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Override4.xml" ContentType="application/vnd.openxmlformats-officedocument.themeOverr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Override5.xml" ContentType="application/vnd.openxmlformats-officedocument.themeOverr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heme/themeOverride7.xml" ContentType="application/vnd.openxmlformats-officedocument.themeOverride+xml"/>
  <Override PartName="/ppt/notesSlides/notesSlide1.xml" ContentType="application/vnd.openxmlformats-officedocument.presentationml.notesSlide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notesSlides/notesSlide4.xml" ContentType="application/vnd.openxmlformats-officedocument.presentationml.notesSlide+xml"/>
  <Override PartName="/ppt/tags/tag25.xml" ContentType="application/vnd.openxmlformats-officedocument.presentationml.tags+xml"/>
  <Override PartName="/ppt/notesSlides/notesSlide5.xml" ContentType="application/vnd.openxmlformats-officedocument.presentationml.notesSlide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notesSlides/notesSlide7.xml" ContentType="application/vnd.openxmlformats-officedocument.presentationml.notesSlide+xml"/>
  <Override PartName="/ppt/tags/tag28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256" r:id="rId2"/>
    <p:sldId id="283" r:id="rId3"/>
    <p:sldId id="258" r:id="rId4"/>
    <p:sldId id="285" r:id="rId5"/>
    <p:sldId id="307" r:id="rId6"/>
    <p:sldId id="284" r:id="rId7"/>
    <p:sldId id="286" r:id="rId8"/>
    <p:sldId id="287" r:id="rId9"/>
    <p:sldId id="279" r:id="rId10"/>
    <p:sldId id="293" r:id="rId11"/>
    <p:sldId id="290" r:id="rId12"/>
    <p:sldId id="291" r:id="rId13"/>
    <p:sldId id="292" r:id="rId14"/>
    <p:sldId id="288" r:id="rId15"/>
    <p:sldId id="280" r:id="rId16"/>
    <p:sldId id="294" r:id="rId17"/>
    <p:sldId id="289" r:id="rId18"/>
    <p:sldId id="295" r:id="rId19"/>
    <p:sldId id="297" r:id="rId20"/>
    <p:sldId id="296" r:id="rId21"/>
    <p:sldId id="281" r:id="rId22"/>
    <p:sldId id="298" r:id="rId23"/>
    <p:sldId id="299" r:id="rId24"/>
    <p:sldId id="300" r:id="rId25"/>
    <p:sldId id="301" r:id="rId26"/>
    <p:sldId id="302" r:id="rId27"/>
    <p:sldId id="282" r:id="rId28"/>
    <p:sldId id="303" r:id="rId29"/>
    <p:sldId id="304" r:id="rId30"/>
    <p:sldId id="305" r:id="rId31"/>
    <p:sldId id="306" r:id="rId32"/>
    <p:sldId id="261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308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46A6"/>
    <a:srgbClr val="697FCE"/>
    <a:srgbClr val="E7F7FF"/>
    <a:srgbClr val="FFFFFF"/>
    <a:srgbClr val="FEF3C8"/>
    <a:srgbClr val="FDEBA3"/>
    <a:srgbClr val="C0E8FD"/>
    <a:srgbClr val="269EEF"/>
    <a:srgbClr val="E6E6E6"/>
    <a:srgbClr val="1C9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59" autoAdjust="0"/>
    <p:restoredTop sz="96182" autoAdjust="0"/>
  </p:normalViewPr>
  <p:slideViewPr>
    <p:cSldViewPr snapToGrid="0">
      <p:cViewPr>
        <p:scale>
          <a:sx n="75" d="100"/>
          <a:sy n="75" d="100"/>
        </p:scale>
        <p:origin x="1867" y="9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2064"/>
    </p:cViewPr>
  </p:sorterViewPr>
  <p:notesViewPr>
    <p:cSldViewPr snapToGrid="0" showGuides="1">
      <p:cViewPr varScale="1">
        <p:scale>
          <a:sx n="83" d="100"/>
          <a:sy n="83" d="100"/>
        </p:scale>
        <p:origin x="277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BEC1E729-4BF1-4747-B304-44260AE531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21AC242-96A0-4C44-A54C-F9A8943EDF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09BA72-ED4E-4AD5-BDD9-104245DAD6E2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1FE413A0-3E03-44EE-A765-8DAA15D9F9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5498C21-5132-4D1C-AAF0-18B2082F52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2735A-2086-4C7D-A970-FFB82E7A1D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0900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2878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63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8214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466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3321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9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05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18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74689" y="2081458"/>
            <a:ext cx="10850562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74689" y="1161810"/>
            <a:ext cx="10850562" cy="897986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5163" y="3304973"/>
            <a:ext cx="10850562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34">
            <a:extLst>
              <a:ext uri="{FF2B5EF4-FFF2-40B4-BE49-F238E27FC236}">
                <a16:creationId xmlns="" xmlns:a16="http://schemas.microsoft.com/office/drawing/2014/main" id="{D5E4B347-9D92-488E-8DB1-84B3B9BFC00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3176"/>
            <a:ext cx="12192000" cy="685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F8EC96D-3D31-402F-8999-A2C515ED6D1C}"/>
              </a:ext>
            </a:extLst>
          </p:cNvPr>
          <p:cNvGrpSpPr/>
          <p:nvPr userDrawn="1"/>
        </p:nvGrpSpPr>
        <p:grpSpPr>
          <a:xfrm>
            <a:off x="1775096" y="5145881"/>
            <a:ext cx="1366838" cy="1366838"/>
            <a:chOff x="2746375" y="4808538"/>
            <a:chExt cx="619125" cy="619125"/>
          </a:xfrm>
        </p:grpSpPr>
        <p:sp>
          <p:nvSpPr>
            <p:cNvPr id="65" name="Oval 160">
              <a:extLst>
                <a:ext uri="{FF2B5EF4-FFF2-40B4-BE49-F238E27FC236}">
                  <a16:creationId xmlns="" xmlns:a16="http://schemas.microsoft.com/office/drawing/2014/main" id="{3E8B75AB-B6CC-45E3-853D-01724BDDA4E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46375" y="4808538"/>
              <a:ext cx="619125" cy="6191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1">
              <a:extLst>
                <a:ext uri="{FF2B5EF4-FFF2-40B4-BE49-F238E27FC236}">
                  <a16:creationId xmlns="" xmlns:a16="http://schemas.microsoft.com/office/drawing/2014/main" id="{7DA68F49-7439-423C-8FAD-9472B1DA81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97200" y="4808538"/>
              <a:ext cx="368300" cy="619125"/>
            </a:xfrm>
            <a:custGeom>
              <a:avLst/>
              <a:gdLst>
                <a:gd name="T0" fmla="*/ 37 w 232"/>
                <a:gd name="T1" fmla="*/ 0 h 391"/>
                <a:gd name="T2" fmla="*/ 0 w 232"/>
                <a:gd name="T3" fmla="*/ 4 h 391"/>
                <a:gd name="T4" fmla="*/ 158 w 232"/>
                <a:gd name="T5" fmla="*/ 196 h 391"/>
                <a:gd name="T6" fmla="*/ 0 w 232"/>
                <a:gd name="T7" fmla="*/ 387 h 391"/>
                <a:gd name="T8" fmla="*/ 37 w 232"/>
                <a:gd name="T9" fmla="*/ 391 h 391"/>
                <a:gd name="T10" fmla="*/ 232 w 232"/>
                <a:gd name="T11" fmla="*/ 196 h 391"/>
                <a:gd name="T12" fmla="*/ 37 w 232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91">
                  <a:moveTo>
                    <a:pt x="37" y="0"/>
                  </a:moveTo>
                  <a:cubicBezTo>
                    <a:pt x="24" y="0"/>
                    <a:pt x="12" y="2"/>
                    <a:pt x="0" y="4"/>
                  </a:cubicBezTo>
                  <a:cubicBezTo>
                    <a:pt x="90" y="21"/>
                    <a:pt x="158" y="101"/>
                    <a:pt x="158" y="196"/>
                  </a:cubicBezTo>
                  <a:cubicBezTo>
                    <a:pt x="158" y="291"/>
                    <a:pt x="90" y="370"/>
                    <a:pt x="0" y="387"/>
                  </a:cubicBezTo>
                  <a:cubicBezTo>
                    <a:pt x="12" y="390"/>
                    <a:pt x="24" y="391"/>
                    <a:pt x="37" y="391"/>
                  </a:cubicBezTo>
                  <a:cubicBezTo>
                    <a:pt x="145" y="391"/>
                    <a:pt x="232" y="303"/>
                    <a:pt x="232" y="196"/>
                  </a:cubicBezTo>
                  <a:cubicBezTo>
                    <a:pt x="232" y="88"/>
                    <a:pt x="145" y="0"/>
                    <a:pt x="37" y="0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62">
              <a:extLst>
                <a:ext uri="{FF2B5EF4-FFF2-40B4-BE49-F238E27FC236}">
                  <a16:creationId xmlns="" xmlns:a16="http://schemas.microsoft.com/office/drawing/2014/main" id="{9BF13F84-7782-439E-AB83-3EAB0B2DAD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30538" y="4891088"/>
              <a:ext cx="146050" cy="117475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164">
              <a:extLst>
                <a:ext uri="{FF2B5EF4-FFF2-40B4-BE49-F238E27FC236}">
                  <a16:creationId xmlns="" xmlns:a16="http://schemas.microsoft.com/office/drawing/2014/main" id="{D8F14B73-96D8-46DE-A429-8CE9EAA90C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779713" y="5124451"/>
              <a:ext cx="130175" cy="104775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165">
              <a:extLst>
                <a:ext uri="{FF2B5EF4-FFF2-40B4-BE49-F238E27FC236}">
                  <a16:creationId xmlns="" xmlns:a16="http://schemas.microsoft.com/office/drawing/2014/main" id="{FF31B799-3983-4C80-96A9-3A3FF3F41D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24188" y="5353051"/>
              <a:ext cx="68263" cy="53975"/>
            </a:xfrm>
            <a:prstGeom prst="ellipse">
              <a:avLst/>
            </a:prstGeom>
            <a:solidFill>
              <a:srgbClr val="D1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167">
              <a:extLst>
                <a:ext uri="{FF2B5EF4-FFF2-40B4-BE49-F238E27FC236}">
                  <a16:creationId xmlns="" xmlns:a16="http://schemas.microsoft.com/office/drawing/2014/main" id="{CDD6B73D-4503-4226-A6FE-00AD30B00F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14663" y="4827588"/>
              <a:ext cx="39688" cy="26988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169">
              <a:extLst>
                <a:ext uri="{FF2B5EF4-FFF2-40B4-BE49-F238E27FC236}">
                  <a16:creationId xmlns="" xmlns:a16="http://schemas.microsoft.com/office/drawing/2014/main" id="{BA49CCE3-E6EC-4E03-8517-C0E7426392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054350" y="5138738"/>
              <a:ext cx="46038" cy="36513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170">
              <a:extLst>
                <a:ext uri="{FF2B5EF4-FFF2-40B4-BE49-F238E27FC236}">
                  <a16:creationId xmlns="" xmlns:a16="http://schemas.microsoft.com/office/drawing/2014/main" id="{B3F4A781-155C-4D22-BB9E-DD3E961AAA8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84488" y="5303838"/>
              <a:ext cx="57150" cy="46038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171">
              <a:extLst>
                <a:ext uri="{FF2B5EF4-FFF2-40B4-BE49-F238E27FC236}">
                  <a16:creationId xmlns="" xmlns:a16="http://schemas.microsoft.com/office/drawing/2014/main" id="{C70E69E6-33DE-4004-9298-BA3634227B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884488" y="4943476"/>
              <a:ext cx="61913" cy="49213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258">
            <a:extLst>
              <a:ext uri="{FF2B5EF4-FFF2-40B4-BE49-F238E27FC236}">
                <a16:creationId xmlns="" xmlns:a16="http://schemas.microsoft.com/office/drawing/2014/main" id="{9509B3A3-0E2C-4FC6-8001-2C24B08DD510}"/>
              </a:ext>
            </a:extLst>
          </p:cNvPr>
          <p:cNvSpPr>
            <a:spLocks/>
          </p:cNvSpPr>
          <p:nvPr userDrawn="1"/>
        </p:nvSpPr>
        <p:spPr bwMode="auto">
          <a:xfrm>
            <a:off x="308861" y="3532187"/>
            <a:ext cx="831850" cy="612775"/>
          </a:xfrm>
          <a:custGeom>
            <a:avLst/>
            <a:gdLst>
              <a:gd name="T0" fmla="*/ 164 w 524"/>
              <a:gd name="T1" fmla="*/ 88 h 387"/>
              <a:gd name="T2" fmla="*/ 139 w 524"/>
              <a:gd name="T3" fmla="*/ 107 h 387"/>
              <a:gd name="T4" fmla="*/ 145 w 524"/>
              <a:gd name="T5" fmla="*/ 103 h 387"/>
              <a:gd name="T6" fmla="*/ 372 w 524"/>
              <a:gd name="T7" fmla="*/ 62 h 387"/>
              <a:gd name="T8" fmla="*/ 379 w 524"/>
              <a:gd name="T9" fmla="*/ 193 h 387"/>
              <a:gd name="T10" fmla="*/ 336 w 524"/>
              <a:gd name="T11" fmla="*/ 235 h 387"/>
              <a:gd name="T12" fmla="*/ 278 w 524"/>
              <a:gd name="T13" fmla="*/ 259 h 387"/>
              <a:gd name="T14" fmla="*/ 269 w 524"/>
              <a:gd name="T15" fmla="*/ 259 h 387"/>
              <a:gd name="T16" fmla="*/ 259 w 524"/>
              <a:gd name="T17" fmla="*/ 245 h 387"/>
              <a:gd name="T18" fmla="*/ 291 w 524"/>
              <a:gd name="T19" fmla="*/ 235 h 387"/>
              <a:gd name="T20" fmla="*/ 323 w 524"/>
              <a:gd name="T21" fmla="*/ 217 h 387"/>
              <a:gd name="T22" fmla="*/ 383 w 524"/>
              <a:gd name="T23" fmla="*/ 143 h 387"/>
              <a:gd name="T24" fmla="*/ 327 w 524"/>
              <a:gd name="T25" fmla="*/ 66 h 387"/>
              <a:gd name="T26" fmla="*/ 171 w 524"/>
              <a:gd name="T27" fmla="*/ 113 h 387"/>
              <a:gd name="T28" fmla="*/ 134 w 524"/>
              <a:gd name="T29" fmla="*/ 142 h 387"/>
              <a:gd name="T30" fmla="*/ 93 w 524"/>
              <a:gd name="T31" fmla="*/ 349 h 387"/>
              <a:gd name="T32" fmla="*/ 143 w 524"/>
              <a:gd name="T33" fmla="*/ 151 h 387"/>
              <a:gd name="T34" fmla="*/ 179 w 524"/>
              <a:gd name="T35" fmla="*/ 122 h 387"/>
              <a:gd name="T36" fmla="*/ 315 w 524"/>
              <a:gd name="T37" fmla="*/ 84 h 387"/>
              <a:gd name="T38" fmla="*/ 354 w 524"/>
              <a:gd name="T39" fmla="*/ 148 h 387"/>
              <a:gd name="T40" fmla="*/ 351 w 524"/>
              <a:gd name="T41" fmla="*/ 157 h 387"/>
              <a:gd name="T42" fmla="*/ 341 w 524"/>
              <a:gd name="T43" fmla="*/ 167 h 387"/>
              <a:gd name="T44" fmla="*/ 328 w 524"/>
              <a:gd name="T45" fmla="*/ 173 h 387"/>
              <a:gd name="T46" fmla="*/ 329 w 524"/>
              <a:gd name="T47" fmla="*/ 147 h 387"/>
              <a:gd name="T48" fmla="*/ 329 w 524"/>
              <a:gd name="T49" fmla="*/ 147 h 387"/>
              <a:gd name="T50" fmla="*/ 253 w 524"/>
              <a:gd name="T51" fmla="*/ 104 h 387"/>
              <a:gd name="T52" fmla="*/ 187 w 524"/>
              <a:gd name="T53" fmla="*/ 133 h 387"/>
              <a:gd name="T54" fmla="*/ 128 w 524"/>
              <a:gd name="T55" fmla="*/ 191 h 387"/>
              <a:gd name="T56" fmla="*/ 137 w 524"/>
              <a:gd name="T57" fmla="*/ 337 h 387"/>
              <a:gd name="T58" fmla="*/ 361 w 524"/>
              <a:gd name="T59" fmla="*/ 299 h 387"/>
              <a:gd name="T60" fmla="*/ 386 w 524"/>
              <a:gd name="T61" fmla="*/ 280 h 387"/>
              <a:gd name="T62" fmla="*/ 380 w 524"/>
              <a:gd name="T63" fmla="*/ 284 h 387"/>
              <a:gd name="T64" fmla="*/ 153 w 524"/>
              <a:gd name="T65" fmla="*/ 325 h 387"/>
              <a:gd name="T66" fmla="*/ 146 w 524"/>
              <a:gd name="T67" fmla="*/ 194 h 387"/>
              <a:gd name="T68" fmla="*/ 189 w 524"/>
              <a:gd name="T69" fmla="*/ 152 h 387"/>
              <a:gd name="T70" fmla="*/ 246 w 524"/>
              <a:gd name="T71" fmla="*/ 128 h 387"/>
              <a:gd name="T72" fmla="*/ 256 w 524"/>
              <a:gd name="T73" fmla="*/ 127 h 387"/>
              <a:gd name="T74" fmla="*/ 266 w 524"/>
              <a:gd name="T75" fmla="*/ 142 h 387"/>
              <a:gd name="T76" fmla="*/ 233 w 524"/>
              <a:gd name="T77" fmla="*/ 152 h 387"/>
              <a:gd name="T78" fmla="*/ 233 w 524"/>
              <a:gd name="T79" fmla="*/ 152 h 387"/>
              <a:gd name="T80" fmla="*/ 197 w 524"/>
              <a:gd name="T81" fmla="*/ 173 h 387"/>
              <a:gd name="T82" fmla="*/ 142 w 524"/>
              <a:gd name="T83" fmla="*/ 243 h 387"/>
              <a:gd name="T84" fmla="*/ 198 w 524"/>
              <a:gd name="T85" fmla="*/ 320 h 387"/>
              <a:gd name="T86" fmla="*/ 354 w 524"/>
              <a:gd name="T87" fmla="*/ 273 h 387"/>
              <a:gd name="T88" fmla="*/ 390 w 524"/>
              <a:gd name="T89" fmla="*/ 244 h 387"/>
              <a:gd name="T90" fmla="*/ 431 w 524"/>
              <a:gd name="T91" fmla="*/ 37 h 387"/>
              <a:gd name="T92" fmla="*/ 382 w 524"/>
              <a:gd name="T93" fmla="*/ 236 h 387"/>
              <a:gd name="T94" fmla="*/ 345 w 524"/>
              <a:gd name="T95" fmla="*/ 265 h 387"/>
              <a:gd name="T96" fmla="*/ 209 w 524"/>
              <a:gd name="T97" fmla="*/ 302 h 387"/>
              <a:gd name="T98" fmla="*/ 170 w 524"/>
              <a:gd name="T99" fmla="*/ 239 h 387"/>
              <a:gd name="T100" fmla="*/ 174 w 524"/>
              <a:gd name="T101" fmla="*/ 230 h 387"/>
              <a:gd name="T102" fmla="*/ 183 w 524"/>
              <a:gd name="T103" fmla="*/ 220 h 387"/>
              <a:gd name="T104" fmla="*/ 197 w 524"/>
              <a:gd name="T105" fmla="*/ 214 h 387"/>
              <a:gd name="T106" fmla="*/ 196 w 524"/>
              <a:gd name="T107" fmla="*/ 240 h 387"/>
              <a:gd name="T108" fmla="*/ 271 w 524"/>
              <a:gd name="T109" fmla="*/ 283 h 387"/>
              <a:gd name="T110" fmla="*/ 338 w 524"/>
              <a:gd name="T111" fmla="*/ 254 h 387"/>
              <a:gd name="T112" fmla="*/ 397 w 524"/>
              <a:gd name="T113" fmla="*/ 196 h 387"/>
              <a:gd name="T114" fmla="*/ 387 w 524"/>
              <a:gd name="T115" fmla="*/ 50 h 387"/>
              <a:gd name="T116" fmla="*/ 164 w 524"/>
              <a:gd name="T117" fmla="*/ 8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387">
                <a:moveTo>
                  <a:pt x="164" y="88"/>
                </a:moveTo>
                <a:cubicBezTo>
                  <a:pt x="148" y="99"/>
                  <a:pt x="139" y="107"/>
                  <a:pt x="139" y="107"/>
                </a:cubicBezTo>
                <a:cubicBezTo>
                  <a:pt x="141" y="105"/>
                  <a:pt x="143" y="104"/>
                  <a:pt x="145" y="103"/>
                </a:cubicBezTo>
                <a:cubicBezTo>
                  <a:pt x="289" y="3"/>
                  <a:pt x="372" y="62"/>
                  <a:pt x="372" y="62"/>
                </a:cubicBezTo>
                <a:cubicBezTo>
                  <a:pt x="442" y="109"/>
                  <a:pt x="379" y="193"/>
                  <a:pt x="379" y="193"/>
                </a:cubicBezTo>
                <a:cubicBezTo>
                  <a:pt x="365" y="212"/>
                  <a:pt x="350" y="226"/>
                  <a:pt x="336" y="235"/>
                </a:cubicBezTo>
                <a:cubicBezTo>
                  <a:pt x="305" y="257"/>
                  <a:pt x="278" y="259"/>
                  <a:pt x="278" y="259"/>
                </a:cubicBezTo>
                <a:cubicBezTo>
                  <a:pt x="275" y="259"/>
                  <a:pt x="272" y="259"/>
                  <a:pt x="269" y="259"/>
                </a:cubicBezTo>
                <a:cubicBezTo>
                  <a:pt x="260" y="259"/>
                  <a:pt x="257" y="253"/>
                  <a:pt x="259" y="245"/>
                </a:cubicBezTo>
                <a:cubicBezTo>
                  <a:pt x="276" y="242"/>
                  <a:pt x="291" y="235"/>
                  <a:pt x="291" y="235"/>
                </a:cubicBezTo>
                <a:cubicBezTo>
                  <a:pt x="303" y="229"/>
                  <a:pt x="313" y="223"/>
                  <a:pt x="323" y="217"/>
                </a:cubicBezTo>
                <a:cubicBezTo>
                  <a:pt x="370" y="184"/>
                  <a:pt x="383" y="143"/>
                  <a:pt x="383" y="143"/>
                </a:cubicBezTo>
                <a:cubicBezTo>
                  <a:pt x="398" y="77"/>
                  <a:pt x="327" y="66"/>
                  <a:pt x="327" y="66"/>
                </a:cubicBezTo>
                <a:cubicBezTo>
                  <a:pt x="267" y="57"/>
                  <a:pt x="208" y="88"/>
                  <a:pt x="171" y="113"/>
                </a:cubicBezTo>
                <a:cubicBezTo>
                  <a:pt x="148" y="129"/>
                  <a:pt x="134" y="142"/>
                  <a:pt x="134" y="142"/>
                </a:cubicBezTo>
                <a:cubicBezTo>
                  <a:pt x="0" y="270"/>
                  <a:pt x="93" y="349"/>
                  <a:pt x="93" y="349"/>
                </a:cubicBezTo>
                <a:cubicBezTo>
                  <a:pt x="25" y="259"/>
                  <a:pt x="143" y="151"/>
                  <a:pt x="143" y="151"/>
                </a:cubicBezTo>
                <a:cubicBezTo>
                  <a:pt x="155" y="140"/>
                  <a:pt x="168" y="130"/>
                  <a:pt x="179" y="122"/>
                </a:cubicBezTo>
                <a:cubicBezTo>
                  <a:pt x="256" y="69"/>
                  <a:pt x="315" y="84"/>
                  <a:pt x="315" y="84"/>
                </a:cubicBezTo>
                <a:cubicBezTo>
                  <a:pt x="374" y="98"/>
                  <a:pt x="354" y="148"/>
                  <a:pt x="354" y="148"/>
                </a:cubicBezTo>
                <a:cubicBezTo>
                  <a:pt x="353" y="151"/>
                  <a:pt x="352" y="154"/>
                  <a:pt x="351" y="157"/>
                </a:cubicBezTo>
                <a:cubicBezTo>
                  <a:pt x="349" y="161"/>
                  <a:pt x="345" y="165"/>
                  <a:pt x="341" y="167"/>
                </a:cubicBezTo>
                <a:cubicBezTo>
                  <a:pt x="337" y="170"/>
                  <a:pt x="332" y="172"/>
                  <a:pt x="328" y="173"/>
                </a:cubicBezTo>
                <a:cubicBezTo>
                  <a:pt x="331" y="158"/>
                  <a:pt x="329" y="147"/>
                  <a:pt x="329" y="147"/>
                </a:cubicBezTo>
                <a:cubicBezTo>
                  <a:pt x="329" y="147"/>
                  <a:pt x="329" y="147"/>
                  <a:pt x="329" y="147"/>
                </a:cubicBezTo>
                <a:cubicBezTo>
                  <a:pt x="318" y="86"/>
                  <a:pt x="253" y="104"/>
                  <a:pt x="253" y="104"/>
                </a:cubicBezTo>
                <a:cubicBezTo>
                  <a:pt x="228" y="109"/>
                  <a:pt x="205" y="120"/>
                  <a:pt x="187" y="133"/>
                </a:cubicBezTo>
                <a:cubicBezTo>
                  <a:pt x="149" y="159"/>
                  <a:pt x="128" y="191"/>
                  <a:pt x="128" y="191"/>
                </a:cubicBezTo>
                <a:cubicBezTo>
                  <a:pt x="63" y="290"/>
                  <a:pt x="137" y="337"/>
                  <a:pt x="137" y="337"/>
                </a:cubicBezTo>
                <a:cubicBezTo>
                  <a:pt x="215" y="387"/>
                  <a:pt x="315" y="331"/>
                  <a:pt x="361" y="299"/>
                </a:cubicBezTo>
                <a:cubicBezTo>
                  <a:pt x="377" y="288"/>
                  <a:pt x="386" y="280"/>
                  <a:pt x="386" y="280"/>
                </a:cubicBezTo>
                <a:cubicBezTo>
                  <a:pt x="384" y="281"/>
                  <a:pt x="382" y="283"/>
                  <a:pt x="380" y="284"/>
                </a:cubicBezTo>
                <a:cubicBezTo>
                  <a:pt x="236" y="384"/>
                  <a:pt x="153" y="325"/>
                  <a:pt x="153" y="325"/>
                </a:cubicBezTo>
                <a:cubicBezTo>
                  <a:pt x="83" y="278"/>
                  <a:pt x="146" y="194"/>
                  <a:pt x="146" y="194"/>
                </a:cubicBezTo>
                <a:cubicBezTo>
                  <a:pt x="160" y="175"/>
                  <a:pt x="175" y="161"/>
                  <a:pt x="189" y="152"/>
                </a:cubicBezTo>
                <a:cubicBezTo>
                  <a:pt x="220" y="130"/>
                  <a:pt x="246" y="128"/>
                  <a:pt x="246" y="128"/>
                </a:cubicBezTo>
                <a:cubicBezTo>
                  <a:pt x="250" y="128"/>
                  <a:pt x="253" y="127"/>
                  <a:pt x="256" y="127"/>
                </a:cubicBezTo>
                <a:cubicBezTo>
                  <a:pt x="265" y="128"/>
                  <a:pt x="268" y="134"/>
                  <a:pt x="266" y="142"/>
                </a:cubicBezTo>
                <a:cubicBezTo>
                  <a:pt x="249" y="145"/>
                  <a:pt x="233" y="152"/>
                  <a:pt x="233" y="152"/>
                </a:cubicBezTo>
                <a:cubicBezTo>
                  <a:pt x="233" y="152"/>
                  <a:pt x="233" y="152"/>
                  <a:pt x="233" y="152"/>
                </a:cubicBezTo>
                <a:cubicBezTo>
                  <a:pt x="219" y="159"/>
                  <a:pt x="207" y="166"/>
                  <a:pt x="197" y="173"/>
                </a:cubicBezTo>
                <a:cubicBezTo>
                  <a:pt x="147" y="207"/>
                  <a:pt x="142" y="243"/>
                  <a:pt x="142" y="243"/>
                </a:cubicBezTo>
                <a:cubicBezTo>
                  <a:pt x="126" y="310"/>
                  <a:pt x="198" y="320"/>
                  <a:pt x="198" y="320"/>
                </a:cubicBezTo>
                <a:cubicBezTo>
                  <a:pt x="258" y="330"/>
                  <a:pt x="317" y="299"/>
                  <a:pt x="354" y="273"/>
                </a:cubicBezTo>
                <a:cubicBezTo>
                  <a:pt x="376" y="258"/>
                  <a:pt x="390" y="244"/>
                  <a:pt x="390" y="244"/>
                </a:cubicBezTo>
                <a:cubicBezTo>
                  <a:pt x="524" y="116"/>
                  <a:pt x="431" y="37"/>
                  <a:pt x="431" y="37"/>
                </a:cubicBezTo>
                <a:cubicBezTo>
                  <a:pt x="500" y="128"/>
                  <a:pt x="382" y="236"/>
                  <a:pt x="382" y="236"/>
                </a:cubicBezTo>
                <a:cubicBezTo>
                  <a:pt x="369" y="247"/>
                  <a:pt x="357" y="257"/>
                  <a:pt x="345" y="265"/>
                </a:cubicBezTo>
                <a:cubicBezTo>
                  <a:pt x="269" y="318"/>
                  <a:pt x="209" y="302"/>
                  <a:pt x="209" y="302"/>
                </a:cubicBezTo>
                <a:cubicBezTo>
                  <a:pt x="150" y="289"/>
                  <a:pt x="170" y="239"/>
                  <a:pt x="170" y="239"/>
                </a:cubicBezTo>
                <a:cubicBezTo>
                  <a:pt x="172" y="236"/>
                  <a:pt x="173" y="233"/>
                  <a:pt x="174" y="230"/>
                </a:cubicBezTo>
                <a:cubicBezTo>
                  <a:pt x="176" y="226"/>
                  <a:pt x="180" y="222"/>
                  <a:pt x="183" y="220"/>
                </a:cubicBezTo>
                <a:cubicBezTo>
                  <a:pt x="188" y="217"/>
                  <a:pt x="193" y="215"/>
                  <a:pt x="197" y="214"/>
                </a:cubicBezTo>
                <a:cubicBezTo>
                  <a:pt x="194" y="228"/>
                  <a:pt x="196" y="240"/>
                  <a:pt x="196" y="240"/>
                </a:cubicBezTo>
                <a:cubicBezTo>
                  <a:pt x="205" y="293"/>
                  <a:pt x="271" y="283"/>
                  <a:pt x="271" y="283"/>
                </a:cubicBezTo>
                <a:cubicBezTo>
                  <a:pt x="297" y="278"/>
                  <a:pt x="319" y="267"/>
                  <a:pt x="338" y="254"/>
                </a:cubicBezTo>
                <a:cubicBezTo>
                  <a:pt x="376" y="228"/>
                  <a:pt x="397" y="196"/>
                  <a:pt x="397" y="196"/>
                </a:cubicBezTo>
                <a:cubicBezTo>
                  <a:pt x="462" y="97"/>
                  <a:pt x="387" y="50"/>
                  <a:pt x="387" y="50"/>
                </a:cubicBezTo>
                <a:cubicBezTo>
                  <a:pt x="310" y="0"/>
                  <a:pt x="210" y="56"/>
                  <a:pt x="164" y="88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87">
            <a:extLst>
              <a:ext uri="{FF2B5EF4-FFF2-40B4-BE49-F238E27FC236}">
                <a16:creationId xmlns="" xmlns:a16="http://schemas.microsoft.com/office/drawing/2014/main" id="{698A41DF-EEEB-4596-8310-DA79682973D4}"/>
              </a:ext>
            </a:extLst>
          </p:cNvPr>
          <p:cNvSpPr>
            <a:spLocks/>
          </p:cNvSpPr>
          <p:nvPr userDrawn="1"/>
        </p:nvSpPr>
        <p:spPr bwMode="auto">
          <a:xfrm>
            <a:off x="6370638" y="3176"/>
            <a:ext cx="5054600" cy="3597275"/>
          </a:xfrm>
          <a:custGeom>
            <a:avLst/>
            <a:gdLst>
              <a:gd name="T0" fmla="*/ 0 w 3184"/>
              <a:gd name="T1" fmla="*/ 697 h 2269"/>
              <a:gd name="T2" fmla="*/ 1592 w 3184"/>
              <a:gd name="T3" fmla="*/ 2269 h 2269"/>
              <a:gd name="T4" fmla="*/ 3184 w 3184"/>
              <a:gd name="T5" fmla="*/ 697 h 2269"/>
              <a:gd name="T6" fmla="*/ 3019 w 3184"/>
              <a:gd name="T7" fmla="*/ 0 h 2269"/>
              <a:gd name="T8" fmla="*/ 165 w 3184"/>
              <a:gd name="T9" fmla="*/ 0 h 2269"/>
              <a:gd name="T10" fmla="*/ 0 w 3184"/>
              <a:gd name="T11" fmla="*/ 697 h 2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4" h="2269">
                <a:moveTo>
                  <a:pt x="0" y="697"/>
                </a:moveTo>
                <a:cubicBezTo>
                  <a:pt x="0" y="1565"/>
                  <a:pt x="713" y="2269"/>
                  <a:pt x="1592" y="2269"/>
                </a:cubicBezTo>
                <a:cubicBezTo>
                  <a:pt x="2472" y="2269"/>
                  <a:pt x="3184" y="1565"/>
                  <a:pt x="3184" y="697"/>
                </a:cubicBezTo>
                <a:cubicBezTo>
                  <a:pt x="3184" y="447"/>
                  <a:pt x="3125" y="210"/>
                  <a:pt x="3019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60" y="210"/>
                  <a:pt x="0" y="447"/>
                  <a:pt x="0" y="69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88">
            <a:extLst>
              <a:ext uri="{FF2B5EF4-FFF2-40B4-BE49-F238E27FC236}">
                <a16:creationId xmlns="" xmlns:a16="http://schemas.microsoft.com/office/drawing/2014/main" id="{9CA1D036-590E-4970-A011-3463105DD8F2}"/>
              </a:ext>
            </a:extLst>
          </p:cNvPr>
          <p:cNvSpPr>
            <a:spLocks/>
          </p:cNvSpPr>
          <p:nvPr userDrawn="1"/>
        </p:nvSpPr>
        <p:spPr bwMode="auto">
          <a:xfrm>
            <a:off x="6975475" y="3176"/>
            <a:ext cx="3846513" cy="3025775"/>
          </a:xfrm>
          <a:custGeom>
            <a:avLst/>
            <a:gdLst>
              <a:gd name="T0" fmla="*/ 0 w 2423"/>
              <a:gd name="T1" fmla="*/ 697 h 1909"/>
              <a:gd name="T2" fmla="*/ 1211 w 2423"/>
              <a:gd name="T3" fmla="*/ 1909 h 1909"/>
              <a:gd name="T4" fmla="*/ 2423 w 2423"/>
              <a:gd name="T5" fmla="*/ 697 h 1909"/>
              <a:gd name="T6" fmla="*/ 2202 w 2423"/>
              <a:gd name="T7" fmla="*/ 0 h 1909"/>
              <a:gd name="T8" fmla="*/ 221 w 2423"/>
              <a:gd name="T9" fmla="*/ 0 h 1909"/>
              <a:gd name="T10" fmla="*/ 0 w 2423"/>
              <a:gd name="T11" fmla="*/ 697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3" h="1909">
                <a:moveTo>
                  <a:pt x="0" y="697"/>
                </a:moveTo>
                <a:cubicBezTo>
                  <a:pt x="0" y="1366"/>
                  <a:pt x="542" y="1909"/>
                  <a:pt x="1211" y="1909"/>
                </a:cubicBezTo>
                <a:cubicBezTo>
                  <a:pt x="1880" y="1909"/>
                  <a:pt x="2423" y="1366"/>
                  <a:pt x="2423" y="697"/>
                </a:cubicBezTo>
                <a:cubicBezTo>
                  <a:pt x="2423" y="438"/>
                  <a:pt x="2341" y="197"/>
                  <a:pt x="220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82" y="197"/>
                  <a:pt x="0" y="438"/>
                  <a:pt x="0" y="69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89">
            <a:extLst>
              <a:ext uri="{FF2B5EF4-FFF2-40B4-BE49-F238E27FC236}">
                <a16:creationId xmlns="" xmlns:a16="http://schemas.microsoft.com/office/drawing/2014/main" id="{E434D2B2-1DB6-43E5-8558-BEE7A8961810}"/>
              </a:ext>
            </a:extLst>
          </p:cNvPr>
          <p:cNvSpPr>
            <a:spLocks/>
          </p:cNvSpPr>
          <p:nvPr userDrawn="1"/>
        </p:nvSpPr>
        <p:spPr bwMode="auto">
          <a:xfrm>
            <a:off x="7586663" y="3176"/>
            <a:ext cx="2624138" cy="2416175"/>
          </a:xfrm>
          <a:custGeom>
            <a:avLst/>
            <a:gdLst>
              <a:gd name="T0" fmla="*/ 0 w 1653"/>
              <a:gd name="T1" fmla="*/ 697 h 1524"/>
              <a:gd name="T2" fmla="*/ 826 w 1653"/>
              <a:gd name="T3" fmla="*/ 1524 h 1524"/>
              <a:gd name="T4" fmla="*/ 1653 w 1653"/>
              <a:gd name="T5" fmla="*/ 697 h 1524"/>
              <a:gd name="T6" fmla="*/ 1269 w 1653"/>
              <a:gd name="T7" fmla="*/ 0 h 1524"/>
              <a:gd name="T8" fmla="*/ 383 w 1653"/>
              <a:gd name="T9" fmla="*/ 0 h 1524"/>
              <a:gd name="T10" fmla="*/ 0 w 1653"/>
              <a:gd name="T11" fmla="*/ 697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3" h="1524">
                <a:moveTo>
                  <a:pt x="0" y="697"/>
                </a:moveTo>
                <a:cubicBezTo>
                  <a:pt x="0" y="1154"/>
                  <a:pt x="370" y="1524"/>
                  <a:pt x="826" y="1524"/>
                </a:cubicBezTo>
                <a:cubicBezTo>
                  <a:pt x="1283" y="1524"/>
                  <a:pt x="1653" y="1154"/>
                  <a:pt x="1653" y="697"/>
                </a:cubicBezTo>
                <a:cubicBezTo>
                  <a:pt x="1653" y="404"/>
                  <a:pt x="1500" y="146"/>
                  <a:pt x="1269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153" y="146"/>
                  <a:pt x="0" y="404"/>
                  <a:pt x="0" y="69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244">
            <a:extLst>
              <a:ext uri="{FF2B5EF4-FFF2-40B4-BE49-F238E27FC236}">
                <a16:creationId xmlns="" xmlns:a16="http://schemas.microsoft.com/office/drawing/2014/main" id="{CC8B9F47-FE58-45B5-A451-C4DA25615E6F}"/>
              </a:ext>
            </a:extLst>
          </p:cNvPr>
          <p:cNvSpPr>
            <a:spLocks/>
          </p:cNvSpPr>
          <p:nvPr userDrawn="1"/>
        </p:nvSpPr>
        <p:spPr bwMode="auto">
          <a:xfrm>
            <a:off x="8081012" y="255588"/>
            <a:ext cx="1668463" cy="1666875"/>
          </a:xfrm>
          <a:custGeom>
            <a:avLst/>
            <a:gdLst>
              <a:gd name="T0" fmla="*/ 978 w 1051"/>
              <a:gd name="T1" fmla="*/ 393 h 1052"/>
              <a:gd name="T2" fmla="*/ 393 w 1051"/>
              <a:gd name="T3" fmla="*/ 73 h 1052"/>
              <a:gd name="T4" fmla="*/ 73 w 1051"/>
              <a:gd name="T5" fmla="*/ 658 h 1052"/>
              <a:gd name="T6" fmla="*/ 658 w 1051"/>
              <a:gd name="T7" fmla="*/ 978 h 1052"/>
              <a:gd name="T8" fmla="*/ 978 w 1051"/>
              <a:gd name="T9" fmla="*/ 393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1" h="1052">
                <a:moveTo>
                  <a:pt x="978" y="393"/>
                </a:moveTo>
                <a:cubicBezTo>
                  <a:pt x="905" y="143"/>
                  <a:pt x="643" y="0"/>
                  <a:pt x="393" y="73"/>
                </a:cubicBezTo>
                <a:cubicBezTo>
                  <a:pt x="143" y="146"/>
                  <a:pt x="0" y="408"/>
                  <a:pt x="73" y="658"/>
                </a:cubicBezTo>
                <a:cubicBezTo>
                  <a:pt x="146" y="908"/>
                  <a:pt x="408" y="1052"/>
                  <a:pt x="658" y="978"/>
                </a:cubicBezTo>
                <a:cubicBezTo>
                  <a:pt x="908" y="905"/>
                  <a:pt x="1051" y="643"/>
                  <a:pt x="978" y="39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245">
            <a:extLst>
              <a:ext uri="{FF2B5EF4-FFF2-40B4-BE49-F238E27FC236}">
                <a16:creationId xmlns="" xmlns:a16="http://schemas.microsoft.com/office/drawing/2014/main" id="{70AC1176-2DCD-41D3-B6AE-75626AFC21D8}"/>
              </a:ext>
            </a:extLst>
          </p:cNvPr>
          <p:cNvSpPr>
            <a:spLocks/>
          </p:cNvSpPr>
          <p:nvPr userDrawn="1"/>
        </p:nvSpPr>
        <p:spPr bwMode="auto">
          <a:xfrm>
            <a:off x="8081012" y="339725"/>
            <a:ext cx="1504950" cy="1582738"/>
          </a:xfrm>
          <a:custGeom>
            <a:avLst/>
            <a:gdLst>
              <a:gd name="T0" fmla="*/ 717 w 948"/>
              <a:gd name="T1" fmla="*/ 904 h 999"/>
              <a:gd name="T2" fmla="*/ 712 w 948"/>
              <a:gd name="T3" fmla="*/ 868 h 999"/>
              <a:gd name="T4" fmla="*/ 881 w 948"/>
              <a:gd name="T5" fmla="*/ 783 h 999"/>
              <a:gd name="T6" fmla="*/ 764 w 948"/>
              <a:gd name="T7" fmla="*/ 814 h 999"/>
              <a:gd name="T8" fmla="*/ 753 w 948"/>
              <a:gd name="T9" fmla="*/ 779 h 999"/>
              <a:gd name="T10" fmla="*/ 917 w 948"/>
              <a:gd name="T11" fmla="*/ 711 h 999"/>
              <a:gd name="T12" fmla="*/ 681 w 948"/>
              <a:gd name="T13" fmla="*/ 762 h 999"/>
              <a:gd name="T14" fmla="*/ 671 w 948"/>
              <a:gd name="T15" fmla="*/ 727 h 999"/>
              <a:gd name="T16" fmla="*/ 853 w 948"/>
              <a:gd name="T17" fmla="*/ 654 h 999"/>
              <a:gd name="T18" fmla="*/ 768 w 948"/>
              <a:gd name="T19" fmla="*/ 660 h 999"/>
              <a:gd name="T20" fmla="*/ 757 w 948"/>
              <a:gd name="T21" fmla="*/ 625 h 999"/>
              <a:gd name="T22" fmla="*/ 945 w 948"/>
              <a:gd name="T23" fmla="*/ 550 h 999"/>
              <a:gd name="T24" fmla="*/ 640 w 948"/>
              <a:gd name="T25" fmla="*/ 621 h 999"/>
              <a:gd name="T26" fmla="*/ 630 w 948"/>
              <a:gd name="T27" fmla="*/ 586 h 999"/>
              <a:gd name="T28" fmla="*/ 712 w 948"/>
              <a:gd name="T29" fmla="*/ 542 h 999"/>
              <a:gd name="T30" fmla="*/ 571 w 948"/>
              <a:gd name="T31" fmla="*/ 565 h 999"/>
              <a:gd name="T32" fmla="*/ 561 w 948"/>
              <a:gd name="T33" fmla="*/ 530 h 999"/>
              <a:gd name="T34" fmla="*/ 834 w 948"/>
              <a:gd name="T35" fmla="*/ 431 h 999"/>
              <a:gd name="T36" fmla="*/ 599 w 948"/>
              <a:gd name="T37" fmla="*/ 480 h 999"/>
              <a:gd name="T38" fmla="*/ 588 w 948"/>
              <a:gd name="T39" fmla="*/ 445 h 999"/>
              <a:gd name="T40" fmla="*/ 839 w 948"/>
              <a:gd name="T41" fmla="*/ 352 h 999"/>
              <a:gd name="T42" fmla="*/ 651 w 948"/>
              <a:gd name="T43" fmla="*/ 388 h 999"/>
              <a:gd name="T44" fmla="*/ 641 w 948"/>
              <a:gd name="T45" fmla="*/ 353 h 999"/>
              <a:gd name="T46" fmla="*/ 801 w 948"/>
              <a:gd name="T47" fmla="*/ 287 h 999"/>
              <a:gd name="T48" fmla="*/ 557 w 948"/>
              <a:gd name="T49" fmla="*/ 339 h 999"/>
              <a:gd name="T50" fmla="*/ 547 w 948"/>
              <a:gd name="T51" fmla="*/ 304 h 999"/>
              <a:gd name="T52" fmla="*/ 697 w 948"/>
              <a:gd name="T53" fmla="*/ 241 h 999"/>
              <a:gd name="T54" fmla="*/ 617 w 948"/>
              <a:gd name="T55" fmla="*/ 245 h 999"/>
              <a:gd name="T56" fmla="*/ 607 w 948"/>
              <a:gd name="T57" fmla="*/ 210 h 999"/>
              <a:gd name="T58" fmla="*/ 811 w 948"/>
              <a:gd name="T59" fmla="*/ 131 h 999"/>
              <a:gd name="T60" fmla="*/ 516 w 948"/>
              <a:gd name="T61" fmla="*/ 199 h 999"/>
              <a:gd name="T62" fmla="*/ 506 w 948"/>
              <a:gd name="T63" fmla="*/ 163 h 999"/>
              <a:gd name="T64" fmla="*/ 744 w 948"/>
              <a:gd name="T65" fmla="*/ 75 h 999"/>
              <a:gd name="T66" fmla="*/ 438 w 948"/>
              <a:gd name="T67" fmla="*/ 145 h 999"/>
              <a:gd name="T68" fmla="*/ 428 w 948"/>
              <a:gd name="T69" fmla="*/ 110 h 999"/>
              <a:gd name="T70" fmla="*/ 629 w 948"/>
              <a:gd name="T71" fmla="*/ 13 h 999"/>
              <a:gd name="T72" fmla="*/ 502 w 948"/>
              <a:gd name="T73" fmla="*/ 31 h 999"/>
              <a:gd name="T74" fmla="*/ 538 w 948"/>
              <a:gd name="T75" fmla="*/ 1 h 999"/>
              <a:gd name="T76" fmla="*/ 73 w 948"/>
              <a:gd name="T77" fmla="*/ 605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8" h="999">
                <a:moveTo>
                  <a:pt x="658" y="925"/>
                </a:moveTo>
                <a:cubicBezTo>
                  <a:pt x="679" y="919"/>
                  <a:pt x="698" y="912"/>
                  <a:pt x="717" y="904"/>
                </a:cubicBezTo>
                <a:cubicBezTo>
                  <a:pt x="709" y="903"/>
                  <a:pt x="702" y="898"/>
                  <a:pt x="700" y="890"/>
                </a:cubicBezTo>
                <a:cubicBezTo>
                  <a:pt x="697" y="881"/>
                  <a:pt x="702" y="870"/>
                  <a:pt x="712" y="868"/>
                </a:cubicBezTo>
                <a:cubicBezTo>
                  <a:pt x="830" y="833"/>
                  <a:pt x="830" y="833"/>
                  <a:pt x="830" y="833"/>
                </a:cubicBezTo>
                <a:cubicBezTo>
                  <a:pt x="848" y="818"/>
                  <a:pt x="865" y="801"/>
                  <a:pt x="881" y="783"/>
                </a:cubicBezTo>
                <a:cubicBezTo>
                  <a:pt x="878" y="782"/>
                  <a:pt x="875" y="782"/>
                  <a:pt x="871" y="783"/>
                </a:cubicBezTo>
                <a:cubicBezTo>
                  <a:pt x="764" y="814"/>
                  <a:pt x="764" y="814"/>
                  <a:pt x="764" y="814"/>
                </a:cubicBezTo>
                <a:cubicBezTo>
                  <a:pt x="754" y="817"/>
                  <a:pt x="744" y="812"/>
                  <a:pt x="741" y="802"/>
                </a:cubicBezTo>
                <a:cubicBezTo>
                  <a:pt x="738" y="792"/>
                  <a:pt x="743" y="782"/>
                  <a:pt x="753" y="779"/>
                </a:cubicBezTo>
                <a:cubicBezTo>
                  <a:pt x="905" y="735"/>
                  <a:pt x="905" y="735"/>
                  <a:pt x="905" y="735"/>
                </a:cubicBezTo>
                <a:cubicBezTo>
                  <a:pt x="915" y="732"/>
                  <a:pt x="921" y="721"/>
                  <a:pt x="917" y="711"/>
                </a:cubicBezTo>
                <a:cubicBezTo>
                  <a:pt x="914" y="702"/>
                  <a:pt x="904" y="697"/>
                  <a:pt x="895" y="699"/>
                </a:cubicBezTo>
                <a:cubicBezTo>
                  <a:pt x="681" y="762"/>
                  <a:pt x="681" y="762"/>
                  <a:pt x="681" y="762"/>
                </a:cubicBezTo>
                <a:cubicBezTo>
                  <a:pt x="672" y="765"/>
                  <a:pt x="661" y="759"/>
                  <a:pt x="658" y="750"/>
                </a:cubicBezTo>
                <a:cubicBezTo>
                  <a:pt x="656" y="740"/>
                  <a:pt x="661" y="730"/>
                  <a:pt x="671" y="727"/>
                </a:cubicBezTo>
                <a:cubicBezTo>
                  <a:pt x="840" y="677"/>
                  <a:pt x="840" y="677"/>
                  <a:pt x="840" y="677"/>
                </a:cubicBezTo>
                <a:cubicBezTo>
                  <a:pt x="850" y="674"/>
                  <a:pt x="856" y="664"/>
                  <a:pt x="853" y="654"/>
                </a:cubicBezTo>
                <a:cubicBezTo>
                  <a:pt x="850" y="645"/>
                  <a:pt x="840" y="639"/>
                  <a:pt x="830" y="642"/>
                </a:cubicBezTo>
                <a:cubicBezTo>
                  <a:pt x="768" y="660"/>
                  <a:pt x="768" y="660"/>
                  <a:pt x="768" y="660"/>
                </a:cubicBezTo>
                <a:cubicBezTo>
                  <a:pt x="758" y="663"/>
                  <a:pt x="748" y="657"/>
                  <a:pt x="745" y="648"/>
                </a:cubicBezTo>
                <a:cubicBezTo>
                  <a:pt x="742" y="638"/>
                  <a:pt x="748" y="628"/>
                  <a:pt x="757" y="625"/>
                </a:cubicBezTo>
                <a:cubicBezTo>
                  <a:pt x="932" y="574"/>
                  <a:pt x="932" y="574"/>
                  <a:pt x="932" y="574"/>
                </a:cubicBezTo>
                <a:cubicBezTo>
                  <a:pt x="942" y="571"/>
                  <a:pt x="948" y="560"/>
                  <a:pt x="945" y="550"/>
                </a:cubicBezTo>
                <a:cubicBezTo>
                  <a:pt x="942" y="541"/>
                  <a:pt x="932" y="536"/>
                  <a:pt x="922" y="538"/>
                </a:cubicBezTo>
                <a:cubicBezTo>
                  <a:pt x="640" y="621"/>
                  <a:pt x="640" y="621"/>
                  <a:pt x="640" y="621"/>
                </a:cubicBezTo>
                <a:cubicBezTo>
                  <a:pt x="630" y="624"/>
                  <a:pt x="620" y="618"/>
                  <a:pt x="617" y="609"/>
                </a:cubicBezTo>
                <a:cubicBezTo>
                  <a:pt x="614" y="599"/>
                  <a:pt x="620" y="589"/>
                  <a:pt x="630" y="586"/>
                </a:cubicBezTo>
                <a:cubicBezTo>
                  <a:pt x="699" y="566"/>
                  <a:pt x="699" y="566"/>
                  <a:pt x="699" y="566"/>
                </a:cubicBezTo>
                <a:cubicBezTo>
                  <a:pt x="709" y="563"/>
                  <a:pt x="715" y="552"/>
                  <a:pt x="712" y="542"/>
                </a:cubicBezTo>
                <a:cubicBezTo>
                  <a:pt x="709" y="533"/>
                  <a:pt x="699" y="527"/>
                  <a:pt x="689" y="530"/>
                </a:cubicBezTo>
                <a:cubicBezTo>
                  <a:pt x="571" y="565"/>
                  <a:pt x="571" y="565"/>
                  <a:pt x="571" y="565"/>
                </a:cubicBezTo>
                <a:cubicBezTo>
                  <a:pt x="561" y="568"/>
                  <a:pt x="551" y="562"/>
                  <a:pt x="548" y="552"/>
                </a:cubicBezTo>
                <a:cubicBezTo>
                  <a:pt x="545" y="543"/>
                  <a:pt x="551" y="533"/>
                  <a:pt x="561" y="530"/>
                </a:cubicBezTo>
                <a:cubicBezTo>
                  <a:pt x="821" y="453"/>
                  <a:pt x="821" y="453"/>
                  <a:pt x="821" y="453"/>
                </a:cubicBezTo>
                <a:cubicBezTo>
                  <a:pt x="831" y="450"/>
                  <a:pt x="836" y="440"/>
                  <a:pt x="834" y="431"/>
                </a:cubicBezTo>
                <a:cubicBezTo>
                  <a:pt x="831" y="421"/>
                  <a:pt x="820" y="415"/>
                  <a:pt x="811" y="418"/>
                </a:cubicBezTo>
                <a:cubicBezTo>
                  <a:pt x="599" y="480"/>
                  <a:pt x="599" y="480"/>
                  <a:pt x="599" y="480"/>
                </a:cubicBezTo>
                <a:cubicBezTo>
                  <a:pt x="589" y="483"/>
                  <a:pt x="579" y="478"/>
                  <a:pt x="576" y="468"/>
                </a:cubicBezTo>
                <a:cubicBezTo>
                  <a:pt x="573" y="458"/>
                  <a:pt x="579" y="448"/>
                  <a:pt x="588" y="445"/>
                </a:cubicBezTo>
                <a:cubicBezTo>
                  <a:pt x="827" y="375"/>
                  <a:pt x="827" y="375"/>
                  <a:pt x="827" y="375"/>
                </a:cubicBezTo>
                <a:cubicBezTo>
                  <a:pt x="837" y="372"/>
                  <a:pt x="842" y="362"/>
                  <a:pt x="839" y="352"/>
                </a:cubicBezTo>
                <a:cubicBezTo>
                  <a:pt x="836" y="343"/>
                  <a:pt x="826" y="337"/>
                  <a:pt x="817" y="340"/>
                </a:cubicBezTo>
                <a:cubicBezTo>
                  <a:pt x="651" y="388"/>
                  <a:pt x="651" y="388"/>
                  <a:pt x="651" y="388"/>
                </a:cubicBezTo>
                <a:cubicBezTo>
                  <a:pt x="642" y="391"/>
                  <a:pt x="631" y="386"/>
                  <a:pt x="629" y="376"/>
                </a:cubicBezTo>
                <a:cubicBezTo>
                  <a:pt x="626" y="366"/>
                  <a:pt x="631" y="356"/>
                  <a:pt x="641" y="353"/>
                </a:cubicBezTo>
                <a:cubicBezTo>
                  <a:pt x="789" y="310"/>
                  <a:pt x="789" y="310"/>
                  <a:pt x="789" y="310"/>
                </a:cubicBezTo>
                <a:cubicBezTo>
                  <a:pt x="798" y="307"/>
                  <a:pt x="804" y="297"/>
                  <a:pt x="801" y="287"/>
                </a:cubicBezTo>
                <a:cubicBezTo>
                  <a:pt x="798" y="277"/>
                  <a:pt x="788" y="272"/>
                  <a:pt x="778" y="275"/>
                </a:cubicBezTo>
                <a:cubicBezTo>
                  <a:pt x="557" y="339"/>
                  <a:pt x="557" y="339"/>
                  <a:pt x="557" y="339"/>
                </a:cubicBezTo>
                <a:cubicBezTo>
                  <a:pt x="548" y="342"/>
                  <a:pt x="537" y="337"/>
                  <a:pt x="535" y="327"/>
                </a:cubicBezTo>
                <a:cubicBezTo>
                  <a:pt x="532" y="317"/>
                  <a:pt x="537" y="307"/>
                  <a:pt x="547" y="304"/>
                </a:cubicBezTo>
                <a:cubicBezTo>
                  <a:pt x="684" y="264"/>
                  <a:pt x="684" y="264"/>
                  <a:pt x="684" y="264"/>
                </a:cubicBezTo>
                <a:cubicBezTo>
                  <a:pt x="694" y="261"/>
                  <a:pt x="700" y="251"/>
                  <a:pt x="697" y="241"/>
                </a:cubicBezTo>
                <a:cubicBezTo>
                  <a:pt x="694" y="232"/>
                  <a:pt x="684" y="226"/>
                  <a:pt x="674" y="229"/>
                </a:cubicBezTo>
                <a:cubicBezTo>
                  <a:pt x="617" y="245"/>
                  <a:pt x="617" y="245"/>
                  <a:pt x="617" y="245"/>
                </a:cubicBezTo>
                <a:cubicBezTo>
                  <a:pt x="608" y="248"/>
                  <a:pt x="598" y="243"/>
                  <a:pt x="595" y="233"/>
                </a:cubicBezTo>
                <a:cubicBezTo>
                  <a:pt x="592" y="223"/>
                  <a:pt x="597" y="213"/>
                  <a:pt x="607" y="210"/>
                </a:cubicBezTo>
                <a:cubicBezTo>
                  <a:pt x="799" y="154"/>
                  <a:pt x="799" y="154"/>
                  <a:pt x="799" y="154"/>
                </a:cubicBezTo>
                <a:cubicBezTo>
                  <a:pt x="808" y="151"/>
                  <a:pt x="814" y="141"/>
                  <a:pt x="811" y="131"/>
                </a:cubicBezTo>
                <a:cubicBezTo>
                  <a:pt x="808" y="122"/>
                  <a:pt x="798" y="116"/>
                  <a:pt x="788" y="119"/>
                </a:cubicBezTo>
                <a:cubicBezTo>
                  <a:pt x="516" y="199"/>
                  <a:pt x="516" y="199"/>
                  <a:pt x="516" y="199"/>
                </a:cubicBezTo>
                <a:cubicBezTo>
                  <a:pt x="506" y="201"/>
                  <a:pt x="496" y="196"/>
                  <a:pt x="493" y="186"/>
                </a:cubicBezTo>
                <a:cubicBezTo>
                  <a:pt x="490" y="176"/>
                  <a:pt x="496" y="166"/>
                  <a:pt x="506" y="163"/>
                </a:cubicBezTo>
                <a:cubicBezTo>
                  <a:pt x="731" y="97"/>
                  <a:pt x="731" y="97"/>
                  <a:pt x="731" y="97"/>
                </a:cubicBezTo>
                <a:cubicBezTo>
                  <a:pt x="741" y="95"/>
                  <a:pt x="746" y="84"/>
                  <a:pt x="744" y="75"/>
                </a:cubicBezTo>
                <a:cubicBezTo>
                  <a:pt x="741" y="65"/>
                  <a:pt x="730" y="59"/>
                  <a:pt x="721" y="62"/>
                </a:cubicBezTo>
                <a:cubicBezTo>
                  <a:pt x="438" y="145"/>
                  <a:pt x="438" y="145"/>
                  <a:pt x="438" y="145"/>
                </a:cubicBezTo>
                <a:cubicBezTo>
                  <a:pt x="429" y="148"/>
                  <a:pt x="418" y="142"/>
                  <a:pt x="415" y="133"/>
                </a:cubicBezTo>
                <a:cubicBezTo>
                  <a:pt x="413" y="123"/>
                  <a:pt x="418" y="113"/>
                  <a:pt x="428" y="110"/>
                </a:cubicBezTo>
                <a:cubicBezTo>
                  <a:pt x="693" y="32"/>
                  <a:pt x="693" y="32"/>
                  <a:pt x="693" y="32"/>
                </a:cubicBezTo>
                <a:cubicBezTo>
                  <a:pt x="672" y="24"/>
                  <a:pt x="651" y="17"/>
                  <a:pt x="629" y="1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15" y="46"/>
                  <a:pt x="505" y="40"/>
                  <a:pt x="502" y="31"/>
                </a:cubicBezTo>
                <a:cubicBezTo>
                  <a:pt x="499" y="21"/>
                  <a:pt x="505" y="11"/>
                  <a:pt x="514" y="8"/>
                </a:cubicBezTo>
                <a:cubicBezTo>
                  <a:pt x="538" y="1"/>
                  <a:pt x="538" y="1"/>
                  <a:pt x="538" y="1"/>
                </a:cubicBezTo>
                <a:cubicBezTo>
                  <a:pt x="490" y="0"/>
                  <a:pt x="441" y="6"/>
                  <a:pt x="393" y="20"/>
                </a:cubicBezTo>
                <a:cubicBezTo>
                  <a:pt x="143" y="93"/>
                  <a:pt x="0" y="355"/>
                  <a:pt x="73" y="605"/>
                </a:cubicBezTo>
                <a:cubicBezTo>
                  <a:pt x="146" y="855"/>
                  <a:pt x="408" y="999"/>
                  <a:pt x="658" y="9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69F5817-C5AD-474A-893C-8E7E5E1055FD}"/>
              </a:ext>
            </a:extLst>
          </p:cNvPr>
          <p:cNvSpPr/>
          <p:nvPr userDrawn="1"/>
        </p:nvSpPr>
        <p:spPr>
          <a:xfrm>
            <a:off x="706834" y="1028700"/>
            <a:ext cx="10778331" cy="5140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Freeform 172">
            <a:extLst>
              <a:ext uri="{FF2B5EF4-FFF2-40B4-BE49-F238E27FC236}">
                <a16:creationId xmlns="" xmlns:a16="http://schemas.microsoft.com/office/drawing/2014/main" id="{46DC5E27-668A-4F51-8D6F-EB91F839A073}"/>
              </a:ext>
            </a:extLst>
          </p:cNvPr>
          <p:cNvSpPr>
            <a:spLocks/>
          </p:cNvSpPr>
          <p:nvPr userDrawn="1"/>
        </p:nvSpPr>
        <p:spPr bwMode="auto">
          <a:xfrm>
            <a:off x="9890126" y="4735512"/>
            <a:ext cx="1366838" cy="1363663"/>
          </a:xfrm>
          <a:custGeom>
            <a:avLst/>
            <a:gdLst>
              <a:gd name="T0" fmla="*/ 801 w 861"/>
              <a:gd name="T1" fmla="*/ 322 h 861"/>
              <a:gd name="T2" fmla="*/ 322 w 861"/>
              <a:gd name="T3" fmla="*/ 60 h 861"/>
              <a:gd name="T4" fmla="*/ 60 w 861"/>
              <a:gd name="T5" fmla="*/ 539 h 861"/>
              <a:gd name="T6" fmla="*/ 539 w 861"/>
              <a:gd name="T7" fmla="*/ 801 h 861"/>
              <a:gd name="T8" fmla="*/ 801 w 861"/>
              <a:gd name="T9" fmla="*/ 322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1" h="861">
                <a:moveTo>
                  <a:pt x="801" y="322"/>
                </a:moveTo>
                <a:cubicBezTo>
                  <a:pt x="741" y="117"/>
                  <a:pt x="527" y="0"/>
                  <a:pt x="322" y="60"/>
                </a:cubicBezTo>
                <a:cubicBezTo>
                  <a:pt x="117" y="120"/>
                  <a:pt x="0" y="334"/>
                  <a:pt x="60" y="539"/>
                </a:cubicBezTo>
                <a:cubicBezTo>
                  <a:pt x="120" y="744"/>
                  <a:pt x="334" y="861"/>
                  <a:pt x="539" y="801"/>
                </a:cubicBezTo>
                <a:cubicBezTo>
                  <a:pt x="744" y="741"/>
                  <a:pt x="861" y="526"/>
                  <a:pt x="801" y="32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8" name="Freeform 173">
            <a:extLst>
              <a:ext uri="{FF2B5EF4-FFF2-40B4-BE49-F238E27FC236}">
                <a16:creationId xmlns="" xmlns:a16="http://schemas.microsoft.com/office/drawing/2014/main" id="{7212C9AE-0C83-4D50-BB0E-127D190217BD}"/>
              </a:ext>
            </a:extLst>
          </p:cNvPr>
          <p:cNvSpPr>
            <a:spLocks/>
          </p:cNvSpPr>
          <p:nvPr userDrawn="1"/>
        </p:nvSpPr>
        <p:spPr bwMode="auto">
          <a:xfrm>
            <a:off x="9890126" y="4803775"/>
            <a:ext cx="1233488" cy="1295400"/>
          </a:xfrm>
          <a:custGeom>
            <a:avLst/>
            <a:gdLst>
              <a:gd name="T0" fmla="*/ 588 w 777"/>
              <a:gd name="T1" fmla="*/ 740 h 818"/>
              <a:gd name="T2" fmla="*/ 583 w 777"/>
              <a:gd name="T3" fmla="*/ 711 h 818"/>
              <a:gd name="T4" fmla="*/ 722 w 777"/>
              <a:gd name="T5" fmla="*/ 641 h 818"/>
              <a:gd name="T6" fmla="*/ 625 w 777"/>
              <a:gd name="T7" fmla="*/ 667 h 818"/>
              <a:gd name="T8" fmla="*/ 617 w 777"/>
              <a:gd name="T9" fmla="*/ 638 h 818"/>
              <a:gd name="T10" fmla="*/ 752 w 777"/>
              <a:gd name="T11" fmla="*/ 583 h 818"/>
              <a:gd name="T12" fmla="*/ 558 w 777"/>
              <a:gd name="T13" fmla="*/ 624 h 818"/>
              <a:gd name="T14" fmla="*/ 550 w 777"/>
              <a:gd name="T15" fmla="*/ 596 h 818"/>
              <a:gd name="T16" fmla="*/ 698 w 777"/>
              <a:gd name="T17" fmla="*/ 536 h 818"/>
              <a:gd name="T18" fmla="*/ 629 w 777"/>
              <a:gd name="T19" fmla="*/ 541 h 818"/>
              <a:gd name="T20" fmla="*/ 620 w 777"/>
              <a:gd name="T21" fmla="*/ 512 h 818"/>
              <a:gd name="T22" fmla="*/ 774 w 777"/>
              <a:gd name="T23" fmla="*/ 451 h 818"/>
              <a:gd name="T24" fmla="*/ 524 w 777"/>
              <a:gd name="T25" fmla="*/ 509 h 818"/>
              <a:gd name="T26" fmla="*/ 516 w 777"/>
              <a:gd name="T27" fmla="*/ 480 h 818"/>
              <a:gd name="T28" fmla="*/ 583 w 777"/>
              <a:gd name="T29" fmla="*/ 445 h 818"/>
              <a:gd name="T30" fmla="*/ 468 w 777"/>
              <a:gd name="T31" fmla="*/ 463 h 818"/>
              <a:gd name="T32" fmla="*/ 459 w 777"/>
              <a:gd name="T33" fmla="*/ 434 h 818"/>
              <a:gd name="T34" fmla="*/ 683 w 777"/>
              <a:gd name="T35" fmla="*/ 353 h 818"/>
              <a:gd name="T36" fmla="*/ 490 w 777"/>
              <a:gd name="T37" fmla="*/ 394 h 818"/>
              <a:gd name="T38" fmla="*/ 482 w 777"/>
              <a:gd name="T39" fmla="*/ 365 h 818"/>
              <a:gd name="T40" fmla="*/ 688 w 777"/>
              <a:gd name="T41" fmla="*/ 289 h 818"/>
              <a:gd name="T42" fmla="*/ 534 w 777"/>
              <a:gd name="T43" fmla="*/ 318 h 818"/>
              <a:gd name="T44" fmla="*/ 525 w 777"/>
              <a:gd name="T45" fmla="*/ 290 h 818"/>
              <a:gd name="T46" fmla="*/ 656 w 777"/>
              <a:gd name="T47" fmla="*/ 236 h 818"/>
              <a:gd name="T48" fmla="*/ 457 w 777"/>
              <a:gd name="T49" fmla="*/ 278 h 818"/>
              <a:gd name="T50" fmla="*/ 448 w 777"/>
              <a:gd name="T51" fmla="*/ 250 h 818"/>
              <a:gd name="T52" fmla="*/ 571 w 777"/>
              <a:gd name="T53" fmla="*/ 198 h 818"/>
              <a:gd name="T54" fmla="*/ 506 w 777"/>
              <a:gd name="T55" fmla="*/ 201 h 818"/>
              <a:gd name="T56" fmla="*/ 497 w 777"/>
              <a:gd name="T57" fmla="*/ 172 h 818"/>
              <a:gd name="T58" fmla="*/ 664 w 777"/>
              <a:gd name="T59" fmla="*/ 108 h 818"/>
              <a:gd name="T60" fmla="*/ 423 w 777"/>
              <a:gd name="T61" fmla="*/ 163 h 818"/>
              <a:gd name="T62" fmla="*/ 414 w 777"/>
              <a:gd name="T63" fmla="*/ 134 h 818"/>
              <a:gd name="T64" fmla="*/ 609 w 777"/>
              <a:gd name="T65" fmla="*/ 61 h 818"/>
              <a:gd name="T66" fmla="*/ 359 w 777"/>
              <a:gd name="T67" fmla="*/ 119 h 818"/>
              <a:gd name="T68" fmla="*/ 351 w 777"/>
              <a:gd name="T69" fmla="*/ 90 h 818"/>
              <a:gd name="T70" fmla="*/ 515 w 777"/>
              <a:gd name="T71" fmla="*/ 11 h 818"/>
              <a:gd name="T72" fmla="*/ 411 w 777"/>
              <a:gd name="T73" fmla="*/ 25 h 818"/>
              <a:gd name="T74" fmla="*/ 441 w 777"/>
              <a:gd name="T75" fmla="*/ 1 h 818"/>
              <a:gd name="T76" fmla="*/ 60 w 777"/>
              <a:gd name="T77" fmla="*/ 4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818">
                <a:moveTo>
                  <a:pt x="539" y="758"/>
                </a:moveTo>
                <a:cubicBezTo>
                  <a:pt x="556" y="753"/>
                  <a:pt x="572" y="747"/>
                  <a:pt x="588" y="740"/>
                </a:cubicBezTo>
                <a:cubicBezTo>
                  <a:pt x="581" y="740"/>
                  <a:pt x="575" y="736"/>
                  <a:pt x="573" y="730"/>
                </a:cubicBezTo>
                <a:cubicBezTo>
                  <a:pt x="571" y="722"/>
                  <a:pt x="576" y="713"/>
                  <a:pt x="583" y="711"/>
                </a:cubicBezTo>
                <a:cubicBezTo>
                  <a:pt x="680" y="683"/>
                  <a:pt x="680" y="683"/>
                  <a:pt x="680" y="683"/>
                </a:cubicBezTo>
                <a:cubicBezTo>
                  <a:pt x="695" y="670"/>
                  <a:pt x="709" y="656"/>
                  <a:pt x="722" y="641"/>
                </a:cubicBezTo>
                <a:cubicBezTo>
                  <a:pt x="719" y="641"/>
                  <a:pt x="716" y="641"/>
                  <a:pt x="714" y="641"/>
                </a:cubicBezTo>
                <a:cubicBezTo>
                  <a:pt x="625" y="667"/>
                  <a:pt x="625" y="667"/>
                  <a:pt x="625" y="667"/>
                </a:cubicBezTo>
                <a:cubicBezTo>
                  <a:pt x="618" y="670"/>
                  <a:pt x="609" y="665"/>
                  <a:pt x="607" y="657"/>
                </a:cubicBezTo>
                <a:cubicBezTo>
                  <a:pt x="605" y="649"/>
                  <a:pt x="609" y="641"/>
                  <a:pt x="617" y="638"/>
                </a:cubicBezTo>
                <a:cubicBezTo>
                  <a:pt x="741" y="602"/>
                  <a:pt x="741" y="602"/>
                  <a:pt x="741" y="602"/>
                </a:cubicBezTo>
                <a:cubicBezTo>
                  <a:pt x="749" y="600"/>
                  <a:pt x="754" y="591"/>
                  <a:pt x="752" y="583"/>
                </a:cubicBezTo>
                <a:cubicBezTo>
                  <a:pt x="749" y="575"/>
                  <a:pt x="741" y="571"/>
                  <a:pt x="733" y="573"/>
                </a:cubicBezTo>
                <a:cubicBezTo>
                  <a:pt x="558" y="624"/>
                  <a:pt x="558" y="624"/>
                  <a:pt x="558" y="624"/>
                </a:cubicBezTo>
                <a:cubicBezTo>
                  <a:pt x="550" y="627"/>
                  <a:pt x="542" y="622"/>
                  <a:pt x="539" y="614"/>
                </a:cubicBezTo>
                <a:cubicBezTo>
                  <a:pt x="537" y="606"/>
                  <a:pt x="542" y="598"/>
                  <a:pt x="550" y="596"/>
                </a:cubicBezTo>
                <a:cubicBezTo>
                  <a:pt x="688" y="555"/>
                  <a:pt x="688" y="555"/>
                  <a:pt x="688" y="555"/>
                </a:cubicBezTo>
                <a:cubicBezTo>
                  <a:pt x="696" y="553"/>
                  <a:pt x="701" y="544"/>
                  <a:pt x="698" y="536"/>
                </a:cubicBezTo>
                <a:cubicBezTo>
                  <a:pt x="696" y="528"/>
                  <a:pt x="688" y="524"/>
                  <a:pt x="680" y="526"/>
                </a:cubicBezTo>
                <a:cubicBezTo>
                  <a:pt x="629" y="541"/>
                  <a:pt x="629" y="541"/>
                  <a:pt x="629" y="541"/>
                </a:cubicBezTo>
                <a:cubicBezTo>
                  <a:pt x="621" y="543"/>
                  <a:pt x="613" y="539"/>
                  <a:pt x="610" y="531"/>
                </a:cubicBezTo>
                <a:cubicBezTo>
                  <a:pt x="608" y="523"/>
                  <a:pt x="612" y="515"/>
                  <a:pt x="620" y="512"/>
                </a:cubicBezTo>
                <a:cubicBezTo>
                  <a:pt x="764" y="470"/>
                  <a:pt x="764" y="470"/>
                  <a:pt x="764" y="470"/>
                </a:cubicBezTo>
                <a:cubicBezTo>
                  <a:pt x="772" y="468"/>
                  <a:pt x="777" y="459"/>
                  <a:pt x="774" y="451"/>
                </a:cubicBezTo>
                <a:cubicBezTo>
                  <a:pt x="772" y="443"/>
                  <a:pt x="764" y="439"/>
                  <a:pt x="756" y="441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16" y="511"/>
                  <a:pt x="508" y="507"/>
                  <a:pt x="506" y="499"/>
                </a:cubicBezTo>
                <a:cubicBezTo>
                  <a:pt x="503" y="491"/>
                  <a:pt x="508" y="483"/>
                  <a:pt x="516" y="480"/>
                </a:cubicBezTo>
                <a:cubicBezTo>
                  <a:pt x="573" y="464"/>
                  <a:pt x="573" y="464"/>
                  <a:pt x="573" y="464"/>
                </a:cubicBezTo>
                <a:cubicBezTo>
                  <a:pt x="581" y="461"/>
                  <a:pt x="586" y="453"/>
                  <a:pt x="583" y="445"/>
                </a:cubicBezTo>
                <a:cubicBezTo>
                  <a:pt x="581" y="437"/>
                  <a:pt x="572" y="432"/>
                  <a:pt x="565" y="435"/>
                </a:cubicBezTo>
                <a:cubicBezTo>
                  <a:pt x="468" y="463"/>
                  <a:pt x="468" y="463"/>
                  <a:pt x="468" y="463"/>
                </a:cubicBezTo>
                <a:cubicBezTo>
                  <a:pt x="460" y="465"/>
                  <a:pt x="451" y="461"/>
                  <a:pt x="449" y="453"/>
                </a:cubicBezTo>
                <a:cubicBezTo>
                  <a:pt x="447" y="445"/>
                  <a:pt x="451" y="436"/>
                  <a:pt x="459" y="434"/>
                </a:cubicBezTo>
                <a:cubicBezTo>
                  <a:pt x="673" y="372"/>
                  <a:pt x="673" y="372"/>
                  <a:pt x="673" y="372"/>
                </a:cubicBezTo>
                <a:cubicBezTo>
                  <a:pt x="681" y="369"/>
                  <a:pt x="685" y="361"/>
                  <a:pt x="683" y="353"/>
                </a:cubicBezTo>
                <a:cubicBezTo>
                  <a:pt x="680" y="345"/>
                  <a:pt x="672" y="340"/>
                  <a:pt x="664" y="343"/>
                </a:cubicBezTo>
                <a:cubicBezTo>
                  <a:pt x="490" y="394"/>
                  <a:pt x="490" y="394"/>
                  <a:pt x="490" y="394"/>
                </a:cubicBezTo>
                <a:cubicBezTo>
                  <a:pt x="483" y="396"/>
                  <a:pt x="474" y="391"/>
                  <a:pt x="472" y="384"/>
                </a:cubicBezTo>
                <a:cubicBezTo>
                  <a:pt x="470" y="376"/>
                  <a:pt x="474" y="367"/>
                  <a:pt x="482" y="365"/>
                </a:cubicBezTo>
                <a:cubicBezTo>
                  <a:pt x="677" y="308"/>
                  <a:pt x="677" y="308"/>
                  <a:pt x="677" y="308"/>
                </a:cubicBezTo>
                <a:cubicBezTo>
                  <a:pt x="685" y="305"/>
                  <a:pt x="690" y="297"/>
                  <a:pt x="688" y="289"/>
                </a:cubicBezTo>
                <a:cubicBezTo>
                  <a:pt x="685" y="281"/>
                  <a:pt x="677" y="276"/>
                  <a:pt x="669" y="279"/>
                </a:cubicBezTo>
                <a:cubicBezTo>
                  <a:pt x="534" y="318"/>
                  <a:pt x="534" y="318"/>
                  <a:pt x="534" y="318"/>
                </a:cubicBezTo>
                <a:cubicBezTo>
                  <a:pt x="526" y="321"/>
                  <a:pt x="517" y="316"/>
                  <a:pt x="515" y="308"/>
                </a:cubicBezTo>
                <a:cubicBezTo>
                  <a:pt x="513" y="300"/>
                  <a:pt x="517" y="292"/>
                  <a:pt x="525" y="290"/>
                </a:cubicBezTo>
                <a:cubicBezTo>
                  <a:pt x="646" y="254"/>
                  <a:pt x="646" y="254"/>
                  <a:pt x="646" y="254"/>
                </a:cubicBezTo>
                <a:cubicBezTo>
                  <a:pt x="654" y="252"/>
                  <a:pt x="659" y="243"/>
                  <a:pt x="656" y="236"/>
                </a:cubicBezTo>
                <a:cubicBezTo>
                  <a:pt x="654" y="228"/>
                  <a:pt x="646" y="223"/>
                  <a:pt x="638" y="225"/>
                </a:cubicBezTo>
                <a:cubicBezTo>
                  <a:pt x="457" y="278"/>
                  <a:pt x="457" y="278"/>
                  <a:pt x="457" y="278"/>
                </a:cubicBezTo>
                <a:cubicBezTo>
                  <a:pt x="449" y="281"/>
                  <a:pt x="440" y="276"/>
                  <a:pt x="438" y="268"/>
                </a:cubicBezTo>
                <a:cubicBezTo>
                  <a:pt x="436" y="260"/>
                  <a:pt x="440" y="252"/>
                  <a:pt x="448" y="250"/>
                </a:cubicBezTo>
                <a:cubicBezTo>
                  <a:pt x="561" y="217"/>
                  <a:pt x="561" y="217"/>
                  <a:pt x="561" y="217"/>
                </a:cubicBezTo>
                <a:cubicBezTo>
                  <a:pt x="569" y="214"/>
                  <a:pt x="573" y="206"/>
                  <a:pt x="571" y="198"/>
                </a:cubicBezTo>
                <a:cubicBezTo>
                  <a:pt x="568" y="190"/>
                  <a:pt x="560" y="185"/>
                  <a:pt x="552" y="188"/>
                </a:cubicBezTo>
                <a:cubicBezTo>
                  <a:pt x="506" y="201"/>
                  <a:pt x="506" y="201"/>
                  <a:pt x="506" y="201"/>
                </a:cubicBezTo>
                <a:cubicBezTo>
                  <a:pt x="498" y="204"/>
                  <a:pt x="490" y="199"/>
                  <a:pt x="487" y="191"/>
                </a:cubicBezTo>
                <a:cubicBezTo>
                  <a:pt x="485" y="183"/>
                  <a:pt x="489" y="175"/>
                  <a:pt x="497" y="172"/>
                </a:cubicBezTo>
                <a:cubicBezTo>
                  <a:pt x="654" y="126"/>
                  <a:pt x="654" y="126"/>
                  <a:pt x="654" y="126"/>
                </a:cubicBezTo>
                <a:cubicBezTo>
                  <a:pt x="662" y="124"/>
                  <a:pt x="667" y="116"/>
                  <a:pt x="664" y="108"/>
                </a:cubicBezTo>
                <a:cubicBezTo>
                  <a:pt x="662" y="100"/>
                  <a:pt x="654" y="95"/>
                  <a:pt x="646" y="98"/>
                </a:cubicBezTo>
                <a:cubicBezTo>
                  <a:pt x="423" y="163"/>
                  <a:pt x="423" y="163"/>
                  <a:pt x="423" y="163"/>
                </a:cubicBezTo>
                <a:cubicBezTo>
                  <a:pt x="415" y="165"/>
                  <a:pt x="407" y="161"/>
                  <a:pt x="404" y="153"/>
                </a:cubicBezTo>
                <a:cubicBezTo>
                  <a:pt x="402" y="145"/>
                  <a:pt x="406" y="137"/>
                  <a:pt x="414" y="134"/>
                </a:cubicBezTo>
                <a:cubicBezTo>
                  <a:pt x="599" y="80"/>
                  <a:pt x="599" y="80"/>
                  <a:pt x="599" y="80"/>
                </a:cubicBezTo>
                <a:cubicBezTo>
                  <a:pt x="607" y="78"/>
                  <a:pt x="611" y="69"/>
                  <a:pt x="609" y="61"/>
                </a:cubicBezTo>
                <a:cubicBezTo>
                  <a:pt x="607" y="53"/>
                  <a:pt x="598" y="49"/>
                  <a:pt x="590" y="51"/>
                </a:cubicBezTo>
                <a:cubicBezTo>
                  <a:pt x="359" y="119"/>
                  <a:pt x="359" y="119"/>
                  <a:pt x="359" y="119"/>
                </a:cubicBezTo>
                <a:cubicBezTo>
                  <a:pt x="351" y="121"/>
                  <a:pt x="343" y="117"/>
                  <a:pt x="340" y="109"/>
                </a:cubicBezTo>
                <a:cubicBezTo>
                  <a:pt x="338" y="101"/>
                  <a:pt x="343" y="93"/>
                  <a:pt x="351" y="90"/>
                </a:cubicBezTo>
                <a:cubicBezTo>
                  <a:pt x="568" y="27"/>
                  <a:pt x="568" y="27"/>
                  <a:pt x="568" y="27"/>
                </a:cubicBezTo>
                <a:cubicBezTo>
                  <a:pt x="551" y="20"/>
                  <a:pt x="533" y="15"/>
                  <a:pt x="515" y="11"/>
                </a:cubicBezTo>
                <a:cubicBezTo>
                  <a:pt x="430" y="36"/>
                  <a:pt x="430" y="36"/>
                  <a:pt x="430" y="36"/>
                </a:cubicBezTo>
                <a:cubicBezTo>
                  <a:pt x="422" y="38"/>
                  <a:pt x="414" y="33"/>
                  <a:pt x="411" y="25"/>
                </a:cubicBezTo>
                <a:cubicBezTo>
                  <a:pt x="409" y="18"/>
                  <a:pt x="413" y="9"/>
                  <a:pt x="421" y="7"/>
                </a:cubicBezTo>
                <a:cubicBezTo>
                  <a:pt x="441" y="1"/>
                  <a:pt x="441" y="1"/>
                  <a:pt x="441" y="1"/>
                </a:cubicBezTo>
                <a:cubicBezTo>
                  <a:pt x="401" y="0"/>
                  <a:pt x="361" y="5"/>
                  <a:pt x="322" y="17"/>
                </a:cubicBezTo>
                <a:cubicBezTo>
                  <a:pt x="117" y="77"/>
                  <a:pt x="0" y="291"/>
                  <a:pt x="60" y="496"/>
                </a:cubicBezTo>
                <a:cubicBezTo>
                  <a:pt x="120" y="701"/>
                  <a:pt x="334" y="818"/>
                  <a:pt x="539" y="758"/>
                </a:cubicBezTo>
                <a:close/>
              </a:path>
            </a:pathLst>
          </a:custGeom>
          <a:solidFill>
            <a:srgbClr val="E49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74">
            <a:extLst>
              <a:ext uri="{FF2B5EF4-FFF2-40B4-BE49-F238E27FC236}">
                <a16:creationId xmlns="" xmlns:a16="http://schemas.microsoft.com/office/drawing/2014/main" id="{9860FDC1-5FA0-4231-AA92-D14092AD2C9B}"/>
              </a:ext>
            </a:extLst>
          </p:cNvPr>
          <p:cNvSpPr>
            <a:spLocks/>
          </p:cNvSpPr>
          <p:nvPr userDrawn="1"/>
        </p:nvSpPr>
        <p:spPr bwMode="auto">
          <a:xfrm>
            <a:off x="10137776" y="4927600"/>
            <a:ext cx="80963" cy="60325"/>
          </a:xfrm>
          <a:custGeom>
            <a:avLst/>
            <a:gdLst>
              <a:gd name="T0" fmla="*/ 39 w 51"/>
              <a:gd name="T1" fmla="*/ 27 h 38"/>
              <a:gd name="T2" fmla="*/ 0 w 51"/>
              <a:gd name="T3" fmla="*/ 38 h 38"/>
              <a:gd name="T4" fmla="*/ 43 w 51"/>
              <a:gd name="T5" fmla="*/ 0 h 38"/>
              <a:gd name="T6" fmla="*/ 49 w 51"/>
              <a:gd name="T7" fmla="*/ 8 h 38"/>
              <a:gd name="T8" fmla="*/ 39 w 51"/>
              <a:gd name="T9" fmla="*/ 2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9" y="27"/>
                </a:moveTo>
                <a:cubicBezTo>
                  <a:pt x="0" y="38"/>
                  <a:pt x="0" y="38"/>
                  <a:pt x="0" y="38"/>
                </a:cubicBezTo>
                <a:cubicBezTo>
                  <a:pt x="13" y="24"/>
                  <a:pt x="28" y="12"/>
                  <a:pt x="43" y="0"/>
                </a:cubicBezTo>
                <a:cubicBezTo>
                  <a:pt x="46" y="2"/>
                  <a:pt x="48" y="5"/>
                  <a:pt x="49" y="8"/>
                </a:cubicBezTo>
                <a:cubicBezTo>
                  <a:pt x="51" y="16"/>
                  <a:pt x="47" y="24"/>
                  <a:pt x="39" y="27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5">
            <a:extLst>
              <a:ext uri="{FF2B5EF4-FFF2-40B4-BE49-F238E27FC236}">
                <a16:creationId xmlns="" xmlns:a16="http://schemas.microsoft.com/office/drawing/2014/main" id="{AC75245B-1BC0-4F7D-9DEE-4C99B285F900}"/>
              </a:ext>
            </a:extLst>
          </p:cNvPr>
          <p:cNvSpPr>
            <a:spLocks/>
          </p:cNvSpPr>
          <p:nvPr userDrawn="1"/>
        </p:nvSpPr>
        <p:spPr bwMode="auto">
          <a:xfrm>
            <a:off x="9990138" y="4970462"/>
            <a:ext cx="395288" cy="258763"/>
          </a:xfrm>
          <a:custGeom>
            <a:avLst/>
            <a:gdLst>
              <a:gd name="T0" fmla="*/ 236 w 249"/>
              <a:gd name="T1" fmla="*/ 32 h 163"/>
              <a:gd name="T2" fmla="*/ 93 w 249"/>
              <a:gd name="T3" fmla="*/ 74 h 163"/>
              <a:gd name="T4" fmla="*/ 83 w 249"/>
              <a:gd name="T5" fmla="*/ 92 h 163"/>
              <a:gd name="T6" fmla="*/ 101 w 249"/>
              <a:gd name="T7" fmla="*/ 103 h 163"/>
              <a:gd name="T8" fmla="*/ 198 w 249"/>
              <a:gd name="T9" fmla="*/ 74 h 163"/>
              <a:gd name="T10" fmla="*/ 217 w 249"/>
              <a:gd name="T11" fmla="*/ 84 h 163"/>
              <a:gd name="T12" fmla="*/ 217 w 249"/>
              <a:gd name="T13" fmla="*/ 84 h 163"/>
              <a:gd name="T14" fmla="*/ 206 w 249"/>
              <a:gd name="T15" fmla="*/ 103 h 163"/>
              <a:gd name="T16" fmla="*/ 0 w 249"/>
              <a:gd name="T17" fmla="*/ 163 h 163"/>
              <a:gd name="T18" fmla="*/ 57 w 249"/>
              <a:gd name="T19" fmla="*/ 53 h 163"/>
              <a:gd name="T20" fmla="*/ 228 w 249"/>
              <a:gd name="T21" fmla="*/ 3 h 163"/>
              <a:gd name="T22" fmla="*/ 247 w 249"/>
              <a:gd name="T23" fmla="*/ 13 h 163"/>
              <a:gd name="T24" fmla="*/ 236 w 249"/>
              <a:gd name="T25" fmla="*/ 3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9" h="163">
                <a:moveTo>
                  <a:pt x="236" y="32"/>
                </a:moveTo>
                <a:cubicBezTo>
                  <a:pt x="93" y="74"/>
                  <a:pt x="93" y="74"/>
                  <a:pt x="93" y="74"/>
                </a:cubicBezTo>
                <a:cubicBezTo>
                  <a:pt x="85" y="76"/>
                  <a:pt x="80" y="84"/>
                  <a:pt x="83" y="92"/>
                </a:cubicBezTo>
                <a:cubicBezTo>
                  <a:pt x="85" y="100"/>
                  <a:pt x="93" y="105"/>
                  <a:pt x="101" y="103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6" y="72"/>
                  <a:pt x="214" y="76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9" y="92"/>
                  <a:pt x="214" y="101"/>
                  <a:pt x="206" y="103"/>
                </a:cubicBezTo>
                <a:cubicBezTo>
                  <a:pt x="0" y="163"/>
                  <a:pt x="0" y="163"/>
                  <a:pt x="0" y="163"/>
                </a:cubicBezTo>
                <a:cubicBezTo>
                  <a:pt x="13" y="124"/>
                  <a:pt x="32" y="86"/>
                  <a:pt x="57" y="53"/>
                </a:cubicBezTo>
                <a:cubicBezTo>
                  <a:pt x="228" y="3"/>
                  <a:pt x="228" y="3"/>
                  <a:pt x="228" y="3"/>
                </a:cubicBezTo>
                <a:cubicBezTo>
                  <a:pt x="236" y="0"/>
                  <a:pt x="244" y="5"/>
                  <a:pt x="247" y="13"/>
                </a:cubicBezTo>
                <a:cubicBezTo>
                  <a:pt x="249" y="21"/>
                  <a:pt x="244" y="29"/>
                  <a:pt x="236" y="32"/>
                </a:cubicBezTo>
                <a:close/>
              </a:path>
            </a:pathLst>
          </a:cu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76">
            <a:extLst>
              <a:ext uri="{FF2B5EF4-FFF2-40B4-BE49-F238E27FC236}">
                <a16:creationId xmlns="" xmlns:a16="http://schemas.microsoft.com/office/drawing/2014/main" id="{978636F4-BFC9-47C2-AA48-D55D46F4F8D5}"/>
              </a:ext>
            </a:extLst>
          </p:cNvPr>
          <p:cNvSpPr>
            <a:spLocks/>
          </p:cNvSpPr>
          <p:nvPr userDrawn="1"/>
        </p:nvSpPr>
        <p:spPr bwMode="auto">
          <a:xfrm>
            <a:off x="10321926" y="5932487"/>
            <a:ext cx="176213" cy="73025"/>
          </a:xfrm>
          <a:custGeom>
            <a:avLst/>
            <a:gdLst>
              <a:gd name="T0" fmla="*/ 2 w 111"/>
              <a:gd name="T1" fmla="*/ 28 h 46"/>
              <a:gd name="T2" fmla="*/ 90 w 111"/>
              <a:gd name="T3" fmla="*/ 2 h 46"/>
              <a:gd name="T4" fmla="*/ 109 w 111"/>
              <a:gd name="T5" fmla="*/ 13 h 46"/>
              <a:gd name="T6" fmla="*/ 99 w 111"/>
              <a:gd name="T7" fmla="*/ 31 h 46"/>
              <a:gd name="T8" fmla="*/ 47 w 111"/>
              <a:gd name="T9" fmla="*/ 46 h 46"/>
              <a:gd name="T10" fmla="*/ 0 w 111"/>
              <a:gd name="T11" fmla="*/ 28 h 46"/>
              <a:gd name="T12" fmla="*/ 2 w 111"/>
              <a:gd name="T13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46">
                <a:moveTo>
                  <a:pt x="2" y="28"/>
                </a:moveTo>
                <a:cubicBezTo>
                  <a:pt x="90" y="2"/>
                  <a:pt x="90" y="2"/>
                  <a:pt x="90" y="2"/>
                </a:cubicBezTo>
                <a:cubicBezTo>
                  <a:pt x="98" y="0"/>
                  <a:pt x="107" y="4"/>
                  <a:pt x="109" y="13"/>
                </a:cubicBezTo>
                <a:cubicBezTo>
                  <a:pt x="111" y="20"/>
                  <a:pt x="107" y="29"/>
                  <a:pt x="99" y="31"/>
                </a:cubicBezTo>
                <a:cubicBezTo>
                  <a:pt x="47" y="46"/>
                  <a:pt x="47" y="46"/>
                  <a:pt x="47" y="46"/>
                </a:cubicBezTo>
                <a:cubicBezTo>
                  <a:pt x="31" y="41"/>
                  <a:pt x="15" y="35"/>
                  <a:pt x="0" y="28"/>
                </a:cubicBezTo>
                <a:cubicBezTo>
                  <a:pt x="1" y="28"/>
                  <a:pt x="2" y="28"/>
                  <a:pt x="2" y="28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77">
            <a:extLst>
              <a:ext uri="{FF2B5EF4-FFF2-40B4-BE49-F238E27FC236}">
                <a16:creationId xmlns="" xmlns:a16="http://schemas.microsoft.com/office/drawing/2014/main" id="{07BC1534-2FE8-41D2-AF80-0B2248629005}"/>
              </a:ext>
            </a:extLst>
          </p:cNvPr>
          <p:cNvSpPr>
            <a:spLocks/>
          </p:cNvSpPr>
          <p:nvPr userDrawn="1"/>
        </p:nvSpPr>
        <p:spPr bwMode="auto">
          <a:xfrm>
            <a:off x="10209213" y="5816600"/>
            <a:ext cx="342900" cy="150813"/>
          </a:xfrm>
          <a:custGeom>
            <a:avLst/>
            <a:gdLst>
              <a:gd name="T0" fmla="*/ 204 w 216"/>
              <a:gd name="T1" fmla="*/ 31 h 95"/>
              <a:gd name="T2" fmla="*/ 65 w 216"/>
              <a:gd name="T3" fmla="*/ 72 h 95"/>
              <a:gd name="T4" fmla="*/ 55 w 216"/>
              <a:gd name="T5" fmla="*/ 91 h 95"/>
              <a:gd name="T6" fmla="*/ 56 w 216"/>
              <a:gd name="T7" fmla="*/ 95 h 95"/>
              <a:gd name="T8" fmla="*/ 0 w 216"/>
              <a:gd name="T9" fmla="*/ 60 h 95"/>
              <a:gd name="T10" fmla="*/ 195 w 216"/>
              <a:gd name="T11" fmla="*/ 3 h 95"/>
              <a:gd name="T12" fmla="*/ 214 w 216"/>
              <a:gd name="T13" fmla="*/ 13 h 95"/>
              <a:gd name="T14" fmla="*/ 204 w 216"/>
              <a:gd name="T15" fmla="*/ 3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95">
                <a:moveTo>
                  <a:pt x="204" y="31"/>
                </a:moveTo>
                <a:cubicBezTo>
                  <a:pt x="65" y="72"/>
                  <a:pt x="65" y="72"/>
                  <a:pt x="65" y="72"/>
                </a:cubicBezTo>
                <a:cubicBezTo>
                  <a:pt x="57" y="74"/>
                  <a:pt x="52" y="83"/>
                  <a:pt x="55" y="91"/>
                </a:cubicBezTo>
                <a:cubicBezTo>
                  <a:pt x="55" y="92"/>
                  <a:pt x="56" y="93"/>
                  <a:pt x="56" y="95"/>
                </a:cubicBezTo>
                <a:cubicBezTo>
                  <a:pt x="37" y="85"/>
                  <a:pt x="18" y="73"/>
                  <a:pt x="0" y="60"/>
                </a:cubicBezTo>
                <a:cubicBezTo>
                  <a:pt x="195" y="3"/>
                  <a:pt x="195" y="3"/>
                  <a:pt x="195" y="3"/>
                </a:cubicBezTo>
                <a:cubicBezTo>
                  <a:pt x="203" y="0"/>
                  <a:pt x="212" y="5"/>
                  <a:pt x="214" y="13"/>
                </a:cubicBezTo>
                <a:cubicBezTo>
                  <a:pt x="216" y="21"/>
                  <a:pt x="211" y="29"/>
                  <a:pt x="204" y="31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8">
            <a:extLst>
              <a:ext uri="{FF2B5EF4-FFF2-40B4-BE49-F238E27FC236}">
                <a16:creationId xmlns="" xmlns:a16="http://schemas.microsoft.com/office/drawing/2014/main" id="{BD3A2B81-5AE6-4899-8389-7FBDAB7E0604}"/>
              </a:ext>
            </a:extLst>
          </p:cNvPr>
          <p:cNvSpPr>
            <a:spLocks/>
          </p:cNvSpPr>
          <p:nvPr userDrawn="1"/>
        </p:nvSpPr>
        <p:spPr bwMode="auto">
          <a:xfrm>
            <a:off x="10494963" y="6000750"/>
            <a:ext cx="107950" cy="30163"/>
          </a:xfrm>
          <a:custGeom>
            <a:avLst/>
            <a:gdLst>
              <a:gd name="T0" fmla="*/ 49 w 68"/>
              <a:gd name="T1" fmla="*/ 2 h 20"/>
              <a:gd name="T2" fmla="*/ 68 w 68"/>
              <a:gd name="T3" fmla="*/ 12 h 20"/>
              <a:gd name="T4" fmla="*/ 68 w 68"/>
              <a:gd name="T5" fmla="*/ 19 h 20"/>
              <a:gd name="T6" fmla="*/ 0 w 68"/>
              <a:gd name="T7" fmla="*/ 16 h 20"/>
              <a:gd name="T8" fmla="*/ 49 w 68"/>
              <a:gd name="T9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0">
                <a:moveTo>
                  <a:pt x="49" y="2"/>
                </a:moveTo>
                <a:cubicBezTo>
                  <a:pt x="57" y="0"/>
                  <a:pt x="65" y="4"/>
                  <a:pt x="68" y="12"/>
                </a:cubicBezTo>
                <a:cubicBezTo>
                  <a:pt x="68" y="15"/>
                  <a:pt x="68" y="17"/>
                  <a:pt x="68" y="19"/>
                </a:cubicBezTo>
                <a:cubicBezTo>
                  <a:pt x="45" y="20"/>
                  <a:pt x="22" y="19"/>
                  <a:pt x="0" y="16"/>
                </a:cubicBezTo>
                <a:lnTo>
                  <a:pt x="49" y="2"/>
                </a:ln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79">
            <a:extLst>
              <a:ext uri="{FF2B5EF4-FFF2-40B4-BE49-F238E27FC236}">
                <a16:creationId xmlns="" xmlns:a16="http://schemas.microsoft.com/office/drawing/2014/main" id="{36CF33F1-1E63-491B-B798-082FCC4C6580}"/>
              </a:ext>
            </a:extLst>
          </p:cNvPr>
          <p:cNvSpPr>
            <a:spLocks/>
          </p:cNvSpPr>
          <p:nvPr userDrawn="1"/>
        </p:nvSpPr>
        <p:spPr bwMode="auto">
          <a:xfrm>
            <a:off x="9953626" y="5207000"/>
            <a:ext cx="581025" cy="668338"/>
          </a:xfrm>
          <a:custGeom>
            <a:avLst/>
            <a:gdLst>
              <a:gd name="T0" fmla="*/ 167 w 366"/>
              <a:gd name="T1" fmla="*/ 254 h 421"/>
              <a:gd name="T2" fmla="*/ 345 w 366"/>
              <a:gd name="T3" fmla="*/ 202 h 421"/>
              <a:gd name="T4" fmla="*/ 364 w 366"/>
              <a:gd name="T5" fmla="*/ 212 h 421"/>
              <a:gd name="T6" fmla="*/ 354 w 366"/>
              <a:gd name="T7" fmla="*/ 231 h 421"/>
              <a:gd name="T8" fmla="*/ 130 w 366"/>
              <a:gd name="T9" fmla="*/ 296 h 421"/>
              <a:gd name="T10" fmla="*/ 119 w 366"/>
              <a:gd name="T11" fmla="*/ 315 h 421"/>
              <a:gd name="T12" fmla="*/ 138 w 366"/>
              <a:gd name="T13" fmla="*/ 325 h 421"/>
              <a:gd name="T14" fmla="*/ 322 w 366"/>
              <a:gd name="T15" fmla="*/ 271 h 421"/>
              <a:gd name="T16" fmla="*/ 341 w 366"/>
              <a:gd name="T17" fmla="*/ 282 h 421"/>
              <a:gd name="T18" fmla="*/ 331 w 366"/>
              <a:gd name="T19" fmla="*/ 300 h 421"/>
              <a:gd name="T20" fmla="*/ 167 w 366"/>
              <a:gd name="T21" fmla="*/ 348 h 421"/>
              <a:gd name="T22" fmla="*/ 157 w 366"/>
              <a:gd name="T23" fmla="*/ 367 h 421"/>
              <a:gd name="T24" fmla="*/ 175 w 366"/>
              <a:gd name="T25" fmla="*/ 377 h 421"/>
              <a:gd name="T26" fmla="*/ 251 w 366"/>
              <a:gd name="T27" fmla="*/ 355 h 421"/>
              <a:gd name="T28" fmla="*/ 270 w 366"/>
              <a:gd name="T29" fmla="*/ 365 h 421"/>
              <a:gd name="T30" fmla="*/ 260 w 366"/>
              <a:gd name="T31" fmla="*/ 384 h 421"/>
              <a:gd name="T32" fmla="*/ 134 w 366"/>
              <a:gd name="T33" fmla="*/ 420 h 421"/>
              <a:gd name="T34" fmla="*/ 133 w 366"/>
              <a:gd name="T35" fmla="*/ 421 h 421"/>
              <a:gd name="T36" fmla="*/ 20 w 366"/>
              <a:gd name="T37" fmla="*/ 242 h 421"/>
              <a:gd name="T38" fmla="*/ 14 w 366"/>
              <a:gd name="T39" fmla="*/ 49 h 421"/>
              <a:gd name="T40" fmla="*/ 172 w 366"/>
              <a:gd name="T41" fmla="*/ 2 h 421"/>
              <a:gd name="T42" fmla="*/ 190 w 366"/>
              <a:gd name="T43" fmla="*/ 12 h 421"/>
              <a:gd name="T44" fmla="*/ 180 w 366"/>
              <a:gd name="T45" fmla="*/ 31 h 421"/>
              <a:gd name="T46" fmla="*/ 108 w 366"/>
              <a:gd name="T47" fmla="*/ 52 h 421"/>
              <a:gd name="T48" fmla="*/ 97 w 366"/>
              <a:gd name="T49" fmla="*/ 71 h 421"/>
              <a:gd name="T50" fmla="*/ 116 w 366"/>
              <a:gd name="T51" fmla="*/ 81 h 421"/>
              <a:gd name="T52" fmla="*/ 255 w 366"/>
              <a:gd name="T53" fmla="*/ 41 h 421"/>
              <a:gd name="T54" fmla="*/ 273 w 366"/>
              <a:gd name="T55" fmla="*/ 51 h 421"/>
              <a:gd name="T56" fmla="*/ 263 w 366"/>
              <a:gd name="T57" fmla="*/ 69 h 421"/>
              <a:gd name="T58" fmla="*/ 79 w 366"/>
              <a:gd name="T59" fmla="*/ 123 h 421"/>
              <a:gd name="T60" fmla="*/ 69 w 366"/>
              <a:gd name="T61" fmla="*/ 142 h 421"/>
              <a:gd name="T62" fmla="*/ 87 w 366"/>
              <a:gd name="T63" fmla="*/ 152 h 421"/>
              <a:gd name="T64" fmla="*/ 212 w 366"/>
              <a:gd name="T65" fmla="*/ 116 h 421"/>
              <a:gd name="T66" fmla="*/ 230 w 366"/>
              <a:gd name="T67" fmla="*/ 126 h 421"/>
              <a:gd name="T68" fmla="*/ 220 w 366"/>
              <a:gd name="T69" fmla="*/ 145 h 421"/>
              <a:gd name="T70" fmla="*/ 181 w 366"/>
              <a:gd name="T71" fmla="*/ 156 h 421"/>
              <a:gd name="T72" fmla="*/ 171 w 366"/>
              <a:gd name="T73" fmla="*/ 175 h 421"/>
              <a:gd name="T74" fmla="*/ 189 w 366"/>
              <a:gd name="T75" fmla="*/ 185 h 421"/>
              <a:gd name="T76" fmla="*/ 289 w 366"/>
              <a:gd name="T77" fmla="*/ 156 h 421"/>
              <a:gd name="T78" fmla="*/ 307 w 366"/>
              <a:gd name="T79" fmla="*/ 166 h 421"/>
              <a:gd name="T80" fmla="*/ 297 w 366"/>
              <a:gd name="T81" fmla="*/ 185 h 421"/>
              <a:gd name="T82" fmla="*/ 158 w 366"/>
              <a:gd name="T83" fmla="*/ 225 h 421"/>
              <a:gd name="T84" fmla="*/ 148 w 366"/>
              <a:gd name="T85" fmla="*/ 244 h 421"/>
              <a:gd name="T86" fmla="*/ 167 w 366"/>
              <a:gd name="T87" fmla="*/ 254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6" h="421">
                <a:moveTo>
                  <a:pt x="167" y="254"/>
                </a:moveTo>
                <a:cubicBezTo>
                  <a:pt x="345" y="202"/>
                  <a:pt x="345" y="202"/>
                  <a:pt x="345" y="202"/>
                </a:cubicBezTo>
                <a:cubicBezTo>
                  <a:pt x="353" y="200"/>
                  <a:pt x="361" y="204"/>
                  <a:pt x="364" y="212"/>
                </a:cubicBezTo>
                <a:cubicBezTo>
                  <a:pt x="366" y="220"/>
                  <a:pt x="362" y="228"/>
                  <a:pt x="354" y="231"/>
                </a:cubicBezTo>
                <a:cubicBezTo>
                  <a:pt x="130" y="296"/>
                  <a:pt x="130" y="296"/>
                  <a:pt x="130" y="296"/>
                </a:cubicBezTo>
                <a:cubicBezTo>
                  <a:pt x="122" y="299"/>
                  <a:pt x="117" y="307"/>
                  <a:pt x="119" y="315"/>
                </a:cubicBezTo>
                <a:cubicBezTo>
                  <a:pt x="122" y="323"/>
                  <a:pt x="130" y="328"/>
                  <a:pt x="138" y="325"/>
                </a:cubicBezTo>
                <a:cubicBezTo>
                  <a:pt x="322" y="271"/>
                  <a:pt x="322" y="271"/>
                  <a:pt x="322" y="271"/>
                </a:cubicBezTo>
                <a:cubicBezTo>
                  <a:pt x="330" y="269"/>
                  <a:pt x="339" y="274"/>
                  <a:pt x="341" y="282"/>
                </a:cubicBezTo>
                <a:cubicBezTo>
                  <a:pt x="343" y="290"/>
                  <a:pt x="339" y="298"/>
                  <a:pt x="331" y="300"/>
                </a:cubicBezTo>
                <a:cubicBezTo>
                  <a:pt x="167" y="348"/>
                  <a:pt x="167" y="348"/>
                  <a:pt x="167" y="348"/>
                </a:cubicBezTo>
                <a:cubicBezTo>
                  <a:pt x="159" y="351"/>
                  <a:pt x="154" y="359"/>
                  <a:pt x="157" y="367"/>
                </a:cubicBezTo>
                <a:cubicBezTo>
                  <a:pt x="159" y="375"/>
                  <a:pt x="167" y="379"/>
                  <a:pt x="175" y="377"/>
                </a:cubicBezTo>
                <a:cubicBezTo>
                  <a:pt x="251" y="355"/>
                  <a:pt x="251" y="355"/>
                  <a:pt x="251" y="355"/>
                </a:cubicBezTo>
                <a:cubicBezTo>
                  <a:pt x="259" y="352"/>
                  <a:pt x="268" y="357"/>
                  <a:pt x="270" y="365"/>
                </a:cubicBezTo>
                <a:cubicBezTo>
                  <a:pt x="272" y="373"/>
                  <a:pt x="268" y="381"/>
                  <a:pt x="260" y="384"/>
                </a:cubicBezTo>
                <a:cubicBezTo>
                  <a:pt x="134" y="420"/>
                  <a:pt x="134" y="420"/>
                  <a:pt x="134" y="420"/>
                </a:cubicBezTo>
                <a:cubicBezTo>
                  <a:pt x="134" y="420"/>
                  <a:pt x="133" y="421"/>
                  <a:pt x="133" y="421"/>
                </a:cubicBezTo>
                <a:cubicBezTo>
                  <a:pt x="81" y="375"/>
                  <a:pt x="41" y="314"/>
                  <a:pt x="20" y="242"/>
                </a:cubicBezTo>
                <a:cubicBezTo>
                  <a:pt x="1" y="177"/>
                  <a:pt x="0" y="111"/>
                  <a:pt x="14" y="49"/>
                </a:cubicBezTo>
                <a:cubicBezTo>
                  <a:pt x="172" y="2"/>
                  <a:pt x="172" y="2"/>
                  <a:pt x="172" y="2"/>
                </a:cubicBezTo>
                <a:cubicBezTo>
                  <a:pt x="180" y="0"/>
                  <a:pt x="188" y="5"/>
                  <a:pt x="190" y="12"/>
                </a:cubicBezTo>
                <a:cubicBezTo>
                  <a:pt x="193" y="20"/>
                  <a:pt x="188" y="29"/>
                  <a:pt x="180" y="31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0" y="55"/>
                  <a:pt x="95" y="63"/>
                  <a:pt x="97" y="71"/>
                </a:cubicBezTo>
                <a:cubicBezTo>
                  <a:pt x="100" y="79"/>
                  <a:pt x="108" y="84"/>
                  <a:pt x="116" y="81"/>
                </a:cubicBezTo>
                <a:cubicBezTo>
                  <a:pt x="255" y="41"/>
                  <a:pt x="255" y="41"/>
                  <a:pt x="255" y="41"/>
                </a:cubicBezTo>
                <a:cubicBezTo>
                  <a:pt x="263" y="38"/>
                  <a:pt x="271" y="43"/>
                  <a:pt x="273" y="51"/>
                </a:cubicBezTo>
                <a:cubicBezTo>
                  <a:pt x="276" y="59"/>
                  <a:pt x="271" y="67"/>
                  <a:pt x="263" y="69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71" y="126"/>
                  <a:pt x="66" y="134"/>
                  <a:pt x="69" y="142"/>
                </a:cubicBezTo>
                <a:cubicBezTo>
                  <a:pt x="71" y="150"/>
                  <a:pt x="79" y="155"/>
                  <a:pt x="87" y="152"/>
                </a:cubicBezTo>
                <a:cubicBezTo>
                  <a:pt x="212" y="116"/>
                  <a:pt x="212" y="116"/>
                  <a:pt x="212" y="116"/>
                </a:cubicBezTo>
                <a:cubicBezTo>
                  <a:pt x="220" y="114"/>
                  <a:pt x="228" y="118"/>
                  <a:pt x="230" y="126"/>
                </a:cubicBezTo>
                <a:cubicBezTo>
                  <a:pt x="233" y="134"/>
                  <a:pt x="228" y="142"/>
                  <a:pt x="220" y="145"/>
                </a:cubicBezTo>
                <a:cubicBezTo>
                  <a:pt x="181" y="156"/>
                  <a:pt x="181" y="156"/>
                  <a:pt x="181" y="156"/>
                </a:cubicBezTo>
                <a:cubicBezTo>
                  <a:pt x="173" y="158"/>
                  <a:pt x="168" y="167"/>
                  <a:pt x="171" y="175"/>
                </a:cubicBezTo>
                <a:cubicBezTo>
                  <a:pt x="173" y="183"/>
                  <a:pt x="182" y="187"/>
                  <a:pt x="189" y="185"/>
                </a:cubicBezTo>
                <a:cubicBezTo>
                  <a:pt x="289" y="156"/>
                  <a:pt x="289" y="156"/>
                  <a:pt x="289" y="156"/>
                </a:cubicBezTo>
                <a:cubicBezTo>
                  <a:pt x="296" y="154"/>
                  <a:pt x="305" y="158"/>
                  <a:pt x="307" y="166"/>
                </a:cubicBezTo>
                <a:cubicBezTo>
                  <a:pt x="310" y="174"/>
                  <a:pt x="305" y="182"/>
                  <a:pt x="297" y="185"/>
                </a:cubicBezTo>
                <a:cubicBezTo>
                  <a:pt x="158" y="225"/>
                  <a:pt x="158" y="225"/>
                  <a:pt x="158" y="225"/>
                </a:cubicBezTo>
                <a:cubicBezTo>
                  <a:pt x="150" y="228"/>
                  <a:pt x="146" y="236"/>
                  <a:pt x="148" y="244"/>
                </a:cubicBezTo>
                <a:cubicBezTo>
                  <a:pt x="150" y="252"/>
                  <a:pt x="159" y="257"/>
                  <a:pt x="167" y="254"/>
                </a:cubicBezTo>
                <a:close/>
              </a:path>
            </a:pathLst>
          </a:cu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180">
            <a:extLst>
              <a:ext uri="{FF2B5EF4-FFF2-40B4-BE49-F238E27FC236}">
                <a16:creationId xmlns="" xmlns:a16="http://schemas.microsoft.com/office/drawing/2014/main" id="{FAC0154F-9E69-47EB-85A2-73E9962DEAA2}"/>
              </a:ext>
            </a:extLst>
          </p:cNvPr>
          <p:cNvSpPr>
            <a:spLocks/>
          </p:cNvSpPr>
          <p:nvPr userDrawn="1"/>
        </p:nvSpPr>
        <p:spPr bwMode="auto">
          <a:xfrm>
            <a:off x="9345613" y="5019675"/>
            <a:ext cx="2000250" cy="774700"/>
          </a:xfrm>
          <a:custGeom>
            <a:avLst/>
            <a:gdLst>
              <a:gd name="T0" fmla="*/ 350 w 1260"/>
              <a:gd name="T1" fmla="*/ 396 h 488"/>
              <a:gd name="T2" fmla="*/ 351 w 1260"/>
              <a:gd name="T3" fmla="*/ 400 h 488"/>
              <a:gd name="T4" fmla="*/ 18 w 1260"/>
              <a:gd name="T5" fmla="*/ 439 h 488"/>
              <a:gd name="T6" fmla="*/ 1251 w 1260"/>
              <a:gd name="T7" fmla="*/ 1 h 488"/>
              <a:gd name="T8" fmla="*/ 1253 w 1260"/>
              <a:gd name="T9" fmla="*/ 12 h 488"/>
              <a:gd name="T10" fmla="*/ 183 w 1260"/>
              <a:gd name="T11" fmla="*/ 403 h 488"/>
              <a:gd name="T12" fmla="*/ 350 w 1260"/>
              <a:gd name="T13" fmla="*/ 39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0" h="488">
                <a:moveTo>
                  <a:pt x="350" y="396"/>
                </a:moveTo>
                <a:cubicBezTo>
                  <a:pt x="353" y="395"/>
                  <a:pt x="354" y="399"/>
                  <a:pt x="351" y="400"/>
                </a:cubicBezTo>
                <a:cubicBezTo>
                  <a:pt x="240" y="433"/>
                  <a:pt x="32" y="488"/>
                  <a:pt x="18" y="439"/>
                </a:cubicBezTo>
                <a:cubicBezTo>
                  <a:pt x="0" y="379"/>
                  <a:pt x="1028" y="38"/>
                  <a:pt x="1251" y="1"/>
                </a:cubicBezTo>
                <a:cubicBezTo>
                  <a:pt x="1258" y="0"/>
                  <a:pt x="1260" y="10"/>
                  <a:pt x="1253" y="12"/>
                </a:cubicBezTo>
                <a:cubicBezTo>
                  <a:pt x="1062" y="76"/>
                  <a:pt x="204" y="363"/>
                  <a:pt x="183" y="403"/>
                </a:cubicBezTo>
                <a:cubicBezTo>
                  <a:pt x="167" y="433"/>
                  <a:pt x="274" y="413"/>
                  <a:pt x="350" y="39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83">
            <a:extLst>
              <a:ext uri="{FF2B5EF4-FFF2-40B4-BE49-F238E27FC236}">
                <a16:creationId xmlns="" xmlns:a16="http://schemas.microsoft.com/office/drawing/2014/main" id="{2556DD59-C8AB-4194-809A-93F9562828BA}"/>
              </a:ext>
            </a:extLst>
          </p:cNvPr>
          <p:cNvSpPr>
            <a:spLocks/>
          </p:cNvSpPr>
          <p:nvPr userDrawn="1"/>
        </p:nvSpPr>
        <p:spPr bwMode="auto">
          <a:xfrm>
            <a:off x="10725151" y="3800475"/>
            <a:ext cx="682625" cy="190500"/>
          </a:xfrm>
          <a:custGeom>
            <a:avLst/>
            <a:gdLst>
              <a:gd name="T0" fmla="*/ 394 w 430"/>
              <a:gd name="T1" fmla="*/ 107 h 120"/>
              <a:gd name="T2" fmla="*/ 385 w 430"/>
              <a:gd name="T3" fmla="*/ 108 h 120"/>
              <a:gd name="T4" fmla="*/ 335 w 430"/>
              <a:gd name="T5" fmla="*/ 77 h 120"/>
              <a:gd name="T6" fmla="*/ 333 w 430"/>
              <a:gd name="T7" fmla="*/ 77 h 120"/>
              <a:gd name="T8" fmla="*/ 334 w 430"/>
              <a:gd name="T9" fmla="*/ 70 h 120"/>
              <a:gd name="T10" fmla="*/ 297 w 430"/>
              <a:gd name="T11" fmla="*/ 33 h 120"/>
              <a:gd name="T12" fmla="*/ 281 w 430"/>
              <a:gd name="T13" fmla="*/ 37 h 120"/>
              <a:gd name="T14" fmla="*/ 227 w 430"/>
              <a:gd name="T15" fmla="*/ 0 h 120"/>
              <a:gd name="T16" fmla="*/ 173 w 430"/>
              <a:gd name="T17" fmla="*/ 41 h 120"/>
              <a:gd name="T18" fmla="*/ 157 w 430"/>
              <a:gd name="T19" fmla="*/ 37 h 120"/>
              <a:gd name="T20" fmla="*/ 127 w 430"/>
              <a:gd name="T21" fmla="*/ 65 h 120"/>
              <a:gd name="T22" fmla="*/ 123 w 430"/>
              <a:gd name="T23" fmla="*/ 64 h 120"/>
              <a:gd name="T24" fmla="*/ 76 w 430"/>
              <a:gd name="T25" fmla="*/ 89 h 120"/>
              <a:gd name="T26" fmla="*/ 66 w 430"/>
              <a:gd name="T27" fmla="*/ 88 h 120"/>
              <a:gd name="T28" fmla="*/ 51 w 430"/>
              <a:gd name="T29" fmla="*/ 91 h 120"/>
              <a:gd name="T30" fmla="*/ 38 w 430"/>
              <a:gd name="T31" fmla="*/ 89 h 120"/>
              <a:gd name="T32" fmla="*/ 0 w 430"/>
              <a:gd name="T33" fmla="*/ 120 h 120"/>
              <a:gd name="T34" fmla="*/ 430 w 430"/>
              <a:gd name="T35" fmla="*/ 120 h 120"/>
              <a:gd name="T36" fmla="*/ 394 w 430"/>
              <a:gd name="T37" fmla="*/ 10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0" h="120">
                <a:moveTo>
                  <a:pt x="394" y="107"/>
                </a:moveTo>
                <a:cubicBezTo>
                  <a:pt x="391" y="107"/>
                  <a:pt x="388" y="107"/>
                  <a:pt x="385" y="108"/>
                </a:cubicBezTo>
                <a:cubicBezTo>
                  <a:pt x="376" y="90"/>
                  <a:pt x="357" y="77"/>
                  <a:pt x="335" y="77"/>
                </a:cubicBezTo>
                <a:cubicBezTo>
                  <a:pt x="334" y="77"/>
                  <a:pt x="334" y="77"/>
                  <a:pt x="333" y="77"/>
                </a:cubicBezTo>
                <a:cubicBezTo>
                  <a:pt x="334" y="75"/>
                  <a:pt x="334" y="73"/>
                  <a:pt x="334" y="70"/>
                </a:cubicBezTo>
                <a:cubicBezTo>
                  <a:pt x="334" y="50"/>
                  <a:pt x="317" y="33"/>
                  <a:pt x="297" y="33"/>
                </a:cubicBezTo>
                <a:cubicBezTo>
                  <a:pt x="291" y="33"/>
                  <a:pt x="286" y="34"/>
                  <a:pt x="281" y="37"/>
                </a:cubicBezTo>
                <a:cubicBezTo>
                  <a:pt x="272" y="15"/>
                  <a:pt x="252" y="0"/>
                  <a:pt x="227" y="0"/>
                </a:cubicBezTo>
                <a:cubicBezTo>
                  <a:pt x="201" y="0"/>
                  <a:pt x="180" y="18"/>
                  <a:pt x="173" y="41"/>
                </a:cubicBezTo>
                <a:cubicBezTo>
                  <a:pt x="168" y="38"/>
                  <a:pt x="163" y="37"/>
                  <a:pt x="157" y="37"/>
                </a:cubicBezTo>
                <a:cubicBezTo>
                  <a:pt x="141" y="37"/>
                  <a:pt x="128" y="49"/>
                  <a:pt x="127" y="65"/>
                </a:cubicBezTo>
                <a:cubicBezTo>
                  <a:pt x="126" y="65"/>
                  <a:pt x="124" y="64"/>
                  <a:pt x="123" y="64"/>
                </a:cubicBezTo>
                <a:cubicBezTo>
                  <a:pt x="104" y="64"/>
                  <a:pt x="86" y="74"/>
                  <a:pt x="76" y="89"/>
                </a:cubicBezTo>
                <a:cubicBezTo>
                  <a:pt x="73" y="89"/>
                  <a:pt x="69" y="88"/>
                  <a:pt x="66" y="88"/>
                </a:cubicBezTo>
                <a:cubicBezTo>
                  <a:pt x="61" y="88"/>
                  <a:pt x="55" y="89"/>
                  <a:pt x="51" y="91"/>
                </a:cubicBezTo>
                <a:cubicBezTo>
                  <a:pt x="47" y="90"/>
                  <a:pt x="43" y="89"/>
                  <a:pt x="38" y="89"/>
                </a:cubicBezTo>
                <a:cubicBezTo>
                  <a:pt x="20" y="89"/>
                  <a:pt x="4" y="103"/>
                  <a:pt x="0" y="120"/>
                </a:cubicBezTo>
                <a:cubicBezTo>
                  <a:pt x="430" y="120"/>
                  <a:pt x="430" y="120"/>
                  <a:pt x="430" y="120"/>
                </a:cubicBezTo>
                <a:cubicBezTo>
                  <a:pt x="420" y="112"/>
                  <a:pt x="407" y="107"/>
                  <a:pt x="394" y="10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91">
            <a:extLst>
              <a:ext uri="{FF2B5EF4-FFF2-40B4-BE49-F238E27FC236}">
                <a16:creationId xmlns="" xmlns:a16="http://schemas.microsoft.com/office/drawing/2014/main" id="{D1C6D11F-2C1C-4CA4-BE32-6AA678E5177D}"/>
              </a:ext>
            </a:extLst>
          </p:cNvPr>
          <p:cNvSpPr>
            <a:spLocks/>
          </p:cNvSpPr>
          <p:nvPr userDrawn="1"/>
        </p:nvSpPr>
        <p:spPr bwMode="auto">
          <a:xfrm>
            <a:off x="4920299" y="644875"/>
            <a:ext cx="1027113" cy="285750"/>
          </a:xfrm>
          <a:custGeom>
            <a:avLst/>
            <a:gdLst>
              <a:gd name="T0" fmla="*/ 592 w 647"/>
              <a:gd name="T1" fmla="*/ 161 h 180"/>
              <a:gd name="T2" fmla="*/ 579 w 647"/>
              <a:gd name="T3" fmla="*/ 162 h 180"/>
              <a:gd name="T4" fmla="*/ 503 w 647"/>
              <a:gd name="T5" fmla="*/ 116 h 180"/>
              <a:gd name="T6" fmla="*/ 501 w 647"/>
              <a:gd name="T7" fmla="*/ 116 h 180"/>
              <a:gd name="T8" fmla="*/ 502 w 647"/>
              <a:gd name="T9" fmla="*/ 105 h 180"/>
              <a:gd name="T10" fmla="*/ 446 w 647"/>
              <a:gd name="T11" fmla="*/ 49 h 180"/>
              <a:gd name="T12" fmla="*/ 422 w 647"/>
              <a:gd name="T13" fmla="*/ 55 h 180"/>
              <a:gd name="T14" fmla="*/ 342 w 647"/>
              <a:gd name="T15" fmla="*/ 0 h 180"/>
              <a:gd name="T16" fmla="*/ 259 w 647"/>
              <a:gd name="T17" fmla="*/ 62 h 180"/>
              <a:gd name="T18" fmla="*/ 236 w 647"/>
              <a:gd name="T19" fmla="*/ 55 h 180"/>
              <a:gd name="T20" fmla="*/ 190 w 647"/>
              <a:gd name="T21" fmla="*/ 97 h 180"/>
              <a:gd name="T22" fmla="*/ 185 w 647"/>
              <a:gd name="T23" fmla="*/ 97 h 180"/>
              <a:gd name="T24" fmla="*/ 114 w 647"/>
              <a:gd name="T25" fmla="*/ 134 h 180"/>
              <a:gd name="T26" fmla="*/ 99 w 647"/>
              <a:gd name="T27" fmla="*/ 132 h 180"/>
              <a:gd name="T28" fmla="*/ 76 w 647"/>
              <a:gd name="T29" fmla="*/ 137 h 180"/>
              <a:gd name="T30" fmla="*/ 57 w 647"/>
              <a:gd name="T31" fmla="*/ 134 h 180"/>
              <a:gd name="T32" fmla="*/ 0 w 647"/>
              <a:gd name="T33" fmla="*/ 180 h 180"/>
              <a:gd name="T34" fmla="*/ 647 w 647"/>
              <a:gd name="T35" fmla="*/ 180 h 180"/>
              <a:gd name="T36" fmla="*/ 592 w 647"/>
              <a:gd name="T37" fmla="*/ 16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7" h="180">
                <a:moveTo>
                  <a:pt x="592" y="161"/>
                </a:moveTo>
                <a:cubicBezTo>
                  <a:pt x="588" y="161"/>
                  <a:pt x="583" y="161"/>
                  <a:pt x="579" y="162"/>
                </a:cubicBezTo>
                <a:cubicBezTo>
                  <a:pt x="565" y="134"/>
                  <a:pt x="536" y="116"/>
                  <a:pt x="503" y="116"/>
                </a:cubicBezTo>
                <a:cubicBezTo>
                  <a:pt x="503" y="116"/>
                  <a:pt x="502" y="116"/>
                  <a:pt x="501" y="116"/>
                </a:cubicBezTo>
                <a:cubicBezTo>
                  <a:pt x="502" y="112"/>
                  <a:pt x="502" y="109"/>
                  <a:pt x="502" y="105"/>
                </a:cubicBezTo>
                <a:cubicBezTo>
                  <a:pt x="502" y="74"/>
                  <a:pt x="477" y="49"/>
                  <a:pt x="446" y="49"/>
                </a:cubicBezTo>
                <a:cubicBezTo>
                  <a:pt x="438" y="49"/>
                  <a:pt x="429" y="51"/>
                  <a:pt x="422" y="55"/>
                </a:cubicBezTo>
                <a:cubicBezTo>
                  <a:pt x="409" y="23"/>
                  <a:pt x="378" y="0"/>
                  <a:pt x="342" y="0"/>
                </a:cubicBezTo>
                <a:cubicBezTo>
                  <a:pt x="303" y="0"/>
                  <a:pt x="270" y="26"/>
                  <a:pt x="259" y="62"/>
                </a:cubicBezTo>
                <a:cubicBezTo>
                  <a:pt x="252" y="57"/>
                  <a:pt x="244" y="55"/>
                  <a:pt x="236" y="55"/>
                </a:cubicBezTo>
                <a:cubicBezTo>
                  <a:pt x="212" y="55"/>
                  <a:pt x="192" y="73"/>
                  <a:pt x="190" y="97"/>
                </a:cubicBezTo>
                <a:cubicBezTo>
                  <a:pt x="189" y="97"/>
                  <a:pt x="187" y="97"/>
                  <a:pt x="185" y="97"/>
                </a:cubicBezTo>
                <a:cubicBezTo>
                  <a:pt x="155" y="97"/>
                  <a:pt x="129" y="112"/>
                  <a:pt x="114" y="134"/>
                </a:cubicBezTo>
                <a:cubicBezTo>
                  <a:pt x="109" y="133"/>
                  <a:pt x="104" y="132"/>
                  <a:pt x="99" y="132"/>
                </a:cubicBezTo>
                <a:cubicBezTo>
                  <a:pt x="91" y="132"/>
                  <a:pt x="83" y="134"/>
                  <a:pt x="76" y="137"/>
                </a:cubicBezTo>
                <a:cubicBezTo>
                  <a:pt x="70" y="135"/>
                  <a:pt x="64" y="134"/>
                  <a:pt x="57" y="134"/>
                </a:cubicBezTo>
                <a:cubicBezTo>
                  <a:pt x="29" y="134"/>
                  <a:pt x="6" y="154"/>
                  <a:pt x="0" y="180"/>
                </a:cubicBezTo>
                <a:cubicBezTo>
                  <a:pt x="647" y="180"/>
                  <a:pt x="647" y="180"/>
                  <a:pt x="647" y="180"/>
                </a:cubicBezTo>
                <a:cubicBezTo>
                  <a:pt x="632" y="168"/>
                  <a:pt x="613" y="161"/>
                  <a:pt x="592" y="16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94">
            <a:extLst>
              <a:ext uri="{FF2B5EF4-FFF2-40B4-BE49-F238E27FC236}">
                <a16:creationId xmlns="" xmlns:a16="http://schemas.microsoft.com/office/drawing/2014/main" id="{DABF9E2D-5125-4DE8-A701-4E8289C97D99}"/>
              </a:ext>
            </a:extLst>
          </p:cNvPr>
          <p:cNvSpPr>
            <a:spLocks/>
          </p:cNvSpPr>
          <p:nvPr userDrawn="1"/>
        </p:nvSpPr>
        <p:spPr bwMode="auto">
          <a:xfrm>
            <a:off x="827118" y="1430338"/>
            <a:ext cx="1127125" cy="1009650"/>
          </a:xfrm>
          <a:custGeom>
            <a:avLst/>
            <a:gdLst>
              <a:gd name="T0" fmla="*/ 355 w 710"/>
              <a:gd name="T1" fmla="*/ 0 h 637"/>
              <a:gd name="T2" fmla="*/ 266 w 710"/>
              <a:gd name="T3" fmla="*/ 13 h 637"/>
              <a:gd name="T4" fmla="*/ 49 w 710"/>
              <a:gd name="T5" fmla="*/ 407 h 637"/>
              <a:gd name="T6" fmla="*/ 355 w 710"/>
              <a:gd name="T7" fmla="*/ 637 h 637"/>
              <a:gd name="T8" fmla="*/ 444 w 710"/>
              <a:gd name="T9" fmla="*/ 624 h 637"/>
              <a:gd name="T10" fmla="*/ 661 w 710"/>
              <a:gd name="T11" fmla="*/ 229 h 637"/>
              <a:gd name="T12" fmla="*/ 355 w 710"/>
              <a:gd name="T13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0" h="637">
                <a:moveTo>
                  <a:pt x="355" y="0"/>
                </a:moveTo>
                <a:cubicBezTo>
                  <a:pt x="326" y="0"/>
                  <a:pt x="296" y="4"/>
                  <a:pt x="266" y="13"/>
                </a:cubicBezTo>
                <a:cubicBezTo>
                  <a:pt x="97" y="62"/>
                  <a:pt x="0" y="239"/>
                  <a:pt x="49" y="407"/>
                </a:cubicBezTo>
                <a:cubicBezTo>
                  <a:pt x="90" y="546"/>
                  <a:pt x="217" y="637"/>
                  <a:pt x="355" y="637"/>
                </a:cubicBezTo>
                <a:cubicBezTo>
                  <a:pt x="384" y="637"/>
                  <a:pt x="414" y="633"/>
                  <a:pt x="444" y="624"/>
                </a:cubicBezTo>
                <a:cubicBezTo>
                  <a:pt x="613" y="575"/>
                  <a:pt x="710" y="398"/>
                  <a:pt x="661" y="229"/>
                </a:cubicBezTo>
                <a:cubicBezTo>
                  <a:pt x="620" y="90"/>
                  <a:pt x="493" y="0"/>
                  <a:pt x="355" y="0"/>
                </a:cubicBezTo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9" name="Freeform 195">
            <a:extLst>
              <a:ext uri="{FF2B5EF4-FFF2-40B4-BE49-F238E27FC236}">
                <a16:creationId xmlns="" xmlns:a16="http://schemas.microsoft.com/office/drawing/2014/main" id="{B89F3A9D-7078-4652-8F72-A38ECC98020F}"/>
              </a:ext>
            </a:extLst>
          </p:cNvPr>
          <p:cNvSpPr>
            <a:spLocks/>
          </p:cNvSpPr>
          <p:nvPr userDrawn="1"/>
        </p:nvSpPr>
        <p:spPr bwMode="auto">
          <a:xfrm>
            <a:off x="903318" y="1449388"/>
            <a:ext cx="974725" cy="971550"/>
          </a:xfrm>
          <a:custGeom>
            <a:avLst/>
            <a:gdLst>
              <a:gd name="T0" fmla="*/ 571 w 614"/>
              <a:gd name="T1" fmla="*/ 229 h 613"/>
              <a:gd name="T2" fmla="*/ 230 w 614"/>
              <a:gd name="T3" fmla="*/ 42 h 613"/>
              <a:gd name="T4" fmla="*/ 43 w 614"/>
              <a:gd name="T5" fmla="*/ 383 h 613"/>
              <a:gd name="T6" fmla="*/ 384 w 614"/>
              <a:gd name="T7" fmla="*/ 571 h 613"/>
              <a:gd name="T8" fmla="*/ 571 w 614"/>
              <a:gd name="T9" fmla="*/ 229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613">
                <a:moveTo>
                  <a:pt x="571" y="229"/>
                </a:moveTo>
                <a:cubicBezTo>
                  <a:pt x="529" y="84"/>
                  <a:pt x="376" y="0"/>
                  <a:pt x="230" y="42"/>
                </a:cubicBezTo>
                <a:cubicBezTo>
                  <a:pt x="84" y="85"/>
                  <a:pt x="0" y="237"/>
                  <a:pt x="43" y="383"/>
                </a:cubicBezTo>
                <a:cubicBezTo>
                  <a:pt x="85" y="529"/>
                  <a:pt x="238" y="613"/>
                  <a:pt x="384" y="571"/>
                </a:cubicBezTo>
                <a:cubicBezTo>
                  <a:pt x="530" y="528"/>
                  <a:pt x="614" y="375"/>
                  <a:pt x="571" y="2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96">
            <a:extLst>
              <a:ext uri="{FF2B5EF4-FFF2-40B4-BE49-F238E27FC236}">
                <a16:creationId xmlns="" xmlns:a16="http://schemas.microsoft.com/office/drawing/2014/main" id="{14EC6B56-068C-4875-A51B-11343C06606F}"/>
              </a:ext>
            </a:extLst>
          </p:cNvPr>
          <p:cNvSpPr>
            <a:spLocks/>
          </p:cNvSpPr>
          <p:nvPr userDrawn="1"/>
        </p:nvSpPr>
        <p:spPr bwMode="auto">
          <a:xfrm>
            <a:off x="1004918" y="1471613"/>
            <a:ext cx="873125" cy="901700"/>
          </a:xfrm>
          <a:custGeom>
            <a:avLst/>
            <a:gdLst>
              <a:gd name="T0" fmla="*/ 320 w 550"/>
              <a:gd name="T1" fmla="*/ 557 h 569"/>
              <a:gd name="T2" fmla="*/ 314 w 550"/>
              <a:gd name="T3" fmla="*/ 558 h 569"/>
              <a:gd name="T4" fmla="*/ 305 w 550"/>
              <a:gd name="T5" fmla="*/ 558 h 569"/>
              <a:gd name="T6" fmla="*/ 283 w 550"/>
              <a:gd name="T7" fmla="*/ 565 h 569"/>
              <a:gd name="T8" fmla="*/ 189 w 550"/>
              <a:gd name="T9" fmla="*/ 562 h 569"/>
              <a:gd name="T10" fmla="*/ 346 w 550"/>
              <a:gd name="T11" fmla="*/ 517 h 569"/>
              <a:gd name="T12" fmla="*/ 355 w 550"/>
              <a:gd name="T13" fmla="*/ 499 h 569"/>
              <a:gd name="T14" fmla="*/ 337 w 550"/>
              <a:gd name="T15" fmla="*/ 489 h 569"/>
              <a:gd name="T16" fmla="*/ 205 w 550"/>
              <a:gd name="T17" fmla="*/ 528 h 569"/>
              <a:gd name="T18" fmla="*/ 187 w 550"/>
              <a:gd name="T19" fmla="*/ 518 h 569"/>
              <a:gd name="T20" fmla="*/ 197 w 550"/>
              <a:gd name="T21" fmla="*/ 500 h 569"/>
              <a:gd name="T22" fmla="*/ 246 w 550"/>
              <a:gd name="T23" fmla="*/ 486 h 569"/>
              <a:gd name="T24" fmla="*/ 255 w 550"/>
              <a:gd name="T25" fmla="*/ 468 h 569"/>
              <a:gd name="T26" fmla="*/ 238 w 550"/>
              <a:gd name="T27" fmla="*/ 458 h 569"/>
              <a:gd name="T28" fmla="*/ 101 w 550"/>
              <a:gd name="T29" fmla="*/ 498 h 569"/>
              <a:gd name="T30" fmla="*/ 82 w 550"/>
              <a:gd name="T31" fmla="*/ 488 h 569"/>
              <a:gd name="T32" fmla="*/ 92 w 550"/>
              <a:gd name="T33" fmla="*/ 471 h 569"/>
              <a:gd name="T34" fmla="*/ 313 w 550"/>
              <a:gd name="T35" fmla="*/ 406 h 569"/>
              <a:gd name="T36" fmla="*/ 323 w 550"/>
              <a:gd name="T37" fmla="*/ 389 h 569"/>
              <a:gd name="T38" fmla="*/ 305 w 550"/>
              <a:gd name="T39" fmla="*/ 379 h 569"/>
              <a:gd name="T40" fmla="*/ 251 w 550"/>
              <a:gd name="T41" fmla="*/ 395 h 569"/>
              <a:gd name="T42" fmla="*/ 233 w 550"/>
              <a:gd name="T43" fmla="*/ 385 h 569"/>
              <a:gd name="T44" fmla="*/ 243 w 550"/>
              <a:gd name="T45" fmla="*/ 367 h 569"/>
              <a:gd name="T46" fmla="*/ 335 w 550"/>
              <a:gd name="T47" fmla="*/ 340 h 569"/>
              <a:gd name="T48" fmla="*/ 345 w 550"/>
              <a:gd name="T49" fmla="*/ 323 h 569"/>
              <a:gd name="T50" fmla="*/ 327 w 550"/>
              <a:gd name="T51" fmla="*/ 313 h 569"/>
              <a:gd name="T52" fmla="*/ 123 w 550"/>
              <a:gd name="T53" fmla="*/ 372 h 569"/>
              <a:gd name="T54" fmla="*/ 106 w 550"/>
              <a:gd name="T55" fmla="*/ 362 h 569"/>
              <a:gd name="T56" fmla="*/ 115 w 550"/>
              <a:gd name="T57" fmla="*/ 345 h 569"/>
              <a:gd name="T58" fmla="*/ 281 w 550"/>
              <a:gd name="T59" fmla="*/ 296 h 569"/>
              <a:gd name="T60" fmla="*/ 291 w 550"/>
              <a:gd name="T61" fmla="*/ 278 h 569"/>
              <a:gd name="T62" fmla="*/ 273 w 550"/>
              <a:gd name="T63" fmla="*/ 269 h 569"/>
              <a:gd name="T64" fmla="*/ 87 w 550"/>
              <a:gd name="T65" fmla="*/ 323 h 569"/>
              <a:gd name="T66" fmla="*/ 69 w 550"/>
              <a:gd name="T67" fmla="*/ 313 h 569"/>
              <a:gd name="T68" fmla="*/ 79 w 550"/>
              <a:gd name="T69" fmla="*/ 295 h 569"/>
              <a:gd name="T70" fmla="*/ 208 w 550"/>
              <a:gd name="T71" fmla="*/ 258 h 569"/>
              <a:gd name="T72" fmla="*/ 218 w 550"/>
              <a:gd name="T73" fmla="*/ 240 h 569"/>
              <a:gd name="T74" fmla="*/ 200 w 550"/>
              <a:gd name="T75" fmla="*/ 230 h 569"/>
              <a:gd name="T76" fmla="*/ 84 w 550"/>
              <a:gd name="T77" fmla="*/ 264 h 569"/>
              <a:gd name="T78" fmla="*/ 67 w 550"/>
              <a:gd name="T79" fmla="*/ 254 h 569"/>
              <a:gd name="T80" fmla="*/ 76 w 550"/>
              <a:gd name="T81" fmla="*/ 236 h 569"/>
              <a:gd name="T82" fmla="*/ 249 w 550"/>
              <a:gd name="T83" fmla="*/ 186 h 569"/>
              <a:gd name="T84" fmla="*/ 259 w 550"/>
              <a:gd name="T85" fmla="*/ 168 h 569"/>
              <a:gd name="T86" fmla="*/ 241 w 550"/>
              <a:gd name="T87" fmla="*/ 158 h 569"/>
              <a:gd name="T88" fmla="*/ 134 w 550"/>
              <a:gd name="T89" fmla="*/ 190 h 569"/>
              <a:gd name="T90" fmla="*/ 116 w 550"/>
              <a:gd name="T91" fmla="*/ 180 h 569"/>
              <a:gd name="T92" fmla="*/ 126 w 550"/>
              <a:gd name="T93" fmla="*/ 162 h 569"/>
              <a:gd name="T94" fmla="*/ 170 w 550"/>
              <a:gd name="T95" fmla="*/ 149 h 569"/>
              <a:gd name="T96" fmla="*/ 180 w 550"/>
              <a:gd name="T97" fmla="*/ 131 h 569"/>
              <a:gd name="T98" fmla="*/ 162 w 550"/>
              <a:gd name="T99" fmla="*/ 122 h 569"/>
              <a:gd name="T100" fmla="*/ 12 w 550"/>
              <a:gd name="T101" fmla="*/ 165 h 569"/>
              <a:gd name="T102" fmla="*/ 0 w 550"/>
              <a:gd name="T103" fmla="*/ 163 h 569"/>
              <a:gd name="T104" fmla="*/ 18 w 550"/>
              <a:gd name="T105" fmla="*/ 134 h 569"/>
              <a:gd name="T106" fmla="*/ 217 w 550"/>
              <a:gd name="T107" fmla="*/ 76 h 569"/>
              <a:gd name="T108" fmla="*/ 227 w 550"/>
              <a:gd name="T109" fmla="*/ 58 h 569"/>
              <a:gd name="T110" fmla="*/ 209 w 550"/>
              <a:gd name="T111" fmla="*/ 48 h 569"/>
              <a:gd name="T112" fmla="*/ 52 w 550"/>
              <a:gd name="T113" fmla="*/ 94 h 569"/>
              <a:gd name="T114" fmla="*/ 131 w 550"/>
              <a:gd name="T115" fmla="*/ 41 h 569"/>
              <a:gd name="T116" fmla="*/ 203 w 550"/>
              <a:gd name="T117" fmla="*/ 20 h 569"/>
              <a:gd name="T118" fmla="*/ 507 w 550"/>
              <a:gd name="T119" fmla="*/ 215 h 569"/>
              <a:gd name="T120" fmla="*/ 320 w 550"/>
              <a:gd name="T121" fmla="*/ 55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50" h="569">
                <a:moveTo>
                  <a:pt x="320" y="557"/>
                </a:moveTo>
                <a:cubicBezTo>
                  <a:pt x="318" y="557"/>
                  <a:pt x="316" y="558"/>
                  <a:pt x="314" y="558"/>
                </a:cubicBezTo>
                <a:cubicBezTo>
                  <a:pt x="311" y="558"/>
                  <a:pt x="308" y="557"/>
                  <a:pt x="305" y="558"/>
                </a:cubicBezTo>
                <a:cubicBezTo>
                  <a:pt x="283" y="565"/>
                  <a:pt x="283" y="565"/>
                  <a:pt x="283" y="565"/>
                </a:cubicBezTo>
                <a:cubicBezTo>
                  <a:pt x="251" y="569"/>
                  <a:pt x="219" y="568"/>
                  <a:pt x="189" y="562"/>
                </a:cubicBezTo>
                <a:cubicBezTo>
                  <a:pt x="346" y="517"/>
                  <a:pt x="346" y="517"/>
                  <a:pt x="346" y="517"/>
                </a:cubicBezTo>
                <a:cubicBezTo>
                  <a:pt x="353" y="515"/>
                  <a:pt x="357" y="507"/>
                  <a:pt x="355" y="499"/>
                </a:cubicBezTo>
                <a:cubicBezTo>
                  <a:pt x="353" y="491"/>
                  <a:pt x="345" y="487"/>
                  <a:pt x="337" y="489"/>
                </a:cubicBezTo>
                <a:cubicBezTo>
                  <a:pt x="205" y="528"/>
                  <a:pt x="205" y="528"/>
                  <a:pt x="205" y="528"/>
                </a:cubicBezTo>
                <a:cubicBezTo>
                  <a:pt x="197" y="530"/>
                  <a:pt x="189" y="525"/>
                  <a:pt x="187" y="518"/>
                </a:cubicBezTo>
                <a:cubicBezTo>
                  <a:pt x="185" y="510"/>
                  <a:pt x="189" y="502"/>
                  <a:pt x="197" y="500"/>
                </a:cubicBezTo>
                <a:cubicBezTo>
                  <a:pt x="246" y="486"/>
                  <a:pt x="246" y="486"/>
                  <a:pt x="246" y="486"/>
                </a:cubicBezTo>
                <a:cubicBezTo>
                  <a:pt x="253" y="484"/>
                  <a:pt x="258" y="476"/>
                  <a:pt x="255" y="468"/>
                </a:cubicBezTo>
                <a:cubicBezTo>
                  <a:pt x="253" y="461"/>
                  <a:pt x="245" y="456"/>
                  <a:pt x="238" y="458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93" y="501"/>
                  <a:pt x="85" y="496"/>
                  <a:pt x="82" y="488"/>
                </a:cubicBezTo>
                <a:cubicBezTo>
                  <a:pt x="80" y="481"/>
                  <a:pt x="85" y="473"/>
                  <a:pt x="92" y="471"/>
                </a:cubicBezTo>
                <a:cubicBezTo>
                  <a:pt x="313" y="406"/>
                  <a:pt x="313" y="406"/>
                  <a:pt x="313" y="406"/>
                </a:cubicBezTo>
                <a:cubicBezTo>
                  <a:pt x="321" y="404"/>
                  <a:pt x="325" y="396"/>
                  <a:pt x="323" y="389"/>
                </a:cubicBezTo>
                <a:cubicBezTo>
                  <a:pt x="321" y="381"/>
                  <a:pt x="313" y="377"/>
                  <a:pt x="305" y="379"/>
                </a:cubicBezTo>
                <a:cubicBezTo>
                  <a:pt x="251" y="395"/>
                  <a:pt x="251" y="395"/>
                  <a:pt x="251" y="395"/>
                </a:cubicBezTo>
                <a:cubicBezTo>
                  <a:pt x="243" y="397"/>
                  <a:pt x="235" y="393"/>
                  <a:pt x="233" y="385"/>
                </a:cubicBezTo>
                <a:cubicBezTo>
                  <a:pt x="231" y="377"/>
                  <a:pt x="235" y="369"/>
                  <a:pt x="243" y="367"/>
                </a:cubicBezTo>
                <a:cubicBezTo>
                  <a:pt x="335" y="340"/>
                  <a:pt x="335" y="340"/>
                  <a:pt x="335" y="340"/>
                </a:cubicBezTo>
                <a:cubicBezTo>
                  <a:pt x="343" y="338"/>
                  <a:pt x="347" y="330"/>
                  <a:pt x="345" y="323"/>
                </a:cubicBezTo>
                <a:cubicBezTo>
                  <a:pt x="343" y="315"/>
                  <a:pt x="335" y="311"/>
                  <a:pt x="327" y="313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16" y="374"/>
                  <a:pt x="108" y="370"/>
                  <a:pt x="106" y="362"/>
                </a:cubicBezTo>
                <a:cubicBezTo>
                  <a:pt x="103" y="355"/>
                  <a:pt x="108" y="347"/>
                  <a:pt x="115" y="345"/>
                </a:cubicBezTo>
                <a:cubicBezTo>
                  <a:pt x="281" y="296"/>
                  <a:pt x="281" y="296"/>
                  <a:pt x="281" y="296"/>
                </a:cubicBezTo>
                <a:cubicBezTo>
                  <a:pt x="289" y="294"/>
                  <a:pt x="293" y="286"/>
                  <a:pt x="291" y="278"/>
                </a:cubicBezTo>
                <a:cubicBezTo>
                  <a:pt x="289" y="271"/>
                  <a:pt x="281" y="266"/>
                  <a:pt x="273" y="269"/>
                </a:cubicBezTo>
                <a:cubicBezTo>
                  <a:pt x="87" y="323"/>
                  <a:pt x="87" y="323"/>
                  <a:pt x="87" y="323"/>
                </a:cubicBezTo>
                <a:cubicBezTo>
                  <a:pt x="79" y="325"/>
                  <a:pt x="71" y="321"/>
                  <a:pt x="69" y="313"/>
                </a:cubicBezTo>
                <a:cubicBezTo>
                  <a:pt x="67" y="306"/>
                  <a:pt x="71" y="298"/>
                  <a:pt x="79" y="295"/>
                </a:cubicBezTo>
                <a:cubicBezTo>
                  <a:pt x="208" y="258"/>
                  <a:pt x="208" y="258"/>
                  <a:pt x="208" y="258"/>
                </a:cubicBezTo>
                <a:cubicBezTo>
                  <a:pt x="215" y="256"/>
                  <a:pt x="220" y="248"/>
                  <a:pt x="218" y="240"/>
                </a:cubicBezTo>
                <a:cubicBezTo>
                  <a:pt x="215" y="232"/>
                  <a:pt x="207" y="228"/>
                  <a:pt x="200" y="230"/>
                </a:cubicBezTo>
                <a:cubicBezTo>
                  <a:pt x="84" y="264"/>
                  <a:pt x="84" y="264"/>
                  <a:pt x="84" y="264"/>
                </a:cubicBezTo>
                <a:cubicBezTo>
                  <a:pt x="77" y="266"/>
                  <a:pt x="69" y="262"/>
                  <a:pt x="67" y="254"/>
                </a:cubicBezTo>
                <a:cubicBezTo>
                  <a:pt x="64" y="247"/>
                  <a:pt x="69" y="239"/>
                  <a:pt x="76" y="236"/>
                </a:cubicBezTo>
                <a:cubicBezTo>
                  <a:pt x="249" y="186"/>
                  <a:pt x="249" y="186"/>
                  <a:pt x="249" y="186"/>
                </a:cubicBezTo>
                <a:cubicBezTo>
                  <a:pt x="257" y="184"/>
                  <a:pt x="261" y="176"/>
                  <a:pt x="259" y="168"/>
                </a:cubicBezTo>
                <a:cubicBezTo>
                  <a:pt x="257" y="161"/>
                  <a:pt x="249" y="156"/>
                  <a:pt x="241" y="158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26" y="192"/>
                  <a:pt x="118" y="188"/>
                  <a:pt x="116" y="180"/>
                </a:cubicBezTo>
                <a:cubicBezTo>
                  <a:pt x="114" y="172"/>
                  <a:pt x="118" y="164"/>
                  <a:pt x="126" y="162"/>
                </a:cubicBezTo>
                <a:cubicBezTo>
                  <a:pt x="170" y="149"/>
                  <a:pt x="170" y="149"/>
                  <a:pt x="170" y="149"/>
                </a:cubicBezTo>
                <a:cubicBezTo>
                  <a:pt x="178" y="147"/>
                  <a:pt x="182" y="139"/>
                  <a:pt x="180" y="131"/>
                </a:cubicBezTo>
                <a:cubicBezTo>
                  <a:pt x="178" y="124"/>
                  <a:pt x="170" y="119"/>
                  <a:pt x="162" y="122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8" y="167"/>
                  <a:pt x="3" y="166"/>
                  <a:pt x="0" y="163"/>
                </a:cubicBezTo>
                <a:cubicBezTo>
                  <a:pt x="5" y="153"/>
                  <a:pt x="11" y="143"/>
                  <a:pt x="18" y="134"/>
                </a:cubicBezTo>
                <a:cubicBezTo>
                  <a:pt x="217" y="76"/>
                  <a:pt x="217" y="76"/>
                  <a:pt x="217" y="76"/>
                </a:cubicBezTo>
                <a:cubicBezTo>
                  <a:pt x="225" y="74"/>
                  <a:pt x="229" y="66"/>
                  <a:pt x="227" y="58"/>
                </a:cubicBezTo>
                <a:cubicBezTo>
                  <a:pt x="225" y="50"/>
                  <a:pt x="217" y="46"/>
                  <a:pt x="209" y="48"/>
                </a:cubicBezTo>
                <a:cubicBezTo>
                  <a:pt x="52" y="94"/>
                  <a:pt x="52" y="94"/>
                  <a:pt x="52" y="94"/>
                </a:cubicBezTo>
                <a:cubicBezTo>
                  <a:pt x="75" y="72"/>
                  <a:pt x="101" y="54"/>
                  <a:pt x="131" y="41"/>
                </a:cubicBezTo>
                <a:cubicBezTo>
                  <a:pt x="203" y="20"/>
                  <a:pt x="203" y="20"/>
                  <a:pt x="203" y="20"/>
                </a:cubicBezTo>
                <a:cubicBezTo>
                  <a:pt x="337" y="0"/>
                  <a:pt x="468" y="82"/>
                  <a:pt x="507" y="215"/>
                </a:cubicBezTo>
                <a:cubicBezTo>
                  <a:pt x="550" y="361"/>
                  <a:pt x="466" y="514"/>
                  <a:pt x="320" y="557"/>
                </a:cubicBez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246">
            <a:extLst>
              <a:ext uri="{FF2B5EF4-FFF2-40B4-BE49-F238E27FC236}">
                <a16:creationId xmlns="" xmlns:a16="http://schemas.microsoft.com/office/drawing/2014/main" id="{5985856B-8008-4F2B-A62C-7420B0A242AC}"/>
              </a:ext>
            </a:extLst>
          </p:cNvPr>
          <p:cNvSpPr>
            <a:spLocks/>
          </p:cNvSpPr>
          <p:nvPr userDrawn="1"/>
        </p:nvSpPr>
        <p:spPr bwMode="auto">
          <a:xfrm>
            <a:off x="9858376" y="4406900"/>
            <a:ext cx="423863" cy="423863"/>
          </a:xfrm>
          <a:custGeom>
            <a:avLst/>
            <a:gdLst>
              <a:gd name="T0" fmla="*/ 102 w 267"/>
              <a:gd name="T1" fmla="*/ 267 h 267"/>
              <a:gd name="T2" fmla="*/ 251 w 267"/>
              <a:gd name="T3" fmla="*/ 119 h 267"/>
              <a:gd name="T4" fmla="*/ 251 w 267"/>
              <a:gd name="T5" fmla="*/ 98 h 267"/>
              <a:gd name="T6" fmla="*/ 230 w 267"/>
              <a:gd name="T7" fmla="*/ 98 h 267"/>
              <a:gd name="T8" fmla="*/ 208 w 267"/>
              <a:gd name="T9" fmla="*/ 120 h 267"/>
              <a:gd name="T10" fmla="*/ 188 w 267"/>
              <a:gd name="T11" fmla="*/ 120 h 267"/>
              <a:gd name="T12" fmla="*/ 185 w 267"/>
              <a:gd name="T13" fmla="*/ 103 h 267"/>
              <a:gd name="T14" fmla="*/ 262 w 267"/>
              <a:gd name="T15" fmla="*/ 26 h 267"/>
              <a:gd name="T16" fmla="*/ 262 w 267"/>
              <a:gd name="T17" fmla="*/ 6 h 267"/>
              <a:gd name="T18" fmla="*/ 241 w 267"/>
              <a:gd name="T19" fmla="*/ 6 h 267"/>
              <a:gd name="T20" fmla="*/ 178 w 267"/>
              <a:gd name="T21" fmla="*/ 68 h 267"/>
              <a:gd name="T22" fmla="*/ 158 w 267"/>
              <a:gd name="T23" fmla="*/ 68 h 267"/>
              <a:gd name="T24" fmla="*/ 158 w 267"/>
              <a:gd name="T25" fmla="*/ 47 h 267"/>
              <a:gd name="T26" fmla="*/ 169 w 267"/>
              <a:gd name="T27" fmla="*/ 37 h 267"/>
              <a:gd name="T28" fmla="*/ 169 w 267"/>
              <a:gd name="T29" fmla="*/ 16 h 267"/>
              <a:gd name="T30" fmla="*/ 148 w 267"/>
              <a:gd name="T31" fmla="*/ 16 h 267"/>
              <a:gd name="T32" fmla="*/ 0 w 267"/>
              <a:gd name="T33" fmla="*/ 164 h 267"/>
              <a:gd name="T34" fmla="*/ 102 w 267"/>
              <a:gd name="T3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7" h="267">
                <a:moveTo>
                  <a:pt x="102" y="267"/>
                </a:moveTo>
                <a:cubicBezTo>
                  <a:pt x="251" y="119"/>
                  <a:pt x="251" y="119"/>
                  <a:pt x="251" y="119"/>
                </a:cubicBezTo>
                <a:cubicBezTo>
                  <a:pt x="257" y="113"/>
                  <a:pt x="257" y="104"/>
                  <a:pt x="251" y="98"/>
                </a:cubicBezTo>
                <a:cubicBezTo>
                  <a:pt x="245" y="92"/>
                  <a:pt x="236" y="92"/>
                  <a:pt x="230" y="98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02" y="126"/>
                  <a:pt x="193" y="126"/>
                  <a:pt x="188" y="120"/>
                </a:cubicBezTo>
                <a:cubicBezTo>
                  <a:pt x="183" y="115"/>
                  <a:pt x="182" y="108"/>
                  <a:pt x="185" y="103"/>
                </a:cubicBezTo>
                <a:cubicBezTo>
                  <a:pt x="262" y="26"/>
                  <a:pt x="262" y="26"/>
                  <a:pt x="262" y="26"/>
                </a:cubicBezTo>
                <a:cubicBezTo>
                  <a:pt x="267" y="21"/>
                  <a:pt x="267" y="11"/>
                  <a:pt x="262" y="6"/>
                </a:cubicBezTo>
                <a:cubicBezTo>
                  <a:pt x="256" y="0"/>
                  <a:pt x="247" y="0"/>
                  <a:pt x="241" y="6"/>
                </a:cubicBezTo>
                <a:cubicBezTo>
                  <a:pt x="178" y="68"/>
                  <a:pt x="178" y="68"/>
                  <a:pt x="178" y="68"/>
                </a:cubicBezTo>
                <a:cubicBezTo>
                  <a:pt x="172" y="74"/>
                  <a:pt x="164" y="73"/>
                  <a:pt x="158" y="68"/>
                </a:cubicBezTo>
                <a:cubicBezTo>
                  <a:pt x="152" y="62"/>
                  <a:pt x="152" y="53"/>
                  <a:pt x="158" y="47"/>
                </a:cubicBezTo>
                <a:cubicBezTo>
                  <a:pt x="169" y="37"/>
                  <a:pt x="169" y="37"/>
                  <a:pt x="169" y="37"/>
                </a:cubicBezTo>
                <a:cubicBezTo>
                  <a:pt x="174" y="31"/>
                  <a:pt x="174" y="22"/>
                  <a:pt x="169" y="16"/>
                </a:cubicBezTo>
                <a:cubicBezTo>
                  <a:pt x="163" y="10"/>
                  <a:pt x="154" y="10"/>
                  <a:pt x="148" y="16"/>
                </a:cubicBezTo>
                <a:cubicBezTo>
                  <a:pt x="0" y="164"/>
                  <a:pt x="0" y="164"/>
                  <a:pt x="0" y="164"/>
                </a:cubicBezTo>
                <a:lnTo>
                  <a:pt x="102" y="267"/>
                </a:ln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247">
            <a:extLst>
              <a:ext uri="{FF2B5EF4-FFF2-40B4-BE49-F238E27FC236}">
                <a16:creationId xmlns="" xmlns:a16="http://schemas.microsoft.com/office/drawing/2014/main" id="{26DD16CE-27DA-495C-A3A2-BF002DC04C55}"/>
              </a:ext>
            </a:extLst>
          </p:cNvPr>
          <p:cNvSpPr>
            <a:spLocks/>
          </p:cNvSpPr>
          <p:nvPr userDrawn="1"/>
        </p:nvSpPr>
        <p:spPr bwMode="auto">
          <a:xfrm>
            <a:off x="9850438" y="4457700"/>
            <a:ext cx="381000" cy="381000"/>
          </a:xfrm>
          <a:custGeom>
            <a:avLst/>
            <a:gdLst>
              <a:gd name="T0" fmla="*/ 214 w 240"/>
              <a:gd name="T1" fmla="*/ 6 h 240"/>
              <a:gd name="T2" fmla="*/ 151 w 240"/>
              <a:gd name="T3" fmla="*/ 68 h 240"/>
              <a:gd name="T4" fmla="*/ 131 w 240"/>
              <a:gd name="T5" fmla="*/ 68 h 240"/>
              <a:gd name="T6" fmla="*/ 131 w 240"/>
              <a:gd name="T7" fmla="*/ 47 h 240"/>
              <a:gd name="T8" fmla="*/ 142 w 240"/>
              <a:gd name="T9" fmla="*/ 37 h 240"/>
              <a:gd name="T10" fmla="*/ 142 w 240"/>
              <a:gd name="T11" fmla="*/ 16 h 240"/>
              <a:gd name="T12" fmla="*/ 121 w 240"/>
              <a:gd name="T13" fmla="*/ 16 h 240"/>
              <a:gd name="T14" fmla="*/ 0 w 240"/>
              <a:gd name="T15" fmla="*/ 137 h 240"/>
              <a:gd name="T16" fmla="*/ 103 w 240"/>
              <a:gd name="T17" fmla="*/ 240 h 240"/>
              <a:gd name="T18" fmla="*/ 224 w 240"/>
              <a:gd name="T19" fmla="*/ 119 h 240"/>
              <a:gd name="T20" fmla="*/ 224 w 240"/>
              <a:gd name="T21" fmla="*/ 98 h 240"/>
              <a:gd name="T22" fmla="*/ 203 w 240"/>
              <a:gd name="T23" fmla="*/ 98 h 240"/>
              <a:gd name="T24" fmla="*/ 181 w 240"/>
              <a:gd name="T25" fmla="*/ 121 h 240"/>
              <a:gd name="T26" fmla="*/ 161 w 240"/>
              <a:gd name="T27" fmla="*/ 120 h 240"/>
              <a:gd name="T28" fmla="*/ 158 w 240"/>
              <a:gd name="T29" fmla="*/ 103 h 240"/>
              <a:gd name="T30" fmla="*/ 235 w 240"/>
              <a:gd name="T31" fmla="*/ 26 h 240"/>
              <a:gd name="T32" fmla="*/ 235 w 240"/>
              <a:gd name="T33" fmla="*/ 6 h 240"/>
              <a:gd name="T34" fmla="*/ 214 w 240"/>
              <a:gd name="T35" fmla="*/ 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40">
                <a:moveTo>
                  <a:pt x="214" y="6"/>
                </a:moveTo>
                <a:cubicBezTo>
                  <a:pt x="151" y="68"/>
                  <a:pt x="151" y="68"/>
                  <a:pt x="151" y="68"/>
                </a:cubicBezTo>
                <a:cubicBezTo>
                  <a:pt x="145" y="74"/>
                  <a:pt x="137" y="73"/>
                  <a:pt x="131" y="68"/>
                </a:cubicBezTo>
                <a:cubicBezTo>
                  <a:pt x="125" y="62"/>
                  <a:pt x="125" y="53"/>
                  <a:pt x="131" y="47"/>
                </a:cubicBezTo>
                <a:cubicBezTo>
                  <a:pt x="142" y="37"/>
                  <a:pt x="142" y="37"/>
                  <a:pt x="142" y="37"/>
                </a:cubicBezTo>
                <a:cubicBezTo>
                  <a:pt x="147" y="31"/>
                  <a:pt x="147" y="22"/>
                  <a:pt x="142" y="16"/>
                </a:cubicBezTo>
                <a:cubicBezTo>
                  <a:pt x="136" y="10"/>
                  <a:pt x="127" y="10"/>
                  <a:pt x="121" y="16"/>
                </a:cubicBezTo>
                <a:cubicBezTo>
                  <a:pt x="0" y="137"/>
                  <a:pt x="0" y="137"/>
                  <a:pt x="0" y="137"/>
                </a:cubicBezTo>
                <a:cubicBezTo>
                  <a:pt x="103" y="240"/>
                  <a:pt x="103" y="240"/>
                  <a:pt x="103" y="240"/>
                </a:cubicBezTo>
                <a:cubicBezTo>
                  <a:pt x="224" y="119"/>
                  <a:pt x="224" y="119"/>
                  <a:pt x="224" y="119"/>
                </a:cubicBezTo>
                <a:cubicBezTo>
                  <a:pt x="230" y="113"/>
                  <a:pt x="230" y="104"/>
                  <a:pt x="224" y="98"/>
                </a:cubicBezTo>
                <a:cubicBezTo>
                  <a:pt x="218" y="93"/>
                  <a:pt x="209" y="93"/>
                  <a:pt x="203" y="98"/>
                </a:cubicBezTo>
                <a:cubicBezTo>
                  <a:pt x="181" y="121"/>
                  <a:pt x="181" y="121"/>
                  <a:pt x="181" y="121"/>
                </a:cubicBezTo>
                <a:cubicBezTo>
                  <a:pt x="175" y="126"/>
                  <a:pt x="166" y="126"/>
                  <a:pt x="161" y="120"/>
                </a:cubicBezTo>
                <a:cubicBezTo>
                  <a:pt x="156" y="115"/>
                  <a:pt x="155" y="108"/>
                  <a:pt x="158" y="103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40" y="21"/>
                  <a:pt x="240" y="11"/>
                  <a:pt x="235" y="6"/>
                </a:cubicBezTo>
                <a:cubicBezTo>
                  <a:pt x="229" y="0"/>
                  <a:pt x="220" y="0"/>
                  <a:pt x="214" y="6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248">
            <a:extLst>
              <a:ext uri="{FF2B5EF4-FFF2-40B4-BE49-F238E27FC236}">
                <a16:creationId xmlns="" xmlns:a16="http://schemas.microsoft.com/office/drawing/2014/main" id="{173588BA-CC62-4C6C-8F3C-9E6F7B2FDDCB}"/>
              </a:ext>
            </a:extLst>
          </p:cNvPr>
          <p:cNvSpPr>
            <a:spLocks/>
          </p:cNvSpPr>
          <p:nvPr userDrawn="1"/>
        </p:nvSpPr>
        <p:spPr bwMode="auto">
          <a:xfrm>
            <a:off x="9802813" y="4630737"/>
            <a:ext cx="255588" cy="255588"/>
          </a:xfrm>
          <a:custGeom>
            <a:avLst/>
            <a:gdLst>
              <a:gd name="T0" fmla="*/ 132 w 161"/>
              <a:gd name="T1" fmla="*/ 133 h 162"/>
              <a:gd name="T2" fmla="*/ 29 w 161"/>
              <a:gd name="T3" fmla="*/ 133 h 162"/>
              <a:gd name="T4" fmla="*/ 29 w 161"/>
              <a:gd name="T5" fmla="*/ 29 h 162"/>
              <a:gd name="T6" fmla="*/ 133 w 161"/>
              <a:gd name="T7" fmla="*/ 29 h 162"/>
              <a:gd name="T8" fmla="*/ 132 w 161"/>
              <a:gd name="T9" fmla="*/ 13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2">
                <a:moveTo>
                  <a:pt x="132" y="133"/>
                </a:moveTo>
                <a:cubicBezTo>
                  <a:pt x="104" y="162"/>
                  <a:pt x="57" y="161"/>
                  <a:pt x="29" y="133"/>
                </a:cubicBezTo>
                <a:cubicBezTo>
                  <a:pt x="0" y="104"/>
                  <a:pt x="0" y="57"/>
                  <a:pt x="29" y="29"/>
                </a:cubicBezTo>
                <a:cubicBezTo>
                  <a:pt x="58" y="0"/>
                  <a:pt x="105" y="1"/>
                  <a:pt x="133" y="29"/>
                </a:cubicBezTo>
                <a:cubicBezTo>
                  <a:pt x="161" y="58"/>
                  <a:pt x="161" y="105"/>
                  <a:pt x="132" y="133"/>
                </a:cubicBezTo>
                <a:close/>
              </a:path>
            </a:pathLst>
          </a:custGeom>
          <a:solidFill>
            <a:srgbClr val="4463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249">
            <a:extLst>
              <a:ext uri="{FF2B5EF4-FFF2-40B4-BE49-F238E27FC236}">
                <a16:creationId xmlns="" xmlns:a16="http://schemas.microsoft.com/office/drawing/2014/main" id="{66678C8A-857A-40E8-8657-A9C589DE0587}"/>
              </a:ext>
            </a:extLst>
          </p:cNvPr>
          <p:cNvSpPr>
            <a:spLocks/>
          </p:cNvSpPr>
          <p:nvPr userDrawn="1"/>
        </p:nvSpPr>
        <p:spPr bwMode="auto">
          <a:xfrm>
            <a:off x="9831388" y="4659312"/>
            <a:ext cx="198438" cy="200025"/>
          </a:xfrm>
          <a:custGeom>
            <a:avLst/>
            <a:gdLst>
              <a:gd name="T0" fmla="*/ 103 w 125"/>
              <a:gd name="T1" fmla="*/ 103 h 126"/>
              <a:gd name="T2" fmla="*/ 22 w 125"/>
              <a:gd name="T3" fmla="*/ 103 h 126"/>
              <a:gd name="T4" fmla="*/ 23 w 125"/>
              <a:gd name="T5" fmla="*/ 22 h 126"/>
              <a:gd name="T6" fmla="*/ 103 w 125"/>
              <a:gd name="T7" fmla="*/ 23 h 126"/>
              <a:gd name="T8" fmla="*/ 103 w 125"/>
              <a:gd name="T9" fmla="*/ 10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26">
                <a:moveTo>
                  <a:pt x="103" y="103"/>
                </a:moveTo>
                <a:cubicBezTo>
                  <a:pt x="80" y="126"/>
                  <a:pt x="44" y="125"/>
                  <a:pt x="22" y="103"/>
                </a:cubicBezTo>
                <a:cubicBezTo>
                  <a:pt x="0" y="81"/>
                  <a:pt x="1" y="45"/>
                  <a:pt x="23" y="22"/>
                </a:cubicBezTo>
                <a:cubicBezTo>
                  <a:pt x="45" y="0"/>
                  <a:pt x="81" y="1"/>
                  <a:pt x="103" y="23"/>
                </a:cubicBezTo>
                <a:cubicBezTo>
                  <a:pt x="125" y="45"/>
                  <a:pt x="125" y="81"/>
                  <a:pt x="103" y="103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250">
            <a:extLst>
              <a:ext uri="{FF2B5EF4-FFF2-40B4-BE49-F238E27FC236}">
                <a16:creationId xmlns="" xmlns:a16="http://schemas.microsoft.com/office/drawing/2014/main" id="{AC117271-3908-4180-918E-680273ACC4E9}"/>
              </a:ext>
            </a:extLst>
          </p:cNvPr>
          <p:cNvSpPr>
            <a:spLocks/>
          </p:cNvSpPr>
          <p:nvPr userDrawn="1"/>
        </p:nvSpPr>
        <p:spPr bwMode="auto">
          <a:xfrm>
            <a:off x="9859963" y="4689475"/>
            <a:ext cx="141288" cy="139700"/>
          </a:xfrm>
          <a:custGeom>
            <a:avLst/>
            <a:gdLst>
              <a:gd name="T0" fmla="*/ 73 w 89"/>
              <a:gd name="T1" fmla="*/ 73 h 88"/>
              <a:gd name="T2" fmla="*/ 16 w 89"/>
              <a:gd name="T3" fmla="*/ 72 h 88"/>
              <a:gd name="T4" fmla="*/ 16 w 89"/>
              <a:gd name="T5" fmla="*/ 15 h 88"/>
              <a:gd name="T6" fmla="*/ 74 w 89"/>
              <a:gd name="T7" fmla="*/ 16 h 88"/>
              <a:gd name="T8" fmla="*/ 73 w 89"/>
              <a:gd name="T9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3" y="73"/>
                </a:moveTo>
                <a:cubicBezTo>
                  <a:pt x="57" y="88"/>
                  <a:pt x="32" y="88"/>
                  <a:pt x="16" y="72"/>
                </a:cubicBezTo>
                <a:cubicBezTo>
                  <a:pt x="0" y="57"/>
                  <a:pt x="1" y="31"/>
                  <a:pt x="16" y="15"/>
                </a:cubicBezTo>
                <a:cubicBezTo>
                  <a:pt x="32" y="0"/>
                  <a:pt x="58" y="0"/>
                  <a:pt x="74" y="16"/>
                </a:cubicBezTo>
                <a:cubicBezTo>
                  <a:pt x="89" y="31"/>
                  <a:pt x="89" y="57"/>
                  <a:pt x="73" y="73"/>
                </a:cubicBezTo>
                <a:close/>
              </a:path>
            </a:pathLst>
          </a:custGeom>
          <a:solidFill>
            <a:srgbClr val="597B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51">
            <a:extLst>
              <a:ext uri="{FF2B5EF4-FFF2-40B4-BE49-F238E27FC236}">
                <a16:creationId xmlns="" xmlns:a16="http://schemas.microsoft.com/office/drawing/2014/main" id="{93F41D86-AE76-42D8-9AAE-6BC797224E63}"/>
              </a:ext>
            </a:extLst>
          </p:cNvPr>
          <p:cNvSpPr>
            <a:spLocks/>
          </p:cNvSpPr>
          <p:nvPr userDrawn="1"/>
        </p:nvSpPr>
        <p:spPr bwMode="auto">
          <a:xfrm>
            <a:off x="9888538" y="4718050"/>
            <a:ext cx="84138" cy="82550"/>
          </a:xfrm>
          <a:custGeom>
            <a:avLst/>
            <a:gdLst>
              <a:gd name="T0" fmla="*/ 44 w 53"/>
              <a:gd name="T1" fmla="*/ 43 h 52"/>
              <a:gd name="T2" fmla="*/ 10 w 53"/>
              <a:gd name="T3" fmla="*/ 43 h 52"/>
              <a:gd name="T4" fmla="*/ 10 w 53"/>
              <a:gd name="T5" fmla="*/ 9 h 52"/>
              <a:gd name="T6" fmla="*/ 44 w 53"/>
              <a:gd name="T7" fmla="*/ 9 h 52"/>
              <a:gd name="T8" fmla="*/ 44 w 53"/>
              <a:gd name="T9" fmla="*/ 4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2">
                <a:moveTo>
                  <a:pt x="44" y="43"/>
                </a:moveTo>
                <a:cubicBezTo>
                  <a:pt x="34" y="52"/>
                  <a:pt x="19" y="52"/>
                  <a:pt x="10" y="43"/>
                </a:cubicBezTo>
                <a:cubicBezTo>
                  <a:pt x="0" y="33"/>
                  <a:pt x="1" y="18"/>
                  <a:pt x="10" y="9"/>
                </a:cubicBezTo>
                <a:cubicBezTo>
                  <a:pt x="19" y="0"/>
                  <a:pt x="35" y="0"/>
                  <a:pt x="44" y="9"/>
                </a:cubicBezTo>
                <a:cubicBezTo>
                  <a:pt x="53" y="19"/>
                  <a:pt x="53" y="34"/>
                  <a:pt x="44" y="43"/>
                </a:cubicBez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92">
            <a:extLst>
              <a:ext uri="{FF2B5EF4-FFF2-40B4-BE49-F238E27FC236}">
                <a16:creationId xmlns="" xmlns:a16="http://schemas.microsoft.com/office/drawing/2014/main" id="{A3178EE1-4D5B-4BDE-9C0E-DBBB89FA36E9}"/>
              </a:ext>
            </a:extLst>
          </p:cNvPr>
          <p:cNvSpPr>
            <a:spLocks/>
          </p:cNvSpPr>
          <p:nvPr userDrawn="1"/>
        </p:nvSpPr>
        <p:spPr bwMode="auto">
          <a:xfrm>
            <a:off x="2223439" y="2466390"/>
            <a:ext cx="708025" cy="196850"/>
          </a:xfrm>
          <a:custGeom>
            <a:avLst/>
            <a:gdLst>
              <a:gd name="T0" fmla="*/ 408 w 446"/>
              <a:gd name="T1" fmla="*/ 111 h 125"/>
              <a:gd name="T2" fmla="*/ 400 w 446"/>
              <a:gd name="T3" fmla="*/ 112 h 125"/>
              <a:gd name="T4" fmla="*/ 347 w 446"/>
              <a:gd name="T5" fmla="*/ 80 h 125"/>
              <a:gd name="T6" fmla="*/ 346 w 446"/>
              <a:gd name="T7" fmla="*/ 80 h 125"/>
              <a:gd name="T8" fmla="*/ 346 w 446"/>
              <a:gd name="T9" fmla="*/ 73 h 125"/>
              <a:gd name="T10" fmla="*/ 308 w 446"/>
              <a:gd name="T11" fmla="*/ 34 h 125"/>
              <a:gd name="T12" fmla="*/ 291 w 446"/>
              <a:gd name="T13" fmla="*/ 38 h 125"/>
              <a:gd name="T14" fmla="*/ 235 w 446"/>
              <a:gd name="T15" fmla="*/ 0 h 125"/>
              <a:gd name="T16" fmla="*/ 179 w 446"/>
              <a:gd name="T17" fmla="*/ 43 h 125"/>
              <a:gd name="T18" fmla="*/ 162 w 446"/>
              <a:gd name="T19" fmla="*/ 38 h 125"/>
              <a:gd name="T20" fmla="*/ 131 w 446"/>
              <a:gd name="T21" fmla="*/ 67 h 125"/>
              <a:gd name="T22" fmla="*/ 127 w 446"/>
              <a:gd name="T23" fmla="*/ 67 h 125"/>
              <a:gd name="T24" fmla="*/ 78 w 446"/>
              <a:gd name="T25" fmla="*/ 93 h 125"/>
              <a:gd name="T26" fmla="*/ 68 w 446"/>
              <a:gd name="T27" fmla="*/ 92 h 125"/>
              <a:gd name="T28" fmla="*/ 52 w 446"/>
              <a:gd name="T29" fmla="*/ 95 h 125"/>
              <a:gd name="T30" fmla="*/ 39 w 446"/>
              <a:gd name="T31" fmla="*/ 93 h 125"/>
              <a:gd name="T32" fmla="*/ 0 w 446"/>
              <a:gd name="T33" fmla="*/ 125 h 125"/>
              <a:gd name="T34" fmla="*/ 446 w 446"/>
              <a:gd name="T35" fmla="*/ 125 h 125"/>
              <a:gd name="T36" fmla="*/ 408 w 446"/>
              <a:gd name="T37" fmla="*/ 11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6" h="125">
                <a:moveTo>
                  <a:pt x="408" y="111"/>
                </a:moveTo>
                <a:cubicBezTo>
                  <a:pt x="405" y="111"/>
                  <a:pt x="402" y="112"/>
                  <a:pt x="400" y="112"/>
                </a:cubicBezTo>
                <a:cubicBezTo>
                  <a:pt x="390" y="93"/>
                  <a:pt x="370" y="80"/>
                  <a:pt x="347" y="80"/>
                </a:cubicBezTo>
                <a:cubicBezTo>
                  <a:pt x="347" y="80"/>
                  <a:pt x="346" y="80"/>
                  <a:pt x="346" y="80"/>
                </a:cubicBezTo>
                <a:cubicBezTo>
                  <a:pt x="346" y="78"/>
                  <a:pt x="346" y="76"/>
                  <a:pt x="346" y="73"/>
                </a:cubicBezTo>
                <a:cubicBezTo>
                  <a:pt x="346" y="52"/>
                  <a:pt x="329" y="34"/>
                  <a:pt x="308" y="34"/>
                </a:cubicBezTo>
                <a:cubicBezTo>
                  <a:pt x="302" y="34"/>
                  <a:pt x="296" y="36"/>
                  <a:pt x="291" y="38"/>
                </a:cubicBezTo>
                <a:cubicBezTo>
                  <a:pt x="282" y="16"/>
                  <a:pt x="261" y="0"/>
                  <a:pt x="235" y="0"/>
                </a:cubicBezTo>
                <a:cubicBezTo>
                  <a:pt x="208" y="0"/>
                  <a:pt x="186" y="18"/>
                  <a:pt x="179" y="43"/>
                </a:cubicBezTo>
                <a:cubicBezTo>
                  <a:pt x="174" y="40"/>
                  <a:pt x="168" y="38"/>
                  <a:pt x="162" y="38"/>
                </a:cubicBezTo>
                <a:cubicBezTo>
                  <a:pt x="146" y="38"/>
                  <a:pt x="132" y="51"/>
                  <a:pt x="131" y="67"/>
                </a:cubicBezTo>
                <a:cubicBezTo>
                  <a:pt x="130" y="67"/>
                  <a:pt x="129" y="67"/>
                  <a:pt x="127" y="67"/>
                </a:cubicBezTo>
                <a:cubicBezTo>
                  <a:pt x="107" y="67"/>
                  <a:pt x="89" y="77"/>
                  <a:pt x="78" y="93"/>
                </a:cubicBezTo>
                <a:cubicBezTo>
                  <a:pt x="75" y="92"/>
                  <a:pt x="71" y="92"/>
                  <a:pt x="68" y="92"/>
                </a:cubicBezTo>
                <a:cubicBezTo>
                  <a:pt x="62" y="92"/>
                  <a:pt x="57" y="93"/>
                  <a:pt x="52" y="95"/>
                </a:cubicBezTo>
                <a:cubicBezTo>
                  <a:pt x="48" y="94"/>
                  <a:pt x="44" y="93"/>
                  <a:pt x="39" y="93"/>
                </a:cubicBezTo>
                <a:cubicBezTo>
                  <a:pt x="20" y="93"/>
                  <a:pt x="3" y="107"/>
                  <a:pt x="0" y="125"/>
                </a:cubicBezTo>
                <a:cubicBezTo>
                  <a:pt x="446" y="125"/>
                  <a:pt x="446" y="125"/>
                  <a:pt x="446" y="125"/>
                </a:cubicBezTo>
                <a:cubicBezTo>
                  <a:pt x="436" y="117"/>
                  <a:pt x="422" y="111"/>
                  <a:pt x="408" y="1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5B8B2E3-B086-4A48-AA84-E069A0BF6775}"/>
              </a:ext>
            </a:extLst>
          </p:cNvPr>
          <p:cNvGrpSpPr/>
          <p:nvPr userDrawn="1"/>
        </p:nvGrpSpPr>
        <p:grpSpPr>
          <a:xfrm>
            <a:off x="1449659" y="3062288"/>
            <a:ext cx="363538" cy="361951"/>
            <a:chOff x="1644892" y="3678238"/>
            <a:chExt cx="363538" cy="361951"/>
          </a:xfrm>
        </p:grpSpPr>
        <p:sp>
          <p:nvSpPr>
            <p:cNvPr id="156" name="Freeform 252">
              <a:extLst>
                <a:ext uri="{FF2B5EF4-FFF2-40B4-BE49-F238E27FC236}">
                  <a16:creationId xmlns="" xmlns:a16="http://schemas.microsoft.com/office/drawing/2014/main" id="{4FE1E1D2-87F1-4AAA-9B35-3A00E53C1E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6167" y="3678238"/>
              <a:ext cx="322263" cy="320675"/>
            </a:xfrm>
            <a:custGeom>
              <a:avLst/>
              <a:gdLst>
                <a:gd name="T0" fmla="*/ 78 w 203"/>
                <a:gd name="T1" fmla="*/ 202 h 202"/>
                <a:gd name="T2" fmla="*/ 191 w 203"/>
                <a:gd name="T3" fmla="*/ 90 h 202"/>
                <a:gd name="T4" fmla="*/ 191 w 203"/>
                <a:gd name="T5" fmla="*/ 74 h 202"/>
                <a:gd name="T6" fmla="*/ 175 w 203"/>
                <a:gd name="T7" fmla="*/ 74 h 202"/>
                <a:gd name="T8" fmla="*/ 158 w 203"/>
                <a:gd name="T9" fmla="*/ 91 h 202"/>
                <a:gd name="T10" fmla="*/ 143 w 203"/>
                <a:gd name="T11" fmla="*/ 91 h 202"/>
                <a:gd name="T12" fmla="*/ 141 w 203"/>
                <a:gd name="T13" fmla="*/ 77 h 202"/>
                <a:gd name="T14" fmla="*/ 199 w 203"/>
                <a:gd name="T15" fmla="*/ 20 h 202"/>
                <a:gd name="T16" fmla="*/ 199 w 203"/>
                <a:gd name="T17" fmla="*/ 4 h 202"/>
                <a:gd name="T18" fmla="*/ 183 w 203"/>
                <a:gd name="T19" fmla="*/ 4 h 202"/>
                <a:gd name="T20" fmla="*/ 135 w 203"/>
                <a:gd name="T21" fmla="*/ 51 h 202"/>
                <a:gd name="T22" fmla="*/ 120 w 203"/>
                <a:gd name="T23" fmla="*/ 51 h 202"/>
                <a:gd name="T24" fmla="*/ 120 w 203"/>
                <a:gd name="T25" fmla="*/ 36 h 202"/>
                <a:gd name="T26" fmla="*/ 128 w 203"/>
                <a:gd name="T27" fmla="*/ 27 h 202"/>
                <a:gd name="T28" fmla="*/ 128 w 203"/>
                <a:gd name="T29" fmla="*/ 12 h 202"/>
                <a:gd name="T30" fmla="*/ 113 w 203"/>
                <a:gd name="T31" fmla="*/ 12 h 202"/>
                <a:gd name="T32" fmla="*/ 0 w 203"/>
                <a:gd name="T33" fmla="*/ 124 h 202"/>
                <a:gd name="T34" fmla="*/ 78 w 203"/>
                <a:gd name="T3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3" h="202">
                  <a:moveTo>
                    <a:pt x="78" y="202"/>
                  </a:moveTo>
                  <a:cubicBezTo>
                    <a:pt x="191" y="90"/>
                    <a:pt x="191" y="90"/>
                    <a:pt x="191" y="90"/>
                  </a:cubicBezTo>
                  <a:cubicBezTo>
                    <a:pt x="195" y="85"/>
                    <a:pt x="195" y="78"/>
                    <a:pt x="191" y="74"/>
                  </a:cubicBezTo>
                  <a:cubicBezTo>
                    <a:pt x="186" y="70"/>
                    <a:pt x="179" y="70"/>
                    <a:pt x="175" y="74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4" y="95"/>
                    <a:pt x="147" y="95"/>
                    <a:pt x="143" y="91"/>
                  </a:cubicBezTo>
                  <a:cubicBezTo>
                    <a:pt x="139" y="87"/>
                    <a:pt x="138" y="82"/>
                    <a:pt x="141" y="77"/>
                  </a:cubicBezTo>
                  <a:cubicBezTo>
                    <a:pt x="199" y="20"/>
                    <a:pt x="199" y="20"/>
                    <a:pt x="199" y="20"/>
                  </a:cubicBezTo>
                  <a:cubicBezTo>
                    <a:pt x="203" y="15"/>
                    <a:pt x="203" y="8"/>
                    <a:pt x="199" y="4"/>
                  </a:cubicBezTo>
                  <a:cubicBezTo>
                    <a:pt x="194" y="0"/>
                    <a:pt x="187" y="0"/>
                    <a:pt x="183" y="4"/>
                  </a:cubicBezTo>
                  <a:cubicBezTo>
                    <a:pt x="135" y="51"/>
                    <a:pt x="135" y="51"/>
                    <a:pt x="135" y="51"/>
                  </a:cubicBezTo>
                  <a:cubicBezTo>
                    <a:pt x="131" y="55"/>
                    <a:pt x="124" y="55"/>
                    <a:pt x="120" y="51"/>
                  </a:cubicBezTo>
                  <a:cubicBezTo>
                    <a:pt x="116" y="47"/>
                    <a:pt x="116" y="40"/>
                    <a:pt x="120" y="36"/>
                  </a:cubicBezTo>
                  <a:cubicBezTo>
                    <a:pt x="128" y="27"/>
                    <a:pt x="128" y="27"/>
                    <a:pt x="128" y="27"/>
                  </a:cubicBezTo>
                  <a:cubicBezTo>
                    <a:pt x="133" y="23"/>
                    <a:pt x="133" y="16"/>
                    <a:pt x="128" y="12"/>
                  </a:cubicBezTo>
                  <a:cubicBezTo>
                    <a:pt x="124" y="7"/>
                    <a:pt x="117" y="7"/>
                    <a:pt x="113" y="12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78" y="202"/>
                  </a:ln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253">
              <a:extLst>
                <a:ext uri="{FF2B5EF4-FFF2-40B4-BE49-F238E27FC236}">
                  <a16:creationId xmlns="" xmlns:a16="http://schemas.microsoft.com/office/drawing/2014/main" id="{143B0E9B-E055-4A94-BEAE-1E1E94E0D8A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1404" y="3716338"/>
              <a:ext cx="288925" cy="288925"/>
            </a:xfrm>
            <a:custGeom>
              <a:avLst/>
              <a:gdLst>
                <a:gd name="T0" fmla="*/ 162 w 182"/>
                <a:gd name="T1" fmla="*/ 4 h 182"/>
                <a:gd name="T2" fmla="*/ 114 w 182"/>
                <a:gd name="T3" fmla="*/ 52 h 182"/>
                <a:gd name="T4" fmla="*/ 99 w 182"/>
                <a:gd name="T5" fmla="*/ 51 h 182"/>
                <a:gd name="T6" fmla="*/ 99 w 182"/>
                <a:gd name="T7" fmla="*/ 36 h 182"/>
                <a:gd name="T8" fmla="*/ 107 w 182"/>
                <a:gd name="T9" fmla="*/ 28 h 182"/>
                <a:gd name="T10" fmla="*/ 107 w 182"/>
                <a:gd name="T11" fmla="*/ 12 h 182"/>
                <a:gd name="T12" fmla="*/ 91 w 182"/>
                <a:gd name="T13" fmla="*/ 12 h 182"/>
                <a:gd name="T14" fmla="*/ 0 w 182"/>
                <a:gd name="T15" fmla="*/ 104 h 182"/>
                <a:gd name="T16" fmla="*/ 78 w 182"/>
                <a:gd name="T17" fmla="*/ 182 h 182"/>
                <a:gd name="T18" fmla="*/ 169 w 182"/>
                <a:gd name="T19" fmla="*/ 90 h 182"/>
                <a:gd name="T20" fmla="*/ 169 w 182"/>
                <a:gd name="T21" fmla="*/ 74 h 182"/>
                <a:gd name="T22" fmla="*/ 154 w 182"/>
                <a:gd name="T23" fmla="*/ 74 h 182"/>
                <a:gd name="T24" fmla="*/ 137 w 182"/>
                <a:gd name="T25" fmla="*/ 91 h 182"/>
                <a:gd name="T26" fmla="*/ 121 w 182"/>
                <a:gd name="T27" fmla="*/ 91 h 182"/>
                <a:gd name="T28" fmla="*/ 120 w 182"/>
                <a:gd name="T29" fmla="*/ 78 h 182"/>
                <a:gd name="T30" fmla="*/ 177 w 182"/>
                <a:gd name="T31" fmla="*/ 20 h 182"/>
                <a:gd name="T32" fmla="*/ 177 w 182"/>
                <a:gd name="T33" fmla="*/ 4 h 182"/>
                <a:gd name="T34" fmla="*/ 162 w 182"/>
                <a:gd name="T35" fmla="*/ 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182">
                  <a:moveTo>
                    <a:pt x="162" y="4"/>
                  </a:moveTo>
                  <a:cubicBezTo>
                    <a:pt x="114" y="52"/>
                    <a:pt x="114" y="52"/>
                    <a:pt x="114" y="52"/>
                  </a:cubicBezTo>
                  <a:cubicBezTo>
                    <a:pt x="110" y="56"/>
                    <a:pt x="103" y="56"/>
                    <a:pt x="99" y="51"/>
                  </a:cubicBezTo>
                  <a:cubicBezTo>
                    <a:pt x="95" y="47"/>
                    <a:pt x="95" y="40"/>
                    <a:pt x="99" y="3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11" y="23"/>
                    <a:pt x="111" y="16"/>
                    <a:pt x="107" y="12"/>
                  </a:cubicBezTo>
                  <a:cubicBezTo>
                    <a:pt x="103" y="8"/>
                    <a:pt x="96" y="8"/>
                    <a:pt x="91" y="1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169" y="90"/>
                    <a:pt x="169" y="90"/>
                    <a:pt x="169" y="90"/>
                  </a:cubicBezTo>
                  <a:cubicBezTo>
                    <a:pt x="174" y="86"/>
                    <a:pt x="174" y="79"/>
                    <a:pt x="169" y="74"/>
                  </a:cubicBezTo>
                  <a:cubicBezTo>
                    <a:pt x="165" y="70"/>
                    <a:pt x="158" y="70"/>
                    <a:pt x="154" y="74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2" y="95"/>
                    <a:pt x="126" y="95"/>
                    <a:pt x="121" y="91"/>
                  </a:cubicBezTo>
                  <a:cubicBezTo>
                    <a:pt x="118" y="87"/>
                    <a:pt x="117" y="82"/>
                    <a:pt x="120" y="78"/>
                  </a:cubicBezTo>
                  <a:cubicBezTo>
                    <a:pt x="177" y="20"/>
                    <a:pt x="177" y="20"/>
                    <a:pt x="177" y="20"/>
                  </a:cubicBezTo>
                  <a:cubicBezTo>
                    <a:pt x="182" y="16"/>
                    <a:pt x="182" y="8"/>
                    <a:pt x="177" y="4"/>
                  </a:cubicBezTo>
                  <a:cubicBezTo>
                    <a:pt x="173" y="0"/>
                    <a:pt x="166" y="0"/>
                    <a:pt x="162" y="4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254">
              <a:extLst>
                <a:ext uri="{FF2B5EF4-FFF2-40B4-BE49-F238E27FC236}">
                  <a16:creationId xmlns="" xmlns:a16="http://schemas.microsoft.com/office/drawing/2014/main" id="{6C9AB3BF-015E-4884-AF02-1FFE5533E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44892" y="3848101"/>
              <a:ext cx="193675" cy="192088"/>
            </a:xfrm>
            <a:custGeom>
              <a:avLst/>
              <a:gdLst>
                <a:gd name="T0" fmla="*/ 100 w 122"/>
                <a:gd name="T1" fmla="*/ 100 h 122"/>
                <a:gd name="T2" fmla="*/ 22 w 122"/>
                <a:gd name="T3" fmla="*/ 100 h 122"/>
                <a:gd name="T4" fmla="*/ 22 w 122"/>
                <a:gd name="T5" fmla="*/ 21 h 122"/>
                <a:gd name="T6" fmla="*/ 101 w 122"/>
                <a:gd name="T7" fmla="*/ 22 h 122"/>
                <a:gd name="T8" fmla="*/ 100 w 122"/>
                <a:gd name="T9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2">
                  <a:moveTo>
                    <a:pt x="100" y="100"/>
                  </a:moveTo>
                  <a:cubicBezTo>
                    <a:pt x="78" y="122"/>
                    <a:pt x="43" y="122"/>
                    <a:pt x="22" y="100"/>
                  </a:cubicBezTo>
                  <a:cubicBezTo>
                    <a:pt x="0" y="78"/>
                    <a:pt x="0" y="43"/>
                    <a:pt x="22" y="21"/>
                  </a:cubicBezTo>
                  <a:cubicBezTo>
                    <a:pt x="44" y="0"/>
                    <a:pt x="79" y="0"/>
                    <a:pt x="101" y="22"/>
                  </a:cubicBezTo>
                  <a:cubicBezTo>
                    <a:pt x="122" y="44"/>
                    <a:pt x="122" y="79"/>
                    <a:pt x="100" y="100"/>
                  </a:cubicBezTo>
                  <a:close/>
                </a:path>
              </a:pathLst>
            </a:custGeom>
            <a:solidFill>
              <a:srgbClr val="446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255">
              <a:extLst>
                <a:ext uri="{FF2B5EF4-FFF2-40B4-BE49-F238E27FC236}">
                  <a16:creationId xmlns="" xmlns:a16="http://schemas.microsoft.com/office/drawing/2014/main" id="{4DA2A1EB-5A33-4177-9D18-A3888711675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67117" y="3868738"/>
              <a:ext cx="150813" cy="149225"/>
            </a:xfrm>
            <a:custGeom>
              <a:avLst/>
              <a:gdLst>
                <a:gd name="T0" fmla="*/ 77 w 95"/>
                <a:gd name="T1" fmla="*/ 79 h 95"/>
                <a:gd name="T2" fmla="*/ 16 w 95"/>
                <a:gd name="T3" fmla="*/ 78 h 95"/>
                <a:gd name="T4" fmla="*/ 17 w 95"/>
                <a:gd name="T5" fmla="*/ 17 h 95"/>
                <a:gd name="T6" fmla="*/ 78 w 95"/>
                <a:gd name="T7" fmla="*/ 18 h 95"/>
                <a:gd name="T8" fmla="*/ 77 w 95"/>
                <a:gd name="T9" fmla="*/ 7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77" y="79"/>
                  </a:moveTo>
                  <a:cubicBezTo>
                    <a:pt x="61" y="95"/>
                    <a:pt x="33" y="95"/>
                    <a:pt x="16" y="78"/>
                  </a:cubicBezTo>
                  <a:cubicBezTo>
                    <a:pt x="0" y="61"/>
                    <a:pt x="0" y="34"/>
                    <a:pt x="17" y="17"/>
                  </a:cubicBezTo>
                  <a:cubicBezTo>
                    <a:pt x="34" y="0"/>
                    <a:pt x="61" y="1"/>
                    <a:pt x="78" y="18"/>
                  </a:cubicBezTo>
                  <a:cubicBezTo>
                    <a:pt x="95" y="34"/>
                    <a:pt x="94" y="62"/>
                    <a:pt x="77" y="79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56">
              <a:extLst>
                <a:ext uri="{FF2B5EF4-FFF2-40B4-BE49-F238E27FC236}">
                  <a16:creationId xmlns="" xmlns:a16="http://schemas.microsoft.com/office/drawing/2014/main" id="{53B05E55-A9F4-49DD-BD75-6E07004634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7754" y="3890963"/>
              <a:ext cx="107950" cy="107950"/>
            </a:xfrm>
            <a:custGeom>
              <a:avLst/>
              <a:gdLst>
                <a:gd name="T0" fmla="*/ 56 w 68"/>
                <a:gd name="T1" fmla="*/ 56 h 68"/>
                <a:gd name="T2" fmla="*/ 12 w 68"/>
                <a:gd name="T3" fmla="*/ 55 h 68"/>
                <a:gd name="T4" fmla="*/ 13 w 68"/>
                <a:gd name="T5" fmla="*/ 12 h 68"/>
                <a:gd name="T6" fmla="*/ 56 w 68"/>
                <a:gd name="T7" fmla="*/ 12 h 68"/>
                <a:gd name="T8" fmla="*/ 56 w 68"/>
                <a:gd name="T9" fmla="*/ 5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56" y="56"/>
                  </a:moveTo>
                  <a:cubicBezTo>
                    <a:pt x="44" y="68"/>
                    <a:pt x="24" y="67"/>
                    <a:pt x="12" y="55"/>
                  </a:cubicBezTo>
                  <a:cubicBezTo>
                    <a:pt x="0" y="43"/>
                    <a:pt x="1" y="24"/>
                    <a:pt x="13" y="12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8" y="24"/>
                    <a:pt x="68" y="44"/>
                    <a:pt x="56" y="56"/>
                  </a:cubicBezTo>
                  <a:close/>
                </a:path>
              </a:pathLst>
            </a:custGeom>
            <a:solidFill>
              <a:srgbClr val="597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57">
              <a:extLst>
                <a:ext uri="{FF2B5EF4-FFF2-40B4-BE49-F238E27FC236}">
                  <a16:creationId xmlns="" xmlns:a16="http://schemas.microsoft.com/office/drawing/2014/main" id="{87D281F8-2958-464B-8B7E-D1E051941A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9979" y="3913188"/>
              <a:ext cx="63500" cy="63500"/>
            </a:xfrm>
            <a:custGeom>
              <a:avLst/>
              <a:gdLst>
                <a:gd name="T0" fmla="*/ 33 w 40"/>
                <a:gd name="T1" fmla="*/ 33 h 40"/>
                <a:gd name="T2" fmla="*/ 7 w 40"/>
                <a:gd name="T3" fmla="*/ 33 h 40"/>
                <a:gd name="T4" fmla="*/ 7 w 40"/>
                <a:gd name="T5" fmla="*/ 7 h 40"/>
                <a:gd name="T6" fmla="*/ 33 w 40"/>
                <a:gd name="T7" fmla="*/ 7 h 40"/>
                <a:gd name="T8" fmla="*/ 33 w 40"/>
                <a:gd name="T9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3" y="33"/>
                  </a:moveTo>
                  <a:cubicBezTo>
                    <a:pt x="26" y="40"/>
                    <a:pt x="14" y="40"/>
                    <a:pt x="7" y="33"/>
                  </a:cubicBezTo>
                  <a:cubicBezTo>
                    <a:pt x="0" y="26"/>
                    <a:pt x="0" y="14"/>
                    <a:pt x="7" y="7"/>
                  </a:cubicBezTo>
                  <a:cubicBezTo>
                    <a:pt x="14" y="0"/>
                    <a:pt x="26" y="0"/>
                    <a:pt x="33" y="7"/>
                  </a:cubicBezTo>
                  <a:cubicBezTo>
                    <a:pt x="40" y="14"/>
                    <a:pt x="40" y="26"/>
                    <a:pt x="33" y="33"/>
                  </a:cubicBez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3" name="Freeform 259">
            <a:extLst>
              <a:ext uri="{FF2B5EF4-FFF2-40B4-BE49-F238E27FC236}">
                <a16:creationId xmlns="" xmlns:a16="http://schemas.microsoft.com/office/drawing/2014/main" id="{FC4E074C-8009-4F0E-BF7E-BFDF548C7632}"/>
              </a:ext>
            </a:extLst>
          </p:cNvPr>
          <p:cNvSpPr>
            <a:spLocks/>
          </p:cNvSpPr>
          <p:nvPr userDrawn="1"/>
        </p:nvSpPr>
        <p:spPr bwMode="auto">
          <a:xfrm>
            <a:off x="8053388" y="5059362"/>
            <a:ext cx="571500" cy="655638"/>
          </a:xfrm>
          <a:custGeom>
            <a:avLst/>
            <a:gdLst>
              <a:gd name="T0" fmla="*/ 245 w 360"/>
              <a:gd name="T1" fmla="*/ 93 h 413"/>
              <a:gd name="T2" fmla="*/ 222 w 360"/>
              <a:gd name="T3" fmla="*/ 77 h 413"/>
              <a:gd name="T4" fmla="*/ 228 w 360"/>
              <a:gd name="T5" fmla="*/ 81 h 413"/>
              <a:gd name="T6" fmla="*/ 323 w 360"/>
              <a:gd name="T7" fmla="*/ 267 h 413"/>
              <a:gd name="T8" fmla="*/ 211 w 360"/>
              <a:gd name="T9" fmla="*/ 307 h 413"/>
              <a:gd name="T10" fmla="*/ 164 w 360"/>
              <a:gd name="T11" fmla="*/ 282 h 413"/>
              <a:gd name="T12" fmla="*/ 128 w 360"/>
              <a:gd name="T13" fmla="*/ 238 h 413"/>
              <a:gd name="T14" fmla="*/ 125 w 360"/>
              <a:gd name="T15" fmla="*/ 230 h 413"/>
              <a:gd name="T16" fmla="*/ 134 w 360"/>
              <a:gd name="T17" fmla="*/ 218 h 413"/>
              <a:gd name="T18" fmla="*/ 152 w 360"/>
              <a:gd name="T19" fmla="*/ 243 h 413"/>
              <a:gd name="T20" fmla="*/ 176 w 360"/>
              <a:gd name="T21" fmla="*/ 265 h 413"/>
              <a:gd name="T22" fmla="*/ 255 w 360"/>
              <a:gd name="T23" fmla="*/ 298 h 413"/>
              <a:gd name="T24" fmla="*/ 307 w 360"/>
              <a:gd name="T25" fmla="*/ 229 h 413"/>
              <a:gd name="T26" fmla="*/ 225 w 360"/>
              <a:gd name="T27" fmla="*/ 106 h 413"/>
              <a:gd name="T28" fmla="*/ 190 w 360"/>
              <a:gd name="T29" fmla="*/ 82 h 413"/>
              <a:gd name="T30" fmla="*/ 0 w 360"/>
              <a:gd name="T31" fmla="*/ 102 h 413"/>
              <a:gd name="T32" fmla="*/ 185 w 360"/>
              <a:gd name="T33" fmla="*/ 92 h 413"/>
              <a:gd name="T34" fmla="*/ 220 w 360"/>
              <a:gd name="T35" fmla="*/ 116 h 413"/>
              <a:gd name="T36" fmla="*/ 289 w 360"/>
              <a:gd name="T37" fmla="*/ 224 h 413"/>
              <a:gd name="T38" fmla="*/ 244 w 360"/>
              <a:gd name="T39" fmla="*/ 274 h 413"/>
              <a:gd name="T40" fmla="*/ 235 w 360"/>
              <a:gd name="T41" fmla="*/ 273 h 413"/>
              <a:gd name="T42" fmla="*/ 224 w 360"/>
              <a:gd name="T43" fmla="*/ 268 h 413"/>
              <a:gd name="T44" fmla="*/ 216 w 360"/>
              <a:gd name="T45" fmla="*/ 258 h 413"/>
              <a:gd name="T46" fmla="*/ 238 w 360"/>
              <a:gd name="T47" fmla="*/ 252 h 413"/>
              <a:gd name="T48" fmla="*/ 238 w 360"/>
              <a:gd name="T49" fmla="*/ 252 h 413"/>
              <a:gd name="T50" fmla="*/ 256 w 360"/>
              <a:gd name="T51" fmla="*/ 175 h 413"/>
              <a:gd name="T52" fmla="*/ 213 w 360"/>
              <a:gd name="T53" fmla="*/ 125 h 413"/>
              <a:gd name="T54" fmla="*/ 146 w 360"/>
              <a:gd name="T55" fmla="*/ 90 h 413"/>
              <a:gd name="T56" fmla="*/ 23 w 360"/>
              <a:gd name="T57" fmla="*/ 137 h 413"/>
              <a:gd name="T58" fmla="*/ 115 w 360"/>
              <a:gd name="T59" fmla="*/ 320 h 413"/>
              <a:gd name="T60" fmla="*/ 138 w 360"/>
              <a:gd name="T61" fmla="*/ 337 h 413"/>
              <a:gd name="T62" fmla="*/ 133 w 360"/>
              <a:gd name="T63" fmla="*/ 333 h 413"/>
              <a:gd name="T64" fmla="*/ 37 w 360"/>
              <a:gd name="T65" fmla="*/ 147 h 413"/>
              <a:gd name="T66" fmla="*/ 149 w 360"/>
              <a:gd name="T67" fmla="*/ 106 h 413"/>
              <a:gd name="T68" fmla="*/ 197 w 360"/>
              <a:gd name="T69" fmla="*/ 132 h 413"/>
              <a:gd name="T70" fmla="*/ 233 w 360"/>
              <a:gd name="T71" fmla="*/ 175 h 413"/>
              <a:gd name="T72" fmla="*/ 236 w 360"/>
              <a:gd name="T73" fmla="*/ 183 h 413"/>
              <a:gd name="T74" fmla="*/ 226 w 360"/>
              <a:gd name="T75" fmla="*/ 196 h 413"/>
              <a:gd name="T76" fmla="*/ 208 w 360"/>
              <a:gd name="T77" fmla="*/ 171 h 413"/>
              <a:gd name="T78" fmla="*/ 208 w 360"/>
              <a:gd name="T79" fmla="*/ 171 h 413"/>
              <a:gd name="T80" fmla="*/ 181 w 360"/>
              <a:gd name="T81" fmla="*/ 145 h 413"/>
              <a:gd name="T82" fmla="*/ 105 w 360"/>
              <a:gd name="T83" fmla="*/ 116 h 413"/>
              <a:gd name="T84" fmla="*/ 53 w 360"/>
              <a:gd name="T85" fmla="*/ 184 h 413"/>
              <a:gd name="T86" fmla="*/ 135 w 360"/>
              <a:gd name="T87" fmla="*/ 307 h 413"/>
              <a:gd name="T88" fmla="*/ 170 w 360"/>
              <a:gd name="T89" fmla="*/ 331 h 413"/>
              <a:gd name="T90" fmla="*/ 360 w 360"/>
              <a:gd name="T91" fmla="*/ 312 h 413"/>
              <a:gd name="T92" fmla="*/ 175 w 360"/>
              <a:gd name="T93" fmla="*/ 321 h 413"/>
              <a:gd name="T94" fmla="*/ 140 w 360"/>
              <a:gd name="T95" fmla="*/ 298 h 413"/>
              <a:gd name="T96" fmla="*/ 72 w 360"/>
              <a:gd name="T97" fmla="*/ 190 h 413"/>
              <a:gd name="T98" fmla="*/ 117 w 360"/>
              <a:gd name="T99" fmla="*/ 139 h 413"/>
              <a:gd name="T100" fmla="*/ 125 w 360"/>
              <a:gd name="T101" fmla="*/ 140 h 413"/>
              <a:gd name="T102" fmla="*/ 137 w 360"/>
              <a:gd name="T103" fmla="*/ 145 h 413"/>
              <a:gd name="T104" fmla="*/ 145 w 360"/>
              <a:gd name="T105" fmla="*/ 156 h 413"/>
              <a:gd name="T106" fmla="*/ 123 w 360"/>
              <a:gd name="T107" fmla="*/ 161 h 413"/>
              <a:gd name="T108" fmla="*/ 105 w 360"/>
              <a:gd name="T109" fmla="*/ 238 h 413"/>
              <a:gd name="T110" fmla="*/ 148 w 360"/>
              <a:gd name="T111" fmla="*/ 288 h 413"/>
              <a:gd name="T112" fmla="*/ 214 w 360"/>
              <a:gd name="T113" fmla="*/ 324 h 413"/>
              <a:gd name="T114" fmla="*/ 338 w 360"/>
              <a:gd name="T115" fmla="*/ 277 h 413"/>
              <a:gd name="T116" fmla="*/ 245 w 360"/>
              <a:gd name="T117" fmla="*/ 9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0" h="413">
                <a:moveTo>
                  <a:pt x="245" y="93"/>
                </a:moveTo>
                <a:cubicBezTo>
                  <a:pt x="232" y="83"/>
                  <a:pt x="222" y="77"/>
                  <a:pt x="222" y="77"/>
                </a:cubicBezTo>
                <a:cubicBezTo>
                  <a:pt x="224" y="78"/>
                  <a:pt x="226" y="79"/>
                  <a:pt x="228" y="81"/>
                </a:cubicBezTo>
                <a:cubicBezTo>
                  <a:pt x="352" y="179"/>
                  <a:pt x="323" y="267"/>
                  <a:pt x="323" y="267"/>
                </a:cubicBezTo>
                <a:cubicBezTo>
                  <a:pt x="301" y="340"/>
                  <a:pt x="211" y="307"/>
                  <a:pt x="211" y="307"/>
                </a:cubicBezTo>
                <a:cubicBezTo>
                  <a:pt x="191" y="300"/>
                  <a:pt x="176" y="291"/>
                  <a:pt x="164" y="282"/>
                </a:cubicBezTo>
                <a:cubicBezTo>
                  <a:pt x="137" y="260"/>
                  <a:pt x="128" y="238"/>
                  <a:pt x="128" y="238"/>
                </a:cubicBezTo>
                <a:cubicBezTo>
                  <a:pt x="127" y="235"/>
                  <a:pt x="126" y="232"/>
                  <a:pt x="125" y="230"/>
                </a:cubicBezTo>
                <a:cubicBezTo>
                  <a:pt x="122" y="222"/>
                  <a:pt x="127" y="217"/>
                  <a:pt x="134" y="218"/>
                </a:cubicBezTo>
                <a:cubicBezTo>
                  <a:pt x="142" y="231"/>
                  <a:pt x="152" y="243"/>
                  <a:pt x="152" y="243"/>
                </a:cubicBezTo>
                <a:cubicBezTo>
                  <a:pt x="160" y="251"/>
                  <a:pt x="168" y="259"/>
                  <a:pt x="176" y="265"/>
                </a:cubicBezTo>
                <a:cubicBezTo>
                  <a:pt x="217" y="298"/>
                  <a:pt x="255" y="298"/>
                  <a:pt x="255" y="298"/>
                </a:cubicBezTo>
                <a:cubicBezTo>
                  <a:pt x="317" y="294"/>
                  <a:pt x="307" y="229"/>
                  <a:pt x="307" y="229"/>
                </a:cubicBezTo>
                <a:cubicBezTo>
                  <a:pt x="300" y="174"/>
                  <a:pt x="257" y="131"/>
                  <a:pt x="225" y="106"/>
                </a:cubicBezTo>
                <a:cubicBezTo>
                  <a:pt x="206" y="91"/>
                  <a:pt x="190" y="82"/>
                  <a:pt x="190" y="82"/>
                </a:cubicBezTo>
                <a:cubicBezTo>
                  <a:pt x="44" y="0"/>
                  <a:pt x="0" y="102"/>
                  <a:pt x="0" y="102"/>
                </a:cubicBezTo>
                <a:cubicBezTo>
                  <a:pt x="60" y="19"/>
                  <a:pt x="185" y="92"/>
                  <a:pt x="185" y="92"/>
                </a:cubicBezTo>
                <a:cubicBezTo>
                  <a:pt x="198" y="100"/>
                  <a:pt x="210" y="108"/>
                  <a:pt x="220" y="116"/>
                </a:cubicBezTo>
                <a:cubicBezTo>
                  <a:pt x="286" y="168"/>
                  <a:pt x="289" y="224"/>
                  <a:pt x="289" y="224"/>
                </a:cubicBezTo>
                <a:cubicBezTo>
                  <a:pt x="293" y="278"/>
                  <a:pt x="244" y="274"/>
                  <a:pt x="244" y="274"/>
                </a:cubicBezTo>
                <a:cubicBezTo>
                  <a:pt x="241" y="274"/>
                  <a:pt x="238" y="274"/>
                  <a:pt x="235" y="273"/>
                </a:cubicBezTo>
                <a:cubicBezTo>
                  <a:pt x="231" y="273"/>
                  <a:pt x="227" y="271"/>
                  <a:pt x="224" y="268"/>
                </a:cubicBezTo>
                <a:cubicBezTo>
                  <a:pt x="220" y="265"/>
                  <a:pt x="217" y="262"/>
                  <a:pt x="216" y="258"/>
                </a:cubicBezTo>
                <a:cubicBezTo>
                  <a:pt x="229" y="257"/>
                  <a:pt x="238" y="252"/>
                  <a:pt x="238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87" y="226"/>
                  <a:pt x="256" y="175"/>
                  <a:pt x="256" y="175"/>
                </a:cubicBezTo>
                <a:cubicBezTo>
                  <a:pt x="244" y="154"/>
                  <a:pt x="229" y="138"/>
                  <a:pt x="213" y="125"/>
                </a:cubicBezTo>
                <a:cubicBezTo>
                  <a:pt x="180" y="99"/>
                  <a:pt x="146" y="90"/>
                  <a:pt x="146" y="90"/>
                </a:cubicBezTo>
                <a:cubicBezTo>
                  <a:pt x="44" y="60"/>
                  <a:pt x="23" y="137"/>
                  <a:pt x="23" y="137"/>
                </a:cubicBezTo>
                <a:cubicBezTo>
                  <a:pt x="0" y="217"/>
                  <a:pt x="75" y="289"/>
                  <a:pt x="115" y="320"/>
                </a:cubicBezTo>
                <a:cubicBezTo>
                  <a:pt x="129" y="331"/>
                  <a:pt x="138" y="337"/>
                  <a:pt x="138" y="337"/>
                </a:cubicBezTo>
                <a:cubicBezTo>
                  <a:pt x="136" y="335"/>
                  <a:pt x="134" y="334"/>
                  <a:pt x="133" y="333"/>
                </a:cubicBezTo>
                <a:cubicBezTo>
                  <a:pt x="8" y="234"/>
                  <a:pt x="37" y="147"/>
                  <a:pt x="37" y="147"/>
                </a:cubicBezTo>
                <a:cubicBezTo>
                  <a:pt x="59" y="74"/>
                  <a:pt x="149" y="106"/>
                  <a:pt x="149" y="106"/>
                </a:cubicBezTo>
                <a:cubicBezTo>
                  <a:pt x="169" y="113"/>
                  <a:pt x="185" y="122"/>
                  <a:pt x="197" y="132"/>
                </a:cubicBezTo>
                <a:cubicBezTo>
                  <a:pt x="224" y="153"/>
                  <a:pt x="233" y="175"/>
                  <a:pt x="233" y="175"/>
                </a:cubicBezTo>
                <a:cubicBezTo>
                  <a:pt x="234" y="178"/>
                  <a:pt x="235" y="181"/>
                  <a:pt x="236" y="183"/>
                </a:cubicBezTo>
                <a:cubicBezTo>
                  <a:pt x="238" y="192"/>
                  <a:pt x="233" y="196"/>
                  <a:pt x="226" y="196"/>
                </a:cubicBezTo>
                <a:cubicBezTo>
                  <a:pt x="219" y="182"/>
                  <a:pt x="208" y="171"/>
                  <a:pt x="208" y="171"/>
                </a:cubicBezTo>
                <a:cubicBezTo>
                  <a:pt x="208" y="171"/>
                  <a:pt x="208" y="171"/>
                  <a:pt x="208" y="171"/>
                </a:cubicBezTo>
                <a:cubicBezTo>
                  <a:pt x="199" y="160"/>
                  <a:pt x="190" y="152"/>
                  <a:pt x="181" y="145"/>
                </a:cubicBezTo>
                <a:cubicBezTo>
                  <a:pt x="138" y="111"/>
                  <a:pt x="105" y="116"/>
                  <a:pt x="105" y="116"/>
                </a:cubicBezTo>
                <a:cubicBezTo>
                  <a:pt x="43" y="120"/>
                  <a:pt x="53" y="184"/>
                  <a:pt x="53" y="184"/>
                </a:cubicBezTo>
                <a:cubicBezTo>
                  <a:pt x="61" y="239"/>
                  <a:pt x="104" y="282"/>
                  <a:pt x="135" y="307"/>
                </a:cubicBezTo>
                <a:cubicBezTo>
                  <a:pt x="155" y="323"/>
                  <a:pt x="170" y="331"/>
                  <a:pt x="170" y="331"/>
                </a:cubicBezTo>
                <a:cubicBezTo>
                  <a:pt x="316" y="413"/>
                  <a:pt x="360" y="312"/>
                  <a:pt x="360" y="312"/>
                </a:cubicBezTo>
                <a:cubicBezTo>
                  <a:pt x="300" y="395"/>
                  <a:pt x="175" y="321"/>
                  <a:pt x="175" y="321"/>
                </a:cubicBezTo>
                <a:cubicBezTo>
                  <a:pt x="162" y="314"/>
                  <a:pt x="150" y="306"/>
                  <a:pt x="140" y="298"/>
                </a:cubicBezTo>
                <a:cubicBezTo>
                  <a:pt x="74" y="245"/>
                  <a:pt x="72" y="190"/>
                  <a:pt x="72" y="190"/>
                </a:cubicBezTo>
                <a:cubicBezTo>
                  <a:pt x="68" y="135"/>
                  <a:pt x="117" y="139"/>
                  <a:pt x="117" y="139"/>
                </a:cubicBezTo>
                <a:cubicBezTo>
                  <a:pt x="120" y="139"/>
                  <a:pt x="122" y="140"/>
                  <a:pt x="125" y="140"/>
                </a:cubicBezTo>
                <a:cubicBezTo>
                  <a:pt x="129" y="141"/>
                  <a:pt x="133" y="143"/>
                  <a:pt x="137" y="145"/>
                </a:cubicBezTo>
                <a:cubicBezTo>
                  <a:pt x="140" y="148"/>
                  <a:pt x="143" y="152"/>
                  <a:pt x="145" y="156"/>
                </a:cubicBezTo>
                <a:cubicBezTo>
                  <a:pt x="132" y="156"/>
                  <a:pt x="123" y="161"/>
                  <a:pt x="123" y="161"/>
                </a:cubicBezTo>
                <a:cubicBezTo>
                  <a:pt x="79" y="183"/>
                  <a:pt x="105" y="238"/>
                  <a:pt x="105" y="238"/>
                </a:cubicBezTo>
                <a:cubicBezTo>
                  <a:pt x="116" y="259"/>
                  <a:pt x="132" y="276"/>
                  <a:pt x="148" y="288"/>
                </a:cubicBezTo>
                <a:cubicBezTo>
                  <a:pt x="180" y="314"/>
                  <a:pt x="214" y="324"/>
                  <a:pt x="214" y="324"/>
                </a:cubicBezTo>
                <a:cubicBezTo>
                  <a:pt x="316" y="354"/>
                  <a:pt x="338" y="277"/>
                  <a:pt x="338" y="277"/>
                </a:cubicBezTo>
                <a:cubicBezTo>
                  <a:pt x="360" y="197"/>
                  <a:pt x="285" y="125"/>
                  <a:pt x="245" y="93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5094352" y="2589751"/>
            <a:ext cx="5419185" cy="895350"/>
          </a:xfrm>
          <a:ln>
            <a:noFill/>
          </a:ln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5094351" y="3506627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angle 134">
            <a:extLst>
              <a:ext uri="{FF2B5EF4-FFF2-40B4-BE49-F238E27FC236}">
                <a16:creationId xmlns="" xmlns:a16="http://schemas.microsoft.com/office/drawing/2014/main" id="{68AC4A88-057C-4387-8C76-098D43B0C70D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-10644" y="1"/>
            <a:ext cx="12192000" cy="68544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F93BCCB-85B1-46BC-9D12-C376712F5002}"/>
              </a:ext>
            </a:extLst>
          </p:cNvPr>
          <p:cNvGrpSpPr/>
          <p:nvPr userDrawn="1"/>
        </p:nvGrpSpPr>
        <p:grpSpPr>
          <a:xfrm>
            <a:off x="7616826" y="5011938"/>
            <a:ext cx="619125" cy="619125"/>
            <a:chOff x="8829676" y="4808538"/>
            <a:chExt cx="619125" cy="619125"/>
          </a:xfrm>
        </p:grpSpPr>
        <p:sp>
          <p:nvSpPr>
            <p:cNvPr id="250" name="Oval 160">
              <a:extLst>
                <a:ext uri="{FF2B5EF4-FFF2-40B4-BE49-F238E27FC236}">
                  <a16:creationId xmlns="" xmlns:a16="http://schemas.microsoft.com/office/drawing/2014/main" id="{A319FC72-2EE7-48C6-88DB-3348FD2318F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8829676" y="4808538"/>
              <a:ext cx="619125" cy="6191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161">
              <a:extLst>
                <a:ext uri="{FF2B5EF4-FFF2-40B4-BE49-F238E27FC236}">
                  <a16:creationId xmlns="" xmlns:a16="http://schemas.microsoft.com/office/drawing/2014/main" id="{3102399A-1657-4A50-934A-FE04E53A141C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8829676" y="4808538"/>
              <a:ext cx="368300" cy="619125"/>
            </a:xfrm>
            <a:custGeom>
              <a:avLst/>
              <a:gdLst>
                <a:gd name="T0" fmla="*/ 37 w 232"/>
                <a:gd name="T1" fmla="*/ 0 h 391"/>
                <a:gd name="T2" fmla="*/ 0 w 232"/>
                <a:gd name="T3" fmla="*/ 4 h 391"/>
                <a:gd name="T4" fmla="*/ 158 w 232"/>
                <a:gd name="T5" fmla="*/ 196 h 391"/>
                <a:gd name="T6" fmla="*/ 0 w 232"/>
                <a:gd name="T7" fmla="*/ 387 h 391"/>
                <a:gd name="T8" fmla="*/ 37 w 232"/>
                <a:gd name="T9" fmla="*/ 391 h 391"/>
                <a:gd name="T10" fmla="*/ 232 w 232"/>
                <a:gd name="T11" fmla="*/ 196 h 391"/>
                <a:gd name="T12" fmla="*/ 37 w 232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391">
                  <a:moveTo>
                    <a:pt x="37" y="0"/>
                  </a:moveTo>
                  <a:cubicBezTo>
                    <a:pt x="24" y="0"/>
                    <a:pt x="12" y="2"/>
                    <a:pt x="0" y="4"/>
                  </a:cubicBezTo>
                  <a:cubicBezTo>
                    <a:pt x="90" y="21"/>
                    <a:pt x="158" y="101"/>
                    <a:pt x="158" y="196"/>
                  </a:cubicBezTo>
                  <a:cubicBezTo>
                    <a:pt x="158" y="291"/>
                    <a:pt x="90" y="370"/>
                    <a:pt x="0" y="387"/>
                  </a:cubicBezTo>
                  <a:cubicBezTo>
                    <a:pt x="12" y="390"/>
                    <a:pt x="24" y="391"/>
                    <a:pt x="37" y="391"/>
                  </a:cubicBezTo>
                  <a:cubicBezTo>
                    <a:pt x="145" y="391"/>
                    <a:pt x="232" y="303"/>
                    <a:pt x="232" y="196"/>
                  </a:cubicBezTo>
                  <a:cubicBezTo>
                    <a:pt x="232" y="88"/>
                    <a:pt x="145" y="0"/>
                    <a:pt x="37" y="0"/>
                  </a:cubicBezTo>
                  <a:close/>
                </a:path>
              </a:pathLst>
            </a:cu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Oval 162">
              <a:extLst>
                <a:ext uri="{FF2B5EF4-FFF2-40B4-BE49-F238E27FC236}">
                  <a16:creationId xmlns="" xmlns:a16="http://schemas.microsoft.com/office/drawing/2014/main" id="{6C1EBC50-4A8E-4B2C-BC94-F95F899C6AF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018588" y="4891088"/>
              <a:ext cx="146050" cy="117475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Oval 163">
              <a:extLst>
                <a:ext uri="{FF2B5EF4-FFF2-40B4-BE49-F238E27FC236}">
                  <a16:creationId xmlns="" xmlns:a16="http://schemas.microsoft.com/office/drawing/2014/main" id="{16F48A37-15B9-4BB8-B470-D01D2352124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8899526" y="5054601"/>
              <a:ext cx="107950" cy="87313"/>
            </a:xfrm>
            <a:prstGeom prst="ellipse">
              <a:avLst/>
            </a:prstGeom>
            <a:solidFill>
              <a:srgbClr val="D1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Oval 164">
              <a:extLst>
                <a:ext uri="{FF2B5EF4-FFF2-40B4-BE49-F238E27FC236}">
                  <a16:creationId xmlns="" xmlns:a16="http://schemas.microsoft.com/office/drawing/2014/main" id="{99D66DBD-C22D-4BAF-AB26-27150B75C5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285288" y="5124451"/>
              <a:ext cx="130175" cy="104775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Oval 166">
              <a:extLst>
                <a:ext uri="{FF2B5EF4-FFF2-40B4-BE49-F238E27FC236}">
                  <a16:creationId xmlns="" xmlns:a16="http://schemas.microsoft.com/office/drawing/2014/main" id="{C636021E-72F6-4F9E-B458-BE943D453B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034463" y="5283201"/>
              <a:ext cx="39688" cy="31750"/>
            </a:xfrm>
            <a:prstGeom prst="ellipse">
              <a:avLst/>
            </a:prstGeom>
            <a:solidFill>
              <a:srgbClr val="D162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Oval 167">
              <a:extLst>
                <a:ext uri="{FF2B5EF4-FFF2-40B4-BE49-F238E27FC236}">
                  <a16:creationId xmlns="" xmlns:a16="http://schemas.microsoft.com/office/drawing/2014/main" id="{88B4BE75-4E17-47DF-AA98-872FC2085B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140825" y="4827588"/>
              <a:ext cx="39688" cy="26988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Oval 169">
              <a:extLst>
                <a:ext uri="{FF2B5EF4-FFF2-40B4-BE49-F238E27FC236}">
                  <a16:creationId xmlns="" xmlns:a16="http://schemas.microsoft.com/office/drawing/2014/main" id="{18DA3938-9099-41F1-AF2B-70FE456CE6A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094788" y="5138738"/>
              <a:ext cx="46038" cy="36513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Oval 171">
              <a:extLst>
                <a:ext uri="{FF2B5EF4-FFF2-40B4-BE49-F238E27FC236}">
                  <a16:creationId xmlns="" xmlns:a16="http://schemas.microsoft.com/office/drawing/2014/main" id="{121A7F71-41B1-4C6A-BD6E-45452501E8C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9248775" y="4943476"/>
              <a:ext cx="61913" cy="49213"/>
            </a:xfrm>
            <a:prstGeom prst="ellipse">
              <a:avLst/>
            </a:prstGeom>
            <a:solidFill>
              <a:schemeClr val="accent5">
                <a:lumMod val="75000"/>
                <a:alpha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3" name="Freeform 183">
            <a:extLst>
              <a:ext uri="{FF2B5EF4-FFF2-40B4-BE49-F238E27FC236}">
                <a16:creationId xmlns="" xmlns:a16="http://schemas.microsoft.com/office/drawing/2014/main" id="{C9B561A5-6C4C-46A4-B6D2-8B77D3ACD4BC}"/>
              </a:ext>
            </a:extLst>
          </p:cNvPr>
          <p:cNvSpPr>
            <a:spLocks/>
          </p:cNvSpPr>
          <p:nvPr userDrawn="1"/>
        </p:nvSpPr>
        <p:spPr bwMode="auto">
          <a:xfrm flipH="1">
            <a:off x="411163" y="2946401"/>
            <a:ext cx="682625" cy="190500"/>
          </a:xfrm>
          <a:custGeom>
            <a:avLst/>
            <a:gdLst>
              <a:gd name="T0" fmla="*/ 394 w 430"/>
              <a:gd name="T1" fmla="*/ 107 h 120"/>
              <a:gd name="T2" fmla="*/ 385 w 430"/>
              <a:gd name="T3" fmla="*/ 108 h 120"/>
              <a:gd name="T4" fmla="*/ 335 w 430"/>
              <a:gd name="T5" fmla="*/ 77 h 120"/>
              <a:gd name="T6" fmla="*/ 333 w 430"/>
              <a:gd name="T7" fmla="*/ 77 h 120"/>
              <a:gd name="T8" fmla="*/ 334 w 430"/>
              <a:gd name="T9" fmla="*/ 70 h 120"/>
              <a:gd name="T10" fmla="*/ 297 w 430"/>
              <a:gd name="T11" fmla="*/ 33 h 120"/>
              <a:gd name="T12" fmla="*/ 281 w 430"/>
              <a:gd name="T13" fmla="*/ 37 h 120"/>
              <a:gd name="T14" fmla="*/ 227 w 430"/>
              <a:gd name="T15" fmla="*/ 0 h 120"/>
              <a:gd name="T16" fmla="*/ 173 w 430"/>
              <a:gd name="T17" fmla="*/ 41 h 120"/>
              <a:gd name="T18" fmla="*/ 157 w 430"/>
              <a:gd name="T19" fmla="*/ 37 h 120"/>
              <a:gd name="T20" fmla="*/ 127 w 430"/>
              <a:gd name="T21" fmla="*/ 65 h 120"/>
              <a:gd name="T22" fmla="*/ 123 w 430"/>
              <a:gd name="T23" fmla="*/ 64 h 120"/>
              <a:gd name="T24" fmla="*/ 76 w 430"/>
              <a:gd name="T25" fmla="*/ 89 h 120"/>
              <a:gd name="T26" fmla="*/ 66 w 430"/>
              <a:gd name="T27" fmla="*/ 88 h 120"/>
              <a:gd name="T28" fmla="*/ 51 w 430"/>
              <a:gd name="T29" fmla="*/ 91 h 120"/>
              <a:gd name="T30" fmla="*/ 38 w 430"/>
              <a:gd name="T31" fmla="*/ 89 h 120"/>
              <a:gd name="T32" fmla="*/ 0 w 430"/>
              <a:gd name="T33" fmla="*/ 120 h 120"/>
              <a:gd name="T34" fmla="*/ 430 w 430"/>
              <a:gd name="T35" fmla="*/ 120 h 120"/>
              <a:gd name="T36" fmla="*/ 394 w 430"/>
              <a:gd name="T37" fmla="*/ 10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0" h="120">
                <a:moveTo>
                  <a:pt x="394" y="107"/>
                </a:moveTo>
                <a:cubicBezTo>
                  <a:pt x="391" y="107"/>
                  <a:pt x="388" y="107"/>
                  <a:pt x="385" y="108"/>
                </a:cubicBezTo>
                <a:cubicBezTo>
                  <a:pt x="376" y="90"/>
                  <a:pt x="357" y="77"/>
                  <a:pt x="335" y="77"/>
                </a:cubicBezTo>
                <a:cubicBezTo>
                  <a:pt x="334" y="77"/>
                  <a:pt x="334" y="77"/>
                  <a:pt x="333" y="77"/>
                </a:cubicBezTo>
                <a:cubicBezTo>
                  <a:pt x="334" y="75"/>
                  <a:pt x="334" y="73"/>
                  <a:pt x="334" y="70"/>
                </a:cubicBezTo>
                <a:cubicBezTo>
                  <a:pt x="334" y="50"/>
                  <a:pt x="317" y="33"/>
                  <a:pt x="297" y="33"/>
                </a:cubicBezTo>
                <a:cubicBezTo>
                  <a:pt x="291" y="33"/>
                  <a:pt x="286" y="34"/>
                  <a:pt x="281" y="37"/>
                </a:cubicBezTo>
                <a:cubicBezTo>
                  <a:pt x="272" y="15"/>
                  <a:pt x="252" y="0"/>
                  <a:pt x="227" y="0"/>
                </a:cubicBezTo>
                <a:cubicBezTo>
                  <a:pt x="201" y="0"/>
                  <a:pt x="180" y="18"/>
                  <a:pt x="173" y="41"/>
                </a:cubicBezTo>
                <a:cubicBezTo>
                  <a:pt x="168" y="38"/>
                  <a:pt x="163" y="37"/>
                  <a:pt x="157" y="37"/>
                </a:cubicBezTo>
                <a:cubicBezTo>
                  <a:pt x="141" y="37"/>
                  <a:pt x="128" y="49"/>
                  <a:pt x="127" y="65"/>
                </a:cubicBezTo>
                <a:cubicBezTo>
                  <a:pt x="126" y="65"/>
                  <a:pt x="124" y="64"/>
                  <a:pt x="123" y="64"/>
                </a:cubicBezTo>
                <a:cubicBezTo>
                  <a:pt x="104" y="64"/>
                  <a:pt x="86" y="74"/>
                  <a:pt x="76" y="89"/>
                </a:cubicBezTo>
                <a:cubicBezTo>
                  <a:pt x="73" y="89"/>
                  <a:pt x="69" y="88"/>
                  <a:pt x="66" y="88"/>
                </a:cubicBezTo>
                <a:cubicBezTo>
                  <a:pt x="61" y="88"/>
                  <a:pt x="55" y="89"/>
                  <a:pt x="51" y="91"/>
                </a:cubicBezTo>
                <a:cubicBezTo>
                  <a:pt x="47" y="90"/>
                  <a:pt x="43" y="89"/>
                  <a:pt x="38" y="89"/>
                </a:cubicBezTo>
                <a:cubicBezTo>
                  <a:pt x="20" y="89"/>
                  <a:pt x="4" y="103"/>
                  <a:pt x="0" y="120"/>
                </a:cubicBezTo>
                <a:cubicBezTo>
                  <a:pt x="430" y="120"/>
                  <a:pt x="430" y="120"/>
                  <a:pt x="430" y="120"/>
                </a:cubicBezTo>
                <a:cubicBezTo>
                  <a:pt x="420" y="112"/>
                  <a:pt x="407" y="107"/>
                  <a:pt x="394" y="10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91">
            <a:extLst>
              <a:ext uri="{FF2B5EF4-FFF2-40B4-BE49-F238E27FC236}">
                <a16:creationId xmlns="" xmlns:a16="http://schemas.microsoft.com/office/drawing/2014/main" id="{F69A6B8C-2D5E-4E10-8166-637059DD7B18}"/>
              </a:ext>
            </a:extLst>
          </p:cNvPr>
          <p:cNvSpPr>
            <a:spLocks/>
          </p:cNvSpPr>
          <p:nvPr userDrawn="1"/>
        </p:nvSpPr>
        <p:spPr bwMode="auto">
          <a:xfrm flipH="1">
            <a:off x="5427663" y="684213"/>
            <a:ext cx="1027113" cy="285750"/>
          </a:xfrm>
          <a:custGeom>
            <a:avLst/>
            <a:gdLst>
              <a:gd name="T0" fmla="*/ 592 w 647"/>
              <a:gd name="T1" fmla="*/ 161 h 180"/>
              <a:gd name="T2" fmla="*/ 579 w 647"/>
              <a:gd name="T3" fmla="*/ 162 h 180"/>
              <a:gd name="T4" fmla="*/ 503 w 647"/>
              <a:gd name="T5" fmla="*/ 116 h 180"/>
              <a:gd name="T6" fmla="*/ 501 w 647"/>
              <a:gd name="T7" fmla="*/ 116 h 180"/>
              <a:gd name="T8" fmla="*/ 502 w 647"/>
              <a:gd name="T9" fmla="*/ 105 h 180"/>
              <a:gd name="T10" fmla="*/ 446 w 647"/>
              <a:gd name="T11" fmla="*/ 49 h 180"/>
              <a:gd name="T12" fmla="*/ 422 w 647"/>
              <a:gd name="T13" fmla="*/ 55 h 180"/>
              <a:gd name="T14" fmla="*/ 342 w 647"/>
              <a:gd name="T15" fmla="*/ 0 h 180"/>
              <a:gd name="T16" fmla="*/ 259 w 647"/>
              <a:gd name="T17" fmla="*/ 62 h 180"/>
              <a:gd name="T18" fmla="*/ 236 w 647"/>
              <a:gd name="T19" fmla="*/ 55 h 180"/>
              <a:gd name="T20" fmla="*/ 190 w 647"/>
              <a:gd name="T21" fmla="*/ 97 h 180"/>
              <a:gd name="T22" fmla="*/ 185 w 647"/>
              <a:gd name="T23" fmla="*/ 97 h 180"/>
              <a:gd name="T24" fmla="*/ 114 w 647"/>
              <a:gd name="T25" fmla="*/ 134 h 180"/>
              <a:gd name="T26" fmla="*/ 99 w 647"/>
              <a:gd name="T27" fmla="*/ 132 h 180"/>
              <a:gd name="T28" fmla="*/ 76 w 647"/>
              <a:gd name="T29" fmla="*/ 137 h 180"/>
              <a:gd name="T30" fmla="*/ 57 w 647"/>
              <a:gd name="T31" fmla="*/ 134 h 180"/>
              <a:gd name="T32" fmla="*/ 0 w 647"/>
              <a:gd name="T33" fmla="*/ 180 h 180"/>
              <a:gd name="T34" fmla="*/ 647 w 647"/>
              <a:gd name="T35" fmla="*/ 180 h 180"/>
              <a:gd name="T36" fmla="*/ 592 w 647"/>
              <a:gd name="T37" fmla="*/ 16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7" h="180">
                <a:moveTo>
                  <a:pt x="592" y="161"/>
                </a:moveTo>
                <a:cubicBezTo>
                  <a:pt x="588" y="161"/>
                  <a:pt x="583" y="161"/>
                  <a:pt x="579" y="162"/>
                </a:cubicBezTo>
                <a:cubicBezTo>
                  <a:pt x="565" y="134"/>
                  <a:pt x="536" y="116"/>
                  <a:pt x="503" y="116"/>
                </a:cubicBezTo>
                <a:cubicBezTo>
                  <a:pt x="503" y="116"/>
                  <a:pt x="502" y="116"/>
                  <a:pt x="501" y="116"/>
                </a:cubicBezTo>
                <a:cubicBezTo>
                  <a:pt x="502" y="112"/>
                  <a:pt x="502" y="109"/>
                  <a:pt x="502" y="105"/>
                </a:cubicBezTo>
                <a:cubicBezTo>
                  <a:pt x="502" y="74"/>
                  <a:pt x="477" y="49"/>
                  <a:pt x="446" y="49"/>
                </a:cubicBezTo>
                <a:cubicBezTo>
                  <a:pt x="438" y="49"/>
                  <a:pt x="429" y="51"/>
                  <a:pt x="422" y="55"/>
                </a:cubicBezTo>
                <a:cubicBezTo>
                  <a:pt x="409" y="23"/>
                  <a:pt x="378" y="0"/>
                  <a:pt x="342" y="0"/>
                </a:cubicBezTo>
                <a:cubicBezTo>
                  <a:pt x="303" y="0"/>
                  <a:pt x="270" y="26"/>
                  <a:pt x="259" y="62"/>
                </a:cubicBezTo>
                <a:cubicBezTo>
                  <a:pt x="252" y="57"/>
                  <a:pt x="244" y="55"/>
                  <a:pt x="236" y="55"/>
                </a:cubicBezTo>
                <a:cubicBezTo>
                  <a:pt x="212" y="55"/>
                  <a:pt x="192" y="73"/>
                  <a:pt x="190" y="97"/>
                </a:cubicBezTo>
                <a:cubicBezTo>
                  <a:pt x="189" y="97"/>
                  <a:pt x="187" y="97"/>
                  <a:pt x="185" y="97"/>
                </a:cubicBezTo>
                <a:cubicBezTo>
                  <a:pt x="155" y="97"/>
                  <a:pt x="129" y="112"/>
                  <a:pt x="114" y="134"/>
                </a:cubicBezTo>
                <a:cubicBezTo>
                  <a:pt x="109" y="133"/>
                  <a:pt x="104" y="132"/>
                  <a:pt x="99" y="132"/>
                </a:cubicBezTo>
                <a:cubicBezTo>
                  <a:pt x="91" y="132"/>
                  <a:pt x="83" y="134"/>
                  <a:pt x="76" y="137"/>
                </a:cubicBezTo>
                <a:cubicBezTo>
                  <a:pt x="70" y="135"/>
                  <a:pt x="64" y="134"/>
                  <a:pt x="57" y="134"/>
                </a:cubicBezTo>
                <a:cubicBezTo>
                  <a:pt x="29" y="134"/>
                  <a:pt x="6" y="154"/>
                  <a:pt x="0" y="180"/>
                </a:cubicBezTo>
                <a:cubicBezTo>
                  <a:pt x="647" y="180"/>
                  <a:pt x="647" y="180"/>
                  <a:pt x="647" y="180"/>
                </a:cubicBezTo>
                <a:cubicBezTo>
                  <a:pt x="632" y="168"/>
                  <a:pt x="613" y="161"/>
                  <a:pt x="592" y="16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92">
            <a:extLst>
              <a:ext uri="{FF2B5EF4-FFF2-40B4-BE49-F238E27FC236}">
                <a16:creationId xmlns="" xmlns:a16="http://schemas.microsoft.com/office/drawing/2014/main" id="{E4EFDC29-4801-4CD2-88FF-10B96245FB79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636001" y="2903624"/>
            <a:ext cx="708025" cy="196850"/>
          </a:xfrm>
          <a:custGeom>
            <a:avLst/>
            <a:gdLst>
              <a:gd name="T0" fmla="*/ 408 w 446"/>
              <a:gd name="T1" fmla="*/ 111 h 125"/>
              <a:gd name="T2" fmla="*/ 400 w 446"/>
              <a:gd name="T3" fmla="*/ 112 h 125"/>
              <a:gd name="T4" fmla="*/ 347 w 446"/>
              <a:gd name="T5" fmla="*/ 80 h 125"/>
              <a:gd name="T6" fmla="*/ 346 w 446"/>
              <a:gd name="T7" fmla="*/ 80 h 125"/>
              <a:gd name="T8" fmla="*/ 346 w 446"/>
              <a:gd name="T9" fmla="*/ 73 h 125"/>
              <a:gd name="T10" fmla="*/ 308 w 446"/>
              <a:gd name="T11" fmla="*/ 34 h 125"/>
              <a:gd name="T12" fmla="*/ 291 w 446"/>
              <a:gd name="T13" fmla="*/ 38 h 125"/>
              <a:gd name="T14" fmla="*/ 235 w 446"/>
              <a:gd name="T15" fmla="*/ 0 h 125"/>
              <a:gd name="T16" fmla="*/ 179 w 446"/>
              <a:gd name="T17" fmla="*/ 43 h 125"/>
              <a:gd name="T18" fmla="*/ 162 w 446"/>
              <a:gd name="T19" fmla="*/ 38 h 125"/>
              <a:gd name="T20" fmla="*/ 131 w 446"/>
              <a:gd name="T21" fmla="*/ 67 h 125"/>
              <a:gd name="T22" fmla="*/ 127 w 446"/>
              <a:gd name="T23" fmla="*/ 67 h 125"/>
              <a:gd name="T24" fmla="*/ 78 w 446"/>
              <a:gd name="T25" fmla="*/ 93 h 125"/>
              <a:gd name="T26" fmla="*/ 68 w 446"/>
              <a:gd name="T27" fmla="*/ 92 h 125"/>
              <a:gd name="T28" fmla="*/ 52 w 446"/>
              <a:gd name="T29" fmla="*/ 95 h 125"/>
              <a:gd name="T30" fmla="*/ 39 w 446"/>
              <a:gd name="T31" fmla="*/ 93 h 125"/>
              <a:gd name="T32" fmla="*/ 0 w 446"/>
              <a:gd name="T33" fmla="*/ 125 h 125"/>
              <a:gd name="T34" fmla="*/ 446 w 446"/>
              <a:gd name="T35" fmla="*/ 125 h 125"/>
              <a:gd name="T36" fmla="*/ 408 w 446"/>
              <a:gd name="T37" fmla="*/ 11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6" h="125">
                <a:moveTo>
                  <a:pt x="408" y="111"/>
                </a:moveTo>
                <a:cubicBezTo>
                  <a:pt x="405" y="111"/>
                  <a:pt x="402" y="112"/>
                  <a:pt x="400" y="112"/>
                </a:cubicBezTo>
                <a:cubicBezTo>
                  <a:pt x="390" y="93"/>
                  <a:pt x="370" y="80"/>
                  <a:pt x="347" y="80"/>
                </a:cubicBezTo>
                <a:cubicBezTo>
                  <a:pt x="347" y="80"/>
                  <a:pt x="346" y="80"/>
                  <a:pt x="346" y="80"/>
                </a:cubicBezTo>
                <a:cubicBezTo>
                  <a:pt x="346" y="78"/>
                  <a:pt x="346" y="76"/>
                  <a:pt x="346" y="73"/>
                </a:cubicBezTo>
                <a:cubicBezTo>
                  <a:pt x="346" y="52"/>
                  <a:pt x="329" y="34"/>
                  <a:pt x="308" y="34"/>
                </a:cubicBezTo>
                <a:cubicBezTo>
                  <a:pt x="302" y="34"/>
                  <a:pt x="296" y="36"/>
                  <a:pt x="291" y="38"/>
                </a:cubicBezTo>
                <a:cubicBezTo>
                  <a:pt x="282" y="16"/>
                  <a:pt x="261" y="0"/>
                  <a:pt x="235" y="0"/>
                </a:cubicBezTo>
                <a:cubicBezTo>
                  <a:pt x="208" y="0"/>
                  <a:pt x="186" y="18"/>
                  <a:pt x="179" y="43"/>
                </a:cubicBezTo>
                <a:cubicBezTo>
                  <a:pt x="174" y="40"/>
                  <a:pt x="168" y="38"/>
                  <a:pt x="162" y="38"/>
                </a:cubicBezTo>
                <a:cubicBezTo>
                  <a:pt x="146" y="38"/>
                  <a:pt x="132" y="51"/>
                  <a:pt x="131" y="67"/>
                </a:cubicBezTo>
                <a:cubicBezTo>
                  <a:pt x="130" y="67"/>
                  <a:pt x="129" y="67"/>
                  <a:pt x="127" y="67"/>
                </a:cubicBezTo>
                <a:cubicBezTo>
                  <a:pt x="107" y="67"/>
                  <a:pt x="89" y="77"/>
                  <a:pt x="78" y="93"/>
                </a:cubicBezTo>
                <a:cubicBezTo>
                  <a:pt x="75" y="92"/>
                  <a:pt x="71" y="92"/>
                  <a:pt x="68" y="92"/>
                </a:cubicBezTo>
                <a:cubicBezTo>
                  <a:pt x="62" y="92"/>
                  <a:pt x="57" y="93"/>
                  <a:pt x="52" y="95"/>
                </a:cubicBezTo>
                <a:cubicBezTo>
                  <a:pt x="48" y="94"/>
                  <a:pt x="44" y="93"/>
                  <a:pt x="39" y="93"/>
                </a:cubicBezTo>
                <a:cubicBezTo>
                  <a:pt x="20" y="93"/>
                  <a:pt x="3" y="107"/>
                  <a:pt x="0" y="125"/>
                </a:cubicBezTo>
                <a:cubicBezTo>
                  <a:pt x="446" y="125"/>
                  <a:pt x="446" y="125"/>
                  <a:pt x="446" y="125"/>
                </a:cubicBezTo>
                <a:cubicBezTo>
                  <a:pt x="436" y="117"/>
                  <a:pt x="422" y="111"/>
                  <a:pt x="408" y="1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93">
            <a:extLst>
              <a:ext uri="{FF2B5EF4-FFF2-40B4-BE49-F238E27FC236}">
                <a16:creationId xmlns="" xmlns:a16="http://schemas.microsoft.com/office/drawing/2014/main" id="{F5E4E4C1-A01C-45B9-94C0-7F446F5EACF4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1252201" y="1177926"/>
            <a:ext cx="708025" cy="198438"/>
          </a:xfrm>
          <a:custGeom>
            <a:avLst/>
            <a:gdLst>
              <a:gd name="T0" fmla="*/ 408 w 446"/>
              <a:gd name="T1" fmla="*/ 111 h 125"/>
              <a:gd name="T2" fmla="*/ 400 w 446"/>
              <a:gd name="T3" fmla="*/ 112 h 125"/>
              <a:gd name="T4" fmla="*/ 347 w 446"/>
              <a:gd name="T5" fmla="*/ 80 h 125"/>
              <a:gd name="T6" fmla="*/ 346 w 446"/>
              <a:gd name="T7" fmla="*/ 81 h 125"/>
              <a:gd name="T8" fmla="*/ 347 w 446"/>
              <a:gd name="T9" fmla="*/ 73 h 125"/>
              <a:gd name="T10" fmla="*/ 308 w 446"/>
              <a:gd name="T11" fmla="*/ 34 h 125"/>
              <a:gd name="T12" fmla="*/ 291 w 446"/>
              <a:gd name="T13" fmla="*/ 38 h 125"/>
              <a:gd name="T14" fmla="*/ 236 w 446"/>
              <a:gd name="T15" fmla="*/ 0 h 125"/>
              <a:gd name="T16" fmla="*/ 179 w 446"/>
              <a:gd name="T17" fmla="*/ 43 h 125"/>
              <a:gd name="T18" fmla="*/ 163 w 446"/>
              <a:gd name="T19" fmla="*/ 38 h 125"/>
              <a:gd name="T20" fmla="*/ 131 w 446"/>
              <a:gd name="T21" fmla="*/ 67 h 125"/>
              <a:gd name="T22" fmla="*/ 128 w 446"/>
              <a:gd name="T23" fmla="*/ 67 h 125"/>
              <a:gd name="T24" fmla="*/ 79 w 446"/>
              <a:gd name="T25" fmla="*/ 93 h 125"/>
              <a:gd name="T26" fmla="*/ 68 w 446"/>
              <a:gd name="T27" fmla="*/ 92 h 125"/>
              <a:gd name="T28" fmla="*/ 52 w 446"/>
              <a:gd name="T29" fmla="*/ 95 h 125"/>
              <a:gd name="T30" fmla="*/ 39 w 446"/>
              <a:gd name="T31" fmla="*/ 93 h 125"/>
              <a:gd name="T32" fmla="*/ 0 w 446"/>
              <a:gd name="T33" fmla="*/ 125 h 125"/>
              <a:gd name="T34" fmla="*/ 446 w 446"/>
              <a:gd name="T35" fmla="*/ 125 h 125"/>
              <a:gd name="T36" fmla="*/ 408 w 446"/>
              <a:gd name="T37" fmla="*/ 11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6" h="125">
                <a:moveTo>
                  <a:pt x="408" y="111"/>
                </a:moveTo>
                <a:cubicBezTo>
                  <a:pt x="405" y="111"/>
                  <a:pt x="403" y="112"/>
                  <a:pt x="400" y="112"/>
                </a:cubicBezTo>
                <a:cubicBezTo>
                  <a:pt x="390" y="93"/>
                  <a:pt x="370" y="80"/>
                  <a:pt x="347" y="80"/>
                </a:cubicBezTo>
                <a:cubicBezTo>
                  <a:pt x="347" y="80"/>
                  <a:pt x="346" y="80"/>
                  <a:pt x="346" y="81"/>
                </a:cubicBezTo>
                <a:cubicBezTo>
                  <a:pt x="346" y="78"/>
                  <a:pt x="347" y="76"/>
                  <a:pt x="347" y="73"/>
                </a:cubicBezTo>
                <a:cubicBezTo>
                  <a:pt x="347" y="52"/>
                  <a:pt x="329" y="34"/>
                  <a:pt x="308" y="34"/>
                </a:cubicBezTo>
                <a:cubicBezTo>
                  <a:pt x="302" y="34"/>
                  <a:pt x="296" y="36"/>
                  <a:pt x="291" y="38"/>
                </a:cubicBezTo>
                <a:cubicBezTo>
                  <a:pt x="282" y="16"/>
                  <a:pt x="261" y="0"/>
                  <a:pt x="236" y="0"/>
                </a:cubicBezTo>
                <a:cubicBezTo>
                  <a:pt x="209" y="0"/>
                  <a:pt x="186" y="18"/>
                  <a:pt x="179" y="43"/>
                </a:cubicBezTo>
                <a:cubicBezTo>
                  <a:pt x="174" y="40"/>
                  <a:pt x="169" y="38"/>
                  <a:pt x="163" y="38"/>
                </a:cubicBezTo>
                <a:cubicBezTo>
                  <a:pt x="146" y="38"/>
                  <a:pt x="133" y="51"/>
                  <a:pt x="131" y="67"/>
                </a:cubicBezTo>
                <a:cubicBezTo>
                  <a:pt x="130" y="67"/>
                  <a:pt x="129" y="67"/>
                  <a:pt x="128" y="67"/>
                </a:cubicBezTo>
                <a:cubicBezTo>
                  <a:pt x="107" y="67"/>
                  <a:pt x="89" y="77"/>
                  <a:pt x="79" y="93"/>
                </a:cubicBezTo>
                <a:cubicBezTo>
                  <a:pt x="75" y="92"/>
                  <a:pt x="72" y="92"/>
                  <a:pt x="68" y="92"/>
                </a:cubicBezTo>
                <a:cubicBezTo>
                  <a:pt x="63" y="92"/>
                  <a:pt x="57" y="93"/>
                  <a:pt x="52" y="95"/>
                </a:cubicBezTo>
                <a:cubicBezTo>
                  <a:pt x="48" y="94"/>
                  <a:pt x="44" y="93"/>
                  <a:pt x="39" y="93"/>
                </a:cubicBezTo>
                <a:cubicBezTo>
                  <a:pt x="20" y="93"/>
                  <a:pt x="4" y="107"/>
                  <a:pt x="0" y="125"/>
                </a:cubicBezTo>
                <a:cubicBezTo>
                  <a:pt x="446" y="125"/>
                  <a:pt x="446" y="125"/>
                  <a:pt x="446" y="125"/>
                </a:cubicBezTo>
                <a:cubicBezTo>
                  <a:pt x="436" y="117"/>
                  <a:pt x="423" y="111"/>
                  <a:pt x="408" y="1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94">
            <a:extLst>
              <a:ext uri="{FF2B5EF4-FFF2-40B4-BE49-F238E27FC236}">
                <a16:creationId xmlns="" xmlns:a16="http://schemas.microsoft.com/office/drawing/2014/main" id="{1719EC3A-5D8E-4677-B604-4B17D7D11C45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125076" y="2492461"/>
            <a:ext cx="1127125" cy="1009650"/>
          </a:xfrm>
          <a:custGeom>
            <a:avLst/>
            <a:gdLst>
              <a:gd name="T0" fmla="*/ 355 w 710"/>
              <a:gd name="T1" fmla="*/ 0 h 637"/>
              <a:gd name="T2" fmla="*/ 266 w 710"/>
              <a:gd name="T3" fmla="*/ 13 h 637"/>
              <a:gd name="T4" fmla="*/ 49 w 710"/>
              <a:gd name="T5" fmla="*/ 407 h 637"/>
              <a:gd name="T6" fmla="*/ 355 w 710"/>
              <a:gd name="T7" fmla="*/ 637 h 637"/>
              <a:gd name="T8" fmla="*/ 444 w 710"/>
              <a:gd name="T9" fmla="*/ 624 h 637"/>
              <a:gd name="T10" fmla="*/ 661 w 710"/>
              <a:gd name="T11" fmla="*/ 229 h 637"/>
              <a:gd name="T12" fmla="*/ 355 w 710"/>
              <a:gd name="T13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0" h="637">
                <a:moveTo>
                  <a:pt x="355" y="0"/>
                </a:moveTo>
                <a:cubicBezTo>
                  <a:pt x="326" y="0"/>
                  <a:pt x="296" y="4"/>
                  <a:pt x="266" y="13"/>
                </a:cubicBezTo>
                <a:cubicBezTo>
                  <a:pt x="97" y="62"/>
                  <a:pt x="0" y="239"/>
                  <a:pt x="49" y="407"/>
                </a:cubicBezTo>
                <a:cubicBezTo>
                  <a:pt x="90" y="546"/>
                  <a:pt x="217" y="637"/>
                  <a:pt x="355" y="637"/>
                </a:cubicBezTo>
                <a:cubicBezTo>
                  <a:pt x="384" y="637"/>
                  <a:pt x="414" y="633"/>
                  <a:pt x="444" y="624"/>
                </a:cubicBezTo>
                <a:cubicBezTo>
                  <a:pt x="613" y="575"/>
                  <a:pt x="710" y="398"/>
                  <a:pt x="661" y="229"/>
                </a:cubicBezTo>
                <a:cubicBezTo>
                  <a:pt x="620" y="90"/>
                  <a:pt x="493" y="0"/>
                  <a:pt x="355" y="0"/>
                </a:cubicBezTo>
              </a:path>
            </a:pathLst>
          </a:custGeom>
          <a:solidFill>
            <a:srgbClr val="273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195">
            <a:extLst>
              <a:ext uri="{FF2B5EF4-FFF2-40B4-BE49-F238E27FC236}">
                <a16:creationId xmlns="" xmlns:a16="http://schemas.microsoft.com/office/drawing/2014/main" id="{1965C0B8-3B4B-4B4A-A741-18EB2BB04FF1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201276" y="2511511"/>
            <a:ext cx="974725" cy="971550"/>
          </a:xfrm>
          <a:custGeom>
            <a:avLst/>
            <a:gdLst>
              <a:gd name="T0" fmla="*/ 571 w 614"/>
              <a:gd name="T1" fmla="*/ 229 h 613"/>
              <a:gd name="T2" fmla="*/ 230 w 614"/>
              <a:gd name="T3" fmla="*/ 42 h 613"/>
              <a:gd name="T4" fmla="*/ 43 w 614"/>
              <a:gd name="T5" fmla="*/ 383 h 613"/>
              <a:gd name="T6" fmla="*/ 384 w 614"/>
              <a:gd name="T7" fmla="*/ 571 h 613"/>
              <a:gd name="T8" fmla="*/ 571 w 614"/>
              <a:gd name="T9" fmla="*/ 229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613">
                <a:moveTo>
                  <a:pt x="571" y="229"/>
                </a:moveTo>
                <a:cubicBezTo>
                  <a:pt x="529" y="84"/>
                  <a:pt x="376" y="0"/>
                  <a:pt x="230" y="42"/>
                </a:cubicBezTo>
                <a:cubicBezTo>
                  <a:pt x="84" y="85"/>
                  <a:pt x="0" y="237"/>
                  <a:pt x="43" y="383"/>
                </a:cubicBezTo>
                <a:cubicBezTo>
                  <a:pt x="85" y="529"/>
                  <a:pt x="238" y="613"/>
                  <a:pt x="384" y="571"/>
                </a:cubicBezTo>
                <a:cubicBezTo>
                  <a:pt x="530" y="528"/>
                  <a:pt x="614" y="375"/>
                  <a:pt x="571" y="2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96">
            <a:extLst>
              <a:ext uri="{FF2B5EF4-FFF2-40B4-BE49-F238E27FC236}">
                <a16:creationId xmlns="" xmlns:a16="http://schemas.microsoft.com/office/drawing/2014/main" id="{EEF3A155-1C0D-41CB-9876-82EAD60DF44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0201276" y="2533736"/>
            <a:ext cx="873125" cy="901700"/>
          </a:xfrm>
          <a:custGeom>
            <a:avLst/>
            <a:gdLst>
              <a:gd name="T0" fmla="*/ 320 w 550"/>
              <a:gd name="T1" fmla="*/ 557 h 569"/>
              <a:gd name="T2" fmla="*/ 314 w 550"/>
              <a:gd name="T3" fmla="*/ 558 h 569"/>
              <a:gd name="T4" fmla="*/ 305 w 550"/>
              <a:gd name="T5" fmla="*/ 558 h 569"/>
              <a:gd name="T6" fmla="*/ 283 w 550"/>
              <a:gd name="T7" fmla="*/ 565 h 569"/>
              <a:gd name="T8" fmla="*/ 189 w 550"/>
              <a:gd name="T9" fmla="*/ 562 h 569"/>
              <a:gd name="T10" fmla="*/ 346 w 550"/>
              <a:gd name="T11" fmla="*/ 517 h 569"/>
              <a:gd name="T12" fmla="*/ 355 w 550"/>
              <a:gd name="T13" fmla="*/ 499 h 569"/>
              <a:gd name="T14" fmla="*/ 337 w 550"/>
              <a:gd name="T15" fmla="*/ 489 h 569"/>
              <a:gd name="T16" fmla="*/ 205 w 550"/>
              <a:gd name="T17" fmla="*/ 528 h 569"/>
              <a:gd name="T18" fmla="*/ 187 w 550"/>
              <a:gd name="T19" fmla="*/ 518 h 569"/>
              <a:gd name="T20" fmla="*/ 197 w 550"/>
              <a:gd name="T21" fmla="*/ 500 h 569"/>
              <a:gd name="T22" fmla="*/ 246 w 550"/>
              <a:gd name="T23" fmla="*/ 486 h 569"/>
              <a:gd name="T24" fmla="*/ 255 w 550"/>
              <a:gd name="T25" fmla="*/ 468 h 569"/>
              <a:gd name="T26" fmla="*/ 238 w 550"/>
              <a:gd name="T27" fmla="*/ 458 h 569"/>
              <a:gd name="T28" fmla="*/ 101 w 550"/>
              <a:gd name="T29" fmla="*/ 498 h 569"/>
              <a:gd name="T30" fmla="*/ 82 w 550"/>
              <a:gd name="T31" fmla="*/ 488 h 569"/>
              <a:gd name="T32" fmla="*/ 92 w 550"/>
              <a:gd name="T33" fmla="*/ 471 h 569"/>
              <a:gd name="T34" fmla="*/ 313 w 550"/>
              <a:gd name="T35" fmla="*/ 406 h 569"/>
              <a:gd name="T36" fmla="*/ 323 w 550"/>
              <a:gd name="T37" fmla="*/ 389 h 569"/>
              <a:gd name="T38" fmla="*/ 305 w 550"/>
              <a:gd name="T39" fmla="*/ 379 h 569"/>
              <a:gd name="T40" fmla="*/ 251 w 550"/>
              <a:gd name="T41" fmla="*/ 395 h 569"/>
              <a:gd name="T42" fmla="*/ 233 w 550"/>
              <a:gd name="T43" fmla="*/ 385 h 569"/>
              <a:gd name="T44" fmla="*/ 243 w 550"/>
              <a:gd name="T45" fmla="*/ 367 h 569"/>
              <a:gd name="T46" fmla="*/ 335 w 550"/>
              <a:gd name="T47" fmla="*/ 340 h 569"/>
              <a:gd name="T48" fmla="*/ 345 w 550"/>
              <a:gd name="T49" fmla="*/ 323 h 569"/>
              <a:gd name="T50" fmla="*/ 327 w 550"/>
              <a:gd name="T51" fmla="*/ 313 h 569"/>
              <a:gd name="T52" fmla="*/ 123 w 550"/>
              <a:gd name="T53" fmla="*/ 372 h 569"/>
              <a:gd name="T54" fmla="*/ 106 w 550"/>
              <a:gd name="T55" fmla="*/ 362 h 569"/>
              <a:gd name="T56" fmla="*/ 115 w 550"/>
              <a:gd name="T57" fmla="*/ 345 h 569"/>
              <a:gd name="T58" fmla="*/ 281 w 550"/>
              <a:gd name="T59" fmla="*/ 296 h 569"/>
              <a:gd name="T60" fmla="*/ 291 w 550"/>
              <a:gd name="T61" fmla="*/ 278 h 569"/>
              <a:gd name="T62" fmla="*/ 273 w 550"/>
              <a:gd name="T63" fmla="*/ 269 h 569"/>
              <a:gd name="T64" fmla="*/ 87 w 550"/>
              <a:gd name="T65" fmla="*/ 323 h 569"/>
              <a:gd name="T66" fmla="*/ 69 w 550"/>
              <a:gd name="T67" fmla="*/ 313 h 569"/>
              <a:gd name="T68" fmla="*/ 79 w 550"/>
              <a:gd name="T69" fmla="*/ 295 h 569"/>
              <a:gd name="T70" fmla="*/ 208 w 550"/>
              <a:gd name="T71" fmla="*/ 258 h 569"/>
              <a:gd name="T72" fmla="*/ 218 w 550"/>
              <a:gd name="T73" fmla="*/ 240 h 569"/>
              <a:gd name="T74" fmla="*/ 200 w 550"/>
              <a:gd name="T75" fmla="*/ 230 h 569"/>
              <a:gd name="T76" fmla="*/ 84 w 550"/>
              <a:gd name="T77" fmla="*/ 264 h 569"/>
              <a:gd name="T78" fmla="*/ 67 w 550"/>
              <a:gd name="T79" fmla="*/ 254 h 569"/>
              <a:gd name="T80" fmla="*/ 76 w 550"/>
              <a:gd name="T81" fmla="*/ 236 h 569"/>
              <a:gd name="T82" fmla="*/ 249 w 550"/>
              <a:gd name="T83" fmla="*/ 186 h 569"/>
              <a:gd name="T84" fmla="*/ 259 w 550"/>
              <a:gd name="T85" fmla="*/ 168 h 569"/>
              <a:gd name="T86" fmla="*/ 241 w 550"/>
              <a:gd name="T87" fmla="*/ 158 h 569"/>
              <a:gd name="T88" fmla="*/ 134 w 550"/>
              <a:gd name="T89" fmla="*/ 190 h 569"/>
              <a:gd name="T90" fmla="*/ 116 w 550"/>
              <a:gd name="T91" fmla="*/ 180 h 569"/>
              <a:gd name="T92" fmla="*/ 126 w 550"/>
              <a:gd name="T93" fmla="*/ 162 h 569"/>
              <a:gd name="T94" fmla="*/ 170 w 550"/>
              <a:gd name="T95" fmla="*/ 149 h 569"/>
              <a:gd name="T96" fmla="*/ 180 w 550"/>
              <a:gd name="T97" fmla="*/ 131 h 569"/>
              <a:gd name="T98" fmla="*/ 162 w 550"/>
              <a:gd name="T99" fmla="*/ 122 h 569"/>
              <a:gd name="T100" fmla="*/ 12 w 550"/>
              <a:gd name="T101" fmla="*/ 165 h 569"/>
              <a:gd name="T102" fmla="*/ 0 w 550"/>
              <a:gd name="T103" fmla="*/ 163 h 569"/>
              <a:gd name="T104" fmla="*/ 18 w 550"/>
              <a:gd name="T105" fmla="*/ 134 h 569"/>
              <a:gd name="T106" fmla="*/ 217 w 550"/>
              <a:gd name="T107" fmla="*/ 76 h 569"/>
              <a:gd name="T108" fmla="*/ 227 w 550"/>
              <a:gd name="T109" fmla="*/ 58 h 569"/>
              <a:gd name="T110" fmla="*/ 209 w 550"/>
              <a:gd name="T111" fmla="*/ 48 h 569"/>
              <a:gd name="T112" fmla="*/ 52 w 550"/>
              <a:gd name="T113" fmla="*/ 94 h 569"/>
              <a:gd name="T114" fmla="*/ 131 w 550"/>
              <a:gd name="T115" fmla="*/ 41 h 569"/>
              <a:gd name="T116" fmla="*/ 203 w 550"/>
              <a:gd name="T117" fmla="*/ 20 h 569"/>
              <a:gd name="T118" fmla="*/ 507 w 550"/>
              <a:gd name="T119" fmla="*/ 215 h 569"/>
              <a:gd name="T120" fmla="*/ 320 w 550"/>
              <a:gd name="T121" fmla="*/ 55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50" h="569">
                <a:moveTo>
                  <a:pt x="320" y="557"/>
                </a:moveTo>
                <a:cubicBezTo>
                  <a:pt x="318" y="557"/>
                  <a:pt x="316" y="558"/>
                  <a:pt x="314" y="558"/>
                </a:cubicBezTo>
                <a:cubicBezTo>
                  <a:pt x="311" y="558"/>
                  <a:pt x="308" y="557"/>
                  <a:pt x="305" y="558"/>
                </a:cubicBezTo>
                <a:cubicBezTo>
                  <a:pt x="283" y="565"/>
                  <a:pt x="283" y="565"/>
                  <a:pt x="283" y="565"/>
                </a:cubicBezTo>
                <a:cubicBezTo>
                  <a:pt x="251" y="569"/>
                  <a:pt x="219" y="568"/>
                  <a:pt x="189" y="562"/>
                </a:cubicBezTo>
                <a:cubicBezTo>
                  <a:pt x="346" y="517"/>
                  <a:pt x="346" y="517"/>
                  <a:pt x="346" y="517"/>
                </a:cubicBezTo>
                <a:cubicBezTo>
                  <a:pt x="353" y="515"/>
                  <a:pt x="357" y="507"/>
                  <a:pt x="355" y="499"/>
                </a:cubicBezTo>
                <a:cubicBezTo>
                  <a:pt x="353" y="491"/>
                  <a:pt x="345" y="487"/>
                  <a:pt x="337" y="489"/>
                </a:cubicBezTo>
                <a:cubicBezTo>
                  <a:pt x="205" y="528"/>
                  <a:pt x="205" y="528"/>
                  <a:pt x="205" y="528"/>
                </a:cubicBezTo>
                <a:cubicBezTo>
                  <a:pt x="197" y="530"/>
                  <a:pt x="189" y="525"/>
                  <a:pt x="187" y="518"/>
                </a:cubicBezTo>
                <a:cubicBezTo>
                  <a:pt x="185" y="510"/>
                  <a:pt x="189" y="502"/>
                  <a:pt x="197" y="500"/>
                </a:cubicBezTo>
                <a:cubicBezTo>
                  <a:pt x="246" y="486"/>
                  <a:pt x="246" y="486"/>
                  <a:pt x="246" y="486"/>
                </a:cubicBezTo>
                <a:cubicBezTo>
                  <a:pt x="253" y="484"/>
                  <a:pt x="258" y="476"/>
                  <a:pt x="255" y="468"/>
                </a:cubicBezTo>
                <a:cubicBezTo>
                  <a:pt x="253" y="461"/>
                  <a:pt x="245" y="456"/>
                  <a:pt x="238" y="458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93" y="501"/>
                  <a:pt x="85" y="496"/>
                  <a:pt x="82" y="488"/>
                </a:cubicBezTo>
                <a:cubicBezTo>
                  <a:pt x="80" y="481"/>
                  <a:pt x="85" y="473"/>
                  <a:pt x="92" y="471"/>
                </a:cubicBezTo>
                <a:cubicBezTo>
                  <a:pt x="313" y="406"/>
                  <a:pt x="313" y="406"/>
                  <a:pt x="313" y="406"/>
                </a:cubicBezTo>
                <a:cubicBezTo>
                  <a:pt x="321" y="404"/>
                  <a:pt x="325" y="396"/>
                  <a:pt x="323" y="389"/>
                </a:cubicBezTo>
                <a:cubicBezTo>
                  <a:pt x="321" y="381"/>
                  <a:pt x="313" y="377"/>
                  <a:pt x="305" y="379"/>
                </a:cubicBezTo>
                <a:cubicBezTo>
                  <a:pt x="251" y="395"/>
                  <a:pt x="251" y="395"/>
                  <a:pt x="251" y="395"/>
                </a:cubicBezTo>
                <a:cubicBezTo>
                  <a:pt x="243" y="397"/>
                  <a:pt x="235" y="393"/>
                  <a:pt x="233" y="385"/>
                </a:cubicBezTo>
                <a:cubicBezTo>
                  <a:pt x="231" y="377"/>
                  <a:pt x="235" y="369"/>
                  <a:pt x="243" y="367"/>
                </a:cubicBezTo>
                <a:cubicBezTo>
                  <a:pt x="335" y="340"/>
                  <a:pt x="335" y="340"/>
                  <a:pt x="335" y="340"/>
                </a:cubicBezTo>
                <a:cubicBezTo>
                  <a:pt x="343" y="338"/>
                  <a:pt x="347" y="330"/>
                  <a:pt x="345" y="323"/>
                </a:cubicBezTo>
                <a:cubicBezTo>
                  <a:pt x="343" y="315"/>
                  <a:pt x="335" y="311"/>
                  <a:pt x="327" y="313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16" y="374"/>
                  <a:pt x="108" y="370"/>
                  <a:pt x="106" y="362"/>
                </a:cubicBezTo>
                <a:cubicBezTo>
                  <a:pt x="103" y="355"/>
                  <a:pt x="108" y="347"/>
                  <a:pt x="115" y="345"/>
                </a:cubicBezTo>
                <a:cubicBezTo>
                  <a:pt x="281" y="296"/>
                  <a:pt x="281" y="296"/>
                  <a:pt x="281" y="296"/>
                </a:cubicBezTo>
                <a:cubicBezTo>
                  <a:pt x="289" y="294"/>
                  <a:pt x="293" y="286"/>
                  <a:pt x="291" y="278"/>
                </a:cubicBezTo>
                <a:cubicBezTo>
                  <a:pt x="289" y="271"/>
                  <a:pt x="281" y="266"/>
                  <a:pt x="273" y="269"/>
                </a:cubicBezTo>
                <a:cubicBezTo>
                  <a:pt x="87" y="323"/>
                  <a:pt x="87" y="323"/>
                  <a:pt x="87" y="323"/>
                </a:cubicBezTo>
                <a:cubicBezTo>
                  <a:pt x="79" y="325"/>
                  <a:pt x="71" y="321"/>
                  <a:pt x="69" y="313"/>
                </a:cubicBezTo>
                <a:cubicBezTo>
                  <a:pt x="67" y="306"/>
                  <a:pt x="71" y="298"/>
                  <a:pt x="79" y="295"/>
                </a:cubicBezTo>
                <a:cubicBezTo>
                  <a:pt x="208" y="258"/>
                  <a:pt x="208" y="258"/>
                  <a:pt x="208" y="258"/>
                </a:cubicBezTo>
                <a:cubicBezTo>
                  <a:pt x="215" y="256"/>
                  <a:pt x="220" y="248"/>
                  <a:pt x="218" y="240"/>
                </a:cubicBezTo>
                <a:cubicBezTo>
                  <a:pt x="215" y="232"/>
                  <a:pt x="207" y="228"/>
                  <a:pt x="200" y="230"/>
                </a:cubicBezTo>
                <a:cubicBezTo>
                  <a:pt x="84" y="264"/>
                  <a:pt x="84" y="264"/>
                  <a:pt x="84" y="264"/>
                </a:cubicBezTo>
                <a:cubicBezTo>
                  <a:pt x="77" y="266"/>
                  <a:pt x="69" y="262"/>
                  <a:pt x="67" y="254"/>
                </a:cubicBezTo>
                <a:cubicBezTo>
                  <a:pt x="64" y="247"/>
                  <a:pt x="69" y="239"/>
                  <a:pt x="76" y="236"/>
                </a:cubicBezTo>
                <a:cubicBezTo>
                  <a:pt x="249" y="186"/>
                  <a:pt x="249" y="186"/>
                  <a:pt x="249" y="186"/>
                </a:cubicBezTo>
                <a:cubicBezTo>
                  <a:pt x="257" y="184"/>
                  <a:pt x="261" y="176"/>
                  <a:pt x="259" y="168"/>
                </a:cubicBezTo>
                <a:cubicBezTo>
                  <a:pt x="257" y="161"/>
                  <a:pt x="249" y="156"/>
                  <a:pt x="241" y="158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26" y="192"/>
                  <a:pt x="118" y="188"/>
                  <a:pt x="116" y="180"/>
                </a:cubicBezTo>
                <a:cubicBezTo>
                  <a:pt x="114" y="172"/>
                  <a:pt x="118" y="164"/>
                  <a:pt x="126" y="162"/>
                </a:cubicBezTo>
                <a:cubicBezTo>
                  <a:pt x="170" y="149"/>
                  <a:pt x="170" y="149"/>
                  <a:pt x="170" y="149"/>
                </a:cubicBezTo>
                <a:cubicBezTo>
                  <a:pt x="178" y="147"/>
                  <a:pt x="182" y="139"/>
                  <a:pt x="180" y="131"/>
                </a:cubicBezTo>
                <a:cubicBezTo>
                  <a:pt x="178" y="124"/>
                  <a:pt x="170" y="119"/>
                  <a:pt x="162" y="122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8" y="167"/>
                  <a:pt x="3" y="166"/>
                  <a:pt x="0" y="163"/>
                </a:cubicBezTo>
                <a:cubicBezTo>
                  <a:pt x="5" y="153"/>
                  <a:pt x="11" y="143"/>
                  <a:pt x="18" y="134"/>
                </a:cubicBezTo>
                <a:cubicBezTo>
                  <a:pt x="217" y="76"/>
                  <a:pt x="217" y="76"/>
                  <a:pt x="217" y="76"/>
                </a:cubicBezTo>
                <a:cubicBezTo>
                  <a:pt x="225" y="74"/>
                  <a:pt x="229" y="66"/>
                  <a:pt x="227" y="58"/>
                </a:cubicBezTo>
                <a:cubicBezTo>
                  <a:pt x="225" y="50"/>
                  <a:pt x="217" y="46"/>
                  <a:pt x="209" y="48"/>
                </a:cubicBezTo>
                <a:cubicBezTo>
                  <a:pt x="52" y="94"/>
                  <a:pt x="52" y="94"/>
                  <a:pt x="52" y="94"/>
                </a:cubicBezTo>
                <a:cubicBezTo>
                  <a:pt x="75" y="72"/>
                  <a:pt x="101" y="54"/>
                  <a:pt x="131" y="41"/>
                </a:cubicBezTo>
                <a:cubicBezTo>
                  <a:pt x="203" y="20"/>
                  <a:pt x="203" y="20"/>
                  <a:pt x="203" y="20"/>
                </a:cubicBezTo>
                <a:cubicBezTo>
                  <a:pt x="337" y="0"/>
                  <a:pt x="468" y="82"/>
                  <a:pt x="507" y="215"/>
                </a:cubicBezTo>
                <a:cubicBezTo>
                  <a:pt x="550" y="361"/>
                  <a:pt x="466" y="514"/>
                  <a:pt x="320" y="557"/>
                </a:cubicBez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87">
            <a:extLst>
              <a:ext uri="{FF2B5EF4-FFF2-40B4-BE49-F238E27FC236}">
                <a16:creationId xmlns="" xmlns:a16="http://schemas.microsoft.com/office/drawing/2014/main" id="{87BB8F1B-B627-4049-B07C-017F057FF037}"/>
              </a:ext>
            </a:extLst>
          </p:cNvPr>
          <p:cNvSpPr>
            <a:spLocks/>
          </p:cNvSpPr>
          <p:nvPr userDrawn="1"/>
        </p:nvSpPr>
        <p:spPr bwMode="auto">
          <a:xfrm flipH="1">
            <a:off x="859631" y="3552"/>
            <a:ext cx="3935413" cy="2800768"/>
          </a:xfrm>
          <a:custGeom>
            <a:avLst/>
            <a:gdLst>
              <a:gd name="T0" fmla="*/ 0 w 3184"/>
              <a:gd name="T1" fmla="*/ 697 h 2269"/>
              <a:gd name="T2" fmla="*/ 1592 w 3184"/>
              <a:gd name="T3" fmla="*/ 2269 h 2269"/>
              <a:gd name="T4" fmla="*/ 3184 w 3184"/>
              <a:gd name="T5" fmla="*/ 697 h 2269"/>
              <a:gd name="T6" fmla="*/ 3019 w 3184"/>
              <a:gd name="T7" fmla="*/ 0 h 2269"/>
              <a:gd name="T8" fmla="*/ 165 w 3184"/>
              <a:gd name="T9" fmla="*/ 0 h 2269"/>
              <a:gd name="T10" fmla="*/ 0 w 3184"/>
              <a:gd name="T11" fmla="*/ 697 h 2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4" h="2269">
                <a:moveTo>
                  <a:pt x="0" y="697"/>
                </a:moveTo>
                <a:cubicBezTo>
                  <a:pt x="0" y="1565"/>
                  <a:pt x="713" y="2269"/>
                  <a:pt x="1592" y="2269"/>
                </a:cubicBezTo>
                <a:cubicBezTo>
                  <a:pt x="2472" y="2269"/>
                  <a:pt x="3184" y="1565"/>
                  <a:pt x="3184" y="697"/>
                </a:cubicBezTo>
                <a:cubicBezTo>
                  <a:pt x="3184" y="447"/>
                  <a:pt x="3125" y="210"/>
                  <a:pt x="3019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60" y="210"/>
                  <a:pt x="0" y="447"/>
                  <a:pt x="0" y="69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88">
            <a:extLst>
              <a:ext uri="{FF2B5EF4-FFF2-40B4-BE49-F238E27FC236}">
                <a16:creationId xmlns="" xmlns:a16="http://schemas.microsoft.com/office/drawing/2014/main" id="{6B0943A4-2A8B-4504-AF11-73468B83611A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329310" y="3552"/>
            <a:ext cx="2994820" cy="2355809"/>
          </a:xfrm>
          <a:custGeom>
            <a:avLst/>
            <a:gdLst>
              <a:gd name="T0" fmla="*/ 0 w 2423"/>
              <a:gd name="T1" fmla="*/ 697 h 1909"/>
              <a:gd name="T2" fmla="*/ 1211 w 2423"/>
              <a:gd name="T3" fmla="*/ 1909 h 1909"/>
              <a:gd name="T4" fmla="*/ 2423 w 2423"/>
              <a:gd name="T5" fmla="*/ 697 h 1909"/>
              <a:gd name="T6" fmla="*/ 2202 w 2423"/>
              <a:gd name="T7" fmla="*/ 0 h 1909"/>
              <a:gd name="T8" fmla="*/ 221 w 2423"/>
              <a:gd name="T9" fmla="*/ 0 h 1909"/>
              <a:gd name="T10" fmla="*/ 0 w 2423"/>
              <a:gd name="T11" fmla="*/ 697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3" h="1909">
                <a:moveTo>
                  <a:pt x="0" y="697"/>
                </a:moveTo>
                <a:cubicBezTo>
                  <a:pt x="0" y="1366"/>
                  <a:pt x="542" y="1909"/>
                  <a:pt x="1211" y="1909"/>
                </a:cubicBezTo>
                <a:cubicBezTo>
                  <a:pt x="1880" y="1909"/>
                  <a:pt x="2423" y="1366"/>
                  <a:pt x="2423" y="697"/>
                </a:cubicBezTo>
                <a:cubicBezTo>
                  <a:pt x="2423" y="438"/>
                  <a:pt x="2341" y="197"/>
                  <a:pt x="220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82" y="197"/>
                  <a:pt x="0" y="438"/>
                  <a:pt x="0" y="69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89">
            <a:extLst>
              <a:ext uri="{FF2B5EF4-FFF2-40B4-BE49-F238E27FC236}">
                <a16:creationId xmlns="" xmlns:a16="http://schemas.microsoft.com/office/drawing/2014/main" id="{5775BB2E-AEA7-4E77-8545-8399CF8BC35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1805168" y="3552"/>
            <a:ext cx="2043103" cy="1881187"/>
          </a:xfrm>
          <a:custGeom>
            <a:avLst/>
            <a:gdLst>
              <a:gd name="T0" fmla="*/ 0 w 1653"/>
              <a:gd name="T1" fmla="*/ 697 h 1524"/>
              <a:gd name="T2" fmla="*/ 826 w 1653"/>
              <a:gd name="T3" fmla="*/ 1524 h 1524"/>
              <a:gd name="T4" fmla="*/ 1653 w 1653"/>
              <a:gd name="T5" fmla="*/ 697 h 1524"/>
              <a:gd name="T6" fmla="*/ 1269 w 1653"/>
              <a:gd name="T7" fmla="*/ 0 h 1524"/>
              <a:gd name="T8" fmla="*/ 383 w 1653"/>
              <a:gd name="T9" fmla="*/ 0 h 1524"/>
              <a:gd name="T10" fmla="*/ 0 w 1653"/>
              <a:gd name="T11" fmla="*/ 697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3" h="1524">
                <a:moveTo>
                  <a:pt x="0" y="697"/>
                </a:moveTo>
                <a:cubicBezTo>
                  <a:pt x="0" y="1154"/>
                  <a:pt x="370" y="1524"/>
                  <a:pt x="826" y="1524"/>
                </a:cubicBezTo>
                <a:cubicBezTo>
                  <a:pt x="1283" y="1524"/>
                  <a:pt x="1653" y="1154"/>
                  <a:pt x="1653" y="697"/>
                </a:cubicBezTo>
                <a:cubicBezTo>
                  <a:pt x="1653" y="404"/>
                  <a:pt x="1500" y="146"/>
                  <a:pt x="1269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153" y="146"/>
                  <a:pt x="0" y="404"/>
                  <a:pt x="0" y="69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244">
            <a:extLst>
              <a:ext uri="{FF2B5EF4-FFF2-40B4-BE49-F238E27FC236}">
                <a16:creationId xmlns="" xmlns:a16="http://schemas.microsoft.com/office/drawing/2014/main" id="{A48E7A25-40E9-4F2C-A190-9DE5369118F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164347" y="200075"/>
            <a:ext cx="1299033" cy="1297796"/>
          </a:xfrm>
          <a:custGeom>
            <a:avLst/>
            <a:gdLst>
              <a:gd name="T0" fmla="*/ 978 w 1051"/>
              <a:gd name="T1" fmla="*/ 393 h 1052"/>
              <a:gd name="T2" fmla="*/ 393 w 1051"/>
              <a:gd name="T3" fmla="*/ 73 h 1052"/>
              <a:gd name="T4" fmla="*/ 73 w 1051"/>
              <a:gd name="T5" fmla="*/ 658 h 1052"/>
              <a:gd name="T6" fmla="*/ 658 w 1051"/>
              <a:gd name="T7" fmla="*/ 978 h 1052"/>
              <a:gd name="T8" fmla="*/ 978 w 1051"/>
              <a:gd name="T9" fmla="*/ 393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1" h="1052">
                <a:moveTo>
                  <a:pt x="978" y="393"/>
                </a:moveTo>
                <a:cubicBezTo>
                  <a:pt x="905" y="143"/>
                  <a:pt x="643" y="0"/>
                  <a:pt x="393" y="73"/>
                </a:cubicBezTo>
                <a:cubicBezTo>
                  <a:pt x="143" y="146"/>
                  <a:pt x="0" y="408"/>
                  <a:pt x="73" y="658"/>
                </a:cubicBezTo>
                <a:cubicBezTo>
                  <a:pt x="146" y="908"/>
                  <a:pt x="408" y="1052"/>
                  <a:pt x="658" y="978"/>
                </a:cubicBezTo>
                <a:cubicBezTo>
                  <a:pt x="908" y="905"/>
                  <a:pt x="1051" y="643"/>
                  <a:pt x="978" y="393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245">
            <a:extLst>
              <a:ext uri="{FF2B5EF4-FFF2-40B4-BE49-F238E27FC236}">
                <a16:creationId xmlns="" xmlns:a16="http://schemas.microsoft.com/office/drawing/2014/main" id="{6612B78C-E14D-4EA2-BB9E-63A7870012E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2291655" y="265582"/>
            <a:ext cx="1171725" cy="1232289"/>
          </a:xfrm>
          <a:custGeom>
            <a:avLst/>
            <a:gdLst>
              <a:gd name="T0" fmla="*/ 717 w 948"/>
              <a:gd name="T1" fmla="*/ 904 h 999"/>
              <a:gd name="T2" fmla="*/ 712 w 948"/>
              <a:gd name="T3" fmla="*/ 868 h 999"/>
              <a:gd name="T4" fmla="*/ 881 w 948"/>
              <a:gd name="T5" fmla="*/ 783 h 999"/>
              <a:gd name="T6" fmla="*/ 764 w 948"/>
              <a:gd name="T7" fmla="*/ 814 h 999"/>
              <a:gd name="T8" fmla="*/ 753 w 948"/>
              <a:gd name="T9" fmla="*/ 779 h 999"/>
              <a:gd name="T10" fmla="*/ 917 w 948"/>
              <a:gd name="T11" fmla="*/ 711 h 999"/>
              <a:gd name="T12" fmla="*/ 681 w 948"/>
              <a:gd name="T13" fmla="*/ 762 h 999"/>
              <a:gd name="T14" fmla="*/ 671 w 948"/>
              <a:gd name="T15" fmla="*/ 727 h 999"/>
              <a:gd name="T16" fmla="*/ 853 w 948"/>
              <a:gd name="T17" fmla="*/ 654 h 999"/>
              <a:gd name="T18" fmla="*/ 768 w 948"/>
              <a:gd name="T19" fmla="*/ 660 h 999"/>
              <a:gd name="T20" fmla="*/ 757 w 948"/>
              <a:gd name="T21" fmla="*/ 625 h 999"/>
              <a:gd name="T22" fmla="*/ 945 w 948"/>
              <a:gd name="T23" fmla="*/ 550 h 999"/>
              <a:gd name="T24" fmla="*/ 640 w 948"/>
              <a:gd name="T25" fmla="*/ 621 h 999"/>
              <a:gd name="T26" fmla="*/ 630 w 948"/>
              <a:gd name="T27" fmla="*/ 586 h 999"/>
              <a:gd name="T28" fmla="*/ 712 w 948"/>
              <a:gd name="T29" fmla="*/ 542 h 999"/>
              <a:gd name="T30" fmla="*/ 571 w 948"/>
              <a:gd name="T31" fmla="*/ 565 h 999"/>
              <a:gd name="T32" fmla="*/ 561 w 948"/>
              <a:gd name="T33" fmla="*/ 530 h 999"/>
              <a:gd name="T34" fmla="*/ 834 w 948"/>
              <a:gd name="T35" fmla="*/ 431 h 999"/>
              <a:gd name="T36" fmla="*/ 599 w 948"/>
              <a:gd name="T37" fmla="*/ 480 h 999"/>
              <a:gd name="T38" fmla="*/ 588 w 948"/>
              <a:gd name="T39" fmla="*/ 445 h 999"/>
              <a:gd name="T40" fmla="*/ 839 w 948"/>
              <a:gd name="T41" fmla="*/ 352 h 999"/>
              <a:gd name="T42" fmla="*/ 651 w 948"/>
              <a:gd name="T43" fmla="*/ 388 h 999"/>
              <a:gd name="T44" fmla="*/ 641 w 948"/>
              <a:gd name="T45" fmla="*/ 353 h 999"/>
              <a:gd name="T46" fmla="*/ 801 w 948"/>
              <a:gd name="T47" fmla="*/ 287 h 999"/>
              <a:gd name="T48" fmla="*/ 557 w 948"/>
              <a:gd name="T49" fmla="*/ 339 h 999"/>
              <a:gd name="T50" fmla="*/ 547 w 948"/>
              <a:gd name="T51" fmla="*/ 304 h 999"/>
              <a:gd name="T52" fmla="*/ 697 w 948"/>
              <a:gd name="T53" fmla="*/ 241 h 999"/>
              <a:gd name="T54" fmla="*/ 617 w 948"/>
              <a:gd name="T55" fmla="*/ 245 h 999"/>
              <a:gd name="T56" fmla="*/ 607 w 948"/>
              <a:gd name="T57" fmla="*/ 210 h 999"/>
              <a:gd name="T58" fmla="*/ 811 w 948"/>
              <a:gd name="T59" fmla="*/ 131 h 999"/>
              <a:gd name="T60" fmla="*/ 516 w 948"/>
              <a:gd name="T61" fmla="*/ 199 h 999"/>
              <a:gd name="T62" fmla="*/ 506 w 948"/>
              <a:gd name="T63" fmla="*/ 163 h 999"/>
              <a:gd name="T64" fmla="*/ 744 w 948"/>
              <a:gd name="T65" fmla="*/ 75 h 999"/>
              <a:gd name="T66" fmla="*/ 438 w 948"/>
              <a:gd name="T67" fmla="*/ 145 h 999"/>
              <a:gd name="T68" fmla="*/ 428 w 948"/>
              <a:gd name="T69" fmla="*/ 110 h 999"/>
              <a:gd name="T70" fmla="*/ 629 w 948"/>
              <a:gd name="T71" fmla="*/ 13 h 999"/>
              <a:gd name="T72" fmla="*/ 502 w 948"/>
              <a:gd name="T73" fmla="*/ 31 h 999"/>
              <a:gd name="T74" fmla="*/ 538 w 948"/>
              <a:gd name="T75" fmla="*/ 1 h 999"/>
              <a:gd name="T76" fmla="*/ 73 w 948"/>
              <a:gd name="T77" fmla="*/ 605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8" h="999">
                <a:moveTo>
                  <a:pt x="658" y="925"/>
                </a:moveTo>
                <a:cubicBezTo>
                  <a:pt x="679" y="919"/>
                  <a:pt x="698" y="912"/>
                  <a:pt x="717" y="904"/>
                </a:cubicBezTo>
                <a:cubicBezTo>
                  <a:pt x="709" y="903"/>
                  <a:pt x="702" y="898"/>
                  <a:pt x="700" y="890"/>
                </a:cubicBezTo>
                <a:cubicBezTo>
                  <a:pt x="697" y="881"/>
                  <a:pt x="702" y="870"/>
                  <a:pt x="712" y="868"/>
                </a:cubicBezTo>
                <a:cubicBezTo>
                  <a:pt x="830" y="833"/>
                  <a:pt x="830" y="833"/>
                  <a:pt x="830" y="833"/>
                </a:cubicBezTo>
                <a:cubicBezTo>
                  <a:pt x="848" y="818"/>
                  <a:pt x="865" y="801"/>
                  <a:pt x="881" y="783"/>
                </a:cubicBezTo>
                <a:cubicBezTo>
                  <a:pt x="878" y="782"/>
                  <a:pt x="875" y="782"/>
                  <a:pt x="871" y="783"/>
                </a:cubicBezTo>
                <a:cubicBezTo>
                  <a:pt x="764" y="814"/>
                  <a:pt x="764" y="814"/>
                  <a:pt x="764" y="814"/>
                </a:cubicBezTo>
                <a:cubicBezTo>
                  <a:pt x="754" y="817"/>
                  <a:pt x="744" y="812"/>
                  <a:pt x="741" y="802"/>
                </a:cubicBezTo>
                <a:cubicBezTo>
                  <a:pt x="738" y="792"/>
                  <a:pt x="743" y="782"/>
                  <a:pt x="753" y="779"/>
                </a:cubicBezTo>
                <a:cubicBezTo>
                  <a:pt x="905" y="735"/>
                  <a:pt x="905" y="735"/>
                  <a:pt x="905" y="735"/>
                </a:cubicBezTo>
                <a:cubicBezTo>
                  <a:pt x="915" y="732"/>
                  <a:pt x="921" y="721"/>
                  <a:pt x="917" y="711"/>
                </a:cubicBezTo>
                <a:cubicBezTo>
                  <a:pt x="914" y="702"/>
                  <a:pt x="904" y="697"/>
                  <a:pt x="895" y="699"/>
                </a:cubicBezTo>
                <a:cubicBezTo>
                  <a:pt x="681" y="762"/>
                  <a:pt x="681" y="762"/>
                  <a:pt x="681" y="762"/>
                </a:cubicBezTo>
                <a:cubicBezTo>
                  <a:pt x="672" y="765"/>
                  <a:pt x="661" y="759"/>
                  <a:pt x="658" y="750"/>
                </a:cubicBezTo>
                <a:cubicBezTo>
                  <a:pt x="656" y="740"/>
                  <a:pt x="661" y="730"/>
                  <a:pt x="671" y="727"/>
                </a:cubicBezTo>
                <a:cubicBezTo>
                  <a:pt x="840" y="677"/>
                  <a:pt x="840" y="677"/>
                  <a:pt x="840" y="677"/>
                </a:cubicBezTo>
                <a:cubicBezTo>
                  <a:pt x="850" y="674"/>
                  <a:pt x="856" y="664"/>
                  <a:pt x="853" y="654"/>
                </a:cubicBezTo>
                <a:cubicBezTo>
                  <a:pt x="850" y="645"/>
                  <a:pt x="840" y="639"/>
                  <a:pt x="830" y="642"/>
                </a:cubicBezTo>
                <a:cubicBezTo>
                  <a:pt x="768" y="660"/>
                  <a:pt x="768" y="660"/>
                  <a:pt x="768" y="660"/>
                </a:cubicBezTo>
                <a:cubicBezTo>
                  <a:pt x="758" y="663"/>
                  <a:pt x="748" y="657"/>
                  <a:pt x="745" y="648"/>
                </a:cubicBezTo>
                <a:cubicBezTo>
                  <a:pt x="742" y="638"/>
                  <a:pt x="748" y="628"/>
                  <a:pt x="757" y="625"/>
                </a:cubicBezTo>
                <a:cubicBezTo>
                  <a:pt x="932" y="574"/>
                  <a:pt x="932" y="574"/>
                  <a:pt x="932" y="574"/>
                </a:cubicBezTo>
                <a:cubicBezTo>
                  <a:pt x="942" y="571"/>
                  <a:pt x="948" y="560"/>
                  <a:pt x="945" y="550"/>
                </a:cubicBezTo>
                <a:cubicBezTo>
                  <a:pt x="942" y="541"/>
                  <a:pt x="932" y="536"/>
                  <a:pt x="922" y="538"/>
                </a:cubicBezTo>
                <a:cubicBezTo>
                  <a:pt x="640" y="621"/>
                  <a:pt x="640" y="621"/>
                  <a:pt x="640" y="621"/>
                </a:cubicBezTo>
                <a:cubicBezTo>
                  <a:pt x="630" y="624"/>
                  <a:pt x="620" y="618"/>
                  <a:pt x="617" y="609"/>
                </a:cubicBezTo>
                <a:cubicBezTo>
                  <a:pt x="614" y="599"/>
                  <a:pt x="620" y="589"/>
                  <a:pt x="630" y="586"/>
                </a:cubicBezTo>
                <a:cubicBezTo>
                  <a:pt x="699" y="566"/>
                  <a:pt x="699" y="566"/>
                  <a:pt x="699" y="566"/>
                </a:cubicBezTo>
                <a:cubicBezTo>
                  <a:pt x="709" y="563"/>
                  <a:pt x="715" y="552"/>
                  <a:pt x="712" y="542"/>
                </a:cubicBezTo>
                <a:cubicBezTo>
                  <a:pt x="709" y="533"/>
                  <a:pt x="699" y="527"/>
                  <a:pt x="689" y="530"/>
                </a:cubicBezTo>
                <a:cubicBezTo>
                  <a:pt x="571" y="565"/>
                  <a:pt x="571" y="565"/>
                  <a:pt x="571" y="565"/>
                </a:cubicBezTo>
                <a:cubicBezTo>
                  <a:pt x="561" y="568"/>
                  <a:pt x="551" y="562"/>
                  <a:pt x="548" y="552"/>
                </a:cubicBezTo>
                <a:cubicBezTo>
                  <a:pt x="545" y="543"/>
                  <a:pt x="551" y="533"/>
                  <a:pt x="561" y="530"/>
                </a:cubicBezTo>
                <a:cubicBezTo>
                  <a:pt x="821" y="453"/>
                  <a:pt x="821" y="453"/>
                  <a:pt x="821" y="453"/>
                </a:cubicBezTo>
                <a:cubicBezTo>
                  <a:pt x="831" y="450"/>
                  <a:pt x="836" y="440"/>
                  <a:pt x="834" y="431"/>
                </a:cubicBezTo>
                <a:cubicBezTo>
                  <a:pt x="831" y="421"/>
                  <a:pt x="820" y="415"/>
                  <a:pt x="811" y="418"/>
                </a:cubicBezTo>
                <a:cubicBezTo>
                  <a:pt x="599" y="480"/>
                  <a:pt x="599" y="480"/>
                  <a:pt x="599" y="480"/>
                </a:cubicBezTo>
                <a:cubicBezTo>
                  <a:pt x="589" y="483"/>
                  <a:pt x="579" y="478"/>
                  <a:pt x="576" y="468"/>
                </a:cubicBezTo>
                <a:cubicBezTo>
                  <a:pt x="573" y="458"/>
                  <a:pt x="579" y="448"/>
                  <a:pt x="588" y="445"/>
                </a:cubicBezTo>
                <a:cubicBezTo>
                  <a:pt x="827" y="375"/>
                  <a:pt x="827" y="375"/>
                  <a:pt x="827" y="375"/>
                </a:cubicBezTo>
                <a:cubicBezTo>
                  <a:pt x="837" y="372"/>
                  <a:pt x="842" y="362"/>
                  <a:pt x="839" y="352"/>
                </a:cubicBezTo>
                <a:cubicBezTo>
                  <a:pt x="836" y="343"/>
                  <a:pt x="826" y="337"/>
                  <a:pt x="817" y="340"/>
                </a:cubicBezTo>
                <a:cubicBezTo>
                  <a:pt x="651" y="388"/>
                  <a:pt x="651" y="388"/>
                  <a:pt x="651" y="388"/>
                </a:cubicBezTo>
                <a:cubicBezTo>
                  <a:pt x="642" y="391"/>
                  <a:pt x="631" y="386"/>
                  <a:pt x="629" y="376"/>
                </a:cubicBezTo>
                <a:cubicBezTo>
                  <a:pt x="626" y="366"/>
                  <a:pt x="631" y="356"/>
                  <a:pt x="641" y="353"/>
                </a:cubicBezTo>
                <a:cubicBezTo>
                  <a:pt x="789" y="310"/>
                  <a:pt x="789" y="310"/>
                  <a:pt x="789" y="310"/>
                </a:cubicBezTo>
                <a:cubicBezTo>
                  <a:pt x="798" y="307"/>
                  <a:pt x="804" y="297"/>
                  <a:pt x="801" y="287"/>
                </a:cubicBezTo>
                <a:cubicBezTo>
                  <a:pt x="798" y="277"/>
                  <a:pt x="788" y="272"/>
                  <a:pt x="778" y="275"/>
                </a:cubicBezTo>
                <a:cubicBezTo>
                  <a:pt x="557" y="339"/>
                  <a:pt x="557" y="339"/>
                  <a:pt x="557" y="339"/>
                </a:cubicBezTo>
                <a:cubicBezTo>
                  <a:pt x="548" y="342"/>
                  <a:pt x="537" y="337"/>
                  <a:pt x="535" y="327"/>
                </a:cubicBezTo>
                <a:cubicBezTo>
                  <a:pt x="532" y="317"/>
                  <a:pt x="537" y="307"/>
                  <a:pt x="547" y="304"/>
                </a:cubicBezTo>
                <a:cubicBezTo>
                  <a:pt x="684" y="264"/>
                  <a:pt x="684" y="264"/>
                  <a:pt x="684" y="264"/>
                </a:cubicBezTo>
                <a:cubicBezTo>
                  <a:pt x="694" y="261"/>
                  <a:pt x="700" y="251"/>
                  <a:pt x="697" y="241"/>
                </a:cubicBezTo>
                <a:cubicBezTo>
                  <a:pt x="694" y="232"/>
                  <a:pt x="684" y="226"/>
                  <a:pt x="674" y="229"/>
                </a:cubicBezTo>
                <a:cubicBezTo>
                  <a:pt x="617" y="245"/>
                  <a:pt x="617" y="245"/>
                  <a:pt x="617" y="245"/>
                </a:cubicBezTo>
                <a:cubicBezTo>
                  <a:pt x="608" y="248"/>
                  <a:pt x="598" y="243"/>
                  <a:pt x="595" y="233"/>
                </a:cubicBezTo>
                <a:cubicBezTo>
                  <a:pt x="592" y="223"/>
                  <a:pt x="597" y="213"/>
                  <a:pt x="607" y="210"/>
                </a:cubicBezTo>
                <a:cubicBezTo>
                  <a:pt x="799" y="154"/>
                  <a:pt x="799" y="154"/>
                  <a:pt x="799" y="154"/>
                </a:cubicBezTo>
                <a:cubicBezTo>
                  <a:pt x="808" y="151"/>
                  <a:pt x="814" y="141"/>
                  <a:pt x="811" y="131"/>
                </a:cubicBezTo>
                <a:cubicBezTo>
                  <a:pt x="808" y="122"/>
                  <a:pt x="798" y="116"/>
                  <a:pt x="788" y="119"/>
                </a:cubicBezTo>
                <a:cubicBezTo>
                  <a:pt x="516" y="199"/>
                  <a:pt x="516" y="199"/>
                  <a:pt x="516" y="199"/>
                </a:cubicBezTo>
                <a:cubicBezTo>
                  <a:pt x="506" y="201"/>
                  <a:pt x="496" y="196"/>
                  <a:pt x="493" y="186"/>
                </a:cubicBezTo>
                <a:cubicBezTo>
                  <a:pt x="490" y="176"/>
                  <a:pt x="496" y="166"/>
                  <a:pt x="506" y="163"/>
                </a:cubicBezTo>
                <a:cubicBezTo>
                  <a:pt x="731" y="97"/>
                  <a:pt x="731" y="97"/>
                  <a:pt x="731" y="97"/>
                </a:cubicBezTo>
                <a:cubicBezTo>
                  <a:pt x="741" y="95"/>
                  <a:pt x="746" y="84"/>
                  <a:pt x="744" y="75"/>
                </a:cubicBezTo>
                <a:cubicBezTo>
                  <a:pt x="741" y="65"/>
                  <a:pt x="730" y="59"/>
                  <a:pt x="721" y="62"/>
                </a:cubicBezTo>
                <a:cubicBezTo>
                  <a:pt x="438" y="145"/>
                  <a:pt x="438" y="145"/>
                  <a:pt x="438" y="145"/>
                </a:cubicBezTo>
                <a:cubicBezTo>
                  <a:pt x="429" y="148"/>
                  <a:pt x="418" y="142"/>
                  <a:pt x="415" y="133"/>
                </a:cubicBezTo>
                <a:cubicBezTo>
                  <a:pt x="413" y="123"/>
                  <a:pt x="418" y="113"/>
                  <a:pt x="428" y="110"/>
                </a:cubicBezTo>
                <a:cubicBezTo>
                  <a:pt x="693" y="32"/>
                  <a:pt x="693" y="32"/>
                  <a:pt x="693" y="32"/>
                </a:cubicBezTo>
                <a:cubicBezTo>
                  <a:pt x="672" y="24"/>
                  <a:pt x="651" y="17"/>
                  <a:pt x="629" y="1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15" y="46"/>
                  <a:pt x="505" y="40"/>
                  <a:pt x="502" y="31"/>
                </a:cubicBezTo>
                <a:cubicBezTo>
                  <a:pt x="499" y="21"/>
                  <a:pt x="505" y="11"/>
                  <a:pt x="514" y="8"/>
                </a:cubicBezTo>
                <a:cubicBezTo>
                  <a:pt x="538" y="1"/>
                  <a:pt x="538" y="1"/>
                  <a:pt x="538" y="1"/>
                </a:cubicBezTo>
                <a:cubicBezTo>
                  <a:pt x="490" y="0"/>
                  <a:pt x="441" y="6"/>
                  <a:pt x="393" y="20"/>
                </a:cubicBezTo>
                <a:cubicBezTo>
                  <a:pt x="143" y="93"/>
                  <a:pt x="0" y="355"/>
                  <a:pt x="73" y="605"/>
                </a:cubicBezTo>
                <a:cubicBezTo>
                  <a:pt x="146" y="855"/>
                  <a:pt x="408" y="999"/>
                  <a:pt x="658" y="92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9" name="组合 348">
            <a:extLst>
              <a:ext uri="{FF2B5EF4-FFF2-40B4-BE49-F238E27FC236}">
                <a16:creationId xmlns="" xmlns:a16="http://schemas.microsoft.com/office/drawing/2014/main" id="{ACAD4112-FA5F-46B7-B931-128476F7C47A}"/>
              </a:ext>
            </a:extLst>
          </p:cNvPr>
          <p:cNvGrpSpPr/>
          <p:nvPr userDrawn="1"/>
        </p:nvGrpSpPr>
        <p:grpSpPr>
          <a:xfrm>
            <a:off x="913841" y="4660306"/>
            <a:ext cx="2000250" cy="1363663"/>
            <a:chOff x="473076" y="3881438"/>
            <a:chExt cx="2000250" cy="1363663"/>
          </a:xfrm>
        </p:grpSpPr>
        <p:sp>
          <p:nvSpPr>
            <p:cNvPr id="262" name="Freeform 172">
              <a:extLst>
                <a:ext uri="{FF2B5EF4-FFF2-40B4-BE49-F238E27FC236}">
                  <a16:creationId xmlns="" xmlns:a16="http://schemas.microsoft.com/office/drawing/2014/main" id="{FAA0840B-0EF2-4B62-B1FA-C56F99784480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561975" y="3881438"/>
              <a:ext cx="1366838" cy="1363663"/>
            </a:xfrm>
            <a:custGeom>
              <a:avLst/>
              <a:gdLst>
                <a:gd name="T0" fmla="*/ 801 w 861"/>
                <a:gd name="T1" fmla="*/ 322 h 861"/>
                <a:gd name="T2" fmla="*/ 322 w 861"/>
                <a:gd name="T3" fmla="*/ 60 h 861"/>
                <a:gd name="T4" fmla="*/ 60 w 861"/>
                <a:gd name="T5" fmla="*/ 539 h 861"/>
                <a:gd name="T6" fmla="*/ 539 w 861"/>
                <a:gd name="T7" fmla="*/ 801 h 861"/>
                <a:gd name="T8" fmla="*/ 801 w 861"/>
                <a:gd name="T9" fmla="*/ 322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1" h="861">
                  <a:moveTo>
                    <a:pt x="801" y="322"/>
                  </a:moveTo>
                  <a:cubicBezTo>
                    <a:pt x="741" y="117"/>
                    <a:pt x="527" y="0"/>
                    <a:pt x="322" y="60"/>
                  </a:cubicBezTo>
                  <a:cubicBezTo>
                    <a:pt x="117" y="120"/>
                    <a:pt x="0" y="334"/>
                    <a:pt x="60" y="539"/>
                  </a:cubicBezTo>
                  <a:cubicBezTo>
                    <a:pt x="120" y="744"/>
                    <a:pt x="334" y="861"/>
                    <a:pt x="539" y="801"/>
                  </a:cubicBezTo>
                  <a:cubicBezTo>
                    <a:pt x="744" y="741"/>
                    <a:pt x="861" y="526"/>
                    <a:pt x="801" y="32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3" name="Freeform 173">
              <a:extLst>
                <a:ext uri="{FF2B5EF4-FFF2-40B4-BE49-F238E27FC236}">
                  <a16:creationId xmlns="" xmlns:a16="http://schemas.microsoft.com/office/drawing/2014/main" id="{04C56344-D252-4B9A-B6D9-CE6B636FE7E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695325" y="3949701"/>
              <a:ext cx="1233488" cy="1295400"/>
            </a:xfrm>
            <a:custGeom>
              <a:avLst/>
              <a:gdLst>
                <a:gd name="T0" fmla="*/ 588 w 777"/>
                <a:gd name="T1" fmla="*/ 740 h 818"/>
                <a:gd name="T2" fmla="*/ 583 w 777"/>
                <a:gd name="T3" fmla="*/ 711 h 818"/>
                <a:gd name="T4" fmla="*/ 722 w 777"/>
                <a:gd name="T5" fmla="*/ 641 h 818"/>
                <a:gd name="T6" fmla="*/ 625 w 777"/>
                <a:gd name="T7" fmla="*/ 667 h 818"/>
                <a:gd name="T8" fmla="*/ 617 w 777"/>
                <a:gd name="T9" fmla="*/ 638 h 818"/>
                <a:gd name="T10" fmla="*/ 752 w 777"/>
                <a:gd name="T11" fmla="*/ 583 h 818"/>
                <a:gd name="T12" fmla="*/ 558 w 777"/>
                <a:gd name="T13" fmla="*/ 624 h 818"/>
                <a:gd name="T14" fmla="*/ 550 w 777"/>
                <a:gd name="T15" fmla="*/ 596 h 818"/>
                <a:gd name="T16" fmla="*/ 698 w 777"/>
                <a:gd name="T17" fmla="*/ 536 h 818"/>
                <a:gd name="T18" fmla="*/ 629 w 777"/>
                <a:gd name="T19" fmla="*/ 541 h 818"/>
                <a:gd name="T20" fmla="*/ 620 w 777"/>
                <a:gd name="T21" fmla="*/ 512 h 818"/>
                <a:gd name="T22" fmla="*/ 774 w 777"/>
                <a:gd name="T23" fmla="*/ 451 h 818"/>
                <a:gd name="T24" fmla="*/ 524 w 777"/>
                <a:gd name="T25" fmla="*/ 509 h 818"/>
                <a:gd name="T26" fmla="*/ 516 w 777"/>
                <a:gd name="T27" fmla="*/ 480 h 818"/>
                <a:gd name="T28" fmla="*/ 583 w 777"/>
                <a:gd name="T29" fmla="*/ 445 h 818"/>
                <a:gd name="T30" fmla="*/ 468 w 777"/>
                <a:gd name="T31" fmla="*/ 463 h 818"/>
                <a:gd name="T32" fmla="*/ 459 w 777"/>
                <a:gd name="T33" fmla="*/ 434 h 818"/>
                <a:gd name="T34" fmla="*/ 683 w 777"/>
                <a:gd name="T35" fmla="*/ 353 h 818"/>
                <a:gd name="T36" fmla="*/ 490 w 777"/>
                <a:gd name="T37" fmla="*/ 394 h 818"/>
                <a:gd name="T38" fmla="*/ 482 w 777"/>
                <a:gd name="T39" fmla="*/ 365 h 818"/>
                <a:gd name="T40" fmla="*/ 688 w 777"/>
                <a:gd name="T41" fmla="*/ 289 h 818"/>
                <a:gd name="T42" fmla="*/ 534 w 777"/>
                <a:gd name="T43" fmla="*/ 318 h 818"/>
                <a:gd name="T44" fmla="*/ 525 w 777"/>
                <a:gd name="T45" fmla="*/ 290 h 818"/>
                <a:gd name="T46" fmla="*/ 656 w 777"/>
                <a:gd name="T47" fmla="*/ 236 h 818"/>
                <a:gd name="T48" fmla="*/ 457 w 777"/>
                <a:gd name="T49" fmla="*/ 278 h 818"/>
                <a:gd name="T50" fmla="*/ 448 w 777"/>
                <a:gd name="T51" fmla="*/ 250 h 818"/>
                <a:gd name="T52" fmla="*/ 571 w 777"/>
                <a:gd name="T53" fmla="*/ 198 h 818"/>
                <a:gd name="T54" fmla="*/ 506 w 777"/>
                <a:gd name="T55" fmla="*/ 201 h 818"/>
                <a:gd name="T56" fmla="*/ 497 w 777"/>
                <a:gd name="T57" fmla="*/ 172 h 818"/>
                <a:gd name="T58" fmla="*/ 664 w 777"/>
                <a:gd name="T59" fmla="*/ 108 h 818"/>
                <a:gd name="T60" fmla="*/ 423 w 777"/>
                <a:gd name="T61" fmla="*/ 163 h 818"/>
                <a:gd name="T62" fmla="*/ 414 w 777"/>
                <a:gd name="T63" fmla="*/ 134 h 818"/>
                <a:gd name="T64" fmla="*/ 609 w 777"/>
                <a:gd name="T65" fmla="*/ 61 h 818"/>
                <a:gd name="T66" fmla="*/ 359 w 777"/>
                <a:gd name="T67" fmla="*/ 119 h 818"/>
                <a:gd name="T68" fmla="*/ 351 w 777"/>
                <a:gd name="T69" fmla="*/ 90 h 818"/>
                <a:gd name="T70" fmla="*/ 515 w 777"/>
                <a:gd name="T71" fmla="*/ 11 h 818"/>
                <a:gd name="T72" fmla="*/ 411 w 777"/>
                <a:gd name="T73" fmla="*/ 25 h 818"/>
                <a:gd name="T74" fmla="*/ 441 w 777"/>
                <a:gd name="T75" fmla="*/ 1 h 818"/>
                <a:gd name="T76" fmla="*/ 60 w 777"/>
                <a:gd name="T77" fmla="*/ 496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7" h="818">
                  <a:moveTo>
                    <a:pt x="539" y="758"/>
                  </a:moveTo>
                  <a:cubicBezTo>
                    <a:pt x="556" y="753"/>
                    <a:pt x="572" y="747"/>
                    <a:pt x="588" y="740"/>
                  </a:cubicBezTo>
                  <a:cubicBezTo>
                    <a:pt x="581" y="740"/>
                    <a:pt x="575" y="736"/>
                    <a:pt x="573" y="730"/>
                  </a:cubicBezTo>
                  <a:cubicBezTo>
                    <a:pt x="571" y="722"/>
                    <a:pt x="576" y="713"/>
                    <a:pt x="583" y="711"/>
                  </a:cubicBezTo>
                  <a:cubicBezTo>
                    <a:pt x="680" y="683"/>
                    <a:pt x="680" y="683"/>
                    <a:pt x="680" y="683"/>
                  </a:cubicBezTo>
                  <a:cubicBezTo>
                    <a:pt x="695" y="670"/>
                    <a:pt x="709" y="656"/>
                    <a:pt x="722" y="641"/>
                  </a:cubicBezTo>
                  <a:cubicBezTo>
                    <a:pt x="719" y="641"/>
                    <a:pt x="716" y="641"/>
                    <a:pt x="714" y="641"/>
                  </a:cubicBezTo>
                  <a:cubicBezTo>
                    <a:pt x="625" y="667"/>
                    <a:pt x="625" y="667"/>
                    <a:pt x="625" y="667"/>
                  </a:cubicBezTo>
                  <a:cubicBezTo>
                    <a:pt x="618" y="670"/>
                    <a:pt x="609" y="665"/>
                    <a:pt x="607" y="657"/>
                  </a:cubicBezTo>
                  <a:cubicBezTo>
                    <a:pt x="605" y="649"/>
                    <a:pt x="609" y="641"/>
                    <a:pt x="617" y="638"/>
                  </a:cubicBezTo>
                  <a:cubicBezTo>
                    <a:pt x="741" y="602"/>
                    <a:pt x="741" y="602"/>
                    <a:pt x="741" y="602"/>
                  </a:cubicBezTo>
                  <a:cubicBezTo>
                    <a:pt x="749" y="600"/>
                    <a:pt x="754" y="591"/>
                    <a:pt x="752" y="583"/>
                  </a:cubicBezTo>
                  <a:cubicBezTo>
                    <a:pt x="749" y="575"/>
                    <a:pt x="741" y="571"/>
                    <a:pt x="733" y="573"/>
                  </a:cubicBezTo>
                  <a:cubicBezTo>
                    <a:pt x="558" y="624"/>
                    <a:pt x="558" y="624"/>
                    <a:pt x="558" y="624"/>
                  </a:cubicBezTo>
                  <a:cubicBezTo>
                    <a:pt x="550" y="627"/>
                    <a:pt x="542" y="622"/>
                    <a:pt x="539" y="614"/>
                  </a:cubicBezTo>
                  <a:cubicBezTo>
                    <a:pt x="537" y="606"/>
                    <a:pt x="542" y="598"/>
                    <a:pt x="550" y="596"/>
                  </a:cubicBezTo>
                  <a:cubicBezTo>
                    <a:pt x="688" y="555"/>
                    <a:pt x="688" y="555"/>
                    <a:pt x="688" y="555"/>
                  </a:cubicBezTo>
                  <a:cubicBezTo>
                    <a:pt x="696" y="553"/>
                    <a:pt x="701" y="544"/>
                    <a:pt x="698" y="536"/>
                  </a:cubicBezTo>
                  <a:cubicBezTo>
                    <a:pt x="696" y="528"/>
                    <a:pt x="688" y="524"/>
                    <a:pt x="680" y="526"/>
                  </a:cubicBezTo>
                  <a:cubicBezTo>
                    <a:pt x="629" y="541"/>
                    <a:pt x="629" y="541"/>
                    <a:pt x="629" y="541"/>
                  </a:cubicBezTo>
                  <a:cubicBezTo>
                    <a:pt x="621" y="543"/>
                    <a:pt x="613" y="539"/>
                    <a:pt x="610" y="531"/>
                  </a:cubicBezTo>
                  <a:cubicBezTo>
                    <a:pt x="608" y="523"/>
                    <a:pt x="612" y="515"/>
                    <a:pt x="620" y="512"/>
                  </a:cubicBezTo>
                  <a:cubicBezTo>
                    <a:pt x="764" y="470"/>
                    <a:pt x="764" y="470"/>
                    <a:pt x="764" y="470"/>
                  </a:cubicBezTo>
                  <a:cubicBezTo>
                    <a:pt x="772" y="468"/>
                    <a:pt x="777" y="459"/>
                    <a:pt x="774" y="451"/>
                  </a:cubicBezTo>
                  <a:cubicBezTo>
                    <a:pt x="772" y="443"/>
                    <a:pt x="764" y="439"/>
                    <a:pt x="756" y="441"/>
                  </a:cubicBezTo>
                  <a:cubicBezTo>
                    <a:pt x="524" y="509"/>
                    <a:pt x="524" y="509"/>
                    <a:pt x="524" y="509"/>
                  </a:cubicBezTo>
                  <a:cubicBezTo>
                    <a:pt x="516" y="511"/>
                    <a:pt x="508" y="507"/>
                    <a:pt x="506" y="499"/>
                  </a:cubicBezTo>
                  <a:cubicBezTo>
                    <a:pt x="503" y="491"/>
                    <a:pt x="508" y="483"/>
                    <a:pt x="516" y="480"/>
                  </a:cubicBezTo>
                  <a:cubicBezTo>
                    <a:pt x="573" y="464"/>
                    <a:pt x="573" y="464"/>
                    <a:pt x="573" y="464"/>
                  </a:cubicBezTo>
                  <a:cubicBezTo>
                    <a:pt x="581" y="461"/>
                    <a:pt x="586" y="453"/>
                    <a:pt x="583" y="445"/>
                  </a:cubicBezTo>
                  <a:cubicBezTo>
                    <a:pt x="581" y="437"/>
                    <a:pt x="572" y="432"/>
                    <a:pt x="565" y="435"/>
                  </a:cubicBezTo>
                  <a:cubicBezTo>
                    <a:pt x="468" y="463"/>
                    <a:pt x="468" y="463"/>
                    <a:pt x="468" y="463"/>
                  </a:cubicBezTo>
                  <a:cubicBezTo>
                    <a:pt x="460" y="465"/>
                    <a:pt x="451" y="461"/>
                    <a:pt x="449" y="453"/>
                  </a:cubicBezTo>
                  <a:cubicBezTo>
                    <a:pt x="447" y="445"/>
                    <a:pt x="451" y="436"/>
                    <a:pt x="459" y="434"/>
                  </a:cubicBezTo>
                  <a:cubicBezTo>
                    <a:pt x="673" y="372"/>
                    <a:pt x="673" y="372"/>
                    <a:pt x="673" y="372"/>
                  </a:cubicBezTo>
                  <a:cubicBezTo>
                    <a:pt x="681" y="369"/>
                    <a:pt x="685" y="361"/>
                    <a:pt x="683" y="353"/>
                  </a:cubicBezTo>
                  <a:cubicBezTo>
                    <a:pt x="680" y="345"/>
                    <a:pt x="672" y="340"/>
                    <a:pt x="664" y="343"/>
                  </a:cubicBezTo>
                  <a:cubicBezTo>
                    <a:pt x="490" y="394"/>
                    <a:pt x="490" y="394"/>
                    <a:pt x="490" y="394"/>
                  </a:cubicBezTo>
                  <a:cubicBezTo>
                    <a:pt x="483" y="396"/>
                    <a:pt x="474" y="391"/>
                    <a:pt x="472" y="384"/>
                  </a:cubicBezTo>
                  <a:cubicBezTo>
                    <a:pt x="470" y="376"/>
                    <a:pt x="474" y="367"/>
                    <a:pt x="482" y="365"/>
                  </a:cubicBezTo>
                  <a:cubicBezTo>
                    <a:pt x="677" y="308"/>
                    <a:pt x="677" y="308"/>
                    <a:pt x="677" y="308"/>
                  </a:cubicBezTo>
                  <a:cubicBezTo>
                    <a:pt x="685" y="305"/>
                    <a:pt x="690" y="297"/>
                    <a:pt x="688" y="289"/>
                  </a:cubicBezTo>
                  <a:cubicBezTo>
                    <a:pt x="685" y="281"/>
                    <a:pt x="677" y="276"/>
                    <a:pt x="669" y="279"/>
                  </a:cubicBezTo>
                  <a:cubicBezTo>
                    <a:pt x="534" y="318"/>
                    <a:pt x="534" y="318"/>
                    <a:pt x="534" y="318"/>
                  </a:cubicBezTo>
                  <a:cubicBezTo>
                    <a:pt x="526" y="321"/>
                    <a:pt x="517" y="316"/>
                    <a:pt x="515" y="308"/>
                  </a:cubicBezTo>
                  <a:cubicBezTo>
                    <a:pt x="513" y="300"/>
                    <a:pt x="517" y="292"/>
                    <a:pt x="525" y="290"/>
                  </a:cubicBezTo>
                  <a:cubicBezTo>
                    <a:pt x="646" y="254"/>
                    <a:pt x="646" y="254"/>
                    <a:pt x="646" y="254"/>
                  </a:cubicBezTo>
                  <a:cubicBezTo>
                    <a:pt x="654" y="252"/>
                    <a:pt x="659" y="243"/>
                    <a:pt x="656" y="236"/>
                  </a:cubicBezTo>
                  <a:cubicBezTo>
                    <a:pt x="654" y="228"/>
                    <a:pt x="646" y="223"/>
                    <a:pt x="638" y="225"/>
                  </a:cubicBezTo>
                  <a:cubicBezTo>
                    <a:pt x="457" y="278"/>
                    <a:pt x="457" y="278"/>
                    <a:pt x="457" y="278"/>
                  </a:cubicBezTo>
                  <a:cubicBezTo>
                    <a:pt x="449" y="281"/>
                    <a:pt x="440" y="276"/>
                    <a:pt x="438" y="268"/>
                  </a:cubicBezTo>
                  <a:cubicBezTo>
                    <a:pt x="436" y="260"/>
                    <a:pt x="440" y="252"/>
                    <a:pt x="448" y="250"/>
                  </a:cubicBezTo>
                  <a:cubicBezTo>
                    <a:pt x="561" y="217"/>
                    <a:pt x="561" y="217"/>
                    <a:pt x="561" y="217"/>
                  </a:cubicBezTo>
                  <a:cubicBezTo>
                    <a:pt x="569" y="214"/>
                    <a:pt x="573" y="206"/>
                    <a:pt x="571" y="198"/>
                  </a:cubicBezTo>
                  <a:cubicBezTo>
                    <a:pt x="568" y="190"/>
                    <a:pt x="560" y="185"/>
                    <a:pt x="552" y="188"/>
                  </a:cubicBezTo>
                  <a:cubicBezTo>
                    <a:pt x="506" y="201"/>
                    <a:pt x="506" y="201"/>
                    <a:pt x="506" y="201"/>
                  </a:cubicBezTo>
                  <a:cubicBezTo>
                    <a:pt x="498" y="204"/>
                    <a:pt x="490" y="199"/>
                    <a:pt x="487" y="191"/>
                  </a:cubicBezTo>
                  <a:cubicBezTo>
                    <a:pt x="485" y="183"/>
                    <a:pt x="489" y="175"/>
                    <a:pt x="497" y="172"/>
                  </a:cubicBezTo>
                  <a:cubicBezTo>
                    <a:pt x="654" y="126"/>
                    <a:pt x="654" y="126"/>
                    <a:pt x="654" y="126"/>
                  </a:cubicBezTo>
                  <a:cubicBezTo>
                    <a:pt x="662" y="124"/>
                    <a:pt x="667" y="116"/>
                    <a:pt x="664" y="108"/>
                  </a:cubicBezTo>
                  <a:cubicBezTo>
                    <a:pt x="662" y="100"/>
                    <a:pt x="654" y="95"/>
                    <a:pt x="646" y="98"/>
                  </a:cubicBezTo>
                  <a:cubicBezTo>
                    <a:pt x="423" y="163"/>
                    <a:pt x="423" y="163"/>
                    <a:pt x="423" y="163"/>
                  </a:cubicBezTo>
                  <a:cubicBezTo>
                    <a:pt x="415" y="165"/>
                    <a:pt x="407" y="161"/>
                    <a:pt x="404" y="153"/>
                  </a:cubicBezTo>
                  <a:cubicBezTo>
                    <a:pt x="402" y="145"/>
                    <a:pt x="406" y="137"/>
                    <a:pt x="414" y="134"/>
                  </a:cubicBezTo>
                  <a:cubicBezTo>
                    <a:pt x="599" y="80"/>
                    <a:pt x="599" y="80"/>
                    <a:pt x="599" y="80"/>
                  </a:cubicBezTo>
                  <a:cubicBezTo>
                    <a:pt x="607" y="78"/>
                    <a:pt x="611" y="69"/>
                    <a:pt x="609" y="61"/>
                  </a:cubicBezTo>
                  <a:cubicBezTo>
                    <a:pt x="607" y="53"/>
                    <a:pt x="598" y="49"/>
                    <a:pt x="590" y="51"/>
                  </a:cubicBezTo>
                  <a:cubicBezTo>
                    <a:pt x="359" y="119"/>
                    <a:pt x="359" y="119"/>
                    <a:pt x="359" y="119"/>
                  </a:cubicBezTo>
                  <a:cubicBezTo>
                    <a:pt x="351" y="121"/>
                    <a:pt x="343" y="117"/>
                    <a:pt x="340" y="109"/>
                  </a:cubicBezTo>
                  <a:cubicBezTo>
                    <a:pt x="338" y="101"/>
                    <a:pt x="343" y="93"/>
                    <a:pt x="351" y="90"/>
                  </a:cubicBezTo>
                  <a:cubicBezTo>
                    <a:pt x="568" y="27"/>
                    <a:pt x="568" y="27"/>
                    <a:pt x="568" y="27"/>
                  </a:cubicBezTo>
                  <a:cubicBezTo>
                    <a:pt x="551" y="20"/>
                    <a:pt x="533" y="15"/>
                    <a:pt x="515" y="11"/>
                  </a:cubicBezTo>
                  <a:cubicBezTo>
                    <a:pt x="430" y="36"/>
                    <a:pt x="430" y="36"/>
                    <a:pt x="430" y="36"/>
                  </a:cubicBezTo>
                  <a:cubicBezTo>
                    <a:pt x="422" y="38"/>
                    <a:pt x="414" y="33"/>
                    <a:pt x="411" y="25"/>
                  </a:cubicBezTo>
                  <a:cubicBezTo>
                    <a:pt x="409" y="18"/>
                    <a:pt x="413" y="9"/>
                    <a:pt x="421" y="7"/>
                  </a:cubicBezTo>
                  <a:cubicBezTo>
                    <a:pt x="441" y="1"/>
                    <a:pt x="441" y="1"/>
                    <a:pt x="441" y="1"/>
                  </a:cubicBezTo>
                  <a:cubicBezTo>
                    <a:pt x="401" y="0"/>
                    <a:pt x="361" y="5"/>
                    <a:pt x="322" y="17"/>
                  </a:cubicBezTo>
                  <a:cubicBezTo>
                    <a:pt x="117" y="77"/>
                    <a:pt x="0" y="291"/>
                    <a:pt x="60" y="496"/>
                  </a:cubicBezTo>
                  <a:cubicBezTo>
                    <a:pt x="120" y="701"/>
                    <a:pt x="334" y="818"/>
                    <a:pt x="539" y="758"/>
                  </a:cubicBezTo>
                  <a:close/>
                </a:path>
              </a:pathLst>
            </a:custGeom>
            <a:solidFill>
              <a:srgbClr val="E496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174">
              <a:extLst>
                <a:ext uri="{FF2B5EF4-FFF2-40B4-BE49-F238E27FC236}">
                  <a16:creationId xmlns="" xmlns:a16="http://schemas.microsoft.com/office/drawing/2014/main" id="{1DDE6D54-3F1F-418D-9D05-553F01137674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600200" y="4073526"/>
              <a:ext cx="80963" cy="60325"/>
            </a:xfrm>
            <a:custGeom>
              <a:avLst/>
              <a:gdLst>
                <a:gd name="T0" fmla="*/ 39 w 51"/>
                <a:gd name="T1" fmla="*/ 27 h 38"/>
                <a:gd name="T2" fmla="*/ 0 w 51"/>
                <a:gd name="T3" fmla="*/ 38 h 38"/>
                <a:gd name="T4" fmla="*/ 43 w 51"/>
                <a:gd name="T5" fmla="*/ 0 h 38"/>
                <a:gd name="T6" fmla="*/ 49 w 51"/>
                <a:gd name="T7" fmla="*/ 8 h 38"/>
                <a:gd name="T8" fmla="*/ 39 w 51"/>
                <a:gd name="T9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8">
                  <a:moveTo>
                    <a:pt x="39" y="2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3" y="24"/>
                    <a:pt x="28" y="12"/>
                    <a:pt x="43" y="0"/>
                  </a:cubicBezTo>
                  <a:cubicBezTo>
                    <a:pt x="46" y="2"/>
                    <a:pt x="48" y="5"/>
                    <a:pt x="49" y="8"/>
                  </a:cubicBezTo>
                  <a:cubicBezTo>
                    <a:pt x="51" y="16"/>
                    <a:pt x="47" y="24"/>
                    <a:pt x="39" y="27"/>
                  </a:cubicBezTo>
                  <a:close/>
                </a:path>
              </a:pathLst>
            </a:custGeom>
            <a:solidFill>
              <a:srgbClr val="D67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175">
              <a:extLst>
                <a:ext uri="{FF2B5EF4-FFF2-40B4-BE49-F238E27FC236}">
                  <a16:creationId xmlns="" xmlns:a16="http://schemas.microsoft.com/office/drawing/2014/main" id="{CA764E14-E06B-494B-8C7F-D6EEB5F5A091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433513" y="4116388"/>
              <a:ext cx="395288" cy="258763"/>
            </a:xfrm>
            <a:custGeom>
              <a:avLst/>
              <a:gdLst>
                <a:gd name="T0" fmla="*/ 236 w 249"/>
                <a:gd name="T1" fmla="*/ 32 h 163"/>
                <a:gd name="T2" fmla="*/ 93 w 249"/>
                <a:gd name="T3" fmla="*/ 74 h 163"/>
                <a:gd name="T4" fmla="*/ 83 w 249"/>
                <a:gd name="T5" fmla="*/ 92 h 163"/>
                <a:gd name="T6" fmla="*/ 101 w 249"/>
                <a:gd name="T7" fmla="*/ 103 h 163"/>
                <a:gd name="T8" fmla="*/ 198 w 249"/>
                <a:gd name="T9" fmla="*/ 74 h 163"/>
                <a:gd name="T10" fmla="*/ 217 w 249"/>
                <a:gd name="T11" fmla="*/ 84 h 163"/>
                <a:gd name="T12" fmla="*/ 217 w 249"/>
                <a:gd name="T13" fmla="*/ 84 h 163"/>
                <a:gd name="T14" fmla="*/ 206 w 249"/>
                <a:gd name="T15" fmla="*/ 103 h 163"/>
                <a:gd name="T16" fmla="*/ 0 w 249"/>
                <a:gd name="T17" fmla="*/ 163 h 163"/>
                <a:gd name="T18" fmla="*/ 57 w 249"/>
                <a:gd name="T19" fmla="*/ 53 h 163"/>
                <a:gd name="T20" fmla="*/ 228 w 249"/>
                <a:gd name="T21" fmla="*/ 3 h 163"/>
                <a:gd name="T22" fmla="*/ 247 w 249"/>
                <a:gd name="T23" fmla="*/ 13 h 163"/>
                <a:gd name="T24" fmla="*/ 236 w 249"/>
                <a:gd name="T25" fmla="*/ 3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9" h="163">
                  <a:moveTo>
                    <a:pt x="236" y="32"/>
                  </a:moveTo>
                  <a:cubicBezTo>
                    <a:pt x="93" y="74"/>
                    <a:pt x="93" y="74"/>
                    <a:pt x="93" y="74"/>
                  </a:cubicBezTo>
                  <a:cubicBezTo>
                    <a:pt x="85" y="76"/>
                    <a:pt x="80" y="84"/>
                    <a:pt x="83" y="92"/>
                  </a:cubicBezTo>
                  <a:cubicBezTo>
                    <a:pt x="85" y="100"/>
                    <a:pt x="93" y="105"/>
                    <a:pt x="101" y="103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6" y="72"/>
                    <a:pt x="214" y="76"/>
                    <a:pt x="217" y="84"/>
                  </a:cubicBezTo>
                  <a:cubicBezTo>
                    <a:pt x="217" y="84"/>
                    <a:pt x="217" y="84"/>
                    <a:pt x="217" y="84"/>
                  </a:cubicBezTo>
                  <a:cubicBezTo>
                    <a:pt x="219" y="92"/>
                    <a:pt x="214" y="101"/>
                    <a:pt x="206" y="10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13" y="124"/>
                    <a:pt x="32" y="86"/>
                    <a:pt x="57" y="53"/>
                  </a:cubicBezTo>
                  <a:cubicBezTo>
                    <a:pt x="228" y="3"/>
                    <a:pt x="228" y="3"/>
                    <a:pt x="228" y="3"/>
                  </a:cubicBezTo>
                  <a:cubicBezTo>
                    <a:pt x="236" y="0"/>
                    <a:pt x="244" y="5"/>
                    <a:pt x="247" y="13"/>
                  </a:cubicBezTo>
                  <a:cubicBezTo>
                    <a:pt x="249" y="21"/>
                    <a:pt x="244" y="29"/>
                    <a:pt x="236" y="32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176">
              <a:extLst>
                <a:ext uri="{FF2B5EF4-FFF2-40B4-BE49-F238E27FC236}">
                  <a16:creationId xmlns="" xmlns:a16="http://schemas.microsoft.com/office/drawing/2014/main" id="{73DC12B2-0E11-4657-9ACA-2E1EE5CABF03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320800" y="5078413"/>
              <a:ext cx="176213" cy="73025"/>
            </a:xfrm>
            <a:custGeom>
              <a:avLst/>
              <a:gdLst>
                <a:gd name="T0" fmla="*/ 2 w 111"/>
                <a:gd name="T1" fmla="*/ 28 h 46"/>
                <a:gd name="T2" fmla="*/ 90 w 111"/>
                <a:gd name="T3" fmla="*/ 2 h 46"/>
                <a:gd name="T4" fmla="*/ 109 w 111"/>
                <a:gd name="T5" fmla="*/ 13 h 46"/>
                <a:gd name="T6" fmla="*/ 99 w 111"/>
                <a:gd name="T7" fmla="*/ 31 h 46"/>
                <a:gd name="T8" fmla="*/ 47 w 111"/>
                <a:gd name="T9" fmla="*/ 46 h 46"/>
                <a:gd name="T10" fmla="*/ 0 w 111"/>
                <a:gd name="T11" fmla="*/ 28 h 46"/>
                <a:gd name="T12" fmla="*/ 2 w 111"/>
                <a:gd name="T13" fmla="*/ 2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46">
                  <a:moveTo>
                    <a:pt x="2" y="28"/>
                  </a:moveTo>
                  <a:cubicBezTo>
                    <a:pt x="90" y="2"/>
                    <a:pt x="90" y="2"/>
                    <a:pt x="90" y="2"/>
                  </a:cubicBezTo>
                  <a:cubicBezTo>
                    <a:pt x="98" y="0"/>
                    <a:pt x="107" y="4"/>
                    <a:pt x="109" y="13"/>
                  </a:cubicBezTo>
                  <a:cubicBezTo>
                    <a:pt x="111" y="20"/>
                    <a:pt x="107" y="29"/>
                    <a:pt x="99" y="31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31" y="41"/>
                    <a:pt x="15" y="35"/>
                    <a:pt x="0" y="28"/>
                  </a:cubicBezTo>
                  <a:cubicBezTo>
                    <a:pt x="1" y="28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D67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177">
              <a:extLst>
                <a:ext uri="{FF2B5EF4-FFF2-40B4-BE49-F238E27FC236}">
                  <a16:creationId xmlns="" xmlns:a16="http://schemas.microsoft.com/office/drawing/2014/main" id="{39BEB7A2-B93D-4FC8-B5AB-14C6110D054F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266826" y="4962526"/>
              <a:ext cx="342900" cy="150813"/>
            </a:xfrm>
            <a:custGeom>
              <a:avLst/>
              <a:gdLst>
                <a:gd name="T0" fmla="*/ 204 w 216"/>
                <a:gd name="T1" fmla="*/ 31 h 95"/>
                <a:gd name="T2" fmla="*/ 65 w 216"/>
                <a:gd name="T3" fmla="*/ 72 h 95"/>
                <a:gd name="T4" fmla="*/ 55 w 216"/>
                <a:gd name="T5" fmla="*/ 91 h 95"/>
                <a:gd name="T6" fmla="*/ 56 w 216"/>
                <a:gd name="T7" fmla="*/ 95 h 95"/>
                <a:gd name="T8" fmla="*/ 0 w 216"/>
                <a:gd name="T9" fmla="*/ 60 h 95"/>
                <a:gd name="T10" fmla="*/ 195 w 216"/>
                <a:gd name="T11" fmla="*/ 3 h 95"/>
                <a:gd name="T12" fmla="*/ 214 w 216"/>
                <a:gd name="T13" fmla="*/ 13 h 95"/>
                <a:gd name="T14" fmla="*/ 204 w 216"/>
                <a:gd name="T15" fmla="*/ 3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95">
                  <a:moveTo>
                    <a:pt x="204" y="31"/>
                  </a:moveTo>
                  <a:cubicBezTo>
                    <a:pt x="65" y="72"/>
                    <a:pt x="65" y="72"/>
                    <a:pt x="65" y="72"/>
                  </a:cubicBezTo>
                  <a:cubicBezTo>
                    <a:pt x="57" y="74"/>
                    <a:pt x="52" y="83"/>
                    <a:pt x="55" y="91"/>
                  </a:cubicBezTo>
                  <a:cubicBezTo>
                    <a:pt x="55" y="92"/>
                    <a:pt x="56" y="93"/>
                    <a:pt x="56" y="95"/>
                  </a:cubicBezTo>
                  <a:cubicBezTo>
                    <a:pt x="37" y="85"/>
                    <a:pt x="18" y="73"/>
                    <a:pt x="0" y="60"/>
                  </a:cubicBezTo>
                  <a:cubicBezTo>
                    <a:pt x="195" y="3"/>
                    <a:pt x="195" y="3"/>
                    <a:pt x="195" y="3"/>
                  </a:cubicBezTo>
                  <a:cubicBezTo>
                    <a:pt x="203" y="0"/>
                    <a:pt x="212" y="5"/>
                    <a:pt x="214" y="13"/>
                  </a:cubicBezTo>
                  <a:cubicBezTo>
                    <a:pt x="216" y="21"/>
                    <a:pt x="211" y="29"/>
                    <a:pt x="204" y="31"/>
                  </a:cubicBezTo>
                  <a:close/>
                </a:path>
              </a:pathLst>
            </a:custGeom>
            <a:solidFill>
              <a:srgbClr val="D67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178">
              <a:extLst>
                <a:ext uri="{FF2B5EF4-FFF2-40B4-BE49-F238E27FC236}">
                  <a16:creationId xmlns="" xmlns:a16="http://schemas.microsoft.com/office/drawing/2014/main" id="{39D7CD17-13C8-43FF-9D0B-764EAE5E627C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216026" y="5146676"/>
              <a:ext cx="107950" cy="30163"/>
            </a:xfrm>
            <a:custGeom>
              <a:avLst/>
              <a:gdLst>
                <a:gd name="T0" fmla="*/ 49 w 68"/>
                <a:gd name="T1" fmla="*/ 2 h 20"/>
                <a:gd name="T2" fmla="*/ 68 w 68"/>
                <a:gd name="T3" fmla="*/ 12 h 20"/>
                <a:gd name="T4" fmla="*/ 68 w 68"/>
                <a:gd name="T5" fmla="*/ 19 h 20"/>
                <a:gd name="T6" fmla="*/ 0 w 68"/>
                <a:gd name="T7" fmla="*/ 16 h 20"/>
                <a:gd name="T8" fmla="*/ 49 w 68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0">
                  <a:moveTo>
                    <a:pt x="49" y="2"/>
                  </a:moveTo>
                  <a:cubicBezTo>
                    <a:pt x="57" y="0"/>
                    <a:pt x="65" y="4"/>
                    <a:pt x="68" y="12"/>
                  </a:cubicBezTo>
                  <a:cubicBezTo>
                    <a:pt x="68" y="15"/>
                    <a:pt x="68" y="17"/>
                    <a:pt x="68" y="19"/>
                  </a:cubicBezTo>
                  <a:cubicBezTo>
                    <a:pt x="45" y="20"/>
                    <a:pt x="22" y="19"/>
                    <a:pt x="0" y="16"/>
                  </a:cubicBezTo>
                  <a:lnTo>
                    <a:pt x="49" y="2"/>
                  </a:lnTo>
                  <a:close/>
                </a:path>
              </a:pathLst>
            </a:custGeom>
            <a:solidFill>
              <a:srgbClr val="D67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79">
              <a:extLst>
                <a:ext uri="{FF2B5EF4-FFF2-40B4-BE49-F238E27FC236}">
                  <a16:creationId xmlns="" xmlns:a16="http://schemas.microsoft.com/office/drawing/2014/main" id="{2EFAA40D-BD8A-4529-8194-90A50B44A85A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284288" y="4352926"/>
              <a:ext cx="581025" cy="668338"/>
            </a:xfrm>
            <a:custGeom>
              <a:avLst/>
              <a:gdLst>
                <a:gd name="T0" fmla="*/ 167 w 366"/>
                <a:gd name="T1" fmla="*/ 254 h 421"/>
                <a:gd name="T2" fmla="*/ 345 w 366"/>
                <a:gd name="T3" fmla="*/ 202 h 421"/>
                <a:gd name="T4" fmla="*/ 364 w 366"/>
                <a:gd name="T5" fmla="*/ 212 h 421"/>
                <a:gd name="T6" fmla="*/ 354 w 366"/>
                <a:gd name="T7" fmla="*/ 231 h 421"/>
                <a:gd name="T8" fmla="*/ 130 w 366"/>
                <a:gd name="T9" fmla="*/ 296 h 421"/>
                <a:gd name="T10" fmla="*/ 119 w 366"/>
                <a:gd name="T11" fmla="*/ 315 h 421"/>
                <a:gd name="T12" fmla="*/ 138 w 366"/>
                <a:gd name="T13" fmla="*/ 325 h 421"/>
                <a:gd name="T14" fmla="*/ 322 w 366"/>
                <a:gd name="T15" fmla="*/ 271 h 421"/>
                <a:gd name="T16" fmla="*/ 341 w 366"/>
                <a:gd name="T17" fmla="*/ 282 h 421"/>
                <a:gd name="T18" fmla="*/ 331 w 366"/>
                <a:gd name="T19" fmla="*/ 300 h 421"/>
                <a:gd name="T20" fmla="*/ 167 w 366"/>
                <a:gd name="T21" fmla="*/ 348 h 421"/>
                <a:gd name="T22" fmla="*/ 157 w 366"/>
                <a:gd name="T23" fmla="*/ 367 h 421"/>
                <a:gd name="T24" fmla="*/ 175 w 366"/>
                <a:gd name="T25" fmla="*/ 377 h 421"/>
                <a:gd name="T26" fmla="*/ 251 w 366"/>
                <a:gd name="T27" fmla="*/ 355 h 421"/>
                <a:gd name="T28" fmla="*/ 270 w 366"/>
                <a:gd name="T29" fmla="*/ 365 h 421"/>
                <a:gd name="T30" fmla="*/ 260 w 366"/>
                <a:gd name="T31" fmla="*/ 384 h 421"/>
                <a:gd name="T32" fmla="*/ 134 w 366"/>
                <a:gd name="T33" fmla="*/ 420 h 421"/>
                <a:gd name="T34" fmla="*/ 133 w 366"/>
                <a:gd name="T35" fmla="*/ 421 h 421"/>
                <a:gd name="T36" fmla="*/ 20 w 366"/>
                <a:gd name="T37" fmla="*/ 242 h 421"/>
                <a:gd name="T38" fmla="*/ 14 w 366"/>
                <a:gd name="T39" fmla="*/ 49 h 421"/>
                <a:gd name="T40" fmla="*/ 172 w 366"/>
                <a:gd name="T41" fmla="*/ 2 h 421"/>
                <a:gd name="T42" fmla="*/ 190 w 366"/>
                <a:gd name="T43" fmla="*/ 12 h 421"/>
                <a:gd name="T44" fmla="*/ 180 w 366"/>
                <a:gd name="T45" fmla="*/ 31 h 421"/>
                <a:gd name="T46" fmla="*/ 108 w 366"/>
                <a:gd name="T47" fmla="*/ 52 h 421"/>
                <a:gd name="T48" fmla="*/ 97 w 366"/>
                <a:gd name="T49" fmla="*/ 71 h 421"/>
                <a:gd name="T50" fmla="*/ 116 w 366"/>
                <a:gd name="T51" fmla="*/ 81 h 421"/>
                <a:gd name="T52" fmla="*/ 255 w 366"/>
                <a:gd name="T53" fmla="*/ 41 h 421"/>
                <a:gd name="T54" fmla="*/ 273 w 366"/>
                <a:gd name="T55" fmla="*/ 51 h 421"/>
                <a:gd name="T56" fmla="*/ 263 w 366"/>
                <a:gd name="T57" fmla="*/ 69 h 421"/>
                <a:gd name="T58" fmla="*/ 79 w 366"/>
                <a:gd name="T59" fmla="*/ 123 h 421"/>
                <a:gd name="T60" fmla="*/ 69 w 366"/>
                <a:gd name="T61" fmla="*/ 142 h 421"/>
                <a:gd name="T62" fmla="*/ 87 w 366"/>
                <a:gd name="T63" fmla="*/ 152 h 421"/>
                <a:gd name="T64" fmla="*/ 212 w 366"/>
                <a:gd name="T65" fmla="*/ 116 h 421"/>
                <a:gd name="T66" fmla="*/ 230 w 366"/>
                <a:gd name="T67" fmla="*/ 126 h 421"/>
                <a:gd name="T68" fmla="*/ 220 w 366"/>
                <a:gd name="T69" fmla="*/ 145 h 421"/>
                <a:gd name="T70" fmla="*/ 181 w 366"/>
                <a:gd name="T71" fmla="*/ 156 h 421"/>
                <a:gd name="T72" fmla="*/ 171 w 366"/>
                <a:gd name="T73" fmla="*/ 175 h 421"/>
                <a:gd name="T74" fmla="*/ 189 w 366"/>
                <a:gd name="T75" fmla="*/ 185 h 421"/>
                <a:gd name="T76" fmla="*/ 289 w 366"/>
                <a:gd name="T77" fmla="*/ 156 h 421"/>
                <a:gd name="T78" fmla="*/ 307 w 366"/>
                <a:gd name="T79" fmla="*/ 166 h 421"/>
                <a:gd name="T80" fmla="*/ 297 w 366"/>
                <a:gd name="T81" fmla="*/ 185 h 421"/>
                <a:gd name="T82" fmla="*/ 158 w 366"/>
                <a:gd name="T83" fmla="*/ 225 h 421"/>
                <a:gd name="T84" fmla="*/ 148 w 366"/>
                <a:gd name="T85" fmla="*/ 244 h 421"/>
                <a:gd name="T86" fmla="*/ 167 w 366"/>
                <a:gd name="T87" fmla="*/ 254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6" h="421">
                  <a:moveTo>
                    <a:pt x="167" y="254"/>
                  </a:moveTo>
                  <a:cubicBezTo>
                    <a:pt x="345" y="202"/>
                    <a:pt x="345" y="202"/>
                    <a:pt x="345" y="202"/>
                  </a:cubicBezTo>
                  <a:cubicBezTo>
                    <a:pt x="353" y="200"/>
                    <a:pt x="361" y="204"/>
                    <a:pt x="364" y="212"/>
                  </a:cubicBezTo>
                  <a:cubicBezTo>
                    <a:pt x="366" y="220"/>
                    <a:pt x="362" y="228"/>
                    <a:pt x="354" y="231"/>
                  </a:cubicBezTo>
                  <a:cubicBezTo>
                    <a:pt x="130" y="296"/>
                    <a:pt x="130" y="296"/>
                    <a:pt x="130" y="296"/>
                  </a:cubicBezTo>
                  <a:cubicBezTo>
                    <a:pt x="122" y="299"/>
                    <a:pt x="117" y="307"/>
                    <a:pt x="119" y="315"/>
                  </a:cubicBezTo>
                  <a:cubicBezTo>
                    <a:pt x="122" y="323"/>
                    <a:pt x="130" y="328"/>
                    <a:pt x="138" y="325"/>
                  </a:cubicBezTo>
                  <a:cubicBezTo>
                    <a:pt x="322" y="271"/>
                    <a:pt x="322" y="271"/>
                    <a:pt x="322" y="271"/>
                  </a:cubicBezTo>
                  <a:cubicBezTo>
                    <a:pt x="330" y="269"/>
                    <a:pt x="339" y="274"/>
                    <a:pt x="341" y="282"/>
                  </a:cubicBezTo>
                  <a:cubicBezTo>
                    <a:pt x="343" y="290"/>
                    <a:pt x="339" y="298"/>
                    <a:pt x="331" y="300"/>
                  </a:cubicBezTo>
                  <a:cubicBezTo>
                    <a:pt x="167" y="348"/>
                    <a:pt x="167" y="348"/>
                    <a:pt x="167" y="348"/>
                  </a:cubicBezTo>
                  <a:cubicBezTo>
                    <a:pt x="159" y="351"/>
                    <a:pt x="154" y="359"/>
                    <a:pt x="157" y="367"/>
                  </a:cubicBezTo>
                  <a:cubicBezTo>
                    <a:pt x="159" y="375"/>
                    <a:pt x="167" y="379"/>
                    <a:pt x="175" y="377"/>
                  </a:cubicBezTo>
                  <a:cubicBezTo>
                    <a:pt x="251" y="355"/>
                    <a:pt x="251" y="355"/>
                    <a:pt x="251" y="355"/>
                  </a:cubicBezTo>
                  <a:cubicBezTo>
                    <a:pt x="259" y="352"/>
                    <a:pt x="268" y="357"/>
                    <a:pt x="270" y="365"/>
                  </a:cubicBezTo>
                  <a:cubicBezTo>
                    <a:pt x="272" y="373"/>
                    <a:pt x="268" y="381"/>
                    <a:pt x="260" y="384"/>
                  </a:cubicBezTo>
                  <a:cubicBezTo>
                    <a:pt x="134" y="420"/>
                    <a:pt x="134" y="420"/>
                    <a:pt x="134" y="420"/>
                  </a:cubicBezTo>
                  <a:cubicBezTo>
                    <a:pt x="134" y="420"/>
                    <a:pt x="133" y="421"/>
                    <a:pt x="133" y="421"/>
                  </a:cubicBezTo>
                  <a:cubicBezTo>
                    <a:pt x="81" y="375"/>
                    <a:pt x="41" y="314"/>
                    <a:pt x="20" y="242"/>
                  </a:cubicBezTo>
                  <a:cubicBezTo>
                    <a:pt x="1" y="177"/>
                    <a:pt x="0" y="111"/>
                    <a:pt x="14" y="49"/>
                  </a:cubicBezTo>
                  <a:cubicBezTo>
                    <a:pt x="172" y="2"/>
                    <a:pt x="172" y="2"/>
                    <a:pt x="172" y="2"/>
                  </a:cubicBezTo>
                  <a:cubicBezTo>
                    <a:pt x="180" y="0"/>
                    <a:pt x="188" y="5"/>
                    <a:pt x="190" y="12"/>
                  </a:cubicBezTo>
                  <a:cubicBezTo>
                    <a:pt x="193" y="20"/>
                    <a:pt x="188" y="29"/>
                    <a:pt x="180" y="31"/>
                  </a:cubicBezTo>
                  <a:cubicBezTo>
                    <a:pt x="108" y="52"/>
                    <a:pt x="108" y="52"/>
                    <a:pt x="108" y="52"/>
                  </a:cubicBezTo>
                  <a:cubicBezTo>
                    <a:pt x="100" y="55"/>
                    <a:pt x="95" y="63"/>
                    <a:pt x="97" y="71"/>
                  </a:cubicBezTo>
                  <a:cubicBezTo>
                    <a:pt x="100" y="79"/>
                    <a:pt x="108" y="84"/>
                    <a:pt x="116" y="81"/>
                  </a:cubicBezTo>
                  <a:cubicBezTo>
                    <a:pt x="255" y="41"/>
                    <a:pt x="255" y="41"/>
                    <a:pt x="255" y="41"/>
                  </a:cubicBezTo>
                  <a:cubicBezTo>
                    <a:pt x="263" y="38"/>
                    <a:pt x="271" y="43"/>
                    <a:pt x="273" y="51"/>
                  </a:cubicBezTo>
                  <a:cubicBezTo>
                    <a:pt x="276" y="59"/>
                    <a:pt x="271" y="67"/>
                    <a:pt x="263" y="69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1" y="126"/>
                    <a:pt x="66" y="134"/>
                    <a:pt x="69" y="142"/>
                  </a:cubicBezTo>
                  <a:cubicBezTo>
                    <a:pt x="71" y="150"/>
                    <a:pt x="79" y="155"/>
                    <a:pt x="87" y="152"/>
                  </a:cubicBezTo>
                  <a:cubicBezTo>
                    <a:pt x="212" y="116"/>
                    <a:pt x="212" y="116"/>
                    <a:pt x="212" y="116"/>
                  </a:cubicBezTo>
                  <a:cubicBezTo>
                    <a:pt x="220" y="114"/>
                    <a:pt x="228" y="118"/>
                    <a:pt x="230" y="126"/>
                  </a:cubicBezTo>
                  <a:cubicBezTo>
                    <a:pt x="233" y="134"/>
                    <a:pt x="228" y="142"/>
                    <a:pt x="220" y="145"/>
                  </a:cubicBezTo>
                  <a:cubicBezTo>
                    <a:pt x="181" y="156"/>
                    <a:pt x="181" y="156"/>
                    <a:pt x="181" y="156"/>
                  </a:cubicBezTo>
                  <a:cubicBezTo>
                    <a:pt x="173" y="158"/>
                    <a:pt x="168" y="167"/>
                    <a:pt x="171" y="175"/>
                  </a:cubicBezTo>
                  <a:cubicBezTo>
                    <a:pt x="173" y="183"/>
                    <a:pt x="182" y="187"/>
                    <a:pt x="189" y="185"/>
                  </a:cubicBezTo>
                  <a:cubicBezTo>
                    <a:pt x="289" y="156"/>
                    <a:pt x="289" y="156"/>
                    <a:pt x="289" y="156"/>
                  </a:cubicBezTo>
                  <a:cubicBezTo>
                    <a:pt x="296" y="154"/>
                    <a:pt x="305" y="158"/>
                    <a:pt x="307" y="166"/>
                  </a:cubicBezTo>
                  <a:cubicBezTo>
                    <a:pt x="310" y="174"/>
                    <a:pt x="305" y="182"/>
                    <a:pt x="297" y="185"/>
                  </a:cubicBezTo>
                  <a:cubicBezTo>
                    <a:pt x="158" y="225"/>
                    <a:pt x="158" y="225"/>
                    <a:pt x="158" y="225"/>
                  </a:cubicBezTo>
                  <a:cubicBezTo>
                    <a:pt x="150" y="228"/>
                    <a:pt x="146" y="236"/>
                    <a:pt x="148" y="244"/>
                  </a:cubicBezTo>
                  <a:cubicBezTo>
                    <a:pt x="150" y="252"/>
                    <a:pt x="159" y="257"/>
                    <a:pt x="167" y="254"/>
                  </a:cubicBezTo>
                  <a:close/>
                </a:path>
              </a:pathLst>
            </a:custGeom>
            <a:solidFill>
              <a:schemeClr val="accent4">
                <a:lumMod val="75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80">
              <a:extLst>
                <a:ext uri="{FF2B5EF4-FFF2-40B4-BE49-F238E27FC236}">
                  <a16:creationId xmlns="" xmlns:a16="http://schemas.microsoft.com/office/drawing/2014/main" id="{379C660F-4709-4CBB-9D2C-D84281133E3D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473076" y="4165601"/>
              <a:ext cx="2000250" cy="774700"/>
            </a:xfrm>
            <a:custGeom>
              <a:avLst/>
              <a:gdLst>
                <a:gd name="T0" fmla="*/ 350 w 1260"/>
                <a:gd name="T1" fmla="*/ 396 h 488"/>
                <a:gd name="T2" fmla="*/ 351 w 1260"/>
                <a:gd name="T3" fmla="*/ 400 h 488"/>
                <a:gd name="T4" fmla="*/ 18 w 1260"/>
                <a:gd name="T5" fmla="*/ 439 h 488"/>
                <a:gd name="T6" fmla="*/ 1251 w 1260"/>
                <a:gd name="T7" fmla="*/ 1 h 488"/>
                <a:gd name="T8" fmla="*/ 1253 w 1260"/>
                <a:gd name="T9" fmla="*/ 12 h 488"/>
                <a:gd name="T10" fmla="*/ 183 w 1260"/>
                <a:gd name="T11" fmla="*/ 403 h 488"/>
                <a:gd name="T12" fmla="*/ 350 w 1260"/>
                <a:gd name="T13" fmla="*/ 396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488">
                  <a:moveTo>
                    <a:pt x="350" y="396"/>
                  </a:moveTo>
                  <a:cubicBezTo>
                    <a:pt x="353" y="395"/>
                    <a:pt x="354" y="399"/>
                    <a:pt x="351" y="400"/>
                  </a:cubicBezTo>
                  <a:cubicBezTo>
                    <a:pt x="240" y="433"/>
                    <a:pt x="32" y="488"/>
                    <a:pt x="18" y="439"/>
                  </a:cubicBezTo>
                  <a:cubicBezTo>
                    <a:pt x="0" y="379"/>
                    <a:pt x="1028" y="38"/>
                    <a:pt x="1251" y="1"/>
                  </a:cubicBezTo>
                  <a:cubicBezTo>
                    <a:pt x="1258" y="0"/>
                    <a:pt x="1260" y="10"/>
                    <a:pt x="1253" y="12"/>
                  </a:cubicBezTo>
                  <a:cubicBezTo>
                    <a:pt x="1062" y="76"/>
                    <a:pt x="204" y="363"/>
                    <a:pt x="183" y="403"/>
                  </a:cubicBezTo>
                  <a:cubicBezTo>
                    <a:pt x="167" y="433"/>
                    <a:pt x="274" y="413"/>
                    <a:pt x="350" y="396"/>
                  </a:cubicBezTo>
                  <a:close/>
                </a:path>
              </a:pathLst>
            </a:custGeom>
            <a:solidFill>
              <a:schemeClr val="accent4">
                <a:lumMod val="40000"/>
                <a:lumOff val="60000"/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0" name="组合 349">
            <a:extLst>
              <a:ext uri="{FF2B5EF4-FFF2-40B4-BE49-F238E27FC236}">
                <a16:creationId xmlns="" xmlns:a16="http://schemas.microsoft.com/office/drawing/2014/main" id="{CC370440-2654-4AA7-8311-FD771D9BE2AD}"/>
              </a:ext>
            </a:extLst>
          </p:cNvPr>
          <p:cNvGrpSpPr/>
          <p:nvPr userDrawn="1"/>
        </p:nvGrpSpPr>
        <p:grpSpPr>
          <a:xfrm>
            <a:off x="1536700" y="3552826"/>
            <a:ext cx="479426" cy="479425"/>
            <a:chOff x="1536700" y="3552826"/>
            <a:chExt cx="479426" cy="479425"/>
          </a:xfrm>
        </p:grpSpPr>
        <p:sp>
          <p:nvSpPr>
            <p:cNvPr id="335" name="Freeform 246">
              <a:extLst>
                <a:ext uri="{FF2B5EF4-FFF2-40B4-BE49-F238E27FC236}">
                  <a16:creationId xmlns="" xmlns:a16="http://schemas.microsoft.com/office/drawing/2014/main" id="{AC19E8C7-3385-45CE-AB94-982F70AB5B5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536700" y="3552826"/>
              <a:ext cx="423863" cy="423863"/>
            </a:xfrm>
            <a:custGeom>
              <a:avLst/>
              <a:gdLst>
                <a:gd name="T0" fmla="*/ 102 w 267"/>
                <a:gd name="T1" fmla="*/ 267 h 267"/>
                <a:gd name="T2" fmla="*/ 251 w 267"/>
                <a:gd name="T3" fmla="*/ 119 h 267"/>
                <a:gd name="T4" fmla="*/ 251 w 267"/>
                <a:gd name="T5" fmla="*/ 98 h 267"/>
                <a:gd name="T6" fmla="*/ 230 w 267"/>
                <a:gd name="T7" fmla="*/ 98 h 267"/>
                <a:gd name="T8" fmla="*/ 208 w 267"/>
                <a:gd name="T9" fmla="*/ 120 h 267"/>
                <a:gd name="T10" fmla="*/ 188 w 267"/>
                <a:gd name="T11" fmla="*/ 120 h 267"/>
                <a:gd name="T12" fmla="*/ 185 w 267"/>
                <a:gd name="T13" fmla="*/ 103 h 267"/>
                <a:gd name="T14" fmla="*/ 262 w 267"/>
                <a:gd name="T15" fmla="*/ 26 h 267"/>
                <a:gd name="T16" fmla="*/ 262 w 267"/>
                <a:gd name="T17" fmla="*/ 6 h 267"/>
                <a:gd name="T18" fmla="*/ 241 w 267"/>
                <a:gd name="T19" fmla="*/ 6 h 267"/>
                <a:gd name="T20" fmla="*/ 178 w 267"/>
                <a:gd name="T21" fmla="*/ 68 h 267"/>
                <a:gd name="T22" fmla="*/ 158 w 267"/>
                <a:gd name="T23" fmla="*/ 68 h 267"/>
                <a:gd name="T24" fmla="*/ 158 w 267"/>
                <a:gd name="T25" fmla="*/ 47 h 267"/>
                <a:gd name="T26" fmla="*/ 169 w 267"/>
                <a:gd name="T27" fmla="*/ 37 h 267"/>
                <a:gd name="T28" fmla="*/ 169 w 267"/>
                <a:gd name="T29" fmla="*/ 16 h 267"/>
                <a:gd name="T30" fmla="*/ 148 w 267"/>
                <a:gd name="T31" fmla="*/ 16 h 267"/>
                <a:gd name="T32" fmla="*/ 0 w 267"/>
                <a:gd name="T33" fmla="*/ 164 h 267"/>
                <a:gd name="T34" fmla="*/ 102 w 267"/>
                <a:gd name="T35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7" h="267">
                  <a:moveTo>
                    <a:pt x="102" y="267"/>
                  </a:moveTo>
                  <a:cubicBezTo>
                    <a:pt x="251" y="119"/>
                    <a:pt x="251" y="119"/>
                    <a:pt x="251" y="119"/>
                  </a:cubicBezTo>
                  <a:cubicBezTo>
                    <a:pt x="257" y="113"/>
                    <a:pt x="257" y="104"/>
                    <a:pt x="251" y="98"/>
                  </a:cubicBezTo>
                  <a:cubicBezTo>
                    <a:pt x="245" y="92"/>
                    <a:pt x="236" y="92"/>
                    <a:pt x="230" y="9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2" y="126"/>
                    <a:pt x="193" y="126"/>
                    <a:pt x="188" y="120"/>
                  </a:cubicBezTo>
                  <a:cubicBezTo>
                    <a:pt x="183" y="115"/>
                    <a:pt x="182" y="108"/>
                    <a:pt x="185" y="103"/>
                  </a:cubicBezTo>
                  <a:cubicBezTo>
                    <a:pt x="262" y="26"/>
                    <a:pt x="262" y="26"/>
                    <a:pt x="262" y="26"/>
                  </a:cubicBezTo>
                  <a:cubicBezTo>
                    <a:pt x="267" y="21"/>
                    <a:pt x="267" y="11"/>
                    <a:pt x="262" y="6"/>
                  </a:cubicBezTo>
                  <a:cubicBezTo>
                    <a:pt x="256" y="0"/>
                    <a:pt x="247" y="0"/>
                    <a:pt x="241" y="6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2" y="74"/>
                    <a:pt x="164" y="73"/>
                    <a:pt x="158" y="68"/>
                  </a:cubicBezTo>
                  <a:cubicBezTo>
                    <a:pt x="152" y="62"/>
                    <a:pt x="152" y="53"/>
                    <a:pt x="158" y="4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4" y="31"/>
                    <a:pt x="174" y="22"/>
                    <a:pt x="169" y="16"/>
                  </a:cubicBezTo>
                  <a:cubicBezTo>
                    <a:pt x="163" y="10"/>
                    <a:pt x="154" y="10"/>
                    <a:pt x="148" y="16"/>
                  </a:cubicBezTo>
                  <a:cubicBezTo>
                    <a:pt x="0" y="164"/>
                    <a:pt x="0" y="164"/>
                    <a:pt x="0" y="164"/>
                  </a:cubicBezTo>
                  <a:lnTo>
                    <a:pt x="102" y="267"/>
                  </a:ln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47">
              <a:extLst>
                <a:ext uri="{FF2B5EF4-FFF2-40B4-BE49-F238E27FC236}">
                  <a16:creationId xmlns="" xmlns:a16="http://schemas.microsoft.com/office/drawing/2014/main" id="{8533AB71-A6EF-45E7-AD65-7B9BF84F5B9A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587501" y="3603626"/>
              <a:ext cx="381000" cy="381000"/>
            </a:xfrm>
            <a:custGeom>
              <a:avLst/>
              <a:gdLst>
                <a:gd name="T0" fmla="*/ 214 w 240"/>
                <a:gd name="T1" fmla="*/ 6 h 240"/>
                <a:gd name="T2" fmla="*/ 151 w 240"/>
                <a:gd name="T3" fmla="*/ 68 h 240"/>
                <a:gd name="T4" fmla="*/ 131 w 240"/>
                <a:gd name="T5" fmla="*/ 68 h 240"/>
                <a:gd name="T6" fmla="*/ 131 w 240"/>
                <a:gd name="T7" fmla="*/ 47 h 240"/>
                <a:gd name="T8" fmla="*/ 142 w 240"/>
                <a:gd name="T9" fmla="*/ 37 h 240"/>
                <a:gd name="T10" fmla="*/ 142 w 240"/>
                <a:gd name="T11" fmla="*/ 16 h 240"/>
                <a:gd name="T12" fmla="*/ 121 w 240"/>
                <a:gd name="T13" fmla="*/ 16 h 240"/>
                <a:gd name="T14" fmla="*/ 0 w 240"/>
                <a:gd name="T15" fmla="*/ 137 h 240"/>
                <a:gd name="T16" fmla="*/ 103 w 240"/>
                <a:gd name="T17" fmla="*/ 240 h 240"/>
                <a:gd name="T18" fmla="*/ 224 w 240"/>
                <a:gd name="T19" fmla="*/ 119 h 240"/>
                <a:gd name="T20" fmla="*/ 224 w 240"/>
                <a:gd name="T21" fmla="*/ 98 h 240"/>
                <a:gd name="T22" fmla="*/ 203 w 240"/>
                <a:gd name="T23" fmla="*/ 98 h 240"/>
                <a:gd name="T24" fmla="*/ 181 w 240"/>
                <a:gd name="T25" fmla="*/ 121 h 240"/>
                <a:gd name="T26" fmla="*/ 161 w 240"/>
                <a:gd name="T27" fmla="*/ 120 h 240"/>
                <a:gd name="T28" fmla="*/ 158 w 240"/>
                <a:gd name="T29" fmla="*/ 103 h 240"/>
                <a:gd name="T30" fmla="*/ 235 w 240"/>
                <a:gd name="T31" fmla="*/ 26 h 240"/>
                <a:gd name="T32" fmla="*/ 235 w 240"/>
                <a:gd name="T33" fmla="*/ 6 h 240"/>
                <a:gd name="T34" fmla="*/ 214 w 240"/>
                <a:gd name="T35" fmla="*/ 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240">
                  <a:moveTo>
                    <a:pt x="214" y="6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5" y="74"/>
                    <a:pt x="137" y="73"/>
                    <a:pt x="131" y="68"/>
                  </a:cubicBezTo>
                  <a:cubicBezTo>
                    <a:pt x="125" y="62"/>
                    <a:pt x="125" y="53"/>
                    <a:pt x="131" y="4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7" y="31"/>
                    <a:pt x="147" y="22"/>
                    <a:pt x="142" y="16"/>
                  </a:cubicBezTo>
                  <a:cubicBezTo>
                    <a:pt x="136" y="10"/>
                    <a:pt x="127" y="10"/>
                    <a:pt x="121" y="1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03" y="240"/>
                    <a:pt x="103" y="240"/>
                    <a:pt x="103" y="240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30" y="113"/>
                    <a:pt x="230" y="104"/>
                    <a:pt x="224" y="98"/>
                  </a:cubicBezTo>
                  <a:cubicBezTo>
                    <a:pt x="218" y="93"/>
                    <a:pt x="209" y="93"/>
                    <a:pt x="203" y="98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75" y="126"/>
                    <a:pt x="166" y="126"/>
                    <a:pt x="161" y="120"/>
                  </a:cubicBezTo>
                  <a:cubicBezTo>
                    <a:pt x="156" y="115"/>
                    <a:pt x="155" y="108"/>
                    <a:pt x="158" y="10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40" y="21"/>
                    <a:pt x="240" y="11"/>
                    <a:pt x="235" y="6"/>
                  </a:cubicBezTo>
                  <a:cubicBezTo>
                    <a:pt x="229" y="0"/>
                    <a:pt x="220" y="0"/>
                    <a:pt x="214" y="6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48">
              <a:extLst>
                <a:ext uri="{FF2B5EF4-FFF2-40B4-BE49-F238E27FC236}">
                  <a16:creationId xmlns="" xmlns:a16="http://schemas.microsoft.com/office/drawing/2014/main" id="{2A2E3B8F-FF32-4E51-8052-FA75C7DFCBD5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760538" y="3776663"/>
              <a:ext cx="255588" cy="255588"/>
            </a:xfrm>
            <a:custGeom>
              <a:avLst/>
              <a:gdLst>
                <a:gd name="T0" fmla="*/ 132 w 161"/>
                <a:gd name="T1" fmla="*/ 133 h 162"/>
                <a:gd name="T2" fmla="*/ 29 w 161"/>
                <a:gd name="T3" fmla="*/ 133 h 162"/>
                <a:gd name="T4" fmla="*/ 29 w 161"/>
                <a:gd name="T5" fmla="*/ 29 h 162"/>
                <a:gd name="T6" fmla="*/ 133 w 161"/>
                <a:gd name="T7" fmla="*/ 29 h 162"/>
                <a:gd name="T8" fmla="*/ 132 w 161"/>
                <a:gd name="T9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2">
                  <a:moveTo>
                    <a:pt x="132" y="133"/>
                  </a:moveTo>
                  <a:cubicBezTo>
                    <a:pt x="104" y="162"/>
                    <a:pt x="57" y="161"/>
                    <a:pt x="29" y="133"/>
                  </a:cubicBezTo>
                  <a:cubicBezTo>
                    <a:pt x="0" y="104"/>
                    <a:pt x="0" y="57"/>
                    <a:pt x="29" y="29"/>
                  </a:cubicBezTo>
                  <a:cubicBezTo>
                    <a:pt x="58" y="0"/>
                    <a:pt x="105" y="1"/>
                    <a:pt x="133" y="29"/>
                  </a:cubicBezTo>
                  <a:cubicBezTo>
                    <a:pt x="161" y="58"/>
                    <a:pt x="161" y="105"/>
                    <a:pt x="132" y="133"/>
                  </a:cubicBezTo>
                  <a:close/>
                </a:path>
              </a:pathLst>
            </a:custGeom>
            <a:solidFill>
              <a:srgbClr val="446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49">
              <a:extLst>
                <a:ext uri="{FF2B5EF4-FFF2-40B4-BE49-F238E27FC236}">
                  <a16:creationId xmlns="" xmlns:a16="http://schemas.microsoft.com/office/drawing/2014/main" id="{53EDAD30-7A47-41AC-A51A-6987DC017AEF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789113" y="3805238"/>
              <a:ext cx="198438" cy="200025"/>
            </a:xfrm>
            <a:custGeom>
              <a:avLst/>
              <a:gdLst>
                <a:gd name="T0" fmla="*/ 103 w 125"/>
                <a:gd name="T1" fmla="*/ 103 h 126"/>
                <a:gd name="T2" fmla="*/ 22 w 125"/>
                <a:gd name="T3" fmla="*/ 103 h 126"/>
                <a:gd name="T4" fmla="*/ 23 w 125"/>
                <a:gd name="T5" fmla="*/ 22 h 126"/>
                <a:gd name="T6" fmla="*/ 103 w 125"/>
                <a:gd name="T7" fmla="*/ 23 h 126"/>
                <a:gd name="T8" fmla="*/ 103 w 125"/>
                <a:gd name="T9" fmla="*/ 10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103" y="103"/>
                  </a:moveTo>
                  <a:cubicBezTo>
                    <a:pt x="80" y="126"/>
                    <a:pt x="44" y="125"/>
                    <a:pt x="22" y="103"/>
                  </a:cubicBezTo>
                  <a:cubicBezTo>
                    <a:pt x="0" y="81"/>
                    <a:pt x="1" y="45"/>
                    <a:pt x="23" y="22"/>
                  </a:cubicBezTo>
                  <a:cubicBezTo>
                    <a:pt x="45" y="0"/>
                    <a:pt x="81" y="1"/>
                    <a:pt x="103" y="23"/>
                  </a:cubicBezTo>
                  <a:cubicBezTo>
                    <a:pt x="125" y="45"/>
                    <a:pt x="125" y="81"/>
                    <a:pt x="103" y="103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50">
              <a:extLst>
                <a:ext uri="{FF2B5EF4-FFF2-40B4-BE49-F238E27FC236}">
                  <a16:creationId xmlns="" xmlns:a16="http://schemas.microsoft.com/office/drawing/2014/main" id="{86B84DC2-1AFD-4361-B86B-71283A694F8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817688" y="3835401"/>
              <a:ext cx="141288" cy="139700"/>
            </a:xfrm>
            <a:custGeom>
              <a:avLst/>
              <a:gdLst>
                <a:gd name="T0" fmla="*/ 73 w 89"/>
                <a:gd name="T1" fmla="*/ 73 h 88"/>
                <a:gd name="T2" fmla="*/ 16 w 89"/>
                <a:gd name="T3" fmla="*/ 72 h 88"/>
                <a:gd name="T4" fmla="*/ 16 w 89"/>
                <a:gd name="T5" fmla="*/ 15 h 88"/>
                <a:gd name="T6" fmla="*/ 74 w 89"/>
                <a:gd name="T7" fmla="*/ 16 h 88"/>
                <a:gd name="T8" fmla="*/ 73 w 89"/>
                <a:gd name="T9" fmla="*/ 7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73" y="73"/>
                  </a:moveTo>
                  <a:cubicBezTo>
                    <a:pt x="57" y="88"/>
                    <a:pt x="32" y="88"/>
                    <a:pt x="16" y="72"/>
                  </a:cubicBezTo>
                  <a:cubicBezTo>
                    <a:pt x="0" y="57"/>
                    <a:pt x="1" y="31"/>
                    <a:pt x="16" y="15"/>
                  </a:cubicBezTo>
                  <a:cubicBezTo>
                    <a:pt x="32" y="0"/>
                    <a:pt x="58" y="0"/>
                    <a:pt x="74" y="16"/>
                  </a:cubicBezTo>
                  <a:cubicBezTo>
                    <a:pt x="89" y="31"/>
                    <a:pt x="89" y="57"/>
                    <a:pt x="73" y="73"/>
                  </a:cubicBezTo>
                  <a:close/>
                </a:path>
              </a:pathLst>
            </a:custGeom>
            <a:solidFill>
              <a:srgbClr val="597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51">
              <a:extLst>
                <a:ext uri="{FF2B5EF4-FFF2-40B4-BE49-F238E27FC236}">
                  <a16:creationId xmlns="" xmlns:a16="http://schemas.microsoft.com/office/drawing/2014/main" id="{A6664650-E949-489E-AB27-5249BF8E67A9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846263" y="3863976"/>
              <a:ext cx="84138" cy="82550"/>
            </a:xfrm>
            <a:custGeom>
              <a:avLst/>
              <a:gdLst>
                <a:gd name="T0" fmla="*/ 44 w 53"/>
                <a:gd name="T1" fmla="*/ 43 h 52"/>
                <a:gd name="T2" fmla="*/ 10 w 53"/>
                <a:gd name="T3" fmla="*/ 43 h 52"/>
                <a:gd name="T4" fmla="*/ 10 w 53"/>
                <a:gd name="T5" fmla="*/ 9 h 52"/>
                <a:gd name="T6" fmla="*/ 44 w 53"/>
                <a:gd name="T7" fmla="*/ 9 h 52"/>
                <a:gd name="T8" fmla="*/ 44 w 53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44" y="43"/>
                  </a:moveTo>
                  <a:cubicBezTo>
                    <a:pt x="34" y="52"/>
                    <a:pt x="19" y="52"/>
                    <a:pt x="10" y="43"/>
                  </a:cubicBezTo>
                  <a:cubicBezTo>
                    <a:pt x="0" y="33"/>
                    <a:pt x="1" y="18"/>
                    <a:pt x="10" y="9"/>
                  </a:cubicBezTo>
                  <a:cubicBezTo>
                    <a:pt x="19" y="0"/>
                    <a:pt x="35" y="0"/>
                    <a:pt x="44" y="9"/>
                  </a:cubicBezTo>
                  <a:cubicBezTo>
                    <a:pt x="53" y="19"/>
                    <a:pt x="53" y="34"/>
                    <a:pt x="44" y="43"/>
                  </a:cubicBez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1" name="Freeform 252">
            <a:extLst>
              <a:ext uri="{FF2B5EF4-FFF2-40B4-BE49-F238E27FC236}">
                <a16:creationId xmlns="" xmlns:a16="http://schemas.microsoft.com/office/drawing/2014/main" id="{121A2C4F-891F-4126-B7F0-84B7DD5A2862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029700" y="3740236"/>
            <a:ext cx="322263" cy="320675"/>
          </a:xfrm>
          <a:custGeom>
            <a:avLst/>
            <a:gdLst>
              <a:gd name="T0" fmla="*/ 78 w 203"/>
              <a:gd name="T1" fmla="*/ 202 h 202"/>
              <a:gd name="T2" fmla="*/ 191 w 203"/>
              <a:gd name="T3" fmla="*/ 90 h 202"/>
              <a:gd name="T4" fmla="*/ 191 w 203"/>
              <a:gd name="T5" fmla="*/ 74 h 202"/>
              <a:gd name="T6" fmla="*/ 175 w 203"/>
              <a:gd name="T7" fmla="*/ 74 h 202"/>
              <a:gd name="T8" fmla="*/ 158 w 203"/>
              <a:gd name="T9" fmla="*/ 91 h 202"/>
              <a:gd name="T10" fmla="*/ 143 w 203"/>
              <a:gd name="T11" fmla="*/ 91 h 202"/>
              <a:gd name="T12" fmla="*/ 141 w 203"/>
              <a:gd name="T13" fmla="*/ 77 h 202"/>
              <a:gd name="T14" fmla="*/ 199 w 203"/>
              <a:gd name="T15" fmla="*/ 20 h 202"/>
              <a:gd name="T16" fmla="*/ 199 w 203"/>
              <a:gd name="T17" fmla="*/ 4 h 202"/>
              <a:gd name="T18" fmla="*/ 183 w 203"/>
              <a:gd name="T19" fmla="*/ 4 h 202"/>
              <a:gd name="T20" fmla="*/ 135 w 203"/>
              <a:gd name="T21" fmla="*/ 51 h 202"/>
              <a:gd name="T22" fmla="*/ 120 w 203"/>
              <a:gd name="T23" fmla="*/ 51 h 202"/>
              <a:gd name="T24" fmla="*/ 120 w 203"/>
              <a:gd name="T25" fmla="*/ 36 h 202"/>
              <a:gd name="T26" fmla="*/ 128 w 203"/>
              <a:gd name="T27" fmla="*/ 27 h 202"/>
              <a:gd name="T28" fmla="*/ 128 w 203"/>
              <a:gd name="T29" fmla="*/ 12 h 202"/>
              <a:gd name="T30" fmla="*/ 113 w 203"/>
              <a:gd name="T31" fmla="*/ 12 h 202"/>
              <a:gd name="T32" fmla="*/ 0 w 203"/>
              <a:gd name="T33" fmla="*/ 124 h 202"/>
              <a:gd name="T34" fmla="*/ 78 w 203"/>
              <a:gd name="T3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3" h="202">
                <a:moveTo>
                  <a:pt x="78" y="202"/>
                </a:moveTo>
                <a:cubicBezTo>
                  <a:pt x="191" y="90"/>
                  <a:pt x="191" y="90"/>
                  <a:pt x="191" y="90"/>
                </a:cubicBezTo>
                <a:cubicBezTo>
                  <a:pt x="195" y="85"/>
                  <a:pt x="195" y="78"/>
                  <a:pt x="191" y="74"/>
                </a:cubicBezTo>
                <a:cubicBezTo>
                  <a:pt x="186" y="70"/>
                  <a:pt x="179" y="70"/>
                  <a:pt x="175" y="74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4" y="95"/>
                  <a:pt x="147" y="95"/>
                  <a:pt x="143" y="91"/>
                </a:cubicBezTo>
                <a:cubicBezTo>
                  <a:pt x="139" y="87"/>
                  <a:pt x="138" y="82"/>
                  <a:pt x="141" y="77"/>
                </a:cubicBezTo>
                <a:cubicBezTo>
                  <a:pt x="199" y="20"/>
                  <a:pt x="199" y="20"/>
                  <a:pt x="199" y="20"/>
                </a:cubicBezTo>
                <a:cubicBezTo>
                  <a:pt x="203" y="15"/>
                  <a:pt x="203" y="8"/>
                  <a:pt x="199" y="4"/>
                </a:cubicBezTo>
                <a:cubicBezTo>
                  <a:pt x="194" y="0"/>
                  <a:pt x="187" y="0"/>
                  <a:pt x="183" y="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1" y="55"/>
                  <a:pt x="124" y="55"/>
                  <a:pt x="120" y="51"/>
                </a:cubicBezTo>
                <a:cubicBezTo>
                  <a:pt x="116" y="47"/>
                  <a:pt x="116" y="40"/>
                  <a:pt x="120" y="3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33" y="23"/>
                  <a:pt x="133" y="16"/>
                  <a:pt x="128" y="12"/>
                </a:cubicBezTo>
                <a:cubicBezTo>
                  <a:pt x="124" y="7"/>
                  <a:pt x="117" y="7"/>
                  <a:pt x="113" y="12"/>
                </a:cubicBezTo>
                <a:cubicBezTo>
                  <a:pt x="0" y="124"/>
                  <a:pt x="0" y="124"/>
                  <a:pt x="0" y="124"/>
                </a:cubicBezTo>
                <a:lnTo>
                  <a:pt x="78" y="202"/>
                </a:ln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253">
            <a:extLst>
              <a:ext uri="{FF2B5EF4-FFF2-40B4-BE49-F238E27FC236}">
                <a16:creationId xmlns="" xmlns:a16="http://schemas.microsoft.com/office/drawing/2014/main" id="{5197330F-ADE5-4DF1-A5A5-D2ABEA72084D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067801" y="3778336"/>
            <a:ext cx="288925" cy="288925"/>
          </a:xfrm>
          <a:custGeom>
            <a:avLst/>
            <a:gdLst>
              <a:gd name="T0" fmla="*/ 162 w 182"/>
              <a:gd name="T1" fmla="*/ 4 h 182"/>
              <a:gd name="T2" fmla="*/ 114 w 182"/>
              <a:gd name="T3" fmla="*/ 52 h 182"/>
              <a:gd name="T4" fmla="*/ 99 w 182"/>
              <a:gd name="T5" fmla="*/ 51 h 182"/>
              <a:gd name="T6" fmla="*/ 99 w 182"/>
              <a:gd name="T7" fmla="*/ 36 h 182"/>
              <a:gd name="T8" fmla="*/ 107 w 182"/>
              <a:gd name="T9" fmla="*/ 28 h 182"/>
              <a:gd name="T10" fmla="*/ 107 w 182"/>
              <a:gd name="T11" fmla="*/ 12 h 182"/>
              <a:gd name="T12" fmla="*/ 91 w 182"/>
              <a:gd name="T13" fmla="*/ 12 h 182"/>
              <a:gd name="T14" fmla="*/ 0 w 182"/>
              <a:gd name="T15" fmla="*/ 104 h 182"/>
              <a:gd name="T16" fmla="*/ 78 w 182"/>
              <a:gd name="T17" fmla="*/ 182 h 182"/>
              <a:gd name="T18" fmla="*/ 169 w 182"/>
              <a:gd name="T19" fmla="*/ 90 h 182"/>
              <a:gd name="T20" fmla="*/ 169 w 182"/>
              <a:gd name="T21" fmla="*/ 74 h 182"/>
              <a:gd name="T22" fmla="*/ 154 w 182"/>
              <a:gd name="T23" fmla="*/ 74 h 182"/>
              <a:gd name="T24" fmla="*/ 137 w 182"/>
              <a:gd name="T25" fmla="*/ 91 h 182"/>
              <a:gd name="T26" fmla="*/ 121 w 182"/>
              <a:gd name="T27" fmla="*/ 91 h 182"/>
              <a:gd name="T28" fmla="*/ 120 w 182"/>
              <a:gd name="T29" fmla="*/ 78 h 182"/>
              <a:gd name="T30" fmla="*/ 177 w 182"/>
              <a:gd name="T31" fmla="*/ 20 h 182"/>
              <a:gd name="T32" fmla="*/ 177 w 182"/>
              <a:gd name="T33" fmla="*/ 4 h 182"/>
              <a:gd name="T34" fmla="*/ 162 w 182"/>
              <a:gd name="T35" fmla="*/ 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2" h="182">
                <a:moveTo>
                  <a:pt x="162" y="4"/>
                </a:moveTo>
                <a:cubicBezTo>
                  <a:pt x="114" y="52"/>
                  <a:pt x="114" y="52"/>
                  <a:pt x="114" y="52"/>
                </a:cubicBezTo>
                <a:cubicBezTo>
                  <a:pt x="110" y="56"/>
                  <a:pt x="103" y="56"/>
                  <a:pt x="99" y="51"/>
                </a:cubicBezTo>
                <a:cubicBezTo>
                  <a:pt x="95" y="47"/>
                  <a:pt x="95" y="40"/>
                  <a:pt x="99" y="36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11" y="23"/>
                  <a:pt x="111" y="16"/>
                  <a:pt x="107" y="12"/>
                </a:cubicBezTo>
                <a:cubicBezTo>
                  <a:pt x="103" y="8"/>
                  <a:pt x="96" y="8"/>
                  <a:pt x="91" y="12"/>
                </a:cubicBezTo>
                <a:cubicBezTo>
                  <a:pt x="0" y="104"/>
                  <a:pt x="0" y="104"/>
                  <a:pt x="0" y="104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4" y="86"/>
                  <a:pt x="174" y="79"/>
                  <a:pt x="169" y="74"/>
                </a:cubicBezTo>
                <a:cubicBezTo>
                  <a:pt x="165" y="70"/>
                  <a:pt x="158" y="70"/>
                  <a:pt x="154" y="7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2" y="95"/>
                  <a:pt x="126" y="95"/>
                  <a:pt x="121" y="91"/>
                </a:cubicBezTo>
                <a:cubicBezTo>
                  <a:pt x="118" y="87"/>
                  <a:pt x="117" y="82"/>
                  <a:pt x="120" y="78"/>
                </a:cubicBezTo>
                <a:cubicBezTo>
                  <a:pt x="177" y="20"/>
                  <a:pt x="177" y="20"/>
                  <a:pt x="177" y="20"/>
                </a:cubicBezTo>
                <a:cubicBezTo>
                  <a:pt x="182" y="16"/>
                  <a:pt x="182" y="8"/>
                  <a:pt x="177" y="4"/>
                </a:cubicBezTo>
                <a:cubicBezTo>
                  <a:pt x="173" y="0"/>
                  <a:pt x="166" y="0"/>
                  <a:pt x="162" y="4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254">
            <a:extLst>
              <a:ext uri="{FF2B5EF4-FFF2-40B4-BE49-F238E27FC236}">
                <a16:creationId xmlns="" xmlns:a16="http://schemas.microsoft.com/office/drawing/2014/main" id="{D27E65FF-B0F6-4DA9-AF41-AF4C84F8D73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199563" y="3910099"/>
            <a:ext cx="193675" cy="192088"/>
          </a:xfrm>
          <a:custGeom>
            <a:avLst/>
            <a:gdLst>
              <a:gd name="T0" fmla="*/ 100 w 122"/>
              <a:gd name="T1" fmla="*/ 100 h 122"/>
              <a:gd name="T2" fmla="*/ 22 w 122"/>
              <a:gd name="T3" fmla="*/ 100 h 122"/>
              <a:gd name="T4" fmla="*/ 22 w 122"/>
              <a:gd name="T5" fmla="*/ 21 h 122"/>
              <a:gd name="T6" fmla="*/ 101 w 122"/>
              <a:gd name="T7" fmla="*/ 22 h 122"/>
              <a:gd name="T8" fmla="*/ 100 w 122"/>
              <a:gd name="T9" fmla="*/ 10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2">
                <a:moveTo>
                  <a:pt x="100" y="100"/>
                </a:moveTo>
                <a:cubicBezTo>
                  <a:pt x="78" y="122"/>
                  <a:pt x="43" y="122"/>
                  <a:pt x="22" y="100"/>
                </a:cubicBezTo>
                <a:cubicBezTo>
                  <a:pt x="0" y="78"/>
                  <a:pt x="0" y="43"/>
                  <a:pt x="22" y="21"/>
                </a:cubicBezTo>
                <a:cubicBezTo>
                  <a:pt x="44" y="0"/>
                  <a:pt x="79" y="0"/>
                  <a:pt x="101" y="22"/>
                </a:cubicBezTo>
                <a:cubicBezTo>
                  <a:pt x="122" y="44"/>
                  <a:pt x="122" y="79"/>
                  <a:pt x="100" y="100"/>
                </a:cubicBezTo>
                <a:close/>
              </a:path>
            </a:pathLst>
          </a:custGeom>
          <a:solidFill>
            <a:srgbClr val="4463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255">
            <a:extLst>
              <a:ext uri="{FF2B5EF4-FFF2-40B4-BE49-F238E27FC236}">
                <a16:creationId xmlns="" xmlns:a16="http://schemas.microsoft.com/office/drawing/2014/main" id="{4EEC90CF-7D3B-4057-BE63-D105DD46ABC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220200" y="3930736"/>
            <a:ext cx="150813" cy="149225"/>
          </a:xfrm>
          <a:custGeom>
            <a:avLst/>
            <a:gdLst>
              <a:gd name="T0" fmla="*/ 77 w 95"/>
              <a:gd name="T1" fmla="*/ 79 h 95"/>
              <a:gd name="T2" fmla="*/ 16 w 95"/>
              <a:gd name="T3" fmla="*/ 78 h 95"/>
              <a:gd name="T4" fmla="*/ 17 w 95"/>
              <a:gd name="T5" fmla="*/ 17 h 95"/>
              <a:gd name="T6" fmla="*/ 78 w 95"/>
              <a:gd name="T7" fmla="*/ 18 h 95"/>
              <a:gd name="T8" fmla="*/ 77 w 95"/>
              <a:gd name="T9" fmla="*/ 7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5">
                <a:moveTo>
                  <a:pt x="77" y="79"/>
                </a:moveTo>
                <a:cubicBezTo>
                  <a:pt x="61" y="95"/>
                  <a:pt x="33" y="95"/>
                  <a:pt x="16" y="78"/>
                </a:cubicBezTo>
                <a:cubicBezTo>
                  <a:pt x="0" y="61"/>
                  <a:pt x="0" y="34"/>
                  <a:pt x="17" y="17"/>
                </a:cubicBezTo>
                <a:cubicBezTo>
                  <a:pt x="34" y="0"/>
                  <a:pt x="61" y="1"/>
                  <a:pt x="78" y="18"/>
                </a:cubicBezTo>
                <a:cubicBezTo>
                  <a:pt x="95" y="34"/>
                  <a:pt x="94" y="62"/>
                  <a:pt x="77" y="79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256">
            <a:extLst>
              <a:ext uri="{FF2B5EF4-FFF2-40B4-BE49-F238E27FC236}">
                <a16:creationId xmlns="" xmlns:a16="http://schemas.microsoft.com/office/drawing/2014/main" id="{653FFFE5-D6D6-4DFA-9989-AF9BC611D526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242426" y="3952961"/>
            <a:ext cx="107950" cy="107950"/>
          </a:xfrm>
          <a:custGeom>
            <a:avLst/>
            <a:gdLst>
              <a:gd name="T0" fmla="*/ 56 w 68"/>
              <a:gd name="T1" fmla="*/ 56 h 68"/>
              <a:gd name="T2" fmla="*/ 12 w 68"/>
              <a:gd name="T3" fmla="*/ 55 h 68"/>
              <a:gd name="T4" fmla="*/ 13 w 68"/>
              <a:gd name="T5" fmla="*/ 12 h 68"/>
              <a:gd name="T6" fmla="*/ 56 w 68"/>
              <a:gd name="T7" fmla="*/ 12 h 68"/>
              <a:gd name="T8" fmla="*/ 56 w 68"/>
              <a:gd name="T9" fmla="*/ 5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56" y="56"/>
                </a:moveTo>
                <a:cubicBezTo>
                  <a:pt x="44" y="68"/>
                  <a:pt x="24" y="67"/>
                  <a:pt x="12" y="55"/>
                </a:cubicBezTo>
                <a:cubicBezTo>
                  <a:pt x="0" y="43"/>
                  <a:pt x="1" y="24"/>
                  <a:pt x="13" y="12"/>
                </a:cubicBezTo>
                <a:cubicBezTo>
                  <a:pt x="25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lose/>
              </a:path>
            </a:pathLst>
          </a:custGeom>
          <a:solidFill>
            <a:srgbClr val="597B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257">
            <a:extLst>
              <a:ext uri="{FF2B5EF4-FFF2-40B4-BE49-F238E27FC236}">
                <a16:creationId xmlns="" xmlns:a16="http://schemas.microsoft.com/office/drawing/2014/main" id="{3EB32DCB-968C-418A-98FF-6724D8F8527F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264651" y="3975186"/>
            <a:ext cx="63500" cy="63500"/>
          </a:xfrm>
          <a:custGeom>
            <a:avLst/>
            <a:gdLst>
              <a:gd name="T0" fmla="*/ 33 w 40"/>
              <a:gd name="T1" fmla="*/ 33 h 40"/>
              <a:gd name="T2" fmla="*/ 7 w 40"/>
              <a:gd name="T3" fmla="*/ 33 h 40"/>
              <a:gd name="T4" fmla="*/ 7 w 40"/>
              <a:gd name="T5" fmla="*/ 7 h 40"/>
              <a:gd name="T6" fmla="*/ 33 w 40"/>
              <a:gd name="T7" fmla="*/ 7 h 40"/>
              <a:gd name="T8" fmla="*/ 33 w 40"/>
              <a:gd name="T9" fmla="*/ 3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0">
                <a:moveTo>
                  <a:pt x="33" y="33"/>
                </a:moveTo>
                <a:cubicBezTo>
                  <a:pt x="26" y="40"/>
                  <a:pt x="14" y="40"/>
                  <a:pt x="7" y="33"/>
                </a:cubicBezTo>
                <a:cubicBezTo>
                  <a:pt x="0" y="26"/>
                  <a:pt x="0" y="14"/>
                  <a:pt x="7" y="7"/>
                </a:cubicBezTo>
                <a:cubicBezTo>
                  <a:pt x="14" y="0"/>
                  <a:pt x="26" y="0"/>
                  <a:pt x="33" y="7"/>
                </a:cubicBezTo>
                <a:cubicBezTo>
                  <a:pt x="40" y="14"/>
                  <a:pt x="40" y="26"/>
                  <a:pt x="33" y="33"/>
                </a:cubicBez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258">
            <a:extLst>
              <a:ext uri="{FF2B5EF4-FFF2-40B4-BE49-F238E27FC236}">
                <a16:creationId xmlns="" xmlns:a16="http://schemas.microsoft.com/office/drawing/2014/main" id="{255501D2-DA3A-45FD-8E13-19208A1AF423}"/>
              </a:ext>
            </a:extLst>
          </p:cNvPr>
          <p:cNvSpPr>
            <a:spLocks/>
          </p:cNvSpPr>
          <p:nvPr userDrawn="1"/>
        </p:nvSpPr>
        <p:spPr bwMode="auto">
          <a:xfrm flipH="1">
            <a:off x="9772651" y="4753061"/>
            <a:ext cx="831850" cy="612775"/>
          </a:xfrm>
          <a:custGeom>
            <a:avLst/>
            <a:gdLst>
              <a:gd name="T0" fmla="*/ 164 w 524"/>
              <a:gd name="T1" fmla="*/ 88 h 387"/>
              <a:gd name="T2" fmla="*/ 139 w 524"/>
              <a:gd name="T3" fmla="*/ 107 h 387"/>
              <a:gd name="T4" fmla="*/ 145 w 524"/>
              <a:gd name="T5" fmla="*/ 103 h 387"/>
              <a:gd name="T6" fmla="*/ 372 w 524"/>
              <a:gd name="T7" fmla="*/ 62 h 387"/>
              <a:gd name="T8" fmla="*/ 379 w 524"/>
              <a:gd name="T9" fmla="*/ 193 h 387"/>
              <a:gd name="T10" fmla="*/ 336 w 524"/>
              <a:gd name="T11" fmla="*/ 235 h 387"/>
              <a:gd name="T12" fmla="*/ 278 w 524"/>
              <a:gd name="T13" fmla="*/ 259 h 387"/>
              <a:gd name="T14" fmla="*/ 269 w 524"/>
              <a:gd name="T15" fmla="*/ 259 h 387"/>
              <a:gd name="T16" fmla="*/ 259 w 524"/>
              <a:gd name="T17" fmla="*/ 245 h 387"/>
              <a:gd name="T18" fmla="*/ 291 w 524"/>
              <a:gd name="T19" fmla="*/ 235 h 387"/>
              <a:gd name="T20" fmla="*/ 323 w 524"/>
              <a:gd name="T21" fmla="*/ 217 h 387"/>
              <a:gd name="T22" fmla="*/ 383 w 524"/>
              <a:gd name="T23" fmla="*/ 143 h 387"/>
              <a:gd name="T24" fmla="*/ 327 w 524"/>
              <a:gd name="T25" fmla="*/ 66 h 387"/>
              <a:gd name="T26" fmla="*/ 171 w 524"/>
              <a:gd name="T27" fmla="*/ 113 h 387"/>
              <a:gd name="T28" fmla="*/ 134 w 524"/>
              <a:gd name="T29" fmla="*/ 142 h 387"/>
              <a:gd name="T30" fmla="*/ 93 w 524"/>
              <a:gd name="T31" fmla="*/ 349 h 387"/>
              <a:gd name="T32" fmla="*/ 143 w 524"/>
              <a:gd name="T33" fmla="*/ 151 h 387"/>
              <a:gd name="T34" fmla="*/ 179 w 524"/>
              <a:gd name="T35" fmla="*/ 122 h 387"/>
              <a:gd name="T36" fmla="*/ 315 w 524"/>
              <a:gd name="T37" fmla="*/ 84 h 387"/>
              <a:gd name="T38" fmla="*/ 354 w 524"/>
              <a:gd name="T39" fmla="*/ 148 h 387"/>
              <a:gd name="T40" fmla="*/ 351 w 524"/>
              <a:gd name="T41" fmla="*/ 157 h 387"/>
              <a:gd name="T42" fmla="*/ 341 w 524"/>
              <a:gd name="T43" fmla="*/ 167 h 387"/>
              <a:gd name="T44" fmla="*/ 328 w 524"/>
              <a:gd name="T45" fmla="*/ 173 h 387"/>
              <a:gd name="T46" fmla="*/ 329 w 524"/>
              <a:gd name="T47" fmla="*/ 147 h 387"/>
              <a:gd name="T48" fmla="*/ 329 w 524"/>
              <a:gd name="T49" fmla="*/ 147 h 387"/>
              <a:gd name="T50" fmla="*/ 253 w 524"/>
              <a:gd name="T51" fmla="*/ 104 h 387"/>
              <a:gd name="T52" fmla="*/ 187 w 524"/>
              <a:gd name="T53" fmla="*/ 133 h 387"/>
              <a:gd name="T54" fmla="*/ 128 w 524"/>
              <a:gd name="T55" fmla="*/ 191 h 387"/>
              <a:gd name="T56" fmla="*/ 137 w 524"/>
              <a:gd name="T57" fmla="*/ 337 h 387"/>
              <a:gd name="T58" fmla="*/ 361 w 524"/>
              <a:gd name="T59" fmla="*/ 299 h 387"/>
              <a:gd name="T60" fmla="*/ 386 w 524"/>
              <a:gd name="T61" fmla="*/ 280 h 387"/>
              <a:gd name="T62" fmla="*/ 380 w 524"/>
              <a:gd name="T63" fmla="*/ 284 h 387"/>
              <a:gd name="T64" fmla="*/ 153 w 524"/>
              <a:gd name="T65" fmla="*/ 325 h 387"/>
              <a:gd name="T66" fmla="*/ 146 w 524"/>
              <a:gd name="T67" fmla="*/ 194 h 387"/>
              <a:gd name="T68" fmla="*/ 189 w 524"/>
              <a:gd name="T69" fmla="*/ 152 h 387"/>
              <a:gd name="T70" fmla="*/ 246 w 524"/>
              <a:gd name="T71" fmla="*/ 128 h 387"/>
              <a:gd name="T72" fmla="*/ 256 w 524"/>
              <a:gd name="T73" fmla="*/ 127 h 387"/>
              <a:gd name="T74" fmla="*/ 266 w 524"/>
              <a:gd name="T75" fmla="*/ 142 h 387"/>
              <a:gd name="T76" fmla="*/ 233 w 524"/>
              <a:gd name="T77" fmla="*/ 152 h 387"/>
              <a:gd name="T78" fmla="*/ 233 w 524"/>
              <a:gd name="T79" fmla="*/ 152 h 387"/>
              <a:gd name="T80" fmla="*/ 197 w 524"/>
              <a:gd name="T81" fmla="*/ 173 h 387"/>
              <a:gd name="T82" fmla="*/ 142 w 524"/>
              <a:gd name="T83" fmla="*/ 243 h 387"/>
              <a:gd name="T84" fmla="*/ 198 w 524"/>
              <a:gd name="T85" fmla="*/ 320 h 387"/>
              <a:gd name="T86" fmla="*/ 354 w 524"/>
              <a:gd name="T87" fmla="*/ 273 h 387"/>
              <a:gd name="T88" fmla="*/ 390 w 524"/>
              <a:gd name="T89" fmla="*/ 244 h 387"/>
              <a:gd name="T90" fmla="*/ 431 w 524"/>
              <a:gd name="T91" fmla="*/ 37 h 387"/>
              <a:gd name="T92" fmla="*/ 382 w 524"/>
              <a:gd name="T93" fmla="*/ 236 h 387"/>
              <a:gd name="T94" fmla="*/ 345 w 524"/>
              <a:gd name="T95" fmla="*/ 265 h 387"/>
              <a:gd name="T96" fmla="*/ 209 w 524"/>
              <a:gd name="T97" fmla="*/ 302 h 387"/>
              <a:gd name="T98" fmla="*/ 170 w 524"/>
              <a:gd name="T99" fmla="*/ 239 h 387"/>
              <a:gd name="T100" fmla="*/ 174 w 524"/>
              <a:gd name="T101" fmla="*/ 230 h 387"/>
              <a:gd name="T102" fmla="*/ 183 w 524"/>
              <a:gd name="T103" fmla="*/ 220 h 387"/>
              <a:gd name="T104" fmla="*/ 197 w 524"/>
              <a:gd name="T105" fmla="*/ 214 h 387"/>
              <a:gd name="T106" fmla="*/ 196 w 524"/>
              <a:gd name="T107" fmla="*/ 240 h 387"/>
              <a:gd name="T108" fmla="*/ 271 w 524"/>
              <a:gd name="T109" fmla="*/ 283 h 387"/>
              <a:gd name="T110" fmla="*/ 338 w 524"/>
              <a:gd name="T111" fmla="*/ 254 h 387"/>
              <a:gd name="T112" fmla="*/ 397 w 524"/>
              <a:gd name="T113" fmla="*/ 196 h 387"/>
              <a:gd name="T114" fmla="*/ 387 w 524"/>
              <a:gd name="T115" fmla="*/ 50 h 387"/>
              <a:gd name="T116" fmla="*/ 164 w 524"/>
              <a:gd name="T117" fmla="*/ 8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387">
                <a:moveTo>
                  <a:pt x="164" y="88"/>
                </a:moveTo>
                <a:cubicBezTo>
                  <a:pt x="148" y="99"/>
                  <a:pt x="139" y="107"/>
                  <a:pt x="139" y="107"/>
                </a:cubicBezTo>
                <a:cubicBezTo>
                  <a:pt x="141" y="105"/>
                  <a:pt x="143" y="104"/>
                  <a:pt x="145" y="103"/>
                </a:cubicBezTo>
                <a:cubicBezTo>
                  <a:pt x="289" y="3"/>
                  <a:pt x="372" y="62"/>
                  <a:pt x="372" y="62"/>
                </a:cubicBezTo>
                <a:cubicBezTo>
                  <a:pt x="442" y="109"/>
                  <a:pt x="379" y="193"/>
                  <a:pt x="379" y="193"/>
                </a:cubicBezTo>
                <a:cubicBezTo>
                  <a:pt x="365" y="212"/>
                  <a:pt x="350" y="226"/>
                  <a:pt x="336" y="235"/>
                </a:cubicBezTo>
                <a:cubicBezTo>
                  <a:pt x="305" y="257"/>
                  <a:pt x="278" y="259"/>
                  <a:pt x="278" y="259"/>
                </a:cubicBezTo>
                <a:cubicBezTo>
                  <a:pt x="275" y="259"/>
                  <a:pt x="272" y="259"/>
                  <a:pt x="269" y="259"/>
                </a:cubicBezTo>
                <a:cubicBezTo>
                  <a:pt x="260" y="259"/>
                  <a:pt x="257" y="253"/>
                  <a:pt x="259" y="245"/>
                </a:cubicBezTo>
                <a:cubicBezTo>
                  <a:pt x="276" y="242"/>
                  <a:pt x="291" y="235"/>
                  <a:pt x="291" y="235"/>
                </a:cubicBezTo>
                <a:cubicBezTo>
                  <a:pt x="303" y="229"/>
                  <a:pt x="313" y="223"/>
                  <a:pt x="323" y="217"/>
                </a:cubicBezTo>
                <a:cubicBezTo>
                  <a:pt x="370" y="184"/>
                  <a:pt x="383" y="143"/>
                  <a:pt x="383" y="143"/>
                </a:cubicBezTo>
                <a:cubicBezTo>
                  <a:pt x="398" y="77"/>
                  <a:pt x="327" y="66"/>
                  <a:pt x="327" y="66"/>
                </a:cubicBezTo>
                <a:cubicBezTo>
                  <a:pt x="267" y="57"/>
                  <a:pt x="208" y="88"/>
                  <a:pt x="171" y="113"/>
                </a:cubicBezTo>
                <a:cubicBezTo>
                  <a:pt x="148" y="129"/>
                  <a:pt x="134" y="142"/>
                  <a:pt x="134" y="142"/>
                </a:cubicBezTo>
                <a:cubicBezTo>
                  <a:pt x="0" y="270"/>
                  <a:pt x="93" y="349"/>
                  <a:pt x="93" y="349"/>
                </a:cubicBezTo>
                <a:cubicBezTo>
                  <a:pt x="25" y="259"/>
                  <a:pt x="143" y="151"/>
                  <a:pt x="143" y="151"/>
                </a:cubicBezTo>
                <a:cubicBezTo>
                  <a:pt x="155" y="140"/>
                  <a:pt x="168" y="130"/>
                  <a:pt x="179" y="122"/>
                </a:cubicBezTo>
                <a:cubicBezTo>
                  <a:pt x="256" y="69"/>
                  <a:pt x="315" y="84"/>
                  <a:pt x="315" y="84"/>
                </a:cubicBezTo>
                <a:cubicBezTo>
                  <a:pt x="374" y="98"/>
                  <a:pt x="354" y="148"/>
                  <a:pt x="354" y="148"/>
                </a:cubicBezTo>
                <a:cubicBezTo>
                  <a:pt x="353" y="151"/>
                  <a:pt x="352" y="154"/>
                  <a:pt x="351" y="157"/>
                </a:cubicBezTo>
                <a:cubicBezTo>
                  <a:pt x="349" y="161"/>
                  <a:pt x="345" y="165"/>
                  <a:pt x="341" y="167"/>
                </a:cubicBezTo>
                <a:cubicBezTo>
                  <a:pt x="337" y="170"/>
                  <a:pt x="332" y="172"/>
                  <a:pt x="328" y="173"/>
                </a:cubicBezTo>
                <a:cubicBezTo>
                  <a:pt x="331" y="158"/>
                  <a:pt x="329" y="147"/>
                  <a:pt x="329" y="147"/>
                </a:cubicBezTo>
                <a:cubicBezTo>
                  <a:pt x="329" y="147"/>
                  <a:pt x="329" y="147"/>
                  <a:pt x="329" y="147"/>
                </a:cubicBezTo>
                <a:cubicBezTo>
                  <a:pt x="318" y="86"/>
                  <a:pt x="253" y="104"/>
                  <a:pt x="253" y="104"/>
                </a:cubicBezTo>
                <a:cubicBezTo>
                  <a:pt x="228" y="109"/>
                  <a:pt x="205" y="120"/>
                  <a:pt x="187" y="133"/>
                </a:cubicBezTo>
                <a:cubicBezTo>
                  <a:pt x="149" y="159"/>
                  <a:pt x="128" y="191"/>
                  <a:pt x="128" y="191"/>
                </a:cubicBezTo>
                <a:cubicBezTo>
                  <a:pt x="63" y="290"/>
                  <a:pt x="137" y="337"/>
                  <a:pt x="137" y="337"/>
                </a:cubicBezTo>
                <a:cubicBezTo>
                  <a:pt x="215" y="387"/>
                  <a:pt x="315" y="331"/>
                  <a:pt x="361" y="299"/>
                </a:cubicBezTo>
                <a:cubicBezTo>
                  <a:pt x="377" y="288"/>
                  <a:pt x="386" y="280"/>
                  <a:pt x="386" y="280"/>
                </a:cubicBezTo>
                <a:cubicBezTo>
                  <a:pt x="384" y="281"/>
                  <a:pt x="382" y="283"/>
                  <a:pt x="380" y="284"/>
                </a:cubicBezTo>
                <a:cubicBezTo>
                  <a:pt x="236" y="384"/>
                  <a:pt x="153" y="325"/>
                  <a:pt x="153" y="325"/>
                </a:cubicBezTo>
                <a:cubicBezTo>
                  <a:pt x="83" y="278"/>
                  <a:pt x="146" y="194"/>
                  <a:pt x="146" y="194"/>
                </a:cubicBezTo>
                <a:cubicBezTo>
                  <a:pt x="160" y="175"/>
                  <a:pt x="175" y="161"/>
                  <a:pt x="189" y="152"/>
                </a:cubicBezTo>
                <a:cubicBezTo>
                  <a:pt x="220" y="130"/>
                  <a:pt x="246" y="128"/>
                  <a:pt x="246" y="128"/>
                </a:cubicBezTo>
                <a:cubicBezTo>
                  <a:pt x="250" y="128"/>
                  <a:pt x="253" y="127"/>
                  <a:pt x="256" y="127"/>
                </a:cubicBezTo>
                <a:cubicBezTo>
                  <a:pt x="265" y="128"/>
                  <a:pt x="268" y="134"/>
                  <a:pt x="266" y="142"/>
                </a:cubicBezTo>
                <a:cubicBezTo>
                  <a:pt x="249" y="145"/>
                  <a:pt x="233" y="152"/>
                  <a:pt x="233" y="152"/>
                </a:cubicBezTo>
                <a:cubicBezTo>
                  <a:pt x="233" y="152"/>
                  <a:pt x="233" y="152"/>
                  <a:pt x="233" y="152"/>
                </a:cubicBezTo>
                <a:cubicBezTo>
                  <a:pt x="219" y="159"/>
                  <a:pt x="207" y="166"/>
                  <a:pt x="197" y="173"/>
                </a:cubicBezTo>
                <a:cubicBezTo>
                  <a:pt x="147" y="207"/>
                  <a:pt x="142" y="243"/>
                  <a:pt x="142" y="243"/>
                </a:cubicBezTo>
                <a:cubicBezTo>
                  <a:pt x="126" y="310"/>
                  <a:pt x="198" y="320"/>
                  <a:pt x="198" y="320"/>
                </a:cubicBezTo>
                <a:cubicBezTo>
                  <a:pt x="258" y="330"/>
                  <a:pt x="317" y="299"/>
                  <a:pt x="354" y="273"/>
                </a:cubicBezTo>
                <a:cubicBezTo>
                  <a:pt x="376" y="258"/>
                  <a:pt x="390" y="244"/>
                  <a:pt x="390" y="244"/>
                </a:cubicBezTo>
                <a:cubicBezTo>
                  <a:pt x="524" y="116"/>
                  <a:pt x="431" y="37"/>
                  <a:pt x="431" y="37"/>
                </a:cubicBezTo>
                <a:cubicBezTo>
                  <a:pt x="500" y="128"/>
                  <a:pt x="382" y="236"/>
                  <a:pt x="382" y="236"/>
                </a:cubicBezTo>
                <a:cubicBezTo>
                  <a:pt x="369" y="247"/>
                  <a:pt x="357" y="257"/>
                  <a:pt x="345" y="265"/>
                </a:cubicBezTo>
                <a:cubicBezTo>
                  <a:pt x="269" y="318"/>
                  <a:pt x="209" y="302"/>
                  <a:pt x="209" y="302"/>
                </a:cubicBezTo>
                <a:cubicBezTo>
                  <a:pt x="150" y="289"/>
                  <a:pt x="170" y="239"/>
                  <a:pt x="170" y="239"/>
                </a:cubicBezTo>
                <a:cubicBezTo>
                  <a:pt x="172" y="236"/>
                  <a:pt x="173" y="233"/>
                  <a:pt x="174" y="230"/>
                </a:cubicBezTo>
                <a:cubicBezTo>
                  <a:pt x="176" y="226"/>
                  <a:pt x="180" y="222"/>
                  <a:pt x="183" y="220"/>
                </a:cubicBezTo>
                <a:cubicBezTo>
                  <a:pt x="188" y="217"/>
                  <a:pt x="193" y="215"/>
                  <a:pt x="197" y="214"/>
                </a:cubicBezTo>
                <a:cubicBezTo>
                  <a:pt x="194" y="228"/>
                  <a:pt x="196" y="240"/>
                  <a:pt x="196" y="240"/>
                </a:cubicBezTo>
                <a:cubicBezTo>
                  <a:pt x="205" y="293"/>
                  <a:pt x="271" y="283"/>
                  <a:pt x="271" y="283"/>
                </a:cubicBezTo>
                <a:cubicBezTo>
                  <a:pt x="297" y="278"/>
                  <a:pt x="319" y="267"/>
                  <a:pt x="338" y="254"/>
                </a:cubicBezTo>
                <a:cubicBezTo>
                  <a:pt x="376" y="228"/>
                  <a:pt x="397" y="196"/>
                  <a:pt x="397" y="196"/>
                </a:cubicBezTo>
                <a:cubicBezTo>
                  <a:pt x="462" y="97"/>
                  <a:pt x="387" y="50"/>
                  <a:pt x="387" y="50"/>
                </a:cubicBezTo>
                <a:cubicBezTo>
                  <a:pt x="310" y="0"/>
                  <a:pt x="210" y="56"/>
                  <a:pt x="164" y="88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259">
            <a:extLst>
              <a:ext uri="{FF2B5EF4-FFF2-40B4-BE49-F238E27FC236}">
                <a16:creationId xmlns="" xmlns:a16="http://schemas.microsoft.com/office/drawing/2014/main" id="{F0D2C98E-84FE-4F62-91FC-821F2A85B58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194051" y="4205288"/>
            <a:ext cx="571500" cy="655638"/>
          </a:xfrm>
          <a:custGeom>
            <a:avLst/>
            <a:gdLst>
              <a:gd name="T0" fmla="*/ 245 w 360"/>
              <a:gd name="T1" fmla="*/ 93 h 413"/>
              <a:gd name="T2" fmla="*/ 222 w 360"/>
              <a:gd name="T3" fmla="*/ 77 h 413"/>
              <a:gd name="T4" fmla="*/ 228 w 360"/>
              <a:gd name="T5" fmla="*/ 81 h 413"/>
              <a:gd name="T6" fmla="*/ 323 w 360"/>
              <a:gd name="T7" fmla="*/ 267 h 413"/>
              <a:gd name="T8" fmla="*/ 211 w 360"/>
              <a:gd name="T9" fmla="*/ 307 h 413"/>
              <a:gd name="T10" fmla="*/ 164 w 360"/>
              <a:gd name="T11" fmla="*/ 282 h 413"/>
              <a:gd name="T12" fmla="*/ 128 w 360"/>
              <a:gd name="T13" fmla="*/ 238 h 413"/>
              <a:gd name="T14" fmla="*/ 125 w 360"/>
              <a:gd name="T15" fmla="*/ 230 h 413"/>
              <a:gd name="T16" fmla="*/ 134 w 360"/>
              <a:gd name="T17" fmla="*/ 218 h 413"/>
              <a:gd name="T18" fmla="*/ 152 w 360"/>
              <a:gd name="T19" fmla="*/ 243 h 413"/>
              <a:gd name="T20" fmla="*/ 176 w 360"/>
              <a:gd name="T21" fmla="*/ 265 h 413"/>
              <a:gd name="T22" fmla="*/ 255 w 360"/>
              <a:gd name="T23" fmla="*/ 298 h 413"/>
              <a:gd name="T24" fmla="*/ 307 w 360"/>
              <a:gd name="T25" fmla="*/ 229 h 413"/>
              <a:gd name="T26" fmla="*/ 225 w 360"/>
              <a:gd name="T27" fmla="*/ 106 h 413"/>
              <a:gd name="T28" fmla="*/ 190 w 360"/>
              <a:gd name="T29" fmla="*/ 82 h 413"/>
              <a:gd name="T30" fmla="*/ 0 w 360"/>
              <a:gd name="T31" fmla="*/ 102 h 413"/>
              <a:gd name="T32" fmla="*/ 185 w 360"/>
              <a:gd name="T33" fmla="*/ 92 h 413"/>
              <a:gd name="T34" fmla="*/ 220 w 360"/>
              <a:gd name="T35" fmla="*/ 116 h 413"/>
              <a:gd name="T36" fmla="*/ 289 w 360"/>
              <a:gd name="T37" fmla="*/ 224 h 413"/>
              <a:gd name="T38" fmla="*/ 244 w 360"/>
              <a:gd name="T39" fmla="*/ 274 h 413"/>
              <a:gd name="T40" fmla="*/ 235 w 360"/>
              <a:gd name="T41" fmla="*/ 273 h 413"/>
              <a:gd name="T42" fmla="*/ 224 w 360"/>
              <a:gd name="T43" fmla="*/ 268 h 413"/>
              <a:gd name="T44" fmla="*/ 216 w 360"/>
              <a:gd name="T45" fmla="*/ 258 h 413"/>
              <a:gd name="T46" fmla="*/ 238 w 360"/>
              <a:gd name="T47" fmla="*/ 252 h 413"/>
              <a:gd name="T48" fmla="*/ 238 w 360"/>
              <a:gd name="T49" fmla="*/ 252 h 413"/>
              <a:gd name="T50" fmla="*/ 256 w 360"/>
              <a:gd name="T51" fmla="*/ 175 h 413"/>
              <a:gd name="T52" fmla="*/ 213 w 360"/>
              <a:gd name="T53" fmla="*/ 125 h 413"/>
              <a:gd name="T54" fmla="*/ 146 w 360"/>
              <a:gd name="T55" fmla="*/ 90 h 413"/>
              <a:gd name="T56" fmla="*/ 23 w 360"/>
              <a:gd name="T57" fmla="*/ 137 h 413"/>
              <a:gd name="T58" fmla="*/ 115 w 360"/>
              <a:gd name="T59" fmla="*/ 320 h 413"/>
              <a:gd name="T60" fmla="*/ 138 w 360"/>
              <a:gd name="T61" fmla="*/ 337 h 413"/>
              <a:gd name="T62" fmla="*/ 133 w 360"/>
              <a:gd name="T63" fmla="*/ 333 h 413"/>
              <a:gd name="T64" fmla="*/ 37 w 360"/>
              <a:gd name="T65" fmla="*/ 147 h 413"/>
              <a:gd name="T66" fmla="*/ 149 w 360"/>
              <a:gd name="T67" fmla="*/ 106 h 413"/>
              <a:gd name="T68" fmla="*/ 197 w 360"/>
              <a:gd name="T69" fmla="*/ 132 h 413"/>
              <a:gd name="T70" fmla="*/ 233 w 360"/>
              <a:gd name="T71" fmla="*/ 175 h 413"/>
              <a:gd name="T72" fmla="*/ 236 w 360"/>
              <a:gd name="T73" fmla="*/ 183 h 413"/>
              <a:gd name="T74" fmla="*/ 226 w 360"/>
              <a:gd name="T75" fmla="*/ 196 h 413"/>
              <a:gd name="T76" fmla="*/ 208 w 360"/>
              <a:gd name="T77" fmla="*/ 171 h 413"/>
              <a:gd name="T78" fmla="*/ 208 w 360"/>
              <a:gd name="T79" fmla="*/ 171 h 413"/>
              <a:gd name="T80" fmla="*/ 181 w 360"/>
              <a:gd name="T81" fmla="*/ 145 h 413"/>
              <a:gd name="T82" fmla="*/ 105 w 360"/>
              <a:gd name="T83" fmla="*/ 116 h 413"/>
              <a:gd name="T84" fmla="*/ 53 w 360"/>
              <a:gd name="T85" fmla="*/ 184 h 413"/>
              <a:gd name="T86" fmla="*/ 135 w 360"/>
              <a:gd name="T87" fmla="*/ 307 h 413"/>
              <a:gd name="T88" fmla="*/ 170 w 360"/>
              <a:gd name="T89" fmla="*/ 331 h 413"/>
              <a:gd name="T90" fmla="*/ 360 w 360"/>
              <a:gd name="T91" fmla="*/ 312 h 413"/>
              <a:gd name="T92" fmla="*/ 175 w 360"/>
              <a:gd name="T93" fmla="*/ 321 h 413"/>
              <a:gd name="T94" fmla="*/ 140 w 360"/>
              <a:gd name="T95" fmla="*/ 298 h 413"/>
              <a:gd name="T96" fmla="*/ 72 w 360"/>
              <a:gd name="T97" fmla="*/ 190 h 413"/>
              <a:gd name="T98" fmla="*/ 117 w 360"/>
              <a:gd name="T99" fmla="*/ 139 h 413"/>
              <a:gd name="T100" fmla="*/ 125 w 360"/>
              <a:gd name="T101" fmla="*/ 140 h 413"/>
              <a:gd name="T102" fmla="*/ 137 w 360"/>
              <a:gd name="T103" fmla="*/ 145 h 413"/>
              <a:gd name="T104" fmla="*/ 145 w 360"/>
              <a:gd name="T105" fmla="*/ 156 h 413"/>
              <a:gd name="T106" fmla="*/ 123 w 360"/>
              <a:gd name="T107" fmla="*/ 161 h 413"/>
              <a:gd name="T108" fmla="*/ 105 w 360"/>
              <a:gd name="T109" fmla="*/ 238 h 413"/>
              <a:gd name="T110" fmla="*/ 148 w 360"/>
              <a:gd name="T111" fmla="*/ 288 h 413"/>
              <a:gd name="T112" fmla="*/ 214 w 360"/>
              <a:gd name="T113" fmla="*/ 324 h 413"/>
              <a:gd name="T114" fmla="*/ 338 w 360"/>
              <a:gd name="T115" fmla="*/ 277 h 413"/>
              <a:gd name="T116" fmla="*/ 245 w 360"/>
              <a:gd name="T117" fmla="*/ 9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0" h="413">
                <a:moveTo>
                  <a:pt x="245" y="93"/>
                </a:moveTo>
                <a:cubicBezTo>
                  <a:pt x="232" y="83"/>
                  <a:pt x="222" y="77"/>
                  <a:pt x="222" y="77"/>
                </a:cubicBezTo>
                <a:cubicBezTo>
                  <a:pt x="224" y="78"/>
                  <a:pt x="226" y="79"/>
                  <a:pt x="228" y="81"/>
                </a:cubicBezTo>
                <a:cubicBezTo>
                  <a:pt x="352" y="179"/>
                  <a:pt x="323" y="267"/>
                  <a:pt x="323" y="267"/>
                </a:cubicBezTo>
                <a:cubicBezTo>
                  <a:pt x="301" y="340"/>
                  <a:pt x="211" y="307"/>
                  <a:pt x="211" y="307"/>
                </a:cubicBezTo>
                <a:cubicBezTo>
                  <a:pt x="191" y="300"/>
                  <a:pt x="176" y="291"/>
                  <a:pt x="164" y="282"/>
                </a:cubicBezTo>
                <a:cubicBezTo>
                  <a:pt x="137" y="260"/>
                  <a:pt x="128" y="238"/>
                  <a:pt x="128" y="238"/>
                </a:cubicBezTo>
                <a:cubicBezTo>
                  <a:pt x="127" y="235"/>
                  <a:pt x="126" y="232"/>
                  <a:pt x="125" y="230"/>
                </a:cubicBezTo>
                <a:cubicBezTo>
                  <a:pt x="122" y="222"/>
                  <a:pt x="127" y="217"/>
                  <a:pt x="134" y="218"/>
                </a:cubicBezTo>
                <a:cubicBezTo>
                  <a:pt x="142" y="231"/>
                  <a:pt x="152" y="243"/>
                  <a:pt x="152" y="243"/>
                </a:cubicBezTo>
                <a:cubicBezTo>
                  <a:pt x="160" y="251"/>
                  <a:pt x="168" y="259"/>
                  <a:pt x="176" y="265"/>
                </a:cubicBezTo>
                <a:cubicBezTo>
                  <a:pt x="217" y="298"/>
                  <a:pt x="255" y="298"/>
                  <a:pt x="255" y="298"/>
                </a:cubicBezTo>
                <a:cubicBezTo>
                  <a:pt x="317" y="294"/>
                  <a:pt x="307" y="229"/>
                  <a:pt x="307" y="229"/>
                </a:cubicBezTo>
                <a:cubicBezTo>
                  <a:pt x="300" y="174"/>
                  <a:pt x="257" y="131"/>
                  <a:pt x="225" y="106"/>
                </a:cubicBezTo>
                <a:cubicBezTo>
                  <a:pt x="206" y="91"/>
                  <a:pt x="190" y="82"/>
                  <a:pt x="190" y="82"/>
                </a:cubicBezTo>
                <a:cubicBezTo>
                  <a:pt x="44" y="0"/>
                  <a:pt x="0" y="102"/>
                  <a:pt x="0" y="102"/>
                </a:cubicBezTo>
                <a:cubicBezTo>
                  <a:pt x="60" y="19"/>
                  <a:pt x="185" y="92"/>
                  <a:pt x="185" y="92"/>
                </a:cubicBezTo>
                <a:cubicBezTo>
                  <a:pt x="198" y="100"/>
                  <a:pt x="210" y="108"/>
                  <a:pt x="220" y="116"/>
                </a:cubicBezTo>
                <a:cubicBezTo>
                  <a:pt x="286" y="168"/>
                  <a:pt x="289" y="224"/>
                  <a:pt x="289" y="224"/>
                </a:cubicBezTo>
                <a:cubicBezTo>
                  <a:pt x="293" y="278"/>
                  <a:pt x="244" y="274"/>
                  <a:pt x="244" y="274"/>
                </a:cubicBezTo>
                <a:cubicBezTo>
                  <a:pt x="241" y="274"/>
                  <a:pt x="238" y="274"/>
                  <a:pt x="235" y="273"/>
                </a:cubicBezTo>
                <a:cubicBezTo>
                  <a:pt x="231" y="273"/>
                  <a:pt x="227" y="271"/>
                  <a:pt x="224" y="268"/>
                </a:cubicBezTo>
                <a:cubicBezTo>
                  <a:pt x="220" y="265"/>
                  <a:pt x="217" y="262"/>
                  <a:pt x="216" y="258"/>
                </a:cubicBezTo>
                <a:cubicBezTo>
                  <a:pt x="229" y="257"/>
                  <a:pt x="238" y="252"/>
                  <a:pt x="238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87" y="226"/>
                  <a:pt x="256" y="175"/>
                  <a:pt x="256" y="175"/>
                </a:cubicBezTo>
                <a:cubicBezTo>
                  <a:pt x="244" y="154"/>
                  <a:pt x="229" y="138"/>
                  <a:pt x="213" y="125"/>
                </a:cubicBezTo>
                <a:cubicBezTo>
                  <a:pt x="180" y="99"/>
                  <a:pt x="146" y="90"/>
                  <a:pt x="146" y="90"/>
                </a:cubicBezTo>
                <a:cubicBezTo>
                  <a:pt x="44" y="60"/>
                  <a:pt x="23" y="137"/>
                  <a:pt x="23" y="137"/>
                </a:cubicBezTo>
                <a:cubicBezTo>
                  <a:pt x="0" y="217"/>
                  <a:pt x="75" y="289"/>
                  <a:pt x="115" y="320"/>
                </a:cubicBezTo>
                <a:cubicBezTo>
                  <a:pt x="129" y="331"/>
                  <a:pt x="138" y="337"/>
                  <a:pt x="138" y="337"/>
                </a:cubicBezTo>
                <a:cubicBezTo>
                  <a:pt x="136" y="335"/>
                  <a:pt x="134" y="334"/>
                  <a:pt x="133" y="333"/>
                </a:cubicBezTo>
                <a:cubicBezTo>
                  <a:pt x="8" y="234"/>
                  <a:pt x="37" y="147"/>
                  <a:pt x="37" y="147"/>
                </a:cubicBezTo>
                <a:cubicBezTo>
                  <a:pt x="59" y="74"/>
                  <a:pt x="149" y="106"/>
                  <a:pt x="149" y="106"/>
                </a:cubicBezTo>
                <a:cubicBezTo>
                  <a:pt x="169" y="113"/>
                  <a:pt x="185" y="122"/>
                  <a:pt x="197" y="132"/>
                </a:cubicBezTo>
                <a:cubicBezTo>
                  <a:pt x="224" y="153"/>
                  <a:pt x="233" y="175"/>
                  <a:pt x="233" y="175"/>
                </a:cubicBezTo>
                <a:cubicBezTo>
                  <a:pt x="234" y="178"/>
                  <a:pt x="235" y="181"/>
                  <a:pt x="236" y="183"/>
                </a:cubicBezTo>
                <a:cubicBezTo>
                  <a:pt x="238" y="192"/>
                  <a:pt x="233" y="196"/>
                  <a:pt x="226" y="196"/>
                </a:cubicBezTo>
                <a:cubicBezTo>
                  <a:pt x="219" y="182"/>
                  <a:pt x="208" y="171"/>
                  <a:pt x="208" y="171"/>
                </a:cubicBezTo>
                <a:cubicBezTo>
                  <a:pt x="208" y="171"/>
                  <a:pt x="208" y="171"/>
                  <a:pt x="208" y="171"/>
                </a:cubicBezTo>
                <a:cubicBezTo>
                  <a:pt x="199" y="160"/>
                  <a:pt x="190" y="152"/>
                  <a:pt x="181" y="145"/>
                </a:cubicBezTo>
                <a:cubicBezTo>
                  <a:pt x="138" y="111"/>
                  <a:pt x="105" y="116"/>
                  <a:pt x="105" y="116"/>
                </a:cubicBezTo>
                <a:cubicBezTo>
                  <a:pt x="43" y="120"/>
                  <a:pt x="53" y="184"/>
                  <a:pt x="53" y="184"/>
                </a:cubicBezTo>
                <a:cubicBezTo>
                  <a:pt x="61" y="239"/>
                  <a:pt x="104" y="282"/>
                  <a:pt x="135" y="307"/>
                </a:cubicBezTo>
                <a:cubicBezTo>
                  <a:pt x="155" y="323"/>
                  <a:pt x="170" y="331"/>
                  <a:pt x="170" y="331"/>
                </a:cubicBezTo>
                <a:cubicBezTo>
                  <a:pt x="316" y="413"/>
                  <a:pt x="360" y="312"/>
                  <a:pt x="360" y="312"/>
                </a:cubicBezTo>
                <a:cubicBezTo>
                  <a:pt x="300" y="395"/>
                  <a:pt x="175" y="321"/>
                  <a:pt x="175" y="321"/>
                </a:cubicBezTo>
                <a:cubicBezTo>
                  <a:pt x="162" y="314"/>
                  <a:pt x="150" y="306"/>
                  <a:pt x="140" y="298"/>
                </a:cubicBezTo>
                <a:cubicBezTo>
                  <a:pt x="74" y="245"/>
                  <a:pt x="72" y="190"/>
                  <a:pt x="72" y="190"/>
                </a:cubicBezTo>
                <a:cubicBezTo>
                  <a:pt x="68" y="135"/>
                  <a:pt x="117" y="139"/>
                  <a:pt x="117" y="139"/>
                </a:cubicBezTo>
                <a:cubicBezTo>
                  <a:pt x="120" y="139"/>
                  <a:pt x="122" y="140"/>
                  <a:pt x="125" y="140"/>
                </a:cubicBezTo>
                <a:cubicBezTo>
                  <a:pt x="129" y="141"/>
                  <a:pt x="133" y="143"/>
                  <a:pt x="137" y="145"/>
                </a:cubicBezTo>
                <a:cubicBezTo>
                  <a:pt x="140" y="148"/>
                  <a:pt x="143" y="152"/>
                  <a:pt x="145" y="156"/>
                </a:cubicBezTo>
                <a:cubicBezTo>
                  <a:pt x="132" y="156"/>
                  <a:pt x="123" y="161"/>
                  <a:pt x="123" y="161"/>
                </a:cubicBezTo>
                <a:cubicBezTo>
                  <a:pt x="79" y="183"/>
                  <a:pt x="105" y="238"/>
                  <a:pt x="105" y="238"/>
                </a:cubicBezTo>
                <a:cubicBezTo>
                  <a:pt x="116" y="259"/>
                  <a:pt x="132" y="276"/>
                  <a:pt x="148" y="288"/>
                </a:cubicBezTo>
                <a:cubicBezTo>
                  <a:pt x="180" y="314"/>
                  <a:pt x="214" y="324"/>
                  <a:pt x="214" y="324"/>
                </a:cubicBezTo>
                <a:cubicBezTo>
                  <a:pt x="316" y="354"/>
                  <a:pt x="338" y="277"/>
                  <a:pt x="338" y="277"/>
                </a:cubicBezTo>
                <a:cubicBezTo>
                  <a:pt x="360" y="197"/>
                  <a:pt x="285" y="125"/>
                  <a:pt x="245" y="93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63" name="组合 362">
            <a:extLst>
              <a:ext uri="{FF2B5EF4-FFF2-40B4-BE49-F238E27FC236}">
                <a16:creationId xmlns="" xmlns:a16="http://schemas.microsoft.com/office/drawing/2014/main" id="{BB4FFD17-0268-406C-8A7D-028F9EC89287}"/>
              </a:ext>
            </a:extLst>
          </p:cNvPr>
          <p:cNvGrpSpPr/>
          <p:nvPr userDrawn="1"/>
        </p:nvGrpSpPr>
        <p:grpSpPr>
          <a:xfrm rot="5066490">
            <a:off x="7220639" y="2028310"/>
            <a:ext cx="479426" cy="479425"/>
            <a:chOff x="1536700" y="3552826"/>
            <a:chExt cx="479426" cy="479425"/>
          </a:xfrm>
        </p:grpSpPr>
        <p:sp>
          <p:nvSpPr>
            <p:cNvPr id="364" name="Freeform 246">
              <a:extLst>
                <a:ext uri="{FF2B5EF4-FFF2-40B4-BE49-F238E27FC236}">
                  <a16:creationId xmlns="" xmlns:a16="http://schemas.microsoft.com/office/drawing/2014/main" id="{086E4821-A69E-42C0-83F3-434BFD5F5AE2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536700" y="3552826"/>
              <a:ext cx="423863" cy="423863"/>
            </a:xfrm>
            <a:custGeom>
              <a:avLst/>
              <a:gdLst>
                <a:gd name="T0" fmla="*/ 102 w 267"/>
                <a:gd name="T1" fmla="*/ 267 h 267"/>
                <a:gd name="T2" fmla="*/ 251 w 267"/>
                <a:gd name="T3" fmla="*/ 119 h 267"/>
                <a:gd name="T4" fmla="*/ 251 w 267"/>
                <a:gd name="T5" fmla="*/ 98 h 267"/>
                <a:gd name="T6" fmla="*/ 230 w 267"/>
                <a:gd name="T7" fmla="*/ 98 h 267"/>
                <a:gd name="T8" fmla="*/ 208 w 267"/>
                <a:gd name="T9" fmla="*/ 120 h 267"/>
                <a:gd name="T10" fmla="*/ 188 w 267"/>
                <a:gd name="T11" fmla="*/ 120 h 267"/>
                <a:gd name="T12" fmla="*/ 185 w 267"/>
                <a:gd name="T13" fmla="*/ 103 h 267"/>
                <a:gd name="T14" fmla="*/ 262 w 267"/>
                <a:gd name="T15" fmla="*/ 26 h 267"/>
                <a:gd name="T16" fmla="*/ 262 w 267"/>
                <a:gd name="T17" fmla="*/ 6 h 267"/>
                <a:gd name="T18" fmla="*/ 241 w 267"/>
                <a:gd name="T19" fmla="*/ 6 h 267"/>
                <a:gd name="T20" fmla="*/ 178 w 267"/>
                <a:gd name="T21" fmla="*/ 68 h 267"/>
                <a:gd name="T22" fmla="*/ 158 w 267"/>
                <a:gd name="T23" fmla="*/ 68 h 267"/>
                <a:gd name="T24" fmla="*/ 158 w 267"/>
                <a:gd name="T25" fmla="*/ 47 h 267"/>
                <a:gd name="T26" fmla="*/ 169 w 267"/>
                <a:gd name="T27" fmla="*/ 37 h 267"/>
                <a:gd name="T28" fmla="*/ 169 w 267"/>
                <a:gd name="T29" fmla="*/ 16 h 267"/>
                <a:gd name="T30" fmla="*/ 148 w 267"/>
                <a:gd name="T31" fmla="*/ 16 h 267"/>
                <a:gd name="T32" fmla="*/ 0 w 267"/>
                <a:gd name="T33" fmla="*/ 164 h 267"/>
                <a:gd name="T34" fmla="*/ 102 w 267"/>
                <a:gd name="T35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7" h="267">
                  <a:moveTo>
                    <a:pt x="102" y="267"/>
                  </a:moveTo>
                  <a:cubicBezTo>
                    <a:pt x="251" y="119"/>
                    <a:pt x="251" y="119"/>
                    <a:pt x="251" y="119"/>
                  </a:cubicBezTo>
                  <a:cubicBezTo>
                    <a:pt x="257" y="113"/>
                    <a:pt x="257" y="104"/>
                    <a:pt x="251" y="98"/>
                  </a:cubicBezTo>
                  <a:cubicBezTo>
                    <a:pt x="245" y="92"/>
                    <a:pt x="236" y="92"/>
                    <a:pt x="230" y="98"/>
                  </a:cubicBezTo>
                  <a:cubicBezTo>
                    <a:pt x="208" y="120"/>
                    <a:pt x="208" y="120"/>
                    <a:pt x="208" y="120"/>
                  </a:cubicBezTo>
                  <a:cubicBezTo>
                    <a:pt x="202" y="126"/>
                    <a:pt x="193" y="126"/>
                    <a:pt x="188" y="120"/>
                  </a:cubicBezTo>
                  <a:cubicBezTo>
                    <a:pt x="183" y="115"/>
                    <a:pt x="182" y="108"/>
                    <a:pt x="185" y="103"/>
                  </a:cubicBezTo>
                  <a:cubicBezTo>
                    <a:pt x="262" y="26"/>
                    <a:pt x="262" y="26"/>
                    <a:pt x="262" y="26"/>
                  </a:cubicBezTo>
                  <a:cubicBezTo>
                    <a:pt x="267" y="21"/>
                    <a:pt x="267" y="11"/>
                    <a:pt x="262" y="6"/>
                  </a:cubicBezTo>
                  <a:cubicBezTo>
                    <a:pt x="256" y="0"/>
                    <a:pt x="247" y="0"/>
                    <a:pt x="241" y="6"/>
                  </a:cubicBezTo>
                  <a:cubicBezTo>
                    <a:pt x="178" y="68"/>
                    <a:pt x="178" y="68"/>
                    <a:pt x="178" y="68"/>
                  </a:cubicBezTo>
                  <a:cubicBezTo>
                    <a:pt x="172" y="74"/>
                    <a:pt x="164" y="73"/>
                    <a:pt x="158" y="68"/>
                  </a:cubicBezTo>
                  <a:cubicBezTo>
                    <a:pt x="152" y="62"/>
                    <a:pt x="152" y="53"/>
                    <a:pt x="158" y="47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74" y="31"/>
                    <a:pt x="174" y="22"/>
                    <a:pt x="169" y="16"/>
                  </a:cubicBezTo>
                  <a:cubicBezTo>
                    <a:pt x="163" y="10"/>
                    <a:pt x="154" y="10"/>
                    <a:pt x="148" y="16"/>
                  </a:cubicBezTo>
                  <a:cubicBezTo>
                    <a:pt x="0" y="164"/>
                    <a:pt x="0" y="164"/>
                    <a:pt x="0" y="164"/>
                  </a:cubicBezTo>
                  <a:lnTo>
                    <a:pt x="102" y="267"/>
                  </a:ln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47">
              <a:extLst>
                <a:ext uri="{FF2B5EF4-FFF2-40B4-BE49-F238E27FC236}">
                  <a16:creationId xmlns="" xmlns:a16="http://schemas.microsoft.com/office/drawing/2014/main" id="{E1461C92-E007-4B8F-A365-DFF21C895B47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587501" y="3603626"/>
              <a:ext cx="381000" cy="381000"/>
            </a:xfrm>
            <a:custGeom>
              <a:avLst/>
              <a:gdLst>
                <a:gd name="T0" fmla="*/ 214 w 240"/>
                <a:gd name="T1" fmla="*/ 6 h 240"/>
                <a:gd name="T2" fmla="*/ 151 w 240"/>
                <a:gd name="T3" fmla="*/ 68 h 240"/>
                <a:gd name="T4" fmla="*/ 131 w 240"/>
                <a:gd name="T5" fmla="*/ 68 h 240"/>
                <a:gd name="T6" fmla="*/ 131 w 240"/>
                <a:gd name="T7" fmla="*/ 47 h 240"/>
                <a:gd name="T8" fmla="*/ 142 w 240"/>
                <a:gd name="T9" fmla="*/ 37 h 240"/>
                <a:gd name="T10" fmla="*/ 142 w 240"/>
                <a:gd name="T11" fmla="*/ 16 h 240"/>
                <a:gd name="T12" fmla="*/ 121 w 240"/>
                <a:gd name="T13" fmla="*/ 16 h 240"/>
                <a:gd name="T14" fmla="*/ 0 w 240"/>
                <a:gd name="T15" fmla="*/ 137 h 240"/>
                <a:gd name="T16" fmla="*/ 103 w 240"/>
                <a:gd name="T17" fmla="*/ 240 h 240"/>
                <a:gd name="T18" fmla="*/ 224 w 240"/>
                <a:gd name="T19" fmla="*/ 119 h 240"/>
                <a:gd name="T20" fmla="*/ 224 w 240"/>
                <a:gd name="T21" fmla="*/ 98 h 240"/>
                <a:gd name="T22" fmla="*/ 203 w 240"/>
                <a:gd name="T23" fmla="*/ 98 h 240"/>
                <a:gd name="T24" fmla="*/ 181 w 240"/>
                <a:gd name="T25" fmla="*/ 121 h 240"/>
                <a:gd name="T26" fmla="*/ 161 w 240"/>
                <a:gd name="T27" fmla="*/ 120 h 240"/>
                <a:gd name="T28" fmla="*/ 158 w 240"/>
                <a:gd name="T29" fmla="*/ 103 h 240"/>
                <a:gd name="T30" fmla="*/ 235 w 240"/>
                <a:gd name="T31" fmla="*/ 26 h 240"/>
                <a:gd name="T32" fmla="*/ 235 w 240"/>
                <a:gd name="T33" fmla="*/ 6 h 240"/>
                <a:gd name="T34" fmla="*/ 214 w 240"/>
                <a:gd name="T35" fmla="*/ 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0" h="240">
                  <a:moveTo>
                    <a:pt x="214" y="6"/>
                  </a:moveTo>
                  <a:cubicBezTo>
                    <a:pt x="151" y="68"/>
                    <a:pt x="151" y="68"/>
                    <a:pt x="151" y="68"/>
                  </a:cubicBezTo>
                  <a:cubicBezTo>
                    <a:pt x="145" y="74"/>
                    <a:pt x="137" y="73"/>
                    <a:pt x="131" y="68"/>
                  </a:cubicBezTo>
                  <a:cubicBezTo>
                    <a:pt x="125" y="62"/>
                    <a:pt x="125" y="53"/>
                    <a:pt x="131" y="47"/>
                  </a:cubicBezTo>
                  <a:cubicBezTo>
                    <a:pt x="142" y="37"/>
                    <a:pt x="142" y="37"/>
                    <a:pt x="142" y="37"/>
                  </a:cubicBezTo>
                  <a:cubicBezTo>
                    <a:pt x="147" y="31"/>
                    <a:pt x="147" y="22"/>
                    <a:pt x="142" y="16"/>
                  </a:cubicBezTo>
                  <a:cubicBezTo>
                    <a:pt x="136" y="10"/>
                    <a:pt x="127" y="10"/>
                    <a:pt x="121" y="1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03" y="240"/>
                    <a:pt x="103" y="240"/>
                    <a:pt x="103" y="240"/>
                  </a:cubicBezTo>
                  <a:cubicBezTo>
                    <a:pt x="224" y="119"/>
                    <a:pt x="224" y="119"/>
                    <a:pt x="224" y="119"/>
                  </a:cubicBezTo>
                  <a:cubicBezTo>
                    <a:pt x="230" y="113"/>
                    <a:pt x="230" y="104"/>
                    <a:pt x="224" y="98"/>
                  </a:cubicBezTo>
                  <a:cubicBezTo>
                    <a:pt x="218" y="93"/>
                    <a:pt x="209" y="93"/>
                    <a:pt x="203" y="98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75" y="126"/>
                    <a:pt x="166" y="126"/>
                    <a:pt x="161" y="120"/>
                  </a:cubicBezTo>
                  <a:cubicBezTo>
                    <a:pt x="156" y="115"/>
                    <a:pt x="155" y="108"/>
                    <a:pt x="158" y="103"/>
                  </a:cubicBezTo>
                  <a:cubicBezTo>
                    <a:pt x="235" y="26"/>
                    <a:pt x="235" y="26"/>
                    <a:pt x="235" y="26"/>
                  </a:cubicBezTo>
                  <a:cubicBezTo>
                    <a:pt x="240" y="21"/>
                    <a:pt x="240" y="11"/>
                    <a:pt x="235" y="6"/>
                  </a:cubicBezTo>
                  <a:cubicBezTo>
                    <a:pt x="229" y="0"/>
                    <a:pt x="220" y="0"/>
                    <a:pt x="214" y="6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248">
              <a:extLst>
                <a:ext uri="{FF2B5EF4-FFF2-40B4-BE49-F238E27FC236}">
                  <a16:creationId xmlns="" xmlns:a16="http://schemas.microsoft.com/office/drawing/2014/main" id="{354F54D2-ADBD-4E8B-A469-86D3A8FAED4F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760538" y="3776663"/>
              <a:ext cx="255588" cy="255588"/>
            </a:xfrm>
            <a:custGeom>
              <a:avLst/>
              <a:gdLst>
                <a:gd name="T0" fmla="*/ 132 w 161"/>
                <a:gd name="T1" fmla="*/ 133 h 162"/>
                <a:gd name="T2" fmla="*/ 29 w 161"/>
                <a:gd name="T3" fmla="*/ 133 h 162"/>
                <a:gd name="T4" fmla="*/ 29 w 161"/>
                <a:gd name="T5" fmla="*/ 29 h 162"/>
                <a:gd name="T6" fmla="*/ 133 w 161"/>
                <a:gd name="T7" fmla="*/ 29 h 162"/>
                <a:gd name="T8" fmla="*/ 132 w 161"/>
                <a:gd name="T9" fmla="*/ 13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62">
                  <a:moveTo>
                    <a:pt x="132" y="133"/>
                  </a:moveTo>
                  <a:cubicBezTo>
                    <a:pt x="104" y="162"/>
                    <a:pt x="57" y="161"/>
                    <a:pt x="29" y="133"/>
                  </a:cubicBezTo>
                  <a:cubicBezTo>
                    <a:pt x="0" y="104"/>
                    <a:pt x="0" y="57"/>
                    <a:pt x="29" y="29"/>
                  </a:cubicBezTo>
                  <a:cubicBezTo>
                    <a:pt x="58" y="0"/>
                    <a:pt x="105" y="1"/>
                    <a:pt x="133" y="29"/>
                  </a:cubicBezTo>
                  <a:cubicBezTo>
                    <a:pt x="161" y="58"/>
                    <a:pt x="161" y="105"/>
                    <a:pt x="132" y="133"/>
                  </a:cubicBezTo>
                  <a:close/>
                </a:path>
              </a:pathLst>
            </a:custGeom>
            <a:solidFill>
              <a:srgbClr val="446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49">
              <a:extLst>
                <a:ext uri="{FF2B5EF4-FFF2-40B4-BE49-F238E27FC236}">
                  <a16:creationId xmlns="" xmlns:a16="http://schemas.microsoft.com/office/drawing/2014/main" id="{F00F65EB-F647-4A4A-9016-BCE13D6FBFE1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789113" y="3805238"/>
              <a:ext cx="198438" cy="200025"/>
            </a:xfrm>
            <a:custGeom>
              <a:avLst/>
              <a:gdLst>
                <a:gd name="T0" fmla="*/ 103 w 125"/>
                <a:gd name="T1" fmla="*/ 103 h 126"/>
                <a:gd name="T2" fmla="*/ 22 w 125"/>
                <a:gd name="T3" fmla="*/ 103 h 126"/>
                <a:gd name="T4" fmla="*/ 23 w 125"/>
                <a:gd name="T5" fmla="*/ 22 h 126"/>
                <a:gd name="T6" fmla="*/ 103 w 125"/>
                <a:gd name="T7" fmla="*/ 23 h 126"/>
                <a:gd name="T8" fmla="*/ 103 w 125"/>
                <a:gd name="T9" fmla="*/ 103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103" y="103"/>
                  </a:moveTo>
                  <a:cubicBezTo>
                    <a:pt x="80" y="126"/>
                    <a:pt x="44" y="125"/>
                    <a:pt x="22" y="103"/>
                  </a:cubicBezTo>
                  <a:cubicBezTo>
                    <a:pt x="0" y="81"/>
                    <a:pt x="1" y="45"/>
                    <a:pt x="23" y="22"/>
                  </a:cubicBezTo>
                  <a:cubicBezTo>
                    <a:pt x="45" y="0"/>
                    <a:pt x="81" y="1"/>
                    <a:pt x="103" y="23"/>
                  </a:cubicBezTo>
                  <a:cubicBezTo>
                    <a:pt x="125" y="45"/>
                    <a:pt x="125" y="81"/>
                    <a:pt x="103" y="103"/>
                  </a:cubicBezTo>
                  <a:close/>
                </a:path>
              </a:pathLst>
            </a:custGeom>
            <a:solidFill>
              <a:srgbClr val="557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250">
              <a:extLst>
                <a:ext uri="{FF2B5EF4-FFF2-40B4-BE49-F238E27FC236}">
                  <a16:creationId xmlns="" xmlns:a16="http://schemas.microsoft.com/office/drawing/2014/main" id="{DF852132-C292-4554-B3C6-E7ABC1538078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817688" y="3835401"/>
              <a:ext cx="141288" cy="139700"/>
            </a:xfrm>
            <a:custGeom>
              <a:avLst/>
              <a:gdLst>
                <a:gd name="T0" fmla="*/ 73 w 89"/>
                <a:gd name="T1" fmla="*/ 73 h 88"/>
                <a:gd name="T2" fmla="*/ 16 w 89"/>
                <a:gd name="T3" fmla="*/ 72 h 88"/>
                <a:gd name="T4" fmla="*/ 16 w 89"/>
                <a:gd name="T5" fmla="*/ 15 h 88"/>
                <a:gd name="T6" fmla="*/ 74 w 89"/>
                <a:gd name="T7" fmla="*/ 16 h 88"/>
                <a:gd name="T8" fmla="*/ 73 w 89"/>
                <a:gd name="T9" fmla="*/ 7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8">
                  <a:moveTo>
                    <a:pt x="73" y="73"/>
                  </a:moveTo>
                  <a:cubicBezTo>
                    <a:pt x="57" y="88"/>
                    <a:pt x="32" y="88"/>
                    <a:pt x="16" y="72"/>
                  </a:cubicBezTo>
                  <a:cubicBezTo>
                    <a:pt x="0" y="57"/>
                    <a:pt x="1" y="31"/>
                    <a:pt x="16" y="15"/>
                  </a:cubicBezTo>
                  <a:cubicBezTo>
                    <a:pt x="32" y="0"/>
                    <a:pt x="58" y="0"/>
                    <a:pt x="74" y="16"/>
                  </a:cubicBezTo>
                  <a:cubicBezTo>
                    <a:pt x="89" y="31"/>
                    <a:pt x="89" y="57"/>
                    <a:pt x="73" y="73"/>
                  </a:cubicBezTo>
                  <a:close/>
                </a:path>
              </a:pathLst>
            </a:custGeom>
            <a:solidFill>
              <a:srgbClr val="597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51">
              <a:extLst>
                <a:ext uri="{FF2B5EF4-FFF2-40B4-BE49-F238E27FC236}">
                  <a16:creationId xmlns="" xmlns:a16="http://schemas.microsoft.com/office/drawing/2014/main" id="{1B5C9DFD-F8E6-48A8-9B72-660BF364C501}"/>
                </a:ext>
              </a:extLst>
            </p:cNvPr>
            <p:cNvSpPr>
              <a:spLocks/>
            </p:cNvSpPr>
            <p:nvPr userDrawn="1"/>
          </p:nvSpPr>
          <p:spPr bwMode="auto">
            <a:xfrm flipH="1">
              <a:off x="1846263" y="3863976"/>
              <a:ext cx="84138" cy="82550"/>
            </a:xfrm>
            <a:custGeom>
              <a:avLst/>
              <a:gdLst>
                <a:gd name="T0" fmla="*/ 44 w 53"/>
                <a:gd name="T1" fmla="*/ 43 h 52"/>
                <a:gd name="T2" fmla="*/ 10 w 53"/>
                <a:gd name="T3" fmla="*/ 43 h 52"/>
                <a:gd name="T4" fmla="*/ 10 w 53"/>
                <a:gd name="T5" fmla="*/ 9 h 52"/>
                <a:gd name="T6" fmla="*/ 44 w 53"/>
                <a:gd name="T7" fmla="*/ 9 h 52"/>
                <a:gd name="T8" fmla="*/ 44 w 53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44" y="43"/>
                  </a:moveTo>
                  <a:cubicBezTo>
                    <a:pt x="34" y="52"/>
                    <a:pt x="19" y="52"/>
                    <a:pt x="10" y="43"/>
                  </a:cubicBezTo>
                  <a:cubicBezTo>
                    <a:pt x="0" y="33"/>
                    <a:pt x="1" y="18"/>
                    <a:pt x="10" y="9"/>
                  </a:cubicBezTo>
                  <a:cubicBezTo>
                    <a:pt x="19" y="0"/>
                    <a:pt x="35" y="0"/>
                    <a:pt x="44" y="9"/>
                  </a:cubicBezTo>
                  <a:cubicBezTo>
                    <a:pt x="53" y="19"/>
                    <a:pt x="53" y="34"/>
                    <a:pt x="44" y="43"/>
                  </a:cubicBezTo>
                  <a:close/>
                </a:path>
              </a:pathLst>
            </a:custGeom>
            <a:solidFill>
              <a:srgbClr val="96B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3672224" y="1978631"/>
            <a:ext cx="4604544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3672224" y="4284867"/>
            <a:ext cx="4604544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="" xmlns:a16="http://schemas.microsoft.com/office/drawing/2014/main" id="{05EBDA4F-7210-4CAE-8333-80DB24212E78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672225" y="3988596"/>
            <a:ext cx="4604544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2018/12/1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4">
            <a:extLst>
              <a:ext uri="{FF2B5EF4-FFF2-40B4-BE49-F238E27FC236}">
                <a16:creationId xmlns="" xmlns:a16="http://schemas.microsoft.com/office/drawing/2014/main" id="{EB9EA575-E958-494A-89BB-8CF108F49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68484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136">
            <a:extLst>
              <a:ext uri="{FF2B5EF4-FFF2-40B4-BE49-F238E27FC236}">
                <a16:creationId xmlns="" xmlns:a16="http://schemas.microsoft.com/office/drawing/2014/main" id="{65AE6345-4323-433D-98E8-4F8AD5943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9137" y="4149725"/>
            <a:ext cx="141288" cy="1968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37">
            <a:extLst>
              <a:ext uri="{FF2B5EF4-FFF2-40B4-BE49-F238E27FC236}">
                <a16:creationId xmlns="" xmlns:a16="http://schemas.microsoft.com/office/drawing/2014/main" id="{B55788DB-BB10-4592-B53C-D559A52351EC}"/>
              </a:ext>
            </a:extLst>
          </p:cNvPr>
          <p:cNvSpPr>
            <a:spLocks/>
          </p:cNvSpPr>
          <p:nvPr/>
        </p:nvSpPr>
        <p:spPr bwMode="auto">
          <a:xfrm>
            <a:off x="4529137" y="4149725"/>
            <a:ext cx="69850" cy="196850"/>
          </a:xfrm>
          <a:custGeom>
            <a:avLst/>
            <a:gdLst>
              <a:gd name="T0" fmla="*/ 44 w 44"/>
              <a:gd name="T1" fmla="*/ 0 h 124"/>
              <a:gd name="T2" fmla="*/ 0 w 44"/>
              <a:gd name="T3" fmla="*/ 62 h 124"/>
              <a:gd name="T4" fmla="*/ 44 w 44"/>
              <a:gd name="T5" fmla="*/ 124 h 124"/>
              <a:gd name="T6" fmla="*/ 44 w 44"/>
              <a:gd name="T7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124">
                <a:moveTo>
                  <a:pt x="44" y="0"/>
                </a:moveTo>
                <a:cubicBezTo>
                  <a:pt x="19" y="0"/>
                  <a:pt x="0" y="28"/>
                  <a:pt x="0" y="62"/>
                </a:cubicBezTo>
                <a:cubicBezTo>
                  <a:pt x="0" y="96"/>
                  <a:pt x="19" y="124"/>
                  <a:pt x="44" y="124"/>
                </a:cubicBezTo>
                <a:lnTo>
                  <a:pt x="44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38">
            <a:extLst>
              <a:ext uri="{FF2B5EF4-FFF2-40B4-BE49-F238E27FC236}">
                <a16:creationId xmlns="" xmlns:a16="http://schemas.microsoft.com/office/drawing/2014/main" id="{C4A38209-AE5C-4C80-94B9-F7AD7BF5F4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75" y="4287837"/>
            <a:ext cx="23813" cy="152400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139">
            <a:extLst>
              <a:ext uri="{FF2B5EF4-FFF2-40B4-BE49-F238E27FC236}">
                <a16:creationId xmlns="" xmlns:a16="http://schemas.microsoft.com/office/drawing/2014/main" id="{181F5B3C-19E8-4594-9F5C-627714286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2050" y="4141787"/>
            <a:ext cx="93663" cy="1317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0">
            <a:extLst>
              <a:ext uri="{FF2B5EF4-FFF2-40B4-BE49-F238E27FC236}">
                <a16:creationId xmlns="" xmlns:a16="http://schemas.microsoft.com/office/drawing/2014/main" id="{E01A4F93-8AA2-4500-8C12-B52CA6CB9C5E}"/>
              </a:ext>
            </a:extLst>
          </p:cNvPr>
          <p:cNvSpPr>
            <a:spLocks/>
          </p:cNvSpPr>
          <p:nvPr/>
        </p:nvSpPr>
        <p:spPr bwMode="auto">
          <a:xfrm>
            <a:off x="4972050" y="4141787"/>
            <a:ext cx="47625" cy="131763"/>
          </a:xfrm>
          <a:custGeom>
            <a:avLst/>
            <a:gdLst>
              <a:gd name="T0" fmla="*/ 30 w 30"/>
              <a:gd name="T1" fmla="*/ 0 h 83"/>
              <a:gd name="T2" fmla="*/ 0 w 30"/>
              <a:gd name="T3" fmla="*/ 41 h 83"/>
              <a:gd name="T4" fmla="*/ 30 w 30"/>
              <a:gd name="T5" fmla="*/ 83 h 83"/>
              <a:gd name="T6" fmla="*/ 30 w 30"/>
              <a:gd name="T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83">
                <a:moveTo>
                  <a:pt x="30" y="0"/>
                </a:moveTo>
                <a:cubicBezTo>
                  <a:pt x="13" y="0"/>
                  <a:pt x="0" y="19"/>
                  <a:pt x="0" y="41"/>
                </a:cubicBezTo>
                <a:cubicBezTo>
                  <a:pt x="0" y="64"/>
                  <a:pt x="13" y="82"/>
                  <a:pt x="30" y="83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141">
            <a:extLst>
              <a:ext uri="{FF2B5EF4-FFF2-40B4-BE49-F238E27FC236}">
                <a16:creationId xmlns="" xmlns:a16="http://schemas.microsoft.com/office/drawing/2014/main" id="{ED2A1C41-62A6-4652-AD55-8B0C7351C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7" y="4233862"/>
            <a:ext cx="15875" cy="101600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42">
            <a:extLst>
              <a:ext uri="{FF2B5EF4-FFF2-40B4-BE49-F238E27FC236}">
                <a16:creationId xmlns="" xmlns:a16="http://schemas.microsoft.com/office/drawing/2014/main" id="{064D0BC0-10D0-46BD-9AF4-1C57AC6CA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7" y="4037012"/>
            <a:ext cx="185738" cy="2603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43">
            <a:extLst>
              <a:ext uri="{FF2B5EF4-FFF2-40B4-BE49-F238E27FC236}">
                <a16:creationId xmlns="" xmlns:a16="http://schemas.microsoft.com/office/drawing/2014/main" id="{ABD126A3-47AC-4EAD-B1A3-CD8D8FBDABC1}"/>
              </a:ext>
            </a:extLst>
          </p:cNvPr>
          <p:cNvSpPr>
            <a:spLocks/>
          </p:cNvSpPr>
          <p:nvPr/>
        </p:nvSpPr>
        <p:spPr bwMode="auto">
          <a:xfrm>
            <a:off x="4656137" y="4037012"/>
            <a:ext cx="92075" cy="258763"/>
          </a:xfrm>
          <a:custGeom>
            <a:avLst/>
            <a:gdLst>
              <a:gd name="T0" fmla="*/ 58 w 58"/>
              <a:gd name="T1" fmla="*/ 0 h 163"/>
              <a:gd name="T2" fmla="*/ 0 w 58"/>
              <a:gd name="T3" fmla="*/ 82 h 163"/>
              <a:gd name="T4" fmla="*/ 58 w 58"/>
              <a:gd name="T5" fmla="*/ 163 h 163"/>
              <a:gd name="T6" fmla="*/ 58 w 58"/>
              <a:gd name="T7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" h="163">
                <a:moveTo>
                  <a:pt x="58" y="0"/>
                </a:moveTo>
                <a:cubicBezTo>
                  <a:pt x="26" y="1"/>
                  <a:pt x="0" y="37"/>
                  <a:pt x="0" y="82"/>
                </a:cubicBezTo>
                <a:cubicBezTo>
                  <a:pt x="0" y="127"/>
                  <a:pt x="26" y="163"/>
                  <a:pt x="58" y="163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44">
            <a:extLst>
              <a:ext uri="{FF2B5EF4-FFF2-40B4-BE49-F238E27FC236}">
                <a16:creationId xmlns="" xmlns:a16="http://schemas.microsoft.com/office/drawing/2014/main" id="{69112F19-70BE-4FB7-B55D-DAC70EA35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3925" y="4219575"/>
            <a:ext cx="31750" cy="155575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45">
            <a:extLst>
              <a:ext uri="{FF2B5EF4-FFF2-40B4-BE49-F238E27FC236}">
                <a16:creationId xmlns="" xmlns:a16="http://schemas.microsoft.com/office/drawing/2014/main" id="{49FEC78F-83AE-4C53-80B0-A66057204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" y="5380037"/>
            <a:ext cx="209550" cy="290513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46">
            <a:extLst>
              <a:ext uri="{FF2B5EF4-FFF2-40B4-BE49-F238E27FC236}">
                <a16:creationId xmlns="" xmlns:a16="http://schemas.microsoft.com/office/drawing/2014/main" id="{7ECF79D1-6EAB-4179-A8D8-EC61F0053573}"/>
              </a:ext>
            </a:extLst>
          </p:cNvPr>
          <p:cNvSpPr>
            <a:spLocks/>
          </p:cNvSpPr>
          <p:nvPr/>
        </p:nvSpPr>
        <p:spPr bwMode="auto">
          <a:xfrm>
            <a:off x="352425" y="5380037"/>
            <a:ext cx="103188" cy="290513"/>
          </a:xfrm>
          <a:custGeom>
            <a:avLst/>
            <a:gdLst>
              <a:gd name="T0" fmla="*/ 65 w 65"/>
              <a:gd name="T1" fmla="*/ 0 h 183"/>
              <a:gd name="T2" fmla="*/ 0 w 65"/>
              <a:gd name="T3" fmla="*/ 91 h 183"/>
              <a:gd name="T4" fmla="*/ 65 w 65"/>
              <a:gd name="T5" fmla="*/ 183 h 183"/>
              <a:gd name="T6" fmla="*/ 65 w 65"/>
              <a:gd name="T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183">
                <a:moveTo>
                  <a:pt x="65" y="0"/>
                </a:moveTo>
                <a:cubicBezTo>
                  <a:pt x="29" y="0"/>
                  <a:pt x="0" y="41"/>
                  <a:pt x="0" y="91"/>
                </a:cubicBezTo>
                <a:cubicBezTo>
                  <a:pt x="0" y="142"/>
                  <a:pt x="29" y="183"/>
                  <a:pt x="65" y="183"/>
                </a:cubicBezTo>
                <a:lnTo>
                  <a:pt x="6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Rectangle 147">
            <a:extLst>
              <a:ext uri="{FF2B5EF4-FFF2-40B4-BE49-F238E27FC236}">
                <a16:creationId xmlns="" xmlns:a16="http://schemas.microsoft.com/office/drawing/2014/main" id="{95001756-3ABC-4F97-A53A-36D9F17C6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737" y="5584825"/>
            <a:ext cx="36513" cy="223838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48">
            <a:extLst>
              <a:ext uri="{FF2B5EF4-FFF2-40B4-BE49-F238E27FC236}">
                <a16:creationId xmlns="" xmlns:a16="http://schemas.microsoft.com/office/drawing/2014/main" id="{BC2E01C1-B7F8-436D-A160-21D6F3B03F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7637" y="4764087"/>
            <a:ext cx="209550" cy="292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49">
            <a:extLst>
              <a:ext uri="{FF2B5EF4-FFF2-40B4-BE49-F238E27FC236}">
                <a16:creationId xmlns="" xmlns:a16="http://schemas.microsoft.com/office/drawing/2014/main" id="{42A06E41-9BE1-4647-83C2-9FEF7174489E}"/>
              </a:ext>
            </a:extLst>
          </p:cNvPr>
          <p:cNvSpPr>
            <a:spLocks/>
          </p:cNvSpPr>
          <p:nvPr/>
        </p:nvSpPr>
        <p:spPr bwMode="auto">
          <a:xfrm>
            <a:off x="7767637" y="4764087"/>
            <a:ext cx="104775" cy="292100"/>
          </a:xfrm>
          <a:custGeom>
            <a:avLst/>
            <a:gdLst>
              <a:gd name="T0" fmla="*/ 66 w 66"/>
              <a:gd name="T1" fmla="*/ 0 h 184"/>
              <a:gd name="T2" fmla="*/ 0 w 66"/>
              <a:gd name="T3" fmla="*/ 92 h 184"/>
              <a:gd name="T4" fmla="*/ 66 w 66"/>
              <a:gd name="T5" fmla="*/ 184 h 184"/>
              <a:gd name="T6" fmla="*/ 66 w 66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184">
                <a:moveTo>
                  <a:pt x="66" y="0"/>
                </a:moveTo>
                <a:cubicBezTo>
                  <a:pt x="29" y="1"/>
                  <a:pt x="0" y="42"/>
                  <a:pt x="0" y="92"/>
                </a:cubicBezTo>
                <a:cubicBezTo>
                  <a:pt x="0" y="142"/>
                  <a:pt x="29" y="183"/>
                  <a:pt x="66" y="184"/>
                </a:cubicBezTo>
                <a:lnTo>
                  <a:pt x="6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150">
            <a:extLst>
              <a:ext uri="{FF2B5EF4-FFF2-40B4-BE49-F238E27FC236}">
                <a16:creationId xmlns="" xmlns:a16="http://schemas.microsoft.com/office/drawing/2014/main" id="{936BD331-9494-4035-B2B3-62EA54116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6537" y="4970462"/>
            <a:ext cx="34925" cy="222250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151">
            <a:extLst>
              <a:ext uri="{FF2B5EF4-FFF2-40B4-BE49-F238E27FC236}">
                <a16:creationId xmlns="" xmlns:a16="http://schemas.microsoft.com/office/drawing/2014/main" id="{CB2A8450-674C-424B-A7E8-440797F4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2700" y="5259387"/>
            <a:ext cx="209550" cy="2905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52">
            <a:extLst>
              <a:ext uri="{FF2B5EF4-FFF2-40B4-BE49-F238E27FC236}">
                <a16:creationId xmlns="" xmlns:a16="http://schemas.microsoft.com/office/drawing/2014/main" id="{B6E1FBE7-04B3-4C29-9374-3228408F6799}"/>
              </a:ext>
            </a:extLst>
          </p:cNvPr>
          <p:cNvSpPr>
            <a:spLocks/>
          </p:cNvSpPr>
          <p:nvPr/>
        </p:nvSpPr>
        <p:spPr bwMode="auto">
          <a:xfrm>
            <a:off x="8902700" y="5259387"/>
            <a:ext cx="104775" cy="290513"/>
          </a:xfrm>
          <a:custGeom>
            <a:avLst/>
            <a:gdLst>
              <a:gd name="T0" fmla="*/ 66 w 66"/>
              <a:gd name="T1" fmla="*/ 0 h 183"/>
              <a:gd name="T2" fmla="*/ 0 w 66"/>
              <a:gd name="T3" fmla="*/ 92 h 183"/>
              <a:gd name="T4" fmla="*/ 66 w 66"/>
              <a:gd name="T5" fmla="*/ 183 h 183"/>
              <a:gd name="T6" fmla="*/ 66 w 66"/>
              <a:gd name="T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183">
                <a:moveTo>
                  <a:pt x="66" y="0"/>
                </a:moveTo>
                <a:cubicBezTo>
                  <a:pt x="30" y="0"/>
                  <a:pt x="0" y="41"/>
                  <a:pt x="0" y="92"/>
                </a:cubicBezTo>
                <a:cubicBezTo>
                  <a:pt x="0" y="142"/>
                  <a:pt x="30" y="183"/>
                  <a:pt x="66" y="183"/>
                </a:cubicBezTo>
                <a:lnTo>
                  <a:pt x="66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153">
            <a:extLst>
              <a:ext uri="{FF2B5EF4-FFF2-40B4-BE49-F238E27FC236}">
                <a16:creationId xmlns="" xmlns:a16="http://schemas.microsoft.com/office/drawing/2014/main" id="{00BC3D78-6953-4EC4-B839-D5B63B41AF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1600" y="5464175"/>
            <a:ext cx="34925" cy="225425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154">
            <a:extLst>
              <a:ext uri="{FF2B5EF4-FFF2-40B4-BE49-F238E27FC236}">
                <a16:creationId xmlns="" xmlns:a16="http://schemas.microsoft.com/office/drawing/2014/main" id="{6FF0ABF9-76B2-4145-A73A-749B1574B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9225" y="5064125"/>
            <a:ext cx="288925" cy="4016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55">
            <a:extLst>
              <a:ext uri="{FF2B5EF4-FFF2-40B4-BE49-F238E27FC236}">
                <a16:creationId xmlns="" xmlns:a16="http://schemas.microsoft.com/office/drawing/2014/main" id="{92DAE342-CD37-4AB9-992E-7B0E8EC30730}"/>
              </a:ext>
            </a:extLst>
          </p:cNvPr>
          <p:cNvSpPr>
            <a:spLocks/>
          </p:cNvSpPr>
          <p:nvPr/>
        </p:nvSpPr>
        <p:spPr bwMode="auto">
          <a:xfrm>
            <a:off x="9039225" y="5064125"/>
            <a:ext cx="142875" cy="401638"/>
          </a:xfrm>
          <a:custGeom>
            <a:avLst/>
            <a:gdLst>
              <a:gd name="T0" fmla="*/ 90 w 90"/>
              <a:gd name="T1" fmla="*/ 0 h 254"/>
              <a:gd name="T2" fmla="*/ 0 w 90"/>
              <a:gd name="T3" fmla="*/ 127 h 254"/>
              <a:gd name="T4" fmla="*/ 90 w 90"/>
              <a:gd name="T5" fmla="*/ 254 h 254"/>
              <a:gd name="T6" fmla="*/ 90 w 90"/>
              <a:gd name="T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" h="254">
                <a:moveTo>
                  <a:pt x="90" y="0"/>
                </a:moveTo>
                <a:cubicBezTo>
                  <a:pt x="40" y="0"/>
                  <a:pt x="0" y="57"/>
                  <a:pt x="0" y="127"/>
                </a:cubicBezTo>
                <a:cubicBezTo>
                  <a:pt x="0" y="197"/>
                  <a:pt x="40" y="253"/>
                  <a:pt x="90" y="254"/>
                </a:cubicBezTo>
                <a:lnTo>
                  <a:pt x="9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156">
            <a:extLst>
              <a:ext uri="{FF2B5EF4-FFF2-40B4-BE49-F238E27FC236}">
                <a16:creationId xmlns="" xmlns:a16="http://schemas.microsoft.com/office/drawing/2014/main" id="{85724A78-9596-4C2A-903B-9B77A337F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75" y="5346700"/>
            <a:ext cx="49213" cy="311150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157">
            <a:extLst>
              <a:ext uri="{FF2B5EF4-FFF2-40B4-BE49-F238E27FC236}">
                <a16:creationId xmlns="" xmlns:a16="http://schemas.microsoft.com/office/drawing/2014/main" id="{6DC1B894-9500-4595-A2F3-263E10F26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5581650"/>
            <a:ext cx="131763" cy="1841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58">
            <a:extLst>
              <a:ext uri="{FF2B5EF4-FFF2-40B4-BE49-F238E27FC236}">
                <a16:creationId xmlns="" xmlns:a16="http://schemas.microsoft.com/office/drawing/2014/main" id="{AF483B59-4424-46AE-B131-E6C1E411FC52}"/>
              </a:ext>
            </a:extLst>
          </p:cNvPr>
          <p:cNvSpPr>
            <a:spLocks/>
          </p:cNvSpPr>
          <p:nvPr/>
        </p:nvSpPr>
        <p:spPr bwMode="auto">
          <a:xfrm>
            <a:off x="203200" y="5581650"/>
            <a:ext cx="65088" cy="184150"/>
          </a:xfrm>
          <a:custGeom>
            <a:avLst/>
            <a:gdLst>
              <a:gd name="T0" fmla="*/ 41 w 41"/>
              <a:gd name="T1" fmla="*/ 0 h 116"/>
              <a:gd name="T2" fmla="*/ 0 w 41"/>
              <a:gd name="T3" fmla="*/ 58 h 116"/>
              <a:gd name="T4" fmla="*/ 41 w 41"/>
              <a:gd name="T5" fmla="*/ 116 h 116"/>
              <a:gd name="T6" fmla="*/ 41 w 41"/>
              <a:gd name="T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116">
                <a:moveTo>
                  <a:pt x="41" y="0"/>
                </a:moveTo>
                <a:cubicBezTo>
                  <a:pt x="18" y="0"/>
                  <a:pt x="0" y="26"/>
                  <a:pt x="0" y="58"/>
                </a:cubicBezTo>
                <a:cubicBezTo>
                  <a:pt x="0" y="90"/>
                  <a:pt x="18" y="116"/>
                  <a:pt x="41" y="116"/>
                </a:cubicBezTo>
                <a:lnTo>
                  <a:pt x="4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159">
            <a:extLst>
              <a:ext uri="{FF2B5EF4-FFF2-40B4-BE49-F238E27FC236}">
                <a16:creationId xmlns="" xmlns:a16="http://schemas.microsoft.com/office/drawing/2014/main" id="{5609D304-752C-4C19-BC2E-1CD736892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62" y="5711825"/>
            <a:ext cx="22225" cy="141288"/>
          </a:xfrm>
          <a:prstGeom prst="rect">
            <a:avLst/>
          </a:prstGeom>
          <a:solidFill>
            <a:srgbClr val="69564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Oval 160">
            <a:extLst>
              <a:ext uri="{FF2B5EF4-FFF2-40B4-BE49-F238E27FC236}">
                <a16:creationId xmlns="" xmlns:a16="http://schemas.microsoft.com/office/drawing/2014/main" id="{869B2EA2-B1BD-40D2-A9A1-5753F7813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4787" y="4805362"/>
            <a:ext cx="619125" cy="6191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1">
            <a:extLst>
              <a:ext uri="{FF2B5EF4-FFF2-40B4-BE49-F238E27FC236}">
                <a16:creationId xmlns="" xmlns:a16="http://schemas.microsoft.com/office/drawing/2014/main" id="{DB6943C4-7703-430E-8C74-0E88C46275DC}"/>
              </a:ext>
            </a:extLst>
          </p:cNvPr>
          <p:cNvSpPr>
            <a:spLocks/>
          </p:cNvSpPr>
          <p:nvPr/>
        </p:nvSpPr>
        <p:spPr bwMode="auto">
          <a:xfrm>
            <a:off x="2995612" y="4805362"/>
            <a:ext cx="368300" cy="619125"/>
          </a:xfrm>
          <a:custGeom>
            <a:avLst/>
            <a:gdLst>
              <a:gd name="T0" fmla="*/ 37 w 232"/>
              <a:gd name="T1" fmla="*/ 0 h 391"/>
              <a:gd name="T2" fmla="*/ 0 w 232"/>
              <a:gd name="T3" fmla="*/ 4 h 391"/>
              <a:gd name="T4" fmla="*/ 158 w 232"/>
              <a:gd name="T5" fmla="*/ 196 h 391"/>
              <a:gd name="T6" fmla="*/ 0 w 232"/>
              <a:gd name="T7" fmla="*/ 387 h 391"/>
              <a:gd name="T8" fmla="*/ 37 w 232"/>
              <a:gd name="T9" fmla="*/ 391 h 391"/>
              <a:gd name="T10" fmla="*/ 232 w 232"/>
              <a:gd name="T11" fmla="*/ 196 h 391"/>
              <a:gd name="T12" fmla="*/ 37 w 232"/>
              <a:gd name="T13" fmla="*/ 0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" h="391">
                <a:moveTo>
                  <a:pt x="37" y="0"/>
                </a:moveTo>
                <a:cubicBezTo>
                  <a:pt x="24" y="0"/>
                  <a:pt x="12" y="2"/>
                  <a:pt x="0" y="4"/>
                </a:cubicBezTo>
                <a:cubicBezTo>
                  <a:pt x="90" y="21"/>
                  <a:pt x="158" y="101"/>
                  <a:pt x="158" y="196"/>
                </a:cubicBezTo>
                <a:cubicBezTo>
                  <a:pt x="158" y="291"/>
                  <a:pt x="90" y="370"/>
                  <a:pt x="0" y="387"/>
                </a:cubicBezTo>
                <a:cubicBezTo>
                  <a:pt x="12" y="390"/>
                  <a:pt x="24" y="391"/>
                  <a:pt x="37" y="391"/>
                </a:cubicBezTo>
                <a:cubicBezTo>
                  <a:pt x="145" y="391"/>
                  <a:pt x="232" y="303"/>
                  <a:pt x="232" y="196"/>
                </a:cubicBezTo>
                <a:cubicBezTo>
                  <a:pt x="232" y="88"/>
                  <a:pt x="145" y="0"/>
                  <a:pt x="37" y="0"/>
                </a:cubicBezTo>
                <a:close/>
              </a:path>
            </a:pathLst>
          </a:cu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Oval 162">
            <a:extLst>
              <a:ext uri="{FF2B5EF4-FFF2-40B4-BE49-F238E27FC236}">
                <a16:creationId xmlns="" xmlns:a16="http://schemas.microsoft.com/office/drawing/2014/main" id="{FBDABFF9-9FCD-44A1-BACE-1D7EE1665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8950" y="4887912"/>
            <a:ext cx="146050" cy="117475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Oval 163">
            <a:extLst>
              <a:ext uri="{FF2B5EF4-FFF2-40B4-BE49-F238E27FC236}">
                <a16:creationId xmlns="" xmlns:a16="http://schemas.microsoft.com/office/drawing/2014/main" id="{D19657AD-0A13-4EBC-9193-BBB1ABAE7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6112" y="5051425"/>
            <a:ext cx="107950" cy="87313"/>
          </a:xfrm>
          <a:prstGeom prst="ellipse">
            <a:avLst/>
          </a:prstGeom>
          <a:solidFill>
            <a:srgbClr val="D16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Oval 164">
            <a:extLst>
              <a:ext uri="{FF2B5EF4-FFF2-40B4-BE49-F238E27FC236}">
                <a16:creationId xmlns="" xmlns:a16="http://schemas.microsoft.com/office/drawing/2014/main" id="{0812EC74-B819-4813-A757-EA4F7397E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125" y="5121275"/>
            <a:ext cx="130175" cy="104775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165">
            <a:extLst>
              <a:ext uri="{FF2B5EF4-FFF2-40B4-BE49-F238E27FC236}">
                <a16:creationId xmlns="" xmlns:a16="http://schemas.microsoft.com/office/drawing/2014/main" id="{71D145A0-ED96-4B17-B9E4-42B143062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2600" y="5349875"/>
            <a:ext cx="68263" cy="53975"/>
          </a:xfrm>
          <a:prstGeom prst="ellipse">
            <a:avLst/>
          </a:prstGeom>
          <a:solidFill>
            <a:srgbClr val="D16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Oval 166">
            <a:extLst>
              <a:ext uri="{FF2B5EF4-FFF2-40B4-BE49-F238E27FC236}">
                <a16:creationId xmlns="" xmlns:a16="http://schemas.microsoft.com/office/drawing/2014/main" id="{C4C00752-5626-478B-9477-FB999A452D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437" y="5280025"/>
            <a:ext cx="39688" cy="31750"/>
          </a:xfrm>
          <a:prstGeom prst="ellipse">
            <a:avLst/>
          </a:prstGeom>
          <a:solidFill>
            <a:srgbClr val="D16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Oval 167">
            <a:extLst>
              <a:ext uri="{FF2B5EF4-FFF2-40B4-BE49-F238E27FC236}">
                <a16:creationId xmlns="" xmlns:a16="http://schemas.microsoft.com/office/drawing/2014/main" id="{CE8E5900-C4C9-4E48-9FDF-FFBA981A8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3075" y="4824412"/>
            <a:ext cx="39688" cy="26988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Oval 168">
            <a:extLst>
              <a:ext uri="{FF2B5EF4-FFF2-40B4-BE49-F238E27FC236}">
                <a16:creationId xmlns="" xmlns:a16="http://schemas.microsoft.com/office/drawing/2014/main" id="{0186EF1A-EDA5-4E49-88A2-BFD275891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322887"/>
            <a:ext cx="39688" cy="31750"/>
          </a:xfrm>
          <a:prstGeom prst="ellipse">
            <a:avLst/>
          </a:prstGeom>
          <a:solidFill>
            <a:srgbClr val="D162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Oval 169">
            <a:extLst>
              <a:ext uri="{FF2B5EF4-FFF2-40B4-BE49-F238E27FC236}">
                <a16:creationId xmlns="" xmlns:a16="http://schemas.microsoft.com/office/drawing/2014/main" id="{7B64A62C-BED5-4010-AF0E-F93DFDF0D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2762" y="5135562"/>
            <a:ext cx="46038" cy="36513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Oval 170">
            <a:extLst>
              <a:ext uri="{FF2B5EF4-FFF2-40B4-BE49-F238E27FC236}">
                <a16:creationId xmlns="" xmlns:a16="http://schemas.microsoft.com/office/drawing/2014/main" id="{B0425814-56E7-4BB3-A9FA-3D153313E1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2900" y="5300662"/>
            <a:ext cx="57150" cy="46038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Oval 171">
            <a:extLst>
              <a:ext uri="{FF2B5EF4-FFF2-40B4-BE49-F238E27FC236}">
                <a16:creationId xmlns="" xmlns:a16="http://schemas.microsoft.com/office/drawing/2014/main" id="{410A88D6-6304-45F3-84F4-BE8019676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2900" y="4940300"/>
            <a:ext cx="61913" cy="49213"/>
          </a:xfrm>
          <a:prstGeom prst="ellipse">
            <a:avLst/>
          </a:prstGeom>
          <a:solidFill>
            <a:schemeClr val="accent5">
              <a:lumMod val="75000"/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72">
            <a:extLst>
              <a:ext uri="{FF2B5EF4-FFF2-40B4-BE49-F238E27FC236}">
                <a16:creationId xmlns="" xmlns:a16="http://schemas.microsoft.com/office/drawing/2014/main" id="{D047FBDF-D0AB-45B8-BF84-FE7D3E056250}"/>
              </a:ext>
            </a:extLst>
          </p:cNvPr>
          <p:cNvSpPr>
            <a:spLocks/>
          </p:cNvSpPr>
          <p:nvPr/>
        </p:nvSpPr>
        <p:spPr bwMode="auto">
          <a:xfrm>
            <a:off x="10264775" y="3878262"/>
            <a:ext cx="1366838" cy="1363663"/>
          </a:xfrm>
          <a:custGeom>
            <a:avLst/>
            <a:gdLst>
              <a:gd name="T0" fmla="*/ 801 w 861"/>
              <a:gd name="T1" fmla="*/ 322 h 861"/>
              <a:gd name="T2" fmla="*/ 322 w 861"/>
              <a:gd name="T3" fmla="*/ 60 h 861"/>
              <a:gd name="T4" fmla="*/ 60 w 861"/>
              <a:gd name="T5" fmla="*/ 539 h 861"/>
              <a:gd name="T6" fmla="*/ 539 w 861"/>
              <a:gd name="T7" fmla="*/ 801 h 861"/>
              <a:gd name="T8" fmla="*/ 801 w 861"/>
              <a:gd name="T9" fmla="*/ 322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1" h="861">
                <a:moveTo>
                  <a:pt x="801" y="322"/>
                </a:moveTo>
                <a:cubicBezTo>
                  <a:pt x="741" y="117"/>
                  <a:pt x="527" y="0"/>
                  <a:pt x="322" y="60"/>
                </a:cubicBezTo>
                <a:cubicBezTo>
                  <a:pt x="117" y="120"/>
                  <a:pt x="0" y="334"/>
                  <a:pt x="60" y="539"/>
                </a:cubicBezTo>
                <a:cubicBezTo>
                  <a:pt x="120" y="744"/>
                  <a:pt x="334" y="861"/>
                  <a:pt x="539" y="801"/>
                </a:cubicBezTo>
                <a:cubicBezTo>
                  <a:pt x="744" y="741"/>
                  <a:pt x="861" y="526"/>
                  <a:pt x="801" y="32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" name="Freeform 173">
            <a:extLst>
              <a:ext uri="{FF2B5EF4-FFF2-40B4-BE49-F238E27FC236}">
                <a16:creationId xmlns="" xmlns:a16="http://schemas.microsoft.com/office/drawing/2014/main" id="{43FD2B25-2A24-47DB-BE20-2D67AE3AB199}"/>
              </a:ext>
            </a:extLst>
          </p:cNvPr>
          <p:cNvSpPr>
            <a:spLocks/>
          </p:cNvSpPr>
          <p:nvPr/>
        </p:nvSpPr>
        <p:spPr bwMode="auto">
          <a:xfrm>
            <a:off x="10264775" y="3946525"/>
            <a:ext cx="1233488" cy="1295400"/>
          </a:xfrm>
          <a:custGeom>
            <a:avLst/>
            <a:gdLst>
              <a:gd name="T0" fmla="*/ 588 w 777"/>
              <a:gd name="T1" fmla="*/ 740 h 818"/>
              <a:gd name="T2" fmla="*/ 583 w 777"/>
              <a:gd name="T3" fmla="*/ 711 h 818"/>
              <a:gd name="T4" fmla="*/ 722 w 777"/>
              <a:gd name="T5" fmla="*/ 641 h 818"/>
              <a:gd name="T6" fmla="*/ 625 w 777"/>
              <a:gd name="T7" fmla="*/ 667 h 818"/>
              <a:gd name="T8" fmla="*/ 617 w 777"/>
              <a:gd name="T9" fmla="*/ 638 h 818"/>
              <a:gd name="T10" fmla="*/ 752 w 777"/>
              <a:gd name="T11" fmla="*/ 583 h 818"/>
              <a:gd name="T12" fmla="*/ 558 w 777"/>
              <a:gd name="T13" fmla="*/ 624 h 818"/>
              <a:gd name="T14" fmla="*/ 550 w 777"/>
              <a:gd name="T15" fmla="*/ 596 h 818"/>
              <a:gd name="T16" fmla="*/ 698 w 777"/>
              <a:gd name="T17" fmla="*/ 536 h 818"/>
              <a:gd name="T18" fmla="*/ 629 w 777"/>
              <a:gd name="T19" fmla="*/ 541 h 818"/>
              <a:gd name="T20" fmla="*/ 620 w 777"/>
              <a:gd name="T21" fmla="*/ 512 h 818"/>
              <a:gd name="T22" fmla="*/ 774 w 777"/>
              <a:gd name="T23" fmla="*/ 451 h 818"/>
              <a:gd name="T24" fmla="*/ 524 w 777"/>
              <a:gd name="T25" fmla="*/ 509 h 818"/>
              <a:gd name="T26" fmla="*/ 516 w 777"/>
              <a:gd name="T27" fmla="*/ 480 h 818"/>
              <a:gd name="T28" fmla="*/ 583 w 777"/>
              <a:gd name="T29" fmla="*/ 445 h 818"/>
              <a:gd name="T30" fmla="*/ 468 w 777"/>
              <a:gd name="T31" fmla="*/ 463 h 818"/>
              <a:gd name="T32" fmla="*/ 459 w 777"/>
              <a:gd name="T33" fmla="*/ 434 h 818"/>
              <a:gd name="T34" fmla="*/ 683 w 777"/>
              <a:gd name="T35" fmla="*/ 353 h 818"/>
              <a:gd name="T36" fmla="*/ 490 w 777"/>
              <a:gd name="T37" fmla="*/ 394 h 818"/>
              <a:gd name="T38" fmla="*/ 482 w 777"/>
              <a:gd name="T39" fmla="*/ 365 h 818"/>
              <a:gd name="T40" fmla="*/ 688 w 777"/>
              <a:gd name="T41" fmla="*/ 289 h 818"/>
              <a:gd name="T42" fmla="*/ 534 w 777"/>
              <a:gd name="T43" fmla="*/ 318 h 818"/>
              <a:gd name="T44" fmla="*/ 525 w 777"/>
              <a:gd name="T45" fmla="*/ 290 h 818"/>
              <a:gd name="T46" fmla="*/ 656 w 777"/>
              <a:gd name="T47" fmla="*/ 236 h 818"/>
              <a:gd name="T48" fmla="*/ 457 w 777"/>
              <a:gd name="T49" fmla="*/ 278 h 818"/>
              <a:gd name="T50" fmla="*/ 448 w 777"/>
              <a:gd name="T51" fmla="*/ 250 h 818"/>
              <a:gd name="T52" fmla="*/ 571 w 777"/>
              <a:gd name="T53" fmla="*/ 198 h 818"/>
              <a:gd name="T54" fmla="*/ 506 w 777"/>
              <a:gd name="T55" fmla="*/ 201 h 818"/>
              <a:gd name="T56" fmla="*/ 497 w 777"/>
              <a:gd name="T57" fmla="*/ 172 h 818"/>
              <a:gd name="T58" fmla="*/ 664 w 777"/>
              <a:gd name="T59" fmla="*/ 108 h 818"/>
              <a:gd name="T60" fmla="*/ 423 w 777"/>
              <a:gd name="T61" fmla="*/ 163 h 818"/>
              <a:gd name="T62" fmla="*/ 414 w 777"/>
              <a:gd name="T63" fmla="*/ 134 h 818"/>
              <a:gd name="T64" fmla="*/ 609 w 777"/>
              <a:gd name="T65" fmla="*/ 61 h 818"/>
              <a:gd name="T66" fmla="*/ 359 w 777"/>
              <a:gd name="T67" fmla="*/ 119 h 818"/>
              <a:gd name="T68" fmla="*/ 351 w 777"/>
              <a:gd name="T69" fmla="*/ 90 h 818"/>
              <a:gd name="T70" fmla="*/ 515 w 777"/>
              <a:gd name="T71" fmla="*/ 11 h 818"/>
              <a:gd name="T72" fmla="*/ 411 w 777"/>
              <a:gd name="T73" fmla="*/ 25 h 818"/>
              <a:gd name="T74" fmla="*/ 441 w 777"/>
              <a:gd name="T75" fmla="*/ 1 h 818"/>
              <a:gd name="T76" fmla="*/ 60 w 777"/>
              <a:gd name="T77" fmla="*/ 496 h 8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7" h="818">
                <a:moveTo>
                  <a:pt x="539" y="758"/>
                </a:moveTo>
                <a:cubicBezTo>
                  <a:pt x="556" y="753"/>
                  <a:pt x="572" y="747"/>
                  <a:pt x="588" y="740"/>
                </a:cubicBezTo>
                <a:cubicBezTo>
                  <a:pt x="581" y="740"/>
                  <a:pt x="575" y="736"/>
                  <a:pt x="573" y="730"/>
                </a:cubicBezTo>
                <a:cubicBezTo>
                  <a:pt x="571" y="722"/>
                  <a:pt x="576" y="713"/>
                  <a:pt x="583" y="711"/>
                </a:cubicBezTo>
                <a:cubicBezTo>
                  <a:pt x="680" y="683"/>
                  <a:pt x="680" y="683"/>
                  <a:pt x="680" y="683"/>
                </a:cubicBezTo>
                <a:cubicBezTo>
                  <a:pt x="695" y="670"/>
                  <a:pt x="709" y="656"/>
                  <a:pt x="722" y="641"/>
                </a:cubicBezTo>
                <a:cubicBezTo>
                  <a:pt x="719" y="641"/>
                  <a:pt x="716" y="641"/>
                  <a:pt x="714" y="641"/>
                </a:cubicBezTo>
                <a:cubicBezTo>
                  <a:pt x="625" y="667"/>
                  <a:pt x="625" y="667"/>
                  <a:pt x="625" y="667"/>
                </a:cubicBezTo>
                <a:cubicBezTo>
                  <a:pt x="618" y="670"/>
                  <a:pt x="609" y="665"/>
                  <a:pt x="607" y="657"/>
                </a:cubicBezTo>
                <a:cubicBezTo>
                  <a:pt x="605" y="649"/>
                  <a:pt x="609" y="641"/>
                  <a:pt x="617" y="638"/>
                </a:cubicBezTo>
                <a:cubicBezTo>
                  <a:pt x="741" y="602"/>
                  <a:pt x="741" y="602"/>
                  <a:pt x="741" y="602"/>
                </a:cubicBezTo>
                <a:cubicBezTo>
                  <a:pt x="749" y="600"/>
                  <a:pt x="754" y="591"/>
                  <a:pt x="752" y="583"/>
                </a:cubicBezTo>
                <a:cubicBezTo>
                  <a:pt x="749" y="575"/>
                  <a:pt x="741" y="571"/>
                  <a:pt x="733" y="573"/>
                </a:cubicBezTo>
                <a:cubicBezTo>
                  <a:pt x="558" y="624"/>
                  <a:pt x="558" y="624"/>
                  <a:pt x="558" y="624"/>
                </a:cubicBezTo>
                <a:cubicBezTo>
                  <a:pt x="550" y="627"/>
                  <a:pt x="542" y="622"/>
                  <a:pt x="539" y="614"/>
                </a:cubicBezTo>
                <a:cubicBezTo>
                  <a:pt x="537" y="606"/>
                  <a:pt x="542" y="598"/>
                  <a:pt x="550" y="596"/>
                </a:cubicBezTo>
                <a:cubicBezTo>
                  <a:pt x="688" y="555"/>
                  <a:pt x="688" y="555"/>
                  <a:pt x="688" y="555"/>
                </a:cubicBezTo>
                <a:cubicBezTo>
                  <a:pt x="696" y="553"/>
                  <a:pt x="701" y="544"/>
                  <a:pt x="698" y="536"/>
                </a:cubicBezTo>
                <a:cubicBezTo>
                  <a:pt x="696" y="528"/>
                  <a:pt x="688" y="524"/>
                  <a:pt x="680" y="526"/>
                </a:cubicBezTo>
                <a:cubicBezTo>
                  <a:pt x="629" y="541"/>
                  <a:pt x="629" y="541"/>
                  <a:pt x="629" y="541"/>
                </a:cubicBezTo>
                <a:cubicBezTo>
                  <a:pt x="621" y="543"/>
                  <a:pt x="613" y="539"/>
                  <a:pt x="610" y="531"/>
                </a:cubicBezTo>
                <a:cubicBezTo>
                  <a:pt x="608" y="523"/>
                  <a:pt x="612" y="515"/>
                  <a:pt x="620" y="512"/>
                </a:cubicBezTo>
                <a:cubicBezTo>
                  <a:pt x="764" y="470"/>
                  <a:pt x="764" y="470"/>
                  <a:pt x="764" y="470"/>
                </a:cubicBezTo>
                <a:cubicBezTo>
                  <a:pt x="772" y="468"/>
                  <a:pt x="777" y="459"/>
                  <a:pt x="774" y="451"/>
                </a:cubicBezTo>
                <a:cubicBezTo>
                  <a:pt x="772" y="443"/>
                  <a:pt x="764" y="439"/>
                  <a:pt x="756" y="441"/>
                </a:cubicBezTo>
                <a:cubicBezTo>
                  <a:pt x="524" y="509"/>
                  <a:pt x="524" y="509"/>
                  <a:pt x="524" y="509"/>
                </a:cubicBezTo>
                <a:cubicBezTo>
                  <a:pt x="516" y="511"/>
                  <a:pt x="508" y="507"/>
                  <a:pt x="506" y="499"/>
                </a:cubicBezTo>
                <a:cubicBezTo>
                  <a:pt x="503" y="491"/>
                  <a:pt x="508" y="483"/>
                  <a:pt x="516" y="480"/>
                </a:cubicBezTo>
                <a:cubicBezTo>
                  <a:pt x="573" y="464"/>
                  <a:pt x="573" y="464"/>
                  <a:pt x="573" y="464"/>
                </a:cubicBezTo>
                <a:cubicBezTo>
                  <a:pt x="581" y="461"/>
                  <a:pt x="586" y="453"/>
                  <a:pt x="583" y="445"/>
                </a:cubicBezTo>
                <a:cubicBezTo>
                  <a:pt x="581" y="437"/>
                  <a:pt x="572" y="432"/>
                  <a:pt x="565" y="435"/>
                </a:cubicBezTo>
                <a:cubicBezTo>
                  <a:pt x="468" y="463"/>
                  <a:pt x="468" y="463"/>
                  <a:pt x="468" y="463"/>
                </a:cubicBezTo>
                <a:cubicBezTo>
                  <a:pt x="460" y="465"/>
                  <a:pt x="451" y="461"/>
                  <a:pt x="449" y="453"/>
                </a:cubicBezTo>
                <a:cubicBezTo>
                  <a:pt x="447" y="445"/>
                  <a:pt x="451" y="436"/>
                  <a:pt x="459" y="434"/>
                </a:cubicBezTo>
                <a:cubicBezTo>
                  <a:pt x="673" y="372"/>
                  <a:pt x="673" y="372"/>
                  <a:pt x="673" y="372"/>
                </a:cubicBezTo>
                <a:cubicBezTo>
                  <a:pt x="681" y="369"/>
                  <a:pt x="685" y="361"/>
                  <a:pt x="683" y="353"/>
                </a:cubicBezTo>
                <a:cubicBezTo>
                  <a:pt x="680" y="345"/>
                  <a:pt x="672" y="340"/>
                  <a:pt x="664" y="343"/>
                </a:cubicBezTo>
                <a:cubicBezTo>
                  <a:pt x="490" y="394"/>
                  <a:pt x="490" y="394"/>
                  <a:pt x="490" y="394"/>
                </a:cubicBezTo>
                <a:cubicBezTo>
                  <a:pt x="483" y="396"/>
                  <a:pt x="474" y="391"/>
                  <a:pt x="472" y="384"/>
                </a:cubicBezTo>
                <a:cubicBezTo>
                  <a:pt x="470" y="376"/>
                  <a:pt x="474" y="367"/>
                  <a:pt x="482" y="365"/>
                </a:cubicBezTo>
                <a:cubicBezTo>
                  <a:pt x="677" y="308"/>
                  <a:pt x="677" y="308"/>
                  <a:pt x="677" y="308"/>
                </a:cubicBezTo>
                <a:cubicBezTo>
                  <a:pt x="685" y="305"/>
                  <a:pt x="690" y="297"/>
                  <a:pt x="688" y="289"/>
                </a:cubicBezTo>
                <a:cubicBezTo>
                  <a:pt x="685" y="281"/>
                  <a:pt x="677" y="276"/>
                  <a:pt x="669" y="279"/>
                </a:cubicBezTo>
                <a:cubicBezTo>
                  <a:pt x="534" y="318"/>
                  <a:pt x="534" y="318"/>
                  <a:pt x="534" y="318"/>
                </a:cubicBezTo>
                <a:cubicBezTo>
                  <a:pt x="526" y="321"/>
                  <a:pt x="517" y="316"/>
                  <a:pt x="515" y="308"/>
                </a:cubicBezTo>
                <a:cubicBezTo>
                  <a:pt x="513" y="300"/>
                  <a:pt x="517" y="292"/>
                  <a:pt x="525" y="290"/>
                </a:cubicBezTo>
                <a:cubicBezTo>
                  <a:pt x="646" y="254"/>
                  <a:pt x="646" y="254"/>
                  <a:pt x="646" y="254"/>
                </a:cubicBezTo>
                <a:cubicBezTo>
                  <a:pt x="654" y="252"/>
                  <a:pt x="659" y="243"/>
                  <a:pt x="656" y="236"/>
                </a:cubicBezTo>
                <a:cubicBezTo>
                  <a:pt x="654" y="228"/>
                  <a:pt x="646" y="223"/>
                  <a:pt x="638" y="225"/>
                </a:cubicBezTo>
                <a:cubicBezTo>
                  <a:pt x="457" y="278"/>
                  <a:pt x="457" y="278"/>
                  <a:pt x="457" y="278"/>
                </a:cubicBezTo>
                <a:cubicBezTo>
                  <a:pt x="449" y="281"/>
                  <a:pt x="440" y="276"/>
                  <a:pt x="438" y="268"/>
                </a:cubicBezTo>
                <a:cubicBezTo>
                  <a:pt x="436" y="260"/>
                  <a:pt x="440" y="252"/>
                  <a:pt x="448" y="250"/>
                </a:cubicBezTo>
                <a:cubicBezTo>
                  <a:pt x="561" y="217"/>
                  <a:pt x="561" y="217"/>
                  <a:pt x="561" y="217"/>
                </a:cubicBezTo>
                <a:cubicBezTo>
                  <a:pt x="569" y="214"/>
                  <a:pt x="573" y="206"/>
                  <a:pt x="571" y="198"/>
                </a:cubicBezTo>
                <a:cubicBezTo>
                  <a:pt x="568" y="190"/>
                  <a:pt x="560" y="185"/>
                  <a:pt x="552" y="188"/>
                </a:cubicBezTo>
                <a:cubicBezTo>
                  <a:pt x="506" y="201"/>
                  <a:pt x="506" y="201"/>
                  <a:pt x="506" y="201"/>
                </a:cubicBezTo>
                <a:cubicBezTo>
                  <a:pt x="498" y="204"/>
                  <a:pt x="490" y="199"/>
                  <a:pt x="487" y="191"/>
                </a:cubicBezTo>
                <a:cubicBezTo>
                  <a:pt x="485" y="183"/>
                  <a:pt x="489" y="175"/>
                  <a:pt x="497" y="172"/>
                </a:cubicBezTo>
                <a:cubicBezTo>
                  <a:pt x="654" y="126"/>
                  <a:pt x="654" y="126"/>
                  <a:pt x="654" y="126"/>
                </a:cubicBezTo>
                <a:cubicBezTo>
                  <a:pt x="662" y="124"/>
                  <a:pt x="667" y="116"/>
                  <a:pt x="664" y="108"/>
                </a:cubicBezTo>
                <a:cubicBezTo>
                  <a:pt x="662" y="100"/>
                  <a:pt x="654" y="95"/>
                  <a:pt x="646" y="98"/>
                </a:cubicBezTo>
                <a:cubicBezTo>
                  <a:pt x="423" y="163"/>
                  <a:pt x="423" y="163"/>
                  <a:pt x="423" y="163"/>
                </a:cubicBezTo>
                <a:cubicBezTo>
                  <a:pt x="415" y="165"/>
                  <a:pt x="407" y="161"/>
                  <a:pt x="404" y="153"/>
                </a:cubicBezTo>
                <a:cubicBezTo>
                  <a:pt x="402" y="145"/>
                  <a:pt x="406" y="137"/>
                  <a:pt x="414" y="134"/>
                </a:cubicBezTo>
                <a:cubicBezTo>
                  <a:pt x="599" y="80"/>
                  <a:pt x="599" y="80"/>
                  <a:pt x="599" y="80"/>
                </a:cubicBezTo>
                <a:cubicBezTo>
                  <a:pt x="607" y="78"/>
                  <a:pt x="611" y="69"/>
                  <a:pt x="609" y="61"/>
                </a:cubicBezTo>
                <a:cubicBezTo>
                  <a:pt x="607" y="53"/>
                  <a:pt x="598" y="49"/>
                  <a:pt x="590" y="51"/>
                </a:cubicBezTo>
                <a:cubicBezTo>
                  <a:pt x="359" y="119"/>
                  <a:pt x="359" y="119"/>
                  <a:pt x="359" y="119"/>
                </a:cubicBezTo>
                <a:cubicBezTo>
                  <a:pt x="351" y="121"/>
                  <a:pt x="343" y="117"/>
                  <a:pt x="340" y="109"/>
                </a:cubicBezTo>
                <a:cubicBezTo>
                  <a:pt x="338" y="101"/>
                  <a:pt x="343" y="93"/>
                  <a:pt x="351" y="90"/>
                </a:cubicBezTo>
                <a:cubicBezTo>
                  <a:pt x="568" y="27"/>
                  <a:pt x="568" y="27"/>
                  <a:pt x="568" y="27"/>
                </a:cubicBezTo>
                <a:cubicBezTo>
                  <a:pt x="551" y="20"/>
                  <a:pt x="533" y="15"/>
                  <a:pt x="515" y="11"/>
                </a:cubicBezTo>
                <a:cubicBezTo>
                  <a:pt x="430" y="36"/>
                  <a:pt x="430" y="36"/>
                  <a:pt x="430" y="36"/>
                </a:cubicBezTo>
                <a:cubicBezTo>
                  <a:pt x="422" y="38"/>
                  <a:pt x="414" y="33"/>
                  <a:pt x="411" y="25"/>
                </a:cubicBezTo>
                <a:cubicBezTo>
                  <a:pt x="409" y="18"/>
                  <a:pt x="413" y="9"/>
                  <a:pt x="421" y="7"/>
                </a:cubicBezTo>
                <a:cubicBezTo>
                  <a:pt x="441" y="1"/>
                  <a:pt x="441" y="1"/>
                  <a:pt x="441" y="1"/>
                </a:cubicBezTo>
                <a:cubicBezTo>
                  <a:pt x="401" y="0"/>
                  <a:pt x="361" y="5"/>
                  <a:pt x="322" y="17"/>
                </a:cubicBezTo>
                <a:cubicBezTo>
                  <a:pt x="117" y="77"/>
                  <a:pt x="0" y="291"/>
                  <a:pt x="60" y="496"/>
                </a:cubicBezTo>
                <a:cubicBezTo>
                  <a:pt x="120" y="701"/>
                  <a:pt x="334" y="818"/>
                  <a:pt x="539" y="758"/>
                </a:cubicBezTo>
                <a:close/>
              </a:path>
            </a:pathLst>
          </a:custGeom>
          <a:solidFill>
            <a:srgbClr val="E496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74">
            <a:extLst>
              <a:ext uri="{FF2B5EF4-FFF2-40B4-BE49-F238E27FC236}">
                <a16:creationId xmlns="" xmlns:a16="http://schemas.microsoft.com/office/drawing/2014/main" id="{3C826846-E8E8-472E-A48E-1A43BD7C389F}"/>
              </a:ext>
            </a:extLst>
          </p:cNvPr>
          <p:cNvSpPr>
            <a:spLocks/>
          </p:cNvSpPr>
          <p:nvPr/>
        </p:nvSpPr>
        <p:spPr bwMode="auto">
          <a:xfrm>
            <a:off x="10512425" y="4070350"/>
            <a:ext cx="80963" cy="60325"/>
          </a:xfrm>
          <a:custGeom>
            <a:avLst/>
            <a:gdLst>
              <a:gd name="T0" fmla="*/ 39 w 51"/>
              <a:gd name="T1" fmla="*/ 27 h 38"/>
              <a:gd name="T2" fmla="*/ 0 w 51"/>
              <a:gd name="T3" fmla="*/ 38 h 38"/>
              <a:gd name="T4" fmla="*/ 43 w 51"/>
              <a:gd name="T5" fmla="*/ 0 h 38"/>
              <a:gd name="T6" fmla="*/ 49 w 51"/>
              <a:gd name="T7" fmla="*/ 8 h 38"/>
              <a:gd name="T8" fmla="*/ 39 w 51"/>
              <a:gd name="T9" fmla="*/ 27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8">
                <a:moveTo>
                  <a:pt x="39" y="27"/>
                </a:moveTo>
                <a:cubicBezTo>
                  <a:pt x="0" y="38"/>
                  <a:pt x="0" y="38"/>
                  <a:pt x="0" y="38"/>
                </a:cubicBezTo>
                <a:cubicBezTo>
                  <a:pt x="13" y="24"/>
                  <a:pt x="28" y="12"/>
                  <a:pt x="43" y="0"/>
                </a:cubicBezTo>
                <a:cubicBezTo>
                  <a:pt x="46" y="2"/>
                  <a:pt x="48" y="5"/>
                  <a:pt x="49" y="8"/>
                </a:cubicBezTo>
                <a:cubicBezTo>
                  <a:pt x="51" y="16"/>
                  <a:pt x="47" y="24"/>
                  <a:pt x="39" y="27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75">
            <a:extLst>
              <a:ext uri="{FF2B5EF4-FFF2-40B4-BE49-F238E27FC236}">
                <a16:creationId xmlns="" xmlns:a16="http://schemas.microsoft.com/office/drawing/2014/main" id="{EEE6F3DB-8221-40A9-9C3E-A335CD2BAD18}"/>
              </a:ext>
            </a:extLst>
          </p:cNvPr>
          <p:cNvSpPr>
            <a:spLocks/>
          </p:cNvSpPr>
          <p:nvPr/>
        </p:nvSpPr>
        <p:spPr bwMode="auto">
          <a:xfrm>
            <a:off x="10364787" y="4113212"/>
            <a:ext cx="395288" cy="258763"/>
          </a:xfrm>
          <a:custGeom>
            <a:avLst/>
            <a:gdLst>
              <a:gd name="T0" fmla="*/ 236 w 249"/>
              <a:gd name="T1" fmla="*/ 32 h 163"/>
              <a:gd name="T2" fmla="*/ 93 w 249"/>
              <a:gd name="T3" fmla="*/ 74 h 163"/>
              <a:gd name="T4" fmla="*/ 83 w 249"/>
              <a:gd name="T5" fmla="*/ 92 h 163"/>
              <a:gd name="T6" fmla="*/ 101 w 249"/>
              <a:gd name="T7" fmla="*/ 103 h 163"/>
              <a:gd name="T8" fmla="*/ 198 w 249"/>
              <a:gd name="T9" fmla="*/ 74 h 163"/>
              <a:gd name="T10" fmla="*/ 217 w 249"/>
              <a:gd name="T11" fmla="*/ 84 h 163"/>
              <a:gd name="T12" fmla="*/ 217 w 249"/>
              <a:gd name="T13" fmla="*/ 84 h 163"/>
              <a:gd name="T14" fmla="*/ 206 w 249"/>
              <a:gd name="T15" fmla="*/ 103 h 163"/>
              <a:gd name="T16" fmla="*/ 0 w 249"/>
              <a:gd name="T17" fmla="*/ 163 h 163"/>
              <a:gd name="T18" fmla="*/ 57 w 249"/>
              <a:gd name="T19" fmla="*/ 53 h 163"/>
              <a:gd name="T20" fmla="*/ 228 w 249"/>
              <a:gd name="T21" fmla="*/ 3 h 163"/>
              <a:gd name="T22" fmla="*/ 247 w 249"/>
              <a:gd name="T23" fmla="*/ 13 h 163"/>
              <a:gd name="T24" fmla="*/ 236 w 249"/>
              <a:gd name="T25" fmla="*/ 3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9" h="163">
                <a:moveTo>
                  <a:pt x="236" y="32"/>
                </a:moveTo>
                <a:cubicBezTo>
                  <a:pt x="93" y="74"/>
                  <a:pt x="93" y="74"/>
                  <a:pt x="93" y="74"/>
                </a:cubicBezTo>
                <a:cubicBezTo>
                  <a:pt x="85" y="76"/>
                  <a:pt x="80" y="84"/>
                  <a:pt x="83" y="92"/>
                </a:cubicBezTo>
                <a:cubicBezTo>
                  <a:pt x="85" y="100"/>
                  <a:pt x="93" y="105"/>
                  <a:pt x="101" y="103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6" y="72"/>
                  <a:pt x="214" y="76"/>
                  <a:pt x="217" y="84"/>
                </a:cubicBezTo>
                <a:cubicBezTo>
                  <a:pt x="217" y="84"/>
                  <a:pt x="217" y="84"/>
                  <a:pt x="217" y="84"/>
                </a:cubicBezTo>
                <a:cubicBezTo>
                  <a:pt x="219" y="92"/>
                  <a:pt x="214" y="101"/>
                  <a:pt x="206" y="103"/>
                </a:cubicBezTo>
                <a:cubicBezTo>
                  <a:pt x="0" y="163"/>
                  <a:pt x="0" y="163"/>
                  <a:pt x="0" y="163"/>
                </a:cubicBezTo>
                <a:cubicBezTo>
                  <a:pt x="13" y="124"/>
                  <a:pt x="32" y="86"/>
                  <a:pt x="57" y="53"/>
                </a:cubicBezTo>
                <a:cubicBezTo>
                  <a:pt x="228" y="3"/>
                  <a:pt x="228" y="3"/>
                  <a:pt x="228" y="3"/>
                </a:cubicBezTo>
                <a:cubicBezTo>
                  <a:pt x="236" y="0"/>
                  <a:pt x="244" y="5"/>
                  <a:pt x="247" y="13"/>
                </a:cubicBezTo>
                <a:cubicBezTo>
                  <a:pt x="249" y="21"/>
                  <a:pt x="244" y="29"/>
                  <a:pt x="236" y="32"/>
                </a:cubicBezTo>
                <a:close/>
              </a:path>
            </a:pathLst>
          </a:cu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76">
            <a:extLst>
              <a:ext uri="{FF2B5EF4-FFF2-40B4-BE49-F238E27FC236}">
                <a16:creationId xmlns="" xmlns:a16="http://schemas.microsoft.com/office/drawing/2014/main" id="{7549CD97-4A0E-4EEB-8574-55FC3B7E9674}"/>
              </a:ext>
            </a:extLst>
          </p:cNvPr>
          <p:cNvSpPr>
            <a:spLocks/>
          </p:cNvSpPr>
          <p:nvPr/>
        </p:nvSpPr>
        <p:spPr bwMode="auto">
          <a:xfrm>
            <a:off x="10696575" y="5075237"/>
            <a:ext cx="176213" cy="73025"/>
          </a:xfrm>
          <a:custGeom>
            <a:avLst/>
            <a:gdLst>
              <a:gd name="T0" fmla="*/ 2 w 111"/>
              <a:gd name="T1" fmla="*/ 28 h 46"/>
              <a:gd name="T2" fmla="*/ 90 w 111"/>
              <a:gd name="T3" fmla="*/ 2 h 46"/>
              <a:gd name="T4" fmla="*/ 109 w 111"/>
              <a:gd name="T5" fmla="*/ 13 h 46"/>
              <a:gd name="T6" fmla="*/ 99 w 111"/>
              <a:gd name="T7" fmla="*/ 31 h 46"/>
              <a:gd name="T8" fmla="*/ 47 w 111"/>
              <a:gd name="T9" fmla="*/ 46 h 46"/>
              <a:gd name="T10" fmla="*/ 0 w 111"/>
              <a:gd name="T11" fmla="*/ 28 h 46"/>
              <a:gd name="T12" fmla="*/ 2 w 111"/>
              <a:gd name="T13" fmla="*/ 28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1" h="46">
                <a:moveTo>
                  <a:pt x="2" y="28"/>
                </a:moveTo>
                <a:cubicBezTo>
                  <a:pt x="90" y="2"/>
                  <a:pt x="90" y="2"/>
                  <a:pt x="90" y="2"/>
                </a:cubicBezTo>
                <a:cubicBezTo>
                  <a:pt x="98" y="0"/>
                  <a:pt x="107" y="4"/>
                  <a:pt x="109" y="13"/>
                </a:cubicBezTo>
                <a:cubicBezTo>
                  <a:pt x="111" y="20"/>
                  <a:pt x="107" y="29"/>
                  <a:pt x="99" y="31"/>
                </a:cubicBezTo>
                <a:cubicBezTo>
                  <a:pt x="47" y="46"/>
                  <a:pt x="47" y="46"/>
                  <a:pt x="47" y="46"/>
                </a:cubicBezTo>
                <a:cubicBezTo>
                  <a:pt x="31" y="41"/>
                  <a:pt x="15" y="35"/>
                  <a:pt x="0" y="28"/>
                </a:cubicBezTo>
                <a:cubicBezTo>
                  <a:pt x="1" y="28"/>
                  <a:pt x="2" y="28"/>
                  <a:pt x="2" y="28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77">
            <a:extLst>
              <a:ext uri="{FF2B5EF4-FFF2-40B4-BE49-F238E27FC236}">
                <a16:creationId xmlns="" xmlns:a16="http://schemas.microsoft.com/office/drawing/2014/main" id="{716CAA66-0080-4BE7-B1AE-DD8FEEBE70AA}"/>
              </a:ext>
            </a:extLst>
          </p:cNvPr>
          <p:cNvSpPr>
            <a:spLocks/>
          </p:cNvSpPr>
          <p:nvPr/>
        </p:nvSpPr>
        <p:spPr bwMode="auto">
          <a:xfrm>
            <a:off x="10583862" y="4959350"/>
            <a:ext cx="342900" cy="150813"/>
          </a:xfrm>
          <a:custGeom>
            <a:avLst/>
            <a:gdLst>
              <a:gd name="T0" fmla="*/ 204 w 216"/>
              <a:gd name="T1" fmla="*/ 31 h 95"/>
              <a:gd name="T2" fmla="*/ 65 w 216"/>
              <a:gd name="T3" fmla="*/ 72 h 95"/>
              <a:gd name="T4" fmla="*/ 55 w 216"/>
              <a:gd name="T5" fmla="*/ 91 h 95"/>
              <a:gd name="T6" fmla="*/ 56 w 216"/>
              <a:gd name="T7" fmla="*/ 95 h 95"/>
              <a:gd name="T8" fmla="*/ 0 w 216"/>
              <a:gd name="T9" fmla="*/ 60 h 95"/>
              <a:gd name="T10" fmla="*/ 195 w 216"/>
              <a:gd name="T11" fmla="*/ 3 h 95"/>
              <a:gd name="T12" fmla="*/ 214 w 216"/>
              <a:gd name="T13" fmla="*/ 13 h 95"/>
              <a:gd name="T14" fmla="*/ 204 w 216"/>
              <a:gd name="T15" fmla="*/ 31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95">
                <a:moveTo>
                  <a:pt x="204" y="31"/>
                </a:moveTo>
                <a:cubicBezTo>
                  <a:pt x="65" y="72"/>
                  <a:pt x="65" y="72"/>
                  <a:pt x="65" y="72"/>
                </a:cubicBezTo>
                <a:cubicBezTo>
                  <a:pt x="57" y="74"/>
                  <a:pt x="52" y="83"/>
                  <a:pt x="55" y="91"/>
                </a:cubicBezTo>
                <a:cubicBezTo>
                  <a:pt x="55" y="92"/>
                  <a:pt x="56" y="93"/>
                  <a:pt x="56" y="95"/>
                </a:cubicBezTo>
                <a:cubicBezTo>
                  <a:pt x="37" y="85"/>
                  <a:pt x="18" y="73"/>
                  <a:pt x="0" y="60"/>
                </a:cubicBezTo>
                <a:cubicBezTo>
                  <a:pt x="195" y="3"/>
                  <a:pt x="195" y="3"/>
                  <a:pt x="195" y="3"/>
                </a:cubicBezTo>
                <a:cubicBezTo>
                  <a:pt x="203" y="0"/>
                  <a:pt x="212" y="5"/>
                  <a:pt x="214" y="13"/>
                </a:cubicBezTo>
                <a:cubicBezTo>
                  <a:pt x="216" y="21"/>
                  <a:pt x="211" y="29"/>
                  <a:pt x="204" y="31"/>
                </a:cubicBez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78">
            <a:extLst>
              <a:ext uri="{FF2B5EF4-FFF2-40B4-BE49-F238E27FC236}">
                <a16:creationId xmlns="" xmlns:a16="http://schemas.microsoft.com/office/drawing/2014/main" id="{03BF8370-0A2F-412D-9B9F-B54544E00473}"/>
              </a:ext>
            </a:extLst>
          </p:cNvPr>
          <p:cNvSpPr>
            <a:spLocks/>
          </p:cNvSpPr>
          <p:nvPr/>
        </p:nvSpPr>
        <p:spPr bwMode="auto">
          <a:xfrm>
            <a:off x="10869612" y="5143500"/>
            <a:ext cx="107950" cy="30163"/>
          </a:xfrm>
          <a:custGeom>
            <a:avLst/>
            <a:gdLst>
              <a:gd name="T0" fmla="*/ 49 w 68"/>
              <a:gd name="T1" fmla="*/ 2 h 20"/>
              <a:gd name="T2" fmla="*/ 68 w 68"/>
              <a:gd name="T3" fmla="*/ 12 h 20"/>
              <a:gd name="T4" fmla="*/ 68 w 68"/>
              <a:gd name="T5" fmla="*/ 19 h 20"/>
              <a:gd name="T6" fmla="*/ 0 w 68"/>
              <a:gd name="T7" fmla="*/ 16 h 20"/>
              <a:gd name="T8" fmla="*/ 49 w 68"/>
              <a:gd name="T9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20">
                <a:moveTo>
                  <a:pt x="49" y="2"/>
                </a:moveTo>
                <a:cubicBezTo>
                  <a:pt x="57" y="0"/>
                  <a:pt x="65" y="4"/>
                  <a:pt x="68" y="12"/>
                </a:cubicBezTo>
                <a:cubicBezTo>
                  <a:pt x="68" y="15"/>
                  <a:pt x="68" y="17"/>
                  <a:pt x="68" y="19"/>
                </a:cubicBezTo>
                <a:cubicBezTo>
                  <a:pt x="45" y="20"/>
                  <a:pt x="22" y="19"/>
                  <a:pt x="0" y="16"/>
                </a:cubicBezTo>
                <a:lnTo>
                  <a:pt x="49" y="2"/>
                </a:lnTo>
                <a:close/>
              </a:path>
            </a:pathLst>
          </a:custGeom>
          <a:solidFill>
            <a:srgbClr val="D67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79">
            <a:extLst>
              <a:ext uri="{FF2B5EF4-FFF2-40B4-BE49-F238E27FC236}">
                <a16:creationId xmlns="" xmlns:a16="http://schemas.microsoft.com/office/drawing/2014/main" id="{67CF1174-8CF0-4C69-80E1-BB45F8214230}"/>
              </a:ext>
            </a:extLst>
          </p:cNvPr>
          <p:cNvSpPr>
            <a:spLocks/>
          </p:cNvSpPr>
          <p:nvPr/>
        </p:nvSpPr>
        <p:spPr bwMode="auto">
          <a:xfrm>
            <a:off x="10328275" y="4349750"/>
            <a:ext cx="581025" cy="668338"/>
          </a:xfrm>
          <a:custGeom>
            <a:avLst/>
            <a:gdLst>
              <a:gd name="T0" fmla="*/ 167 w 366"/>
              <a:gd name="T1" fmla="*/ 254 h 421"/>
              <a:gd name="T2" fmla="*/ 345 w 366"/>
              <a:gd name="T3" fmla="*/ 202 h 421"/>
              <a:gd name="T4" fmla="*/ 364 w 366"/>
              <a:gd name="T5" fmla="*/ 212 h 421"/>
              <a:gd name="T6" fmla="*/ 354 w 366"/>
              <a:gd name="T7" fmla="*/ 231 h 421"/>
              <a:gd name="T8" fmla="*/ 130 w 366"/>
              <a:gd name="T9" fmla="*/ 296 h 421"/>
              <a:gd name="T10" fmla="*/ 119 w 366"/>
              <a:gd name="T11" fmla="*/ 315 h 421"/>
              <a:gd name="T12" fmla="*/ 138 w 366"/>
              <a:gd name="T13" fmla="*/ 325 h 421"/>
              <a:gd name="T14" fmla="*/ 322 w 366"/>
              <a:gd name="T15" fmla="*/ 271 h 421"/>
              <a:gd name="T16" fmla="*/ 341 w 366"/>
              <a:gd name="T17" fmla="*/ 282 h 421"/>
              <a:gd name="T18" fmla="*/ 331 w 366"/>
              <a:gd name="T19" fmla="*/ 300 h 421"/>
              <a:gd name="T20" fmla="*/ 167 w 366"/>
              <a:gd name="T21" fmla="*/ 348 h 421"/>
              <a:gd name="T22" fmla="*/ 157 w 366"/>
              <a:gd name="T23" fmla="*/ 367 h 421"/>
              <a:gd name="T24" fmla="*/ 175 w 366"/>
              <a:gd name="T25" fmla="*/ 377 h 421"/>
              <a:gd name="T26" fmla="*/ 251 w 366"/>
              <a:gd name="T27" fmla="*/ 355 h 421"/>
              <a:gd name="T28" fmla="*/ 270 w 366"/>
              <a:gd name="T29" fmla="*/ 365 h 421"/>
              <a:gd name="T30" fmla="*/ 260 w 366"/>
              <a:gd name="T31" fmla="*/ 384 h 421"/>
              <a:gd name="T32" fmla="*/ 134 w 366"/>
              <a:gd name="T33" fmla="*/ 420 h 421"/>
              <a:gd name="T34" fmla="*/ 133 w 366"/>
              <a:gd name="T35" fmla="*/ 421 h 421"/>
              <a:gd name="T36" fmla="*/ 20 w 366"/>
              <a:gd name="T37" fmla="*/ 242 h 421"/>
              <a:gd name="T38" fmla="*/ 14 w 366"/>
              <a:gd name="T39" fmla="*/ 49 h 421"/>
              <a:gd name="T40" fmla="*/ 172 w 366"/>
              <a:gd name="T41" fmla="*/ 2 h 421"/>
              <a:gd name="T42" fmla="*/ 190 w 366"/>
              <a:gd name="T43" fmla="*/ 12 h 421"/>
              <a:gd name="T44" fmla="*/ 180 w 366"/>
              <a:gd name="T45" fmla="*/ 31 h 421"/>
              <a:gd name="T46" fmla="*/ 108 w 366"/>
              <a:gd name="T47" fmla="*/ 52 h 421"/>
              <a:gd name="T48" fmla="*/ 97 w 366"/>
              <a:gd name="T49" fmla="*/ 71 h 421"/>
              <a:gd name="T50" fmla="*/ 116 w 366"/>
              <a:gd name="T51" fmla="*/ 81 h 421"/>
              <a:gd name="T52" fmla="*/ 255 w 366"/>
              <a:gd name="T53" fmla="*/ 41 h 421"/>
              <a:gd name="T54" fmla="*/ 273 w 366"/>
              <a:gd name="T55" fmla="*/ 51 h 421"/>
              <a:gd name="T56" fmla="*/ 263 w 366"/>
              <a:gd name="T57" fmla="*/ 69 h 421"/>
              <a:gd name="T58" fmla="*/ 79 w 366"/>
              <a:gd name="T59" fmla="*/ 123 h 421"/>
              <a:gd name="T60" fmla="*/ 69 w 366"/>
              <a:gd name="T61" fmla="*/ 142 h 421"/>
              <a:gd name="T62" fmla="*/ 87 w 366"/>
              <a:gd name="T63" fmla="*/ 152 h 421"/>
              <a:gd name="T64" fmla="*/ 212 w 366"/>
              <a:gd name="T65" fmla="*/ 116 h 421"/>
              <a:gd name="T66" fmla="*/ 230 w 366"/>
              <a:gd name="T67" fmla="*/ 126 h 421"/>
              <a:gd name="T68" fmla="*/ 220 w 366"/>
              <a:gd name="T69" fmla="*/ 145 h 421"/>
              <a:gd name="T70" fmla="*/ 181 w 366"/>
              <a:gd name="T71" fmla="*/ 156 h 421"/>
              <a:gd name="T72" fmla="*/ 171 w 366"/>
              <a:gd name="T73" fmla="*/ 175 h 421"/>
              <a:gd name="T74" fmla="*/ 189 w 366"/>
              <a:gd name="T75" fmla="*/ 185 h 421"/>
              <a:gd name="T76" fmla="*/ 289 w 366"/>
              <a:gd name="T77" fmla="*/ 156 h 421"/>
              <a:gd name="T78" fmla="*/ 307 w 366"/>
              <a:gd name="T79" fmla="*/ 166 h 421"/>
              <a:gd name="T80" fmla="*/ 297 w 366"/>
              <a:gd name="T81" fmla="*/ 185 h 421"/>
              <a:gd name="T82" fmla="*/ 158 w 366"/>
              <a:gd name="T83" fmla="*/ 225 h 421"/>
              <a:gd name="T84" fmla="*/ 148 w 366"/>
              <a:gd name="T85" fmla="*/ 244 h 421"/>
              <a:gd name="T86" fmla="*/ 167 w 366"/>
              <a:gd name="T87" fmla="*/ 254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66" h="421">
                <a:moveTo>
                  <a:pt x="167" y="254"/>
                </a:moveTo>
                <a:cubicBezTo>
                  <a:pt x="345" y="202"/>
                  <a:pt x="345" y="202"/>
                  <a:pt x="345" y="202"/>
                </a:cubicBezTo>
                <a:cubicBezTo>
                  <a:pt x="353" y="200"/>
                  <a:pt x="361" y="204"/>
                  <a:pt x="364" y="212"/>
                </a:cubicBezTo>
                <a:cubicBezTo>
                  <a:pt x="366" y="220"/>
                  <a:pt x="362" y="228"/>
                  <a:pt x="354" y="231"/>
                </a:cubicBezTo>
                <a:cubicBezTo>
                  <a:pt x="130" y="296"/>
                  <a:pt x="130" y="296"/>
                  <a:pt x="130" y="296"/>
                </a:cubicBezTo>
                <a:cubicBezTo>
                  <a:pt x="122" y="299"/>
                  <a:pt x="117" y="307"/>
                  <a:pt x="119" y="315"/>
                </a:cubicBezTo>
                <a:cubicBezTo>
                  <a:pt x="122" y="323"/>
                  <a:pt x="130" y="328"/>
                  <a:pt x="138" y="325"/>
                </a:cubicBezTo>
                <a:cubicBezTo>
                  <a:pt x="322" y="271"/>
                  <a:pt x="322" y="271"/>
                  <a:pt x="322" y="271"/>
                </a:cubicBezTo>
                <a:cubicBezTo>
                  <a:pt x="330" y="269"/>
                  <a:pt x="339" y="274"/>
                  <a:pt x="341" y="282"/>
                </a:cubicBezTo>
                <a:cubicBezTo>
                  <a:pt x="343" y="290"/>
                  <a:pt x="339" y="298"/>
                  <a:pt x="331" y="300"/>
                </a:cubicBezTo>
                <a:cubicBezTo>
                  <a:pt x="167" y="348"/>
                  <a:pt x="167" y="348"/>
                  <a:pt x="167" y="348"/>
                </a:cubicBezTo>
                <a:cubicBezTo>
                  <a:pt x="159" y="351"/>
                  <a:pt x="154" y="359"/>
                  <a:pt x="157" y="367"/>
                </a:cubicBezTo>
                <a:cubicBezTo>
                  <a:pt x="159" y="375"/>
                  <a:pt x="167" y="379"/>
                  <a:pt x="175" y="377"/>
                </a:cubicBezTo>
                <a:cubicBezTo>
                  <a:pt x="251" y="355"/>
                  <a:pt x="251" y="355"/>
                  <a:pt x="251" y="355"/>
                </a:cubicBezTo>
                <a:cubicBezTo>
                  <a:pt x="259" y="352"/>
                  <a:pt x="268" y="357"/>
                  <a:pt x="270" y="365"/>
                </a:cubicBezTo>
                <a:cubicBezTo>
                  <a:pt x="272" y="373"/>
                  <a:pt x="268" y="381"/>
                  <a:pt x="260" y="384"/>
                </a:cubicBezTo>
                <a:cubicBezTo>
                  <a:pt x="134" y="420"/>
                  <a:pt x="134" y="420"/>
                  <a:pt x="134" y="420"/>
                </a:cubicBezTo>
                <a:cubicBezTo>
                  <a:pt x="134" y="420"/>
                  <a:pt x="133" y="421"/>
                  <a:pt x="133" y="421"/>
                </a:cubicBezTo>
                <a:cubicBezTo>
                  <a:pt x="81" y="375"/>
                  <a:pt x="41" y="314"/>
                  <a:pt x="20" y="242"/>
                </a:cubicBezTo>
                <a:cubicBezTo>
                  <a:pt x="1" y="177"/>
                  <a:pt x="0" y="111"/>
                  <a:pt x="14" y="49"/>
                </a:cubicBezTo>
                <a:cubicBezTo>
                  <a:pt x="172" y="2"/>
                  <a:pt x="172" y="2"/>
                  <a:pt x="172" y="2"/>
                </a:cubicBezTo>
                <a:cubicBezTo>
                  <a:pt x="180" y="0"/>
                  <a:pt x="188" y="5"/>
                  <a:pt x="190" y="12"/>
                </a:cubicBezTo>
                <a:cubicBezTo>
                  <a:pt x="193" y="20"/>
                  <a:pt x="188" y="29"/>
                  <a:pt x="180" y="31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0" y="55"/>
                  <a:pt x="95" y="63"/>
                  <a:pt x="97" y="71"/>
                </a:cubicBezTo>
                <a:cubicBezTo>
                  <a:pt x="100" y="79"/>
                  <a:pt x="108" y="84"/>
                  <a:pt x="116" y="81"/>
                </a:cubicBezTo>
                <a:cubicBezTo>
                  <a:pt x="255" y="41"/>
                  <a:pt x="255" y="41"/>
                  <a:pt x="255" y="41"/>
                </a:cubicBezTo>
                <a:cubicBezTo>
                  <a:pt x="263" y="38"/>
                  <a:pt x="271" y="43"/>
                  <a:pt x="273" y="51"/>
                </a:cubicBezTo>
                <a:cubicBezTo>
                  <a:pt x="276" y="59"/>
                  <a:pt x="271" y="67"/>
                  <a:pt x="263" y="69"/>
                </a:cubicBezTo>
                <a:cubicBezTo>
                  <a:pt x="79" y="123"/>
                  <a:pt x="79" y="123"/>
                  <a:pt x="79" y="123"/>
                </a:cubicBezTo>
                <a:cubicBezTo>
                  <a:pt x="71" y="126"/>
                  <a:pt x="66" y="134"/>
                  <a:pt x="69" y="142"/>
                </a:cubicBezTo>
                <a:cubicBezTo>
                  <a:pt x="71" y="150"/>
                  <a:pt x="79" y="155"/>
                  <a:pt x="87" y="152"/>
                </a:cubicBezTo>
                <a:cubicBezTo>
                  <a:pt x="212" y="116"/>
                  <a:pt x="212" y="116"/>
                  <a:pt x="212" y="116"/>
                </a:cubicBezTo>
                <a:cubicBezTo>
                  <a:pt x="220" y="114"/>
                  <a:pt x="228" y="118"/>
                  <a:pt x="230" y="126"/>
                </a:cubicBezTo>
                <a:cubicBezTo>
                  <a:pt x="233" y="134"/>
                  <a:pt x="228" y="142"/>
                  <a:pt x="220" y="145"/>
                </a:cubicBezTo>
                <a:cubicBezTo>
                  <a:pt x="181" y="156"/>
                  <a:pt x="181" y="156"/>
                  <a:pt x="181" y="156"/>
                </a:cubicBezTo>
                <a:cubicBezTo>
                  <a:pt x="173" y="158"/>
                  <a:pt x="168" y="167"/>
                  <a:pt x="171" y="175"/>
                </a:cubicBezTo>
                <a:cubicBezTo>
                  <a:pt x="173" y="183"/>
                  <a:pt x="182" y="187"/>
                  <a:pt x="189" y="185"/>
                </a:cubicBezTo>
                <a:cubicBezTo>
                  <a:pt x="289" y="156"/>
                  <a:pt x="289" y="156"/>
                  <a:pt x="289" y="156"/>
                </a:cubicBezTo>
                <a:cubicBezTo>
                  <a:pt x="296" y="154"/>
                  <a:pt x="305" y="158"/>
                  <a:pt x="307" y="166"/>
                </a:cubicBezTo>
                <a:cubicBezTo>
                  <a:pt x="310" y="174"/>
                  <a:pt x="305" y="182"/>
                  <a:pt x="297" y="185"/>
                </a:cubicBezTo>
                <a:cubicBezTo>
                  <a:pt x="158" y="225"/>
                  <a:pt x="158" y="225"/>
                  <a:pt x="158" y="225"/>
                </a:cubicBezTo>
                <a:cubicBezTo>
                  <a:pt x="150" y="228"/>
                  <a:pt x="146" y="236"/>
                  <a:pt x="148" y="244"/>
                </a:cubicBezTo>
                <a:cubicBezTo>
                  <a:pt x="150" y="252"/>
                  <a:pt x="159" y="257"/>
                  <a:pt x="167" y="254"/>
                </a:cubicBezTo>
                <a:close/>
              </a:path>
            </a:pathLst>
          </a:custGeom>
          <a:solidFill>
            <a:schemeClr val="accent4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80">
            <a:extLst>
              <a:ext uri="{FF2B5EF4-FFF2-40B4-BE49-F238E27FC236}">
                <a16:creationId xmlns="" xmlns:a16="http://schemas.microsoft.com/office/drawing/2014/main" id="{35487F1F-EE9F-4EA2-B16B-5F093E41944B}"/>
              </a:ext>
            </a:extLst>
          </p:cNvPr>
          <p:cNvSpPr>
            <a:spLocks/>
          </p:cNvSpPr>
          <p:nvPr/>
        </p:nvSpPr>
        <p:spPr bwMode="auto">
          <a:xfrm>
            <a:off x="9720262" y="4162425"/>
            <a:ext cx="2000250" cy="774700"/>
          </a:xfrm>
          <a:custGeom>
            <a:avLst/>
            <a:gdLst>
              <a:gd name="T0" fmla="*/ 350 w 1260"/>
              <a:gd name="T1" fmla="*/ 396 h 488"/>
              <a:gd name="T2" fmla="*/ 351 w 1260"/>
              <a:gd name="T3" fmla="*/ 400 h 488"/>
              <a:gd name="T4" fmla="*/ 18 w 1260"/>
              <a:gd name="T5" fmla="*/ 439 h 488"/>
              <a:gd name="T6" fmla="*/ 1251 w 1260"/>
              <a:gd name="T7" fmla="*/ 1 h 488"/>
              <a:gd name="T8" fmla="*/ 1253 w 1260"/>
              <a:gd name="T9" fmla="*/ 12 h 488"/>
              <a:gd name="T10" fmla="*/ 183 w 1260"/>
              <a:gd name="T11" fmla="*/ 403 h 488"/>
              <a:gd name="T12" fmla="*/ 350 w 1260"/>
              <a:gd name="T13" fmla="*/ 39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0" h="488">
                <a:moveTo>
                  <a:pt x="350" y="396"/>
                </a:moveTo>
                <a:cubicBezTo>
                  <a:pt x="353" y="395"/>
                  <a:pt x="354" y="399"/>
                  <a:pt x="351" y="400"/>
                </a:cubicBezTo>
                <a:cubicBezTo>
                  <a:pt x="240" y="433"/>
                  <a:pt x="32" y="488"/>
                  <a:pt x="18" y="439"/>
                </a:cubicBezTo>
                <a:cubicBezTo>
                  <a:pt x="0" y="379"/>
                  <a:pt x="1028" y="38"/>
                  <a:pt x="1251" y="1"/>
                </a:cubicBezTo>
                <a:cubicBezTo>
                  <a:pt x="1258" y="0"/>
                  <a:pt x="1260" y="10"/>
                  <a:pt x="1253" y="12"/>
                </a:cubicBezTo>
                <a:cubicBezTo>
                  <a:pt x="1062" y="76"/>
                  <a:pt x="204" y="363"/>
                  <a:pt x="183" y="403"/>
                </a:cubicBezTo>
                <a:cubicBezTo>
                  <a:pt x="167" y="433"/>
                  <a:pt x="274" y="413"/>
                  <a:pt x="350" y="39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81">
            <a:extLst>
              <a:ext uri="{FF2B5EF4-FFF2-40B4-BE49-F238E27FC236}">
                <a16:creationId xmlns="" xmlns:a16="http://schemas.microsoft.com/office/drawing/2014/main" id="{A43C5FC5-917C-44B3-B8F4-F43DFD219059}"/>
              </a:ext>
            </a:extLst>
          </p:cNvPr>
          <p:cNvSpPr>
            <a:spLocks/>
          </p:cNvSpPr>
          <p:nvPr/>
        </p:nvSpPr>
        <p:spPr bwMode="auto">
          <a:xfrm>
            <a:off x="0" y="5624512"/>
            <a:ext cx="3205163" cy="1223963"/>
          </a:xfrm>
          <a:custGeom>
            <a:avLst/>
            <a:gdLst>
              <a:gd name="T0" fmla="*/ 751 w 2019"/>
              <a:gd name="T1" fmla="*/ 0 h 772"/>
              <a:gd name="T2" fmla="*/ 0 w 2019"/>
              <a:gd name="T3" fmla="*/ 213 h 772"/>
              <a:gd name="T4" fmla="*/ 0 w 2019"/>
              <a:gd name="T5" fmla="*/ 772 h 772"/>
              <a:gd name="T6" fmla="*/ 2019 w 2019"/>
              <a:gd name="T7" fmla="*/ 772 h 772"/>
              <a:gd name="T8" fmla="*/ 751 w 2019"/>
              <a:gd name="T9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9" h="772">
                <a:moveTo>
                  <a:pt x="751" y="0"/>
                </a:moveTo>
                <a:cubicBezTo>
                  <a:pt x="475" y="0"/>
                  <a:pt x="218" y="78"/>
                  <a:pt x="0" y="213"/>
                </a:cubicBezTo>
                <a:cubicBezTo>
                  <a:pt x="0" y="772"/>
                  <a:pt x="0" y="772"/>
                  <a:pt x="0" y="772"/>
                </a:cubicBezTo>
                <a:cubicBezTo>
                  <a:pt x="2019" y="772"/>
                  <a:pt x="2019" y="772"/>
                  <a:pt x="2019" y="772"/>
                </a:cubicBezTo>
                <a:cubicBezTo>
                  <a:pt x="1781" y="313"/>
                  <a:pt x="1303" y="0"/>
                  <a:pt x="751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5" name="Freeform 182">
            <a:extLst>
              <a:ext uri="{FF2B5EF4-FFF2-40B4-BE49-F238E27FC236}">
                <a16:creationId xmlns="" xmlns:a16="http://schemas.microsoft.com/office/drawing/2014/main" id="{9E01DE92-EAF5-4590-88F3-30A44CD68A59}"/>
              </a:ext>
            </a:extLst>
          </p:cNvPr>
          <p:cNvSpPr>
            <a:spLocks/>
          </p:cNvSpPr>
          <p:nvPr/>
        </p:nvSpPr>
        <p:spPr bwMode="auto">
          <a:xfrm>
            <a:off x="8262937" y="4746625"/>
            <a:ext cx="3929063" cy="2101850"/>
          </a:xfrm>
          <a:custGeom>
            <a:avLst/>
            <a:gdLst>
              <a:gd name="T0" fmla="*/ 2475 w 2475"/>
              <a:gd name="T1" fmla="*/ 1326 h 1326"/>
              <a:gd name="T2" fmla="*/ 2475 w 2475"/>
              <a:gd name="T3" fmla="*/ 98 h 1326"/>
              <a:gd name="T4" fmla="*/ 1859 w 2475"/>
              <a:gd name="T5" fmla="*/ 0 h 1326"/>
              <a:gd name="T6" fmla="*/ 0 w 2475"/>
              <a:gd name="T7" fmla="*/ 1326 h 1326"/>
              <a:gd name="T8" fmla="*/ 2475 w 2475"/>
              <a:gd name="T9" fmla="*/ 1326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75" h="1326">
                <a:moveTo>
                  <a:pt x="2475" y="1326"/>
                </a:moveTo>
                <a:cubicBezTo>
                  <a:pt x="2475" y="98"/>
                  <a:pt x="2475" y="98"/>
                  <a:pt x="2475" y="98"/>
                </a:cubicBezTo>
                <a:cubicBezTo>
                  <a:pt x="2281" y="34"/>
                  <a:pt x="2074" y="0"/>
                  <a:pt x="1859" y="0"/>
                </a:cubicBezTo>
                <a:cubicBezTo>
                  <a:pt x="997" y="0"/>
                  <a:pt x="265" y="554"/>
                  <a:pt x="0" y="1326"/>
                </a:cubicBezTo>
                <a:lnTo>
                  <a:pt x="2475" y="132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aseline="-25000" dirty="0"/>
          </a:p>
        </p:txBody>
      </p:sp>
      <p:sp>
        <p:nvSpPr>
          <p:cNvPr id="56" name="Freeform 183">
            <a:extLst>
              <a:ext uri="{FF2B5EF4-FFF2-40B4-BE49-F238E27FC236}">
                <a16:creationId xmlns="" xmlns:a16="http://schemas.microsoft.com/office/drawing/2014/main" id="{082C4CBD-5ED6-4992-8547-92A39F2A42C9}"/>
              </a:ext>
            </a:extLst>
          </p:cNvPr>
          <p:cNvSpPr>
            <a:spLocks/>
          </p:cNvSpPr>
          <p:nvPr/>
        </p:nvSpPr>
        <p:spPr bwMode="auto">
          <a:xfrm>
            <a:off x="11099800" y="2943225"/>
            <a:ext cx="682625" cy="190500"/>
          </a:xfrm>
          <a:custGeom>
            <a:avLst/>
            <a:gdLst>
              <a:gd name="T0" fmla="*/ 394 w 430"/>
              <a:gd name="T1" fmla="*/ 107 h 120"/>
              <a:gd name="T2" fmla="*/ 385 w 430"/>
              <a:gd name="T3" fmla="*/ 108 h 120"/>
              <a:gd name="T4" fmla="*/ 335 w 430"/>
              <a:gd name="T5" fmla="*/ 77 h 120"/>
              <a:gd name="T6" fmla="*/ 333 w 430"/>
              <a:gd name="T7" fmla="*/ 77 h 120"/>
              <a:gd name="T8" fmla="*/ 334 w 430"/>
              <a:gd name="T9" fmla="*/ 70 h 120"/>
              <a:gd name="T10" fmla="*/ 297 w 430"/>
              <a:gd name="T11" fmla="*/ 33 h 120"/>
              <a:gd name="T12" fmla="*/ 281 w 430"/>
              <a:gd name="T13" fmla="*/ 37 h 120"/>
              <a:gd name="T14" fmla="*/ 227 w 430"/>
              <a:gd name="T15" fmla="*/ 0 h 120"/>
              <a:gd name="T16" fmla="*/ 173 w 430"/>
              <a:gd name="T17" fmla="*/ 41 h 120"/>
              <a:gd name="T18" fmla="*/ 157 w 430"/>
              <a:gd name="T19" fmla="*/ 37 h 120"/>
              <a:gd name="T20" fmla="*/ 127 w 430"/>
              <a:gd name="T21" fmla="*/ 65 h 120"/>
              <a:gd name="T22" fmla="*/ 123 w 430"/>
              <a:gd name="T23" fmla="*/ 64 h 120"/>
              <a:gd name="T24" fmla="*/ 76 w 430"/>
              <a:gd name="T25" fmla="*/ 89 h 120"/>
              <a:gd name="T26" fmla="*/ 66 w 430"/>
              <a:gd name="T27" fmla="*/ 88 h 120"/>
              <a:gd name="T28" fmla="*/ 51 w 430"/>
              <a:gd name="T29" fmla="*/ 91 h 120"/>
              <a:gd name="T30" fmla="*/ 38 w 430"/>
              <a:gd name="T31" fmla="*/ 89 h 120"/>
              <a:gd name="T32" fmla="*/ 0 w 430"/>
              <a:gd name="T33" fmla="*/ 120 h 120"/>
              <a:gd name="T34" fmla="*/ 430 w 430"/>
              <a:gd name="T35" fmla="*/ 120 h 120"/>
              <a:gd name="T36" fmla="*/ 394 w 430"/>
              <a:gd name="T37" fmla="*/ 107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0" h="120">
                <a:moveTo>
                  <a:pt x="394" y="107"/>
                </a:moveTo>
                <a:cubicBezTo>
                  <a:pt x="391" y="107"/>
                  <a:pt x="388" y="107"/>
                  <a:pt x="385" y="108"/>
                </a:cubicBezTo>
                <a:cubicBezTo>
                  <a:pt x="376" y="90"/>
                  <a:pt x="357" y="77"/>
                  <a:pt x="335" y="77"/>
                </a:cubicBezTo>
                <a:cubicBezTo>
                  <a:pt x="334" y="77"/>
                  <a:pt x="334" y="77"/>
                  <a:pt x="333" y="77"/>
                </a:cubicBezTo>
                <a:cubicBezTo>
                  <a:pt x="334" y="75"/>
                  <a:pt x="334" y="73"/>
                  <a:pt x="334" y="70"/>
                </a:cubicBezTo>
                <a:cubicBezTo>
                  <a:pt x="334" y="50"/>
                  <a:pt x="317" y="33"/>
                  <a:pt x="297" y="33"/>
                </a:cubicBezTo>
                <a:cubicBezTo>
                  <a:pt x="291" y="33"/>
                  <a:pt x="286" y="34"/>
                  <a:pt x="281" y="37"/>
                </a:cubicBezTo>
                <a:cubicBezTo>
                  <a:pt x="272" y="15"/>
                  <a:pt x="252" y="0"/>
                  <a:pt x="227" y="0"/>
                </a:cubicBezTo>
                <a:cubicBezTo>
                  <a:pt x="201" y="0"/>
                  <a:pt x="180" y="18"/>
                  <a:pt x="173" y="41"/>
                </a:cubicBezTo>
                <a:cubicBezTo>
                  <a:pt x="168" y="38"/>
                  <a:pt x="163" y="37"/>
                  <a:pt x="157" y="37"/>
                </a:cubicBezTo>
                <a:cubicBezTo>
                  <a:pt x="141" y="37"/>
                  <a:pt x="128" y="49"/>
                  <a:pt x="127" y="65"/>
                </a:cubicBezTo>
                <a:cubicBezTo>
                  <a:pt x="126" y="65"/>
                  <a:pt x="124" y="64"/>
                  <a:pt x="123" y="64"/>
                </a:cubicBezTo>
                <a:cubicBezTo>
                  <a:pt x="104" y="64"/>
                  <a:pt x="86" y="74"/>
                  <a:pt x="76" y="89"/>
                </a:cubicBezTo>
                <a:cubicBezTo>
                  <a:pt x="73" y="89"/>
                  <a:pt x="69" y="88"/>
                  <a:pt x="66" y="88"/>
                </a:cubicBezTo>
                <a:cubicBezTo>
                  <a:pt x="61" y="88"/>
                  <a:pt x="55" y="89"/>
                  <a:pt x="51" y="91"/>
                </a:cubicBezTo>
                <a:cubicBezTo>
                  <a:pt x="47" y="90"/>
                  <a:pt x="43" y="89"/>
                  <a:pt x="38" y="89"/>
                </a:cubicBezTo>
                <a:cubicBezTo>
                  <a:pt x="20" y="89"/>
                  <a:pt x="4" y="103"/>
                  <a:pt x="0" y="120"/>
                </a:cubicBezTo>
                <a:cubicBezTo>
                  <a:pt x="430" y="120"/>
                  <a:pt x="430" y="120"/>
                  <a:pt x="430" y="120"/>
                </a:cubicBezTo>
                <a:cubicBezTo>
                  <a:pt x="420" y="112"/>
                  <a:pt x="407" y="107"/>
                  <a:pt x="394" y="10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84">
            <a:extLst>
              <a:ext uri="{FF2B5EF4-FFF2-40B4-BE49-F238E27FC236}">
                <a16:creationId xmlns="" xmlns:a16="http://schemas.microsoft.com/office/drawing/2014/main" id="{5E1882CC-A5C1-46B5-BB9B-E9DDBDF65707}"/>
              </a:ext>
            </a:extLst>
          </p:cNvPr>
          <p:cNvSpPr>
            <a:spLocks/>
          </p:cNvSpPr>
          <p:nvPr/>
        </p:nvSpPr>
        <p:spPr bwMode="auto">
          <a:xfrm>
            <a:off x="1971675" y="4292600"/>
            <a:ext cx="7015163" cy="2555875"/>
          </a:xfrm>
          <a:custGeom>
            <a:avLst/>
            <a:gdLst>
              <a:gd name="T0" fmla="*/ 0 w 4419"/>
              <a:gd name="T1" fmla="*/ 1612 h 1612"/>
              <a:gd name="T2" fmla="*/ 4419 w 4419"/>
              <a:gd name="T3" fmla="*/ 1612 h 1612"/>
              <a:gd name="T4" fmla="*/ 2210 w 4419"/>
              <a:gd name="T5" fmla="*/ 0 h 1612"/>
              <a:gd name="T6" fmla="*/ 0 w 4419"/>
              <a:gd name="T7" fmla="*/ 1612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19" h="1612">
                <a:moveTo>
                  <a:pt x="0" y="1612"/>
                </a:moveTo>
                <a:cubicBezTo>
                  <a:pt x="4419" y="1612"/>
                  <a:pt x="4419" y="1612"/>
                  <a:pt x="4419" y="1612"/>
                </a:cubicBezTo>
                <a:cubicBezTo>
                  <a:pt x="4120" y="677"/>
                  <a:pt x="3244" y="0"/>
                  <a:pt x="2210" y="0"/>
                </a:cubicBezTo>
                <a:cubicBezTo>
                  <a:pt x="1175" y="0"/>
                  <a:pt x="299" y="677"/>
                  <a:pt x="0" y="1612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85">
            <a:extLst>
              <a:ext uri="{FF2B5EF4-FFF2-40B4-BE49-F238E27FC236}">
                <a16:creationId xmlns="" xmlns:a16="http://schemas.microsoft.com/office/drawing/2014/main" id="{40476834-D506-44EC-AE3D-8E1F15CF0FA4}"/>
              </a:ext>
            </a:extLst>
          </p:cNvPr>
          <p:cNvSpPr>
            <a:spLocks/>
          </p:cNvSpPr>
          <p:nvPr/>
        </p:nvSpPr>
        <p:spPr bwMode="auto">
          <a:xfrm>
            <a:off x="2516187" y="4292600"/>
            <a:ext cx="6103938" cy="2555875"/>
          </a:xfrm>
          <a:custGeom>
            <a:avLst/>
            <a:gdLst>
              <a:gd name="T0" fmla="*/ 1867 w 3845"/>
              <a:gd name="T1" fmla="*/ 0 h 1612"/>
              <a:gd name="T2" fmla="*/ 0 w 3845"/>
              <a:gd name="T3" fmla="*/ 942 h 1612"/>
              <a:gd name="T4" fmla="*/ 621 w 3845"/>
              <a:gd name="T5" fmla="*/ 1612 h 1612"/>
              <a:gd name="T6" fmla="*/ 3337 w 3845"/>
              <a:gd name="T7" fmla="*/ 1612 h 1612"/>
              <a:gd name="T8" fmla="*/ 3845 w 3845"/>
              <a:gd name="T9" fmla="*/ 1109 h 1612"/>
              <a:gd name="T10" fmla="*/ 1867 w 3845"/>
              <a:gd name="T11" fmla="*/ 0 h 1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45" h="1612">
                <a:moveTo>
                  <a:pt x="1867" y="0"/>
                </a:moveTo>
                <a:cubicBezTo>
                  <a:pt x="1101" y="0"/>
                  <a:pt x="423" y="371"/>
                  <a:pt x="0" y="942"/>
                </a:cubicBezTo>
                <a:cubicBezTo>
                  <a:pt x="161" y="1204"/>
                  <a:pt x="373" y="1432"/>
                  <a:pt x="621" y="1612"/>
                </a:cubicBezTo>
                <a:cubicBezTo>
                  <a:pt x="3337" y="1612"/>
                  <a:pt x="3337" y="1612"/>
                  <a:pt x="3337" y="1612"/>
                </a:cubicBezTo>
                <a:cubicBezTo>
                  <a:pt x="3531" y="1471"/>
                  <a:pt x="3703" y="1301"/>
                  <a:pt x="3845" y="1109"/>
                </a:cubicBezTo>
                <a:cubicBezTo>
                  <a:pt x="3438" y="444"/>
                  <a:pt x="2704" y="0"/>
                  <a:pt x="1867" y="0"/>
                </a:cubicBezTo>
              </a:path>
            </a:pathLst>
          </a:custGeom>
          <a:solidFill>
            <a:schemeClr val="accent3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6">
            <a:extLst>
              <a:ext uri="{FF2B5EF4-FFF2-40B4-BE49-F238E27FC236}">
                <a16:creationId xmlns="" xmlns:a16="http://schemas.microsoft.com/office/drawing/2014/main" id="{709B60DC-3642-4B87-A949-4701E7B1CB60}"/>
              </a:ext>
            </a:extLst>
          </p:cNvPr>
          <p:cNvSpPr>
            <a:spLocks/>
          </p:cNvSpPr>
          <p:nvPr/>
        </p:nvSpPr>
        <p:spPr bwMode="auto">
          <a:xfrm>
            <a:off x="3198812" y="4292600"/>
            <a:ext cx="4930775" cy="1914525"/>
          </a:xfrm>
          <a:custGeom>
            <a:avLst/>
            <a:gdLst>
              <a:gd name="T0" fmla="*/ 3106 w 3106"/>
              <a:gd name="T1" fmla="*/ 709 h 1207"/>
              <a:gd name="T2" fmla="*/ 1437 w 3106"/>
              <a:gd name="T3" fmla="*/ 0 h 1207"/>
              <a:gd name="T4" fmla="*/ 0 w 3106"/>
              <a:gd name="T5" fmla="*/ 498 h 1207"/>
              <a:gd name="T6" fmla="*/ 1669 w 3106"/>
              <a:gd name="T7" fmla="*/ 1207 h 1207"/>
              <a:gd name="T8" fmla="*/ 3106 w 3106"/>
              <a:gd name="T9" fmla="*/ 709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6" h="1207">
                <a:moveTo>
                  <a:pt x="3106" y="709"/>
                </a:moveTo>
                <a:cubicBezTo>
                  <a:pt x="2684" y="272"/>
                  <a:pt x="2092" y="0"/>
                  <a:pt x="1437" y="0"/>
                </a:cubicBezTo>
                <a:cubicBezTo>
                  <a:pt x="894" y="0"/>
                  <a:pt x="395" y="186"/>
                  <a:pt x="0" y="498"/>
                </a:cubicBezTo>
                <a:cubicBezTo>
                  <a:pt x="422" y="935"/>
                  <a:pt x="1014" y="1207"/>
                  <a:pt x="1669" y="1207"/>
                </a:cubicBezTo>
                <a:cubicBezTo>
                  <a:pt x="2212" y="1207"/>
                  <a:pt x="2711" y="1021"/>
                  <a:pt x="3106" y="709"/>
                </a:cubicBezTo>
              </a:path>
            </a:pathLst>
          </a:custGeom>
          <a:solidFill>
            <a:schemeClr val="accent3">
              <a:lumMod val="40000"/>
              <a:lumOff val="6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87">
            <a:extLst>
              <a:ext uri="{FF2B5EF4-FFF2-40B4-BE49-F238E27FC236}">
                <a16:creationId xmlns="" xmlns:a16="http://schemas.microsoft.com/office/drawing/2014/main" id="{3FC5ADB7-E653-4E6B-8DC7-5A17A2A59818}"/>
              </a:ext>
            </a:extLst>
          </p:cNvPr>
          <p:cNvSpPr>
            <a:spLocks/>
          </p:cNvSpPr>
          <p:nvPr/>
        </p:nvSpPr>
        <p:spPr bwMode="auto">
          <a:xfrm>
            <a:off x="6369050" y="0"/>
            <a:ext cx="5054600" cy="3597275"/>
          </a:xfrm>
          <a:custGeom>
            <a:avLst/>
            <a:gdLst>
              <a:gd name="T0" fmla="*/ 0 w 3184"/>
              <a:gd name="T1" fmla="*/ 697 h 2269"/>
              <a:gd name="T2" fmla="*/ 1592 w 3184"/>
              <a:gd name="T3" fmla="*/ 2269 h 2269"/>
              <a:gd name="T4" fmla="*/ 3184 w 3184"/>
              <a:gd name="T5" fmla="*/ 697 h 2269"/>
              <a:gd name="T6" fmla="*/ 3019 w 3184"/>
              <a:gd name="T7" fmla="*/ 0 h 2269"/>
              <a:gd name="T8" fmla="*/ 165 w 3184"/>
              <a:gd name="T9" fmla="*/ 0 h 2269"/>
              <a:gd name="T10" fmla="*/ 0 w 3184"/>
              <a:gd name="T11" fmla="*/ 697 h 2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84" h="2269">
                <a:moveTo>
                  <a:pt x="0" y="697"/>
                </a:moveTo>
                <a:cubicBezTo>
                  <a:pt x="0" y="1565"/>
                  <a:pt x="713" y="2269"/>
                  <a:pt x="1592" y="2269"/>
                </a:cubicBezTo>
                <a:cubicBezTo>
                  <a:pt x="2472" y="2269"/>
                  <a:pt x="3184" y="1565"/>
                  <a:pt x="3184" y="697"/>
                </a:cubicBezTo>
                <a:cubicBezTo>
                  <a:pt x="3184" y="447"/>
                  <a:pt x="3125" y="210"/>
                  <a:pt x="3019" y="0"/>
                </a:cubicBezTo>
                <a:cubicBezTo>
                  <a:pt x="165" y="0"/>
                  <a:pt x="165" y="0"/>
                  <a:pt x="165" y="0"/>
                </a:cubicBezTo>
                <a:cubicBezTo>
                  <a:pt x="60" y="210"/>
                  <a:pt x="0" y="447"/>
                  <a:pt x="0" y="69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88">
            <a:extLst>
              <a:ext uri="{FF2B5EF4-FFF2-40B4-BE49-F238E27FC236}">
                <a16:creationId xmlns="" xmlns:a16="http://schemas.microsoft.com/office/drawing/2014/main" id="{1F6E2725-37E7-49CB-9850-E67DB594D686}"/>
              </a:ext>
            </a:extLst>
          </p:cNvPr>
          <p:cNvSpPr>
            <a:spLocks/>
          </p:cNvSpPr>
          <p:nvPr/>
        </p:nvSpPr>
        <p:spPr bwMode="auto">
          <a:xfrm>
            <a:off x="6973887" y="0"/>
            <a:ext cx="3846513" cy="3025775"/>
          </a:xfrm>
          <a:custGeom>
            <a:avLst/>
            <a:gdLst>
              <a:gd name="T0" fmla="*/ 0 w 2423"/>
              <a:gd name="T1" fmla="*/ 697 h 1909"/>
              <a:gd name="T2" fmla="*/ 1211 w 2423"/>
              <a:gd name="T3" fmla="*/ 1909 h 1909"/>
              <a:gd name="T4" fmla="*/ 2423 w 2423"/>
              <a:gd name="T5" fmla="*/ 697 h 1909"/>
              <a:gd name="T6" fmla="*/ 2202 w 2423"/>
              <a:gd name="T7" fmla="*/ 0 h 1909"/>
              <a:gd name="T8" fmla="*/ 221 w 2423"/>
              <a:gd name="T9" fmla="*/ 0 h 1909"/>
              <a:gd name="T10" fmla="*/ 0 w 2423"/>
              <a:gd name="T11" fmla="*/ 697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3" h="1909">
                <a:moveTo>
                  <a:pt x="0" y="697"/>
                </a:moveTo>
                <a:cubicBezTo>
                  <a:pt x="0" y="1366"/>
                  <a:pt x="542" y="1909"/>
                  <a:pt x="1211" y="1909"/>
                </a:cubicBezTo>
                <a:cubicBezTo>
                  <a:pt x="1880" y="1909"/>
                  <a:pt x="2423" y="1366"/>
                  <a:pt x="2423" y="697"/>
                </a:cubicBezTo>
                <a:cubicBezTo>
                  <a:pt x="2423" y="438"/>
                  <a:pt x="2341" y="197"/>
                  <a:pt x="2202" y="0"/>
                </a:cubicBezTo>
                <a:cubicBezTo>
                  <a:pt x="221" y="0"/>
                  <a:pt x="221" y="0"/>
                  <a:pt x="221" y="0"/>
                </a:cubicBezTo>
                <a:cubicBezTo>
                  <a:pt x="82" y="197"/>
                  <a:pt x="0" y="438"/>
                  <a:pt x="0" y="697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189">
            <a:extLst>
              <a:ext uri="{FF2B5EF4-FFF2-40B4-BE49-F238E27FC236}">
                <a16:creationId xmlns="" xmlns:a16="http://schemas.microsoft.com/office/drawing/2014/main" id="{213BB701-857D-4F82-9170-74A5D8242EFD}"/>
              </a:ext>
            </a:extLst>
          </p:cNvPr>
          <p:cNvSpPr>
            <a:spLocks/>
          </p:cNvSpPr>
          <p:nvPr/>
        </p:nvSpPr>
        <p:spPr bwMode="auto">
          <a:xfrm>
            <a:off x="7585075" y="0"/>
            <a:ext cx="2624138" cy="2416175"/>
          </a:xfrm>
          <a:custGeom>
            <a:avLst/>
            <a:gdLst>
              <a:gd name="T0" fmla="*/ 0 w 1653"/>
              <a:gd name="T1" fmla="*/ 697 h 1524"/>
              <a:gd name="T2" fmla="*/ 826 w 1653"/>
              <a:gd name="T3" fmla="*/ 1524 h 1524"/>
              <a:gd name="T4" fmla="*/ 1653 w 1653"/>
              <a:gd name="T5" fmla="*/ 697 h 1524"/>
              <a:gd name="T6" fmla="*/ 1269 w 1653"/>
              <a:gd name="T7" fmla="*/ 0 h 1524"/>
              <a:gd name="T8" fmla="*/ 383 w 1653"/>
              <a:gd name="T9" fmla="*/ 0 h 1524"/>
              <a:gd name="T10" fmla="*/ 0 w 1653"/>
              <a:gd name="T11" fmla="*/ 697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53" h="1524">
                <a:moveTo>
                  <a:pt x="0" y="697"/>
                </a:moveTo>
                <a:cubicBezTo>
                  <a:pt x="0" y="1154"/>
                  <a:pt x="370" y="1524"/>
                  <a:pt x="826" y="1524"/>
                </a:cubicBezTo>
                <a:cubicBezTo>
                  <a:pt x="1283" y="1524"/>
                  <a:pt x="1653" y="1154"/>
                  <a:pt x="1653" y="697"/>
                </a:cubicBezTo>
                <a:cubicBezTo>
                  <a:pt x="1653" y="404"/>
                  <a:pt x="1500" y="146"/>
                  <a:pt x="1269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153" y="146"/>
                  <a:pt x="0" y="404"/>
                  <a:pt x="0" y="697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191">
            <a:extLst>
              <a:ext uri="{FF2B5EF4-FFF2-40B4-BE49-F238E27FC236}">
                <a16:creationId xmlns="" xmlns:a16="http://schemas.microsoft.com/office/drawing/2014/main" id="{958F08A5-8583-4AD7-BCA6-421BCE651B31}"/>
              </a:ext>
            </a:extLst>
          </p:cNvPr>
          <p:cNvSpPr>
            <a:spLocks/>
          </p:cNvSpPr>
          <p:nvPr/>
        </p:nvSpPr>
        <p:spPr bwMode="auto">
          <a:xfrm>
            <a:off x="5738812" y="681037"/>
            <a:ext cx="1027113" cy="285750"/>
          </a:xfrm>
          <a:custGeom>
            <a:avLst/>
            <a:gdLst>
              <a:gd name="T0" fmla="*/ 592 w 647"/>
              <a:gd name="T1" fmla="*/ 161 h 180"/>
              <a:gd name="T2" fmla="*/ 579 w 647"/>
              <a:gd name="T3" fmla="*/ 162 h 180"/>
              <a:gd name="T4" fmla="*/ 503 w 647"/>
              <a:gd name="T5" fmla="*/ 116 h 180"/>
              <a:gd name="T6" fmla="*/ 501 w 647"/>
              <a:gd name="T7" fmla="*/ 116 h 180"/>
              <a:gd name="T8" fmla="*/ 502 w 647"/>
              <a:gd name="T9" fmla="*/ 105 h 180"/>
              <a:gd name="T10" fmla="*/ 446 w 647"/>
              <a:gd name="T11" fmla="*/ 49 h 180"/>
              <a:gd name="T12" fmla="*/ 422 w 647"/>
              <a:gd name="T13" fmla="*/ 55 h 180"/>
              <a:gd name="T14" fmla="*/ 342 w 647"/>
              <a:gd name="T15" fmla="*/ 0 h 180"/>
              <a:gd name="T16" fmla="*/ 259 w 647"/>
              <a:gd name="T17" fmla="*/ 62 h 180"/>
              <a:gd name="T18" fmla="*/ 236 w 647"/>
              <a:gd name="T19" fmla="*/ 55 h 180"/>
              <a:gd name="T20" fmla="*/ 190 w 647"/>
              <a:gd name="T21" fmla="*/ 97 h 180"/>
              <a:gd name="T22" fmla="*/ 185 w 647"/>
              <a:gd name="T23" fmla="*/ 97 h 180"/>
              <a:gd name="T24" fmla="*/ 114 w 647"/>
              <a:gd name="T25" fmla="*/ 134 h 180"/>
              <a:gd name="T26" fmla="*/ 99 w 647"/>
              <a:gd name="T27" fmla="*/ 132 h 180"/>
              <a:gd name="T28" fmla="*/ 76 w 647"/>
              <a:gd name="T29" fmla="*/ 137 h 180"/>
              <a:gd name="T30" fmla="*/ 57 w 647"/>
              <a:gd name="T31" fmla="*/ 134 h 180"/>
              <a:gd name="T32" fmla="*/ 0 w 647"/>
              <a:gd name="T33" fmla="*/ 180 h 180"/>
              <a:gd name="T34" fmla="*/ 647 w 647"/>
              <a:gd name="T35" fmla="*/ 180 h 180"/>
              <a:gd name="T36" fmla="*/ 592 w 647"/>
              <a:gd name="T37" fmla="*/ 161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7" h="180">
                <a:moveTo>
                  <a:pt x="592" y="161"/>
                </a:moveTo>
                <a:cubicBezTo>
                  <a:pt x="588" y="161"/>
                  <a:pt x="583" y="161"/>
                  <a:pt x="579" y="162"/>
                </a:cubicBezTo>
                <a:cubicBezTo>
                  <a:pt x="565" y="134"/>
                  <a:pt x="536" y="116"/>
                  <a:pt x="503" y="116"/>
                </a:cubicBezTo>
                <a:cubicBezTo>
                  <a:pt x="503" y="116"/>
                  <a:pt x="502" y="116"/>
                  <a:pt x="501" y="116"/>
                </a:cubicBezTo>
                <a:cubicBezTo>
                  <a:pt x="502" y="112"/>
                  <a:pt x="502" y="109"/>
                  <a:pt x="502" y="105"/>
                </a:cubicBezTo>
                <a:cubicBezTo>
                  <a:pt x="502" y="74"/>
                  <a:pt x="477" y="49"/>
                  <a:pt x="446" y="49"/>
                </a:cubicBezTo>
                <a:cubicBezTo>
                  <a:pt x="438" y="49"/>
                  <a:pt x="429" y="51"/>
                  <a:pt x="422" y="55"/>
                </a:cubicBezTo>
                <a:cubicBezTo>
                  <a:pt x="409" y="23"/>
                  <a:pt x="378" y="0"/>
                  <a:pt x="342" y="0"/>
                </a:cubicBezTo>
                <a:cubicBezTo>
                  <a:pt x="303" y="0"/>
                  <a:pt x="270" y="26"/>
                  <a:pt x="259" y="62"/>
                </a:cubicBezTo>
                <a:cubicBezTo>
                  <a:pt x="252" y="57"/>
                  <a:pt x="244" y="55"/>
                  <a:pt x="236" y="55"/>
                </a:cubicBezTo>
                <a:cubicBezTo>
                  <a:pt x="212" y="55"/>
                  <a:pt x="192" y="73"/>
                  <a:pt x="190" y="97"/>
                </a:cubicBezTo>
                <a:cubicBezTo>
                  <a:pt x="189" y="97"/>
                  <a:pt x="187" y="97"/>
                  <a:pt x="185" y="97"/>
                </a:cubicBezTo>
                <a:cubicBezTo>
                  <a:pt x="155" y="97"/>
                  <a:pt x="129" y="112"/>
                  <a:pt x="114" y="134"/>
                </a:cubicBezTo>
                <a:cubicBezTo>
                  <a:pt x="109" y="133"/>
                  <a:pt x="104" y="132"/>
                  <a:pt x="99" y="132"/>
                </a:cubicBezTo>
                <a:cubicBezTo>
                  <a:pt x="91" y="132"/>
                  <a:pt x="83" y="134"/>
                  <a:pt x="76" y="137"/>
                </a:cubicBezTo>
                <a:cubicBezTo>
                  <a:pt x="70" y="135"/>
                  <a:pt x="64" y="134"/>
                  <a:pt x="57" y="134"/>
                </a:cubicBezTo>
                <a:cubicBezTo>
                  <a:pt x="29" y="134"/>
                  <a:pt x="6" y="154"/>
                  <a:pt x="0" y="180"/>
                </a:cubicBezTo>
                <a:cubicBezTo>
                  <a:pt x="647" y="180"/>
                  <a:pt x="647" y="180"/>
                  <a:pt x="647" y="180"/>
                </a:cubicBezTo>
                <a:cubicBezTo>
                  <a:pt x="632" y="168"/>
                  <a:pt x="613" y="161"/>
                  <a:pt x="592" y="16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92">
            <a:extLst>
              <a:ext uri="{FF2B5EF4-FFF2-40B4-BE49-F238E27FC236}">
                <a16:creationId xmlns="" xmlns:a16="http://schemas.microsoft.com/office/drawing/2014/main" id="{339D4B82-3830-4293-AC81-DD44573FD35F}"/>
              </a:ext>
            </a:extLst>
          </p:cNvPr>
          <p:cNvSpPr>
            <a:spLocks/>
          </p:cNvSpPr>
          <p:nvPr/>
        </p:nvSpPr>
        <p:spPr bwMode="auto">
          <a:xfrm>
            <a:off x="2630487" y="2857500"/>
            <a:ext cx="708025" cy="196850"/>
          </a:xfrm>
          <a:custGeom>
            <a:avLst/>
            <a:gdLst>
              <a:gd name="T0" fmla="*/ 408 w 446"/>
              <a:gd name="T1" fmla="*/ 111 h 125"/>
              <a:gd name="T2" fmla="*/ 400 w 446"/>
              <a:gd name="T3" fmla="*/ 112 h 125"/>
              <a:gd name="T4" fmla="*/ 347 w 446"/>
              <a:gd name="T5" fmla="*/ 80 h 125"/>
              <a:gd name="T6" fmla="*/ 346 w 446"/>
              <a:gd name="T7" fmla="*/ 80 h 125"/>
              <a:gd name="T8" fmla="*/ 346 w 446"/>
              <a:gd name="T9" fmla="*/ 73 h 125"/>
              <a:gd name="T10" fmla="*/ 308 w 446"/>
              <a:gd name="T11" fmla="*/ 34 h 125"/>
              <a:gd name="T12" fmla="*/ 291 w 446"/>
              <a:gd name="T13" fmla="*/ 38 h 125"/>
              <a:gd name="T14" fmla="*/ 235 w 446"/>
              <a:gd name="T15" fmla="*/ 0 h 125"/>
              <a:gd name="T16" fmla="*/ 179 w 446"/>
              <a:gd name="T17" fmla="*/ 43 h 125"/>
              <a:gd name="T18" fmla="*/ 162 w 446"/>
              <a:gd name="T19" fmla="*/ 38 h 125"/>
              <a:gd name="T20" fmla="*/ 131 w 446"/>
              <a:gd name="T21" fmla="*/ 67 h 125"/>
              <a:gd name="T22" fmla="*/ 127 w 446"/>
              <a:gd name="T23" fmla="*/ 67 h 125"/>
              <a:gd name="T24" fmla="*/ 78 w 446"/>
              <a:gd name="T25" fmla="*/ 93 h 125"/>
              <a:gd name="T26" fmla="*/ 68 w 446"/>
              <a:gd name="T27" fmla="*/ 92 h 125"/>
              <a:gd name="T28" fmla="*/ 52 w 446"/>
              <a:gd name="T29" fmla="*/ 95 h 125"/>
              <a:gd name="T30" fmla="*/ 39 w 446"/>
              <a:gd name="T31" fmla="*/ 93 h 125"/>
              <a:gd name="T32" fmla="*/ 0 w 446"/>
              <a:gd name="T33" fmla="*/ 125 h 125"/>
              <a:gd name="T34" fmla="*/ 446 w 446"/>
              <a:gd name="T35" fmla="*/ 125 h 125"/>
              <a:gd name="T36" fmla="*/ 408 w 446"/>
              <a:gd name="T37" fmla="*/ 11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6" h="125">
                <a:moveTo>
                  <a:pt x="408" y="111"/>
                </a:moveTo>
                <a:cubicBezTo>
                  <a:pt x="405" y="111"/>
                  <a:pt x="402" y="112"/>
                  <a:pt x="400" y="112"/>
                </a:cubicBezTo>
                <a:cubicBezTo>
                  <a:pt x="390" y="93"/>
                  <a:pt x="370" y="80"/>
                  <a:pt x="347" y="80"/>
                </a:cubicBezTo>
                <a:cubicBezTo>
                  <a:pt x="347" y="80"/>
                  <a:pt x="346" y="80"/>
                  <a:pt x="346" y="80"/>
                </a:cubicBezTo>
                <a:cubicBezTo>
                  <a:pt x="346" y="78"/>
                  <a:pt x="346" y="76"/>
                  <a:pt x="346" y="73"/>
                </a:cubicBezTo>
                <a:cubicBezTo>
                  <a:pt x="346" y="52"/>
                  <a:pt x="329" y="34"/>
                  <a:pt x="308" y="34"/>
                </a:cubicBezTo>
                <a:cubicBezTo>
                  <a:pt x="302" y="34"/>
                  <a:pt x="296" y="36"/>
                  <a:pt x="291" y="38"/>
                </a:cubicBezTo>
                <a:cubicBezTo>
                  <a:pt x="282" y="16"/>
                  <a:pt x="261" y="0"/>
                  <a:pt x="235" y="0"/>
                </a:cubicBezTo>
                <a:cubicBezTo>
                  <a:pt x="208" y="0"/>
                  <a:pt x="186" y="18"/>
                  <a:pt x="179" y="43"/>
                </a:cubicBezTo>
                <a:cubicBezTo>
                  <a:pt x="174" y="40"/>
                  <a:pt x="168" y="38"/>
                  <a:pt x="162" y="38"/>
                </a:cubicBezTo>
                <a:cubicBezTo>
                  <a:pt x="146" y="38"/>
                  <a:pt x="132" y="51"/>
                  <a:pt x="131" y="67"/>
                </a:cubicBezTo>
                <a:cubicBezTo>
                  <a:pt x="130" y="67"/>
                  <a:pt x="129" y="67"/>
                  <a:pt x="127" y="67"/>
                </a:cubicBezTo>
                <a:cubicBezTo>
                  <a:pt x="107" y="67"/>
                  <a:pt x="89" y="77"/>
                  <a:pt x="78" y="93"/>
                </a:cubicBezTo>
                <a:cubicBezTo>
                  <a:pt x="75" y="92"/>
                  <a:pt x="71" y="92"/>
                  <a:pt x="68" y="92"/>
                </a:cubicBezTo>
                <a:cubicBezTo>
                  <a:pt x="62" y="92"/>
                  <a:pt x="57" y="93"/>
                  <a:pt x="52" y="95"/>
                </a:cubicBezTo>
                <a:cubicBezTo>
                  <a:pt x="48" y="94"/>
                  <a:pt x="44" y="93"/>
                  <a:pt x="39" y="93"/>
                </a:cubicBezTo>
                <a:cubicBezTo>
                  <a:pt x="20" y="93"/>
                  <a:pt x="3" y="107"/>
                  <a:pt x="0" y="125"/>
                </a:cubicBezTo>
                <a:cubicBezTo>
                  <a:pt x="446" y="125"/>
                  <a:pt x="446" y="125"/>
                  <a:pt x="446" y="125"/>
                </a:cubicBezTo>
                <a:cubicBezTo>
                  <a:pt x="436" y="117"/>
                  <a:pt x="422" y="111"/>
                  <a:pt x="408" y="1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93">
            <a:extLst>
              <a:ext uri="{FF2B5EF4-FFF2-40B4-BE49-F238E27FC236}">
                <a16:creationId xmlns="" xmlns:a16="http://schemas.microsoft.com/office/drawing/2014/main" id="{C084BAFA-D92F-4C5A-93C6-62BEB13F00C9}"/>
              </a:ext>
            </a:extLst>
          </p:cNvPr>
          <p:cNvSpPr>
            <a:spLocks/>
          </p:cNvSpPr>
          <p:nvPr/>
        </p:nvSpPr>
        <p:spPr bwMode="auto">
          <a:xfrm>
            <a:off x="233362" y="1174750"/>
            <a:ext cx="708025" cy="198438"/>
          </a:xfrm>
          <a:custGeom>
            <a:avLst/>
            <a:gdLst>
              <a:gd name="T0" fmla="*/ 408 w 446"/>
              <a:gd name="T1" fmla="*/ 111 h 125"/>
              <a:gd name="T2" fmla="*/ 400 w 446"/>
              <a:gd name="T3" fmla="*/ 112 h 125"/>
              <a:gd name="T4" fmla="*/ 347 w 446"/>
              <a:gd name="T5" fmla="*/ 80 h 125"/>
              <a:gd name="T6" fmla="*/ 346 w 446"/>
              <a:gd name="T7" fmla="*/ 81 h 125"/>
              <a:gd name="T8" fmla="*/ 347 w 446"/>
              <a:gd name="T9" fmla="*/ 73 h 125"/>
              <a:gd name="T10" fmla="*/ 308 w 446"/>
              <a:gd name="T11" fmla="*/ 34 h 125"/>
              <a:gd name="T12" fmla="*/ 291 w 446"/>
              <a:gd name="T13" fmla="*/ 38 h 125"/>
              <a:gd name="T14" fmla="*/ 236 w 446"/>
              <a:gd name="T15" fmla="*/ 0 h 125"/>
              <a:gd name="T16" fmla="*/ 179 w 446"/>
              <a:gd name="T17" fmla="*/ 43 h 125"/>
              <a:gd name="T18" fmla="*/ 163 w 446"/>
              <a:gd name="T19" fmla="*/ 38 h 125"/>
              <a:gd name="T20" fmla="*/ 131 w 446"/>
              <a:gd name="T21" fmla="*/ 67 h 125"/>
              <a:gd name="T22" fmla="*/ 128 w 446"/>
              <a:gd name="T23" fmla="*/ 67 h 125"/>
              <a:gd name="T24" fmla="*/ 79 w 446"/>
              <a:gd name="T25" fmla="*/ 93 h 125"/>
              <a:gd name="T26" fmla="*/ 68 w 446"/>
              <a:gd name="T27" fmla="*/ 92 h 125"/>
              <a:gd name="T28" fmla="*/ 52 w 446"/>
              <a:gd name="T29" fmla="*/ 95 h 125"/>
              <a:gd name="T30" fmla="*/ 39 w 446"/>
              <a:gd name="T31" fmla="*/ 93 h 125"/>
              <a:gd name="T32" fmla="*/ 0 w 446"/>
              <a:gd name="T33" fmla="*/ 125 h 125"/>
              <a:gd name="T34" fmla="*/ 446 w 446"/>
              <a:gd name="T35" fmla="*/ 125 h 125"/>
              <a:gd name="T36" fmla="*/ 408 w 446"/>
              <a:gd name="T37" fmla="*/ 11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46" h="125">
                <a:moveTo>
                  <a:pt x="408" y="111"/>
                </a:moveTo>
                <a:cubicBezTo>
                  <a:pt x="405" y="111"/>
                  <a:pt x="403" y="112"/>
                  <a:pt x="400" y="112"/>
                </a:cubicBezTo>
                <a:cubicBezTo>
                  <a:pt x="390" y="93"/>
                  <a:pt x="370" y="80"/>
                  <a:pt x="347" y="80"/>
                </a:cubicBezTo>
                <a:cubicBezTo>
                  <a:pt x="347" y="80"/>
                  <a:pt x="346" y="80"/>
                  <a:pt x="346" y="81"/>
                </a:cubicBezTo>
                <a:cubicBezTo>
                  <a:pt x="346" y="78"/>
                  <a:pt x="347" y="76"/>
                  <a:pt x="347" y="73"/>
                </a:cubicBezTo>
                <a:cubicBezTo>
                  <a:pt x="347" y="52"/>
                  <a:pt x="329" y="34"/>
                  <a:pt x="308" y="34"/>
                </a:cubicBezTo>
                <a:cubicBezTo>
                  <a:pt x="302" y="34"/>
                  <a:pt x="296" y="36"/>
                  <a:pt x="291" y="38"/>
                </a:cubicBezTo>
                <a:cubicBezTo>
                  <a:pt x="282" y="16"/>
                  <a:pt x="261" y="0"/>
                  <a:pt x="236" y="0"/>
                </a:cubicBezTo>
                <a:cubicBezTo>
                  <a:pt x="209" y="0"/>
                  <a:pt x="186" y="18"/>
                  <a:pt x="179" y="43"/>
                </a:cubicBezTo>
                <a:cubicBezTo>
                  <a:pt x="174" y="40"/>
                  <a:pt x="169" y="38"/>
                  <a:pt x="163" y="38"/>
                </a:cubicBezTo>
                <a:cubicBezTo>
                  <a:pt x="146" y="38"/>
                  <a:pt x="133" y="51"/>
                  <a:pt x="131" y="67"/>
                </a:cubicBezTo>
                <a:cubicBezTo>
                  <a:pt x="130" y="67"/>
                  <a:pt x="129" y="67"/>
                  <a:pt x="128" y="67"/>
                </a:cubicBezTo>
                <a:cubicBezTo>
                  <a:pt x="107" y="67"/>
                  <a:pt x="89" y="77"/>
                  <a:pt x="79" y="93"/>
                </a:cubicBezTo>
                <a:cubicBezTo>
                  <a:pt x="75" y="92"/>
                  <a:pt x="72" y="92"/>
                  <a:pt x="68" y="92"/>
                </a:cubicBezTo>
                <a:cubicBezTo>
                  <a:pt x="63" y="92"/>
                  <a:pt x="57" y="93"/>
                  <a:pt x="52" y="95"/>
                </a:cubicBezTo>
                <a:cubicBezTo>
                  <a:pt x="48" y="94"/>
                  <a:pt x="44" y="93"/>
                  <a:pt x="39" y="93"/>
                </a:cubicBezTo>
                <a:cubicBezTo>
                  <a:pt x="20" y="93"/>
                  <a:pt x="4" y="107"/>
                  <a:pt x="0" y="125"/>
                </a:cubicBezTo>
                <a:cubicBezTo>
                  <a:pt x="446" y="125"/>
                  <a:pt x="446" y="125"/>
                  <a:pt x="446" y="125"/>
                </a:cubicBezTo>
                <a:cubicBezTo>
                  <a:pt x="436" y="117"/>
                  <a:pt x="423" y="111"/>
                  <a:pt x="408" y="111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94">
            <a:extLst>
              <a:ext uri="{FF2B5EF4-FFF2-40B4-BE49-F238E27FC236}">
                <a16:creationId xmlns="" xmlns:a16="http://schemas.microsoft.com/office/drawing/2014/main" id="{D9D2CBB0-83E7-4F8D-B094-14DD95B90765}"/>
              </a:ext>
            </a:extLst>
          </p:cNvPr>
          <p:cNvSpPr>
            <a:spLocks/>
          </p:cNvSpPr>
          <p:nvPr/>
        </p:nvSpPr>
        <p:spPr bwMode="auto">
          <a:xfrm>
            <a:off x="722312" y="2446337"/>
            <a:ext cx="1127125" cy="1009650"/>
          </a:xfrm>
          <a:custGeom>
            <a:avLst/>
            <a:gdLst>
              <a:gd name="T0" fmla="*/ 355 w 710"/>
              <a:gd name="T1" fmla="*/ 0 h 637"/>
              <a:gd name="T2" fmla="*/ 266 w 710"/>
              <a:gd name="T3" fmla="*/ 13 h 637"/>
              <a:gd name="T4" fmla="*/ 49 w 710"/>
              <a:gd name="T5" fmla="*/ 407 h 637"/>
              <a:gd name="T6" fmla="*/ 355 w 710"/>
              <a:gd name="T7" fmla="*/ 637 h 637"/>
              <a:gd name="T8" fmla="*/ 444 w 710"/>
              <a:gd name="T9" fmla="*/ 624 h 637"/>
              <a:gd name="T10" fmla="*/ 661 w 710"/>
              <a:gd name="T11" fmla="*/ 229 h 637"/>
              <a:gd name="T12" fmla="*/ 355 w 710"/>
              <a:gd name="T13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10" h="637">
                <a:moveTo>
                  <a:pt x="355" y="0"/>
                </a:moveTo>
                <a:cubicBezTo>
                  <a:pt x="326" y="0"/>
                  <a:pt x="296" y="4"/>
                  <a:pt x="266" y="13"/>
                </a:cubicBezTo>
                <a:cubicBezTo>
                  <a:pt x="97" y="62"/>
                  <a:pt x="0" y="239"/>
                  <a:pt x="49" y="407"/>
                </a:cubicBezTo>
                <a:cubicBezTo>
                  <a:pt x="90" y="546"/>
                  <a:pt x="217" y="637"/>
                  <a:pt x="355" y="637"/>
                </a:cubicBezTo>
                <a:cubicBezTo>
                  <a:pt x="384" y="637"/>
                  <a:pt x="414" y="633"/>
                  <a:pt x="444" y="624"/>
                </a:cubicBezTo>
                <a:cubicBezTo>
                  <a:pt x="613" y="575"/>
                  <a:pt x="710" y="398"/>
                  <a:pt x="661" y="229"/>
                </a:cubicBezTo>
                <a:cubicBezTo>
                  <a:pt x="620" y="90"/>
                  <a:pt x="493" y="0"/>
                  <a:pt x="355" y="0"/>
                </a:cubicBezTo>
              </a:path>
            </a:pathLst>
          </a:custGeom>
          <a:solidFill>
            <a:srgbClr val="273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195">
            <a:extLst>
              <a:ext uri="{FF2B5EF4-FFF2-40B4-BE49-F238E27FC236}">
                <a16:creationId xmlns="" xmlns:a16="http://schemas.microsoft.com/office/drawing/2014/main" id="{71A3DDF4-089F-4AB1-872C-44022D9810F9}"/>
              </a:ext>
            </a:extLst>
          </p:cNvPr>
          <p:cNvSpPr>
            <a:spLocks/>
          </p:cNvSpPr>
          <p:nvPr/>
        </p:nvSpPr>
        <p:spPr bwMode="auto">
          <a:xfrm>
            <a:off x="798512" y="2465387"/>
            <a:ext cx="974725" cy="971550"/>
          </a:xfrm>
          <a:custGeom>
            <a:avLst/>
            <a:gdLst>
              <a:gd name="T0" fmla="*/ 571 w 614"/>
              <a:gd name="T1" fmla="*/ 229 h 613"/>
              <a:gd name="T2" fmla="*/ 230 w 614"/>
              <a:gd name="T3" fmla="*/ 42 h 613"/>
              <a:gd name="T4" fmla="*/ 43 w 614"/>
              <a:gd name="T5" fmla="*/ 383 h 613"/>
              <a:gd name="T6" fmla="*/ 384 w 614"/>
              <a:gd name="T7" fmla="*/ 571 h 613"/>
              <a:gd name="T8" fmla="*/ 571 w 614"/>
              <a:gd name="T9" fmla="*/ 229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613">
                <a:moveTo>
                  <a:pt x="571" y="229"/>
                </a:moveTo>
                <a:cubicBezTo>
                  <a:pt x="529" y="84"/>
                  <a:pt x="376" y="0"/>
                  <a:pt x="230" y="42"/>
                </a:cubicBezTo>
                <a:cubicBezTo>
                  <a:pt x="84" y="85"/>
                  <a:pt x="0" y="237"/>
                  <a:pt x="43" y="383"/>
                </a:cubicBezTo>
                <a:cubicBezTo>
                  <a:pt x="85" y="529"/>
                  <a:pt x="238" y="613"/>
                  <a:pt x="384" y="571"/>
                </a:cubicBezTo>
                <a:cubicBezTo>
                  <a:pt x="530" y="528"/>
                  <a:pt x="614" y="375"/>
                  <a:pt x="571" y="2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96">
            <a:extLst>
              <a:ext uri="{FF2B5EF4-FFF2-40B4-BE49-F238E27FC236}">
                <a16:creationId xmlns="" xmlns:a16="http://schemas.microsoft.com/office/drawing/2014/main" id="{74697E62-61E1-4C3C-AFF7-5B46E7DDB214}"/>
              </a:ext>
            </a:extLst>
          </p:cNvPr>
          <p:cNvSpPr>
            <a:spLocks/>
          </p:cNvSpPr>
          <p:nvPr/>
        </p:nvSpPr>
        <p:spPr bwMode="auto">
          <a:xfrm>
            <a:off x="900112" y="2487612"/>
            <a:ext cx="873125" cy="901700"/>
          </a:xfrm>
          <a:custGeom>
            <a:avLst/>
            <a:gdLst>
              <a:gd name="T0" fmla="*/ 320 w 550"/>
              <a:gd name="T1" fmla="*/ 557 h 569"/>
              <a:gd name="T2" fmla="*/ 314 w 550"/>
              <a:gd name="T3" fmla="*/ 558 h 569"/>
              <a:gd name="T4" fmla="*/ 305 w 550"/>
              <a:gd name="T5" fmla="*/ 558 h 569"/>
              <a:gd name="T6" fmla="*/ 283 w 550"/>
              <a:gd name="T7" fmla="*/ 565 h 569"/>
              <a:gd name="T8" fmla="*/ 189 w 550"/>
              <a:gd name="T9" fmla="*/ 562 h 569"/>
              <a:gd name="T10" fmla="*/ 346 w 550"/>
              <a:gd name="T11" fmla="*/ 517 h 569"/>
              <a:gd name="T12" fmla="*/ 355 w 550"/>
              <a:gd name="T13" fmla="*/ 499 h 569"/>
              <a:gd name="T14" fmla="*/ 337 w 550"/>
              <a:gd name="T15" fmla="*/ 489 h 569"/>
              <a:gd name="T16" fmla="*/ 205 w 550"/>
              <a:gd name="T17" fmla="*/ 528 h 569"/>
              <a:gd name="T18" fmla="*/ 187 w 550"/>
              <a:gd name="T19" fmla="*/ 518 h 569"/>
              <a:gd name="T20" fmla="*/ 197 w 550"/>
              <a:gd name="T21" fmla="*/ 500 h 569"/>
              <a:gd name="T22" fmla="*/ 246 w 550"/>
              <a:gd name="T23" fmla="*/ 486 h 569"/>
              <a:gd name="T24" fmla="*/ 255 w 550"/>
              <a:gd name="T25" fmla="*/ 468 h 569"/>
              <a:gd name="T26" fmla="*/ 238 w 550"/>
              <a:gd name="T27" fmla="*/ 458 h 569"/>
              <a:gd name="T28" fmla="*/ 101 w 550"/>
              <a:gd name="T29" fmla="*/ 498 h 569"/>
              <a:gd name="T30" fmla="*/ 82 w 550"/>
              <a:gd name="T31" fmla="*/ 488 h 569"/>
              <a:gd name="T32" fmla="*/ 92 w 550"/>
              <a:gd name="T33" fmla="*/ 471 h 569"/>
              <a:gd name="T34" fmla="*/ 313 w 550"/>
              <a:gd name="T35" fmla="*/ 406 h 569"/>
              <a:gd name="T36" fmla="*/ 323 w 550"/>
              <a:gd name="T37" fmla="*/ 389 h 569"/>
              <a:gd name="T38" fmla="*/ 305 w 550"/>
              <a:gd name="T39" fmla="*/ 379 h 569"/>
              <a:gd name="T40" fmla="*/ 251 w 550"/>
              <a:gd name="T41" fmla="*/ 395 h 569"/>
              <a:gd name="T42" fmla="*/ 233 w 550"/>
              <a:gd name="T43" fmla="*/ 385 h 569"/>
              <a:gd name="T44" fmla="*/ 243 w 550"/>
              <a:gd name="T45" fmla="*/ 367 h 569"/>
              <a:gd name="T46" fmla="*/ 335 w 550"/>
              <a:gd name="T47" fmla="*/ 340 h 569"/>
              <a:gd name="T48" fmla="*/ 345 w 550"/>
              <a:gd name="T49" fmla="*/ 323 h 569"/>
              <a:gd name="T50" fmla="*/ 327 w 550"/>
              <a:gd name="T51" fmla="*/ 313 h 569"/>
              <a:gd name="T52" fmla="*/ 123 w 550"/>
              <a:gd name="T53" fmla="*/ 372 h 569"/>
              <a:gd name="T54" fmla="*/ 106 w 550"/>
              <a:gd name="T55" fmla="*/ 362 h 569"/>
              <a:gd name="T56" fmla="*/ 115 w 550"/>
              <a:gd name="T57" fmla="*/ 345 h 569"/>
              <a:gd name="T58" fmla="*/ 281 w 550"/>
              <a:gd name="T59" fmla="*/ 296 h 569"/>
              <a:gd name="T60" fmla="*/ 291 w 550"/>
              <a:gd name="T61" fmla="*/ 278 h 569"/>
              <a:gd name="T62" fmla="*/ 273 w 550"/>
              <a:gd name="T63" fmla="*/ 269 h 569"/>
              <a:gd name="T64" fmla="*/ 87 w 550"/>
              <a:gd name="T65" fmla="*/ 323 h 569"/>
              <a:gd name="T66" fmla="*/ 69 w 550"/>
              <a:gd name="T67" fmla="*/ 313 h 569"/>
              <a:gd name="T68" fmla="*/ 79 w 550"/>
              <a:gd name="T69" fmla="*/ 295 h 569"/>
              <a:gd name="T70" fmla="*/ 208 w 550"/>
              <a:gd name="T71" fmla="*/ 258 h 569"/>
              <a:gd name="T72" fmla="*/ 218 w 550"/>
              <a:gd name="T73" fmla="*/ 240 h 569"/>
              <a:gd name="T74" fmla="*/ 200 w 550"/>
              <a:gd name="T75" fmla="*/ 230 h 569"/>
              <a:gd name="T76" fmla="*/ 84 w 550"/>
              <a:gd name="T77" fmla="*/ 264 h 569"/>
              <a:gd name="T78" fmla="*/ 67 w 550"/>
              <a:gd name="T79" fmla="*/ 254 h 569"/>
              <a:gd name="T80" fmla="*/ 76 w 550"/>
              <a:gd name="T81" fmla="*/ 236 h 569"/>
              <a:gd name="T82" fmla="*/ 249 w 550"/>
              <a:gd name="T83" fmla="*/ 186 h 569"/>
              <a:gd name="T84" fmla="*/ 259 w 550"/>
              <a:gd name="T85" fmla="*/ 168 h 569"/>
              <a:gd name="T86" fmla="*/ 241 w 550"/>
              <a:gd name="T87" fmla="*/ 158 h 569"/>
              <a:gd name="T88" fmla="*/ 134 w 550"/>
              <a:gd name="T89" fmla="*/ 190 h 569"/>
              <a:gd name="T90" fmla="*/ 116 w 550"/>
              <a:gd name="T91" fmla="*/ 180 h 569"/>
              <a:gd name="T92" fmla="*/ 126 w 550"/>
              <a:gd name="T93" fmla="*/ 162 h 569"/>
              <a:gd name="T94" fmla="*/ 170 w 550"/>
              <a:gd name="T95" fmla="*/ 149 h 569"/>
              <a:gd name="T96" fmla="*/ 180 w 550"/>
              <a:gd name="T97" fmla="*/ 131 h 569"/>
              <a:gd name="T98" fmla="*/ 162 w 550"/>
              <a:gd name="T99" fmla="*/ 122 h 569"/>
              <a:gd name="T100" fmla="*/ 12 w 550"/>
              <a:gd name="T101" fmla="*/ 165 h 569"/>
              <a:gd name="T102" fmla="*/ 0 w 550"/>
              <a:gd name="T103" fmla="*/ 163 h 569"/>
              <a:gd name="T104" fmla="*/ 18 w 550"/>
              <a:gd name="T105" fmla="*/ 134 h 569"/>
              <a:gd name="T106" fmla="*/ 217 w 550"/>
              <a:gd name="T107" fmla="*/ 76 h 569"/>
              <a:gd name="T108" fmla="*/ 227 w 550"/>
              <a:gd name="T109" fmla="*/ 58 h 569"/>
              <a:gd name="T110" fmla="*/ 209 w 550"/>
              <a:gd name="T111" fmla="*/ 48 h 569"/>
              <a:gd name="T112" fmla="*/ 52 w 550"/>
              <a:gd name="T113" fmla="*/ 94 h 569"/>
              <a:gd name="T114" fmla="*/ 131 w 550"/>
              <a:gd name="T115" fmla="*/ 41 h 569"/>
              <a:gd name="T116" fmla="*/ 203 w 550"/>
              <a:gd name="T117" fmla="*/ 20 h 569"/>
              <a:gd name="T118" fmla="*/ 507 w 550"/>
              <a:gd name="T119" fmla="*/ 215 h 569"/>
              <a:gd name="T120" fmla="*/ 320 w 550"/>
              <a:gd name="T121" fmla="*/ 557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50" h="569">
                <a:moveTo>
                  <a:pt x="320" y="557"/>
                </a:moveTo>
                <a:cubicBezTo>
                  <a:pt x="318" y="557"/>
                  <a:pt x="316" y="558"/>
                  <a:pt x="314" y="558"/>
                </a:cubicBezTo>
                <a:cubicBezTo>
                  <a:pt x="311" y="558"/>
                  <a:pt x="308" y="557"/>
                  <a:pt x="305" y="558"/>
                </a:cubicBezTo>
                <a:cubicBezTo>
                  <a:pt x="283" y="565"/>
                  <a:pt x="283" y="565"/>
                  <a:pt x="283" y="565"/>
                </a:cubicBezTo>
                <a:cubicBezTo>
                  <a:pt x="251" y="569"/>
                  <a:pt x="219" y="568"/>
                  <a:pt x="189" y="562"/>
                </a:cubicBezTo>
                <a:cubicBezTo>
                  <a:pt x="346" y="517"/>
                  <a:pt x="346" y="517"/>
                  <a:pt x="346" y="517"/>
                </a:cubicBezTo>
                <a:cubicBezTo>
                  <a:pt x="353" y="515"/>
                  <a:pt x="357" y="507"/>
                  <a:pt x="355" y="499"/>
                </a:cubicBezTo>
                <a:cubicBezTo>
                  <a:pt x="353" y="491"/>
                  <a:pt x="345" y="487"/>
                  <a:pt x="337" y="489"/>
                </a:cubicBezTo>
                <a:cubicBezTo>
                  <a:pt x="205" y="528"/>
                  <a:pt x="205" y="528"/>
                  <a:pt x="205" y="528"/>
                </a:cubicBezTo>
                <a:cubicBezTo>
                  <a:pt x="197" y="530"/>
                  <a:pt x="189" y="525"/>
                  <a:pt x="187" y="518"/>
                </a:cubicBezTo>
                <a:cubicBezTo>
                  <a:pt x="185" y="510"/>
                  <a:pt x="189" y="502"/>
                  <a:pt x="197" y="500"/>
                </a:cubicBezTo>
                <a:cubicBezTo>
                  <a:pt x="246" y="486"/>
                  <a:pt x="246" y="486"/>
                  <a:pt x="246" y="486"/>
                </a:cubicBezTo>
                <a:cubicBezTo>
                  <a:pt x="253" y="484"/>
                  <a:pt x="258" y="476"/>
                  <a:pt x="255" y="468"/>
                </a:cubicBezTo>
                <a:cubicBezTo>
                  <a:pt x="253" y="461"/>
                  <a:pt x="245" y="456"/>
                  <a:pt x="238" y="458"/>
                </a:cubicBezTo>
                <a:cubicBezTo>
                  <a:pt x="101" y="498"/>
                  <a:pt x="101" y="498"/>
                  <a:pt x="101" y="498"/>
                </a:cubicBezTo>
                <a:cubicBezTo>
                  <a:pt x="93" y="501"/>
                  <a:pt x="85" y="496"/>
                  <a:pt x="82" y="488"/>
                </a:cubicBezTo>
                <a:cubicBezTo>
                  <a:pt x="80" y="481"/>
                  <a:pt x="85" y="473"/>
                  <a:pt x="92" y="471"/>
                </a:cubicBezTo>
                <a:cubicBezTo>
                  <a:pt x="313" y="406"/>
                  <a:pt x="313" y="406"/>
                  <a:pt x="313" y="406"/>
                </a:cubicBezTo>
                <a:cubicBezTo>
                  <a:pt x="321" y="404"/>
                  <a:pt x="325" y="396"/>
                  <a:pt x="323" y="389"/>
                </a:cubicBezTo>
                <a:cubicBezTo>
                  <a:pt x="321" y="381"/>
                  <a:pt x="313" y="377"/>
                  <a:pt x="305" y="379"/>
                </a:cubicBezTo>
                <a:cubicBezTo>
                  <a:pt x="251" y="395"/>
                  <a:pt x="251" y="395"/>
                  <a:pt x="251" y="395"/>
                </a:cubicBezTo>
                <a:cubicBezTo>
                  <a:pt x="243" y="397"/>
                  <a:pt x="235" y="393"/>
                  <a:pt x="233" y="385"/>
                </a:cubicBezTo>
                <a:cubicBezTo>
                  <a:pt x="231" y="377"/>
                  <a:pt x="235" y="369"/>
                  <a:pt x="243" y="367"/>
                </a:cubicBezTo>
                <a:cubicBezTo>
                  <a:pt x="335" y="340"/>
                  <a:pt x="335" y="340"/>
                  <a:pt x="335" y="340"/>
                </a:cubicBezTo>
                <a:cubicBezTo>
                  <a:pt x="343" y="338"/>
                  <a:pt x="347" y="330"/>
                  <a:pt x="345" y="323"/>
                </a:cubicBezTo>
                <a:cubicBezTo>
                  <a:pt x="343" y="315"/>
                  <a:pt x="335" y="311"/>
                  <a:pt x="327" y="313"/>
                </a:cubicBezTo>
                <a:cubicBezTo>
                  <a:pt x="123" y="372"/>
                  <a:pt x="123" y="372"/>
                  <a:pt x="123" y="372"/>
                </a:cubicBezTo>
                <a:cubicBezTo>
                  <a:pt x="116" y="374"/>
                  <a:pt x="108" y="370"/>
                  <a:pt x="106" y="362"/>
                </a:cubicBezTo>
                <a:cubicBezTo>
                  <a:pt x="103" y="355"/>
                  <a:pt x="108" y="347"/>
                  <a:pt x="115" y="345"/>
                </a:cubicBezTo>
                <a:cubicBezTo>
                  <a:pt x="281" y="296"/>
                  <a:pt x="281" y="296"/>
                  <a:pt x="281" y="296"/>
                </a:cubicBezTo>
                <a:cubicBezTo>
                  <a:pt x="289" y="294"/>
                  <a:pt x="293" y="286"/>
                  <a:pt x="291" y="278"/>
                </a:cubicBezTo>
                <a:cubicBezTo>
                  <a:pt x="289" y="271"/>
                  <a:pt x="281" y="266"/>
                  <a:pt x="273" y="269"/>
                </a:cubicBezTo>
                <a:cubicBezTo>
                  <a:pt x="87" y="323"/>
                  <a:pt x="87" y="323"/>
                  <a:pt x="87" y="323"/>
                </a:cubicBezTo>
                <a:cubicBezTo>
                  <a:pt x="79" y="325"/>
                  <a:pt x="71" y="321"/>
                  <a:pt x="69" y="313"/>
                </a:cubicBezTo>
                <a:cubicBezTo>
                  <a:pt x="67" y="306"/>
                  <a:pt x="71" y="298"/>
                  <a:pt x="79" y="295"/>
                </a:cubicBezTo>
                <a:cubicBezTo>
                  <a:pt x="208" y="258"/>
                  <a:pt x="208" y="258"/>
                  <a:pt x="208" y="258"/>
                </a:cubicBezTo>
                <a:cubicBezTo>
                  <a:pt x="215" y="256"/>
                  <a:pt x="220" y="248"/>
                  <a:pt x="218" y="240"/>
                </a:cubicBezTo>
                <a:cubicBezTo>
                  <a:pt x="215" y="232"/>
                  <a:pt x="207" y="228"/>
                  <a:pt x="200" y="230"/>
                </a:cubicBezTo>
                <a:cubicBezTo>
                  <a:pt x="84" y="264"/>
                  <a:pt x="84" y="264"/>
                  <a:pt x="84" y="264"/>
                </a:cubicBezTo>
                <a:cubicBezTo>
                  <a:pt x="77" y="266"/>
                  <a:pt x="69" y="262"/>
                  <a:pt x="67" y="254"/>
                </a:cubicBezTo>
                <a:cubicBezTo>
                  <a:pt x="64" y="247"/>
                  <a:pt x="69" y="239"/>
                  <a:pt x="76" y="236"/>
                </a:cubicBezTo>
                <a:cubicBezTo>
                  <a:pt x="249" y="186"/>
                  <a:pt x="249" y="186"/>
                  <a:pt x="249" y="186"/>
                </a:cubicBezTo>
                <a:cubicBezTo>
                  <a:pt x="257" y="184"/>
                  <a:pt x="261" y="176"/>
                  <a:pt x="259" y="168"/>
                </a:cubicBezTo>
                <a:cubicBezTo>
                  <a:pt x="257" y="161"/>
                  <a:pt x="249" y="156"/>
                  <a:pt x="241" y="158"/>
                </a:cubicBezTo>
                <a:cubicBezTo>
                  <a:pt x="134" y="190"/>
                  <a:pt x="134" y="190"/>
                  <a:pt x="134" y="190"/>
                </a:cubicBezTo>
                <a:cubicBezTo>
                  <a:pt x="126" y="192"/>
                  <a:pt x="118" y="188"/>
                  <a:pt x="116" y="180"/>
                </a:cubicBezTo>
                <a:cubicBezTo>
                  <a:pt x="114" y="172"/>
                  <a:pt x="118" y="164"/>
                  <a:pt x="126" y="162"/>
                </a:cubicBezTo>
                <a:cubicBezTo>
                  <a:pt x="170" y="149"/>
                  <a:pt x="170" y="149"/>
                  <a:pt x="170" y="149"/>
                </a:cubicBezTo>
                <a:cubicBezTo>
                  <a:pt x="178" y="147"/>
                  <a:pt x="182" y="139"/>
                  <a:pt x="180" y="131"/>
                </a:cubicBezTo>
                <a:cubicBezTo>
                  <a:pt x="178" y="124"/>
                  <a:pt x="170" y="119"/>
                  <a:pt x="162" y="122"/>
                </a:cubicBezTo>
                <a:cubicBezTo>
                  <a:pt x="12" y="165"/>
                  <a:pt x="12" y="165"/>
                  <a:pt x="12" y="165"/>
                </a:cubicBezTo>
                <a:cubicBezTo>
                  <a:pt x="8" y="167"/>
                  <a:pt x="3" y="166"/>
                  <a:pt x="0" y="163"/>
                </a:cubicBezTo>
                <a:cubicBezTo>
                  <a:pt x="5" y="153"/>
                  <a:pt x="11" y="143"/>
                  <a:pt x="18" y="134"/>
                </a:cubicBezTo>
                <a:cubicBezTo>
                  <a:pt x="217" y="76"/>
                  <a:pt x="217" y="76"/>
                  <a:pt x="217" y="76"/>
                </a:cubicBezTo>
                <a:cubicBezTo>
                  <a:pt x="225" y="74"/>
                  <a:pt x="229" y="66"/>
                  <a:pt x="227" y="58"/>
                </a:cubicBezTo>
                <a:cubicBezTo>
                  <a:pt x="225" y="50"/>
                  <a:pt x="217" y="46"/>
                  <a:pt x="209" y="48"/>
                </a:cubicBezTo>
                <a:cubicBezTo>
                  <a:pt x="52" y="94"/>
                  <a:pt x="52" y="94"/>
                  <a:pt x="52" y="94"/>
                </a:cubicBezTo>
                <a:cubicBezTo>
                  <a:pt x="75" y="72"/>
                  <a:pt x="101" y="54"/>
                  <a:pt x="131" y="41"/>
                </a:cubicBezTo>
                <a:cubicBezTo>
                  <a:pt x="203" y="20"/>
                  <a:pt x="203" y="20"/>
                  <a:pt x="203" y="20"/>
                </a:cubicBezTo>
                <a:cubicBezTo>
                  <a:pt x="337" y="0"/>
                  <a:pt x="468" y="82"/>
                  <a:pt x="507" y="215"/>
                </a:cubicBezTo>
                <a:cubicBezTo>
                  <a:pt x="550" y="361"/>
                  <a:pt x="466" y="514"/>
                  <a:pt x="320" y="557"/>
                </a:cubicBezTo>
                <a:close/>
              </a:path>
            </a:pathLst>
          </a:custGeom>
          <a:solidFill>
            <a:schemeClr val="accent6">
              <a:lumMod val="75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97">
            <a:extLst>
              <a:ext uri="{FF2B5EF4-FFF2-40B4-BE49-F238E27FC236}">
                <a16:creationId xmlns="" xmlns:a16="http://schemas.microsoft.com/office/drawing/2014/main" id="{DA2CC161-CE91-4CD3-8DBC-BFD5C3871004}"/>
              </a:ext>
            </a:extLst>
          </p:cNvPr>
          <p:cNvSpPr>
            <a:spLocks/>
          </p:cNvSpPr>
          <p:nvPr/>
        </p:nvSpPr>
        <p:spPr bwMode="auto">
          <a:xfrm>
            <a:off x="3263900" y="4219575"/>
            <a:ext cx="973138" cy="685800"/>
          </a:xfrm>
          <a:custGeom>
            <a:avLst/>
            <a:gdLst>
              <a:gd name="T0" fmla="*/ 61 w 613"/>
              <a:gd name="T1" fmla="*/ 0 h 432"/>
              <a:gd name="T2" fmla="*/ 55 w 613"/>
              <a:gd name="T3" fmla="*/ 55 h 432"/>
              <a:gd name="T4" fmla="*/ 37 w 613"/>
              <a:gd name="T5" fmla="*/ 3 h 432"/>
              <a:gd name="T6" fmla="*/ 26 w 613"/>
              <a:gd name="T7" fmla="*/ 16 h 432"/>
              <a:gd name="T8" fmla="*/ 22 w 613"/>
              <a:gd name="T9" fmla="*/ 33 h 432"/>
              <a:gd name="T10" fmla="*/ 10 w 613"/>
              <a:gd name="T11" fmla="*/ 26 h 432"/>
              <a:gd name="T12" fmla="*/ 4 w 613"/>
              <a:gd name="T13" fmla="*/ 48 h 432"/>
              <a:gd name="T14" fmla="*/ 40 w 613"/>
              <a:gd name="T15" fmla="*/ 157 h 432"/>
              <a:gd name="T16" fmla="*/ 30 w 613"/>
              <a:gd name="T17" fmla="*/ 164 h 432"/>
              <a:gd name="T18" fmla="*/ 37 w 613"/>
              <a:gd name="T19" fmla="*/ 174 h 432"/>
              <a:gd name="T20" fmla="*/ 60 w 613"/>
              <a:gd name="T21" fmla="*/ 170 h 432"/>
              <a:gd name="T22" fmla="*/ 27 w 613"/>
              <a:gd name="T23" fmla="*/ 192 h 432"/>
              <a:gd name="T24" fmla="*/ 43 w 613"/>
              <a:gd name="T25" fmla="*/ 276 h 432"/>
              <a:gd name="T26" fmla="*/ 78 w 613"/>
              <a:gd name="T27" fmla="*/ 419 h 432"/>
              <a:gd name="T28" fmla="*/ 613 w 613"/>
              <a:gd name="T29" fmla="*/ 181 h 432"/>
              <a:gd name="T30" fmla="*/ 570 w 613"/>
              <a:gd name="T31" fmla="*/ 109 h 432"/>
              <a:gd name="T32" fmla="*/ 465 w 613"/>
              <a:gd name="T33" fmla="*/ 71 h 432"/>
              <a:gd name="T34" fmla="*/ 451 w 613"/>
              <a:gd name="T35" fmla="*/ 80 h 432"/>
              <a:gd name="T36" fmla="*/ 306 w 613"/>
              <a:gd name="T37" fmla="*/ 186 h 432"/>
              <a:gd name="T38" fmla="*/ 270 w 613"/>
              <a:gd name="T39" fmla="*/ 198 h 432"/>
              <a:gd name="T40" fmla="*/ 251 w 613"/>
              <a:gd name="T41" fmla="*/ 273 h 432"/>
              <a:gd name="T42" fmla="*/ 293 w 613"/>
              <a:gd name="T43" fmla="*/ 222 h 432"/>
              <a:gd name="T44" fmla="*/ 257 w 613"/>
              <a:gd name="T45" fmla="*/ 295 h 432"/>
              <a:gd name="T46" fmla="*/ 232 w 613"/>
              <a:gd name="T47" fmla="*/ 306 h 432"/>
              <a:gd name="T48" fmla="*/ 225 w 613"/>
              <a:gd name="T49" fmla="*/ 307 h 432"/>
              <a:gd name="T50" fmla="*/ 175 w 613"/>
              <a:gd name="T51" fmla="*/ 351 h 432"/>
              <a:gd name="T52" fmla="*/ 152 w 613"/>
              <a:gd name="T53" fmla="*/ 335 h 432"/>
              <a:gd name="T54" fmla="*/ 141 w 613"/>
              <a:gd name="T55" fmla="*/ 274 h 432"/>
              <a:gd name="T56" fmla="*/ 121 w 613"/>
              <a:gd name="T57" fmla="*/ 174 h 432"/>
              <a:gd name="T58" fmla="*/ 105 w 613"/>
              <a:gd name="T59" fmla="*/ 162 h 432"/>
              <a:gd name="T60" fmla="*/ 106 w 613"/>
              <a:gd name="T61" fmla="*/ 150 h 432"/>
              <a:gd name="T62" fmla="*/ 101 w 613"/>
              <a:gd name="T63" fmla="*/ 146 h 432"/>
              <a:gd name="T64" fmla="*/ 127 w 613"/>
              <a:gd name="T65" fmla="*/ 86 h 432"/>
              <a:gd name="T66" fmla="*/ 117 w 613"/>
              <a:gd name="T67" fmla="*/ 71 h 432"/>
              <a:gd name="T68" fmla="*/ 100 w 613"/>
              <a:gd name="T69" fmla="*/ 94 h 432"/>
              <a:gd name="T70" fmla="*/ 94 w 613"/>
              <a:gd name="T71" fmla="*/ 6 h 432"/>
              <a:gd name="T72" fmla="*/ 82 w 613"/>
              <a:gd name="T73" fmla="*/ 17 h 432"/>
              <a:gd name="T74" fmla="*/ 72 w 613"/>
              <a:gd name="T75" fmla="*/ 1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13" h="432"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54" y="1"/>
                  <a:pt x="49" y="6"/>
                  <a:pt x="50" y="13"/>
                </a:cubicBezTo>
                <a:cubicBezTo>
                  <a:pt x="55" y="55"/>
                  <a:pt x="55" y="55"/>
                  <a:pt x="55" y="55"/>
                </a:cubicBezTo>
                <a:cubicBezTo>
                  <a:pt x="48" y="12"/>
                  <a:pt x="48" y="12"/>
                  <a:pt x="48" y="12"/>
                </a:cubicBezTo>
                <a:cubicBezTo>
                  <a:pt x="47" y="7"/>
                  <a:pt x="42" y="3"/>
                  <a:pt x="37" y="3"/>
                </a:cubicBezTo>
                <a:cubicBezTo>
                  <a:pt x="36" y="3"/>
                  <a:pt x="36" y="3"/>
                  <a:pt x="35" y="4"/>
                </a:cubicBezTo>
                <a:cubicBezTo>
                  <a:pt x="29" y="5"/>
                  <a:pt x="25" y="10"/>
                  <a:pt x="26" y="16"/>
                </a:cubicBezTo>
                <a:cubicBezTo>
                  <a:pt x="39" y="85"/>
                  <a:pt x="39" y="85"/>
                  <a:pt x="39" y="85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29"/>
                  <a:pt x="16" y="25"/>
                  <a:pt x="12" y="25"/>
                </a:cubicBezTo>
                <a:cubicBezTo>
                  <a:pt x="11" y="25"/>
                  <a:pt x="10" y="25"/>
                  <a:pt x="10" y="26"/>
                </a:cubicBezTo>
                <a:cubicBezTo>
                  <a:pt x="3" y="27"/>
                  <a:pt x="0" y="34"/>
                  <a:pt x="1" y="40"/>
                </a:cubicBezTo>
                <a:cubicBezTo>
                  <a:pt x="4" y="48"/>
                  <a:pt x="4" y="48"/>
                  <a:pt x="4" y="48"/>
                </a:cubicBezTo>
                <a:cubicBezTo>
                  <a:pt x="14" y="78"/>
                  <a:pt x="21" y="110"/>
                  <a:pt x="25" y="142"/>
                </a:cubicBezTo>
                <a:cubicBezTo>
                  <a:pt x="26" y="150"/>
                  <a:pt x="32" y="156"/>
                  <a:pt x="40" y="157"/>
                </a:cubicBezTo>
                <a:cubicBezTo>
                  <a:pt x="35" y="158"/>
                  <a:pt x="35" y="158"/>
                  <a:pt x="35" y="158"/>
                </a:cubicBezTo>
                <a:cubicBezTo>
                  <a:pt x="32" y="158"/>
                  <a:pt x="30" y="161"/>
                  <a:pt x="30" y="164"/>
                </a:cubicBezTo>
                <a:cubicBezTo>
                  <a:pt x="32" y="170"/>
                  <a:pt x="32" y="170"/>
                  <a:pt x="32" y="170"/>
                </a:cubicBezTo>
                <a:cubicBezTo>
                  <a:pt x="32" y="173"/>
                  <a:pt x="34" y="174"/>
                  <a:pt x="37" y="174"/>
                </a:cubicBezTo>
                <a:cubicBezTo>
                  <a:pt x="37" y="174"/>
                  <a:pt x="38" y="174"/>
                  <a:pt x="38" y="174"/>
                </a:cubicBezTo>
                <a:cubicBezTo>
                  <a:pt x="60" y="170"/>
                  <a:pt x="60" y="170"/>
                  <a:pt x="60" y="170"/>
                </a:cubicBezTo>
                <a:cubicBezTo>
                  <a:pt x="39" y="174"/>
                  <a:pt x="39" y="174"/>
                  <a:pt x="39" y="174"/>
                </a:cubicBezTo>
                <a:cubicBezTo>
                  <a:pt x="30" y="176"/>
                  <a:pt x="25" y="184"/>
                  <a:pt x="27" y="192"/>
                </a:cubicBezTo>
                <a:cubicBezTo>
                  <a:pt x="41" y="267"/>
                  <a:pt x="41" y="267"/>
                  <a:pt x="41" y="267"/>
                </a:cubicBezTo>
                <a:cubicBezTo>
                  <a:pt x="43" y="276"/>
                  <a:pt x="43" y="276"/>
                  <a:pt x="43" y="276"/>
                </a:cubicBezTo>
                <a:cubicBezTo>
                  <a:pt x="68" y="408"/>
                  <a:pt x="68" y="408"/>
                  <a:pt x="68" y="408"/>
                </a:cubicBezTo>
                <a:cubicBezTo>
                  <a:pt x="69" y="413"/>
                  <a:pt x="73" y="417"/>
                  <a:pt x="78" y="419"/>
                </a:cubicBezTo>
                <a:cubicBezTo>
                  <a:pt x="114" y="432"/>
                  <a:pt x="114" y="432"/>
                  <a:pt x="114" y="432"/>
                </a:cubicBezTo>
                <a:cubicBezTo>
                  <a:pt x="268" y="329"/>
                  <a:pt x="436" y="245"/>
                  <a:pt x="613" y="181"/>
                </a:cubicBezTo>
                <a:cubicBezTo>
                  <a:pt x="604" y="160"/>
                  <a:pt x="590" y="140"/>
                  <a:pt x="573" y="124"/>
                </a:cubicBezTo>
                <a:cubicBezTo>
                  <a:pt x="575" y="119"/>
                  <a:pt x="574" y="113"/>
                  <a:pt x="570" y="109"/>
                </a:cubicBezTo>
                <a:cubicBezTo>
                  <a:pt x="562" y="102"/>
                  <a:pt x="547" y="91"/>
                  <a:pt x="521" y="82"/>
                </a:cubicBezTo>
                <a:cubicBezTo>
                  <a:pt x="496" y="73"/>
                  <a:pt x="477" y="71"/>
                  <a:pt x="465" y="71"/>
                </a:cubicBezTo>
                <a:cubicBezTo>
                  <a:pt x="464" y="71"/>
                  <a:pt x="463" y="71"/>
                  <a:pt x="462" y="71"/>
                </a:cubicBezTo>
                <a:cubicBezTo>
                  <a:pt x="456" y="71"/>
                  <a:pt x="452" y="75"/>
                  <a:pt x="451" y="80"/>
                </a:cubicBezTo>
                <a:cubicBezTo>
                  <a:pt x="386" y="85"/>
                  <a:pt x="327" y="127"/>
                  <a:pt x="304" y="192"/>
                </a:cubicBezTo>
                <a:cubicBezTo>
                  <a:pt x="306" y="186"/>
                  <a:pt x="306" y="186"/>
                  <a:pt x="306" y="186"/>
                </a:cubicBezTo>
                <a:cubicBezTo>
                  <a:pt x="282" y="187"/>
                  <a:pt x="282" y="187"/>
                  <a:pt x="282" y="187"/>
                </a:cubicBezTo>
                <a:cubicBezTo>
                  <a:pt x="278" y="187"/>
                  <a:pt x="273" y="191"/>
                  <a:pt x="270" y="198"/>
                </a:cubicBezTo>
                <a:cubicBezTo>
                  <a:pt x="249" y="257"/>
                  <a:pt x="249" y="257"/>
                  <a:pt x="249" y="257"/>
                </a:cubicBezTo>
                <a:cubicBezTo>
                  <a:pt x="247" y="263"/>
                  <a:pt x="248" y="269"/>
                  <a:pt x="251" y="273"/>
                </a:cubicBezTo>
                <a:cubicBezTo>
                  <a:pt x="268" y="291"/>
                  <a:pt x="268" y="291"/>
                  <a:pt x="268" y="291"/>
                </a:cubicBezTo>
                <a:cubicBezTo>
                  <a:pt x="293" y="222"/>
                  <a:pt x="293" y="222"/>
                  <a:pt x="293" y="222"/>
                </a:cubicBezTo>
                <a:cubicBezTo>
                  <a:pt x="266" y="298"/>
                  <a:pt x="266" y="298"/>
                  <a:pt x="266" y="298"/>
                </a:cubicBezTo>
                <a:cubicBezTo>
                  <a:pt x="257" y="295"/>
                  <a:pt x="257" y="295"/>
                  <a:pt x="257" y="295"/>
                </a:cubicBezTo>
                <a:cubicBezTo>
                  <a:pt x="254" y="294"/>
                  <a:pt x="252" y="293"/>
                  <a:pt x="250" y="293"/>
                </a:cubicBezTo>
                <a:cubicBezTo>
                  <a:pt x="242" y="293"/>
                  <a:pt x="234" y="298"/>
                  <a:pt x="232" y="306"/>
                </a:cubicBezTo>
                <a:cubicBezTo>
                  <a:pt x="231" y="307"/>
                  <a:pt x="231" y="307"/>
                  <a:pt x="231" y="308"/>
                </a:cubicBezTo>
                <a:cubicBezTo>
                  <a:pt x="229" y="307"/>
                  <a:pt x="227" y="307"/>
                  <a:pt x="225" y="307"/>
                </a:cubicBezTo>
                <a:cubicBezTo>
                  <a:pt x="205" y="307"/>
                  <a:pt x="186" y="320"/>
                  <a:pt x="179" y="340"/>
                </a:cubicBezTo>
                <a:cubicBezTo>
                  <a:pt x="175" y="351"/>
                  <a:pt x="175" y="351"/>
                  <a:pt x="175" y="351"/>
                </a:cubicBezTo>
                <a:cubicBezTo>
                  <a:pt x="162" y="347"/>
                  <a:pt x="162" y="347"/>
                  <a:pt x="162" y="347"/>
                </a:cubicBezTo>
                <a:cubicBezTo>
                  <a:pt x="157" y="345"/>
                  <a:pt x="153" y="341"/>
                  <a:pt x="152" y="335"/>
                </a:cubicBezTo>
                <a:cubicBezTo>
                  <a:pt x="141" y="274"/>
                  <a:pt x="141" y="274"/>
                  <a:pt x="141" y="274"/>
                </a:cubicBezTo>
                <a:cubicBezTo>
                  <a:pt x="141" y="274"/>
                  <a:pt x="141" y="274"/>
                  <a:pt x="141" y="274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20" y="167"/>
                  <a:pt x="114" y="162"/>
                  <a:pt x="106" y="162"/>
                </a:cubicBezTo>
                <a:cubicBezTo>
                  <a:pt x="106" y="162"/>
                  <a:pt x="106" y="162"/>
                  <a:pt x="105" y="162"/>
                </a:cubicBezTo>
                <a:cubicBezTo>
                  <a:pt x="107" y="161"/>
                  <a:pt x="108" y="158"/>
                  <a:pt x="108" y="156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6" y="148"/>
                  <a:pt x="104" y="146"/>
                  <a:pt x="101" y="146"/>
                </a:cubicBezTo>
                <a:cubicBezTo>
                  <a:pt x="101" y="146"/>
                  <a:pt x="101" y="146"/>
                  <a:pt x="101" y="146"/>
                </a:cubicBezTo>
                <a:cubicBezTo>
                  <a:pt x="101" y="145"/>
                  <a:pt x="102" y="145"/>
                  <a:pt x="102" y="144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1"/>
                  <a:pt x="126" y="74"/>
                  <a:pt x="120" y="72"/>
                </a:cubicBezTo>
                <a:cubicBezTo>
                  <a:pt x="119" y="71"/>
                  <a:pt x="118" y="71"/>
                  <a:pt x="117" y="71"/>
                </a:cubicBezTo>
                <a:cubicBezTo>
                  <a:pt x="112" y="71"/>
                  <a:pt x="108" y="74"/>
                  <a:pt x="106" y="78"/>
                </a:cubicBezTo>
                <a:cubicBezTo>
                  <a:pt x="100" y="94"/>
                  <a:pt x="100" y="94"/>
                  <a:pt x="100" y="94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4" y="12"/>
                  <a:pt x="100" y="7"/>
                  <a:pt x="94" y="6"/>
                </a:cubicBezTo>
                <a:cubicBezTo>
                  <a:pt x="94" y="6"/>
                  <a:pt x="93" y="6"/>
                  <a:pt x="93" y="6"/>
                </a:cubicBezTo>
                <a:cubicBezTo>
                  <a:pt x="87" y="6"/>
                  <a:pt x="82" y="11"/>
                  <a:pt x="82" y="17"/>
                </a:cubicBezTo>
                <a:cubicBezTo>
                  <a:pt x="79" y="70"/>
                  <a:pt x="79" y="70"/>
                  <a:pt x="79" y="70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5"/>
                  <a:pt x="67" y="0"/>
                  <a:pt x="61" y="0"/>
                </a:cubicBezTo>
              </a:path>
            </a:pathLst>
          </a:custGeom>
          <a:solidFill>
            <a:srgbClr val="273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98">
            <a:extLst>
              <a:ext uri="{FF2B5EF4-FFF2-40B4-BE49-F238E27FC236}">
                <a16:creationId xmlns="" xmlns:a16="http://schemas.microsoft.com/office/drawing/2014/main" id="{85FBF69E-4C0D-4DA7-9892-F8CC636D2848}"/>
              </a:ext>
            </a:extLst>
          </p:cNvPr>
          <p:cNvSpPr>
            <a:spLocks/>
          </p:cNvSpPr>
          <p:nvPr/>
        </p:nvSpPr>
        <p:spPr bwMode="auto">
          <a:xfrm>
            <a:off x="669925" y="6111875"/>
            <a:ext cx="1630363" cy="735013"/>
          </a:xfrm>
          <a:custGeom>
            <a:avLst/>
            <a:gdLst>
              <a:gd name="T0" fmla="*/ 993 w 1027"/>
              <a:gd name="T1" fmla="*/ 0 h 464"/>
              <a:gd name="T2" fmla="*/ 955 w 1027"/>
              <a:gd name="T3" fmla="*/ 9 h 464"/>
              <a:gd name="T4" fmla="*/ 917 w 1027"/>
              <a:gd name="T5" fmla="*/ 4 h 464"/>
              <a:gd name="T6" fmla="*/ 880 w 1027"/>
              <a:gd name="T7" fmla="*/ 13 h 464"/>
              <a:gd name="T8" fmla="*/ 842 w 1027"/>
              <a:gd name="T9" fmla="*/ 9 h 464"/>
              <a:gd name="T10" fmla="*/ 804 w 1027"/>
              <a:gd name="T11" fmla="*/ 20 h 464"/>
              <a:gd name="T12" fmla="*/ 766 w 1027"/>
              <a:gd name="T13" fmla="*/ 18 h 464"/>
              <a:gd name="T14" fmla="*/ 730 w 1027"/>
              <a:gd name="T15" fmla="*/ 31 h 464"/>
              <a:gd name="T16" fmla="*/ 692 w 1027"/>
              <a:gd name="T17" fmla="*/ 31 h 464"/>
              <a:gd name="T18" fmla="*/ 656 w 1027"/>
              <a:gd name="T19" fmla="*/ 46 h 464"/>
              <a:gd name="T20" fmla="*/ 618 w 1027"/>
              <a:gd name="T21" fmla="*/ 49 h 464"/>
              <a:gd name="T22" fmla="*/ 583 w 1027"/>
              <a:gd name="T23" fmla="*/ 66 h 464"/>
              <a:gd name="T24" fmla="*/ 545 w 1027"/>
              <a:gd name="T25" fmla="*/ 71 h 464"/>
              <a:gd name="T26" fmla="*/ 511 w 1027"/>
              <a:gd name="T27" fmla="*/ 91 h 464"/>
              <a:gd name="T28" fmla="*/ 474 w 1027"/>
              <a:gd name="T29" fmla="*/ 99 h 464"/>
              <a:gd name="T30" fmla="*/ 442 w 1027"/>
              <a:gd name="T31" fmla="*/ 122 h 464"/>
              <a:gd name="T32" fmla="*/ 406 w 1027"/>
              <a:gd name="T33" fmla="*/ 132 h 464"/>
              <a:gd name="T34" fmla="*/ 375 w 1027"/>
              <a:gd name="T35" fmla="*/ 156 h 464"/>
              <a:gd name="T36" fmla="*/ 339 w 1027"/>
              <a:gd name="T37" fmla="*/ 169 h 464"/>
              <a:gd name="T38" fmla="*/ 310 w 1027"/>
              <a:gd name="T39" fmla="*/ 195 h 464"/>
              <a:gd name="T40" fmla="*/ 275 w 1027"/>
              <a:gd name="T41" fmla="*/ 210 h 464"/>
              <a:gd name="T42" fmla="*/ 248 w 1027"/>
              <a:gd name="T43" fmla="*/ 238 h 464"/>
              <a:gd name="T44" fmla="*/ 214 w 1027"/>
              <a:gd name="T45" fmla="*/ 255 h 464"/>
              <a:gd name="T46" fmla="*/ 188 w 1027"/>
              <a:gd name="T47" fmla="*/ 284 h 464"/>
              <a:gd name="T48" fmla="*/ 154 w 1027"/>
              <a:gd name="T49" fmla="*/ 302 h 464"/>
              <a:gd name="T50" fmla="*/ 130 w 1027"/>
              <a:gd name="T51" fmla="*/ 332 h 464"/>
              <a:gd name="T52" fmla="*/ 97 w 1027"/>
              <a:gd name="T53" fmla="*/ 352 h 464"/>
              <a:gd name="T54" fmla="*/ 74 w 1027"/>
              <a:gd name="T55" fmla="*/ 383 h 464"/>
              <a:gd name="T56" fmla="*/ 42 w 1027"/>
              <a:gd name="T57" fmla="*/ 403 h 464"/>
              <a:gd name="T58" fmla="*/ 20 w 1027"/>
              <a:gd name="T59" fmla="*/ 436 h 464"/>
              <a:gd name="T60" fmla="*/ 25 w 1027"/>
              <a:gd name="T61" fmla="*/ 459 h 464"/>
              <a:gd name="T62" fmla="*/ 51 w 1027"/>
              <a:gd name="T63" fmla="*/ 428 h 464"/>
              <a:gd name="T64" fmla="*/ 79 w 1027"/>
              <a:gd name="T65" fmla="*/ 406 h 464"/>
              <a:gd name="T66" fmla="*/ 106 w 1027"/>
              <a:gd name="T67" fmla="*/ 377 h 464"/>
              <a:gd name="T68" fmla="*/ 135 w 1027"/>
              <a:gd name="T69" fmla="*/ 356 h 464"/>
              <a:gd name="T70" fmla="*/ 163 w 1027"/>
              <a:gd name="T71" fmla="*/ 327 h 464"/>
              <a:gd name="T72" fmla="*/ 192 w 1027"/>
              <a:gd name="T73" fmla="*/ 308 h 464"/>
              <a:gd name="T74" fmla="*/ 221 w 1027"/>
              <a:gd name="T75" fmla="*/ 281 h 464"/>
              <a:gd name="T76" fmla="*/ 251 w 1027"/>
              <a:gd name="T77" fmla="*/ 262 h 464"/>
              <a:gd name="T78" fmla="*/ 282 w 1027"/>
              <a:gd name="T79" fmla="*/ 237 h 464"/>
              <a:gd name="T80" fmla="*/ 312 w 1027"/>
              <a:gd name="T81" fmla="*/ 220 h 464"/>
              <a:gd name="T82" fmla="*/ 346 w 1027"/>
              <a:gd name="T83" fmla="*/ 196 h 464"/>
              <a:gd name="T84" fmla="*/ 375 w 1027"/>
              <a:gd name="T85" fmla="*/ 181 h 464"/>
              <a:gd name="T86" fmla="*/ 411 w 1027"/>
              <a:gd name="T87" fmla="*/ 159 h 464"/>
              <a:gd name="T88" fmla="*/ 440 w 1027"/>
              <a:gd name="T89" fmla="*/ 146 h 464"/>
              <a:gd name="T90" fmla="*/ 479 w 1027"/>
              <a:gd name="T91" fmla="*/ 127 h 464"/>
              <a:gd name="T92" fmla="*/ 508 w 1027"/>
              <a:gd name="T93" fmla="*/ 115 h 464"/>
              <a:gd name="T94" fmla="*/ 549 w 1027"/>
              <a:gd name="T95" fmla="*/ 99 h 464"/>
              <a:gd name="T96" fmla="*/ 578 w 1027"/>
              <a:gd name="T97" fmla="*/ 90 h 464"/>
              <a:gd name="T98" fmla="*/ 620 w 1027"/>
              <a:gd name="T99" fmla="*/ 76 h 464"/>
              <a:gd name="T100" fmla="*/ 649 w 1027"/>
              <a:gd name="T101" fmla="*/ 69 h 464"/>
              <a:gd name="T102" fmla="*/ 693 w 1027"/>
              <a:gd name="T103" fmla="*/ 59 h 464"/>
              <a:gd name="T104" fmla="*/ 721 w 1027"/>
              <a:gd name="T105" fmla="*/ 54 h 464"/>
              <a:gd name="T106" fmla="*/ 767 w 1027"/>
              <a:gd name="T107" fmla="*/ 46 h 464"/>
              <a:gd name="T108" fmla="*/ 795 w 1027"/>
              <a:gd name="T109" fmla="*/ 42 h 464"/>
              <a:gd name="T110" fmla="*/ 842 w 1027"/>
              <a:gd name="T111" fmla="*/ 37 h 464"/>
              <a:gd name="T112" fmla="*/ 869 w 1027"/>
              <a:gd name="T113" fmla="*/ 35 h 464"/>
              <a:gd name="T114" fmla="*/ 917 w 1027"/>
              <a:gd name="T115" fmla="*/ 32 h 464"/>
              <a:gd name="T116" fmla="*/ 944 w 1027"/>
              <a:gd name="T117" fmla="*/ 30 h 464"/>
              <a:gd name="T118" fmla="*/ 992 w 1027"/>
              <a:gd name="T119" fmla="*/ 28 h 464"/>
              <a:gd name="T120" fmla="*/ 1018 w 1027"/>
              <a:gd name="T121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7" h="464">
                <a:moveTo>
                  <a:pt x="1018" y="0"/>
                </a:moveTo>
                <a:cubicBezTo>
                  <a:pt x="1018" y="0"/>
                  <a:pt x="1018" y="0"/>
                  <a:pt x="1018" y="0"/>
                </a:cubicBezTo>
                <a:cubicBezTo>
                  <a:pt x="1017" y="0"/>
                  <a:pt x="1017" y="0"/>
                  <a:pt x="1017" y="0"/>
                </a:cubicBezTo>
                <a:cubicBezTo>
                  <a:pt x="1012" y="0"/>
                  <a:pt x="1007" y="3"/>
                  <a:pt x="1005" y="7"/>
                </a:cubicBezTo>
                <a:cubicBezTo>
                  <a:pt x="1003" y="3"/>
                  <a:pt x="998" y="0"/>
                  <a:pt x="993" y="0"/>
                </a:cubicBezTo>
                <a:cubicBezTo>
                  <a:pt x="993" y="0"/>
                  <a:pt x="993" y="0"/>
                  <a:pt x="993" y="0"/>
                </a:cubicBezTo>
                <a:cubicBezTo>
                  <a:pt x="992" y="0"/>
                  <a:pt x="992" y="0"/>
                  <a:pt x="992" y="0"/>
                </a:cubicBezTo>
                <a:cubicBezTo>
                  <a:pt x="987" y="1"/>
                  <a:pt x="982" y="3"/>
                  <a:pt x="980" y="8"/>
                </a:cubicBezTo>
                <a:cubicBezTo>
                  <a:pt x="977" y="4"/>
                  <a:pt x="973" y="1"/>
                  <a:pt x="968" y="1"/>
                </a:cubicBezTo>
                <a:cubicBezTo>
                  <a:pt x="968" y="1"/>
                  <a:pt x="968" y="1"/>
                  <a:pt x="968" y="1"/>
                </a:cubicBezTo>
                <a:cubicBezTo>
                  <a:pt x="967" y="1"/>
                  <a:pt x="967" y="1"/>
                  <a:pt x="967" y="1"/>
                </a:cubicBezTo>
                <a:cubicBezTo>
                  <a:pt x="961" y="2"/>
                  <a:pt x="957" y="4"/>
                  <a:pt x="955" y="9"/>
                </a:cubicBezTo>
                <a:cubicBezTo>
                  <a:pt x="952" y="5"/>
                  <a:pt x="948" y="2"/>
                  <a:pt x="943" y="2"/>
                </a:cubicBezTo>
                <a:cubicBezTo>
                  <a:pt x="943" y="2"/>
                  <a:pt x="943" y="2"/>
                  <a:pt x="943" y="2"/>
                </a:cubicBezTo>
                <a:cubicBezTo>
                  <a:pt x="942" y="2"/>
                  <a:pt x="942" y="2"/>
                  <a:pt x="942" y="2"/>
                </a:cubicBezTo>
                <a:cubicBezTo>
                  <a:pt x="936" y="3"/>
                  <a:pt x="932" y="6"/>
                  <a:pt x="930" y="10"/>
                </a:cubicBezTo>
                <a:cubicBezTo>
                  <a:pt x="927" y="6"/>
                  <a:pt x="923" y="4"/>
                  <a:pt x="918" y="4"/>
                </a:cubicBezTo>
                <a:cubicBezTo>
                  <a:pt x="918" y="4"/>
                  <a:pt x="918" y="4"/>
                  <a:pt x="917" y="4"/>
                </a:cubicBezTo>
                <a:cubicBezTo>
                  <a:pt x="916" y="4"/>
                  <a:pt x="916" y="4"/>
                  <a:pt x="916" y="4"/>
                </a:cubicBezTo>
                <a:cubicBezTo>
                  <a:pt x="911" y="4"/>
                  <a:pt x="907" y="7"/>
                  <a:pt x="905" y="11"/>
                </a:cubicBezTo>
                <a:cubicBezTo>
                  <a:pt x="902" y="7"/>
                  <a:pt x="898" y="5"/>
                  <a:pt x="893" y="5"/>
                </a:cubicBezTo>
                <a:cubicBezTo>
                  <a:pt x="893" y="5"/>
                  <a:pt x="892" y="5"/>
                  <a:pt x="892" y="5"/>
                </a:cubicBezTo>
                <a:cubicBezTo>
                  <a:pt x="891" y="5"/>
                  <a:pt x="891" y="5"/>
                  <a:pt x="891" y="5"/>
                </a:cubicBezTo>
                <a:cubicBezTo>
                  <a:pt x="886" y="5"/>
                  <a:pt x="882" y="9"/>
                  <a:pt x="880" y="13"/>
                </a:cubicBezTo>
                <a:cubicBezTo>
                  <a:pt x="877" y="9"/>
                  <a:pt x="873" y="7"/>
                  <a:pt x="868" y="7"/>
                </a:cubicBezTo>
                <a:cubicBezTo>
                  <a:pt x="868" y="7"/>
                  <a:pt x="867" y="7"/>
                  <a:pt x="867" y="7"/>
                </a:cubicBezTo>
                <a:cubicBezTo>
                  <a:pt x="866" y="7"/>
                  <a:pt x="866" y="7"/>
                  <a:pt x="866" y="7"/>
                </a:cubicBezTo>
                <a:cubicBezTo>
                  <a:pt x="861" y="7"/>
                  <a:pt x="857" y="11"/>
                  <a:pt x="854" y="15"/>
                </a:cubicBezTo>
                <a:cubicBezTo>
                  <a:pt x="852" y="11"/>
                  <a:pt x="848" y="9"/>
                  <a:pt x="843" y="9"/>
                </a:cubicBezTo>
                <a:cubicBezTo>
                  <a:pt x="843" y="9"/>
                  <a:pt x="842" y="9"/>
                  <a:pt x="842" y="9"/>
                </a:cubicBezTo>
                <a:cubicBezTo>
                  <a:pt x="841" y="9"/>
                  <a:pt x="841" y="9"/>
                  <a:pt x="841" y="9"/>
                </a:cubicBezTo>
                <a:cubicBezTo>
                  <a:pt x="836" y="10"/>
                  <a:pt x="831" y="13"/>
                  <a:pt x="829" y="17"/>
                </a:cubicBezTo>
                <a:cubicBezTo>
                  <a:pt x="827" y="14"/>
                  <a:pt x="823" y="12"/>
                  <a:pt x="818" y="12"/>
                </a:cubicBezTo>
                <a:cubicBezTo>
                  <a:pt x="818" y="12"/>
                  <a:pt x="817" y="12"/>
                  <a:pt x="817" y="12"/>
                </a:cubicBezTo>
                <a:cubicBezTo>
                  <a:pt x="815" y="12"/>
                  <a:pt x="815" y="12"/>
                  <a:pt x="815" y="12"/>
                </a:cubicBezTo>
                <a:cubicBezTo>
                  <a:pt x="810" y="12"/>
                  <a:pt x="806" y="16"/>
                  <a:pt x="804" y="20"/>
                </a:cubicBezTo>
                <a:cubicBezTo>
                  <a:pt x="802" y="17"/>
                  <a:pt x="798" y="14"/>
                  <a:pt x="793" y="14"/>
                </a:cubicBezTo>
                <a:cubicBezTo>
                  <a:pt x="793" y="14"/>
                  <a:pt x="792" y="14"/>
                  <a:pt x="791" y="15"/>
                </a:cubicBezTo>
                <a:cubicBezTo>
                  <a:pt x="791" y="15"/>
                  <a:pt x="791" y="15"/>
                  <a:pt x="791" y="15"/>
                </a:cubicBezTo>
                <a:cubicBezTo>
                  <a:pt x="785" y="15"/>
                  <a:pt x="781" y="19"/>
                  <a:pt x="779" y="23"/>
                </a:cubicBezTo>
                <a:cubicBezTo>
                  <a:pt x="777" y="20"/>
                  <a:pt x="773" y="18"/>
                  <a:pt x="768" y="18"/>
                </a:cubicBezTo>
                <a:cubicBezTo>
                  <a:pt x="768" y="18"/>
                  <a:pt x="767" y="18"/>
                  <a:pt x="766" y="18"/>
                </a:cubicBezTo>
                <a:cubicBezTo>
                  <a:pt x="765" y="18"/>
                  <a:pt x="765" y="18"/>
                  <a:pt x="765" y="18"/>
                </a:cubicBezTo>
                <a:cubicBezTo>
                  <a:pt x="760" y="19"/>
                  <a:pt x="756" y="22"/>
                  <a:pt x="754" y="27"/>
                </a:cubicBezTo>
                <a:cubicBezTo>
                  <a:pt x="752" y="23"/>
                  <a:pt x="748" y="22"/>
                  <a:pt x="744" y="22"/>
                </a:cubicBezTo>
                <a:cubicBezTo>
                  <a:pt x="743" y="22"/>
                  <a:pt x="742" y="22"/>
                  <a:pt x="741" y="22"/>
                </a:cubicBezTo>
                <a:cubicBezTo>
                  <a:pt x="741" y="22"/>
                  <a:pt x="741" y="22"/>
                  <a:pt x="741" y="22"/>
                </a:cubicBezTo>
                <a:cubicBezTo>
                  <a:pt x="735" y="23"/>
                  <a:pt x="731" y="26"/>
                  <a:pt x="730" y="31"/>
                </a:cubicBezTo>
                <a:cubicBezTo>
                  <a:pt x="727" y="28"/>
                  <a:pt x="723" y="26"/>
                  <a:pt x="719" y="26"/>
                </a:cubicBezTo>
                <a:cubicBezTo>
                  <a:pt x="718" y="26"/>
                  <a:pt x="717" y="26"/>
                  <a:pt x="717" y="26"/>
                </a:cubicBezTo>
                <a:cubicBezTo>
                  <a:pt x="715" y="26"/>
                  <a:pt x="715" y="26"/>
                  <a:pt x="715" y="26"/>
                </a:cubicBezTo>
                <a:cubicBezTo>
                  <a:pt x="710" y="27"/>
                  <a:pt x="706" y="31"/>
                  <a:pt x="705" y="35"/>
                </a:cubicBezTo>
                <a:cubicBezTo>
                  <a:pt x="702" y="32"/>
                  <a:pt x="698" y="31"/>
                  <a:pt x="694" y="31"/>
                </a:cubicBezTo>
                <a:cubicBezTo>
                  <a:pt x="693" y="31"/>
                  <a:pt x="693" y="31"/>
                  <a:pt x="692" y="31"/>
                </a:cubicBezTo>
                <a:cubicBezTo>
                  <a:pt x="691" y="31"/>
                  <a:pt x="691" y="31"/>
                  <a:pt x="691" y="31"/>
                </a:cubicBezTo>
                <a:cubicBezTo>
                  <a:pt x="686" y="32"/>
                  <a:pt x="682" y="36"/>
                  <a:pt x="680" y="40"/>
                </a:cubicBezTo>
                <a:cubicBezTo>
                  <a:pt x="678" y="38"/>
                  <a:pt x="674" y="36"/>
                  <a:pt x="670" y="36"/>
                </a:cubicBezTo>
                <a:cubicBezTo>
                  <a:pt x="669" y="36"/>
                  <a:pt x="668" y="36"/>
                  <a:pt x="667" y="36"/>
                </a:cubicBezTo>
                <a:cubicBezTo>
                  <a:pt x="666" y="36"/>
                  <a:pt x="666" y="36"/>
                  <a:pt x="666" y="36"/>
                </a:cubicBezTo>
                <a:cubicBezTo>
                  <a:pt x="661" y="38"/>
                  <a:pt x="657" y="41"/>
                  <a:pt x="656" y="46"/>
                </a:cubicBezTo>
                <a:cubicBezTo>
                  <a:pt x="653" y="43"/>
                  <a:pt x="649" y="42"/>
                  <a:pt x="646" y="42"/>
                </a:cubicBezTo>
                <a:cubicBezTo>
                  <a:pt x="644" y="42"/>
                  <a:pt x="643" y="42"/>
                  <a:pt x="642" y="42"/>
                </a:cubicBezTo>
                <a:cubicBezTo>
                  <a:pt x="641" y="42"/>
                  <a:pt x="641" y="42"/>
                  <a:pt x="641" y="42"/>
                </a:cubicBezTo>
                <a:cubicBezTo>
                  <a:pt x="636" y="44"/>
                  <a:pt x="632" y="47"/>
                  <a:pt x="631" y="52"/>
                </a:cubicBezTo>
                <a:cubicBezTo>
                  <a:pt x="629" y="50"/>
                  <a:pt x="625" y="48"/>
                  <a:pt x="621" y="48"/>
                </a:cubicBezTo>
                <a:cubicBezTo>
                  <a:pt x="620" y="48"/>
                  <a:pt x="619" y="48"/>
                  <a:pt x="618" y="49"/>
                </a:cubicBezTo>
                <a:cubicBezTo>
                  <a:pt x="617" y="49"/>
                  <a:pt x="617" y="49"/>
                  <a:pt x="617" y="49"/>
                </a:cubicBezTo>
                <a:cubicBezTo>
                  <a:pt x="612" y="50"/>
                  <a:pt x="608" y="54"/>
                  <a:pt x="607" y="59"/>
                </a:cubicBezTo>
                <a:cubicBezTo>
                  <a:pt x="604" y="56"/>
                  <a:pt x="601" y="55"/>
                  <a:pt x="597" y="55"/>
                </a:cubicBezTo>
                <a:cubicBezTo>
                  <a:pt x="596" y="55"/>
                  <a:pt x="594" y="55"/>
                  <a:pt x="593" y="56"/>
                </a:cubicBezTo>
                <a:cubicBezTo>
                  <a:pt x="592" y="56"/>
                  <a:pt x="592" y="56"/>
                  <a:pt x="592" y="56"/>
                </a:cubicBezTo>
                <a:cubicBezTo>
                  <a:pt x="587" y="57"/>
                  <a:pt x="584" y="61"/>
                  <a:pt x="583" y="66"/>
                </a:cubicBezTo>
                <a:cubicBezTo>
                  <a:pt x="580" y="64"/>
                  <a:pt x="577" y="62"/>
                  <a:pt x="573" y="62"/>
                </a:cubicBezTo>
                <a:cubicBezTo>
                  <a:pt x="572" y="62"/>
                  <a:pt x="570" y="63"/>
                  <a:pt x="569" y="63"/>
                </a:cubicBezTo>
                <a:cubicBezTo>
                  <a:pt x="568" y="63"/>
                  <a:pt x="568" y="63"/>
                  <a:pt x="568" y="63"/>
                </a:cubicBezTo>
                <a:cubicBezTo>
                  <a:pt x="563" y="65"/>
                  <a:pt x="560" y="69"/>
                  <a:pt x="559" y="74"/>
                </a:cubicBezTo>
                <a:cubicBezTo>
                  <a:pt x="556" y="72"/>
                  <a:pt x="553" y="71"/>
                  <a:pt x="550" y="71"/>
                </a:cubicBezTo>
                <a:cubicBezTo>
                  <a:pt x="548" y="71"/>
                  <a:pt x="546" y="71"/>
                  <a:pt x="545" y="71"/>
                </a:cubicBezTo>
                <a:cubicBezTo>
                  <a:pt x="544" y="72"/>
                  <a:pt x="544" y="72"/>
                  <a:pt x="544" y="72"/>
                </a:cubicBezTo>
                <a:cubicBezTo>
                  <a:pt x="539" y="73"/>
                  <a:pt x="536" y="78"/>
                  <a:pt x="535" y="82"/>
                </a:cubicBezTo>
                <a:cubicBezTo>
                  <a:pt x="532" y="80"/>
                  <a:pt x="529" y="79"/>
                  <a:pt x="526" y="79"/>
                </a:cubicBezTo>
                <a:cubicBezTo>
                  <a:pt x="524" y="79"/>
                  <a:pt x="523" y="79"/>
                  <a:pt x="521" y="80"/>
                </a:cubicBezTo>
                <a:cubicBezTo>
                  <a:pt x="520" y="80"/>
                  <a:pt x="520" y="80"/>
                  <a:pt x="520" y="80"/>
                </a:cubicBezTo>
                <a:cubicBezTo>
                  <a:pt x="515" y="82"/>
                  <a:pt x="512" y="87"/>
                  <a:pt x="511" y="91"/>
                </a:cubicBezTo>
                <a:cubicBezTo>
                  <a:pt x="509" y="89"/>
                  <a:pt x="506" y="88"/>
                  <a:pt x="503" y="88"/>
                </a:cubicBezTo>
                <a:cubicBezTo>
                  <a:pt x="501" y="88"/>
                  <a:pt x="499" y="89"/>
                  <a:pt x="498" y="89"/>
                </a:cubicBezTo>
                <a:cubicBezTo>
                  <a:pt x="496" y="90"/>
                  <a:pt x="496" y="90"/>
                  <a:pt x="496" y="90"/>
                </a:cubicBezTo>
                <a:cubicBezTo>
                  <a:pt x="492" y="92"/>
                  <a:pt x="489" y="96"/>
                  <a:pt x="488" y="101"/>
                </a:cubicBezTo>
                <a:cubicBezTo>
                  <a:pt x="486" y="99"/>
                  <a:pt x="483" y="98"/>
                  <a:pt x="480" y="98"/>
                </a:cubicBezTo>
                <a:cubicBezTo>
                  <a:pt x="478" y="98"/>
                  <a:pt x="476" y="98"/>
                  <a:pt x="474" y="99"/>
                </a:cubicBezTo>
                <a:cubicBezTo>
                  <a:pt x="473" y="100"/>
                  <a:pt x="473" y="100"/>
                  <a:pt x="473" y="100"/>
                </a:cubicBezTo>
                <a:cubicBezTo>
                  <a:pt x="468" y="102"/>
                  <a:pt x="465" y="106"/>
                  <a:pt x="465" y="111"/>
                </a:cubicBezTo>
                <a:cubicBezTo>
                  <a:pt x="463" y="109"/>
                  <a:pt x="460" y="108"/>
                  <a:pt x="457" y="108"/>
                </a:cubicBezTo>
                <a:cubicBezTo>
                  <a:pt x="455" y="108"/>
                  <a:pt x="453" y="109"/>
                  <a:pt x="451" y="110"/>
                </a:cubicBezTo>
                <a:cubicBezTo>
                  <a:pt x="450" y="110"/>
                  <a:pt x="450" y="110"/>
                  <a:pt x="450" y="110"/>
                </a:cubicBezTo>
                <a:cubicBezTo>
                  <a:pt x="445" y="112"/>
                  <a:pt x="442" y="117"/>
                  <a:pt x="442" y="122"/>
                </a:cubicBezTo>
                <a:cubicBezTo>
                  <a:pt x="440" y="120"/>
                  <a:pt x="437" y="119"/>
                  <a:pt x="434" y="119"/>
                </a:cubicBezTo>
                <a:cubicBezTo>
                  <a:pt x="432" y="119"/>
                  <a:pt x="430" y="120"/>
                  <a:pt x="428" y="121"/>
                </a:cubicBezTo>
                <a:cubicBezTo>
                  <a:pt x="427" y="121"/>
                  <a:pt x="427" y="121"/>
                  <a:pt x="427" y="121"/>
                </a:cubicBezTo>
                <a:cubicBezTo>
                  <a:pt x="423" y="123"/>
                  <a:pt x="420" y="128"/>
                  <a:pt x="419" y="133"/>
                </a:cubicBezTo>
                <a:cubicBezTo>
                  <a:pt x="417" y="131"/>
                  <a:pt x="415" y="131"/>
                  <a:pt x="412" y="131"/>
                </a:cubicBezTo>
                <a:cubicBezTo>
                  <a:pt x="410" y="131"/>
                  <a:pt x="408" y="131"/>
                  <a:pt x="406" y="132"/>
                </a:cubicBezTo>
                <a:cubicBezTo>
                  <a:pt x="405" y="133"/>
                  <a:pt x="405" y="133"/>
                  <a:pt x="405" y="133"/>
                </a:cubicBezTo>
                <a:cubicBezTo>
                  <a:pt x="400" y="135"/>
                  <a:pt x="397" y="139"/>
                  <a:pt x="397" y="144"/>
                </a:cubicBezTo>
                <a:cubicBezTo>
                  <a:pt x="395" y="143"/>
                  <a:pt x="392" y="142"/>
                  <a:pt x="390" y="142"/>
                </a:cubicBezTo>
                <a:cubicBezTo>
                  <a:pt x="388" y="142"/>
                  <a:pt x="385" y="143"/>
                  <a:pt x="383" y="144"/>
                </a:cubicBezTo>
                <a:cubicBezTo>
                  <a:pt x="382" y="145"/>
                  <a:pt x="382" y="145"/>
                  <a:pt x="382" y="145"/>
                </a:cubicBezTo>
                <a:cubicBezTo>
                  <a:pt x="378" y="147"/>
                  <a:pt x="375" y="152"/>
                  <a:pt x="375" y="156"/>
                </a:cubicBezTo>
                <a:cubicBezTo>
                  <a:pt x="373" y="155"/>
                  <a:pt x="370" y="155"/>
                  <a:pt x="368" y="155"/>
                </a:cubicBezTo>
                <a:cubicBezTo>
                  <a:pt x="366" y="155"/>
                  <a:pt x="363" y="155"/>
                  <a:pt x="361" y="156"/>
                </a:cubicBezTo>
                <a:cubicBezTo>
                  <a:pt x="360" y="157"/>
                  <a:pt x="360" y="157"/>
                  <a:pt x="360" y="157"/>
                </a:cubicBezTo>
                <a:cubicBezTo>
                  <a:pt x="356" y="159"/>
                  <a:pt x="353" y="164"/>
                  <a:pt x="353" y="169"/>
                </a:cubicBezTo>
                <a:cubicBezTo>
                  <a:pt x="351" y="168"/>
                  <a:pt x="349" y="167"/>
                  <a:pt x="346" y="167"/>
                </a:cubicBezTo>
                <a:cubicBezTo>
                  <a:pt x="344" y="167"/>
                  <a:pt x="341" y="168"/>
                  <a:pt x="339" y="169"/>
                </a:cubicBezTo>
                <a:cubicBezTo>
                  <a:pt x="338" y="170"/>
                  <a:pt x="338" y="170"/>
                  <a:pt x="338" y="170"/>
                </a:cubicBezTo>
                <a:cubicBezTo>
                  <a:pt x="334" y="173"/>
                  <a:pt x="331" y="177"/>
                  <a:pt x="332" y="182"/>
                </a:cubicBezTo>
                <a:cubicBezTo>
                  <a:pt x="330" y="181"/>
                  <a:pt x="327" y="180"/>
                  <a:pt x="325" y="180"/>
                </a:cubicBezTo>
                <a:cubicBezTo>
                  <a:pt x="322" y="180"/>
                  <a:pt x="320" y="181"/>
                  <a:pt x="318" y="183"/>
                </a:cubicBezTo>
                <a:cubicBezTo>
                  <a:pt x="317" y="183"/>
                  <a:pt x="317" y="183"/>
                  <a:pt x="317" y="183"/>
                </a:cubicBezTo>
                <a:cubicBezTo>
                  <a:pt x="312" y="186"/>
                  <a:pt x="310" y="191"/>
                  <a:pt x="310" y="195"/>
                </a:cubicBezTo>
                <a:cubicBezTo>
                  <a:pt x="308" y="195"/>
                  <a:pt x="306" y="194"/>
                  <a:pt x="304" y="194"/>
                </a:cubicBezTo>
                <a:cubicBezTo>
                  <a:pt x="301" y="194"/>
                  <a:pt x="299" y="195"/>
                  <a:pt x="296" y="196"/>
                </a:cubicBezTo>
                <a:cubicBezTo>
                  <a:pt x="295" y="197"/>
                  <a:pt x="295" y="197"/>
                  <a:pt x="295" y="197"/>
                </a:cubicBezTo>
                <a:cubicBezTo>
                  <a:pt x="291" y="200"/>
                  <a:pt x="289" y="204"/>
                  <a:pt x="289" y="209"/>
                </a:cubicBezTo>
                <a:cubicBezTo>
                  <a:pt x="287" y="208"/>
                  <a:pt x="285" y="208"/>
                  <a:pt x="283" y="208"/>
                </a:cubicBezTo>
                <a:cubicBezTo>
                  <a:pt x="280" y="208"/>
                  <a:pt x="278" y="209"/>
                  <a:pt x="275" y="210"/>
                </a:cubicBezTo>
                <a:cubicBezTo>
                  <a:pt x="274" y="211"/>
                  <a:pt x="274" y="211"/>
                  <a:pt x="274" y="211"/>
                </a:cubicBezTo>
                <a:cubicBezTo>
                  <a:pt x="270" y="214"/>
                  <a:pt x="268" y="219"/>
                  <a:pt x="268" y="224"/>
                </a:cubicBezTo>
                <a:cubicBezTo>
                  <a:pt x="267" y="223"/>
                  <a:pt x="265" y="222"/>
                  <a:pt x="263" y="222"/>
                </a:cubicBezTo>
                <a:cubicBezTo>
                  <a:pt x="260" y="222"/>
                  <a:pt x="257" y="223"/>
                  <a:pt x="254" y="225"/>
                </a:cubicBezTo>
                <a:cubicBezTo>
                  <a:pt x="254" y="225"/>
                  <a:pt x="254" y="225"/>
                  <a:pt x="254" y="225"/>
                </a:cubicBezTo>
                <a:cubicBezTo>
                  <a:pt x="250" y="228"/>
                  <a:pt x="247" y="233"/>
                  <a:pt x="248" y="238"/>
                </a:cubicBezTo>
                <a:cubicBezTo>
                  <a:pt x="246" y="237"/>
                  <a:pt x="244" y="237"/>
                  <a:pt x="242" y="237"/>
                </a:cubicBezTo>
                <a:cubicBezTo>
                  <a:pt x="239" y="237"/>
                  <a:pt x="236" y="238"/>
                  <a:pt x="234" y="240"/>
                </a:cubicBezTo>
                <a:cubicBezTo>
                  <a:pt x="233" y="240"/>
                  <a:pt x="233" y="240"/>
                  <a:pt x="233" y="240"/>
                </a:cubicBezTo>
                <a:cubicBezTo>
                  <a:pt x="229" y="243"/>
                  <a:pt x="227" y="248"/>
                  <a:pt x="228" y="253"/>
                </a:cubicBezTo>
                <a:cubicBezTo>
                  <a:pt x="226" y="252"/>
                  <a:pt x="224" y="252"/>
                  <a:pt x="222" y="252"/>
                </a:cubicBezTo>
                <a:cubicBezTo>
                  <a:pt x="219" y="252"/>
                  <a:pt x="216" y="253"/>
                  <a:pt x="214" y="255"/>
                </a:cubicBezTo>
                <a:cubicBezTo>
                  <a:pt x="213" y="255"/>
                  <a:pt x="213" y="255"/>
                  <a:pt x="213" y="255"/>
                </a:cubicBezTo>
                <a:cubicBezTo>
                  <a:pt x="209" y="258"/>
                  <a:pt x="207" y="263"/>
                  <a:pt x="208" y="268"/>
                </a:cubicBezTo>
                <a:cubicBezTo>
                  <a:pt x="206" y="268"/>
                  <a:pt x="204" y="267"/>
                  <a:pt x="202" y="267"/>
                </a:cubicBezTo>
                <a:cubicBezTo>
                  <a:pt x="199" y="267"/>
                  <a:pt x="196" y="268"/>
                  <a:pt x="194" y="270"/>
                </a:cubicBezTo>
                <a:cubicBezTo>
                  <a:pt x="193" y="271"/>
                  <a:pt x="193" y="271"/>
                  <a:pt x="193" y="271"/>
                </a:cubicBezTo>
                <a:cubicBezTo>
                  <a:pt x="189" y="274"/>
                  <a:pt x="187" y="279"/>
                  <a:pt x="188" y="284"/>
                </a:cubicBezTo>
                <a:cubicBezTo>
                  <a:pt x="186" y="283"/>
                  <a:pt x="185" y="283"/>
                  <a:pt x="183" y="283"/>
                </a:cubicBezTo>
                <a:cubicBezTo>
                  <a:pt x="180" y="283"/>
                  <a:pt x="177" y="284"/>
                  <a:pt x="174" y="286"/>
                </a:cubicBezTo>
                <a:cubicBezTo>
                  <a:pt x="173" y="287"/>
                  <a:pt x="173" y="287"/>
                  <a:pt x="173" y="287"/>
                </a:cubicBezTo>
                <a:cubicBezTo>
                  <a:pt x="169" y="290"/>
                  <a:pt x="167" y="295"/>
                  <a:pt x="168" y="300"/>
                </a:cubicBezTo>
                <a:cubicBezTo>
                  <a:pt x="167" y="299"/>
                  <a:pt x="165" y="299"/>
                  <a:pt x="163" y="299"/>
                </a:cubicBezTo>
                <a:cubicBezTo>
                  <a:pt x="160" y="299"/>
                  <a:pt x="157" y="300"/>
                  <a:pt x="154" y="302"/>
                </a:cubicBezTo>
                <a:cubicBezTo>
                  <a:pt x="154" y="303"/>
                  <a:pt x="154" y="303"/>
                  <a:pt x="154" y="303"/>
                </a:cubicBezTo>
                <a:cubicBezTo>
                  <a:pt x="150" y="306"/>
                  <a:pt x="148" y="311"/>
                  <a:pt x="149" y="316"/>
                </a:cubicBezTo>
                <a:cubicBezTo>
                  <a:pt x="147" y="315"/>
                  <a:pt x="146" y="315"/>
                  <a:pt x="144" y="315"/>
                </a:cubicBezTo>
                <a:cubicBezTo>
                  <a:pt x="141" y="315"/>
                  <a:pt x="138" y="316"/>
                  <a:pt x="135" y="318"/>
                </a:cubicBezTo>
                <a:cubicBezTo>
                  <a:pt x="135" y="319"/>
                  <a:pt x="135" y="319"/>
                  <a:pt x="135" y="319"/>
                </a:cubicBezTo>
                <a:cubicBezTo>
                  <a:pt x="131" y="322"/>
                  <a:pt x="129" y="327"/>
                  <a:pt x="130" y="332"/>
                </a:cubicBezTo>
                <a:cubicBezTo>
                  <a:pt x="128" y="332"/>
                  <a:pt x="127" y="331"/>
                  <a:pt x="125" y="331"/>
                </a:cubicBezTo>
                <a:cubicBezTo>
                  <a:pt x="122" y="331"/>
                  <a:pt x="119" y="333"/>
                  <a:pt x="116" y="335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112" y="339"/>
                  <a:pt x="110" y="344"/>
                  <a:pt x="111" y="349"/>
                </a:cubicBezTo>
                <a:cubicBezTo>
                  <a:pt x="110" y="348"/>
                  <a:pt x="108" y="348"/>
                  <a:pt x="107" y="348"/>
                </a:cubicBezTo>
                <a:cubicBezTo>
                  <a:pt x="103" y="348"/>
                  <a:pt x="100" y="349"/>
                  <a:pt x="97" y="352"/>
                </a:cubicBezTo>
                <a:cubicBezTo>
                  <a:pt x="96" y="352"/>
                  <a:pt x="96" y="352"/>
                  <a:pt x="96" y="352"/>
                </a:cubicBezTo>
                <a:cubicBezTo>
                  <a:pt x="93" y="356"/>
                  <a:pt x="91" y="361"/>
                  <a:pt x="92" y="366"/>
                </a:cubicBezTo>
                <a:cubicBezTo>
                  <a:pt x="91" y="365"/>
                  <a:pt x="90" y="365"/>
                  <a:pt x="88" y="365"/>
                </a:cubicBezTo>
                <a:cubicBezTo>
                  <a:pt x="85" y="365"/>
                  <a:pt x="81" y="366"/>
                  <a:pt x="79" y="369"/>
                </a:cubicBezTo>
                <a:cubicBezTo>
                  <a:pt x="78" y="369"/>
                  <a:pt x="78" y="369"/>
                  <a:pt x="78" y="369"/>
                </a:cubicBezTo>
                <a:cubicBezTo>
                  <a:pt x="74" y="373"/>
                  <a:pt x="73" y="378"/>
                  <a:pt x="74" y="383"/>
                </a:cubicBezTo>
                <a:cubicBezTo>
                  <a:pt x="72" y="382"/>
                  <a:pt x="71" y="382"/>
                  <a:pt x="70" y="382"/>
                </a:cubicBezTo>
                <a:cubicBezTo>
                  <a:pt x="66" y="382"/>
                  <a:pt x="63" y="383"/>
                  <a:pt x="60" y="386"/>
                </a:cubicBezTo>
                <a:cubicBezTo>
                  <a:pt x="60" y="387"/>
                  <a:pt x="60" y="387"/>
                  <a:pt x="60" y="387"/>
                </a:cubicBezTo>
                <a:cubicBezTo>
                  <a:pt x="56" y="390"/>
                  <a:pt x="54" y="395"/>
                  <a:pt x="55" y="400"/>
                </a:cubicBezTo>
                <a:cubicBezTo>
                  <a:pt x="54" y="400"/>
                  <a:pt x="53" y="399"/>
                  <a:pt x="52" y="399"/>
                </a:cubicBezTo>
                <a:cubicBezTo>
                  <a:pt x="48" y="399"/>
                  <a:pt x="45" y="401"/>
                  <a:pt x="42" y="403"/>
                </a:cubicBezTo>
                <a:cubicBezTo>
                  <a:pt x="41" y="404"/>
                  <a:pt x="41" y="404"/>
                  <a:pt x="41" y="404"/>
                </a:cubicBezTo>
                <a:cubicBezTo>
                  <a:pt x="38" y="408"/>
                  <a:pt x="36" y="413"/>
                  <a:pt x="37" y="417"/>
                </a:cubicBezTo>
                <a:cubicBezTo>
                  <a:pt x="36" y="417"/>
                  <a:pt x="35" y="417"/>
                  <a:pt x="34" y="417"/>
                </a:cubicBezTo>
                <a:cubicBezTo>
                  <a:pt x="30" y="417"/>
                  <a:pt x="27" y="418"/>
                  <a:pt x="24" y="421"/>
                </a:cubicBezTo>
                <a:cubicBezTo>
                  <a:pt x="23" y="422"/>
                  <a:pt x="23" y="422"/>
                  <a:pt x="23" y="422"/>
                </a:cubicBezTo>
                <a:cubicBezTo>
                  <a:pt x="19" y="426"/>
                  <a:pt x="18" y="431"/>
                  <a:pt x="20" y="436"/>
                </a:cubicBezTo>
                <a:cubicBezTo>
                  <a:pt x="18" y="436"/>
                  <a:pt x="17" y="436"/>
                  <a:pt x="15" y="436"/>
                </a:cubicBezTo>
                <a:cubicBezTo>
                  <a:pt x="11" y="436"/>
                  <a:pt x="8" y="437"/>
                  <a:pt x="5" y="440"/>
                </a:cubicBezTo>
                <a:cubicBezTo>
                  <a:pt x="0" y="445"/>
                  <a:pt x="0" y="454"/>
                  <a:pt x="5" y="460"/>
                </a:cubicBezTo>
                <a:cubicBezTo>
                  <a:pt x="8" y="462"/>
                  <a:pt x="11" y="464"/>
                  <a:pt x="15" y="464"/>
                </a:cubicBezTo>
                <a:cubicBezTo>
                  <a:pt x="19" y="464"/>
                  <a:pt x="22" y="462"/>
                  <a:pt x="25" y="460"/>
                </a:cubicBezTo>
                <a:cubicBezTo>
                  <a:pt x="25" y="459"/>
                  <a:pt x="25" y="459"/>
                  <a:pt x="25" y="459"/>
                </a:cubicBezTo>
                <a:cubicBezTo>
                  <a:pt x="29" y="455"/>
                  <a:pt x="30" y="450"/>
                  <a:pt x="28" y="445"/>
                </a:cubicBezTo>
                <a:cubicBezTo>
                  <a:pt x="30" y="445"/>
                  <a:pt x="31" y="446"/>
                  <a:pt x="33" y="446"/>
                </a:cubicBezTo>
                <a:cubicBezTo>
                  <a:pt x="37" y="446"/>
                  <a:pt x="40" y="444"/>
                  <a:pt x="43" y="442"/>
                </a:cubicBezTo>
                <a:cubicBezTo>
                  <a:pt x="44" y="441"/>
                  <a:pt x="44" y="441"/>
                  <a:pt x="44" y="441"/>
                </a:cubicBezTo>
                <a:cubicBezTo>
                  <a:pt x="47" y="437"/>
                  <a:pt x="48" y="432"/>
                  <a:pt x="47" y="428"/>
                </a:cubicBezTo>
                <a:cubicBezTo>
                  <a:pt x="49" y="428"/>
                  <a:pt x="50" y="428"/>
                  <a:pt x="51" y="428"/>
                </a:cubicBezTo>
                <a:cubicBezTo>
                  <a:pt x="55" y="428"/>
                  <a:pt x="58" y="427"/>
                  <a:pt x="61" y="424"/>
                </a:cubicBezTo>
                <a:cubicBezTo>
                  <a:pt x="61" y="423"/>
                  <a:pt x="61" y="423"/>
                  <a:pt x="61" y="423"/>
                </a:cubicBezTo>
                <a:cubicBezTo>
                  <a:pt x="65" y="420"/>
                  <a:pt x="66" y="415"/>
                  <a:pt x="65" y="410"/>
                </a:cubicBezTo>
                <a:cubicBezTo>
                  <a:pt x="67" y="411"/>
                  <a:pt x="68" y="411"/>
                  <a:pt x="69" y="411"/>
                </a:cubicBezTo>
                <a:cubicBezTo>
                  <a:pt x="73" y="411"/>
                  <a:pt x="76" y="410"/>
                  <a:pt x="79" y="407"/>
                </a:cubicBezTo>
                <a:cubicBezTo>
                  <a:pt x="79" y="406"/>
                  <a:pt x="79" y="406"/>
                  <a:pt x="79" y="406"/>
                </a:cubicBezTo>
                <a:cubicBezTo>
                  <a:pt x="83" y="403"/>
                  <a:pt x="85" y="398"/>
                  <a:pt x="84" y="393"/>
                </a:cubicBezTo>
                <a:cubicBezTo>
                  <a:pt x="85" y="393"/>
                  <a:pt x="86" y="394"/>
                  <a:pt x="87" y="394"/>
                </a:cubicBezTo>
                <a:cubicBezTo>
                  <a:pt x="91" y="394"/>
                  <a:pt x="94" y="392"/>
                  <a:pt x="97" y="390"/>
                </a:cubicBezTo>
                <a:cubicBezTo>
                  <a:pt x="98" y="389"/>
                  <a:pt x="98" y="389"/>
                  <a:pt x="98" y="389"/>
                </a:cubicBezTo>
                <a:cubicBezTo>
                  <a:pt x="101" y="386"/>
                  <a:pt x="103" y="381"/>
                  <a:pt x="102" y="376"/>
                </a:cubicBezTo>
                <a:cubicBezTo>
                  <a:pt x="103" y="377"/>
                  <a:pt x="105" y="377"/>
                  <a:pt x="106" y="377"/>
                </a:cubicBezTo>
                <a:cubicBezTo>
                  <a:pt x="109" y="377"/>
                  <a:pt x="113" y="376"/>
                  <a:pt x="115" y="373"/>
                </a:cubicBezTo>
                <a:cubicBezTo>
                  <a:pt x="116" y="373"/>
                  <a:pt x="116" y="373"/>
                  <a:pt x="116" y="373"/>
                </a:cubicBezTo>
                <a:cubicBezTo>
                  <a:pt x="120" y="369"/>
                  <a:pt x="121" y="364"/>
                  <a:pt x="120" y="359"/>
                </a:cubicBezTo>
                <a:cubicBezTo>
                  <a:pt x="122" y="360"/>
                  <a:pt x="123" y="360"/>
                  <a:pt x="125" y="360"/>
                </a:cubicBezTo>
                <a:cubicBezTo>
                  <a:pt x="128" y="360"/>
                  <a:pt x="131" y="359"/>
                  <a:pt x="134" y="357"/>
                </a:cubicBezTo>
                <a:cubicBezTo>
                  <a:pt x="135" y="356"/>
                  <a:pt x="135" y="356"/>
                  <a:pt x="135" y="356"/>
                </a:cubicBezTo>
                <a:cubicBezTo>
                  <a:pt x="138" y="353"/>
                  <a:pt x="140" y="348"/>
                  <a:pt x="139" y="343"/>
                </a:cubicBezTo>
                <a:cubicBezTo>
                  <a:pt x="141" y="343"/>
                  <a:pt x="142" y="344"/>
                  <a:pt x="144" y="344"/>
                </a:cubicBezTo>
                <a:cubicBezTo>
                  <a:pt x="147" y="344"/>
                  <a:pt x="150" y="343"/>
                  <a:pt x="153" y="340"/>
                </a:cubicBezTo>
                <a:cubicBezTo>
                  <a:pt x="153" y="340"/>
                  <a:pt x="153" y="340"/>
                  <a:pt x="153" y="340"/>
                </a:cubicBezTo>
                <a:cubicBezTo>
                  <a:pt x="157" y="336"/>
                  <a:pt x="159" y="331"/>
                  <a:pt x="158" y="327"/>
                </a:cubicBezTo>
                <a:cubicBezTo>
                  <a:pt x="160" y="327"/>
                  <a:pt x="161" y="327"/>
                  <a:pt x="163" y="327"/>
                </a:cubicBezTo>
                <a:cubicBezTo>
                  <a:pt x="166" y="327"/>
                  <a:pt x="169" y="326"/>
                  <a:pt x="172" y="324"/>
                </a:cubicBezTo>
                <a:cubicBezTo>
                  <a:pt x="172" y="324"/>
                  <a:pt x="172" y="324"/>
                  <a:pt x="172" y="324"/>
                </a:cubicBezTo>
                <a:cubicBezTo>
                  <a:pt x="176" y="320"/>
                  <a:pt x="178" y="315"/>
                  <a:pt x="177" y="311"/>
                </a:cubicBezTo>
                <a:cubicBezTo>
                  <a:pt x="179" y="311"/>
                  <a:pt x="180" y="312"/>
                  <a:pt x="182" y="312"/>
                </a:cubicBezTo>
                <a:cubicBezTo>
                  <a:pt x="185" y="312"/>
                  <a:pt x="188" y="311"/>
                  <a:pt x="191" y="308"/>
                </a:cubicBezTo>
                <a:cubicBezTo>
                  <a:pt x="192" y="308"/>
                  <a:pt x="192" y="308"/>
                  <a:pt x="192" y="308"/>
                </a:cubicBezTo>
                <a:cubicBezTo>
                  <a:pt x="196" y="305"/>
                  <a:pt x="197" y="300"/>
                  <a:pt x="197" y="295"/>
                </a:cubicBezTo>
                <a:cubicBezTo>
                  <a:pt x="198" y="296"/>
                  <a:pt x="200" y="296"/>
                  <a:pt x="202" y="296"/>
                </a:cubicBezTo>
                <a:cubicBezTo>
                  <a:pt x="205" y="296"/>
                  <a:pt x="208" y="295"/>
                  <a:pt x="210" y="293"/>
                </a:cubicBezTo>
                <a:cubicBezTo>
                  <a:pt x="211" y="292"/>
                  <a:pt x="211" y="292"/>
                  <a:pt x="211" y="292"/>
                </a:cubicBezTo>
                <a:cubicBezTo>
                  <a:pt x="215" y="289"/>
                  <a:pt x="217" y="284"/>
                  <a:pt x="216" y="280"/>
                </a:cubicBezTo>
                <a:cubicBezTo>
                  <a:pt x="218" y="280"/>
                  <a:pt x="220" y="281"/>
                  <a:pt x="221" y="281"/>
                </a:cubicBezTo>
                <a:cubicBezTo>
                  <a:pt x="224" y="281"/>
                  <a:pt x="227" y="280"/>
                  <a:pt x="230" y="278"/>
                </a:cubicBezTo>
                <a:cubicBezTo>
                  <a:pt x="231" y="277"/>
                  <a:pt x="231" y="277"/>
                  <a:pt x="231" y="277"/>
                </a:cubicBezTo>
                <a:cubicBezTo>
                  <a:pt x="235" y="274"/>
                  <a:pt x="237" y="269"/>
                  <a:pt x="236" y="265"/>
                </a:cubicBezTo>
                <a:cubicBezTo>
                  <a:pt x="238" y="265"/>
                  <a:pt x="240" y="266"/>
                  <a:pt x="242" y="266"/>
                </a:cubicBezTo>
                <a:cubicBezTo>
                  <a:pt x="244" y="266"/>
                  <a:pt x="247" y="265"/>
                  <a:pt x="250" y="263"/>
                </a:cubicBezTo>
                <a:cubicBezTo>
                  <a:pt x="251" y="262"/>
                  <a:pt x="251" y="262"/>
                  <a:pt x="251" y="262"/>
                </a:cubicBezTo>
                <a:cubicBezTo>
                  <a:pt x="255" y="259"/>
                  <a:pt x="257" y="254"/>
                  <a:pt x="256" y="250"/>
                </a:cubicBezTo>
                <a:cubicBezTo>
                  <a:pt x="258" y="250"/>
                  <a:pt x="260" y="251"/>
                  <a:pt x="262" y="251"/>
                </a:cubicBezTo>
                <a:cubicBezTo>
                  <a:pt x="265" y="251"/>
                  <a:pt x="267" y="250"/>
                  <a:pt x="270" y="248"/>
                </a:cubicBezTo>
                <a:cubicBezTo>
                  <a:pt x="271" y="248"/>
                  <a:pt x="271" y="248"/>
                  <a:pt x="271" y="248"/>
                </a:cubicBezTo>
                <a:cubicBezTo>
                  <a:pt x="275" y="245"/>
                  <a:pt x="277" y="240"/>
                  <a:pt x="277" y="235"/>
                </a:cubicBezTo>
                <a:cubicBezTo>
                  <a:pt x="278" y="236"/>
                  <a:pt x="280" y="237"/>
                  <a:pt x="282" y="237"/>
                </a:cubicBezTo>
                <a:cubicBezTo>
                  <a:pt x="285" y="237"/>
                  <a:pt x="288" y="236"/>
                  <a:pt x="290" y="234"/>
                </a:cubicBezTo>
                <a:cubicBezTo>
                  <a:pt x="291" y="234"/>
                  <a:pt x="291" y="234"/>
                  <a:pt x="291" y="234"/>
                </a:cubicBezTo>
                <a:cubicBezTo>
                  <a:pt x="295" y="231"/>
                  <a:pt x="297" y="226"/>
                  <a:pt x="297" y="221"/>
                </a:cubicBezTo>
                <a:cubicBezTo>
                  <a:pt x="299" y="222"/>
                  <a:pt x="301" y="223"/>
                  <a:pt x="303" y="223"/>
                </a:cubicBezTo>
                <a:cubicBezTo>
                  <a:pt x="306" y="223"/>
                  <a:pt x="308" y="222"/>
                  <a:pt x="311" y="220"/>
                </a:cubicBezTo>
                <a:cubicBezTo>
                  <a:pt x="312" y="220"/>
                  <a:pt x="312" y="220"/>
                  <a:pt x="312" y="220"/>
                </a:cubicBezTo>
                <a:cubicBezTo>
                  <a:pt x="316" y="217"/>
                  <a:pt x="318" y="212"/>
                  <a:pt x="318" y="208"/>
                </a:cubicBezTo>
                <a:cubicBezTo>
                  <a:pt x="320" y="208"/>
                  <a:pt x="322" y="209"/>
                  <a:pt x="324" y="209"/>
                </a:cubicBezTo>
                <a:cubicBezTo>
                  <a:pt x="327" y="209"/>
                  <a:pt x="329" y="208"/>
                  <a:pt x="332" y="207"/>
                </a:cubicBezTo>
                <a:cubicBezTo>
                  <a:pt x="333" y="206"/>
                  <a:pt x="333" y="206"/>
                  <a:pt x="333" y="206"/>
                </a:cubicBezTo>
                <a:cubicBezTo>
                  <a:pt x="337" y="204"/>
                  <a:pt x="339" y="199"/>
                  <a:pt x="339" y="194"/>
                </a:cubicBezTo>
                <a:cubicBezTo>
                  <a:pt x="341" y="195"/>
                  <a:pt x="343" y="196"/>
                  <a:pt x="346" y="196"/>
                </a:cubicBezTo>
                <a:cubicBezTo>
                  <a:pt x="348" y="196"/>
                  <a:pt x="351" y="195"/>
                  <a:pt x="353" y="194"/>
                </a:cubicBezTo>
                <a:cubicBezTo>
                  <a:pt x="354" y="193"/>
                  <a:pt x="354" y="193"/>
                  <a:pt x="354" y="193"/>
                </a:cubicBezTo>
                <a:cubicBezTo>
                  <a:pt x="358" y="191"/>
                  <a:pt x="360" y="186"/>
                  <a:pt x="360" y="181"/>
                </a:cubicBezTo>
                <a:cubicBezTo>
                  <a:pt x="362" y="182"/>
                  <a:pt x="365" y="183"/>
                  <a:pt x="367" y="183"/>
                </a:cubicBezTo>
                <a:cubicBezTo>
                  <a:pt x="369" y="183"/>
                  <a:pt x="372" y="182"/>
                  <a:pt x="374" y="181"/>
                </a:cubicBezTo>
                <a:cubicBezTo>
                  <a:pt x="375" y="181"/>
                  <a:pt x="375" y="181"/>
                  <a:pt x="375" y="181"/>
                </a:cubicBezTo>
                <a:cubicBezTo>
                  <a:pt x="379" y="178"/>
                  <a:pt x="382" y="174"/>
                  <a:pt x="382" y="169"/>
                </a:cubicBezTo>
                <a:cubicBezTo>
                  <a:pt x="384" y="170"/>
                  <a:pt x="387" y="171"/>
                  <a:pt x="389" y="171"/>
                </a:cubicBezTo>
                <a:cubicBezTo>
                  <a:pt x="391" y="171"/>
                  <a:pt x="394" y="170"/>
                  <a:pt x="396" y="169"/>
                </a:cubicBezTo>
                <a:cubicBezTo>
                  <a:pt x="397" y="169"/>
                  <a:pt x="397" y="169"/>
                  <a:pt x="397" y="169"/>
                </a:cubicBezTo>
                <a:cubicBezTo>
                  <a:pt x="401" y="166"/>
                  <a:pt x="404" y="162"/>
                  <a:pt x="404" y="157"/>
                </a:cubicBezTo>
                <a:cubicBezTo>
                  <a:pt x="406" y="158"/>
                  <a:pt x="408" y="159"/>
                  <a:pt x="411" y="159"/>
                </a:cubicBezTo>
                <a:cubicBezTo>
                  <a:pt x="413" y="159"/>
                  <a:pt x="415" y="158"/>
                  <a:pt x="417" y="157"/>
                </a:cubicBezTo>
                <a:cubicBezTo>
                  <a:pt x="418" y="157"/>
                  <a:pt x="418" y="157"/>
                  <a:pt x="418" y="157"/>
                </a:cubicBezTo>
                <a:cubicBezTo>
                  <a:pt x="423" y="155"/>
                  <a:pt x="426" y="150"/>
                  <a:pt x="426" y="145"/>
                </a:cubicBezTo>
                <a:cubicBezTo>
                  <a:pt x="428" y="147"/>
                  <a:pt x="431" y="148"/>
                  <a:pt x="433" y="148"/>
                </a:cubicBezTo>
                <a:cubicBezTo>
                  <a:pt x="435" y="148"/>
                  <a:pt x="437" y="147"/>
                  <a:pt x="439" y="146"/>
                </a:cubicBezTo>
                <a:cubicBezTo>
                  <a:pt x="440" y="146"/>
                  <a:pt x="440" y="146"/>
                  <a:pt x="440" y="146"/>
                </a:cubicBezTo>
                <a:cubicBezTo>
                  <a:pt x="445" y="144"/>
                  <a:pt x="448" y="139"/>
                  <a:pt x="448" y="134"/>
                </a:cubicBezTo>
                <a:cubicBezTo>
                  <a:pt x="450" y="136"/>
                  <a:pt x="453" y="137"/>
                  <a:pt x="456" y="137"/>
                </a:cubicBezTo>
                <a:cubicBezTo>
                  <a:pt x="458" y="137"/>
                  <a:pt x="460" y="136"/>
                  <a:pt x="462" y="136"/>
                </a:cubicBezTo>
                <a:cubicBezTo>
                  <a:pt x="463" y="135"/>
                  <a:pt x="463" y="135"/>
                  <a:pt x="463" y="135"/>
                </a:cubicBezTo>
                <a:cubicBezTo>
                  <a:pt x="467" y="133"/>
                  <a:pt x="470" y="129"/>
                  <a:pt x="471" y="124"/>
                </a:cubicBezTo>
                <a:cubicBezTo>
                  <a:pt x="473" y="126"/>
                  <a:pt x="476" y="127"/>
                  <a:pt x="479" y="127"/>
                </a:cubicBezTo>
                <a:cubicBezTo>
                  <a:pt x="481" y="127"/>
                  <a:pt x="483" y="126"/>
                  <a:pt x="484" y="125"/>
                </a:cubicBezTo>
                <a:cubicBezTo>
                  <a:pt x="485" y="125"/>
                  <a:pt x="485" y="125"/>
                  <a:pt x="485" y="125"/>
                </a:cubicBezTo>
                <a:cubicBezTo>
                  <a:pt x="490" y="123"/>
                  <a:pt x="493" y="119"/>
                  <a:pt x="494" y="114"/>
                </a:cubicBezTo>
                <a:cubicBezTo>
                  <a:pt x="496" y="116"/>
                  <a:pt x="499" y="117"/>
                  <a:pt x="502" y="117"/>
                </a:cubicBezTo>
                <a:cubicBezTo>
                  <a:pt x="504" y="117"/>
                  <a:pt x="505" y="116"/>
                  <a:pt x="507" y="116"/>
                </a:cubicBezTo>
                <a:cubicBezTo>
                  <a:pt x="508" y="115"/>
                  <a:pt x="508" y="115"/>
                  <a:pt x="508" y="115"/>
                </a:cubicBezTo>
                <a:cubicBezTo>
                  <a:pt x="513" y="113"/>
                  <a:pt x="516" y="109"/>
                  <a:pt x="517" y="105"/>
                </a:cubicBezTo>
                <a:cubicBezTo>
                  <a:pt x="519" y="106"/>
                  <a:pt x="522" y="108"/>
                  <a:pt x="525" y="108"/>
                </a:cubicBezTo>
                <a:cubicBezTo>
                  <a:pt x="527" y="108"/>
                  <a:pt x="529" y="107"/>
                  <a:pt x="530" y="107"/>
                </a:cubicBezTo>
                <a:cubicBezTo>
                  <a:pt x="531" y="106"/>
                  <a:pt x="531" y="106"/>
                  <a:pt x="531" y="106"/>
                </a:cubicBezTo>
                <a:cubicBezTo>
                  <a:pt x="536" y="105"/>
                  <a:pt x="539" y="100"/>
                  <a:pt x="540" y="96"/>
                </a:cubicBezTo>
                <a:cubicBezTo>
                  <a:pt x="542" y="98"/>
                  <a:pt x="545" y="99"/>
                  <a:pt x="549" y="99"/>
                </a:cubicBezTo>
                <a:cubicBezTo>
                  <a:pt x="550" y="99"/>
                  <a:pt x="552" y="99"/>
                  <a:pt x="553" y="98"/>
                </a:cubicBezTo>
                <a:cubicBezTo>
                  <a:pt x="554" y="98"/>
                  <a:pt x="554" y="98"/>
                  <a:pt x="554" y="98"/>
                </a:cubicBezTo>
                <a:cubicBezTo>
                  <a:pt x="559" y="96"/>
                  <a:pt x="562" y="92"/>
                  <a:pt x="563" y="87"/>
                </a:cubicBezTo>
                <a:cubicBezTo>
                  <a:pt x="566" y="90"/>
                  <a:pt x="569" y="91"/>
                  <a:pt x="572" y="91"/>
                </a:cubicBezTo>
                <a:cubicBezTo>
                  <a:pt x="574" y="91"/>
                  <a:pt x="575" y="91"/>
                  <a:pt x="577" y="90"/>
                </a:cubicBezTo>
                <a:cubicBezTo>
                  <a:pt x="578" y="90"/>
                  <a:pt x="578" y="90"/>
                  <a:pt x="578" y="90"/>
                </a:cubicBezTo>
                <a:cubicBezTo>
                  <a:pt x="582" y="88"/>
                  <a:pt x="586" y="84"/>
                  <a:pt x="587" y="80"/>
                </a:cubicBezTo>
                <a:cubicBezTo>
                  <a:pt x="589" y="82"/>
                  <a:pt x="593" y="83"/>
                  <a:pt x="596" y="83"/>
                </a:cubicBezTo>
                <a:cubicBezTo>
                  <a:pt x="598" y="83"/>
                  <a:pt x="599" y="83"/>
                  <a:pt x="600" y="83"/>
                </a:cubicBezTo>
                <a:cubicBezTo>
                  <a:pt x="601" y="82"/>
                  <a:pt x="601" y="82"/>
                  <a:pt x="601" y="82"/>
                </a:cubicBezTo>
                <a:cubicBezTo>
                  <a:pt x="606" y="81"/>
                  <a:pt x="610" y="77"/>
                  <a:pt x="611" y="73"/>
                </a:cubicBezTo>
                <a:cubicBezTo>
                  <a:pt x="613" y="75"/>
                  <a:pt x="617" y="76"/>
                  <a:pt x="620" y="76"/>
                </a:cubicBezTo>
                <a:cubicBezTo>
                  <a:pt x="622" y="76"/>
                  <a:pt x="623" y="76"/>
                  <a:pt x="624" y="76"/>
                </a:cubicBezTo>
                <a:cubicBezTo>
                  <a:pt x="625" y="76"/>
                  <a:pt x="625" y="76"/>
                  <a:pt x="625" y="76"/>
                </a:cubicBezTo>
                <a:cubicBezTo>
                  <a:pt x="630" y="74"/>
                  <a:pt x="633" y="70"/>
                  <a:pt x="635" y="66"/>
                </a:cubicBezTo>
                <a:cubicBezTo>
                  <a:pt x="637" y="68"/>
                  <a:pt x="641" y="70"/>
                  <a:pt x="645" y="70"/>
                </a:cubicBezTo>
                <a:cubicBezTo>
                  <a:pt x="646" y="70"/>
                  <a:pt x="647" y="70"/>
                  <a:pt x="648" y="70"/>
                </a:cubicBezTo>
                <a:cubicBezTo>
                  <a:pt x="649" y="69"/>
                  <a:pt x="649" y="69"/>
                  <a:pt x="649" y="69"/>
                </a:cubicBezTo>
                <a:cubicBezTo>
                  <a:pt x="654" y="68"/>
                  <a:pt x="657" y="64"/>
                  <a:pt x="659" y="60"/>
                </a:cubicBezTo>
                <a:cubicBezTo>
                  <a:pt x="661" y="62"/>
                  <a:pt x="665" y="64"/>
                  <a:pt x="669" y="64"/>
                </a:cubicBezTo>
                <a:cubicBezTo>
                  <a:pt x="670" y="64"/>
                  <a:pt x="671" y="64"/>
                  <a:pt x="672" y="64"/>
                </a:cubicBezTo>
                <a:cubicBezTo>
                  <a:pt x="673" y="63"/>
                  <a:pt x="673" y="63"/>
                  <a:pt x="673" y="63"/>
                </a:cubicBezTo>
                <a:cubicBezTo>
                  <a:pt x="678" y="62"/>
                  <a:pt x="682" y="59"/>
                  <a:pt x="683" y="54"/>
                </a:cubicBezTo>
                <a:cubicBezTo>
                  <a:pt x="686" y="57"/>
                  <a:pt x="689" y="59"/>
                  <a:pt x="693" y="59"/>
                </a:cubicBezTo>
                <a:cubicBezTo>
                  <a:pt x="694" y="59"/>
                  <a:pt x="695" y="59"/>
                  <a:pt x="696" y="58"/>
                </a:cubicBezTo>
                <a:cubicBezTo>
                  <a:pt x="697" y="58"/>
                  <a:pt x="697" y="58"/>
                  <a:pt x="697" y="58"/>
                </a:cubicBezTo>
                <a:cubicBezTo>
                  <a:pt x="702" y="57"/>
                  <a:pt x="706" y="54"/>
                  <a:pt x="708" y="49"/>
                </a:cubicBezTo>
                <a:cubicBezTo>
                  <a:pt x="710" y="52"/>
                  <a:pt x="714" y="54"/>
                  <a:pt x="718" y="54"/>
                </a:cubicBezTo>
                <a:cubicBezTo>
                  <a:pt x="719" y="54"/>
                  <a:pt x="720" y="54"/>
                  <a:pt x="721" y="54"/>
                </a:cubicBezTo>
                <a:cubicBezTo>
                  <a:pt x="721" y="54"/>
                  <a:pt x="721" y="54"/>
                  <a:pt x="721" y="54"/>
                </a:cubicBezTo>
                <a:cubicBezTo>
                  <a:pt x="726" y="53"/>
                  <a:pt x="730" y="49"/>
                  <a:pt x="732" y="45"/>
                </a:cubicBezTo>
                <a:cubicBezTo>
                  <a:pt x="735" y="48"/>
                  <a:pt x="738" y="50"/>
                  <a:pt x="743" y="50"/>
                </a:cubicBezTo>
                <a:cubicBezTo>
                  <a:pt x="743" y="50"/>
                  <a:pt x="744" y="50"/>
                  <a:pt x="745" y="50"/>
                </a:cubicBezTo>
                <a:cubicBezTo>
                  <a:pt x="746" y="49"/>
                  <a:pt x="746" y="49"/>
                  <a:pt x="746" y="49"/>
                </a:cubicBezTo>
                <a:cubicBezTo>
                  <a:pt x="751" y="49"/>
                  <a:pt x="755" y="45"/>
                  <a:pt x="757" y="41"/>
                </a:cubicBezTo>
                <a:cubicBezTo>
                  <a:pt x="759" y="44"/>
                  <a:pt x="763" y="46"/>
                  <a:pt x="767" y="46"/>
                </a:cubicBezTo>
                <a:cubicBezTo>
                  <a:pt x="768" y="46"/>
                  <a:pt x="769" y="46"/>
                  <a:pt x="769" y="46"/>
                </a:cubicBezTo>
                <a:cubicBezTo>
                  <a:pt x="770" y="46"/>
                  <a:pt x="770" y="46"/>
                  <a:pt x="770" y="46"/>
                </a:cubicBezTo>
                <a:cubicBezTo>
                  <a:pt x="775" y="45"/>
                  <a:pt x="779" y="42"/>
                  <a:pt x="781" y="37"/>
                </a:cubicBezTo>
                <a:cubicBezTo>
                  <a:pt x="784" y="41"/>
                  <a:pt x="788" y="43"/>
                  <a:pt x="792" y="43"/>
                </a:cubicBezTo>
                <a:cubicBezTo>
                  <a:pt x="793" y="43"/>
                  <a:pt x="793" y="43"/>
                  <a:pt x="794" y="42"/>
                </a:cubicBezTo>
                <a:cubicBezTo>
                  <a:pt x="795" y="42"/>
                  <a:pt x="795" y="42"/>
                  <a:pt x="795" y="42"/>
                </a:cubicBezTo>
                <a:cubicBezTo>
                  <a:pt x="800" y="42"/>
                  <a:pt x="804" y="38"/>
                  <a:pt x="806" y="34"/>
                </a:cubicBezTo>
                <a:cubicBezTo>
                  <a:pt x="809" y="38"/>
                  <a:pt x="813" y="40"/>
                  <a:pt x="817" y="40"/>
                </a:cubicBezTo>
                <a:cubicBezTo>
                  <a:pt x="818" y="40"/>
                  <a:pt x="818" y="40"/>
                  <a:pt x="819" y="40"/>
                </a:cubicBezTo>
                <a:cubicBezTo>
                  <a:pt x="820" y="39"/>
                  <a:pt x="820" y="39"/>
                  <a:pt x="820" y="39"/>
                </a:cubicBezTo>
                <a:cubicBezTo>
                  <a:pt x="825" y="39"/>
                  <a:pt x="829" y="36"/>
                  <a:pt x="831" y="31"/>
                </a:cubicBezTo>
                <a:cubicBezTo>
                  <a:pt x="833" y="35"/>
                  <a:pt x="837" y="37"/>
                  <a:pt x="842" y="37"/>
                </a:cubicBezTo>
                <a:cubicBezTo>
                  <a:pt x="842" y="37"/>
                  <a:pt x="843" y="37"/>
                  <a:pt x="843" y="37"/>
                </a:cubicBezTo>
                <a:cubicBezTo>
                  <a:pt x="844" y="37"/>
                  <a:pt x="844" y="37"/>
                  <a:pt x="844" y="37"/>
                </a:cubicBezTo>
                <a:cubicBezTo>
                  <a:pt x="849" y="37"/>
                  <a:pt x="854" y="33"/>
                  <a:pt x="856" y="29"/>
                </a:cubicBezTo>
                <a:cubicBezTo>
                  <a:pt x="858" y="33"/>
                  <a:pt x="862" y="35"/>
                  <a:pt x="867" y="35"/>
                </a:cubicBezTo>
                <a:cubicBezTo>
                  <a:pt x="867" y="35"/>
                  <a:pt x="868" y="35"/>
                  <a:pt x="868" y="35"/>
                </a:cubicBezTo>
                <a:cubicBezTo>
                  <a:pt x="869" y="35"/>
                  <a:pt x="869" y="35"/>
                  <a:pt x="869" y="35"/>
                </a:cubicBezTo>
                <a:cubicBezTo>
                  <a:pt x="874" y="34"/>
                  <a:pt x="878" y="31"/>
                  <a:pt x="881" y="27"/>
                </a:cubicBezTo>
                <a:cubicBezTo>
                  <a:pt x="883" y="31"/>
                  <a:pt x="887" y="33"/>
                  <a:pt x="892" y="33"/>
                </a:cubicBezTo>
                <a:cubicBezTo>
                  <a:pt x="892" y="33"/>
                  <a:pt x="893" y="33"/>
                  <a:pt x="893" y="33"/>
                </a:cubicBezTo>
                <a:cubicBezTo>
                  <a:pt x="894" y="33"/>
                  <a:pt x="894" y="33"/>
                  <a:pt x="894" y="33"/>
                </a:cubicBezTo>
                <a:cubicBezTo>
                  <a:pt x="899" y="33"/>
                  <a:pt x="903" y="30"/>
                  <a:pt x="906" y="25"/>
                </a:cubicBezTo>
                <a:cubicBezTo>
                  <a:pt x="908" y="29"/>
                  <a:pt x="912" y="32"/>
                  <a:pt x="917" y="32"/>
                </a:cubicBezTo>
                <a:cubicBezTo>
                  <a:pt x="917" y="32"/>
                  <a:pt x="918" y="32"/>
                  <a:pt x="918" y="32"/>
                </a:cubicBezTo>
                <a:cubicBezTo>
                  <a:pt x="919" y="32"/>
                  <a:pt x="919" y="32"/>
                  <a:pt x="919" y="32"/>
                </a:cubicBezTo>
                <a:cubicBezTo>
                  <a:pt x="924" y="31"/>
                  <a:pt x="928" y="28"/>
                  <a:pt x="931" y="24"/>
                </a:cubicBezTo>
                <a:cubicBezTo>
                  <a:pt x="933" y="28"/>
                  <a:pt x="937" y="30"/>
                  <a:pt x="942" y="30"/>
                </a:cubicBezTo>
                <a:cubicBezTo>
                  <a:pt x="942" y="30"/>
                  <a:pt x="943" y="30"/>
                  <a:pt x="943" y="30"/>
                </a:cubicBezTo>
                <a:cubicBezTo>
                  <a:pt x="944" y="30"/>
                  <a:pt x="944" y="30"/>
                  <a:pt x="944" y="30"/>
                </a:cubicBezTo>
                <a:cubicBezTo>
                  <a:pt x="949" y="30"/>
                  <a:pt x="953" y="27"/>
                  <a:pt x="955" y="23"/>
                </a:cubicBezTo>
                <a:cubicBezTo>
                  <a:pt x="958" y="27"/>
                  <a:pt x="962" y="29"/>
                  <a:pt x="967" y="29"/>
                </a:cubicBezTo>
                <a:cubicBezTo>
                  <a:pt x="967" y="29"/>
                  <a:pt x="968" y="29"/>
                  <a:pt x="968" y="29"/>
                </a:cubicBezTo>
                <a:cubicBezTo>
                  <a:pt x="969" y="29"/>
                  <a:pt x="969" y="29"/>
                  <a:pt x="969" y="29"/>
                </a:cubicBezTo>
                <a:cubicBezTo>
                  <a:pt x="974" y="29"/>
                  <a:pt x="978" y="26"/>
                  <a:pt x="980" y="22"/>
                </a:cubicBezTo>
                <a:cubicBezTo>
                  <a:pt x="983" y="26"/>
                  <a:pt x="987" y="28"/>
                  <a:pt x="992" y="28"/>
                </a:cubicBezTo>
                <a:cubicBezTo>
                  <a:pt x="992" y="28"/>
                  <a:pt x="992" y="28"/>
                  <a:pt x="993" y="28"/>
                </a:cubicBezTo>
                <a:cubicBezTo>
                  <a:pt x="994" y="28"/>
                  <a:pt x="994" y="28"/>
                  <a:pt x="994" y="28"/>
                </a:cubicBezTo>
                <a:cubicBezTo>
                  <a:pt x="999" y="28"/>
                  <a:pt x="1003" y="25"/>
                  <a:pt x="1005" y="21"/>
                </a:cubicBezTo>
                <a:cubicBezTo>
                  <a:pt x="1007" y="24"/>
                  <a:pt x="1010" y="26"/>
                  <a:pt x="1012" y="27"/>
                </a:cubicBezTo>
                <a:cubicBezTo>
                  <a:pt x="1017" y="19"/>
                  <a:pt x="1022" y="10"/>
                  <a:pt x="1027" y="2"/>
                </a:cubicBezTo>
                <a:cubicBezTo>
                  <a:pt x="1024" y="1"/>
                  <a:pt x="1021" y="0"/>
                  <a:pt x="1018" y="0"/>
                </a:cubicBezTo>
              </a:path>
            </a:pathLst>
          </a:custGeom>
          <a:solidFill>
            <a:srgbClr val="165E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99">
            <a:extLst>
              <a:ext uri="{FF2B5EF4-FFF2-40B4-BE49-F238E27FC236}">
                <a16:creationId xmlns="" xmlns:a16="http://schemas.microsoft.com/office/drawing/2014/main" id="{FBC68F74-DD2C-465A-A14B-E67583FABCD8}"/>
              </a:ext>
            </a:extLst>
          </p:cNvPr>
          <p:cNvSpPr>
            <a:spLocks noEditPoints="1"/>
          </p:cNvSpPr>
          <p:nvPr/>
        </p:nvSpPr>
        <p:spPr bwMode="auto">
          <a:xfrm>
            <a:off x="2276475" y="4506912"/>
            <a:ext cx="1960563" cy="1649413"/>
          </a:xfrm>
          <a:custGeom>
            <a:avLst/>
            <a:gdLst>
              <a:gd name="T0" fmla="*/ 281 w 1235"/>
              <a:gd name="T1" fmla="*/ 1007 h 1040"/>
              <a:gd name="T2" fmla="*/ 257 w 1235"/>
              <a:gd name="T3" fmla="*/ 1008 h 1040"/>
              <a:gd name="T4" fmla="*/ 232 w 1235"/>
              <a:gd name="T5" fmla="*/ 1008 h 1040"/>
              <a:gd name="T6" fmla="*/ 219 w 1235"/>
              <a:gd name="T7" fmla="*/ 1015 h 1040"/>
              <a:gd name="T8" fmla="*/ 206 w 1235"/>
              <a:gd name="T9" fmla="*/ 1009 h 1040"/>
              <a:gd name="T10" fmla="*/ 182 w 1235"/>
              <a:gd name="T11" fmla="*/ 1009 h 1040"/>
              <a:gd name="T12" fmla="*/ 157 w 1235"/>
              <a:gd name="T13" fmla="*/ 1009 h 1040"/>
              <a:gd name="T14" fmla="*/ 144 w 1235"/>
              <a:gd name="T15" fmla="*/ 1016 h 1040"/>
              <a:gd name="T16" fmla="*/ 130 w 1235"/>
              <a:gd name="T17" fmla="*/ 1010 h 1040"/>
              <a:gd name="T18" fmla="*/ 106 w 1235"/>
              <a:gd name="T19" fmla="*/ 1010 h 1040"/>
              <a:gd name="T20" fmla="*/ 82 w 1235"/>
              <a:gd name="T21" fmla="*/ 1010 h 1040"/>
              <a:gd name="T22" fmla="*/ 68 w 1235"/>
              <a:gd name="T23" fmla="*/ 1017 h 1040"/>
              <a:gd name="T24" fmla="*/ 55 w 1235"/>
              <a:gd name="T25" fmla="*/ 1011 h 1040"/>
              <a:gd name="T26" fmla="*/ 31 w 1235"/>
              <a:gd name="T27" fmla="*/ 1011 h 1040"/>
              <a:gd name="T28" fmla="*/ 15 w 1235"/>
              <a:gd name="T29" fmla="*/ 1014 h 1040"/>
              <a:gd name="T30" fmla="*/ 6 w 1235"/>
              <a:gd name="T31" fmla="*/ 1040 h 1040"/>
              <a:gd name="T32" fmla="*/ 30 w 1235"/>
              <a:gd name="T33" fmla="*/ 1039 h 1040"/>
              <a:gd name="T34" fmla="*/ 44 w 1235"/>
              <a:gd name="T35" fmla="*/ 1032 h 1040"/>
              <a:gd name="T36" fmla="*/ 57 w 1235"/>
              <a:gd name="T37" fmla="*/ 1039 h 1040"/>
              <a:gd name="T38" fmla="*/ 81 w 1235"/>
              <a:gd name="T39" fmla="*/ 1038 h 1040"/>
              <a:gd name="T40" fmla="*/ 105 w 1235"/>
              <a:gd name="T41" fmla="*/ 1038 h 1040"/>
              <a:gd name="T42" fmla="*/ 119 w 1235"/>
              <a:gd name="T43" fmla="*/ 1031 h 1040"/>
              <a:gd name="T44" fmla="*/ 132 w 1235"/>
              <a:gd name="T45" fmla="*/ 1038 h 1040"/>
              <a:gd name="T46" fmla="*/ 156 w 1235"/>
              <a:gd name="T47" fmla="*/ 1037 h 1040"/>
              <a:gd name="T48" fmla="*/ 181 w 1235"/>
              <a:gd name="T49" fmla="*/ 1037 h 1040"/>
              <a:gd name="T50" fmla="*/ 194 w 1235"/>
              <a:gd name="T51" fmla="*/ 1030 h 1040"/>
              <a:gd name="T52" fmla="*/ 207 w 1235"/>
              <a:gd name="T53" fmla="*/ 1037 h 1040"/>
              <a:gd name="T54" fmla="*/ 232 w 1235"/>
              <a:gd name="T55" fmla="*/ 1036 h 1040"/>
              <a:gd name="T56" fmla="*/ 256 w 1235"/>
              <a:gd name="T57" fmla="*/ 1036 h 1040"/>
              <a:gd name="T58" fmla="*/ 281 w 1235"/>
              <a:gd name="T59" fmla="*/ 1035 h 1040"/>
              <a:gd name="T60" fmla="*/ 294 w 1235"/>
              <a:gd name="T61" fmla="*/ 1028 h 1040"/>
              <a:gd name="T62" fmla="*/ 308 w 1235"/>
              <a:gd name="T63" fmla="*/ 1034 h 1040"/>
              <a:gd name="T64" fmla="*/ 294 w 1235"/>
              <a:gd name="T65" fmla="*/ 1013 h 1040"/>
              <a:gd name="T66" fmla="*/ 736 w 1235"/>
              <a:gd name="T67" fmla="*/ 251 h 1040"/>
              <a:gd name="T68" fmla="*/ 848 w 1235"/>
              <a:gd name="T69" fmla="*/ 181 h 1040"/>
              <a:gd name="T70" fmla="*/ 858 w 1235"/>
              <a:gd name="T71" fmla="*/ 175 h 1040"/>
              <a:gd name="T72" fmla="*/ 861 w 1235"/>
              <a:gd name="T73" fmla="*/ 174 h 1040"/>
              <a:gd name="T74" fmla="*/ 865 w 1235"/>
              <a:gd name="T75" fmla="*/ 171 h 1040"/>
              <a:gd name="T76" fmla="*/ 870 w 1235"/>
              <a:gd name="T77" fmla="*/ 169 h 1040"/>
              <a:gd name="T78" fmla="*/ 873 w 1235"/>
              <a:gd name="T79" fmla="*/ 167 h 1040"/>
              <a:gd name="T80" fmla="*/ 877 w 1235"/>
              <a:gd name="T81" fmla="*/ 164 h 1040"/>
              <a:gd name="T82" fmla="*/ 880 w 1235"/>
              <a:gd name="T83" fmla="*/ 163 h 1040"/>
              <a:gd name="T84" fmla="*/ 885 w 1235"/>
              <a:gd name="T85" fmla="*/ 160 h 1040"/>
              <a:gd name="T86" fmla="*/ 888 w 1235"/>
              <a:gd name="T87" fmla="*/ 158 h 1040"/>
              <a:gd name="T88" fmla="*/ 896 w 1235"/>
              <a:gd name="T89" fmla="*/ 154 h 1040"/>
              <a:gd name="T90" fmla="*/ 898 w 1235"/>
              <a:gd name="T91" fmla="*/ 152 h 1040"/>
              <a:gd name="T92" fmla="*/ 903 w 1235"/>
              <a:gd name="T93" fmla="*/ 150 h 1040"/>
              <a:gd name="T94" fmla="*/ 909 w 1235"/>
              <a:gd name="T95" fmla="*/ 147 h 1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5" h="1040">
                <a:moveTo>
                  <a:pt x="282" y="1007"/>
                </a:moveTo>
                <a:cubicBezTo>
                  <a:pt x="282" y="1007"/>
                  <a:pt x="282" y="1007"/>
                  <a:pt x="281" y="1007"/>
                </a:cubicBezTo>
                <a:cubicBezTo>
                  <a:pt x="281" y="1007"/>
                  <a:pt x="281" y="1007"/>
                  <a:pt x="281" y="1007"/>
                </a:cubicBezTo>
                <a:cubicBezTo>
                  <a:pt x="276" y="1007"/>
                  <a:pt x="271" y="1010"/>
                  <a:pt x="269" y="1014"/>
                </a:cubicBezTo>
                <a:cubicBezTo>
                  <a:pt x="266" y="1010"/>
                  <a:pt x="262" y="1008"/>
                  <a:pt x="257" y="1008"/>
                </a:cubicBezTo>
                <a:cubicBezTo>
                  <a:pt x="257" y="1008"/>
                  <a:pt x="257" y="1008"/>
                  <a:pt x="257" y="1008"/>
                </a:cubicBezTo>
                <a:cubicBezTo>
                  <a:pt x="256" y="1008"/>
                  <a:pt x="256" y="1008"/>
                  <a:pt x="256" y="1008"/>
                </a:cubicBezTo>
                <a:cubicBezTo>
                  <a:pt x="250" y="1008"/>
                  <a:pt x="246" y="1011"/>
                  <a:pt x="244" y="1015"/>
                </a:cubicBezTo>
                <a:cubicBezTo>
                  <a:pt x="241" y="1011"/>
                  <a:pt x="237" y="1008"/>
                  <a:pt x="232" y="1008"/>
                </a:cubicBezTo>
                <a:cubicBezTo>
                  <a:pt x="232" y="1008"/>
                  <a:pt x="232" y="1008"/>
                  <a:pt x="232" y="1008"/>
                </a:cubicBezTo>
                <a:cubicBezTo>
                  <a:pt x="231" y="1008"/>
                  <a:pt x="231" y="1008"/>
                  <a:pt x="231" y="1008"/>
                </a:cubicBezTo>
                <a:cubicBezTo>
                  <a:pt x="226" y="1008"/>
                  <a:pt x="221" y="1011"/>
                  <a:pt x="219" y="1015"/>
                </a:cubicBezTo>
                <a:cubicBezTo>
                  <a:pt x="216" y="1011"/>
                  <a:pt x="212" y="1009"/>
                  <a:pt x="207" y="1009"/>
                </a:cubicBezTo>
                <a:cubicBezTo>
                  <a:pt x="207" y="1009"/>
                  <a:pt x="207" y="1009"/>
                  <a:pt x="206" y="1009"/>
                </a:cubicBezTo>
                <a:cubicBezTo>
                  <a:pt x="206" y="1009"/>
                  <a:pt x="206" y="1009"/>
                  <a:pt x="206" y="1009"/>
                </a:cubicBezTo>
                <a:cubicBezTo>
                  <a:pt x="201" y="1009"/>
                  <a:pt x="196" y="1012"/>
                  <a:pt x="194" y="1016"/>
                </a:cubicBezTo>
                <a:cubicBezTo>
                  <a:pt x="191" y="1012"/>
                  <a:pt x="187" y="1009"/>
                  <a:pt x="182" y="1009"/>
                </a:cubicBezTo>
                <a:cubicBezTo>
                  <a:pt x="182" y="1009"/>
                  <a:pt x="182" y="1009"/>
                  <a:pt x="182" y="1009"/>
                </a:cubicBezTo>
                <a:cubicBezTo>
                  <a:pt x="180" y="1009"/>
                  <a:pt x="180" y="1009"/>
                  <a:pt x="180" y="1009"/>
                </a:cubicBezTo>
                <a:cubicBezTo>
                  <a:pt x="175" y="1009"/>
                  <a:pt x="171" y="1012"/>
                  <a:pt x="169" y="1016"/>
                </a:cubicBezTo>
                <a:cubicBezTo>
                  <a:pt x="166" y="1012"/>
                  <a:pt x="162" y="1009"/>
                  <a:pt x="157" y="1009"/>
                </a:cubicBezTo>
                <a:cubicBezTo>
                  <a:pt x="157" y="1009"/>
                  <a:pt x="157" y="1009"/>
                  <a:pt x="157" y="1009"/>
                </a:cubicBezTo>
                <a:cubicBezTo>
                  <a:pt x="156" y="1009"/>
                  <a:pt x="156" y="1009"/>
                  <a:pt x="156" y="1009"/>
                </a:cubicBezTo>
                <a:cubicBezTo>
                  <a:pt x="150" y="1009"/>
                  <a:pt x="146" y="1012"/>
                  <a:pt x="144" y="1016"/>
                </a:cubicBezTo>
                <a:cubicBezTo>
                  <a:pt x="141" y="1012"/>
                  <a:pt x="137" y="1010"/>
                  <a:pt x="132" y="1010"/>
                </a:cubicBezTo>
                <a:cubicBezTo>
                  <a:pt x="132" y="1010"/>
                  <a:pt x="132" y="1010"/>
                  <a:pt x="131" y="1010"/>
                </a:cubicBezTo>
                <a:cubicBezTo>
                  <a:pt x="130" y="1010"/>
                  <a:pt x="130" y="1010"/>
                  <a:pt x="130" y="1010"/>
                </a:cubicBezTo>
                <a:cubicBezTo>
                  <a:pt x="125" y="1010"/>
                  <a:pt x="121" y="1013"/>
                  <a:pt x="118" y="1017"/>
                </a:cubicBezTo>
                <a:cubicBezTo>
                  <a:pt x="116" y="1013"/>
                  <a:pt x="112" y="1010"/>
                  <a:pt x="107" y="1010"/>
                </a:cubicBezTo>
                <a:cubicBezTo>
                  <a:pt x="106" y="1010"/>
                  <a:pt x="106" y="1010"/>
                  <a:pt x="106" y="1010"/>
                </a:cubicBezTo>
                <a:cubicBezTo>
                  <a:pt x="105" y="1010"/>
                  <a:pt x="105" y="1010"/>
                  <a:pt x="105" y="1010"/>
                </a:cubicBezTo>
                <a:cubicBezTo>
                  <a:pt x="100" y="1010"/>
                  <a:pt x="96" y="1013"/>
                  <a:pt x="93" y="1017"/>
                </a:cubicBezTo>
                <a:cubicBezTo>
                  <a:pt x="91" y="1013"/>
                  <a:pt x="86" y="1010"/>
                  <a:pt x="82" y="1010"/>
                </a:cubicBezTo>
                <a:cubicBezTo>
                  <a:pt x="81" y="1010"/>
                  <a:pt x="81" y="1010"/>
                  <a:pt x="81" y="1010"/>
                </a:cubicBezTo>
                <a:cubicBezTo>
                  <a:pt x="80" y="1010"/>
                  <a:pt x="80" y="1010"/>
                  <a:pt x="80" y="1010"/>
                </a:cubicBezTo>
                <a:cubicBezTo>
                  <a:pt x="75" y="1010"/>
                  <a:pt x="71" y="1013"/>
                  <a:pt x="68" y="1017"/>
                </a:cubicBezTo>
                <a:cubicBezTo>
                  <a:pt x="66" y="1013"/>
                  <a:pt x="61" y="1011"/>
                  <a:pt x="56" y="1011"/>
                </a:cubicBezTo>
                <a:cubicBezTo>
                  <a:pt x="56" y="1011"/>
                  <a:pt x="56" y="1011"/>
                  <a:pt x="56" y="1011"/>
                </a:cubicBezTo>
                <a:cubicBezTo>
                  <a:pt x="55" y="1011"/>
                  <a:pt x="55" y="1011"/>
                  <a:pt x="55" y="1011"/>
                </a:cubicBezTo>
                <a:cubicBezTo>
                  <a:pt x="50" y="1011"/>
                  <a:pt x="46" y="1014"/>
                  <a:pt x="43" y="1018"/>
                </a:cubicBezTo>
                <a:cubicBezTo>
                  <a:pt x="41" y="1014"/>
                  <a:pt x="36" y="1011"/>
                  <a:pt x="32" y="1011"/>
                </a:cubicBezTo>
                <a:cubicBezTo>
                  <a:pt x="31" y="1011"/>
                  <a:pt x="31" y="1011"/>
                  <a:pt x="31" y="1011"/>
                </a:cubicBezTo>
                <a:cubicBezTo>
                  <a:pt x="30" y="1011"/>
                  <a:pt x="30" y="1011"/>
                  <a:pt x="30" y="1011"/>
                </a:cubicBezTo>
                <a:cubicBezTo>
                  <a:pt x="25" y="1011"/>
                  <a:pt x="21" y="1014"/>
                  <a:pt x="18" y="1018"/>
                </a:cubicBezTo>
                <a:cubicBezTo>
                  <a:pt x="17" y="1017"/>
                  <a:pt x="16" y="1015"/>
                  <a:pt x="15" y="1014"/>
                </a:cubicBezTo>
                <a:cubicBezTo>
                  <a:pt x="10" y="1022"/>
                  <a:pt x="5" y="1031"/>
                  <a:pt x="0" y="1039"/>
                </a:cubicBezTo>
                <a:cubicBezTo>
                  <a:pt x="2" y="1039"/>
                  <a:pt x="3" y="1040"/>
                  <a:pt x="5" y="1040"/>
                </a:cubicBezTo>
                <a:cubicBezTo>
                  <a:pt x="5" y="1040"/>
                  <a:pt x="5" y="1040"/>
                  <a:pt x="6" y="1040"/>
                </a:cubicBezTo>
                <a:cubicBezTo>
                  <a:pt x="7" y="1040"/>
                  <a:pt x="7" y="1040"/>
                  <a:pt x="7" y="1040"/>
                </a:cubicBezTo>
                <a:cubicBezTo>
                  <a:pt x="12" y="1040"/>
                  <a:pt x="16" y="1037"/>
                  <a:pt x="19" y="1033"/>
                </a:cubicBezTo>
                <a:cubicBezTo>
                  <a:pt x="21" y="1037"/>
                  <a:pt x="25" y="1039"/>
                  <a:pt x="30" y="1039"/>
                </a:cubicBezTo>
                <a:cubicBezTo>
                  <a:pt x="31" y="1039"/>
                  <a:pt x="31" y="1039"/>
                  <a:pt x="31" y="1039"/>
                </a:cubicBezTo>
                <a:cubicBezTo>
                  <a:pt x="32" y="1039"/>
                  <a:pt x="32" y="1039"/>
                  <a:pt x="32" y="1039"/>
                </a:cubicBezTo>
                <a:cubicBezTo>
                  <a:pt x="37" y="1039"/>
                  <a:pt x="41" y="1036"/>
                  <a:pt x="44" y="1032"/>
                </a:cubicBezTo>
                <a:cubicBezTo>
                  <a:pt x="46" y="1036"/>
                  <a:pt x="50" y="1039"/>
                  <a:pt x="55" y="1039"/>
                </a:cubicBezTo>
                <a:cubicBezTo>
                  <a:pt x="55" y="1039"/>
                  <a:pt x="56" y="1039"/>
                  <a:pt x="56" y="1039"/>
                </a:cubicBezTo>
                <a:cubicBezTo>
                  <a:pt x="57" y="1039"/>
                  <a:pt x="57" y="1039"/>
                  <a:pt x="57" y="1039"/>
                </a:cubicBezTo>
                <a:cubicBezTo>
                  <a:pt x="62" y="1039"/>
                  <a:pt x="66" y="1036"/>
                  <a:pt x="69" y="1032"/>
                </a:cubicBezTo>
                <a:cubicBezTo>
                  <a:pt x="71" y="1036"/>
                  <a:pt x="75" y="1038"/>
                  <a:pt x="80" y="1038"/>
                </a:cubicBezTo>
                <a:cubicBezTo>
                  <a:pt x="80" y="1038"/>
                  <a:pt x="81" y="1038"/>
                  <a:pt x="81" y="1038"/>
                </a:cubicBezTo>
                <a:cubicBezTo>
                  <a:pt x="82" y="1038"/>
                  <a:pt x="82" y="1038"/>
                  <a:pt x="82" y="1038"/>
                </a:cubicBezTo>
                <a:cubicBezTo>
                  <a:pt x="87" y="1038"/>
                  <a:pt x="91" y="1036"/>
                  <a:pt x="94" y="1031"/>
                </a:cubicBezTo>
                <a:cubicBezTo>
                  <a:pt x="96" y="1035"/>
                  <a:pt x="101" y="1038"/>
                  <a:pt x="105" y="1038"/>
                </a:cubicBezTo>
                <a:cubicBezTo>
                  <a:pt x="106" y="1038"/>
                  <a:pt x="106" y="1038"/>
                  <a:pt x="106" y="1038"/>
                </a:cubicBezTo>
                <a:cubicBezTo>
                  <a:pt x="107" y="1038"/>
                  <a:pt x="107" y="1038"/>
                  <a:pt x="107" y="1038"/>
                </a:cubicBezTo>
                <a:cubicBezTo>
                  <a:pt x="112" y="1038"/>
                  <a:pt x="116" y="1035"/>
                  <a:pt x="119" y="1031"/>
                </a:cubicBezTo>
                <a:cubicBezTo>
                  <a:pt x="121" y="1035"/>
                  <a:pt x="126" y="1038"/>
                  <a:pt x="131" y="1038"/>
                </a:cubicBezTo>
                <a:cubicBezTo>
                  <a:pt x="131" y="1038"/>
                  <a:pt x="131" y="1038"/>
                  <a:pt x="131" y="1038"/>
                </a:cubicBezTo>
                <a:cubicBezTo>
                  <a:pt x="132" y="1038"/>
                  <a:pt x="132" y="1038"/>
                  <a:pt x="132" y="1038"/>
                </a:cubicBezTo>
                <a:cubicBezTo>
                  <a:pt x="137" y="1038"/>
                  <a:pt x="141" y="1035"/>
                  <a:pt x="144" y="1031"/>
                </a:cubicBezTo>
                <a:cubicBezTo>
                  <a:pt x="146" y="1035"/>
                  <a:pt x="151" y="1037"/>
                  <a:pt x="156" y="1037"/>
                </a:cubicBezTo>
                <a:cubicBezTo>
                  <a:pt x="156" y="1037"/>
                  <a:pt x="156" y="1037"/>
                  <a:pt x="156" y="1037"/>
                </a:cubicBezTo>
                <a:cubicBezTo>
                  <a:pt x="157" y="1037"/>
                  <a:pt x="157" y="1037"/>
                  <a:pt x="157" y="1037"/>
                </a:cubicBezTo>
                <a:cubicBezTo>
                  <a:pt x="162" y="1037"/>
                  <a:pt x="166" y="1035"/>
                  <a:pt x="169" y="1030"/>
                </a:cubicBezTo>
                <a:cubicBezTo>
                  <a:pt x="171" y="1034"/>
                  <a:pt x="176" y="1037"/>
                  <a:pt x="181" y="1037"/>
                </a:cubicBezTo>
                <a:cubicBezTo>
                  <a:pt x="181" y="1037"/>
                  <a:pt x="181" y="1037"/>
                  <a:pt x="181" y="1037"/>
                </a:cubicBezTo>
                <a:cubicBezTo>
                  <a:pt x="182" y="1037"/>
                  <a:pt x="182" y="1037"/>
                  <a:pt x="182" y="1037"/>
                </a:cubicBezTo>
                <a:cubicBezTo>
                  <a:pt x="187" y="1037"/>
                  <a:pt x="192" y="1034"/>
                  <a:pt x="194" y="1030"/>
                </a:cubicBezTo>
                <a:cubicBezTo>
                  <a:pt x="196" y="1034"/>
                  <a:pt x="201" y="1037"/>
                  <a:pt x="206" y="1037"/>
                </a:cubicBezTo>
                <a:cubicBezTo>
                  <a:pt x="206" y="1037"/>
                  <a:pt x="206" y="1037"/>
                  <a:pt x="206" y="1037"/>
                </a:cubicBezTo>
                <a:cubicBezTo>
                  <a:pt x="207" y="1037"/>
                  <a:pt x="207" y="1037"/>
                  <a:pt x="207" y="1037"/>
                </a:cubicBezTo>
                <a:cubicBezTo>
                  <a:pt x="212" y="1037"/>
                  <a:pt x="217" y="1034"/>
                  <a:pt x="219" y="1030"/>
                </a:cubicBezTo>
                <a:cubicBezTo>
                  <a:pt x="221" y="1034"/>
                  <a:pt x="226" y="1036"/>
                  <a:pt x="231" y="1036"/>
                </a:cubicBezTo>
                <a:cubicBezTo>
                  <a:pt x="232" y="1036"/>
                  <a:pt x="232" y="1036"/>
                  <a:pt x="232" y="1036"/>
                </a:cubicBezTo>
                <a:cubicBezTo>
                  <a:pt x="237" y="1036"/>
                  <a:pt x="242" y="1033"/>
                  <a:pt x="244" y="1029"/>
                </a:cubicBezTo>
                <a:cubicBezTo>
                  <a:pt x="247" y="1033"/>
                  <a:pt x="251" y="1036"/>
                  <a:pt x="256" y="1036"/>
                </a:cubicBezTo>
                <a:cubicBezTo>
                  <a:pt x="256" y="1036"/>
                  <a:pt x="256" y="1036"/>
                  <a:pt x="256" y="1036"/>
                </a:cubicBezTo>
                <a:cubicBezTo>
                  <a:pt x="257" y="1036"/>
                  <a:pt x="257" y="1036"/>
                  <a:pt x="257" y="1036"/>
                </a:cubicBezTo>
                <a:cubicBezTo>
                  <a:pt x="262" y="1035"/>
                  <a:pt x="267" y="1033"/>
                  <a:pt x="269" y="1028"/>
                </a:cubicBezTo>
                <a:cubicBezTo>
                  <a:pt x="272" y="1032"/>
                  <a:pt x="276" y="1035"/>
                  <a:pt x="281" y="1035"/>
                </a:cubicBezTo>
                <a:cubicBezTo>
                  <a:pt x="281" y="1035"/>
                  <a:pt x="281" y="1035"/>
                  <a:pt x="281" y="1035"/>
                </a:cubicBezTo>
                <a:cubicBezTo>
                  <a:pt x="282" y="1035"/>
                  <a:pt x="282" y="1035"/>
                  <a:pt x="282" y="1035"/>
                </a:cubicBezTo>
                <a:cubicBezTo>
                  <a:pt x="288" y="1035"/>
                  <a:pt x="292" y="1032"/>
                  <a:pt x="294" y="1028"/>
                </a:cubicBezTo>
                <a:cubicBezTo>
                  <a:pt x="297" y="1032"/>
                  <a:pt x="301" y="1034"/>
                  <a:pt x="306" y="1034"/>
                </a:cubicBezTo>
                <a:cubicBezTo>
                  <a:pt x="306" y="1034"/>
                  <a:pt x="306" y="1034"/>
                  <a:pt x="307" y="1034"/>
                </a:cubicBezTo>
                <a:cubicBezTo>
                  <a:pt x="308" y="1034"/>
                  <a:pt x="308" y="1034"/>
                  <a:pt x="308" y="1034"/>
                </a:cubicBezTo>
                <a:cubicBezTo>
                  <a:pt x="308" y="1034"/>
                  <a:pt x="309" y="1034"/>
                  <a:pt x="310" y="1034"/>
                </a:cubicBezTo>
                <a:cubicBezTo>
                  <a:pt x="304" y="1027"/>
                  <a:pt x="299" y="1020"/>
                  <a:pt x="294" y="1013"/>
                </a:cubicBezTo>
                <a:cubicBezTo>
                  <a:pt x="294" y="1013"/>
                  <a:pt x="294" y="1013"/>
                  <a:pt x="294" y="1013"/>
                </a:cubicBezTo>
                <a:cubicBezTo>
                  <a:pt x="291" y="1009"/>
                  <a:pt x="287" y="1007"/>
                  <a:pt x="282" y="1007"/>
                </a:cubicBezTo>
                <a:moveTo>
                  <a:pt x="1235" y="0"/>
                </a:moveTo>
                <a:cubicBezTo>
                  <a:pt x="1058" y="64"/>
                  <a:pt x="890" y="148"/>
                  <a:pt x="736" y="251"/>
                </a:cubicBezTo>
                <a:cubicBezTo>
                  <a:pt x="736" y="251"/>
                  <a:pt x="736" y="251"/>
                  <a:pt x="736" y="251"/>
                </a:cubicBezTo>
                <a:cubicBezTo>
                  <a:pt x="773" y="227"/>
                  <a:pt x="810" y="203"/>
                  <a:pt x="848" y="181"/>
                </a:cubicBezTo>
                <a:cubicBezTo>
                  <a:pt x="848" y="181"/>
                  <a:pt x="848" y="181"/>
                  <a:pt x="848" y="181"/>
                </a:cubicBezTo>
                <a:cubicBezTo>
                  <a:pt x="850" y="180"/>
                  <a:pt x="851" y="179"/>
                  <a:pt x="853" y="178"/>
                </a:cubicBezTo>
                <a:cubicBezTo>
                  <a:pt x="853" y="178"/>
                  <a:pt x="853" y="178"/>
                  <a:pt x="853" y="178"/>
                </a:cubicBezTo>
                <a:cubicBezTo>
                  <a:pt x="855" y="177"/>
                  <a:pt x="857" y="176"/>
                  <a:pt x="858" y="175"/>
                </a:cubicBezTo>
                <a:cubicBezTo>
                  <a:pt x="858" y="175"/>
                  <a:pt x="859" y="175"/>
                  <a:pt x="859" y="175"/>
                </a:cubicBezTo>
                <a:cubicBezTo>
                  <a:pt x="859" y="174"/>
                  <a:pt x="860" y="174"/>
                  <a:pt x="860" y="174"/>
                </a:cubicBezTo>
                <a:cubicBezTo>
                  <a:pt x="860" y="174"/>
                  <a:pt x="861" y="174"/>
                  <a:pt x="861" y="174"/>
                </a:cubicBezTo>
                <a:cubicBezTo>
                  <a:pt x="862" y="173"/>
                  <a:pt x="863" y="173"/>
                  <a:pt x="863" y="172"/>
                </a:cubicBezTo>
                <a:cubicBezTo>
                  <a:pt x="864" y="172"/>
                  <a:pt x="864" y="172"/>
                  <a:pt x="864" y="172"/>
                </a:cubicBezTo>
                <a:cubicBezTo>
                  <a:pt x="865" y="171"/>
                  <a:pt x="865" y="171"/>
                  <a:pt x="865" y="171"/>
                </a:cubicBezTo>
                <a:cubicBezTo>
                  <a:pt x="866" y="171"/>
                  <a:pt x="866" y="171"/>
                  <a:pt x="866" y="170"/>
                </a:cubicBezTo>
                <a:cubicBezTo>
                  <a:pt x="867" y="170"/>
                  <a:pt x="867" y="170"/>
                  <a:pt x="868" y="170"/>
                </a:cubicBezTo>
                <a:cubicBezTo>
                  <a:pt x="868" y="169"/>
                  <a:pt x="869" y="169"/>
                  <a:pt x="870" y="169"/>
                </a:cubicBezTo>
                <a:cubicBezTo>
                  <a:pt x="870" y="168"/>
                  <a:pt x="870" y="168"/>
                  <a:pt x="871" y="168"/>
                </a:cubicBezTo>
                <a:cubicBezTo>
                  <a:pt x="871" y="168"/>
                  <a:pt x="871" y="168"/>
                  <a:pt x="872" y="167"/>
                </a:cubicBezTo>
                <a:cubicBezTo>
                  <a:pt x="872" y="167"/>
                  <a:pt x="873" y="167"/>
                  <a:pt x="873" y="167"/>
                </a:cubicBezTo>
                <a:cubicBezTo>
                  <a:pt x="873" y="166"/>
                  <a:pt x="874" y="166"/>
                  <a:pt x="875" y="166"/>
                </a:cubicBezTo>
                <a:cubicBezTo>
                  <a:pt x="875" y="166"/>
                  <a:pt x="875" y="165"/>
                  <a:pt x="876" y="165"/>
                </a:cubicBezTo>
                <a:cubicBezTo>
                  <a:pt x="876" y="165"/>
                  <a:pt x="877" y="165"/>
                  <a:pt x="877" y="164"/>
                </a:cubicBezTo>
                <a:cubicBezTo>
                  <a:pt x="878" y="164"/>
                  <a:pt x="878" y="164"/>
                  <a:pt x="878" y="164"/>
                </a:cubicBezTo>
                <a:cubicBezTo>
                  <a:pt x="879" y="163"/>
                  <a:pt x="879" y="163"/>
                  <a:pt x="880" y="163"/>
                </a:cubicBezTo>
                <a:cubicBezTo>
                  <a:pt x="880" y="163"/>
                  <a:pt x="880" y="163"/>
                  <a:pt x="880" y="163"/>
                </a:cubicBezTo>
                <a:cubicBezTo>
                  <a:pt x="881" y="162"/>
                  <a:pt x="882" y="162"/>
                  <a:pt x="883" y="161"/>
                </a:cubicBezTo>
                <a:cubicBezTo>
                  <a:pt x="883" y="161"/>
                  <a:pt x="883" y="161"/>
                  <a:pt x="883" y="161"/>
                </a:cubicBezTo>
                <a:cubicBezTo>
                  <a:pt x="884" y="161"/>
                  <a:pt x="884" y="160"/>
                  <a:pt x="885" y="160"/>
                </a:cubicBezTo>
                <a:cubicBezTo>
                  <a:pt x="885" y="160"/>
                  <a:pt x="885" y="160"/>
                  <a:pt x="886" y="160"/>
                </a:cubicBezTo>
                <a:cubicBezTo>
                  <a:pt x="886" y="159"/>
                  <a:pt x="887" y="159"/>
                  <a:pt x="888" y="158"/>
                </a:cubicBezTo>
                <a:cubicBezTo>
                  <a:pt x="888" y="158"/>
                  <a:pt x="888" y="158"/>
                  <a:pt x="888" y="158"/>
                </a:cubicBezTo>
                <a:cubicBezTo>
                  <a:pt x="889" y="158"/>
                  <a:pt x="890" y="157"/>
                  <a:pt x="890" y="157"/>
                </a:cubicBezTo>
                <a:cubicBezTo>
                  <a:pt x="890" y="157"/>
                  <a:pt x="891" y="157"/>
                  <a:pt x="891" y="157"/>
                </a:cubicBezTo>
                <a:cubicBezTo>
                  <a:pt x="892" y="156"/>
                  <a:pt x="894" y="155"/>
                  <a:pt x="896" y="154"/>
                </a:cubicBezTo>
                <a:cubicBezTo>
                  <a:pt x="896" y="154"/>
                  <a:pt x="896" y="154"/>
                  <a:pt x="896" y="154"/>
                </a:cubicBezTo>
                <a:cubicBezTo>
                  <a:pt x="897" y="153"/>
                  <a:pt x="897" y="153"/>
                  <a:pt x="898" y="152"/>
                </a:cubicBezTo>
                <a:cubicBezTo>
                  <a:pt x="898" y="152"/>
                  <a:pt x="898" y="152"/>
                  <a:pt x="898" y="152"/>
                </a:cubicBezTo>
                <a:cubicBezTo>
                  <a:pt x="899" y="152"/>
                  <a:pt x="900" y="151"/>
                  <a:pt x="901" y="151"/>
                </a:cubicBezTo>
                <a:cubicBezTo>
                  <a:pt x="901" y="151"/>
                  <a:pt x="901" y="151"/>
                  <a:pt x="901" y="151"/>
                </a:cubicBezTo>
                <a:cubicBezTo>
                  <a:pt x="902" y="151"/>
                  <a:pt x="903" y="150"/>
                  <a:pt x="903" y="150"/>
                </a:cubicBezTo>
                <a:cubicBezTo>
                  <a:pt x="904" y="150"/>
                  <a:pt x="904" y="150"/>
                  <a:pt x="904" y="150"/>
                </a:cubicBezTo>
                <a:cubicBezTo>
                  <a:pt x="905" y="149"/>
                  <a:pt x="907" y="148"/>
                  <a:pt x="909" y="147"/>
                </a:cubicBezTo>
                <a:cubicBezTo>
                  <a:pt x="909" y="147"/>
                  <a:pt x="909" y="147"/>
                  <a:pt x="909" y="147"/>
                </a:cubicBezTo>
                <a:cubicBezTo>
                  <a:pt x="1013" y="90"/>
                  <a:pt x="1122" y="41"/>
                  <a:pt x="1235" y="0"/>
                </a:cubicBezTo>
                <a:cubicBezTo>
                  <a:pt x="1235" y="0"/>
                  <a:pt x="1235" y="0"/>
                  <a:pt x="1235" y="0"/>
                </a:cubicBezTo>
              </a:path>
            </a:pathLst>
          </a:custGeom>
          <a:solidFill>
            <a:srgbClr val="237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00">
            <a:extLst>
              <a:ext uri="{FF2B5EF4-FFF2-40B4-BE49-F238E27FC236}">
                <a16:creationId xmlns="" xmlns:a16="http://schemas.microsoft.com/office/drawing/2014/main" id="{B6AB10B1-2623-4959-84D7-EC80153E5068}"/>
              </a:ext>
            </a:extLst>
          </p:cNvPr>
          <p:cNvSpPr>
            <a:spLocks noEditPoints="1"/>
          </p:cNvSpPr>
          <p:nvPr/>
        </p:nvSpPr>
        <p:spPr bwMode="auto">
          <a:xfrm>
            <a:off x="2743200" y="4506912"/>
            <a:ext cx="1493838" cy="1914525"/>
          </a:xfrm>
          <a:custGeom>
            <a:avLst/>
            <a:gdLst>
              <a:gd name="T0" fmla="*/ 453 w 941"/>
              <a:gd name="T1" fmla="*/ 665 h 1208"/>
              <a:gd name="T2" fmla="*/ 541 w 941"/>
              <a:gd name="T3" fmla="*/ 677 h 1208"/>
              <a:gd name="T4" fmla="*/ 519 w 941"/>
              <a:gd name="T5" fmla="*/ 720 h 1208"/>
              <a:gd name="T6" fmla="*/ 494 w 941"/>
              <a:gd name="T7" fmla="*/ 761 h 1208"/>
              <a:gd name="T8" fmla="*/ 478 w 941"/>
              <a:gd name="T9" fmla="*/ 796 h 1208"/>
              <a:gd name="T10" fmla="*/ 450 w 941"/>
              <a:gd name="T11" fmla="*/ 820 h 1208"/>
              <a:gd name="T12" fmla="*/ 429 w 941"/>
              <a:gd name="T13" fmla="*/ 851 h 1208"/>
              <a:gd name="T14" fmla="*/ 398 w 941"/>
              <a:gd name="T15" fmla="*/ 871 h 1208"/>
              <a:gd name="T16" fmla="*/ 378 w 941"/>
              <a:gd name="T17" fmla="*/ 887 h 1208"/>
              <a:gd name="T18" fmla="*/ 344 w 941"/>
              <a:gd name="T19" fmla="*/ 601 h 1208"/>
              <a:gd name="T20" fmla="*/ 237 w 941"/>
              <a:gd name="T21" fmla="*/ 876 h 1208"/>
              <a:gd name="T22" fmla="*/ 181 w 941"/>
              <a:gd name="T23" fmla="*/ 957 h 1208"/>
              <a:gd name="T24" fmla="*/ 167 w 941"/>
              <a:gd name="T25" fmla="*/ 981 h 1208"/>
              <a:gd name="T26" fmla="*/ 159 w 941"/>
              <a:gd name="T27" fmla="*/ 989 h 1208"/>
              <a:gd name="T28" fmla="*/ 124 w 941"/>
              <a:gd name="T29" fmla="*/ 1003 h 1208"/>
              <a:gd name="T30" fmla="*/ 86 w 941"/>
              <a:gd name="T31" fmla="*/ 1001 h 1208"/>
              <a:gd name="T32" fmla="*/ 50 w 941"/>
              <a:gd name="T33" fmla="*/ 1011 h 1208"/>
              <a:gd name="T34" fmla="*/ 13 w 941"/>
              <a:gd name="T35" fmla="*/ 1006 h 1208"/>
              <a:gd name="T36" fmla="*/ 38 w 941"/>
              <a:gd name="T37" fmla="*/ 1033 h 1208"/>
              <a:gd name="T38" fmla="*/ 76 w 941"/>
              <a:gd name="T39" fmla="*/ 1023 h 1208"/>
              <a:gd name="T40" fmla="*/ 114 w 941"/>
              <a:gd name="T41" fmla="*/ 1026 h 1208"/>
              <a:gd name="T42" fmla="*/ 151 w 941"/>
              <a:gd name="T43" fmla="*/ 1012 h 1208"/>
              <a:gd name="T44" fmla="*/ 166 w 941"/>
              <a:gd name="T45" fmla="*/ 1030 h 1208"/>
              <a:gd name="T46" fmla="*/ 198 w 941"/>
              <a:gd name="T47" fmla="*/ 1054 h 1208"/>
              <a:gd name="T48" fmla="*/ 380 w 941"/>
              <a:gd name="T49" fmla="*/ 1000 h 1208"/>
              <a:gd name="T50" fmla="*/ 397 w 941"/>
              <a:gd name="T51" fmla="*/ 983 h 1208"/>
              <a:gd name="T52" fmla="*/ 395 w 941"/>
              <a:gd name="T53" fmla="*/ 909 h 1208"/>
              <a:gd name="T54" fmla="*/ 421 w 941"/>
              <a:gd name="T55" fmla="*/ 879 h 1208"/>
              <a:gd name="T56" fmla="*/ 453 w 941"/>
              <a:gd name="T57" fmla="*/ 858 h 1208"/>
              <a:gd name="T58" fmla="*/ 473 w 941"/>
              <a:gd name="T59" fmla="*/ 824 h 1208"/>
              <a:gd name="T60" fmla="*/ 502 w 941"/>
              <a:gd name="T61" fmla="*/ 799 h 1208"/>
              <a:gd name="T62" fmla="*/ 518 w 941"/>
              <a:gd name="T63" fmla="*/ 763 h 1208"/>
              <a:gd name="T64" fmla="*/ 544 w 941"/>
              <a:gd name="T65" fmla="*/ 733 h 1208"/>
              <a:gd name="T66" fmla="*/ 567 w 941"/>
              <a:gd name="T67" fmla="*/ 687 h 1208"/>
              <a:gd name="T68" fmla="*/ 690 w 941"/>
              <a:gd name="T69" fmla="*/ 800 h 1208"/>
              <a:gd name="T70" fmla="*/ 583 w 941"/>
              <a:gd name="T71" fmla="*/ 965 h 1208"/>
              <a:gd name="T72" fmla="*/ 570 w 941"/>
              <a:gd name="T73" fmla="*/ 1119 h 1208"/>
              <a:gd name="T74" fmla="*/ 620 w 941"/>
              <a:gd name="T75" fmla="*/ 1205 h 1208"/>
              <a:gd name="T76" fmla="*/ 652 w 941"/>
              <a:gd name="T77" fmla="*/ 1208 h 1208"/>
              <a:gd name="T78" fmla="*/ 680 w 941"/>
              <a:gd name="T79" fmla="*/ 1186 h 1208"/>
              <a:gd name="T80" fmla="*/ 691 w 941"/>
              <a:gd name="T81" fmla="*/ 1163 h 1208"/>
              <a:gd name="T82" fmla="*/ 695 w 941"/>
              <a:gd name="T83" fmla="*/ 1140 h 1208"/>
              <a:gd name="T84" fmla="*/ 675 w 941"/>
              <a:gd name="T85" fmla="*/ 1082 h 1208"/>
              <a:gd name="T86" fmla="*/ 839 w 941"/>
              <a:gd name="T87" fmla="*/ 890 h 1208"/>
              <a:gd name="T88" fmla="*/ 559 w 941"/>
              <a:gd name="T89" fmla="*/ 178 h 1208"/>
              <a:gd name="T90" fmla="*/ 567 w 941"/>
              <a:gd name="T91" fmla="*/ 174 h 1208"/>
              <a:gd name="T92" fmla="*/ 572 w 941"/>
              <a:gd name="T93" fmla="*/ 170 h 1208"/>
              <a:gd name="T94" fmla="*/ 578 w 941"/>
              <a:gd name="T95" fmla="*/ 167 h 1208"/>
              <a:gd name="T96" fmla="*/ 583 w 941"/>
              <a:gd name="T97" fmla="*/ 164 h 1208"/>
              <a:gd name="T98" fmla="*/ 589 w 941"/>
              <a:gd name="T99" fmla="*/ 161 h 1208"/>
              <a:gd name="T100" fmla="*/ 594 w 941"/>
              <a:gd name="T101" fmla="*/ 158 h 1208"/>
              <a:gd name="T102" fmla="*/ 602 w 941"/>
              <a:gd name="T103" fmla="*/ 154 h 1208"/>
              <a:gd name="T104" fmla="*/ 607 w 941"/>
              <a:gd name="T105" fmla="*/ 151 h 1208"/>
              <a:gd name="T106" fmla="*/ 615 w 941"/>
              <a:gd name="T107" fmla="*/ 147 h 1208"/>
              <a:gd name="T108" fmla="*/ 941 w 941"/>
              <a:gd name="T109" fmla="*/ 0 h 1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1" h="1208">
                <a:moveTo>
                  <a:pt x="378" y="887"/>
                </a:moveTo>
                <a:cubicBezTo>
                  <a:pt x="365" y="827"/>
                  <a:pt x="365" y="827"/>
                  <a:pt x="365" y="827"/>
                </a:cubicBezTo>
                <a:cubicBezTo>
                  <a:pt x="363" y="818"/>
                  <a:pt x="356" y="811"/>
                  <a:pt x="347" y="808"/>
                </a:cubicBezTo>
                <a:cubicBezTo>
                  <a:pt x="338" y="760"/>
                  <a:pt x="338" y="760"/>
                  <a:pt x="338" y="760"/>
                </a:cubicBezTo>
                <a:cubicBezTo>
                  <a:pt x="335" y="746"/>
                  <a:pt x="341" y="733"/>
                  <a:pt x="352" y="726"/>
                </a:cubicBezTo>
                <a:cubicBezTo>
                  <a:pt x="453" y="665"/>
                  <a:pt x="453" y="665"/>
                  <a:pt x="453" y="665"/>
                </a:cubicBezTo>
                <a:cubicBezTo>
                  <a:pt x="467" y="656"/>
                  <a:pt x="483" y="652"/>
                  <a:pt x="499" y="652"/>
                </a:cubicBezTo>
                <a:cubicBezTo>
                  <a:pt x="508" y="652"/>
                  <a:pt x="518" y="654"/>
                  <a:pt x="528" y="657"/>
                </a:cubicBezTo>
                <a:cubicBezTo>
                  <a:pt x="552" y="666"/>
                  <a:pt x="552" y="666"/>
                  <a:pt x="552" y="666"/>
                </a:cubicBezTo>
                <a:cubicBezTo>
                  <a:pt x="552" y="666"/>
                  <a:pt x="552" y="667"/>
                  <a:pt x="553" y="668"/>
                </a:cubicBezTo>
                <a:cubicBezTo>
                  <a:pt x="548" y="668"/>
                  <a:pt x="544" y="671"/>
                  <a:pt x="542" y="676"/>
                </a:cubicBezTo>
                <a:cubicBezTo>
                  <a:pt x="541" y="677"/>
                  <a:pt x="541" y="677"/>
                  <a:pt x="541" y="677"/>
                </a:cubicBezTo>
                <a:cubicBezTo>
                  <a:pt x="539" y="681"/>
                  <a:pt x="540" y="686"/>
                  <a:pt x="543" y="690"/>
                </a:cubicBezTo>
                <a:cubicBezTo>
                  <a:pt x="538" y="691"/>
                  <a:pt x="534" y="693"/>
                  <a:pt x="531" y="698"/>
                </a:cubicBezTo>
                <a:cubicBezTo>
                  <a:pt x="531" y="699"/>
                  <a:pt x="531" y="699"/>
                  <a:pt x="531" y="699"/>
                </a:cubicBezTo>
                <a:cubicBezTo>
                  <a:pt x="529" y="703"/>
                  <a:pt x="529" y="708"/>
                  <a:pt x="531" y="712"/>
                </a:cubicBezTo>
                <a:cubicBezTo>
                  <a:pt x="527" y="713"/>
                  <a:pt x="522" y="715"/>
                  <a:pt x="520" y="720"/>
                </a:cubicBezTo>
                <a:cubicBezTo>
                  <a:pt x="519" y="720"/>
                  <a:pt x="519" y="720"/>
                  <a:pt x="519" y="720"/>
                </a:cubicBezTo>
                <a:cubicBezTo>
                  <a:pt x="517" y="725"/>
                  <a:pt x="517" y="730"/>
                  <a:pt x="519" y="734"/>
                </a:cubicBezTo>
                <a:cubicBezTo>
                  <a:pt x="515" y="734"/>
                  <a:pt x="510" y="736"/>
                  <a:pt x="508" y="741"/>
                </a:cubicBezTo>
                <a:cubicBezTo>
                  <a:pt x="507" y="742"/>
                  <a:pt x="507" y="742"/>
                  <a:pt x="507" y="742"/>
                </a:cubicBezTo>
                <a:cubicBezTo>
                  <a:pt x="504" y="746"/>
                  <a:pt x="504" y="751"/>
                  <a:pt x="506" y="755"/>
                </a:cubicBezTo>
                <a:cubicBezTo>
                  <a:pt x="506" y="755"/>
                  <a:pt x="506" y="755"/>
                  <a:pt x="506" y="755"/>
                </a:cubicBezTo>
                <a:cubicBezTo>
                  <a:pt x="501" y="755"/>
                  <a:pt x="497" y="757"/>
                  <a:pt x="494" y="761"/>
                </a:cubicBezTo>
                <a:cubicBezTo>
                  <a:pt x="494" y="762"/>
                  <a:pt x="494" y="762"/>
                  <a:pt x="494" y="762"/>
                </a:cubicBezTo>
                <a:cubicBezTo>
                  <a:pt x="491" y="766"/>
                  <a:pt x="491" y="771"/>
                  <a:pt x="493" y="776"/>
                </a:cubicBezTo>
                <a:cubicBezTo>
                  <a:pt x="492" y="776"/>
                  <a:pt x="492" y="776"/>
                  <a:pt x="492" y="776"/>
                </a:cubicBezTo>
                <a:cubicBezTo>
                  <a:pt x="487" y="776"/>
                  <a:pt x="483" y="778"/>
                  <a:pt x="480" y="781"/>
                </a:cubicBezTo>
                <a:cubicBezTo>
                  <a:pt x="480" y="782"/>
                  <a:pt x="480" y="782"/>
                  <a:pt x="480" y="782"/>
                </a:cubicBezTo>
                <a:cubicBezTo>
                  <a:pt x="477" y="786"/>
                  <a:pt x="476" y="791"/>
                  <a:pt x="478" y="796"/>
                </a:cubicBezTo>
                <a:cubicBezTo>
                  <a:pt x="477" y="796"/>
                  <a:pt x="477" y="796"/>
                  <a:pt x="476" y="796"/>
                </a:cubicBezTo>
                <a:cubicBezTo>
                  <a:pt x="472" y="796"/>
                  <a:pt x="468" y="797"/>
                  <a:pt x="465" y="801"/>
                </a:cubicBezTo>
                <a:cubicBezTo>
                  <a:pt x="465" y="802"/>
                  <a:pt x="465" y="802"/>
                  <a:pt x="465" y="802"/>
                </a:cubicBezTo>
                <a:cubicBezTo>
                  <a:pt x="462" y="805"/>
                  <a:pt x="461" y="811"/>
                  <a:pt x="462" y="815"/>
                </a:cubicBezTo>
                <a:cubicBezTo>
                  <a:pt x="462" y="815"/>
                  <a:pt x="461" y="815"/>
                  <a:pt x="460" y="815"/>
                </a:cubicBezTo>
                <a:cubicBezTo>
                  <a:pt x="456" y="815"/>
                  <a:pt x="452" y="816"/>
                  <a:pt x="450" y="820"/>
                </a:cubicBezTo>
                <a:cubicBezTo>
                  <a:pt x="449" y="820"/>
                  <a:pt x="449" y="820"/>
                  <a:pt x="449" y="820"/>
                </a:cubicBezTo>
                <a:cubicBezTo>
                  <a:pt x="446" y="824"/>
                  <a:pt x="445" y="829"/>
                  <a:pt x="446" y="834"/>
                </a:cubicBezTo>
                <a:cubicBezTo>
                  <a:pt x="445" y="833"/>
                  <a:pt x="444" y="833"/>
                  <a:pt x="443" y="833"/>
                </a:cubicBezTo>
                <a:cubicBezTo>
                  <a:pt x="440" y="833"/>
                  <a:pt x="436" y="835"/>
                  <a:pt x="433" y="838"/>
                </a:cubicBezTo>
                <a:cubicBezTo>
                  <a:pt x="432" y="838"/>
                  <a:pt x="432" y="838"/>
                  <a:pt x="432" y="838"/>
                </a:cubicBezTo>
                <a:cubicBezTo>
                  <a:pt x="429" y="842"/>
                  <a:pt x="428" y="847"/>
                  <a:pt x="429" y="851"/>
                </a:cubicBezTo>
                <a:cubicBezTo>
                  <a:pt x="428" y="851"/>
                  <a:pt x="427" y="851"/>
                  <a:pt x="425" y="851"/>
                </a:cubicBezTo>
                <a:cubicBezTo>
                  <a:pt x="422" y="851"/>
                  <a:pt x="418" y="852"/>
                  <a:pt x="416" y="855"/>
                </a:cubicBezTo>
                <a:cubicBezTo>
                  <a:pt x="415" y="855"/>
                  <a:pt x="415" y="855"/>
                  <a:pt x="415" y="855"/>
                </a:cubicBezTo>
                <a:cubicBezTo>
                  <a:pt x="411" y="859"/>
                  <a:pt x="410" y="864"/>
                  <a:pt x="411" y="868"/>
                </a:cubicBezTo>
                <a:cubicBezTo>
                  <a:pt x="410" y="868"/>
                  <a:pt x="408" y="868"/>
                  <a:pt x="407" y="868"/>
                </a:cubicBezTo>
                <a:cubicBezTo>
                  <a:pt x="404" y="868"/>
                  <a:pt x="400" y="869"/>
                  <a:pt x="398" y="871"/>
                </a:cubicBezTo>
                <a:cubicBezTo>
                  <a:pt x="397" y="872"/>
                  <a:pt x="397" y="872"/>
                  <a:pt x="397" y="872"/>
                </a:cubicBezTo>
                <a:cubicBezTo>
                  <a:pt x="393" y="875"/>
                  <a:pt x="391" y="880"/>
                  <a:pt x="392" y="884"/>
                </a:cubicBezTo>
                <a:cubicBezTo>
                  <a:pt x="391" y="884"/>
                  <a:pt x="389" y="884"/>
                  <a:pt x="387" y="884"/>
                </a:cubicBezTo>
                <a:cubicBezTo>
                  <a:pt x="384" y="884"/>
                  <a:pt x="381" y="885"/>
                  <a:pt x="379" y="887"/>
                </a:cubicBezTo>
                <a:cubicBezTo>
                  <a:pt x="378" y="887"/>
                  <a:pt x="378" y="887"/>
                  <a:pt x="378" y="887"/>
                </a:cubicBezTo>
                <a:cubicBezTo>
                  <a:pt x="378" y="887"/>
                  <a:pt x="378" y="887"/>
                  <a:pt x="378" y="887"/>
                </a:cubicBezTo>
                <a:moveTo>
                  <a:pt x="396" y="469"/>
                </a:moveTo>
                <a:cubicBezTo>
                  <a:pt x="388" y="494"/>
                  <a:pt x="401" y="521"/>
                  <a:pt x="426" y="530"/>
                </a:cubicBezTo>
                <a:cubicBezTo>
                  <a:pt x="443" y="536"/>
                  <a:pt x="443" y="536"/>
                  <a:pt x="443" y="536"/>
                </a:cubicBezTo>
                <a:cubicBezTo>
                  <a:pt x="441" y="542"/>
                  <a:pt x="441" y="542"/>
                  <a:pt x="441" y="542"/>
                </a:cubicBezTo>
                <a:cubicBezTo>
                  <a:pt x="362" y="590"/>
                  <a:pt x="362" y="590"/>
                  <a:pt x="362" y="590"/>
                </a:cubicBezTo>
                <a:cubicBezTo>
                  <a:pt x="344" y="601"/>
                  <a:pt x="344" y="601"/>
                  <a:pt x="344" y="601"/>
                </a:cubicBezTo>
                <a:cubicBezTo>
                  <a:pt x="228" y="671"/>
                  <a:pt x="228" y="671"/>
                  <a:pt x="228" y="671"/>
                </a:cubicBezTo>
                <a:cubicBezTo>
                  <a:pt x="217" y="678"/>
                  <a:pt x="211" y="692"/>
                  <a:pt x="214" y="705"/>
                </a:cubicBezTo>
                <a:cubicBezTo>
                  <a:pt x="239" y="833"/>
                  <a:pt x="239" y="833"/>
                  <a:pt x="239" y="833"/>
                </a:cubicBezTo>
                <a:cubicBezTo>
                  <a:pt x="234" y="839"/>
                  <a:pt x="231" y="848"/>
                  <a:pt x="233" y="856"/>
                </a:cubicBezTo>
                <a:cubicBezTo>
                  <a:pt x="236" y="868"/>
                  <a:pt x="236" y="868"/>
                  <a:pt x="236" y="868"/>
                </a:cubicBezTo>
                <a:cubicBezTo>
                  <a:pt x="237" y="876"/>
                  <a:pt x="237" y="876"/>
                  <a:pt x="237" y="876"/>
                </a:cubicBezTo>
                <a:cubicBezTo>
                  <a:pt x="241" y="891"/>
                  <a:pt x="241" y="891"/>
                  <a:pt x="241" y="891"/>
                </a:cubicBezTo>
                <a:cubicBezTo>
                  <a:pt x="244" y="908"/>
                  <a:pt x="244" y="908"/>
                  <a:pt x="244" y="908"/>
                </a:cubicBezTo>
                <a:cubicBezTo>
                  <a:pt x="246" y="915"/>
                  <a:pt x="241" y="922"/>
                  <a:pt x="234" y="924"/>
                </a:cubicBezTo>
                <a:cubicBezTo>
                  <a:pt x="214" y="928"/>
                  <a:pt x="196" y="939"/>
                  <a:pt x="184" y="953"/>
                </a:cubicBezTo>
                <a:cubicBezTo>
                  <a:pt x="184" y="953"/>
                  <a:pt x="184" y="953"/>
                  <a:pt x="184" y="953"/>
                </a:cubicBezTo>
                <a:cubicBezTo>
                  <a:pt x="183" y="955"/>
                  <a:pt x="182" y="956"/>
                  <a:pt x="181" y="957"/>
                </a:cubicBezTo>
                <a:cubicBezTo>
                  <a:pt x="180" y="957"/>
                  <a:pt x="180" y="957"/>
                  <a:pt x="180" y="957"/>
                </a:cubicBezTo>
                <a:cubicBezTo>
                  <a:pt x="178" y="960"/>
                  <a:pt x="176" y="963"/>
                  <a:pt x="174" y="966"/>
                </a:cubicBezTo>
                <a:cubicBezTo>
                  <a:pt x="174" y="967"/>
                  <a:pt x="174" y="967"/>
                  <a:pt x="174" y="967"/>
                </a:cubicBezTo>
                <a:cubicBezTo>
                  <a:pt x="173" y="968"/>
                  <a:pt x="172" y="970"/>
                  <a:pt x="172" y="971"/>
                </a:cubicBezTo>
                <a:cubicBezTo>
                  <a:pt x="172" y="972"/>
                  <a:pt x="172" y="972"/>
                  <a:pt x="172" y="972"/>
                </a:cubicBezTo>
                <a:cubicBezTo>
                  <a:pt x="170" y="975"/>
                  <a:pt x="169" y="978"/>
                  <a:pt x="167" y="981"/>
                </a:cubicBezTo>
                <a:cubicBezTo>
                  <a:pt x="167" y="982"/>
                  <a:pt x="167" y="982"/>
                  <a:pt x="167" y="982"/>
                </a:cubicBezTo>
                <a:cubicBezTo>
                  <a:pt x="167" y="984"/>
                  <a:pt x="166" y="985"/>
                  <a:pt x="166" y="986"/>
                </a:cubicBezTo>
                <a:cubicBezTo>
                  <a:pt x="166" y="987"/>
                  <a:pt x="166" y="987"/>
                  <a:pt x="166" y="987"/>
                </a:cubicBezTo>
                <a:cubicBezTo>
                  <a:pt x="165" y="988"/>
                  <a:pt x="165" y="988"/>
                  <a:pt x="165" y="989"/>
                </a:cubicBezTo>
                <a:cubicBezTo>
                  <a:pt x="164" y="988"/>
                  <a:pt x="163" y="988"/>
                  <a:pt x="162" y="988"/>
                </a:cubicBezTo>
                <a:cubicBezTo>
                  <a:pt x="161" y="988"/>
                  <a:pt x="160" y="988"/>
                  <a:pt x="159" y="989"/>
                </a:cubicBezTo>
                <a:cubicBezTo>
                  <a:pt x="158" y="989"/>
                  <a:pt x="158" y="989"/>
                  <a:pt x="158" y="989"/>
                </a:cubicBezTo>
                <a:cubicBezTo>
                  <a:pt x="153" y="990"/>
                  <a:pt x="149" y="994"/>
                  <a:pt x="148" y="998"/>
                </a:cubicBezTo>
                <a:cubicBezTo>
                  <a:pt x="145" y="995"/>
                  <a:pt x="142" y="993"/>
                  <a:pt x="138" y="993"/>
                </a:cubicBezTo>
                <a:cubicBezTo>
                  <a:pt x="137" y="993"/>
                  <a:pt x="136" y="993"/>
                  <a:pt x="135" y="994"/>
                </a:cubicBezTo>
                <a:cubicBezTo>
                  <a:pt x="134" y="994"/>
                  <a:pt x="134" y="994"/>
                  <a:pt x="134" y="994"/>
                </a:cubicBezTo>
                <a:cubicBezTo>
                  <a:pt x="129" y="995"/>
                  <a:pt x="125" y="998"/>
                  <a:pt x="124" y="1003"/>
                </a:cubicBezTo>
                <a:cubicBezTo>
                  <a:pt x="121" y="999"/>
                  <a:pt x="117" y="998"/>
                  <a:pt x="113" y="998"/>
                </a:cubicBezTo>
                <a:cubicBezTo>
                  <a:pt x="112" y="998"/>
                  <a:pt x="111" y="998"/>
                  <a:pt x="111" y="998"/>
                </a:cubicBezTo>
                <a:cubicBezTo>
                  <a:pt x="110" y="998"/>
                  <a:pt x="110" y="998"/>
                  <a:pt x="110" y="998"/>
                </a:cubicBezTo>
                <a:cubicBezTo>
                  <a:pt x="105" y="999"/>
                  <a:pt x="101" y="1002"/>
                  <a:pt x="99" y="1006"/>
                </a:cubicBezTo>
                <a:cubicBezTo>
                  <a:pt x="96" y="1003"/>
                  <a:pt x="92" y="1001"/>
                  <a:pt x="88" y="1001"/>
                </a:cubicBezTo>
                <a:cubicBezTo>
                  <a:pt x="88" y="1001"/>
                  <a:pt x="87" y="1001"/>
                  <a:pt x="86" y="1001"/>
                </a:cubicBezTo>
                <a:cubicBezTo>
                  <a:pt x="85" y="1001"/>
                  <a:pt x="85" y="1001"/>
                  <a:pt x="85" y="1001"/>
                </a:cubicBezTo>
                <a:cubicBezTo>
                  <a:pt x="80" y="1002"/>
                  <a:pt x="76" y="1005"/>
                  <a:pt x="74" y="1009"/>
                </a:cubicBezTo>
                <a:cubicBezTo>
                  <a:pt x="72" y="1006"/>
                  <a:pt x="68" y="1003"/>
                  <a:pt x="63" y="1003"/>
                </a:cubicBezTo>
                <a:cubicBezTo>
                  <a:pt x="63" y="1003"/>
                  <a:pt x="62" y="1003"/>
                  <a:pt x="62" y="1003"/>
                </a:cubicBezTo>
                <a:cubicBezTo>
                  <a:pt x="61" y="1003"/>
                  <a:pt x="61" y="1003"/>
                  <a:pt x="61" y="1003"/>
                </a:cubicBezTo>
                <a:cubicBezTo>
                  <a:pt x="56" y="1004"/>
                  <a:pt x="52" y="1007"/>
                  <a:pt x="50" y="1011"/>
                </a:cubicBezTo>
                <a:cubicBezTo>
                  <a:pt x="47" y="1007"/>
                  <a:pt x="43" y="1005"/>
                  <a:pt x="38" y="1005"/>
                </a:cubicBezTo>
                <a:cubicBezTo>
                  <a:pt x="38" y="1005"/>
                  <a:pt x="38" y="1005"/>
                  <a:pt x="37" y="1005"/>
                </a:cubicBezTo>
                <a:cubicBezTo>
                  <a:pt x="36" y="1005"/>
                  <a:pt x="36" y="1005"/>
                  <a:pt x="36" y="1005"/>
                </a:cubicBezTo>
                <a:cubicBezTo>
                  <a:pt x="31" y="1005"/>
                  <a:pt x="27" y="1008"/>
                  <a:pt x="25" y="1012"/>
                </a:cubicBezTo>
                <a:cubicBezTo>
                  <a:pt x="22" y="1009"/>
                  <a:pt x="18" y="1006"/>
                  <a:pt x="13" y="1006"/>
                </a:cubicBezTo>
                <a:cubicBezTo>
                  <a:pt x="13" y="1006"/>
                  <a:pt x="13" y="1006"/>
                  <a:pt x="13" y="1006"/>
                </a:cubicBezTo>
                <a:cubicBezTo>
                  <a:pt x="12" y="1006"/>
                  <a:pt x="12" y="1006"/>
                  <a:pt x="12" y="1006"/>
                </a:cubicBezTo>
                <a:cubicBezTo>
                  <a:pt x="6" y="1006"/>
                  <a:pt x="2" y="1009"/>
                  <a:pt x="0" y="1013"/>
                </a:cubicBezTo>
                <a:cubicBezTo>
                  <a:pt x="5" y="1020"/>
                  <a:pt x="10" y="1027"/>
                  <a:pt x="16" y="1034"/>
                </a:cubicBezTo>
                <a:cubicBezTo>
                  <a:pt x="20" y="1033"/>
                  <a:pt x="23" y="1030"/>
                  <a:pt x="25" y="1027"/>
                </a:cubicBezTo>
                <a:cubicBezTo>
                  <a:pt x="28" y="1031"/>
                  <a:pt x="32" y="1033"/>
                  <a:pt x="37" y="1033"/>
                </a:cubicBezTo>
                <a:cubicBezTo>
                  <a:pt x="37" y="1033"/>
                  <a:pt x="38" y="1033"/>
                  <a:pt x="38" y="1033"/>
                </a:cubicBezTo>
                <a:cubicBezTo>
                  <a:pt x="39" y="1033"/>
                  <a:pt x="39" y="1033"/>
                  <a:pt x="39" y="1033"/>
                </a:cubicBezTo>
                <a:cubicBezTo>
                  <a:pt x="44" y="1033"/>
                  <a:pt x="48" y="1030"/>
                  <a:pt x="51" y="1025"/>
                </a:cubicBezTo>
                <a:cubicBezTo>
                  <a:pt x="53" y="1029"/>
                  <a:pt x="57" y="1031"/>
                  <a:pt x="62" y="1031"/>
                </a:cubicBezTo>
                <a:cubicBezTo>
                  <a:pt x="62" y="1031"/>
                  <a:pt x="63" y="1031"/>
                  <a:pt x="63" y="1031"/>
                </a:cubicBezTo>
                <a:cubicBezTo>
                  <a:pt x="64" y="1031"/>
                  <a:pt x="64" y="1031"/>
                  <a:pt x="64" y="1031"/>
                </a:cubicBezTo>
                <a:cubicBezTo>
                  <a:pt x="69" y="1031"/>
                  <a:pt x="74" y="1028"/>
                  <a:pt x="76" y="1023"/>
                </a:cubicBezTo>
                <a:cubicBezTo>
                  <a:pt x="78" y="1027"/>
                  <a:pt x="82" y="1029"/>
                  <a:pt x="87" y="1029"/>
                </a:cubicBezTo>
                <a:cubicBezTo>
                  <a:pt x="88" y="1029"/>
                  <a:pt x="88" y="1029"/>
                  <a:pt x="89" y="1029"/>
                </a:cubicBezTo>
                <a:cubicBezTo>
                  <a:pt x="90" y="1029"/>
                  <a:pt x="90" y="1029"/>
                  <a:pt x="90" y="1029"/>
                </a:cubicBezTo>
                <a:cubicBezTo>
                  <a:pt x="95" y="1028"/>
                  <a:pt x="99" y="1025"/>
                  <a:pt x="101" y="1020"/>
                </a:cubicBezTo>
                <a:cubicBezTo>
                  <a:pt x="103" y="1024"/>
                  <a:pt x="107" y="1026"/>
                  <a:pt x="112" y="1026"/>
                </a:cubicBezTo>
                <a:cubicBezTo>
                  <a:pt x="112" y="1026"/>
                  <a:pt x="113" y="1026"/>
                  <a:pt x="114" y="1026"/>
                </a:cubicBezTo>
                <a:cubicBezTo>
                  <a:pt x="115" y="1025"/>
                  <a:pt x="115" y="1025"/>
                  <a:pt x="115" y="1025"/>
                </a:cubicBezTo>
                <a:cubicBezTo>
                  <a:pt x="120" y="1025"/>
                  <a:pt x="124" y="1021"/>
                  <a:pt x="126" y="1017"/>
                </a:cubicBezTo>
                <a:cubicBezTo>
                  <a:pt x="129" y="1020"/>
                  <a:pt x="132" y="1022"/>
                  <a:pt x="137" y="1022"/>
                </a:cubicBezTo>
                <a:cubicBezTo>
                  <a:pt x="137" y="1022"/>
                  <a:pt x="138" y="1022"/>
                  <a:pt x="139" y="1021"/>
                </a:cubicBezTo>
                <a:cubicBezTo>
                  <a:pt x="140" y="1021"/>
                  <a:pt x="140" y="1021"/>
                  <a:pt x="140" y="1021"/>
                </a:cubicBezTo>
                <a:cubicBezTo>
                  <a:pt x="145" y="1020"/>
                  <a:pt x="149" y="1017"/>
                  <a:pt x="151" y="1012"/>
                </a:cubicBezTo>
                <a:cubicBezTo>
                  <a:pt x="153" y="1015"/>
                  <a:pt x="157" y="1017"/>
                  <a:pt x="161" y="1017"/>
                </a:cubicBezTo>
                <a:cubicBezTo>
                  <a:pt x="162" y="1017"/>
                  <a:pt x="163" y="1016"/>
                  <a:pt x="163" y="1016"/>
                </a:cubicBezTo>
                <a:cubicBezTo>
                  <a:pt x="163" y="1017"/>
                  <a:pt x="163" y="1018"/>
                  <a:pt x="164" y="1019"/>
                </a:cubicBezTo>
                <a:cubicBezTo>
                  <a:pt x="164" y="1020"/>
                  <a:pt x="164" y="1020"/>
                  <a:pt x="164" y="1021"/>
                </a:cubicBezTo>
                <a:cubicBezTo>
                  <a:pt x="164" y="1022"/>
                  <a:pt x="164" y="1024"/>
                  <a:pt x="165" y="1026"/>
                </a:cubicBezTo>
                <a:cubicBezTo>
                  <a:pt x="165" y="1027"/>
                  <a:pt x="166" y="1029"/>
                  <a:pt x="166" y="1030"/>
                </a:cubicBezTo>
                <a:cubicBezTo>
                  <a:pt x="170" y="1037"/>
                  <a:pt x="177" y="1042"/>
                  <a:pt x="186" y="1042"/>
                </a:cubicBezTo>
                <a:cubicBezTo>
                  <a:pt x="187" y="1042"/>
                  <a:pt x="189" y="1041"/>
                  <a:pt x="191" y="1041"/>
                </a:cubicBezTo>
                <a:cubicBezTo>
                  <a:pt x="195" y="1040"/>
                  <a:pt x="195" y="1040"/>
                  <a:pt x="195" y="1040"/>
                </a:cubicBezTo>
                <a:cubicBezTo>
                  <a:pt x="191" y="1041"/>
                  <a:pt x="189" y="1045"/>
                  <a:pt x="190" y="1048"/>
                </a:cubicBezTo>
                <a:cubicBezTo>
                  <a:pt x="191" y="1052"/>
                  <a:pt x="194" y="1054"/>
                  <a:pt x="197" y="1054"/>
                </a:cubicBezTo>
                <a:cubicBezTo>
                  <a:pt x="197" y="1054"/>
                  <a:pt x="198" y="1054"/>
                  <a:pt x="198" y="1054"/>
                </a:cubicBezTo>
                <a:cubicBezTo>
                  <a:pt x="376" y="1015"/>
                  <a:pt x="376" y="1015"/>
                  <a:pt x="376" y="1015"/>
                </a:cubicBezTo>
                <a:cubicBezTo>
                  <a:pt x="380" y="1014"/>
                  <a:pt x="382" y="1010"/>
                  <a:pt x="381" y="1007"/>
                </a:cubicBezTo>
                <a:cubicBezTo>
                  <a:pt x="381" y="1003"/>
                  <a:pt x="378" y="1001"/>
                  <a:pt x="374" y="1001"/>
                </a:cubicBezTo>
                <a:cubicBezTo>
                  <a:pt x="374" y="1001"/>
                  <a:pt x="373" y="1001"/>
                  <a:pt x="373" y="1001"/>
                </a:cubicBezTo>
                <a:cubicBezTo>
                  <a:pt x="302" y="1017"/>
                  <a:pt x="302" y="1017"/>
                  <a:pt x="302" y="1017"/>
                </a:cubicBezTo>
                <a:cubicBezTo>
                  <a:pt x="380" y="1000"/>
                  <a:pt x="380" y="1000"/>
                  <a:pt x="380" y="1000"/>
                </a:cubicBezTo>
                <a:cubicBezTo>
                  <a:pt x="383" y="999"/>
                  <a:pt x="386" y="998"/>
                  <a:pt x="388" y="996"/>
                </a:cubicBezTo>
                <a:cubicBezTo>
                  <a:pt x="389" y="996"/>
                  <a:pt x="389" y="995"/>
                  <a:pt x="390" y="995"/>
                </a:cubicBezTo>
                <a:cubicBezTo>
                  <a:pt x="391" y="994"/>
                  <a:pt x="392" y="993"/>
                  <a:pt x="393" y="992"/>
                </a:cubicBezTo>
                <a:cubicBezTo>
                  <a:pt x="393" y="991"/>
                  <a:pt x="393" y="991"/>
                  <a:pt x="394" y="990"/>
                </a:cubicBezTo>
                <a:cubicBezTo>
                  <a:pt x="395" y="989"/>
                  <a:pt x="395" y="988"/>
                  <a:pt x="396" y="987"/>
                </a:cubicBezTo>
                <a:cubicBezTo>
                  <a:pt x="396" y="985"/>
                  <a:pt x="397" y="984"/>
                  <a:pt x="397" y="983"/>
                </a:cubicBezTo>
                <a:cubicBezTo>
                  <a:pt x="398" y="980"/>
                  <a:pt x="398" y="977"/>
                  <a:pt x="397" y="974"/>
                </a:cubicBezTo>
                <a:cubicBezTo>
                  <a:pt x="387" y="928"/>
                  <a:pt x="387" y="928"/>
                  <a:pt x="387" y="928"/>
                </a:cubicBezTo>
                <a:cubicBezTo>
                  <a:pt x="386" y="924"/>
                  <a:pt x="386" y="924"/>
                  <a:pt x="386" y="924"/>
                </a:cubicBezTo>
                <a:cubicBezTo>
                  <a:pt x="383" y="912"/>
                  <a:pt x="383" y="912"/>
                  <a:pt x="383" y="912"/>
                </a:cubicBezTo>
                <a:cubicBezTo>
                  <a:pt x="384" y="912"/>
                  <a:pt x="386" y="912"/>
                  <a:pt x="387" y="912"/>
                </a:cubicBezTo>
                <a:cubicBezTo>
                  <a:pt x="390" y="912"/>
                  <a:pt x="393" y="911"/>
                  <a:pt x="395" y="909"/>
                </a:cubicBezTo>
                <a:cubicBezTo>
                  <a:pt x="396" y="909"/>
                  <a:pt x="396" y="909"/>
                  <a:pt x="396" y="909"/>
                </a:cubicBezTo>
                <a:cubicBezTo>
                  <a:pt x="400" y="905"/>
                  <a:pt x="402" y="900"/>
                  <a:pt x="401" y="895"/>
                </a:cubicBezTo>
                <a:cubicBezTo>
                  <a:pt x="403" y="896"/>
                  <a:pt x="404" y="896"/>
                  <a:pt x="406" y="896"/>
                </a:cubicBezTo>
                <a:cubicBezTo>
                  <a:pt x="409" y="896"/>
                  <a:pt x="412" y="895"/>
                  <a:pt x="415" y="893"/>
                </a:cubicBezTo>
                <a:cubicBezTo>
                  <a:pt x="416" y="892"/>
                  <a:pt x="416" y="892"/>
                  <a:pt x="416" y="892"/>
                </a:cubicBezTo>
                <a:cubicBezTo>
                  <a:pt x="420" y="889"/>
                  <a:pt x="421" y="884"/>
                  <a:pt x="421" y="879"/>
                </a:cubicBezTo>
                <a:cubicBezTo>
                  <a:pt x="422" y="879"/>
                  <a:pt x="423" y="880"/>
                  <a:pt x="425" y="880"/>
                </a:cubicBezTo>
                <a:cubicBezTo>
                  <a:pt x="428" y="880"/>
                  <a:pt x="431" y="878"/>
                  <a:pt x="434" y="876"/>
                </a:cubicBezTo>
                <a:cubicBezTo>
                  <a:pt x="435" y="875"/>
                  <a:pt x="435" y="875"/>
                  <a:pt x="435" y="875"/>
                </a:cubicBezTo>
                <a:cubicBezTo>
                  <a:pt x="439" y="871"/>
                  <a:pt x="440" y="866"/>
                  <a:pt x="439" y="862"/>
                </a:cubicBezTo>
                <a:cubicBezTo>
                  <a:pt x="440" y="862"/>
                  <a:pt x="441" y="862"/>
                  <a:pt x="443" y="862"/>
                </a:cubicBezTo>
                <a:cubicBezTo>
                  <a:pt x="446" y="862"/>
                  <a:pt x="450" y="861"/>
                  <a:pt x="453" y="858"/>
                </a:cubicBezTo>
                <a:cubicBezTo>
                  <a:pt x="453" y="857"/>
                  <a:pt x="453" y="857"/>
                  <a:pt x="453" y="857"/>
                </a:cubicBezTo>
                <a:cubicBezTo>
                  <a:pt x="457" y="853"/>
                  <a:pt x="458" y="848"/>
                  <a:pt x="457" y="843"/>
                </a:cubicBezTo>
                <a:cubicBezTo>
                  <a:pt x="458" y="843"/>
                  <a:pt x="459" y="844"/>
                  <a:pt x="460" y="844"/>
                </a:cubicBezTo>
                <a:cubicBezTo>
                  <a:pt x="463" y="844"/>
                  <a:pt x="467" y="842"/>
                  <a:pt x="470" y="839"/>
                </a:cubicBezTo>
                <a:cubicBezTo>
                  <a:pt x="471" y="838"/>
                  <a:pt x="471" y="838"/>
                  <a:pt x="471" y="838"/>
                </a:cubicBezTo>
                <a:cubicBezTo>
                  <a:pt x="474" y="834"/>
                  <a:pt x="475" y="829"/>
                  <a:pt x="473" y="824"/>
                </a:cubicBezTo>
                <a:cubicBezTo>
                  <a:pt x="474" y="824"/>
                  <a:pt x="475" y="824"/>
                  <a:pt x="476" y="824"/>
                </a:cubicBezTo>
                <a:cubicBezTo>
                  <a:pt x="480" y="824"/>
                  <a:pt x="484" y="823"/>
                  <a:pt x="487" y="819"/>
                </a:cubicBezTo>
                <a:cubicBezTo>
                  <a:pt x="487" y="818"/>
                  <a:pt x="487" y="818"/>
                  <a:pt x="487" y="818"/>
                </a:cubicBezTo>
                <a:cubicBezTo>
                  <a:pt x="491" y="814"/>
                  <a:pt x="491" y="809"/>
                  <a:pt x="489" y="804"/>
                </a:cubicBezTo>
                <a:cubicBezTo>
                  <a:pt x="490" y="804"/>
                  <a:pt x="490" y="805"/>
                  <a:pt x="491" y="805"/>
                </a:cubicBezTo>
                <a:cubicBezTo>
                  <a:pt x="495" y="805"/>
                  <a:pt x="500" y="803"/>
                  <a:pt x="502" y="799"/>
                </a:cubicBezTo>
                <a:cubicBezTo>
                  <a:pt x="503" y="798"/>
                  <a:pt x="503" y="798"/>
                  <a:pt x="503" y="798"/>
                </a:cubicBezTo>
                <a:cubicBezTo>
                  <a:pt x="506" y="794"/>
                  <a:pt x="506" y="788"/>
                  <a:pt x="504" y="784"/>
                </a:cubicBezTo>
                <a:cubicBezTo>
                  <a:pt x="505" y="784"/>
                  <a:pt x="505" y="784"/>
                  <a:pt x="505" y="784"/>
                </a:cubicBezTo>
                <a:cubicBezTo>
                  <a:pt x="510" y="784"/>
                  <a:pt x="514" y="782"/>
                  <a:pt x="517" y="778"/>
                </a:cubicBezTo>
                <a:cubicBezTo>
                  <a:pt x="518" y="777"/>
                  <a:pt x="518" y="777"/>
                  <a:pt x="518" y="777"/>
                </a:cubicBezTo>
                <a:cubicBezTo>
                  <a:pt x="521" y="773"/>
                  <a:pt x="521" y="767"/>
                  <a:pt x="518" y="763"/>
                </a:cubicBezTo>
                <a:cubicBezTo>
                  <a:pt x="519" y="763"/>
                  <a:pt x="519" y="763"/>
                  <a:pt x="519" y="763"/>
                </a:cubicBezTo>
                <a:cubicBezTo>
                  <a:pt x="524" y="763"/>
                  <a:pt x="528" y="761"/>
                  <a:pt x="531" y="756"/>
                </a:cubicBezTo>
                <a:cubicBezTo>
                  <a:pt x="531" y="755"/>
                  <a:pt x="531" y="755"/>
                  <a:pt x="531" y="755"/>
                </a:cubicBezTo>
                <a:cubicBezTo>
                  <a:pt x="534" y="751"/>
                  <a:pt x="534" y="745"/>
                  <a:pt x="532" y="741"/>
                </a:cubicBezTo>
                <a:cubicBezTo>
                  <a:pt x="537" y="741"/>
                  <a:pt x="541" y="739"/>
                  <a:pt x="544" y="734"/>
                </a:cubicBezTo>
                <a:cubicBezTo>
                  <a:pt x="544" y="733"/>
                  <a:pt x="544" y="733"/>
                  <a:pt x="544" y="733"/>
                </a:cubicBezTo>
                <a:cubicBezTo>
                  <a:pt x="547" y="729"/>
                  <a:pt x="547" y="723"/>
                  <a:pt x="544" y="719"/>
                </a:cubicBezTo>
                <a:cubicBezTo>
                  <a:pt x="549" y="719"/>
                  <a:pt x="554" y="716"/>
                  <a:pt x="556" y="711"/>
                </a:cubicBezTo>
                <a:cubicBezTo>
                  <a:pt x="556" y="710"/>
                  <a:pt x="556" y="710"/>
                  <a:pt x="556" y="710"/>
                </a:cubicBezTo>
                <a:cubicBezTo>
                  <a:pt x="559" y="706"/>
                  <a:pt x="558" y="700"/>
                  <a:pt x="555" y="696"/>
                </a:cubicBezTo>
                <a:cubicBezTo>
                  <a:pt x="560" y="696"/>
                  <a:pt x="565" y="693"/>
                  <a:pt x="567" y="688"/>
                </a:cubicBezTo>
                <a:cubicBezTo>
                  <a:pt x="567" y="687"/>
                  <a:pt x="567" y="687"/>
                  <a:pt x="567" y="687"/>
                </a:cubicBezTo>
                <a:cubicBezTo>
                  <a:pt x="570" y="682"/>
                  <a:pt x="569" y="677"/>
                  <a:pt x="566" y="673"/>
                </a:cubicBezTo>
                <a:cubicBezTo>
                  <a:pt x="567" y="673"/>
                  <a:pt x="568" y="673"/>
                  <a:pt x="570" y="672"/>
                </a:cubicBezTo>
                <a:cubicBezTo>
                  <a:pt x="617" y="689"/>
                  <a:pt x="617" y="689"/>
                  <a:pt x="617" y="689"/>
                </a:cubicBezTo>
                <a:cubicBezTo>
                  <a:pt x="641" y="698"/>
                  <a:pt x="661" y="717"/>
                  <a:pt x="670" y="742"/>
                </a:cubicBezTo>
                <a:cubicBezTo>
                  <a:pt x="683" y="780"/>
                  <a:pt x="683" y="780"/>
                  <a:pt x="683" y="780"/>
                </a:cubicBezTo>
                <a:cubicBezTo>
                  <a:pt x="690" y="800"/>
                  <a:pt x="690" y="800"/>
                  <a:pt x="690" y="800"/>
                </a:cubicBezTo>
                <a:cubicBezTo>
                  <a:pt x="709" y="854"/>
                  <a:pt x="709" y="854"/>
                  <a:pt x="709" y="854"/>
                </a:cubicBezTo>
                <a:cubicBezTo>
                  <a:pt x="713" y="866"/>
                  <a:pt x="709" y="880"/>
                  <a:pt x="699" y="889"/>
                </a:cubicBezTo>
                <a:cubicBezTo>
                  <a:pt x="661" y="920"/>
                  <a:pt x="661" y="920"/>
                  <a:pt x="661" y="920"/>
                </a:cubicBezTo>
                <a:cubicBezTo>
                  <a:pt x="657" y="919"/>
                  <a:pt x="654" y="918"/>
                  <a:pt x="651" y="918"/>
                </a:cubicBezTo>
                <a:cubicBezTo>
                  <a:pt x="645" y="918"/>
                  <a:pt x="640" y="920"/>
                  <a:pt x="635" y="924"/>
                </a:cubicBezTo>
                <a:cubicBezTo>
                  <a:pt x="583" y="965"/>
                  <a:pt x="583" y="965"/>
                  <a:pt x="583" y="965"/>
                </a:cubicBezTo>
                <a:cubicBezTo>
                  <a:pt x="517" y="1017"/>
                  <a:pt x="517" y="1017"/>
                  <a:pt x="517" y="1017"/>
                </a:cubicBezTo>
                <a:cubicBezTo>
                  <a:pt x="514" y="1019"/>
                  <a:pt x="513" y="1021"/>
                  <a:pt x="511" y="1024"/>
                </a:cubicBezTo>
                <a:cubicBezTo>
                  <a:pt x="510" y="1026"/>
                  <a:pt x="509" y="1029"/>
                  <a:pt x="509" y="1031"/>
                </a:cubicBezTo>
                <a:cubicBezTo>
                  <a:pt x="509" y="1034"/>
                  <a:pt x="509" y="1037"/>
                  <a:pt x="510" y="1040"/>
                </a:cubicBezTo>
                <a:cubicBezTo>
                  <a:pt x="511" y="1043"/>
                  <a:pt x="512" y="1045"/>
                  <a:pt x="514" y="1048"/>
                </a:cubicBezTo>
                <a:cubicBezTo>
                  <a:pt x="570" y="1119"/>
                  <a:pt x="570" y="1119"/>
                  <a:pt x="570" y="1119"/>
                </a:cubicBezTo>
                <a:cubicBezTo>
                  <a:pt x="611" y="1171"/>
                  <a:pt x="611" y="1171"/>
                  <a:pt x="611" y="1171"/>
                </a:cubicBezTo>
                <a:cubicBezTo>
                  <a:pt x="518" y="1053"/>
                  <a:pt x="518" y="1053"/>
                  <a:pt x="518" y="1053"/>
                </a:cubicBezTo>
                <a:cubicBezTo>
                  <a:pt x="517" y="1051"/>
                  <a:pt x="515" y="1050"/>
                  <a:pt x="513" y="1050"/>
                </a:cubicBezTo>
                <a:cubicBezTo>
                  <a:pt x="511" y="1050"/>
                  <a:pt x="510" y="1051"/>
                  <a:pt x="508" y="1052"/>
                </a:cubicBezTo>
                <a:cubicBezTo>
                  <a:pt x="505" y="1054"/>
                  <a:pt x="505" y="1059"/>
                  <a:pt x="507" y="1062"/>
                </a:cubicBezTo>
                <a:cubicBezTo>
                  <a:pt x="620" y="1205"/>
                  <a:pt x="620" y="1205"/>
                  <a:pt x="620" y="1205"/>
                </a:cubicBezTo>
                <a:cubicBezTo>
                  <a:pt x="621" y="1206"/>
                  <a:pt x="623" y="1207"/>
                  <a:pt x="625" y="1207"/>
                </a:cubicBezTo>
                <a:cubicBezTo>
                  <a:pt x="627" y="1207"/>
                  <a:pt x="628" y="1207"/>
                  <a:pt x="630" y="1206"/>
                </a:cubicBezTo>
                <a:cubicBezTo>
                  <a:pt x="633" y="1203"/>
                  <a:pt x="633" y="1199"/>
                  <a:pt x="631" y="1196"/>
                </a:cubicBezTo>
                <a:cubicBezTo>
                  <a:pt x="634" y="1200"/>
                  <a:pt x="634" y="1200"/>
                  <a:pt x="634" y="1200"/>
                </a:cubicBezTo>
                <a:cubicBezTo>
                  <a:pt x="637" y="1204"/>
                  <a:pt x="643" y="1207"/>
                  <a:pt x="648" y="1208"/>
                </a:cubicBezTo>
                <a:cubicBezTo>
                  <a:pt x="649" y="1208"/>
                  <a:pt x="650" y="1208"/>
                  <a:pt x="652" y="1208"/>
                </a:cubicBezTo>
                <a:cubicBezTo>
                  <a:pt x="656" y="1208"/>
                  <a:pt x="660" y="1207"/>
                  <a:pt x="664" y="1204"/>
                </a:cubicBezTo>
                <a:cubicBezTo>
                  <a:pt x="666" y="1203"/>
                  <a:pt x="667" y="1201"/>
                  <a:pt x="669" y="1199"/>
                </a:cubicBezTo>
                <a:cubicBezTo>
                  <a:pt x="670" y="1199"/>
                  <a:pt x="670" y="1198"/>
                  <a:pt x="671" y="1198"/>
                </a:cubicBezTo>
                <a:cubicBezTo>
                  <a:pt x="673" y="1196"/>
                  <a:pt x="674" y="1194"/>
                  <a:pt x="676" y="1192"/>
                </a:cubicBezTo>
                <a:cubicBezTo>
                  <a:pt x="676" y="1192"/>
                  <a:pt x="676" y="1192"/>
                  <a:pt x="676" y="1192"/>
                </a:cubicBezTo>
                <a:cubicBezTo>
                  <a:pt x="678" y="1190"/>
                  <a:pt x="679" y="1188"/>
                  <a:pt x="680" y="1186"/>
                </a:cubicBezTo>
                <a:cubicBezTo>
                  <a:pt x="681" y="1186"/>
                  <a:pt x="681" y="1185"/>
                  <a:pt x="681" y="1185"/>
                </a:cubicBezTo>
                <a:cubicBezTo>
                  <a:pt x="683" y="1183"/>
                  <a:pt x="684" y="1181"/>
                  <a:pt x="685" y="1179"/>
                </a:cubicBezTo>
                <a:cubicBezTo>
                  <a:pt x="685" y="1178"/>
                  <a:pt x="685" y="1178"/>
                  <a:pt x="685" y="1178"/>
                </a:cubicBezTo>
                <a:cubicBezTo>
                  <a:pt x="686" y="1176"/>
                  <a:pt x="687" y="1174"/>
                  <a:pt x="688" y="1172"/>
                </a:cubicBezTo>
                <a:cubicBezTo>
                  <a:pt x="689" y="1171"/>
                  <a:pt x="689" y="1171"/>
                  <a:pt x="689" y="1170"/>
                </a:cubicBezTo>
                <a:cubicBezTo>
                  <a:pt x="690" y="1168"/>
                  <a:pt x="691" y="1166"/>
                  <a:pt x="691" y="1163"/>
                </a:cubicBezTo>
                <a:cubicBezTo>
                  <a:pt x="691" y="1163"/>
                  <a:pt x="692" y="1163"/>
                  <a:pt x="692" y="1162"/>
                </a:cubicBezTo>
                <a:cubicBezTo>
                  <a:pt x="692" y="1160"/>
                  <a:pt x="693" y="1158"/>
                  <a:pt x="693" y="1156"/>
                </a:cubicBezTo>
                <a:cubicBezTo>
                  <a:pt x="693" y="1155"/>
                  <a:pt x="693" y="1155"/>
                  <a:pt x="694" y="1154"/>
                </a:cubicBezTo>
                <a:cubicBezTo>
                  <a:pt x="694" y="1152"/>
                  <a:pt x="694" y="1150"/>
                  <a:pt x="694" y="1147"/>
                </a:cubicBezTo>
                <a:cubicBezTo>
                  <a:pt x="695" y="1147"/>
                  <a:pt x="695" y="1146"/>
                  <a:pt x="695" y="1146"/>
                </a:cubicBezTo>
                <a:cubicBezTo>
                  <a:pt x="695" y="1144"/>
                  <a:pt x="695" y="1142"/>
                  <a:pt x="695" y="1140"/>
                </a:cubicBezTo>
                <a:cubicBezTo>
                  <a:pt x="695" y="1139"/>
                  <a:pt x="695" y="1138"/>
                  <a:pt x="695" y="1137"/>
                </a:cubicBezTo>
                <a:cubicBezTo>
                  <a:pt x="695" y="1135"/>
                  <a:pt x="695" y="1133"/>
                  <a:pt x="695" y="1131"/>
                </a:cubicBezTo>
                <a:cubicBezTo>
                  <a:pt x="694" y="1130"/>
                  <a:pt x="694" y="1129"/>
                  <a:pt x="694" y="1129"/>
                </a:cubicBezTo>
                <a:cubicBezTo>
                  <a:pt x="694" y="1127"/>
                  <a:pt x="694" y="1126"/>
                  <a:pt x="694" y="1125"/>
                </a:cubicBezTo>
                <a:cubicBezTo>
                  <a:pt x="694" y="1125"/>
                  <a:pt x="694" y="1125"/>
                  <a:pt x="694" y="1125"/>
                </a:cubicBezTo>
                <a:cubicBezTo>
                  <a:pt x="691" y="1110"/>
                  <a:pt x="685" y="1095"/>
                  <a:pt x="675" y="1082"/>
                </a:cubicBezTo>
                <a:cubicBezTo>
                  <a:pt x="670" y="1076"/>
                  <a:pt x="671" y="1067"/>
                  <a:pt x="677" y="1063"/>
                </a:cubicBezTo>
                <a:cubicBezTo>
                  <a:pt x="690" y="1052"/>
                  <a:pt x="690" y="1052"/>
                  <a:pt x="690" y="1052"/>
                </a:cubicBezTo>
                <a:cubicBezTo>
                  <a:pt x="719" y="1030"/>
                  <a:pt x="719" y="1030"/>
                  <a:pt x="719" y="1030"/>
                </a:cubicBezTo>
                <a:cubicBezTo>
                  <a:pt x="725" y="1024"/>
                  <a:pt x="728" y="1017"/>
                  <a:pt x="728" y="1009"/>
                </a:cubicBezTo>
                <a:cubicBezTo>
                  <a:pt x="829" y="925"/>
                  <a:pt x="829" y="925"/>
                  <a:pt x="829" y="925"/>
                </a:cubicBezTo>
                <a:cubicBezTo>
                  <a:pt x="840" y="917"/>
                  <a:pt x="844" y="903"/>
                  <a:pt x="839" y="890"/>
                </a:cubicBezTo>
                <a:cubicBezTo>
                  <a:pt x="794" y="761"/>
                  <a:pt x="794" y="761"/>
                  <a:pt x="794" y="761"/>
                </a:cubicBezTo>
                <a:cubicBezTo>
                  <a:pt x="651" y="678"/>
                  <a:pt x="517" y="580"/>
                  <a:pt x="396" y="469"/>
                </a:cubicBezTo>
                <a:moveTo>
                  <a:pt x="554" y="181"/>
                </a:moveTo>
                <a:cubicBezTo>
                  <a:pt x="554" y="181"/>
                  <a:pt x="554" y="181"/>
                  <a:pt x="554" y="181"/>
                </a:cubicBezTo>
                <a:cubicBezTo>
                  <a:pt x="554" y="181"/>
                  <a:pt x="554" y="181"/>
                  <a:pt x="554" y="181"/>
                </a:cubicBezTo>
                <a:moveTo>
                  <a:pt x="559" y="178"/>
                </a:moveTo>
                <a:cubicBezTo>
                  <a:pt x="559" y="178"/>
                  <a:pt x="559" y="178"/>
                  <a:pt x="559" y="178"/>
                </a:cubicBezTo>
                <a:cubicBezTo>
                  <a:pt x="559" y="178"/>
                  <a:pt x="559" y="178"/>
                  <a:pt x="559" y="178"/>
                </a:cubicBezTo>
                <a:moveTo>
                  <a:pt x="565" y="175"/>
                </a:moveTo>
                <a:cubicBezTo>
                  <a:pt x="565" y="175"/>
                  <a:pt x="564" y="175"/>
                  <a:pt x="564" y="175"/>
                </a:cubicBezTo>
                <a:cubicBezTo>
                  <a:pt x="564" y="175"/>
                  <a:pt x="565" y="175"/>
                  <a:pt x="565" y="175"/>
                </a:cubicBezTo>
                <a:moveTo>
                  <a:pt x="567" y="174"/>
                </a:moveTo>
                <a:cubicBezTo>
                  <a:pt x="567" y="174"/>
                  <a:pt x="566" y="174"/>
                  <a:pt x="566" y="174"/>
                </a:cubicBezTo>
                <a:cubicBezTo>
                  <a:pt x="566" y="174"/>
                  <a:pt x="567" y="174"/>
                  <a:pt x="567" y="174"/>
                </a:cubicBezTo>
                <a:moveTo>
                  <a:pt x="570" y="172"/>
                </a:moveTo>
                <a:cubicBezTo>
                  <a:pt x="570" y="172"/>
                  <a:pt x="570" y="172"/>
                  <a:pt x="569" y="172"/>
                </a:cubicBezTo>
                <a:cubicBezTo>
                  <a:pt x="570" y="172"/>
                  <a:pt x="570" y="172"/>
                  <a:pt x="570" y="172"/>
                </a:cubicBezTo>
                <a:moveTo>
                  <a:pt x="572" y="170"/>
                </a:moveTo>
                <a:cubicBezTo>
                  <a:pt x="572" y="171"/>
                  <a:pt x="572" y="171"/>
                  <a:pt x="571" y="171"/>
                </a:cubicBezTo>
                <a:cubicBezTo>
                  <a:pt x="572" y="171"/>
                  <a:pt x="572" y="171"/>
                  <a:pt x="572" y="170"/>
                </a:cubicBezTo>
                <a:moveTo>
                  <a:pt x="576" y="169"/>
                </a:moveTo>
                <a:cubicBezTo>
                  <a:pt x="575" y="169"/>
                  <a:pt x="574" y="169"/>
                  <a:pt x="574" y="170"/>
                </a:cubicBezTo>
                <a:cubicBezTo>
                  <a:pt x="574" y="169"/>
                  <a:pt x="575" y="169"/>
                  <a:pt x="576" y="169"/>
                </a:cubicBezTo>
                <a:moveTo>
                  <a:pt x="578" y="167"/>
                </a:moveTo>
                <a:cubicBezTo>
                  <a:pt x="577" y="168"/>
                  <a:pt x="577" y="168"/>
                  <a:pt x="577" y="168"/>
                </a:cubicBezTo>
                <a:cubicBezTo>
                  <a:pt x="577" y="168"/>
                  <a:pt x="577" y="168"/>
                  <a:pt x="578" y="167"/>
                </a:cubicBezTo>
                <a:moveTo>
                  <a:pt x="581" y="166"/>
                </a:moveTo>
                <a:cubicBezTo>
                  <a:pt x="580" y="166"/>
                  <a:pt x="579" y="166"/>
                  <a:pt x="579" y="167"/>
                </a:cubicBezTo>
                <a:cubicBezTo>
                  <a:pt x="579" y="166"/>
                  <a:pt x="580" y="166"/>
                  <a:pt x="581" y="166"/>
                </a:cubicBezTo>
                <a:moveTo>
                  <a:pt x="583" y="164"/>
                </a:moveTo>
                <a:cubicBezTo>
                  <a:pt x="583" y="165"/>
                  <a:pt x="582" y="165"/>
                  <a:pt x="582" y="165"/>
                </a:cubicBezTo>
                <a:cubicBezTo>
                  <a:pt x="582" y="165"/>
                  <a:pt x="583" y="165"/>
                  <a:pt x="583" y="164"/>
                </a:cubicBezTo>
                <a:moveTo>
                  <a:pt x="586" y="163"/>
                </a:moveTo>
                <a:cubicBezTo>
                  <a:pt x="585" y="163"/>
                  <a:pt x="585" y="163"/>
                  <a:pt x="584" y="164"/>
                </a:cubicBezTo>
                <a:cubicBezTo>
                  <a:pt x="585" y="163"/>
                  <a:pt x="585" y="163"/>
                  <a:pt x="586" y="163"/>
                </a:cubicBezTo>
                <a:moveTo>
                  <a:pt x="589" y="161"/>
                </a:moveTo>
                <a:cubicBezTo>
                  <a:pt x="588" y="162"/>
                  <a:pt x="587" y="162"/>
                  <a:pt x="586" y="163"/>
                </a:cubicBezTo>
                <a:cubicBezTo>
                  <a:pt x="587" y="162"/>
                  <a:pt x="588" y="162"/>
                  <a:pt x="589" y="161"/>
                </a:cubicBezTo>
                <a:moveTo>
                  <a:pt x="591" y="160"/>
                </a:moveTo>
                <a:cubicBezTo>
                  <a:pt x="590" y="160"/>
                  <a:pt x="590" y="161"/>
                  <a:pt x="589" y="161"/>
                </a:cubicBezTo>
                <a:cubicBezTo>
                  <a:pt x="590" y="161"/>
                  <a:pt x="590" y="160"/>
                  <a:pt x="591" y="160"/>
                </a:cubicBezTo>
                <a:moveTo>
                  <a:pt x="594" y="158"/>
                </a:moveTo>
                <a:cubicBezTo>
                  <a:pt x="593" y="159"/>
                  <a:pt x="592" y="159"/>
                  <a:pt x="592" y="160"/>
                </a:cubicBezTo>
                <a:cubicBezTo>
                  <a:pt x="592" y="159"/>
                  <a:pt x="593" y="159"/>
                  <a:pt x="594" y="158"/>
                </a:cubicBezTo>
                <a:moveTo>
                  <a:pt x="596" y="157"/>
                </a:moveTo>
                <a:cubicBezTo>
                  <a:pt x="596" y="157"/>
                  <a:pt x="595" y="158"/>
                  <a:pt x="594" y="158"/>
                </a:cubicBezTo>
                <a:cubicBezTo>
                  <a:pt x="595" y="158"/>
                  <a:pt x="596" y="157"/>
                  <a:pt x="596" y="157"/>
                </a:cubicBezTo>
                <a:moveTo>
                  <a:pt x="602" y="154"/>
                </a:moveTo>
                <a:cubicBezTo>
                  <a:pt x="600" y="155"/>
                  <a:pt x="598" y="156"/>
                  <a:pt x="597" y="157"/>
                </a:cubicBezTo>
                <a:cubicBezTo>
                  <a:pt x="598" y="156"/>
                  <a:pt x="600" y="155"/>
                  <a:pt x="602" y="154"/>
                </a:cubicBezTo>
                <a:moveTo>
                  <a:pt x="604" y="152"/>
                </a:moveTo>
                <a:cubicBezTo>
                  <a:pt x="603" y="153"/>
                  <a:pt x="603" y="153"/>
                  <a:pt x="602" y="154"/>
                </a:cubicBezTo>
                <a:cubicBezTo>
                  <a:pt x="603" y="153"/>
                  <a:pt x="604" y="153"/>
                  <a:pt x="604" y="152"/>
                </a:cubicBezTo>
                <a:moveTo>
                  <a:pt x="607" y="151"/>
                </a:moveTo>
                <a:cubicBezTo>
                  <a:pt x="606" y="151"/>
                  <a:pt x="605" y="152"/>
                  <a:pt x="604" y="152"/>
                </a:cubicBezTo>
                <a:cubicBezTo>
                  <a:pt x="605" y="152"/>
                  <a:pt x="606" y="152"/>
                  <a:pt x="607" y="151"/>
                </a:cubicBezTo>
                <a:moveTo>
                  <a:pt x="609" y="150"/>
                </a:moveTo>
                <a:cubicBezTo>
                  <a:pt x="609" y="150"/>
                  <a:pt x="608" y="151"/>
                  <a:pt x="607" y="151"/>
                </a:cubicBezTo>
                <a:cubicBezTo>
                  <a:pt x="608" y="151"/>
                  <a:pt x="609" y="150"/>
                  <a:pt x="609" y="150"/>
                </a:cubicBezTo>
                <a:moveTo>
                  <a:pt x="615" y="147"/>
                </a:moveTo>
                <a:cubicBezTo>
                  <a:pt x="613" y="148"/>
                  <a:pt x="611" y="149"/>
                  <a:pt x="610" y="150"/>
                </a:cubicBezTo>
                <a:cubicBezTo>
                  <a:pt x="611" y="149"/>
                  <a:pt x="613" y="148"/>
                  <a:pt x="615" y="147"/>
                </a:cubicBezTo>
                <a:moveTo>
                  <a:pt x="941" y="0"/>
                </a:moveTo>
                <a:cubicBezTo>
                  <a:pt x="828" y="41"/>
                  <a:pt x="719" y="90"/>
                  <a:pt x="615" y="147"/>
                </a:cubicBezTo>
                <a:cubicBezTo>
                  <a:pt x="719" y="90"/>
                  <a:pt x="828" y="41"/>
                  <a:pt x="941" y="0"/>
                </a:cubicBezTo>
                <a:cubicBezTo>
                  <a:pt x="941" y="0"/>
                  <a:pt x="941" y="0"/>
                  <a:pt x="941" y="0"/>
                </a:cubicBezTo>
              </a:path>
            </a:pathLst>
          </a:custGeom>
          <a:solidFill>
            <a:srgbClr val="2484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01">
            <a:extLst>
              <a:ext uri="{FF2B5EF4-FFF2-40B4-BE49-F238E27FC236}">
                <a16:creationId xmlns="" xmlns:a16="http://schemas.microsoft.com/office/drawing/2014/main" id="{D33E663E-DCBD-4354-A4DF-CC1D4E011337}"/>
              </a:ext>
            </a:extLst>
          </p:cNvPr>
          <p:cNvSpPr>
            <a:spLocks/>
          </p:cNvSpPr>
          <p:nvPr/>
        </p:nvSpPr>
        <p:spPr bwMode="auto">
          <a:xfrm>
            <a:off x="3371850" y="4506912"/>
            <a:ext cx="1403350" cy="1206500"/>
          </a:xfrm>
          <a:custGeom>
            <a:avLst/>
            <a:gdLst>
              <a:gd name="T0" fmla="*/ 219 w 884"/>
              <a:gd name="T1" fmla="*/ 147 h 761"/>
              <a:gd name="T2" fmla="*/ 214 w 884"/>
              <a:gd name="T3" fmla="*/ 150 h 761"/>
              <a:gd name="T4" fmla="*/ 211 w 884"/>
              <a:gd name="T5" fmla="*/ 151 h 761"/>
              <a:gd name="T6" fmla="*/ 208 w 884"/>
              <a:gd name="T7" fmla="*/ 152 h 761"/>
              <a:gd name="T8" fmla="*/ 206 w 884"/>
              <a:gd name="T9" fmla="*/ 154 h 761"/>
              <a:gd name="T10" fmla="*/ 201 w 884"/>
              <a:gd name="T11" fmla="*/ 157 h 761"/>
              <a:gd name="T12" fmla="*/ 198 w 884"/>
              <a:gd name="T13" fmla="*/ 158 h 761"/>
              <a:gd name="T14" fmla="*/ 196 w 884"/>
              <a:gd name="T15" fmla="*/ 160 h 761"/>
              <a:gd name="T16" fmla="*/ 193 w 884"/>
              <a:gd name="T17" fmla="*/ 161 h 761"/>
              <a:gd name="T18" fmla="*/ 190 w 884"/>
              <a:gd name="T19" fmla="*/ 163 h 761"/>
              <a:gd name="T20" fmla="*/ 188 w 884"/>
              <a:gd name="T21" fmla="*/ 164 h 761"/>
              <a:gd name="T22" fmla="*/ 186 w 884"/>
              <a:gd name="T23" fmla="*/ 165 h 761"/>
              <a:gd name="T24" fmla="*/ 183 w 884"/>
              <a:gd name="T25" fmla="*/ 167 h 761"/>
              <a:gd name="T26" fmla="*/ 181 w 884"/>
              <a:gd name="T27" fmla="*/ 168 h 761"/>
              <a:gd name="T28" fmla="*/ 178 w 884"/>
              <a:gd name="T29" fmla="*/ 170 h 761"/>
              <a:gd name="T30" fmla="*/ 175 w 884"/>
              <a:gd name="T31" fmla="*/ 171 h 761"/>
              <a:gd name="T32" fmla="*/ 173 w 884"/>
              <a:gd name="T33" fmla="*/ 172 h 761"/>
              <a:gd name="T34" fmla="*/ 170 w 884"/>
              <a:gd name="T35" fmla="*/ 174 h 761"/>
              <a:gd name="T36" fmla="*/ 168 w 884"/>
              <a:gd name="T37" fmla="*/ 175 h 761"/>
              <a:gd name="T38" fmla="*/ 163 w 884"/>
              <a:gd name="T39" fmla="*/ 178 h 761"/>
              <a:gd name="T40" fmla="*/ 158 w 884"/>
              <a:gd name="T41" fmla="*/ 181 h 761"/>
              <a:gd name="T42" fmla="*/ 74 w 884"/>
              <a:gd name="T43" fmla="*/ 261 h 761"/>
              <a:gd name="T44" fmla="*/ 8 w 884"/>
              <a:gd name="T45" fmla="*/ 446 h 761"/>
              <a:gd name="T46" fmla="*/ 0 w 884"/>
              <a:gd name="T47" fmla="*/ 469 h 761"/>
              <a:gd name="T48" fmla="*/ 394 w 884"/>
              <a:gd name="T49" fmla="*/ 751 h 761"/>
              <a:gd name="T50" fmla="*/ 361 w 884"/>
              <a:gd name="T51" fmla="*/ 655 h 761"/>
              <a:gd name="T52" fmla="*/ 377 w 884"/>
              <a:gd name="T53" fmla="*/ 654 h 761"/>
              <a:gd name="T54" fmla="*/ 439 w 884"/>
              <a:gd name="T55" fmla="*/ 624 h 761"/>
              <a:gd name="T56" fmla="*/ 577 w 884"/>
              <a:gd name="T57" fmla="*/ 441 h 761"/>
              <a:gd name="T58" fmla="*/ 592 w 884"/>
              <a:gd name="T59" fmla="*/ 438 h 761"/>
              <a:gd name="T60" fmla="*/ 685 w 884"/>
              <a:gd name="T61" fmla="*/ 361 h 761"/>
              <a:gd name="T62" fmla="*/ 763 w 884"/>
              <a:gd name="T63" fmla="*/ 277 h 761"/>
              <a:gd name="T64" fmla="*/ 763 w 884"/>
              <a:gd name="T65" fmla="*/ 277 h 761"/>
              <a:gd name="T66" fmla="*/ 771 w 884"/>
              <a:gd name="T67" fmla="*/ 278 h 761"/>
              <a:gd name="T68" fmla="*/ 776 w 884"/>
              <a:gd name="T69" fmla="*/ 266 h 761"/>
              <a:gd name="T70" fmla="*/ 782 w 884"/>
              <a:gd name="T71" fmla="*/ 265 h 761"/>
              <a:gd name="T72" fmla="*/ 870 w 884"/>
              <a:gd name="T73" fmla="*/ 201 h 761"/>
              <a:gd name="T74" fmla="*/ 880 w 884"/>
              <a:gd name="T75" fmla="*/ 180 h 761"/>
              <a:gd name="T76" fmla="*/ 865 w 884"/>
              <a:gd name="T77" fmla="*/ 178 h 761"/>
              <a:gd name="T78" fmla="*/ 873 w 884"/>
              <a:gd name="T79" fmla="*/ 162 h 761"/>
              <a:gd name="T80" fmla="*/ 866 w 884"/>
              <a:gd name="T81" fmla="*/ 143 h 761"/>
              <a:gd name="T82" fmla="*/ 826 w 884"/>
              <a:gd name="T83" fmla="*/ 174 h 761"/>
              <a:gd name="T84" fmla="*/ 856 w 884"/>
              <a:gd name="T85" fmla="*/ 128 h 761"/>
              <a:gd name="T86" fmla="*/ 841 w 884"/>
              <a:gd name="T87" fmla="*/ 129 h 761"/>
              <a:gd name="T88" fmla="*/ 830 w 884"/>
              <a:gd name="T89" fmla="*/ 127 h 761"/>
              <a:gd name="T90" fmla="*/ 821 w 884"/>
              <a:gd name="T91" fmla="*/ 110 h 761"/>
              <a:gd name="T92" fmla="*/ 767 w 884"/>
              <a:gd name="T93" fmla="*/ 176 h 761"/>
              <a:gd name="T94" fmla="*/ 765 w 884"/>
              <a:gd name="T95" fmla="*/ 146 h 761"/>
              <a:gd name="T96" fmla="*/ 751 w 884"/>
              <a:gd name="T97" fmla="*/ 153 h 761"/>
              <a:gd name="T98" fmla="*/ 733 w 884"/>
              <a:gd name="T99" fmla="*/ 215 h 761"/>
              <a:gd name="T100" fmla="*/ 726 w 884"/>
              <a:gd name="T101" fmla="*/ 215 h 761"/>
              <a:gd name="T102" fmla="*/ 720 w 884"/>
              <a:gd name="T103" fmla="*/ 225 h 761"/>
              <a:gd name="T104" fmla="*/ 699 w 884"/>
              <a:gd name="T105" fmla="*/ 224 h 761"/>
              <a:gd name="T106" fmla="*/ 620 w 884"/>
              <a:gd name="T107" fmla="*/ 289 h 761"/>
              <a:gd name="T108" fmla="*/ 573 w 884"/>
              <a:gd name="T109" fmla="*/ 329 h 761"/>
              <a:gd name="T110" fmla="*/ 558 w 884"/>
              <a:gd name="T111" fmla="*/ 332 h 761"/>
              <a:gd name="T112" fmla="*/ 550 w 884"/>
              <a:gd name="T113" fmla="*/ 316 h 761"/>
              <a:gd name="T114" fmla="*/ 530 w 884"/>
              <a:gd name="T115" fmla="*/ 257 h 761"/>
              <a:gd name="T116" fmla="*/ 509 w 884"/>
              <a:gd name="T117" fmla="*/ 228 h 761"/>
              <a:gd name="T118" fmla="*/ 545 w 884"/>
              <a:gd name="T119" fmla="*/ 0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4" h="761">
                <a:moveTo>
                  <a:pt x="545" y="0"/>
                </a:moveTo>
                <a:cubicBezTo>
                  <a:pt x="432" y="41"/>
                  <a:pt x="323" y="90"/>
                  <a:pt x="219" y="147"/>
                </a:cubicBezTo>
                <a:cubicBezTo>
                  <a:pt x="219" y="147"/>
                  <a:pt x="219" y="147"/>
                  <a:pt x="219" y="147"/>
                </a:cubicBezTo>
                <a:cubicBezTo>
                  <a:pt x="217" y="148"/>
                  <a:pt x="215" y="149"/>
                  <a:pt x="214" y="150"/>
                </a:cubicBezTo>
                <a:cubicBezTo>
                  <a:pt x="214" y="150"/>
                  <a:pt x="214" y="150"/>
                  <a:pt x="213" y="150"/>
                </a:cubicBezTo>
                <a:cubicBezTo>
                  <a:pt x="213" y="150"/>
                  <a:pt x="212" y="151"/>
                  <a:pt x="211" y="151"/>
                </a:cubicBezTo>
                <a:cubicBezTo>
                  <a:pt x="211" y="151"/>
                  <a:pt x="211" y="151"/>
                  <a:pt x="211" y="151"/>
                </a:cubicBezTo>
                <a:cubicBezTo>
                  <a:pt x="210" y="152"/>
                  <a:pt x="209" y="152"/>
                  <a:pt x="208" y="152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3"/>
                  <a:pt x="207" y="153"/>
                  <a:pt x="206" y="154"/>
                </a:cubicBezTo>
                <a:cubicBezTo>
                  <a:pt x="206" y="154"/>
                  <a:pt x="206" y="154"/>
                  <a:pt x="206" y="154"/>
                </a:cubicBezTo>
                <a:cubicBezTo>
                  <a:pt x="204" y="155"/>
                  <a:pt x="202" y="156"/>
                  <a:pt x="201" y="157"/>
                </a:cubicBezTo>
                <a:cubicBezTo>
                  <a:pt x="201" y="157"/>
                  <a:pt x="200" y="157"/>
                  <a:pt x="200" y="157"/>
                </a:cubicBezTo>
                <a:cubicBezTo>
                  <a:pt x="200" y="157"/>
                  <a:pt x="199" y="158"/>
                  <a:pt x="198" y="158"/>
                </a:cubicBezTo>
                <a:cubicBezTo>
                  <a:pt x="198" y="158"/>
                  <a:pt x="198" y="158"/>
                  <a:pt x="198" y="158"/>
                </a:cubicBezTo>
                <a:cubicBezTo>
                  <a:pt x="197" y="159"/>
                  <a:pt x="196" y="159"/>
                  <a:pt x="196" y="160"/>
                </a:cubicBezTo>
                <a:cubicBezTo>
                  <a:pt x="195" y="160"/>
                  <a:pt x="195" y="160"/>
                  <a:pt x="195" y="160"/>
                </a:cubicBezTo>
                <a:cubicBezTo>
                  <a:pt x="194" y="160"/>
                  <a:pt x="194" y="161"/>
                  <a:pt x="193" y="161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192" y="162"/>
                  <a:pt x="191" y="162"/>
                  <a:pt x="190" y="163"/>
                </a:cubicBezTo>
                <a:cubicBezTo>
                  <a:pt x="190" y="163"/>
                  <a:pt x="190" y="163"/>
                  <a:pt x="190" y="163"/>
                </a:cubicBezTo>
                <a:cubicBezTo>
                  <a:pt x="189" y="163"/>
                  <a:pt x="189" y="163"/>
                  <a:pt x="188" y="164"/>
                </a:cubicBezTo>
                <a:cubicBezTo>
                  <a:pt x="188" y="164"/>
                  <a:pt x="188" y="164"/>
                  <a:pt x="187" y="164"/>
                </a:cubicBezTo>
                <a:cubicBezTo>
                  <a:pt x="187" y="165"/>
                  <a:pt x="186" y="165"/>
                  <a:pt x="186" y="165"/>
                </a:cubicBezTo>
                <a:cubicBezTo>
                  <a:pt x="185" y="165"/>
                  <a:pt x="185" y="166"/>
                  <a:pt x="185" y="166"/>
                </a:cubicBezTo>
                <a:cubicBezTo>
                  <a:pt x="184" y="166"/>
                  <a:pt x="183" y="166"/>
                  <a:pt x="183" y="167"/>
                </a:cubicBezTo>
                <a:cubicBezTo>
                  <a:pt x="183" y="167"/>
                  <a:pt x="182" y="167"/>
                  <a:pt x="182" y="167"/>
                </a:cubicBezTo>
                <a:cubicBezTo>
                  <a:pt x="181" y="168"/>
                  <a:pt x="181" y="168"/>
                  <a:pt x="181" y="168"/>
                </a:cubicBezTo>
                <a:cubicBezTo>
                  <a:pt x="180" y="168"/>
                  <a:pt x="180" y="168"/>
                  <a:pt x="180" y="169"/>
                </a:cubicBezTo>
                <a:cubicBezTo>
                  <a:pt x="179" y="169"/>
                  <a:pt x="178" y="169"/>
                  <a:pt x="178" y="170"/>
                </a:cubicBezTo>
                <a:cubicBezTo>
                  <a:pt x="177" y="170"/>
                  <a:pt x="177" y="170"/>
                  <a:pt x="176" y="170"/>
                </a:cubicBezTo>
                <a:cubicBezTo>
                  <a:pt x="176" y="171"/>
                  <a:pt x="176" y="171"/>
                  <a:pt x="175" y="171"/>
                </a:cubicBezTo>
                <a:cubicBezTo>
                  <a:pt x="175" y="171"/>
                  <a:pt x="175" y="171"/>
                  <a:pt x="174" y="172"/>
                </a:cubicBezTo>
                <a:cubicBezTo>
                  <a:pt x="174" y="172"/>
                  <a:pt x="174" y="172"/>
                  <a:pt x="173" y="172"/>
                </a:cubicBezTo>
                <a:cubicBezTo>
                  <a:pt x="173" y="173"/>
                  <a:pt x="172" y="173"/>
                  <a:pt x="171" y="174"/>
                </a:cubicBezTo>
                <a:cubicBezTo>
                  <a:pt x="171" y="174"/>
                  <a:pt x="170" y="174"/>
                  <a:pt x="170" y="174"/>
                </a:cubicBezTo>
                <a:cubicBezTo>
                  <a:pt x="170" y="174"/>
                  <a:pt x="169" y="174"/>
                  <a:pt x="169" y="175"/>
                </a:cubicBezTo>
                <a:cubicBezTo>
                  <a:pt x="169" y="175"/>
                  <a:pt x="168" y="175"/>
                  <a:pt x="168" y="175"/>
                </a:cubicBezTo>
                <a:cubicBezTo>
                  <a:pt x="167" y="176"/>
                  <a:pt x="165" y="177"/>
                  <a:pt x="163" y="178"/>
                </a:cubicBezTo>
                <a:cubicBezTo>
                  <a:pt x="163" y="178"/>
                  <a:pt x="163" y="178"/>
                  <a:pt x="163" y="178"/>
                </a:cubicBezTo>
                <a:cubicBezTo>
                  <a:pt x="161" y="179"/>
                  <a:pt x="160" y="180"/>
                  <a:pt x="158" y="181"/>
                </a:cubicBezTo>
                <a:cubicBezTo>
                  <a:pt x="158" y="181"/>
                  <a:pt x="158" y="181"/>
                  <a:pt x="158" y="181"/>
                </a:cubicBezTo>
                <a:cubicBezTo>
                  <a:pt x="120" y="203"/>
                  <a:pt x="83" y="227"/>
                  <a:pt x="46" y="251"/>
                </a:cubicBezTo>
                <a:cubicBezTo>
                  <a:pt x="74" y="261"/>
                  <a:pt x="74" y="261"/>
                  <a:pt x="74" y="261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8" y="446"/>
                  <a:pt x="8" y="446"/>
                  <a:pt x="8" y="446"/>
                </a:cubicBezTo>
                <a:cubicBezTo>
                  <a:pt x="1" y="467"/>
                  <a:pt x="1" y="467"/>
                  <a:pt x="1" y="467"/>
                </a:cubicBezTo>
                <a:cubicBezTo>
                  <a:pt x="0" y="468"/>
                  <a:pt x="0" y="468"/>
                  <a:pt x="0" y="469"/>
                </a:cubicBezTo>
                <a:cubicBezTo>
                  <a:pt x="121" y="580"/>
                  <a:pt x="255" y="678"/>
                  <a:pt x="398" y="761"/>
                </a:cubicBezTo>
                <a:cubicBezTo>
                  <a:pt x="394" y="751"/>
                  <a:pt x="394" y="751"/>
                  <a:pt x="394" y="751"/>
                </a:cubicBezTo>
                <a:cubicBezTo>
                  <a:pt x="391" y="742"/>
                  <a:pt x="391" y="742"/>
                  <a:pt x="391" y="742"/>
                </a:cubicBezTo>
                <a:cubicBezTo>
                  <a:pt x="361" y="655"/>
                  <a:pt x="361" y="655"/>
                  <a:pt x="361" y="655"/>
                </a:cubicBezTo>
                <a:cubicBezTo>
                  <a:pt x="363" y="649"/>
                  <a:pt x="363" y="649"/>
                  <a:pt x="363" y="649"/>
                </a:cubicBezTo>
                <a:cubicBezTo>
                  <a:pt x="377" y="654"/>
                  <a:pt x="377" y="654"/>
                  <a:pt x="377" y="654"/>
                </a:cubicBezTo>
                <a:cubicBezTo>
                  <a:pt x="382" y="656"/>
                  <a:pt x="388" y="656"/>
                  <a:pt x="393" y="656"/>
                </a:cubicBezTo>
                <a:cubicBezTo>
                  <a:pt x="413" y="656"/>
                  <a:pt x="432" y="644"/>
                  <a:pt x="439" y="624"/>
                </a:cubicBezTo>
                <a:cubicBezTo>
                  <a:pt x="513" y="418"/>
                  <a:pt x="513" y="418"/>
                  <a:pt x="513" y="418"/>
                </a:cubicBezTo>
                <a:cubicBezTo>
                  <a:pt x="577" y="441"/>
                  <a:pt x="577" y="441"/>
                  <a:pt x="577" y="441"/>
                </a:cubicBezTo>
                <a:cubicBezTo>
                  <a:pt x="579" y="442"/>
                  <a:pt x="581" y="442"/>
                  <a:pt x="582" y="442"/>
                </a:cubicBezTo>
                <a:cubicBezTo>
                  <a:pt x="586" y="442"/>
                  <a:pt x="589" y="441"/>
                  <a:pt x="592" y="438"/>
                </a:cubicBezTo>
                <a:cubicBezTo>
                  <a:pt x="683" y="363"/>
                  <a:pt x="683" y="363"/>
                  <a:pt x="683" y="363"/>
                </a:cubicBezTo>
                <a:cubicBezTo>
                  <a:pt x="685" y="361"/>
                  <a:pt x="685" y="361"/>
                  <a:pt x="685" y="361"/>
                </a:cubicBezTo>
                <a:cubicBezTo>
                  <a:pt x="761" y="298"/>
                  <a:pt x="761" y="298"/>
                  <a:pt x="761" y="298"/>
                </a:cubicBezTo>
                <a:cubicBezTo>
                  <a:pt x="767" y="293"/>
                  <a:pt x="768" y="283"/>
                  <a:pt x="763" y="277"/>
                </a:cubicBezTo>
                <a:cubicBezTo>
                  <a:pt x="749" y="260"/>
                  <a:pt x="749" y="260"/>
                  <a:pt x="749" y="260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5" y="279"/>
                  <a:pt x="766" y="279"/>
                  <a:pt x="768" y="279"/>
                </a:cubicBezTo>
                <a:cubicBezTo>
                  <a:pt x="769" y="279"/>
                  <a:pt x="770" y="279"/>
                  <a:pt x="771" y="278"/>
                </a:cubicBezTo>
                <a:cubicBezTo>
                  <a:pt x="776" y="274"/>
                  <a:pt x="776" y="274"/>
                  <a:pt x="776" y="274"/>
                </a:cubicBezTo>
                <a:cubicBezTo>
                  <a:pt x="778" y="272"/>
                  <a:pt x="778" y="269"/>
                  <a:pt x="776" y="266"/>
                </a:cubicBezTo>
                <a:cubicBezTo>
                  <a:pt x="773" y="262"/>
                  <a:pt x="773" y="262"/>
                  <a:pt x="773" y="262"/>
                </a:cubicBezTo>
                <a:cubicBezTo>
                  <a:pt x="776" y="264"/>
                  <a:pt x="779" y="265"/>
                  <a:pt x="782" y="265"/>
                </a:cubicBezTo>
                <a:cubicBezTo>
                  <a:pt x="787" y="265"/>
                  <a:pt x="791" y="264"/>
                  <a:pt x="794" y="261"/>
                </a:cubicBezTo>
                <a:cubicBezTo>
                  <a:pt x="817" y="238"/>
                  <a:pt x="843" y="218"/>
                  <a:pt x="870" y="201"/>
                </a:cubicBezTo>
                <a:cubicBezTo>
                  <a:pt x="877" y="196"/>
                  <a:pt x="877" y="196"/>
                  <a:pt x="877" y="196"/>
                </a:cubicBezTo>
                <a:cubicBezTo>
                  <a:pt x="883" y="193"/>
                  <a:pt x="884" y="185"/>
                  <a:pt x="880" y="180"/>
                </a:cubicBezTo>
                <a:cubicBezTo>
                  <a:pt x="878" y="178"/>
                  <a:pt x="875" y="176"/>
                  <a:pt x="871" y="176"/>
                </a:cubicBezTo>
                <a:cubicBezTo>
                  <a:pt x="869" y="176"/>
                  <a:pt x="867" y="177"/>
                  <a:pt x="865" y="178"/>
                </a:cubicBezTo>
                <a:cubicBezTo>
                  <a:pt x="820" y="207"/>
                  <a:pt x="820" y="207"/>
                  <a:pt x="820" y="207"/>
                </a:cubicBezTo>
                <a:cubicBezTo>
                  <a:pt x="873" y="162"/>
                  <a:pt x="873" y="162"/>
                  <a:pt x="873" y="162"/>
                </a:cubicBezTo>
                <a:cubicBezTo>
                  <a:pt x="877" y="159"/>
                  <a:pt x="878" y="152"/>
                  <a:pt x="874" y="147"/>
                </a:cubicBezTo>
                <a:cubicBezTo>
                  <a:pt x="872" y="145"/>
                  <a:pt x="869" y="143"/>
                  <a:pt x="866" y="143"/>
                </a:cubicBezTo>
                <a:cubicBezTo>
                  <a:pt x="863" y="143"/>
                  <a:pt x="861" y="144"/>
                  <a:pt x="859" y="146"/>
                </a:cubicBezTo>
                <a:cubicBezTo>
                  <a:pt x="826" y="174"/>
                  <a:pt x="826" y="174"/>
                  <a:pt x="826" y="174"/>
                </a:cubicBezTo>
                <a:cubicBezTo>
                  <a:pt x="857" y="145"/>
                  <a:pt x="857" y="145"/>
                  <a:pt x="857" y="145"/>
                </a:cubicBezTo>
                <a:cubicBezTo>
                  <a:pt x="861" y="140"/>
                  <a:pt x="861" y="133"/>
                  <a:pt x="856" y="128"/>
                </a:cubicBezTo>
                <a:cubicBezTo>
                  <a:pt x="854" y="127"/>
                  <a:pt x="852" y="126"/>
                  <a:pt x="849" y="126"/>
                </a:cubicBezTo>
                <a:cubicBezTo>
                  <a:pt x="846" y="126"/>
                  <a:pt x="844" y="127"/>
                  <a:pt x="841" y="129"/>
                </a:cubicBezTo>
                <a:cubicBezTo>
                  <a:pt x="797" y="171"/>
                  <a:pt x="797" y="171"/>
                  <a:pt x="797" y="171"/>
                </a:cubicBezTo>
                <a:cubicBezTo>
                  <a:pt x="830" y="127"/>
                  <a:pt x="830" y="127"/>
                  <a:pt x="830" y="127"/>
                </a:cubicBezTo>
                <a:cubicBezTo>
                  <a:pt x="833" y="122"/>
                  <a:pt x="832" y="115"/>
                  <a:pt x="827" y="112"/>
                </a:cubicBezTo>
                <a:cubicBezTo>
                  <a:pt x="825" y="111"/>
                  <a:pt x="823" y="110"/>
                  <a:pt x="821" y="110"/>
                </a:cubicBezTo>
                <a:cubicBezTo>
                  <a:pt x="818" y="110"/>
                  <a:pt x="814" y="112"/>
                  <a:pt x="812" y="115"/>
                </a:cubicBezTo>
                <a:cubicBezTo>
                  <a:pt x="767" y="176"/>
                  <a:pt x="767" y="176"/>
                  <a:pt x="767" y="176"/>
                </a:cubicBezTo>
                <a:cubicBezTo>
                  <a:pt x="772" y="160"/>
                  <a:pt x="772" y="160"/>
                  <a:pt x="772" y="160"/>
                </a:cubicBezTo>
                <a:cubicBezTo>
                  <a:pt x="773" y="154"/>
                  <a:pt x="771" y="148"/>
                  <a:pt x="765" y="146"/>
                </a:cubicBezTo>
                <a:cubicBezTo>
                  <a:pt x="764" y="146"/>
                  <a:pt x="763" y="145"/>
                  <a:pt x="761" y="145"/>
                </a:cubicBezTo>
                <a:cubicBezTo>
                  <a:pt x="757" y="145"/>
                  <a:pt x="752" y="148"/>
                  <a:pt x="751" y="153"/>
                </a:cubicBezTo>
                <a:cubicBezTo>
                  <a:pt x="733" y="213"/>
                  <a:pt x="733" y="213"/>
                  <a:pt x="733" y="213"/>
                </a:cubicBezTo>
                <a:cubicBezTo>
                  <a:pt x="733" y="214"/>
                  <a:pt x="733" y="215"/>
                  <a:pt x="733" y="215"/>
                </a:cubicBezTo>
                <a:cubicBezTo>
                  <a:pt x="732" y="215"/>
                  <a:pt x="730" y="214"/>
                  <a:pt x="729" y="214"/>
                </a:cubicBezTo>
                <a:cubicBezTo>
                  <a:pt x="728" y="214"/>
                  <a:pt x="727" y="214"/>
                  <a:pt x="726" y="215"/>
                </a:cubicBezTo>
                <a:cubicBezTo>
                  <a:pt x="721" y="219"/>
                  <a:pt x="721" y="219"/>
                  <a:pt x="721" y="219"/>
                </a:cubicBezTo>
                <a:cubicBezTo>
                  <a:pt x="719" y="220"/>
                  <a:pt x="719" y="223"/>
                  <a:pt x="720" y="225"/>
                </a:cubicBezTo>
                <a:cubicBezTo>
                  <a:pt x="717" y="222"/>
                  <a:pt x="713" y="221"/>
                  <a:pt x="709" y="221"/>
                </a:cubicBezTo>
                <a:cubicBezTo>
                  <a:pt x="705" y="221"/>
                  <a:pt x="702" y="222"/>
                  <a:pt x="699" y="224"/>
                </a:cubicBezTo>
                <a:cubicBezTo>
                  <a:pt x="640" y="273"/>
                  <a:pt x="640" y="273"/>
                  <a:pt x="640" y="273"/>
                </a:cubicBezTo>
                <a:cubicBezTo>
                  <a:pt x="620" y="289"/>
                  <a:pt x="620" y="289"/>
                  <a:pt x="620" y="289"/>
                </a:cubicBezTo>
                <a:cubicBezTo>
                  <a:pt x="621" y="289"/>
                  <a:pt x="621" y="289"/>
                  <a:pt x="621" y="289"/>
                </a:cubicBezTo>
                <a:cubicBezTo>
                  <a:pt x="573" y="329"/>
                  <a:pt x="573" y="329"/>
                  <a:pt x="573" y="329"/>
                </a:cubicBezTo>
                <a:cubicBezTo>
                  <a:pt x="570" y="331"/>
                  <a:pt x="567" y="333"/>
                  <a:pt x="563" y="333"/>
                </a:cubicBezTo>
                <a:cubicBezTo>
                  <a:pt x="561" y="333"/>
                  <a:pt x="560" y="332"/>
                  <a:pt x="558" y="332"/>
                </a:cubicBezTo>
                <a:cubicBezTo>
                  <a:pt x="545" y="327"/>
                  <a:pt x="545" y="327"/>
                  <a:pt x="545" y="327"/>
                </a:cubicBezTo>
                <a:cubicBezTo>
                  <a:pt x="550" y="316"/>
                  <a:pt x="550" y="316"/>
                  <a:pt x="550" y="316"/>
                </a:cubicBezTo>
                <a:cubicBezTo>
                  <a:pt x="558" y="294"/>
                  <a:pt x="549" y="270"/>
                  <a:pt x="530" y="258"/>
                </a:cubicBezTo>
                <a:cubicBezTo>
                  <a:pt x="530" y="257"/>
                  <a:pt x="530" y="257"/>
                  <a:pt x="530" y="257"/>
                </a:cubicBezTo>
                <a:cubicBezTo>
                  <a:pt x="534" y="246"/>
                  <a:pt x="528" y="235"/>
                  <a:pt x="518" y="232"/>
                </a:cubicBezTo>
                <a:cubicBezTo>
                  <a:pt x="509" y="228"/>
                  <a:pt x="509" y="228"/>
                  <a:pt x="509" y="228"/>
                </a:cubicBezTo>
                <a:cubicBezTo>
                  <a:pt x="548" y="120"/>
                  <a:pt x="548" y="120"/>
                  <a:pt x="548" y="120"/>
                </a:cubicBezTo>
                <a:cubicBezTo>
                  <a:pt x="562" y="79"/>
                  <a:pt x="560" y="37"/>
                  <a:pt x="545" y="0"/>
                </a:cubicBezTo>
              </a:path>
            </a:pathLst>
          </a:custGeom>
          <a:solidFill>
            <a:srgbClr val="269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202">
            <a:extLst>
              <a:ext uri="{FF2B5EF4-FFF2-40B4-BE49-F238E27FC236}">
                <a16:creationId xmlns="" xmlns:a16="http://schemas.microsoft.com/office/drawing/2014/main" id="{9C320D79-5935-4311-B335-4311DAC005D2}"/>
              </a:ext>
            </a:extLst>
          </p:cNvPr>
          <p:cNvSpPr>
            <a:spLocks/>
          </p:cNvSpPr>
          <p:nvPr/>
        </p:nvSpPr>
        <p:spPr bwMode="auto">
          <a:xfrm>
            <a:off x="4333875" y="4454525"/>
            <a:ext cx="26988" cy="19050"/>
          </a:xfrm>
          <a:custGeom>
            <a:avLst/>
            <a:gdLst>
              <a:gd name="T0" fmla="*/ 10 w 17"/>
              <a:gd name="T1" fmla="*/ 0 h 12"/>
              <a:gd name="T2" fmla="*/ 3 w 17"/>
              <a:gd name="T3" fmla="*/ 5 h 12"/>
              <a:gd name="T4" fmla="*/ 0 w 17"/>
              <a:gd name="T5" fmla="*/ 12 h 12"/>
              <a:gd name="T6" fmla="*/ 17 w 17"/>
              <a:gd name="T7" fmla="*/ 7 h 12"/>
              <a:gd name="T8" fmla="*/ 12 w 17"/>
              <a:gd name="T9" fmla="*/ 0 h 12"/>
              <a:gd name="T10" fmla="*/ 10 w 17"/>
              <a:gd name="T1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2">
                <a:moveTo>
                  <a:pt x="10" y="0"/>
                </a:moveTo>
                <a:cubicBezTo>
                  <a:pt x="7" y="0"/>
                  <a:pt x="4" y="2"/>
                  <a:pt x="3" y="5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1"/>
                  <a:pt x="11" y="9"/>
                  <a:pt x="17" y="7"/>
                </a:cubicBezTo>
                <a:cubicBezTo>
                  <a:pt x="17" y="4"/>
                  <a:pt x="15" y="1"/>
                  <a:pt x="12" y="0"/>
                </a:cubicBezTo>
                <a:cubicBezTo>
                  <a:pt x="11" y="0"/>
                  <a:pt x="10" y="0"/>
                  <a:pt x="10" y="0"/>
                </a:cubicBezTo>
              </a:path>
            </a:pathLst>
          </a:custGeom>
          <a:solidFill>
            <a:srgbClr val="273A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203">
            <a:extLst>
              <a:ext uri="{FF2B5EF4-FFF2-40B4-BE49-F238E27FC236}">
                <a16:creationId xmlns="" xmlns:a16="http://schemas.microsoft.com/office/drawing/2014/main" id="{4662F998-B6B4-4632-9D48-7A3574C1D663}"/>
              </a:ext>
            </a:extLst>
          </p:cNvPr>
          <p:cNvSpPr>
            <a:spLocks/>
          </p:cNvSpPr>
          <p:nvPr/>
        </p:nvSpPr>
        <p:spPr bwMode="auto">
          <a:xfrm>
            <a:off x="4333875" y="4465637"/>
            <a:ext cx="26988" cy="7938"/>
          </a:xfrm>
          <a:custGeom>
            <a:avLst/>
            <a:gdLst>
              <a:gd name="T0" fmla="*/ 17 w 17"/>
              <a:gd name="T1" fmla="*/ 0 h 5"/>
              <a:gd name="T2" fmla="*/ 0 w 17"/>
              <a:gd name="T3" fmla="*/ 5 h 5"/>
              <a:gd name="T4" fmla="*/ 0 w 17"/>
              <a:gd name="T5" fmla="*/ 5 h 5"/>
              <a:gd name="T6" fmla="*/ 17 w 17"/>
              <a:gd name="T7" fmla="*/ 0 h 5"/>
              <a:gd name="T8" fmla="*/ 17 w 17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">
                <a:moveTo>
                  <a:pt x="17" y="0"/>
                </a:moveTo>
                <a:cubicBezTo>
                  <a:pt x="11" y="2"/>
                  <a:pt x="6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6" y="4"/>
                  <a:pt x="11" y="2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2373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204">
            <a:extLst>
              <a:ext uri="{FF2B5EF4-FFF2-40B4-BE49-F238E27FC236}">
                <a16:creationId xmlns="" xmlns:a16="http://schemas.microsoft.com/office/drawing/2014/main" id="{B1833597-BCF6-42AF-8E4B-B5696F3AC91A}"/>
              </a:ext>
            </a:extLst>
          </p:cNvPr>
          <p:cNvSpPr>
            <a:spLocks/>
          </p:cNvSpPr>
          <p:nvPr/>
        </p:nvSpPr>
        <p:spPr bwMode="auto">
          <a:xfrm>
            <a:off x="4333875" y="4465637"/>
            <a:ext cx="26988" cy="7938"/>
          </a:xfrm>
          <a:custGeom>
            <a:avLst/>
            <a:gdLst>
              <a:gd name="T0" fmla="*/ 17 w 17"/>
              <a:gd name="T1" fmla="*/ 0 h 5"/>
              <a:gd name="T2" fmla="*/ 0 w 17"/>
              <a:gd name="T3" fmla="*/ 5 h 5"/>
              <a:gd name="T4" fmla="*/ 0 w 17"/>
              <a:gd name="T5" fmla="*/ 5 h 5"/>
              <a:gd name="T6" fmla="*/ 17 w 17"/>
              <a:gd name="T7" fmla="*/ 0 h 5"/>
              <a:gd name="T8" fmla="*/ 17 w 17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">
                <a:moveTo>
                  <a:pt x="17" y="0"/>
                </a:moveTo>
                <a:cubicBezTo>
                  <a:pt x="11" y="2"/>
                  <a:pt x="6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6" y="4"/>
                  <a:pt x="11" y="2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2484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205">
            <a:extLst>
              <a:ext uri="{FF2B5EF4-FFF2-40B4-BE49-F238E27FC236}">
                <a16:creationId xmlns="" xmlns:a16="http://schemas.microsoft.com/office/drawing/2014/main" id="{425EA68D-2F55-42A0-9BB0-DDEE4BAAA30E}"/>
              </a:ext>
            </a:extLst>
          </p:cNvPr>
          <p:cNvSpPr>
            <a:spLocks/>
          </p:cNvSpPr>
          <p:nvPr/>
        </p:nvSpPr>
        <p:spPr bwMode="auto">
          <a:xfrm>
            <a:off x="4183062" y="4465637"/>
            <a:ext cx="177800" cy="393700"/>
          </a:xfrm>
          <a:custGeom>
            <a:avLst/>
            <a:gdLst>
              <a:gd name="T0" fmla="*/ 112 w 112"/>
              <a:gd name="T1" fmla="*/ 0 h 248"/>
              <a:gd name="T2" fmla="*/ 95 w 112"/>
              <a:gd name="T3" fmla="*/ 5 h 248"/>
              <a:gd name="T4" fmla="*/ 44 w 112"/>
              <a:gd name="T5" fmla="*/ 147 h 248"/>
              <a:gd name="T6" fmla="*/ 38 w 112"/>
              <a:gd name="T7" fmla="*/ 142 h 248"/>
              <a:gd name="T8" fmla="*/ 0 w 112"/>
              <a:gd name="T9" fmla="*/ 248 h 248"/>
              <a:gd name="T10" fmla="*/ 25 w 112"/>
              <a:gd name="T11" fmla="*/ 244 h 248"/>
              <a:gd name="T12" fmla="*/ 37 w 112"/>
              <a:gd name="T13" fmla="*/ 233 h 248"/>
              <a:gd name="T14" fmla="*/ 58 w 112"/>
              <a:gd name="T15" fmla="*/ 174 h 248"/>
              <a:gd name="T16" fmla="*/ 56 w 112"/>
              <a:gd name="T17" fmla="*/ 158 h 248"/>
              <a:gd name="T18" fmla="*/ 111 w 112"/>
              <a:gd name="T19" fmla="*/ 3 h 248"/>
              <a:gd name="T20" fmla="*/ 112 w 112"/>
              <a:gd name="T21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248">
                <a:moveTo>
                  <a:pt x="112" y="0"/>
                </a:moveTo>
                <a:cubicBezTo>
                  <a:pt x="106" y="2"/>
                  <a:pt x="101" y="4"/>
                  <a:pt x="95" y="5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38" y="142"/>
                  <a:pt x="38" y="142"/>
                  <a:pt x="38" y="142"/>
                </a:cubicBezTo>
                <a:cubicBezTo>
                  <a:pt x="0" y="248"/>
                  <a:pt x="0" y="248"/>
                  <a:pt x="0" y="248"/>
                </a:cubicBezTo>
                <a:cubicBezTo>
                  <a:pt x="25" y="244"/>
                  <a:pt x="25" y="244"/>
                  <a:pt x="25" y="244"/>
                </a:cubicBezTo>
                <a:cubicBezTo>
                  <a:pt x="30" y="244"/>
                  <a:pt x="35" y="239"/>
                  <a:pt x="37" y="233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0" y="168"/>
                  <a:pt x="59" y="161"/>
                  <a:pt x="56" y="158"/>
                </a:cubicBezTo>
                <a:cubicBezTo>
                  <a:pt x="111" y="3"/>
                  <a:pt x="111" y="3"/>
                  <a:pt x="111" y="3"/>
                </a:cubicBezTo>
                <a:cubicBezTo>
                  <a:pt x="112" y="2"/>
                  <a:pt x="112" y="1"/>
                  <a:pt x="112" y="0"/>
                </a:cubicBezTo>
              </a:path>
            </a:pathLst>
          </a:custGeom>
          <a:solidFill>
            <a:srgbClr val="2692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06">
            <a:extLst>
              <a:ext uri="{FF2B5EF4-FFF2-40B4-BE49-F238E27FC236}">
                <a16:creationId xmlns="" xmlns:a16="http://schemas.microsoft.com/office/drawing/2014/main" id="{61B4038D-CFE7-4C0C-93D0-D0D67EDDAB23}"/>
              </a:ext>
            </a:extLst>
          </p:cNvPr>
          <p:cNvSpPr>
            <a:spLocks/>
          </p:cNvSpPr>
          <p:nvPr/>
        </p:nvSpPr>
        <p:spPr bwMode="auto">
          <a:xfrm>
            <a:off x="3821112" y="5634037"/>
            <a:ext cx="176213" cy="92075"/>
          </a:xfrm>
          <a:custGeom>
            <a:avLst/>
            <a:gdLst>
              <a:gd name="T0" fmla="*/ 104 w 111"/>
              <a:gd name="T1" fmla="*/ 0 h 58"/>
              <a:gd name="T2" fmla="*/ 0 w 111"/>
              <a:gd name="T3" fmla="*/ 38 h 58"/>
              <a:gd name="T4" fmla="*/ 7 w 111"/>
              <a:gd name="T5" fmla="*/ 58 h 58"/>
              <a:gd name="T6" fmla="*/ 111 w 111"/>
              <a:gd name="T7" fmla="*/ 20 h 58"/>
              <a:gd name="T8" fmla="*/ 104 w 111"/>
              <a:gd name="T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58">
                <a:moveTo>
                  <a:pt x="104" y="0"/>
                </a:moveTo>
                <a:lnTo>
                  <a:pt x="0" y="38"/>
                </a:lnTo>
                <a:lnTo>
                  <a:pt x="7" y="58"/>
                </a:lnTo>
                <a:lnTo>
                  <a:pt x="111" y="20"/>
                </a:lnTo>
                <a:lnTo>
                  <a:pt x="104" y="0"/>
                </a:ln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207">
            <a:extLst>
              <a:ext uri="{FF2B5EF4-FFF2-40B4-BE49-F238E27FC236}">
                <a16:creationId xmlns="" xmlns:a16="http://schemas.microsoft.com/office/drawing/2014/main" id="{67FE5FDD-8A4F-42C0-919A-76A74EA350D4}"/>
              </a:ext>
            </a:extLst>
          </p:cNvPr>
          <p:cNvSpPr>
            <a:spLocks/>
          </p:cNvSpPr>
          <p:nvPr/>
        </p:nvSpPr>
        <p:spPr bwMode="auto">
          <a:xfrm>
            <a:off x="3540125" y="5908675"/>
            <a:ext cx="357188" cy="468313"/>
          </a:xfrm>
          <a:custGeom>
            <a:avLst/>
            <a:gdLst>
              <a:gd name="T0" fmla="*/ 169 w 225"/>
              <a:gd name="T1" fmla="*/ 167 h 296"/>
              <a:gd name="T2" fmla="*/ 169 w 225"/>
              <a:gd name="T3" fmla="*/ 167 h 296"/>
              <a:gd name="T4" fmla="*/ 171 w 225"/>
              <a:gd name="T5" fmla="*/ 148 h 296"/>
              <a:gd name="T6" fmla="*/ 213 w 225"/>
              <a:gd name="T7" fmla="*/ 115 h 296"/>
              <a:gd name="T8" fmla="*/ 216 w 225"/>
              <a:gd name="T9" fmla="*/ 77 h 296"/>
              <a:gd name="T10" fmla="*/ 166 w 225"/>
              <a:gd name="T11" fmla="*/ 14 h 296"/>
              <a:gd name="T12" fmla="*/ 129 w 225"/>
              <a:gd name="T13" fmla="*/ 9 h 296"/>
              <a:gd name="T14" fmla="*/ 77 w 225"/>
              <a:gd name="T15" fmla="*/ 50 h 296"/>
              <a:gd name="T16" fmla="*/ 11 w 225"/>
              <a:gd name="T17" fmla="*/ 102 h 296"/>
              <a:gd name="T18" fmla="*/ 8 w 225"/>
              <a:gd name="T19" fmla="*/ 133 h 296"/>
              <a:gd name="T20" fmla="*/ 64 w 225"/>
              <a:gd name="T21" fmla="*/ 204 h 296"/>
              <a:gd name="T22" fmla="*/ 128 w 225"/>
              <a:gd name="T23" fmla="*/ 285 h 296"/>
              <a:gd name="T24" fmla="*/ 158 w 225"/>
              <a:gd name="T25" fmla="*/ 289 h 296"/>
              <a:gd name="T26" fmla="*/ 169 w 225"/>
              <a:gd name="T27" fmla="*/ 167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25" h="296">
                <a:moveTo>
                  <a:pt x="169" y="167"/>
                </a:moveTo>
                <a:cubicBezTo>
                  <a:pt x="169" y="167"/>
                  <a:pt x="169" y="167"/>
                  <a:pt x="169" y="167"/>
                </a:cubicBezTo>
                <a:cubicBezTo>
                  <a:pt x="164" y="161"/>
                  <a:pt x="165" y="152"/>
                  <a:pt x="171" y="148"/>
                </a:cubicBezTo>
                <a:cubicBezTo>
                  <a:pt x="213" y="115"/>
                  <a:pt x="213" y="115"/>
                  <a:pt x="213" y="115"/>
                </a:cubicBezTo>
                <a:cubicBezTo>
                  <a:pt x="224" y="106"/>
                  <a:pt x="225" y="89"/>
                  <a:pt x="216" y="77"/>
                </a:cubicBezTo>
                <a:cubicBezTo>
                  <a:pt x="166" y="14"/>
                  <a:pt x="166" y="14"/>
                  <a:pt x="166" y="14"/>
                </a:cubicBezTo>
                <a:cubicBezTo>
                  <a:pt x="157" y="2"/>
                  <a:pt x="140" y="0"/>
                  <a:pt x="129" y="9"/>
                </a:cubicBezTo>
                <a:cubicBezTo>
                  <a:pt x="77" y="50"/>
                  <a:pt x="77" y="50"/>
                  <a:pt x="77" y="50"/>
                </a:cubicBezTo>
                <a:cubicBezTo>
                  <a:pt x="11" y="102"/>
                  <a:pt x="11" y="102"/>
                  <a:pt x="11" y="102"/>
                </a:cubicBezTo>
                <a:cubicBezTo>
                  <a:pt x="2" y="109"/>
                  <a:pt x="0" y="123"/>
                  <a:pt x="8" y="133"/>
                </a:cubicBezTo>
                <a:cubicBezTo>
                  <a:pt x="64" y="204"/>
                  <a:pt x="64" y="204"/>
                  <a:pt x="64" y="204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35" y="294"/>
                  <a:pt x="149" y="296"/>
                  <a:pt x="158" y="289"/>
                </a:cubicBezTo>
                <a:cubicBezTo>
                  <a:pt x="194" y="261"/>
                  <a:pt x="200" y="206"/>
                  <a:pt x="169" y="167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208">
            <a:extLst>
              <a:ext uri="{FF2B5EF4-FFF2-40B4-BE49-F238E27FC236}">
                <a16:creationId xmlns="" xmlns:a16="http://schemas.microsoft.com/office/drawing/2014/main" id="{39F8B3B6-797B-4642-A64B-421D7C19659B}"/>
              </a:ext>
            </a:extLst>
          </p:cNvPr>
          <p:cNvSpPr>
            <a:spLocks/>
          </p:cNvSpPr>
          <p:nvPr/>
        </p:nvSpPr>
        <p:spPr bwMode="auto">
          <a:xfrm>
            <a:off x="3540125" y="6021387"/>
            <a:ext cx="306388" cy="355600"/>
          </a:xfrm>
          <a:custGeom>
            <a:avLst/>
            <a:gdLst>
              <a:gd name="T0" fmla="*/ 8 w 193"/>
              <a:gd name="T1" fmla="*/ 62 h 225"/>
              <a:gd name="T2" fmla="*/ 64 w 193"/>
              <a:gd name="T3" fmla="*/ 133 h 225"/>
              <a:gd name="T4" fmla="*/ 128 w 193"/>
              <a:gd name="T5" fmla="*/ 214 h 225"/>
              <a:gd name="T6" fmla="*/ 158 w 193"/>
              <a:gd name="T7" fmla="*/ 218 h 225"/>
              <a:gd name="T8" fmla="*/ 188 w 193"/>
              <a:gd name="T9" fmla="*/ 139 h 225"/>
              <a:gd name="T10" fmla="*/ 145 w 193"/>
              <a:gd name="T11" fmla="*/ 172 h 225"/>
              <a:gd name="T12" fmla="*/ 44 w 193"/>
              <a:gd name="T13" fmla="*/ 44 h 225"/>
              <a:gd name="T14" fmla="*/ 51 w 193"/>
              <a:gd name="T15" fmla="*/ 0 h 225"/>
              <a:gd name="T16" fmla="*/ 11 w 193"/>
              <a:gd name="T17" fmla="*/ 31 h 225"/>
              <a:gd name="T18" fmla="*/ 8 w 193"/>
              <a:gd name="T19" fmla="*/ 6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3" h="225">
                <a:moveTo>
                  <a:pt x="8" y="62"/>
                </a:moveTo>
                <a:cubicBezTo>
                  <a:pt x="64" y="133"/>
                  <a:pt x="64" y="133"/>
                  <a:pt x="64" y="133"/>
                </a:cubicBezTo>
                <a:cubicBezTo>
                  <a:pt x="128" y="214"/>
                  <a:pt x="128" y="214"/>
                  <a:pt x="128" y="214"/>
                </a:cubicBezTo>
                <a:cubicBezTo>
                  <a:pt x="135" y="223"/>
                  <a:pt x="149" y="225"/>
                  <a:pt x="158" y="218"/>
                </a:cubicBezTo>
                <a:cubicBezTo>
                  <a:pt x="182" y="199"/>
                  <a:pt x="193" y="169"/>
                  <a:pt x="188" y="139"/>
                </a:cubicBezTo>
                <a:cubicBezTo>
                  <a:pt x="145" y="172"/>
                  <a:pt x="145" y="172"/>
                  <a:pt x="145" y="172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58" y="27"/>
                  <a:pt x="51" y="0"/>
                </a:cubicBezTo>
                <a:cubicBezTo>
                  <a:pt x="11" y="31"/>
                  <a:pt x="11" y="31"/>
                  <a:pt x="11" y="31"/>
                </a:cubicBezTo>
                <a:cubicBezTo>
                  <a:pt x="2" y="38"/>
                  <a:pt x="0" y="52"/>
                  <a:pt x="8" y="62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209">
            <a:extLst>
              <a:ext uri="{FF2B5EF4-FFF2-40B4-BE49-F238E27FC236}">
                <a16:creationId xmlns="" xmlns:a16="http://schemas.microsoft.com/office/drawing/2014/main" id="{9894C678-D279-4BBD-96F7-8EBD6821836A}"/>
              </a:ext>
            </a:extLst>
          </p:cNvPr>
          <p:cNvSpPr>
            <a:spLocks/>
          </p:cNvSpPr>
          <p:nvPr/>
        </p:nvSpPr>
        <p:spPr bwMode="auto">
          <a:xfrm>
            <a:off x="3816350" y="6073775"/>
            <a:ext cx="46038" cy="47625"/>
          </a:xfrm>
          <a:custGeom>
            <a:avLst/>
            <a:gdLst>
              <a:gd name="T0" fmla="*/ 15 w 29"/>
              <a:gd name="T1" fmla="*/ 30 h 30"/>
              <a:gd name="T2" fmla="*/ 3 w 29"/>
              <a:gd name="T3" fmla="*/ 14 h 30"/>
              <a:gd name="T4" fmla="*/ 4 w 29"/>
              <a:gd name="T5" fmla="*/ 5 h 30"/>
              <a:gd name="T6" fmla="*/ 8 w 29"/>
              <a:gd name="T7" fmla="*/ 2 h 30"/>
              <a:gd name="T8" fmla="*/ 17 w 29"/>
              <a:gd name="T9" fmla="*/ 3 h 30"/>
              <a:gd name="T10" fmla="*/ 29 w 29"/>
              <a:gd name="T11" fmla="*/ 18 h 30"/>
              <a:gd name="T12" fmla="*/ 15 w 29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30">
                <a:moveTo>
                  <a:pt x="15" y="30"/>
                </a:moveTo>
                <a:cubicBezTo>
                  <a:pt x="3" y="14"/>
                  <a:pt x="3" y="14"/>
                  <a:pt x="3" y="14"/>
                </a:cubicBezTo>
                <a:cubicBezTo>
                  <a:pt x="0" y="12"/>
                  <a:pt x="1" y="8"/>
                  <a:pt x="4" y="5"/>
                </a:cubicBezTo>
                <a:cubicBezTo>
                  <a:pt x="8" y="2"/>
                  <a:pt x="8" y="2"/>
                  <a:pt x="8" y="2"/>
                </a:cubicBezTo>
                <a:cubicBezTo>
                  <a:pt x="11" y="0"/>
                  <a:pt x="15" y="0"/>
                  <a:pt x="17" y="3"/>
                </a:cubicBezTo>
                <a:cubicBezTo>
                  <a:pt x="29" y="18"/>
                  <a:pt x="29" y="18"/>
                  <a:pt x="29" y="18"/>
                </a:cubicBezTo>
                <a:lnTo>
                  <a:pt x="15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210">
            <a:extLst>
              <a:ext uri="{FF2B5EF4-FFF2-40B4-BE49-F238E27FC236}">
                <a16:creationId xmlns="" xmlns:a16="http://schemas.microsoft.com/office/drawing/2014/main" id="{E3D2A5B2-C9AB-4D16-B071-7072FF3D5EB1}"/>
              </a:ext>
            </a:extLst>
          </p:cNvPr>
          <p:cNvSpPr>
            <a:spLocks/>
          </p:cNvSpPr>
          <p:nvPr/>
        </p:nvSpPr>
        <p:spPr bwMode="auto">
          <a:xfrm>
            <a:off x="3787775" y="6097587"/>
            <a:ext cx="44450" cy="46038"/>
          </a:xfrm>
          <a:custGeom>
            <a:avLst/>
            <a:gdLst>
              <a:gd name="T0" fmla="*/ 14 w 28"/>
              <a:gd name="T1" fmla="*/ 29 h 29"/>
              <a:gd name="T2" fmla="*/ 2 w 28"/>
              <a:gd name="T3" fmla="*/ 14 h 29"/>
              <a:gd name="T4" fmla="*/ 3 w 28"/>
              <a:gd name="T5" fmla="*/ 5 h 29"/>
              <a:gd name="T6" fmla="*/ 7 w 28"/>
              <a:gd name="T7" fmla="*/ 2 h 29"/>
              <a:gd name="T8" fmla="*/ 16 w 28"/>
              <a:gd name="T9" fmla="*/ 3 h 29"/>
              <a:gd name="T10" fmla="*/ 28 w 28"/>
              <a:gd name="T11" fmla="*/ 18 h 29"/>
              <a:gd name="T12" fmla="*/ 14 w 28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9">
                <a:moveTo>
                  <a:pt x="14" y="29"/>
                </a:moveTo>
                <a:cubicBezTo>
                  <a:pt x="2" y="14"/>
                  <a:pt x="2" y="14"/>
                  <a:pt x="2" y="14"/>
                </a:cubicBezTo>
                <a:cubicBezTo>
                  <a:pt x="0" y="11"/>
                  <a:pt x="0" y="7"/>
                  <a:pt x="3" y="5"/>
                </a:cubicBezTo>
                <a:cubicBezTo>
                  <a:pt x="7" y="2"/>
                  <a:pt x="7" y="2"/>
                  <a:pt x="7" y="2"/>
                </a:cubicBezTo>
                <a:cubicBezTo>
                  <a:pt x="10" y="0"/>
                  <a:pt x="14" y="0"/>
                  <a:pt x="16" y="3"/>
                </a:cubicBezTo>
                <a:cubicBezTo>
                  <a:pt x="28" y="18"/>
                  <a:pt x="28" y="18"/>
                  <a:pt x="28" y="18"/>
                </a:cubicBezTo>
                <a:lnTo>
                  <a:pt x="14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11">
            <a:extLst>
              <a:ext uri="{FF2B5EF4-FFF2-40B4-BE49-F238E27FC236}">
                <a16:creationId xmlns="" xmlns:a16="http://schemas.microsoft.com/office/drawing/2014/main" id="{25791703-0666-4C7B-A31E-B1931392F244}"/>
              </a:ext>
            </a:extLst>
          </p:cNvPr>
          <p:cNvSpPr>
            <a:spLocks/>
          </p:cNvSpPr>
          <p:nvPr/>
        </p:nvSpPr>
        <p:spPr bwMode="auto">
          <a:xfrm>
            <a:off x="3538537" y="6122987"/>
            <a:ext cx="203200" cy="249238"/>
          </a:xfrm>
          <a:custGeom>
            <a:avLst/>
            <a:gdLst>
              <a:gd name="T0" fmla="*/ 115 w 128"/>
              <a:gd name="T1" fmla="*/ 155 h 158"/>
              <a:gd name="T2" fmla="*/ 2 w 128"/>
              <a:gd name="T3" fmla="*/ 12 h 158"/>
              <a:gd name="T4" fmla="*/ 3 w 128"/>
              <a:gd name="T5" fmla="*/ 2 h 158"/>
              <a:gd name="T6" fmla="*/ 13 w 128"/>
              <a:gd name="T7" fmla="*/ 3 h 158"/>
              <a:gd name="T8" fmla="*/ 126 w 128"/>
              <a:gd name="T9" fmla="*/ 146 h 158"/>
              <a:gd name="T10" fmla="*/ 125 w 128"/>
              <a:gd name="T11" fmla="*/ 156 h 158"/>
              <a:gd name="T12" fmla="*/ 115 w 128"/>
              <a:gd name="T13" fmla="*/ 15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8" h="158">
                <a:moveTo>
                  <a:pt x="115" y="155"/>
                </a:moveTo>
                <a:cubicBezTo>
                  <a:pt x="2" y="12"/>
                  <a:pt x="2" y="12"/>
                  <a:pt x="2" y="12"/>
                </a:cubicBezTo>
                <a:cubicBezTo>
                  <a:pt x="0" y="9"/>
                  <a:pt x="0" y="5"/>
                  <a:pt x="3" y="2"/>
                </a:cubicBezTo>
                <a:cubicBezTo>
                  <a:pt x="6" y="0"/>
                  <a:pt x="11" y="0"/>
                  <a:pt x="13" y="3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8" y="149"/>
                  <a:pt x="128" y="153"/>
                  <a:pt x="125" y="156"/>
                </a:cubicBezTo>
                <a:cubicBezTo>
                  <a:pt x="122" y="158"/>
                  <a:pt x="117" y="158"/>
                  <a:pt x="115" y="155"/>
                </a:cubicBezTo>
                <a:close/>
              </a:path>
            </a:pathLst>
          </a:custGeom>
          <a:solidFill>
            <a:srgbClr val="ABAB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2">
            <a:extLst>
              <a:ext uri="{FF2B5EF4-FFF2-40B4-BE49-F238E27FC236}">
                <a16:creationId xmlns="" xmlns:a16="http://schemas.microsoft.com/office/drawing/2014/main" id="{4FC97549-7149-45CD-A808-CADB98C8B870}"/>
              </a:ext>
            </a:extLst>
          </p:cNvPr>
          <p:cNvSpPr>
            <a:spLocks/>
          </p:cNvSpPr>
          <p:nvPr/>
        </p:nvSpPr>
        <p:spPr bwMode="auto">
          <a:xfrm>
            <a:off x="3071812" y="5241925"/>
            <a:ext cx="1004888" cy="920750"/>
          </a:xfrm>
          <a:custGeom>
            <a:avLst/>
            <a:gdLst>
              <a:gd name="T0" fmla="*/ 628 w 633"/>
              <a:gd name="T1" fmla="*/ 395 h 580"/>
              <a:gd name="T2" fmla="*/ 546 w 633"/>
              <a:gd name="T3" fmla="*/ 161 h 580"/>
              <a:gd name="T4" fmla="*/ 563 w 633"/>
              <a:gd name="T5" fmla="*/ 114 h 580"/>
              <a:gd name="T6" fmla="*/ 247 w 633"/>
              <a:gd name="T7" fmla="*/ 0 h 580"/>
              <a:gd name="T8" fmla="*/ 230 w 633"/>
              <a:gd name="T9" fmla="*/ 47 h 580"/>
              <a:gd name="T10" fmla="*/ 17 w 633"/>
              <a:gd name="T11" fmla="*/ 176 h 580"/>
              <a:gd name="T12" fmla="*/ 3 w 633"/>
              <a:gd name="T13" fmla="*/ 210 h 580"/>
              <a:gd name="T14" fmla="*/ 45 w 633"/>
              <a:gd name="T15" fmla="*/ 424 h 580"/>
              <a:gd name="T16" fmla="*/ 82 w 633"/>
              <a:gd name="T17" fmla="*/ 449 h 580"/>
              <a:gd name="T18" fmla="*/ 129 w 633"/>
              <a:gd name="T19" fmla="*/ 440 h 580"/>
              <a:gd name="T20" fmla="*/ 154 w 633"/>
              <a:gd name="T21" fmla="*/ 403 h 580"/>
              <a:gd name="T22" fmla="*/ 127 w 633"/>
              <a:gd name="T23" fmla="*/ 265 h 580"/>
              <a:gd name="T24" fmla="*/ 141 w 633"/>
              <a:gd name="T25" fmla="*/ 231 h 580"/>
              <a:gd name="T26" fmla="*/ 242 w 633"/>
              <a:gd name="T27" fmla="*/ 170 h 580"/>
              <a:gd name="T28" fmla="*/ 317 w 633"/>
              <a:gd name="T29" fmla="*/ 162 h 580"/>
              <a:gd name="T30" fmla="*/ 406 w 633"/>
              <a:gd name="T31" fmla="*/ 194 h 580"/>
              <a:gd name="T32" fmla="*/ 459 w 633"/>
              <a:gd name="T33" fmla="*/ 247 h 580"/>
              <a:gd name="T34" fmla="*/ 498 w 633"/>
              <a:gd name="T35" fmla="*/ 359 h 580"/>
              <a:gd name="T36" fmla="*/ 488 w 633"/>
              <a:gd name="T37" fmla="*/ 394 h 580"/>
              <a:gd name="T38" fmla="*/ 379 w 633"/>
              <a:gd name="T39" fmla="*/ 483 h 580"/>
              <a:gd name="T40" fmla="*/ 375 w 633"/>
              <a:gd name="T41" fmla="*/ 528 h 580"/>
              <a:gd name="T42" fmla="*/ 405 w 633"/>
              <a:gd name="T43" fmla="*/ 565 h 580"/>
              <a:gd name="T44" fmla="*/ 450 w 633"/>
              <a:gd name="T45" fmla="*/ 569 h 580"/>
              <a:gd name="T46" fmla="*/ 618 w 633"/>
              <a:gd name="T47" fmla="*/ 430 h 580"/>
              <a:gd name="T48" fmla="*/ 628 w 633"/>
              <a:gd name="T49" fmla="*/ 39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33" h="580">
                <a:moveTo>
                  <a:pt x="628" y="395"/>
                </a:moveTo>
                <a:cubicBezTo>
                  <a:pt x="546" y="161"/>
                  <a:pt x="546" y="161"/>
                  <a:pt x="546" y="161"/>
                </a:cubicBezTo>
                <a:cubicBezTo>
                  <a:pt x="563" y="114"/>
                  <a:pt x="563" y="114"/>
                  <a:pt x="563" y="114"/>
                </a:cubicBezTo>
                <a:cubicBezTo>
                  <a:pt x="247" y="0"/>
                  <a:pt x="247" y="0"/>
                  <a:pt x="247" y="0"/>
                </a:cubicBezTo>
                <a:cubicBezTo>
                  <a:pt x="230" y="47"/>
                  <a:pt x="230" y="47"/>
                  <a:pt x="230" y="47"/>
                </a:cubicBezTo>
                <a:cubicBezTo>
                  <a:pt x="17" y="176"/>
                  <a:pt x="17" y="176"/>
                  <a:pt x="17" y="176"/>
                </a:cubicBezTo>
                <a:cubicBezTo>
                  <a:pt x="6" y="183"/>
                  <a:pt x="0" y="197"/>
                  <a:pt x="3" y="210"/>
                </a:cubicBezTo>
                <a:cubicBezTo>
                  <a:pt x="45" y="424"/>
                  <a:pt x="45" y="424"/>
                  <a:pt x="45" y="424"/>
                </a:cubicBezTo>
                <a:cubicBezTo>
                  <a:pt x="48" y="442"/>
                  <a:pt x="65" y="453"/>
                  <a:pt x="82" y="449"/>
                </a:cubicBezTo>
                <a:cubicBezTo>
                  <a:pt x="129" y="440"/>
                  <a:pt x="129" y="440"/>
                  <a:pt x="129" y="440"/>
                </a:cubicBezTo>
                <a:cubicBezTo>
                  <a:pt x="146" y="437"/>
                  <a:pt x="157" y="420"/>
                  <a:pt x="154" y="403"/>
                </a:cubicBezTo>
                <a:cubicBezTo>
                  <a:pt x="127" y="265"/>
                  <a:pt x="127" y="265"/>
                  <a:pt x="127" y="265"/>
                </a:cubicBezTo>
                <a:cubicBezTo>
                  <a:pt x="124" y="252"/>
                  <a:pt x="130" y="238"/>
                  <a:pt x="141" y="231"/>
                </a:cubicBezTo>
                <a:cubicBezTo>
                  <a:pt x="242" y="170"/>
                  <a:pt x="242" y="170"/>
                  <a:pt x="242" y="170"/>
                </a:cubicBezTo>
                <a:cubicBezTo>
                  <a:pt x="265" y="156"/>
                  <a:pt x="292" y="153"/>
                  <a:pt x="317" y="162"/>
                </a:cubicBezTo>
                <a:cubicBezTo>
                  <a:pt x="406" y="194"/>
                  <a:pt x="406" y="194"/>
                  <a:pt x="406" y="194"/>
                </a:cubicBezTo>
                <a:cubicBezTo>
                  <a:pt x="430" y="203"/>
                  <a:pt x="450" y="222"/>
                  <a:pt x="459" y="247"/>
                </a:cubicBezTo>
                <a:cubicBezTo>
                  <a:pt x="498" y="359"/>
                  <a:pt x="498" y="359"/>
                  <a:pt x="498" y="359"/>
                </a:cubicBezTo>
                <a:cubicBezTo>
                  <a:pt x="502" y="371"/>
                  <a:pt x="498" y="385"/>
                  <a:pt x="488" y="394"/>
                </a:cubicBezTo>
                <a:cubicBezTo>
                  <a:pt x="379" y="483"/>
                  <a:pt x="379" y="483"/>
                  <a:pt x="379" y="483"/>
                </a:cubicBezTo>
                <a:cubicBezTo>
                  <a:pt x="365" y="495"/>
                  <a:pt x="364" y="515"/>
                  <a:pt x="375" y="528"/>
                </a:cubicBezTo>
                <a:cubicBezTo>
                  <a:pt x="405" y="565"/>
                  <a:pt x="405" y="565"/>
                  <a:pt x="405" y="565"/>
                </a:cubicBezTo>
                <a:cubicBezTo>
                  <a:pt x="416" y="578"/>
                  <a:pt x="436" y="580"/>
                  <a:pt x="450" y="569"/>
                </a:cubicBezTo>
                <a:cubicBezTo>
                  <a:pt x="618" y="430"/>
                  <a:pt x="618" y="430"/>
                  <a:pt x="618" y="430"/>
                </a:cubicBezTo>
                <a:cubicBezTo>
                  <a:pt x="629" y="422"/>
                  <a:pt x="633" y="408"/>
                  <a:pt x="628" y="3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13">
            <a:extLst>
              <a:ext uri="{FF2B5EF4-FFF2-40B4-BE49-F238E27FC236}">
                <a16:creationId xmlns="" xmlns:a16="http://schemas.microsoft.com/office/drawing/2014/main" id="{FD22EBC1-83A1-4A60-B05D-799A38232B6B}"/>
              </a:ext>
            </a:extLst>
          </p:cNvPr>
          <p:cNvSpPr>
            <a:spLocks/>
          </p:cNvSpPr>
          <p:nvPr/>
        </p:nvSpPr>
        <p:spPr bwMode="auto">
          <a:xfrm>
            <a:off x="3282950" y="5392737"/>
            <a:ext cx="119063" cy="169863"/>
          </a:xfrm>
          <a:custGeom>
            <a:avLst/>
            <a:gdLst>
              <a:gd name="T0" fmla="*/ 18 w 75"/>
              <a:gd name="T1" fmla="*/ 0 h 107"/>
              <a:gd name="T2" fmla="*/ 75 w 75"/>
              <a:gd name="T3" fmla="*/ 96 h 107"/>
              <a:gd name="T4" fmla="*/ 57 w 75"/>
              <a:gd name="T5" fmla="*/ 107 h 107"/>
              <a:gd name="T6" fmla="*/ 0 w 75"/>
              <a:gd name="T7" fmla="*/ 11 h 107"/>
              <a:gd name="T8" fmla="*/ 18 w 75"/>
              <a:gd name="T9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" h="107">
                <a:moveTo>
                  <a:pt x="18" y="0"/>
                </a:moveTo>
                <a:lnTo>
                  <a:pt x="75" y="96"/>
                </a:lnTo>
                <a:lnTo>
                  <a:pt x="57" y="107"/>
                </a:lnTo>
                <a:lnTo>
                  <a:pt x="0" y="11"/>
                </a:lnTo>
                <a:lnTo>
                  <a:pt x="18" y="0"/>
                </a:ln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14">
            <a:extLst>
              <a:ext uri="{FF2B5EF4-FFF2-40B4-BE49-F238E27FC236}">
                <a16:creationId xmlns="" xmlns:a16="http://schemas.microsoft.com/office/drawing/2014/main" id="{10445894-E497-43A3-A826-88C62666D7E5}"/>
              </a:ext>
            </a:extLst>
          </p:cNvPr>
          <p:cNvSpPr>
            <a:spLocks/>
          </p:cNvSpPr>
          <p:nvPr/>
        </p:nvSpPr>
        <p:spPr bwMode="auto">
          <a:xfrm>
            <a:off x="2981325" y="5732462"/>
            <a:ext cx="390525" cy="381000"/>
          </a:xfrm>
          <a:custGeom>
            <a:avLst/>
            <a:gdLst>
              <a:gd name="T0" fmla="*/ 80 w 246"/>
              <a:gd name="T1" fmla="*/ 120 h 240"/>
              <a:gd name="T2" fmla="*/ 80 w 246"/>
              <a:gd name="T3" fmla="*/ 120 h 240"/>
              <a:gd name="T4" fmla="*/ 90 w 246"/>
              <a:gd name="T5" fmla="*/ 104 h 240"/>
              <a:gd name="T6" fmla="*/ 79 w 246"/>
              <a:gd name="T7" fmla="*/ 52 h 240"/>
              <a:gd name="T8" fmla="*/ 100 w 246"/>
              <a:gd name="T9" fmla="*/ 21 h 240"/>
              <a:gd name="T10" fmla="*/ 178 w 246"/>
              <a:gd name="T11" fmla="*/ 4 h 240"/>
              <a:gd name="T12" fmla="*/ 211 w 246"/>
              <a:gd name="T13" fmla="*/ 23 h 240"/>
              <a:gd name="T14" fmla="*/ 225 w 246"/>
              <a:gd name="T15" fmla="*/ 88 h 240"/>
              <a:gd name="T16" fmla="*/ 243 w 246"/>
              <a:gd name="T17" fmla="*/ 170 h 240"/>
              <a:gd name="T18" fmla="*/ 226 w 246"/>
              <a:gd name="T19" fmla="*/ 196 h 240"/>
              <a:gd name="T20" fmla="*/ 137 w 246"/>
              <a:gd name="T21" fmla="*/ 215 h 240"/>
              <a:gd name="T22" fmla="*/ 37 w 246"/>
              <a:gd name="T23" fmla="*/ 237 h 240"/>
              <a:gd name="T24" fmla="*/ 11 w 246"/>
              <a:gd name="T25" fmla="*/ 222 h 240"/>
              <a:gd name="T26" fmla="*/ 80 w 246"/>
              <a:gd name="T27" fmla="*/ 12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6" h="240">
                <a:moveTo>
                  <a:pt x="80" y="120"/>
                </a:moveTo>
                <a:cubicBezTo>
                  <a:pt x="80" y="120"/>
                  <a:pt x="80" y="120"/>
                  <a:pt x="80" y="120"/>
                </a:cubicBezTo>
                <a:cubicBezTo>
                  <a:pt x="87" y="118"/>
                  <a:pt x="92" y="111"/>
                  <a:pt x="90" y="104"/>
                </a:cubicBezTo>
                <a:cubicBezTo>
                  <a:pt x="79" y="52"/>
                  <a:pt x="79" y="52"/>
                  <a:pt x="79" y="52"/>
                </a:cubicBezTo>
                <a:cubicBezTo>
                  <a:pt x="76" y="38"/>
                  <a:pt x="85" y="24"/>
                  <a:pt x="100" y="21"/>
                </a:cubicBezTo>
                <a:cubicBezTo>
                  <a:pt x="178" y="4"/>
                  <a:pt x="178" y="4"/>
                  <a:pt x="178" y="4"/>
                </a:cubicBezTo>
                <a:cubicBezTo>
                  <a:pt x="193" y="0"/>
                  <a:pt x="208" y="9"/>
                  <a:pt x="211" y="23"/>
                </a:cubicBezTo>
                <a:cubicBezTo>
                  <a:pt x="225" y="88"/>
                  <a:pt x="225" y="88"/>
                  <a:pt x="225" y="88"/>
                </a:cubicBezTo>
                <a:cubicBezTo>
                  <a:pt x="243" y="170"/>
                  <a:pt x="243" y="170"/>
                  <a:pt x="243" y="170"/>
                </a:cubicBezTo>
                <a:cubicBezTo>
                  <a:pt x="246" y="182"/>
                  <a:pt x="238" y="193"/>
                  <a:pt x="226" y="196"/>
                </a:cubicBezTo>
                <a:cubicBezTo>
                  <a:pt x="137" y="215"/>
                  <a:pt x="137" y="215"/>
                  <a:pt x="137" y="215"/>
                </a:cubicBezTo>
                <a:cubicBezTo>
                  <a:pt x="37" y="237"/>
                  <a:pt x="37" y="237"/>
                  <a:pt x="37" y="237"/>
                </a:cubicBezTo>
                <a:cubicBezTo>
                  <a:pt x="25" y="240"/>
                  <a:pt x="13" y="233"/>
                  <a:pt x="11" y="222"/>
                </a:cubicBezTo>
                <a:cubicBezTo>
                  <a:pt x="0" y="176"/>
                  <a:pt x="31" y="131"/>
                  <a:pt x="80" y="120"/>
                </a:cubicBezTo>
                <a:close/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215">
            <a:extLst>
              <a:ext uri="{FF2B5EF4-FFF2-40B4-BE49-F238E27FC236}">
                <a16:creationId xmlns="" xmlns:a16="http://schemas.microsoft.com/office/drawing/2014/main" id="{A55697E6-8D90-4BD2-AD3B-D7B0AC9FD042}"/>
              </a:ext>
            </a:extLst>
          </p:cNvPr>
          <p:cNvSpPr>
            <a:spLocks/>
          </p:cNvSpPr>
          <p:nvPr/>
        </p:nvSpPr>
        <p:spPr bwMode="auto">
          <a:xfrm>
            <a:off x="2987675" y="5922962"/>
            <a:ext cx="384175" cy="190500"/>
          </a:xfrm>
          <a:custGeom>
            <a:avLst/>
            <a:gdLst>
              <a:gd name="T0" fmla="*/ 222 w 242"/>
              <a:gd name="T1" fmla="*/ 76 h 120"/>
              <a:gd name="T2" fmla="*/ 133 w 242"/>
              <a:gd name="T3" fmla="*/ 95 h 120"/>
              <a:gd name="T4" fmla="*/ 33 w 242"/>
              <a:gd name="T5" fmla="*/ 117 h 120"/>
              <a:gd name="T6" fmla="*/ 7 w 242"/>
              <a:gd name="T7" fmla="*/ 102 h 120"/>
              <a:gd name="T8" fmla="*/ 34 w 242"/>
              <a:gd name="T9" fmla="*/ 21 h 120"/>
              <a:gd name="T10" fmla="*/ 45 w 242"/>
              <a:gd name="T11" fmla="*/ 74 h 120"/>
              <a:gd name="T12" fmla="*/ 205 w 242"/>
              <a:gd name="T13" fmla="*/ 39 h 120"/>
              <a:gd name="T14" fmla="*/ 228 w 242"/>
              <a:gd name="T15" fmla="*/ 0 h 120"/>
              <a:gd name="T16" fmla="*/ 239 w 242"/>
              <a:gd name="T17" fmla="*/ 50 h 120"/>
              <a:gd name="T18" fmla="*/ 222 w 242"/>
              <a:gd name="T19" fmla="*/ 7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20">
                <a:moveTo>
                  <a:pt x="222" y="76"/>
                </a:moveTo>
                <a:cubicBezTo>
                  <a:pt x="133" y="95"/>
                  <a:pt x="133" y="95"/>
                  <a:pt x="133" y="95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1" y="120"/>
                  <a:pt x="9" y="113"/>
                  <a:pt x="7" y="102"/>
                </a:cubicBezTo>
                <a:cubicBezTo>
                  <a:pt x="0" y="72"/>
                  <a:pt x="11" y="41"/>
                  <a:pt x="34" y="21"/>
                </a:cubicBezTo>
                <a:cubicBezTo>
                  <a:pt x="45" y="74"/>
                  <a:pt x="45" y="74"/>
                  <a:pt x="45" y="74"/>
                </a:cubicBezTo>
                <a:cubicBezTo>
                  <a:pt x="205" y="39"/>
                  <a:pt x="205" y="39"/>
                  <a:pt x="205" y="39"/>
                </a:cubicBezTo>
                <a:cubicBezTo>
                  <a:pt x="205" y="39"/>
                  <a:pt x="205" y="17"/>
                  <a:pt x="228" y="0"/>
                </a:cubicBezTo>
                <a:cubicBezTo>
                  <a:pt x="239" y="50"/>
                  <a:pt x="239" y="50"/>
                  <a:pt x="239" y="50"/>
                </a:cubicBezTo>
                <a:cubicBezTo>
                  <a:pt x="242" y="62"/>
                  <a:pt x="234" y="73"/>
                  <a:pt x="222" y="76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216">
            <a:extLst>
              <a:ext uri="{FF2B5EF4-FFF2-40B4-BE49-F238E27FC236}">
                <a16:creationId xmlns="" xmlns:a16="http://schemas.microsoft.com/office/drawing/2014/main" id="{48F530D8-A9C4-468F-9B75-8CF1560BA36F}"/>
              </a:ext>
            </a:extLst>
          </p:cNvPr>
          <p:cNvSpPr>
            <a:spLocks/>
          </p:cNvSpPr>
          <p:nvPr/>
        </p:nvSpPr>
        <p:spPr bwMode="auto">
          <a:xfrm>
            <a:off x="3111500" y="5826125"/>
            <a:ext cx="44450" cy="36513"/>
          </a:xfrm>
          <a:custGeom>
            <a:avLst/>
            <a:gdLst>
              <a:gd name="T0" fmla="*/ 4 w 28"/>
              <a:gd name="T1" fmla="*/ 23 h 23"/>
              <a:gd name="T2" fmla="*/ 23 w 28"/>
              <a:gd name="T3" fmla="*/ 19 h 23"/>
              <a:gd name="T4" fmla="*/ 27 w 28"/>
              <a:gd name="T5" fmla="*/ 11 h 23"/>
              <a:gd name="T6" fmla="*/ 26 w 28"/>
              <a:gd name="T7" fmla="*/ 6 h 23"/>
              <a:gd name="T8" fmla="*/ 19 w 28"/>
              <a:gd name="T9" fmla="*/ 1 h 23"/>
              <a:gd name="T10" fmla="*/ 0 w 28"/>
              <a:gd name="T11" fmla="*/ 5 h 23"/>
              <a:gd name="T12" fmla="*/ 4 w 28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3">
                <a:moveTo>
                  <a:pt x="4" y="23"/>
                </a:moveTo>
                <a:cubicBezTo>
                  <a:pt x="23" y="19"/>
                  <a:pt x="23" y="19"/>
                  <a:pt x="23" y="19"/>
                </a:cubicBezTo>
                <a:cubicBezTo>
                  <a:pt x="26" y="18"/>
                  <a:pt x="28" y="14"/>
                  <a:pt x="27" y="11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2"/>
                  <a:pt x="22" y="0"/>
                  <a:pt x="19" y="1"/>
                </a:cubicBezTo>
                <a:cubicBezTo>
                  <a:pt x="0" y="5"/>
                  <a:pt x="0" y="5"/>
                  <a:pt x="0" y="5"/>
                </a:cubicBezTo>
                <a:lnTo>
                  <a:pt x="4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217">
            <a:extLst>
              <a:ext uri="{FF2B5EF4-FFF2-40B4-BE49-F238E27FC236}">
                <a16:creationId xmlns="" xmlns:a16="http://schemas.microsoft.com/office/drawing/2014/main" id="{7BA6D441-9268-4CB3-8930-1601A5110EAC}"/>
              </a:ext>
            </a:extLst>
          </p:cNvPr>
          <p:cNvSpPr>
            <a:spLocks/>
          </p:cNvSpPr>
          <p:nvPr/>
        </p:nvSpPr>
        <p:spPr bwMode="auto">
          <a:xfrm>
            <a:off x="3119437" y="5862637"/>
            <a:ext cx="44450" cy="36513"/>
          </a:xfrm>
          <a:custGeom>
            <a:avLst/>
            <a:gdLst>
              <a:gd name="T0" fmla="*/ 4 w 28"/>
              <a:gd name="T1" fmla="*/ 23 h 23"/>
              <a:gd name="T2" fmla="*/ 23 w 28"/>
              <a:gd name="T3" fmla="*/ 19 h 23"/>
              <a:gd name="T4" fmla="*/ 27 w 28"/>
              <a:gd name="T5" fmla="*/ 11 h 23"/>
              <a:gd name="T6" fmla="*/ 26 w 28"/>
              <a:gd name="T7" fmla="*/ 6 h 23"/>
              <a:gd name="T8" fmla="*/ 19 w 28"/>
              <a:gd name="T9" fmla="*/ 1 h 23"/>
              <a:gd name="T10" fmla="*/ 0 w 28"/>
              <a:gd name="T11" fmla="*/ 5 h 23"/>
              <a:gd name="T12" fmla="*/ 4 w 28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3">
                <a:moveTo>
                  <a:pt x="4" y="23"/>
                </a:moveTo>
                <a:cubicBezTo>
                  <a:pt x="23" y="19"/>
                  <a:pt x="23" y="19"/>
                  <a:pt x="23" y="19"/>
                </a:cubicBezTo>
                <a:cubicBezTo>
                  <a:pt x="26" y="18"/>
                  <a:pt x="28" y="15"/>
                  <a:pt x="27" y="11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"/>
                  <a:pt x="22" y="0"/>
                  <a:pt x="19" y="1"/>
                </a:cubicBezTo>
                <a:cubicBezTo>
                  <a:pt x="0" y="5"/>
                  <a:pt x="0" y="5"/>
                  <a:pt x="0" y="5"/>
                </a:cubicBezTo>
                <a:lnTo>
                  <a:pt x="4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218">
            <a:extLst>
              <a:ext uri="{FF2B5EF4-FFF2-40B4-BE49-F238E27FC236}">
                <a16:creationId xmlns="" xmlns:a16="http://schemas.microsoft.com/office/drawing/2014/main" id="{E43B0780-0C04-4096-AB96-3384BCA37AAB}"/>
              </a:ext>
            </a:extLst>
          </p:cNvPr>
          <p:cNvSpPr>
            <a:spLocks/>
          </p:cNvSpPr>
          <p:nvPr/>
        </p:nvSpPr>
        <p:spPr bwMode="auto">
          <a:xfrm>
            <a:off x="3036887" y="6043612"/>
            <a:ext cx="306388" cy="87313"/>
          </a:xfrm>
          <a:custGeom>
            <a:avLst/>
            <a:gdLst>
              <a:gd name="T0" fmla="*/ 9 w 193"/>
              <a:gd name="T1" fmla="*/ 54 h 55"/>
              <a:gd name="T2" fmla="*/ 187 w 193"/>
              <a:gd name="T3" fmla="*/ 15 h 55"/>
              <a:gd name="T4" fmla="*/ 192 w 193"/>
              <a:gd name="T5" fmla="*/ 7 h 55"/>
              <a:gd name="T6" fmla="*/ 184 w 193"/>
              <a:gd name="T7" fmla="*/ 1 h 55"/>
              <a:gd name="T8" fmla="*/ 6 w 193"/>
              <a:gd name="T9" fmla="*/ 40 h 55"/>
              <a:gd name="T10" fmla="*/ 1 w 193"/>
              <a:gd name="T11" fmla="*/ 49 h 55"/>
              <a:gd name="T12" fmla="*/ 9 w 193"/>
              <a:gd name="T13" fmla="*/ 5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" h="55">
                <a:moveTo>
                  <a:pt x="9" y="54"/>
                </a:moveTo>
                <a:cubicBezTo>
                  <a:pt x="187" y="15"/>
                  <a:pt x="187" y="15"/>
                  <a:pt x="187" y="15"/>
                </a:cubicBezTo>
                <a:cubicBezTo>
                  <a:pt x="191" y="14"/>
                  <a:pt x="193" y="10"/>
                  <a:pt x="192" y="7"/>
                </a:cubicBezTo>
                <a:cubicBezTo>
                  <a:pt x="192" y="3"/>
                  <a:pt x="188" y="0"/>
                  <a:pt x="184" y="1"/>
                </a:cubicBezTo>
                <a:cubicBezTo>
                  <a:pt x="6" y="40"/>
                  <a:pt x="6" y="40"/>
                  <a:pt x="6" y="40"/>
                </a:cubicBezTo>
                <a:cubicBezTo>
                  <a:pt x="2" y="41"/>
                  <a:pt x="0" y="45"/>
                  <a:pt x="1" y="49"/>
                </a:cubicBezTo>
                <a:cubicBezTo>
                  <a:pt x="2" y="52"/>
                  <a:pt x="6" y="55"/>
                  <a:pt x="9" y="54"/>
                </a:cubicBezTo>
                <a:close/>
              </a:path>
            </a:pathLst>
          </a:custGeom>
          <a:solidFill>
            <a:srgbClr val="ABAB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219">
            <a:extLst>
              <a:ext uri="{FF2B5EF4-FFF2-40B4-BE49-F238E27FC236}">
                <a16:creationId xmlns="" xmlns:a16="http://schemas.microsoft.com/office/drawing/2014/main" id="{43C9DE57-CEAC-432E-B22F-16783313F21D}"/>
              </a:ext>
            </a:extLst>
          </p:cNvPr>
          <p:cNvSpPr>
            <a:spLocks/>
          </p:cNvSpPr>
          <p:nvPr/>
        </p:nvSpPr>
        <p:spPr bwMode="auto">
          <a:xfrm>
            <a:off x="3257550" y="4170362"/>
            <a:ext cx="204788" cy="250825"/>
          </a:xfrm>
          <a:custGeom>
            <a:avLst/>
            <a:gdLst>
              <a:gd name="T0" fmla="*/ 120 w 129"/>
              <a:gd name="T1" fmla="*/ 72 h 158"/>
              <a:gd name="T2" fmla="*/ 106 w 129"/>
              <a:gd name="T3" fmla="*/ 78 h 158"/>
              <a:gd name="T4" fmla="*/ 100 w 129"/>
              <a:gd name="T5" fmla="*/ 94 h 158"/>
              <a:gd name="T6" fmla="*/ 104 w 129"/>
              <a:gd name="T7" fmla="*/ 18 h 158"/>
              <a:gd name="T8" fmla="*/ 94 w 129"/>
              <a:gd name="T9" fmla="*/ 6 h 158"/>
              <a:gd name="T10" fmla="*/ 82 w 129"/>
              <a:gd name="T11" fmla="*/ 17 h 158"/>
              <a:gd name="T12" fmla="*/ 79 w 129"/>
              <a:gd name="T13" fmla="*/ 71 h 158"/>
              <a:gd name="T14" fmla="*/ 72 w 129"/>
              <a:gd name="T15" fmla="*/ 10 h 158"/>
              <a:gd name="T16" fmla="*/ 61 w 129"/>
              <a:gd name="T17" fmla="*/ 0 h 158"/>
              <a:gd name="T18" fmla="*/ 50 w 129"/>
              <a:gd name="T19" fmla="*/ 13 h 158"/>
              <a:gd name="T20" fmla="*/ 55 w 129"/>
              <a:gd name="T21" fmla="*/ 55 h 158"/>
              <a:gd name="T22" fmla="*/ 48 w 129"/>
              <a:gd name="T23" fmla="*/ 12 h 158"/>
              <a:gd name="T24" fmla="*/ 35 w 129"/>
              <a:gd name="T25" fmla="*/ 4 h 158"/>
              <a:gd name="T26" fmla="*/ 26 w 129"/>
              <a:gd name="T27" fmla="*/ 16 h 158"/>
              <a:gd name="T28" fmla="*/ 39 w 129"/>
              <a:gd name="T29" fmla="*/ 85 h 158"/>
              <a:gd name="T30" fmla="*/ 22 w 129"/>
              <a:gd name="T31" fmla="*/ 33 h 158"/>
              <a:gd name="T32" fmla="*/ 10 w 129"/>
              <a:gd name="T33" fmla="*/ 26 h 158"/>
              <a:gd name="T34" fmla="*/ 1 w 129"/>
              <a:gd name="T35" fmla="*/ 40 h 158"/>
              <a:gd name="T36" fmla="*/ 4 w 129"/>
              <a:gd name="T37" fmla="*/ 48 h 158"/>
              <a:gd name="T38" fmla="*/ 25 w 129"/>
              <a:gd name="T39" fmla="*/ 142 h 158"/>
              <a:gd name="T40" fmla="*/ 44 w 129"/>
              <a:gd name="T41" fmla="*/ 157 h 158"/>
              <a:gd name="T42" fmla="*/ 95 w 129"/>
              <a:gd name="T43" fmla="*/ 151 h 158"/>
              <a:gd name="T44" fmla="*/ 95 w 129"/>
              <a:gd name="T45" fmla="*/ 150 h 158"/>
              <a:gd name="T46" fmla="*/ 102 w 129"/>
              <a:gd name="T47" fmla="*/ 144 h 158"/>
              <a:gd name="T48" fmla="*/ 127 w 129"/>
              <a:gd name="T49" fmla="*/ 86 h 158"/>
              <a:gd name="T50" fmla="*/ 120 w 129"/>
              <a:gd name="T51" fmla="*/ 72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9" h="158">
                <a:moveTo>
                  <a:pt x="120" y="72"/>
                </a:moveTo>
                <a:cubicBezTo>
                  <a:pt x="114" y="70"/>
                  <a:pt x="109" y="73"/>
                  <a:pt x="106" y="78"/>
                </a:cubicBezTo>
                <a:cubicBezTo>
                  <a:pt x="100" y="94"/>
                  <a:pt x="100" y="94"/>
                  <a:pt x="100" y="94"/>
                </a:cubicBezTo>
                <a:cubicBezTo>
                  <a:pt x="104" y="18"/>
                  <a:pt x="104" y="18"/>
                  <a:pt x="104" y="18"/>
                </a:cubicBezTo>
                <a:cubicBezTo>
                  <a:pt x="104" y="12"/>
                  <a:pt x="100" y="7"/>
                  <a:pt x="94" y="6"/>
                </a:cubicBezTo>
                <a:cubicBezTo>
                  <a:pt x="88" y="5"/>
                  <a:pt x="82" y="10"/>
                  <a:pt x="82" y="17"/>
                </a:cubicBezTo>
                <a:cubicBezTo>
                  <a:pt x="79" y="71"/>
                  <a:pt x="79" y="71"/>
                  <a:pt x="79" y="7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5"/>
                  <a:pt x="66" y="0"/>
                  <a:pt x="61" y="0"/>
                </a:cubicBezTo>
                <a:cubicBezTo>
                  <a:pt x="54" y="1"/>
                  <a:pt x="49" y="6"/>
                  <a:pt x="50" y="13"/>
                </a:cubicBezTo>
                <a:cubicBezTo>
                  <a:pt x="55" y="55"/>
                  <a:pt x="55" y="55"/>
                  <a:pt x="55" y="55"/>
                </a:cubicBezTo>
                <a:cubicBezTo>
                  <a:pt x="48" y="12"/>
                  <a:pt x="48" y="12"/>
                  <a:pt x="48" y="12"/>
                </a:cubicBezTo>
                <a:cubicBezTo>
                  <a:pt x="47" y="6"/>
                  <a:pt x="41" y="3"/>
                  <a:pt x="35" y="4"/>
                </a:cubicBezTo>
                <a:cubicBezTo>
                  <a:pt x="29" y="5"/>
                  <a:pt x="25" y="10"/>
                  <a:pt x="26" y="16"/>
                </a:cubicBezTo>
                <a:cubicBezTo>
                  <a:pt x="39" y="85"/>
                  <a:pt x="39" y="85"/>
                  <a:pt x="39" y="85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28"/>
                  <a:pt x="15" y="24"/>
                  <a:pt x="10" y="26"/>
                </a:cubicBezTo>
                <a:cubicBezTo>
                  <a:pt x="3" y="27"/>
                  <a:pt x="0" y="34"/>
                  <a:pt x="1" y="40"/>
                </a:cubicBezTo>
                <a:cubicBezTo>
                  <a:pt x="4" y="48"/>
                  <a:pt x="4" y="48"/>
                  <a:pt x="4" y="48"/>
                </a:cubicBezTo>
                <a:cubicBezTo>
                  <a:pt x="14" y="78"/>
                  <a:pt x="21" y="110"/>
                  <a:pt x="25" y="142"/>
                </a:cubicBezTo>
                <a:cubicBezTo>
                  <a:pt x="26" y="151"/>
                  <a:pt x="35" y="158"/>
                  <a:pt x="44" y="157"/>
                </a:cubicBezTo>
                <a:cubicBezTo>
                  <a:pt x="95" y="151"/>
                  <a:pt x="95" y="151"/>
                  <a:pt x="95" y="151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98" y="150"/>
                  <a:pt x="101" y="147"/>
                  <a:pt x="102" y="144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1"/>
                  <a:pt x="126" y="74"/>
                  <a:pt x="120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220">
            <a:extLst>
              <a:ext uri="{FF2B5EF4-FFF2-40B4-BE49-F238E27FC236}">
                <a16:creationId xmlns="" xmlns:a16="http://schemas.microsoft.com/office/drawing/2014/main" id="{01AC2858-4CEB-4CFE-9D24-8B467C80808B}"/>
              </a:ext>
            </a:extLst>
          </p:cNvPr>
          <p:cNvSpPr>
            <a:spLocks/>
          </p:cNvSpPr>
          <p:nvPr/>
        </p:nvSpPr>
        <p:spPr bwMode="auto">
          <a:xfrm>
            <a:off x="3297237" y="4424362"/>
            <a:ext cx="407988" cy="506413"/>
          </a:xfrm>
          <a:custGeom>
            <a:avLst/>
            <a:gdLst>
              <a:gd name="T0" fmla="*/ 213 w 257"/>
              <a:gd name="T1" fmla="*/ 316 h 319"/>
              <a:gd name="T2" fmla="*/ 53 w 257"/>
              <a:gd name="T3" fmla="*/ 259 h 319"/>
              <a:gd name="T4" fmla="*/ 43 w 257"/>
              <a:gd name="T5" fmla="*/ 248 h 319"/>
              <a:gd name="T6" fmla="*/ 2 w 257"/>
              <a:gd name="T7" fmla="*/ 32 h 319"/>
              <a:gd name="T8" fmla="*/ 14 w 257"/>
              <a:gd name="T9" fmla="*/ 14 h 319"/>
              <a:gd name="T10" fmla="*/ 79 w 257"/>
              <a:gd name="T11" fmla="*/ 2 h 319"/>
              <a:gd name="T12" fmla="*/ 96 w 257"/>
              <a:gd name="T13" fmla="*/ 14 h 319"/>
              <a:gd name="T14" fmla="*/ 127 w 257"/>
              <a:gd name="T15" fmla="*/ 175 h 319"/>
              <a:gd name="T16" fmla="*/ 137 w 257"/>
              <a:gd name="T17" fmla="*/ 187 h 319"/>
              <a:gd name="T18" fmla="*/ 245 w 257"/>
              <a:gd name="T19" fmla="*/ 226 h 319"/>
              <a:gd name="T20" fmla="*/ 255 w 257"/>
              <a:gd name="T21" fmla="*/ 245 h 319"/>
              <a:gd name="T22" fmla="*/ 232 w 257"/>
              <a:gd name="T23" fmla="*/ 307 h 319"/>
              <a:gd name="T24" fmla="*/ 213 w 257"/>
              <a:gd name="T25" fmla="*/ 316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7" h="319">
                <a:moveTo>
                  <a:pt x="213" y="316"/>
                </a:moveTo>
                <a:cubicBezTo>
                  <a:pt x="53" y="259"/>
                  <a:pt x="53" y="259"/>
                  <a:pt x="53" y="259"/>
                </a:cubicBezTo>
                <a:cubicBezTo>
                  <a:pt x="48" y="257"/>
                  <a:pt x="44" y="253"/>
                  <a:pt x="43" y="248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4"/>
                  <a:pt x="5" y="16"/>
                  <a:pt x="14" y="14"/>
                </a:cubicBezTo>
                <a:cubicBezTo>
                  <a:pt x="79" y="2"/>
                  <a:pt x="79" y="2"/>
                  <a:pt x="79" y="2"/>
                </a:cubicBezTo>
                <a:cubicBezTo>
                  <a:pt x="87" y="0"/>
                  <a:pt x="95" y="6"/>
                  <a:pt x="96" y="14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28" y="181"/>
                  <a:pt x="132" y="185"/>
                  <a:pt x="137" y="187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53" y="228"/>
                  <a:pt x="257" y="237"/>
                  <a:pt x="255" y="245"/>
                </a:cubicBezTo>
                <a:cubicBezTo>
                  <a:pt x="232" y="307"/>
                  <a:pt x="232" y="307"/>
                  <a:pt x="232" y="307"/>
                </a:cubicBezTo>
                <a:cubicBezTo>
                  <a:pt x="229" y="315"/>
                  <a:pt x="221" y="319"/>
                  <a:pt x="213" y="3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221">
            <a:extLst>
              <a:ext uri="{FF2B5EF4-FFF2-40B4-BE49-F238E27FC236}">
                <a16:creationId xmlns="" xmlns:a16="http://schemas.microsoft.com/office/drawing/2014/main" id="{CE504D1E-DFBE-401C-B4B4-E90B13BC2541}"/>
              </a:ext>
            </a:extLst>
          </p:cNvPr>
          <p:cNvSpPr>
            <a:spLocks/>
          </p:cNvSpPr>
          <p:nvPr/>
        </p:nvSpPr>
        <p:spPr bwMode="auto">
          <a:xfrm>
            <a:off x="3322637" y="4567237"/>
            <a:ext cx="158750" cy="66675"/>
          </a:xfrm>
          <a:custGeom>
            <a:avLst/>
            <a:gdLst>
              <a:gd name="T0" fmla="*/ 5 w 100"/>
              <a:gd name="T1" fmla="*/ 42 h 42"/>
              <a:gd name="T2" fmla="*/ 0 w 100"/>
              <a:gd name="T3" fmla="*/ 17 h 42"/>
              <a:gd name="T4" fmla="*/ 95 w 100"/>
              <a:gd name="T5" fmla="*/ 0 h 42"/>
              <a:gd name="T6" fmla="*/ 100 w 100"/>
              <a:gd name="T7" fmla="*/ 24 h 42"/>
              <a:gd name="T8" fmla="*/ 5 w 100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42">
                <a:moveTo>
                  <a:pt x="5" y="42"/>
                </a:moveTo>
                <a:lnTo>
                  <a:pt x="0" y="17"/>
                </a:lnTo>
                <a:lnTo>
                  <a:pt x="95" y="0"/>
                </a:lnTo>
                <a:lnTo>
                  <a:pt x="100" y="24"/>
                </a:lnTo>
                <a:lnTo>
                  <a:pt x="5" y="42"/>
                </a:ln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222">
            <a:extLst>
              <a:ext uri="{FF2B5EF4-FFF2-40B4-BE49-F238E27FC236}">
                <a16:creationId xmlns="" xmlns:a16="http://schemas.microsoft.com/office/drawing/2014/main" id="{C0B69BB9-4068-4EF3-8139-556E83DEAA17}"/>
              </a:ext>
            </a:extLst>
          </p:cNvPr>
          <p:cNvSpPr>
            <a:spLocks/>
          </p:cNvSpPr>
          <p:nvPr/>
        </p:nvSpPr>
        <p:spPr bwMode="auto">
          <a:xfrm>
            <a:off x="3305175" y="4402137"/>
            <a:ext cx="123825" cy="46038"/>
          </a:xfrm>
          <a:custGeom>
            <a:avLst/>
            <a:gdLst>
              <a:gd name="T0" fmla="*/ 2 w 78"/>
              <a:gd name="T1" fmla="*/ 24 h 29"/>
              <a:gd name="T2" fmla="*/ 0 w 78"/>
              <a:gd name="T3" fmla="*/ 18 h 29"/>
              <a:gd name="T4" fmla="*/ 5 w 78"/>
              <a:gd name="T5" fmla="*/ 12 h 29"/>
              <a:gd name="T6" fmla="*/ 70 w 78"/>
              <a:gd name="T7" fmla="*/ 0 h 29"/>
              <a:gd name="T8" fmla="*/ 76 w 78"/>
              <a:gd name="T9" fmla="*/ 4 h 29"/>
              <a:gd name="T10" fmla="*/ 78 w 78"/>
              <a:gd name="T11" fmla="*/ 10 h 29"/>
              <a:gd name="T12" fmla="*/ 73 w 78"/>
              <a:gd name="T13" fmla="*/ 17 h 29"/>
              <a:gd name="T14" fmla="*/ 8 w 78"/>
              <a:gd name="T15" fmla="*/ 28 h 29"/>
              <a:gd name="T16" fmla="*/ 2 w 78"/>
              <a:gd name="T17" fmla="*/ 2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9">
                <a:moveTo>
                  <a:pt x="2" y="24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2" y="12"/>
                  <a:pt x="5" y="12"/>
                </a:cubicBezTo>
                <a:cubicBezTo>
                  <a:pt x="70" y="0"/>
                  <a:pt x="70" y="0"/>
                  <a:pt x="70" y="0"/>
                </a:cubicBezTo>
                <a:cubicBezTo>
                  <a:pt x="73" y="0"/>
                  <a:pt x="76" y="1"/>
                  <a:pt x="76" y="4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13"/>
                  <a:pt x="76" y="16"/>
                  <a:pt x="73" y="17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9"/>
                  <a:pt x="2" y="27"/>
                  <a:pt x="2" y="24"/>
                </a:cubicBez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223">
            <a:extLst>
              <a:ext uri="{FF2B5EF4-FFF2-40B4-BE49-F238E27FC236}">
                <a16:creationId xmlns="" xmlns:a16="http://schemas.microsoft.com/office/drawing/2014/main" id="{D0F86283-EA8E-412B-9FAA-592215EE6783}"/>
              </a:ext>
            </a:extLst>
          </p:cNvPr>
          <p:cNvSpPr>
            <a:spLocks/>
          </p:cNvSpPr>
          <p:nvPr/>
        </p:nvSpPr>
        <p:spPr bwMode="auto">
          <a:xfrm>
            <a:off x="4527550" y="4630737"/>
            <a:ext cx="241300" cy="250825"/>
          </a:xfrm>
          <a:custGeom>
            <a:avLst/>
            <a:gdLst>
              <a:gd name="T0" fmla="*/ 33 w 152"/>
              <a:gd name="T1" fmla="*/ 37 h 158"/>
              <a:gd name="T2" fmla="*/ 40 w 152"/>
              <a:gd name="T3" fmla="*/ 51 h 158"/>
              <a:gd name="T4" fmla="*/ 35 w 152"/>
              <a:gd name="T5" fmla="*/ 67 h 158"/>
              <a:gd name="T6" fmla="*/ 80 w 152"/>
              <a:gd name="T7" fmla="*/ 6 h 158"/>
              <a:gd name="T8" fmla="*/ 95 w 152"/>
              <a:gd name="T9" fmla="*/ 3 h 158"/>
              <a:gd name="T10" fmla="*/ 98 w 152"/>
              <a:gd name="T11" fmla="*/ 19 h 158"/>
              <a:gd name="T12" fmla="*/ 65 w 152"/>
              <a:gd name="T13" fmla="*/ 62 h 158"/>
              <a:gd name="T14" fmla="*/ 109 w 152"/>
              <a:gd name="T15" fmla="*/ 20 h 158"/>
              <a:gd name="T16" fmla="*/ 124 w 152"/>
              <a:gd name="T17" fmla="*/ 19 h 158"/>
              <a:gd name="T18" fmla="*/ 125 w 152"/>
              <a:gd name="T19" fmla="*/ 36 h 158"/>
              <a:gd name="T20" fmla="*/ 94 w 152"/>
              <a:gd name="T21" fmla="*/ 65 h 158"/>
              <a:gd name="T22" fmla="*/ 127 w 152"/>
              <a:gd name="T23" fmla="*/ 37 h 158"/>
              <a:gd name="T24" fmla="*/ 142 w 152"/>
              <a:gd name="T25" fmla="*/ 38 h 158"/>
              <a:gd name="T26" fmla="*/ 141 w 152"/>
              <a:gd name="T27" fmla="*/ 53 h 158"/>
              <a:gd name="T28" fmla="*/ 88 w 152"/>
              <a:gd name="T29" fmla="*/ 98 h 158"/>
              <a:gd name="T30" fmla="*/ 133 w 152"/>
              <a:gd name="T31" fmla="*/ 69 h 158"/>
              <a:gd name="T32" fmla="*/ 148 w 152"/>
              <a:gd name="T33" fmla="*/ 71 h 158"/>
              <a:gd name="T34" fmla="*/ 145 w 152"/>
              <a:gd name="T35" fmla="*/ 87 h 158"/>
              <a:gd name="T36" fmla="*/ 138 w 152"/>
              <a:gd name="T37" fmla="*/ 92 h 158"/>
              <a:gd name="T38" fmla="*/ 62 w 152"/>
              <a:gd name="T39" fmla="*/ 152 h 158"/>
              <a:gd name="T40" fmla="*/ 38 w 152"/>
              <a:gd name="T41" fmla="*/ 151 h 158"/>
              <a:gd name="T42" fmla="*/ 3 w 152"/>
              <a:gd name="T43" fmla="*/ 114 h 158"/>
              <a:gd name="T44" fmla="*/ 3 w 152"/>
              <a:gd name="T45" fmla="*/ 114 h 158"/>
              <a:gd name="T46" fmla="*/ 1 w 152"/>
              <a:gd name="T47" fmla="*/ 104 h 158"/>
              <a:gd name="T48" fmla="*/ 19 w 152"/>
              <a:gd name="T49" fmla="*/ 44 h 158"/>
              <a:gd name="T50" fmla="*/ 33 w 152"/>
              <a:gd name="T51" fmla="*/ 37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2" h="158">
                <a:moveTo>
                  <a:pt x="33" y="37"/>
                </a:moveTo>
                <a:cubicBezTo>
                  <a:pt x="39" y="39"/>
                  <a:pt x="41" y="45"/>
                  <a:pt x="40" y="51"/>
                </a:cubicBezTo>
                <a:cubicBezTo>
                  <a:pt x="35" y="67"/>
                  <a:pt x="35" y="67"/>
                  <a:pt x="35" y="67"/>
                </a:cubicBezTo>
                <a:cubicBezTo>
                  <a:pt x="80" y="6"/>
                  <a:pt x="80" y="6"/>
                  <a:pt x="80" y="6"/>
                </a:cubicBezTo>
                <a:cubicBezTo>
                  <a:pt x="83" y="1"/>
                  <a:pt x="90" y="0"/>
                  <a:pt x="95" y="3"/>
                </a:cubicBezTo>
                <a:cubicBezTo>
                  <a:pt x="100" y="6"/>
                  <a:pt x="101" y="13"/>
                  <a:pt x="98" y="19"/>
                </a:cubicBezTo>
                <a:cubicBezTo>
                  <a:pt x="65" y="62"/>
                  <a:pt x="65" y="62"/>
                  <a:pt x="65" y="62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3" y="16"/>
                  <a:pt x="120" y="16"/>
                  <a:pt x="124" y="19"/>
                </a:cubicBezTo>
                <a:cubicBezTo>
                  <a:pt x="129" y="24"/>
                  <a:pt x="129" y="31"/>
                  <a:pt x="125" y="36"/>
                </a:cubicBezTo>
                <a:cubicBezTo>
                  <a:pt x="94" y="65"/>
                  <a:pt x="94" y="65"/>
                  <a:pt x="94" y="65"/>
                </a:cubicBezTo>
                <a:cubicBezTo>
                  <a:pt x="127" y="37"/>
                  <a:pt x="127" y="37"/>
                  <a:pt x="127" y="37"/>
                </a:cubicBezTo>
                <a:cubicBezTo>
                  <a:pt x="131" y="33"/>
                  <a:pt x="138" y="34"/>
                  <a:pt x="142" y="38"/>
                </a:cubicBezTo>
                <a:cubicBezTo>
                  <a:pt x="146" y="43"/>
                  <a:pt x="145" y="50"/>
                  <a:pt x="141" y="53"/>
                </a:cubicBezTo>
                <a:cubicBezTo>
                  <a:pt x="88" y="98"/>
                  <a:pt x="88" y="98"/>
                  <a:pt x="88" y="98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8" y="66"/>
                  <a:pt x="144" y="67"/>
                  <a:pt x="148" y="71"/>
                </a:cubicBezTo>
                <a:cubicBezTo>
                  <a:pt x="152" y="77"/>
                  <a:pt x="151" y="84"/>
                  <a:pt x="145" y="87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11" y="109"/>
                  <a:pt x="85" y="129"/>
                  <a:pt x="62" y="152"/>
                </a:cubicBezTo>
                <a:cubicBezTo>
                  <a:pt x="55" y="158"/>
                  <a:pt x="45" y="158"/>
                  <a:pt x="38" y="151"/>
                </a:cubicBezTo>
                <a:cubicBezTo>
                  <a:pt x="3" y="114"/>
                  <a:pt x="3" y="114"/>
                  <a:pt x="3" y="114"/>
                </a:cubicBezTo>
                <a:cubicBezTo>
                  <a:pt x="3" y="114"/>
                  <a:pt x="3" y="114"/>
                  <a:pt x="3" y="114"/>
                </a:cubicBezTo>
                <a:cubicBezTo>
                  <a:pt x="1" y="111"/>
                  <a:pt x="0" y="108"/>
                  <a:pt x="1" y="104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38"/>
                  <a:pt x="27" y="35"/>
                  <a:pt x="33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224">
            <a:extLst>
              <a:ext uri="{FF2B5EF4-FFF2-40B4-BE49-F238E27FC236}">
                <a16:creationId xmlns="" xmlns:a16="http://schemas.microsoft.com/office/drawing/2014/main" id="{F5C8112C-736E-41A9-8460-31BE6CCCE284}"/>
              </a:ext>
            </a:extLst>
          </p:cNvPr>
          <p:cNvSpPr>
            <a:spLocks/>
          </p:cNvSpPr>
          <p:nvPr/>
        </p:nvSpPr>
        <p:spPr bwMode="auto">
          <a:xfrm>
            <a:off x="4008437" y="4805362"/>
            <a:ext cx="576263" cy="355600"/>
          </a:xfrm>
          <a:custGeom>
            <a:avLst/>
            <a:gdLst>
              <a:gd name="T0" fmla="*/ 12 w 363"/>
              <a:gd name="T1" fmla="*/ 165 h 224"/>
              <a:gd name="T2" fmla="*/ 172 w 363"/>
              <a:gd name="T3" fmla="*/ 222 h 224"/>
              <a:gd name="T4" fmla="*/ 187 w 363"/>
              <a:gd name="T5" fmla="*/ 220 h 224"/>
              <a:gd name="T6" fmla="*/ 356 w 363"/>
              <a:gd name="T7" fmla="*/ 79 h 224"/>
              <a:gd name="T8" fmla="*/ 358 w 363"/>
              <a:gd name="T9" fmla="*/ 58 h 224"/>
              <a:gd name="T10" fmla="*/ 316 w 363"/>
              <a:gd name="T11" fmla="*/ 7 h 224"/>
              <a:gd name="T12" fmla="*/ 294 w 363"/>
              <a:gd name="T13" fmla="*/ 5 h 224"/>
              <a:gd name="T14" fmla="*/ 168 w 363"/>
              <a:gd name="T15" fmla="*/ 110 h 224"/>
              <a:gd name="T16" fmla="*/ 153 w 363"/>
              <a:gd name="T17" fmla="*/ 113 h 224"/>
              <a:gd name="T18" fmla="*/ 45 w 363"/>
              <a:gd name="T19" fmla="*/ 74 h 224"/>
              <a:gd name="T20" fmla="*/ 25 w 363"/>
              <a:gd name="T21" fmla="*/ 83 h 224"/>
              <a:gd name="T22" fmla="*/ 3 w 363"/>
              <a:gd name="T23" fmla="*/ 145 h 224"/>
              <a:gd name="T24" fmla="*/ 12 w 363"/>
              <a:gd name="T25" fmla="*/ 16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3" h="224">
                <a:moveTo>
                  <a:pt x="12" y="165"/>
                </a:moveTo>
                <a:cubicBezTo>
                  <a:pt x="172" y="222"/>
                  <a:pt x="172" y="222"/>
                  <a:pt x="172" y="222"/>
                </a:cubicBezTo>
                <a:cubicBezTo>
                  <a:pt x="177" y="224"/>
                  <a:pt x="183" y="223"/>
                  <a:pt x="187" y="220"/>
                </a:cubicBezTo>
                <a:cubicBezTo>
                  <a:pt x="356" y="79"/>
                  <a:pt x="356" y="79"/>
                  <a:pt x="356" y="79"/>
                </a:cubicBezTo>
                <a:cubicBezTo>
                  <a:pt x="362" y="74"/>
                  <a:pt x="363" y="64"/>
                  <a:pt x="358" y="58"/>
                </a:cubicBezTo>
                <a:cubicBezTo>
                  <a:pt x="316" y="7"/>
                  <a:pt x="316" y="7"/>
                  <a:pt x="316" y="7"/>
                </a:cubicBezTo>
                <a:cubicBezTo>
                  <a:pt x="310" y="1"/>
                  <a:pt x="301" y="0"/>
                  <a:pt x="294" y="5"/>
                </a:cubicBezTo>
                <a:cubicBezTo>
                  <a:pt x="168" y="110"/>
                  <a:pt x="168" y="110"/>
                  <a:pt x="168" y="110"/>
                </a:cubicBezTo>
                <a:cubicBezTo>
                  <a:pt x="164" y="114"/>
                  <a:pt x="158" y="115"/>
                  <a:pt x="153" y="113"/>
                </a:cubicBezTo>
                <a:cubicBezTo>
                  <a:pt x="45" y="74"/>
                  <a:pt x="45" y="74"/>
                  <a:pt x="45" y="74"/>
                </a:cubicBezTo>
                <a:cubicBezTo>
                  <a:pt x="37" y="71"/>
                  <a:pt x="28" y="75"/>
                  <a:pt x="25" y="83"/>
                </a:cubicBezTo>
                <a:cubicBezTo>
                  <a:pt x="3" y="145"/>
                  <a:pt x="3" y="145"/>
                  <a:pt x="3" y="145"/>
                </a:cubicBezTo>
                <a:cubicBezTo>
                  <a:pt x="0" y="153"/>
                  <a:pt x="5" y="162"/>
                  <a:pt x="12" y="1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225">
            <a:extLst>
              <a:ext uri="{FF2B5EF4-FFF2-40B4-BE49-F238E27FC236}">
                <a16:creationId xmlns="" xmlns:a16="http://schemas.microsoft.com/office/drawing/2014/main" id="{212BA2A4-D9F0-4099-9521-431DEA3079DA}"/>
              </a:ext>
            </a:extLst>
          </p:cNvPr>
          <p:cNvSpPr>
            <a:spLocks/>
          </p:cNvSpPr>
          <p:nvPr/>
        </p:nvSpPr>
        <p:spPr bwMode="auto">
          <a:xfrm>
            <a:off x="4349750" y="4891087"/>
            <a:ext cx="131763" cy="142875"/>
          </a:xfrm>
          <a:custGeom>
            <a:avLst/>
            <a:gdLst>
              <a:gd name="T0" fmla="*/ 63 w 83"/>
              <a:gd name="T1" fmla="*/ 90 h 90"/>
              <a:gd name="T2" fmla="*/ 83 w 83"/>
              <a:gd name="T3" fmla="*/ 74 h 90"/>
              <a:gd name="T4" fmla="*/ 20 w 83"/>
              <a:gd name="T5" fmla="*/ 0 h 90"/>
              <a:gd name="T6" fmla="*/ 0 w 83"/>
              <a:gd name="T7" fmla="*/ 16 h 90"/>
              <a:gd name="T8" fmla="*/ 63 w 83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90">
                <a:moveTo>
                  <a:pt x="63" y="90"/>
                </a:moveTo>
                <a:lnTo>
                  <a:pt x="83" y="74"/>
                </a:lnTo>
                <a:lnTo>
                  <a:pt x="20" y="0"/>
                </a:lnTo>
                <a:lnTo>
                  <a:pt x="0" y="16"/>
                </a:lnTo>
                <a:lnTo>
                  <a:pt x="63" y="90"/>
                </a:ln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226">
            <a:extLst>
              <a:ext uri="{FF2B5EF4-FFF2-40B4-BE49-F238E27FC236}">
                <a16:creationId xmlns="" xmlns:a16="http://schemas.microsoft.com/office/drawing/2014/main" id="{46E63966-39B2-46A2-940F-C23CA641C3D1}"/>
              </a:ext>
            </a:extLst>
          </p:cNvPr>
          <p:cNvSpPr>
            <a:spLocks/>
          </p:cNvSpPr>
          <p:nvPr/>
        </p:nvSpPr>
        <p:spPr bwMode="auto">
          <a:xfrm>
            <a:off x="4505325" y="4795837"/>
            <a:ext cx="95250" cy="106363"/>
          </a:xfrm>
          <a:custGeom>
            <a:avLst/>
            <a:gdLst>
              <a:gd name="T0" fmla="*/ 53 w 60"/>
              <a:gd name="T1" fmla="*/ 65 h 67"/>
              <a:gd name="T2" fmla="*/ 58 w 60"/>
              <a:gd name="T3" fmla="*/ 61 h 67"/>
              <a:gd name="T4" fmla="*/ 58 w 60"/>
              <a:gd name="T5" fmla="*/ 53 h 67"/>
              <a:gd name="T6" fmla="*/ 15 w 60"/>
              <a:gd name="T7" fmla="*/ 3 h 67"/>
              <a:gd name="T8" fmla="*/ 8 w 60"/>
              <a:gd name="T9" fmla="*/ 2 h 67"/>
              <a:gd name="T10" fmla="*/ 3 w 60"/>
              <a:gd name="T11" fmla="*/ 6 h 67"/>
              <a:gd name="T12" fmla="*/ 2 w 60"/>
              <a:gd name="T13" fmla="*/ 14 h 67"/>
              <a:gd name="T14" fmla="*/ 45 w 60"/>
              <a:gd name="T15" fmla="*/ 64 h 67"/>
              <a:gd name="T16" fmla="*/ 53 w 60"/>
              <a:gd name="T17" fmla="*/ 6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67">
                <a:moveTo>
                  <a:pt x="53" y="65"/>
                </a:moveTo>
                <a:cubicBezTo>
                  <a:pt x="58" y="61"/>
                  <a:pt x="58" y="61"/>
                  <a:pt x="58" y="61"/>
                </a:cubicBezTo>
                <a:cubicBezTo>
                  <a:pt x="60" y="59"/>
                  <a:pt x="60" y="56"/>
                  <a:pt x="58" y="53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1"/>
                  <a:pt x="10" y="0"/>
                  <a:pt x="8" y="2"/>
                </a:cubicBezTo>
                <a:cubicBezTo>
                  <a:pt x="3" y="6"/>
                  <a:pt x="3" y="6"/>
                  <a:pt x="3" y="6"/>
                </a:cubicBezTo>
                <a:cubicBezTo>
                  <a:pt x="1" y="8"/>
                  <a:pt x="0" y="11"/>
                  <a:pt x="2" y="14"/>
                </a:cubicBezTo>
                <a:cubicBezTo>
                  <a:pt x="45" y="64"/>
                  <a:pt x="45" y="64"/>
                  <a:pt x="45" y="64"/>
                </a:cubicBezTo>
                <a:cubicBezTo>
                  <a:pt x="47" y="67"/>
                  <a:pt x="51" y="67"/>
                  <a:pt x="53" y="65"/>
                </a:cubicBez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227">
            <a:extLst>
              <a:ext uri="{FF2B5EF4-FFF2-40B4-BE49-F238E27FC236}">
                <a16:creationId xmlns="" xmlns:a16="http://schemas.microsoft.com/office/drawing/2014/main" id="{F9891C67-E39B-4071-80BB-388084055C38}"/>
              </a:ext>
            </a:extLst>
          </p:cNvPr>
          <p:cNvSpPr>
            <a:spLocks/>
          </p:cNvSpPr>
          <p:nvPr/>
        </p:nvSpPr>
        <p:spPr bwMode="auto">
          <a:xfrm>
            <a:off x="3679825" y="4259262"/>
            <a:ext cx="603250" cy="560388"/>
          </a:xfrm>
          <a:custGeom>
            <a:avLst/>
            <a:gdLst>
              <a:gd name="T0" fmla="*/ 350 w 380"/>
              <a:gd name="T1" fmla="*/ 245 h 353"/>
              <a:gd name="T2" fmla="*/ 259 w 380"/>
              <a:gd name="T3" fmla="*/ 37 h 353"/>
              <a:gd name="T4" fmla="*/ 38 w 380"/>
              <a:gd name="T5" fmla="*/ 136 h 353"/>
              <a:gd name="T6" fmla="*/ 0 w 380"/>
              <a:gd name="T7" fmla="*/ 242 h 353"/>
              <a:gd name="T8" fmla="*/ 311 w 380"/>
              <a:gd name="T9" fmla="*/ 353 h 353"/>
              <a:gd name="T10" fmla="*/ 350 w 380"/>
              <a:gd name="T11" fmla="*/ 245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0" h="353">
                <a:moveTo>
                  <a:pt x="350" y="245"/>
                </a:moveTo>
                <a:cubicBezTo>
                  <a:pt x="380" y="162"/>
                  <a:pt x="339" y="71"/>
                  <a:pt x="259" y="37"/>
                </a:cubicBezTo>
                <a:cubicBezTo>
                  <a:pt x="171" y="0"/>
                  <a:pt x="70" y="46"/>
                  <a:pt x="38" y="136"/>
                </a:cubicBezTo>
                <a:cubicBezTo>
                  <a:pt x="0" y="242"/>
                  <a:pt x="0" y="242"/>
                  <a:pt x="0" y="242"/>
                </a:cubicBezTo>
                <a:cubicBezTo>
                  <a:pt x="311" y="353"/>
                  <a:pt x="311" y="353"/>
                  <a:pt x="311" y="353"/>
                </a:cubicBezTo>
                <a:lnTo>
                  <a:pt x="350" y="245"/>
                </a:lnTo>
                <a:close/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228">
            <a:extLst>
              <a:ext uri="{FF2B5EF4-FFF2-40B4-BE49-F238E27FC236}">
                <a16:creationId xmlns="" xmlns:a16="http://schemas.microsoft.com/office/drawing/2014/main" id="{5B276983-9EC4-49C6-9AE3-2FE275B2EF06}"/>
              </a:ext>
            </a:extLst>
          </p:cNvPr>
          <p:cNvSpPr>
            <a:spLocks/>
          </p:cNvSpPr>
          <p:nvPr/>
        </p:nvSpPr>
        <p:spPr bwMode="auto">
          <a:xfrm>
            <a:off x="3873500" y="4281487"/>
            <a:ext cx="296863" cy="468313"/>
          </a:xfrm>
          <a:custGeom>
            <a:avLst/>
            <a:gdLst>
              <a:gd name="T0" fmla="*/ 133 w 187"/>
              <a:gd name="T1" fmla="*/ 12 h 295"/>
              <a:gd name="T2" fmla="*/ 74 w 187"/>
              <a:gd name="T3" fmla="*/ 1 h 295"/>
              <a:gd name="T4" fmla="*/ 62 w 187"/>
              <a:gd name="T5" fmla="*/ 13 h 295"/>
              <a:gd name="T6" fmla="*/ 50 w 187"/>
              <a:gd name="T7" fmla="*/ 135 h 295"/>
              <a:gd name="T8" fmla="*/ 0 w 187"/>
              <a:gd name="T9" fmla="*/ 272 h 295"/>
              <a:gd name="T10" fmla="*/ 66 w 187"/>
              <a:gd name="T11" fmla="*/ 295 h 295"/>
              <a:gd name="T12" fmla="*/ 115 w 187"/>
              <a:gd name="T13" fmla="*/ 158 h 295"/>
              <a:gd name="T14" fmla="*/ 183 w 187"/>
              <a:gd name="T15" fmla="*/ 56 h 295"/>
              <a:gd name="T16" fmla="*/ 182 w 187"/>
              <a:gd name="T17" fmla="*/ 39 h 295"/>
              <a:gd name="T18" fmla="*/ 133 w 187"/>
              <a:gd name="T19" fmla="*/ 12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7" h="295">
                <a:moveTo>
                  <a:pt x="133" y="12"/>
                </a:moveTo>
                <a:cubicBezTo>
                  <a:pt x="106" y="2"/>
                  <a:pt x="86" y="0"/>
                  <a:pt x="74" y="1"/>
                </a:cubicBezTo>
                <a:cubicBezTo>
                  <a:pt x="67" y="1"/>
                  <a:pt x="62" y="7"/>
                  <a:pt x="62" y="13"/>
                </a:cubicBezTo>
                <a:cubicBezTo>
                  <a:pt x="63" y="37"/>
                  <a:pt x="64" y="93"/>
                  <a:pt x="50" y="135"/>
                </a:cubicBezTo>
                <a:cubicBezTo>
                  <a:pt x="30" y="188"/>
                  <a:pt x="0" y="272"/>
                  <a:pt x="0" y="272"/>
                </a:cubicBezTo>
                <a:cubicBezTo>
                  <a:pt x="66" y="295"/>
                  <a:pt x="66" y="295"/>
                  <a:pt x="66" y="295"/>
                </a:cubicBezTo>
                <a:cubicBezTo>
                  <a:pt x="66" y="295"/>
                  <a:pt x="96" y="212"/>
                  <a:pt x="115" y="158"/>
                </a:cubicBezTo>
                <a:cubicBezTo>
                  <a:pt x="130" y="116"/>
                  <a:pt x="167" y="73"/>
                  <a:pt x="183" y="56"/>
                </a:cubicBezTo>
                <a:cubicBezTo>
                  <a:pt x="187" y="51"/>
                  <a:pt x="187" y="44"/>
                  <a:pt x="182" y="39"/>
                </a:cubicBezTo>
                <a:cubicBezTo>
                  <a:pt x="174" y="32"/>
                  <a:pt x="159" y="21"/>
                  <a:pt x="133" y="12"/>
                </a:cubicBez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229">
            <a:extLst>
              <a:ext uri="{FF2B5EF4-FFF2-40B4-BE49-F238E27FC236}">
                <a16:creationId xmlns="" xmlns:a16="http://schemas.microsoft.com/office/drawing/2014/main" id="{B9292E2A-3003-446F-AF6A-485DDD60574D}"/>
              </a:ext>
            </a:extLst>
          </p:cNvPr>
          <p:cNvSpPr>
            <a:spLocks/>
          </p:cNvSpPr>
          <p:nvPr/>
        </p:nvSpPr>
        <p:spPr bwMode="auto">
          <a:xfrm>
            <a:off x="3649662" y="4465637"/>
            <a:ext cx="93663" cy="166688"/>
          </a:xfrm>
          <a:custGeom>
            <a:avLst/>
            <a:gdLst>
              <a:gd name="T0" fmla="*/ 59 w 59"/>
              <a:gd name="T1" fmla="*/ 0 h 105"/>
              <a:gd name="T2" fmla="*/ 35 w 59"/>
              <a:gd name="T3" fmla="*/ 1 h 105"/>
              <a:gd name="T4" fmla="*/ 23 w 59"/>
              <a:gd name="T5" fmla="*/ 12 h 105"/>
              <a:gd name="T6" fmla="*/ 2 w 59"/>
              <a:gd name="T7" fmla="*/ 71 h 105"/>
              <a:gd name="T8" fmla="*/ 4 w 59"/>
              <a:gd name="T9" fmla="*/ 87 h 105"/>
              <a:gd name="T10" fmla="*/ 21 w 59"/>
              <a:gd name="T11" fmla="*/ 105 h 105"/>
              <a:gd name="T12" fmla="*/ 59 w 59"/>
              <a:gd name="T13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105">
                <a:moveTo>
                  <a:pt x="59" y="0"/>
                </a:moveTo>
                <a:cubicBezTo>
                  <a:pt x="35" y="1"/>
                  <a:pt x="35" y="1"/>
                  <a:pt x="35" y="1"/>
                </a:cubicBezTo>
                <a:cubicBezTo>
                  <a:pt x="31" y="1"/>
                  <a:pt x="26" y="5"/>
                  <a:pt x="23" y="12"/>
                </a:cubicBezTo>
                <a:cubicBezTo>
                  <a:pt x="2" y="71"/>
                  <a:pt x="2" y="71"/>
                  <a:pt x="2" y="71"/>
                </a:cubicBezTo>
                <a:cubicBezTo>
                  <a:pt x="0" y="77"/>
                  <a:pt x="1" y="83"/>
                  <a:pt x="4" y="87"/>
                </a:cubicBezTo>
                <a:cubicBezTo>
                  <a:pt x="21" y="105"/>
                  <a:pt x="21" y="105"/>
                  <a:pt x="21" y="105"/>
                </a:cubicBezTo>
                <a:lnTo>
                  <a:pt x="59" y="0"/>
                </a:lnTo>
                <a:close/>
              </a:path>
            </a:pathLst>
          </a:custGeom>
          <a:solidFill>
            <a:srgbClr val="8C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230">
            <a:extLst>
              <a:ext uri="{FF2B5EF4-FFF2-40B4-BE49-F238E27FC236}">
                <a16:creationId xmlns="" xmlns:a16="http://schemas.microsoft.com/office/drawing/2014/main" id="{9439C041-9852-40B7-AAF7-B1C6D7701C84}"/>
              </a:ext>
            </a:extLst>
          </p:cNvPr>
          <p:cNvSpPr>
            <a:spLocks/>
          </p:cNvSpPr>
          <p:nvPr/>
        </p:nvSpPr>
        <p:spPr bwMode="auto">
          <a:xfrm>
            <a:off x="4176712" y="4403725"/>
            <a:ext cx="179388" cy="406400"/>
          </a:xfrm>
          <a:custGeom>
            <a:avLst/>
            <a:gdLst>
              <a:gd name="T0" fmla="*/ 56 w 113"/>
              <a:gd name="T1" fmla="*/ 166 h 256"/>
              <a:gd name="T2" fmla="*/ 111 w 113"/>
              <a:gd name="T3" fmla="*/ 11 h 256"/>
              <a:gd name="T4" fmla="*/ 107 w 113"/>
              <a:gd name="T5" fmla="*/ 1 h 256"/>
              <a:gd name="T6" fmla="*/ 98 w 113"/>
              <a:gd name="T7" fmla="*/ 6 h 256"/>
              <a:gd name="T8" fmla="*/ 44 w 113"/>
              <a:gd name="T9" fmla="*/ 155 h 256"/>
              <a:gd name="T10" fmla="*/ 38 w 113"/>
              <a:gd name="T11" fmla="*/ 150 h 256"/>
              <a:gd name="T12" fmla="*/ 0 w 113"/>
              <a:gd name="T13" fmla="*/ 256 h 256"/>
              <a:gd name="T14" fmla="*/ 25 w 113"/>
              <a:gd name="T15" fmla="*/ 252 h 256"/>
              <a:gd name="T16" fmla="*/ 37 w 113"/>
              <a:gd name="T17" fmla="*/ 241 h 256"/>
              <a:gd name="T18" fmla="*/ 58 w 113"/>
              <a:gd name="T19" fmla="*/ 182 h 256"/>
              <a:gd name="T20" fmla="*/ 56 w 113"/>
              <a:gd name="T21" fmla="*/ 16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256">
                <a:moveTo>
                  <a:pt x="56" y="166"/>
                </a:moveTo>
                <a:cubicBezTo>
                  <a:pt x="111" y="11"/>
                  <a:pt x="111" y="11"/>
                  <a:pt x="111" y="11"/>
                </a:cubicBezTo>
                <a:cubicBezTo>
                  <a:pt x="113" y="7"/>
                  <a:pt x="111" y="3"/>
                  <a:pt x="107" y="1"/>
                </a:cubicBezTo>
                <a:cubicBezTo>
                  <a:pt x="103" y="0"/>
                  <a:pt x="99" y="2"/>
                  <a:pt x="98" y="6"/>
                </a:cubicBezTo>
                <a:cubicBezTo>
                  <a:pt x="44" y="155"/>
                  <a:pt x="44" y="155"/>
                  <a:pt x="44" y="155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0" y="256"/>
                  <a:pt x="0" y="256"/>
                  <a:pt x="0" y="256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30" y="252"/>
                  <a:pt x="35" y="247"/>
                  <a:pt x="37" y="241"/>
                </a:cubicBezTo>
                <a:cubicBezTo>
                  <a:pt x="58" y="182"/>
                  <a:pt x="58" y="182"/>
                  <a:pt x="58" y="182"/>
                </a:cubicBezTo>
                <a:cubicBezTo>
                  <a:pt x="60" y="176"/>
                  <a:pt x="59" y="169"/>
                  <a:pt x="56" y="166"/>
                </a:cubicBezTo>
                <a:close/>
              </a:path>
            </a:pathLst>
          </a:custGeom>
          <a:solidFill>
            <a:srgbClr val="8C8C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231">
            <a:extLst>
              <a:ext uri="{FF2B5EF4-FFF2-40B4-BE49-F238E27FC236}">
                <a16:creationId xmlns="" xmlns:a16="http://schemas.microsoft.com/office/drawing/2014/main" id="{77D2B256-D800-415C-8313-29E7CD78A877}"/>
              </a:ext>
            </a:extLst>
          </p:cNvPr>
          <p:cNvSpPr>
            <a:spLocks/>
          </p:cNvSpPr>
          <p:nvPr/>
        </p:nvSpPr>
        <p:spPr bwMode="auto">
          <a:xfrm>
            <a:off x="3619500" y="4632325"/>
            <a:ext cx="593725" cy="257175"/>
          </a:xfrm>
          <a:custGeom>
            <a:avLst/>
            <a:gdLst>
              <a:gd name="T0" fmla="*/ 345 w 374"/>
              <a:gd name="T1" fmla="*/ 159 h 162"/>
              <a:gd name="T2" fmla="*/ 15 w 374"/>
              <a:gd name="T3" fmla="*/ 41 h 162"/>
              <a:gd name="T4" fmla="*/ 4 w 374"/>
              <a:gd name="T5" fmla="*/ 16 h 162"/>
              <a:gd name="T6" fmla="*/ 29 w 374"/>
              <a:gd name="T7" fmla="*/ 4 h 162"/>
              <a:gd name="T8" fmla="*/ 358 w 374"/>
              <a:gd name="T9" fmla="*/ 122 h 162"/>
              <a:gd name="T10" fmla="*/ 370 w 374"/>
              <a:gd name="T11" fmla="*/ 147 h 162"/>
              <a:gd name="T12" fmla="*/ 345 w 374"/>
              <a:gd name="T13" fmla="*/ 15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4" h="162">
                <a:moveTo>
                  <a:pt x="345" y="159"/>
                </a:moveTo>
                <a:cubicBezTo>
                  <a:pt x="15" y="41"/>
                  <a:pt x="15" y="41"/>
                  <a:pt x="15" y="41"/>
                </a:cubicBezTo>
                <a:cubicBezTo>
                  <a:pt x="5" y="37"/>
                  <a:pt x="0" y="26"/>
                  <a:pt x="4" y="16"/>
                </a:cubicBezTo>
                <a:cubicBezTo>
                  <a:pt x="7" y="5"/>
                  <a:pt x="18" y="0"/>
                  <a:pt x="29" y="4"/>
                </a:cubicBezTo>
                <a:cubicBezTo>
                  <a:pt x="358" y="122"/>
                  <a:pt x="358" y="122"/>
                  <a:pt x="358" y="122"/>
                </a:cubicBezTo>
                <a:cubicBezTo>
                  <a:pt x="368" y="125"/>
                  <a:pt x="374" y="136"/>
                  <a:pt x="370" y="147"/>
                </a:cubicBezTo>
                <a:cubicBezTo>
                  <a:pt x="366" y="157"/>
                  <a:pt x="355" y="162"/>
                  <a:pt x="345" y="1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232">
            <a:extLst>
              <a:ext uri="{FF2B5EF4-FFF2-40B4-BE49-F238E27FC236}">
                <a16:creationId xmlns="" xmlns:a16="http://schemas.microsoft.com/office/drawing/2014/main" id="{007C9ED0-BF41-4691-92D3-EFB43BCEF9B1}"/>
              </a:ext>
            </a:extLst>
          </p:cNvPr>
          <p:cNvSpPr>
            <a:spLocks/>
          </p:cNvSpPr>
          <p:nvPr/>
        </p:nvSpPr>
        <p:spPr bwMode="auto">
          <a:xfrm>
            <a:off x="3854450" y="4713287"/>
            <a:ext cx="123825" cy="95250"/>
          </a:xfrm>
          <a:custGeom>
            <a:avLst/>
            <a:gdLst>
              <a:gd name="T0" fmla="*/ 64 w 78"/>
              <a:gd name="T1" fmla="*/ 60 h 60"/>
              <a:gd name="T2" fmla="*/ 0 w 78"/>
              <a:gd name="T3" fmla="*/ 37 h 60"/>
              <a:gd name="T4" fmla="*/ 13 w 78"/>
              <a:gd name="T5" fmla="*/ 0 h 60"/>
              <a:gd name="T6" fmla="*/ 78 w 78"/>
              <a:gd name="T7" fmla="*/ 23 h 60"/>
              <a:gd name="T8" fmla="*/ 64 w 78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60">
                <a:moveTo>
                  <a:pt x="64" y="60"/>
                </a:moveTo>
                <a:lnTo>
                  <a:pt x="0" y="37"/>
                </a:lnTo>
                <a:lnTo>
                  <a:pt x="13" y="0"/>
                </a:lnTo>
                <a:lnTo>
                  <a:pt x="78" y="23"/>
                </a:lnTo>
                <a:lnTo>
                  <a:pt x="64" y="6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233">
            <a:extLst>
              <a:ext uri="{FF2B5EF4-FFF2-40B4-BE49-F238E27FC236}">
                <a16:creationId xmlns="" xmlns:a16="http://schemas.microsoft.com/office/drawing/2014/main" id="{BB7B58C9-C168-4BC1-ACB6-AB6E15E0EA0E}"/>
              </a:ext>
            </a:extLst>
          </p:cNvPr>
          <p:cNvSpPr>
            <a:spLocks/>
          </p:cNvSpPr>
          <p:nvPr/>
        </p:nvSpPr>
        <p:spPr bwMode="auto">
          <a:xfrm>
            <a:off x="3351212" y="4648200"/>
            <a:ext cx="901700" cy="860425"/>
          </a:xfrm>
          <a:custGeom>
            <a:avLst/>
            <a:gdLst>
              <a:gd name="T0" fmla="*/ 386 w 568"/>
              <a:gd name="T1" fmla="*/ 534 h 543"/>
              <a:gd name="T2" fmla="*/ 39 w 568"/>
              <a:gd name="T3" fmla="*/ 410 h 543"/>
              <a:gd name="T4" fmla="*/ 10 w 568"/>
              <a:gd name="T5" fmla="*/ 347 h 543"/>
              <a:gd name="T6" fmla="*/ 120 w 568"/>
              <a:gd name="T7" fmla="*/ 39 h 543"/>
              <a:gd name="T8" fmla="*/ 183 w 568"/>
              <a:gd name="T9" fmla="*/ 9 h 543"/>
              <a:gd name="T10" fmla="*/ 529 w 568"/>
              <a:gd name="T11" fmla="*/ 133 h 543"/>
              <a:gd name="T12" fmla="*/ 559 w 568"/>
              <a:gd name="T13" fmla="*/ 196 h 543"/>
              <a:gd name="T14" fmla="*/ 448 w 568"/>
              <a:gd name="T15" fmla="*/ 504 h 543"/>
              <a:gd name="T16" fmla="*/ 386 w 568"/>
              <a:gd name="T17" fmla="*/ 534 h 5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8" h="543">
                <a:moveTo>
                  <a:pt x="386" y="534"/>
                </a:moveTo>
                <a:cubicBezTo>
                  <a:pt x="39" y="410"/>
                  <a:pt x="39" y="410"/>
                  <a:pt x="39" y="410"/>
                </a:cubicBezTo>
                <a:cubicBezTo>
                  <a:pt x="14" y="401"/>
                  <a:pt x="0" y="373"/>
                  <a:pt x="10" y="347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9" y="13"/>
                  <a:pt x="157" y="0"/>
                  <a:pt x="183" y="9"/>
                </a:cubicBezTo>
                <a:cubicBezTo>
                  <a:pt x="529" y="133"/>
                  <a:pt x="529" y="133"/>
                  <a:pt x="529" y="133"/>
                </a:cubicBezTo>
                <a:cubicBezTo>
                  <a:pt x="554" y="142"/>
                  <a:pt x="568" y="170"/>
                  <a:pt x="559" y="196"/>
                </a:cubicBezTo>
                <a:cubicBezTo>
                  <a:pt x="448" y="504"/>
                  <a:pt x="448" y="504"/>
                  <a:pt x="448" y="504"/>
                </a:cubicBezTo>
                <a:cubicBezTo>
                  <a:pt x="439" y="529"/>
                  <a:pt x="411" y="543"/>
                  <a:pt x="386" y="534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234">
            <a:extLst>
              <a:ext uri="{FF2B5EF4-FFF2-40B4-BE49-F238E27FC236}">
                <a16:creationId xmlns="" xmlns:a16="http://schemas.microsoft.com/office/drawing/2014/main" id="{E33FAAFA-5453-48C6-AAAB-F2975C5A4DB8}"/>
              </a:ext>
            </a:extLst>
          </p:cNvPr>
          <p:cNvSpPr>
            <a:spLocks/>
          </p:cNvSpPr>
          <p:nvPr/>
        </p:nvSpPr>
        <p:spPr bwMode="auto">
          <a:xfrm>
            <a:off x="3378200" y="4959350"/>
            <a:ext cx="735013" cy="401638"/>
          </a:xfrm>
          <a:custGeom>
            <a:avLst/>
            <a:gdLst>
              <a:gd name="T0" fmla="*/ 317 w 463"/>
              <a:gd name="T1" fmla="*/ 244 h 254"/>
              <a:gd name="T2" fmla="*/ 0 w 463"/>
              <a:gd name="T3" fmla="*/ 130 h 254"/>
              <a:gd name="T4" fmla="*/ 6 w 463"/>
              <a:gd name="T5" fmla="*/ 114 h 254"/>
              <a:gd name="T6" fmla="*/ 323 w 463"/>
              <a:gd name="T7" fmla="*/ 227 h 254"/>
              <a:gd name="T8" fmla="*/ 374 w 463"/>
              <a:gd name="T9" fmla="*/ 203 h 254"/>
              <a:gd name="T10" fmla="*/ 447 w 463"/>
              <a:gd name="T11" fmla="*/ 0 h 254"/>
              <a:gd name="T12" fmla="*/ 463 w 463"/>
              <a:gd name="T13" fmla="*/ 6 h 254"/>
              <a:gd name="T14" fmla="*/ 390 w 463"/>
              <a:gd name="T15" fmla="*/ 209 h 254"/>
              <a:gd name="T16" fmla="*/ 317 w 463"/>
              <a:gd name="T17" fmla="*/ 24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3" h="254">
                <a:moveTo>
                  <a:pt x="317" y="244"/>
                </a:moveTo>
                <a:cubicBezTo>
                  <a:pt x="0" y="130"/>
                  <a:pt x="0" y="130"/>
                  <a:pt x="0" y="130"/>
                </a:cubicBezTo>
                <a:cubicBezTo>
                  <a:pt x="6" y="114"/>
                  <a:pt x="6" y="114"/>
                  <a:pt x="6" y="114"/>
                </a:cubicBezTo>
                <a:cubicBezTo>
                  <a:pt x="323" y="227"/>
                  <a:pt x="323" y="227"/>
                  <a:pt x="323" y="227"/>
                </a:cubicBezTo>
                <a:cubicBezTo>
                  <a:pt x="344" y="235"/>
                  <a:pt x="366" y="224"/>
                  <a:pt x="374" y="203"/>
                </a:cubicBezTo>
                <a:cubicBezTo>
                  <a:pt x="447" y="0"/>
                  <a:pt x="447" y="0"/>
                  <a:pt x="447" y="0"/>
                </a:cubicBezTo>
                <a:cubicBezTo>
                  <a:pt x="463" y="6"/>
                  <a:pt x="463" y="6"/>
                  <a:pt x="463" y="6"/>
                </a:cubicBezTo>
                <a:cubicBezTo>
                  <a:pt x="390" y="209"/>
                  <a:pt x="390" y="209"/>
                  <a:pt x="390" y="209"/>
                </a:cubicBezTo>
                <a:cubicBezTo>
                  <a:pt x="380" y="239"/>
                  <a:pt x="347" y="254"/>
                  <a:pt x="317" y="244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35">
            <a:extLst>
              <a:ext uri="{FF2B5EF4-FFF2-40B4-BE49-F238E27FC236}">
                <a16:creationId xmlns="" xmlns:a16="http://schemas.microsoft.com/office/drawing/2014/main" id="{E193CB8B-9706-4005-AF0F-A832A7C3A6F5}"/>
              </a:ext>
            </a:extLst>
          </p:cNvPr>
          <p:cNvSpPr>
            <a:spLocks/>
          </p:cNvSpPr>
          <p:nvPr/>
        </p:nvSpPr>
        <p:spPr bwMode="auto">
          <a:xfrm>
            <a:off x="4027487" y="4889500"/>
            <a:ext cx="146050" cy="147638"/>
          </a:xfrm>
          <a:custGeom>
            <a:avLst/>
            <a:gdLst>
              <a:gd name="T0" fmla="*/ 84 w 92"/>
              <a:gd name="T1" fmla="*/ 60 h 93"/>
              <a:gd name="T2" fmla="*/ 32 w 92"/>
              <a:gd name="T3" fmla="*/ 85 h 93"/>
              <a:gd name="T4" fmla="*/ 7 w 92"/>
              <a:gd name="T5" fmla="*/ 33 h 93"/>
              <a:gd name="T6" fmla="*/ 60 w 92"/>
              <a:gd name="T7" fmla="*/ 8 h 93"/>
              <a:gd name="T8" fmla="*/ 84 w 92"/>
              <a:gd name="T9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93">
                <a:moveTo>
                  <a:pt x="84" y="60"/>
                </a:moveTo>
                <a:cubicBezTo>
                  <a:pt x="77" y="82"/>
                  <a:pt x="53" y="93"/>
                  <a:pt x="32" y="85"/>
                </a:cubicBezTo>
                <a:cubicBezTo>
                  <a:pt x="11" y="78"/>
                  <a:pt x="0" y="54"/>
                  <a:pt x="7" y="33"/>
                </a:cubicBezTo>
                <a:cubicBezTo>
                  <a:pt x="15" y="12"/>
                  <a:pt x="38" y="0"/>
                  <a:pt x="60" y="8"/>
                </a:cubicBezTo>
                <a:cubicBezTo>
                  <a:pt x="81" y="16"/>
                  <a:pt x="92" y="39"/>
                  <a:pt x="84" y="60"/>
                </a:cubicBezTo>
                <a:close/>
              </a:path>
            </a:pathLst>
          </a:custGeom>
          <a:solidFill>
            <a:srgbClr val="AA11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36">
            <a:extLst>
              <a:ext uri="{FF2B5EF4-FFF2-40B4-BE49-F238E27FC236}">
                <a16:creationId xmlns="" xmlns:a16="http://schemas.microsoft.com/office/drawing/2014/main" id="{9DC68736-F8F1-4F42-9791-FCBE2E614B46}"/>
              </a:ext>
            </a:extLst>
          </p:cNvPr>
          <p:cNvSpPr>
            <a:spLocks/>
          </p:cNvSpPr>
          <p:nvPr/>
        </p:nvSpPr>
        <p:spPr bwMode="auto">
          <a:xfrm>
            <a:off x="4046537" y="4910137"/>
            <a:ext cx="107950" cy="107950"/>
          </a:xfrm>
          <a:custGeom>
            <a:avLst/>
            <a:gdLst>
              <a:gd name="T0" fmla="*/ 62 w 68"/>
              <a:gd name="T1" fmla="*/ 44 h 68"/>
              <a:gd name="T2" fmla="*/ 24 w 68"/>
              <a:gd name="T3" fmla="*/ 62 h 68"/>
              <a:gd name="T4" fmla="*/ 5 w 68"/>
              <a:gd name="T5" fmla="*/ 23 h 68"/>
              <a:gd name="T6" fmla="*/ 44 w 68"/>
              <a:gd name="T7" fmla="*/ 5 h 68"/>
              <a:gd name="T8" fmla="*/ 62 w 68"/>
              <a:gd name="T9" fmla="*/ 4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62" y="44"/>
                </a:moveTo>
                <a:cubicBezTo>
                  <a:pt x="57" y="60"/>
                  <a:pt x="39" y="68"/>
                  <a:pt x="24" y="62"/>
                </a:cubicBezTo>
                <a:cubicBezTo>
                  <a:pt x="8" y="56"/>
                  <a:pt x="0" y="39"/>
                  <a:pt x="5" y="23"/>
                </a:cubicBezTo>
                <a:cubicBezTo>
                  <a:pt x="11" y="8"/>
                  <a:pt x="28" y="0"/>
                  <a:pt x="44" y="5"/>
                </a:cubicBezTo>
                <a:cubicBezTo>
                  <a:pt x="60" y="11"/>
                  <a:pt x="68" y="28"/>
                  <a:pt x="62" y="44"/>
                </a:cubicBezTo>
                <a:close/>
              </a:path>
            </a:pathLst>
          </a:custGeom>
          <a:solidFill>
            <a:srgbClr val="C51E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237">
            <a:extLst>
              <a:ext uri="{FF2B5EF4-FFF2-40B4-BE49-F238E27FC236}">
                <a16:creationId xmlns="" xmlns:a16="http://schemas.microsoft.com/office/drawing/2014/main" id="{627D2AFD-4EE3-43E9-BBB4-4B7EF0B2FE05}"/>
              </a:ext>
            </a:extLst>
          </p:cNvPr>
          <p:cNvSpPr>
            <a:spLocks/>
          </p:cNvSpPr>
          <p:nvPr/>
        </p:nvSpPr>
        <p:spPr bwMode="auto">
          <a:xfrm>
            <a:off x="4013200" y="5040312"/>
            <a:ext cx="87313" cy="87313"/>
          </a:xfrm>
          <a:custGeom>
            <a:avLst/>
            <a:gdLst>
              <a:gd name="T0" fmla="*/ 51 w 55"/>
              <a:gd name="T1" fmla="*/ 36 h 55"/>
              <a:gd name="T2" fmla="*/ 20 w 55"/>
              <a:gd name="T3" fmla="*/ 50 h 55"/>
              <a:gd name="T4" fmla="*/ 5 w 55"/>
              <a:gd name="T5" fmla="*/ 19 h 55"/>
              <a:gd name="T6" fmla="*/ 36 w 55"/>
              <a:gd name="T7" fmla="*/ 4 h 55"/>
              <a:gd name="T8" fmla="*/ 51 w 55"/>
              <a:gd name="T9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51" y="36"/>
                </a:moveTo>
                <a:cubicBezTo>
                  <a:pt x="46" y="48"/>
                  <a:pt x="32" y="55"/>
                  <a:pt x="20" y="50"/>
                </a:cubicBezTo>
                <a:cubicBezTo>
                  <a:pt x="7" y="46"/>
                  <a:pt x="0" y="32"/>
                  <a:pt x="5" y="19"/>
                </a:cubicBezTo>
                <a:cubicBezTo>
                  <a:pt x="9" y="6"/>
                  <a:pt x="23" y="0"/>
                  <a:pt x="36" y="4"/>
                </a:cubicBezTo>
                <a:cubicBezTo>
                  <a:pt x="49" y="9"/>
                  <a:pt x="55" y="23"/>
                  <a:pt x="51" y="36"/>
                </a:cubicBezTo>
                <a:close/>
              </a:path>
            </a:pathLst>
          </a:custGeom>
          <a:solidFill>
            <a:srgbClr val="D186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38">
            <a:extLst>
              <a:ext uri="{FF2B5EF4-FFF2-40B4-BE49-F238E27FC236}">
                <a16:creationId xmlns="" xmlns:a16="http://schemas.microsoft.com/office/drawing/2014/main" id="{795A5454-C25A-4123-8914-38BE9B1E1358}"/>
              </a:ext>
            </a:extLst>
          </p:cNvPr>
          <p:cNvSpPr>
            <a:spLocks/>
          </p:cNvSpPr>
          <p:nvPr/>
        </p:nvSpPr>
        <p:spPr bwMode="auto">
          <a:xfrm>
            <a:off x="4024312" y="5051425"/>
            <a:ext cx="65088" cy="65088"/>
          </a:xfrm>
          <a:custGeom>
            <a:avLst/>
            <a:gdLst>
              <a:gd name="T0" fmla="*/ 38 w 41"/>
              <a:gd name="T1" fmla="*/ 26 h 41"/>
              <a:gd name="T2" fmla="*/ 15 w 41"/>
              <a:gd name="T3" fmla="*/ 37 h 41"/>
              <a:gd name="T4" fmla="*/ 4 w 41"/>
              <a:gd name="T5" fmla="*/ 14 h 41"/>
              <a:gd name="T6" fmla="*/ 27 w 41"/>
              <a:gd name="T7" fmla="*/ 3 h 41"/>
              <a:gd name="T8" fmla="*/ 38 w 41"/>
              <a:gd name="T9" fmla="*/ 2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1">
                <a:moveTo>
                  <a:pt x="38" y="26"/>
                </a:moveTo>
                <a:cubicBezTo>
                  <a:pt x="34" y="36"/>
                  <a:pt x="24" y="41"/>
                  <a:pt x="15" y="37"/>
                </a:cubicBezTo>
                <a:cubicBezTo>
                  <a:pt x="5" y="34"/>
                  <a:pt x="0" y="24"/>
                  <a:pt x="4" y="14"/>
                </a:cubicBezTo>
                <a:cubicBezTo>
                  <a:pt x="7" y="5"/>
                  <a:pt x="17" y="0"/>
                  <a:pt x="27" y="3"/>
                </a:cubicBezTo>
                <a:cubicBezTo>
                  <a:pt x="36" y="7"/>
                  <a:pt x="41" y="17"/>
                  <a:pt x="38" y="26"/>
                </a:cubicBezTo>
                <a:close/>
              </a:path>
            </a:pathLst>
          </a:custGeom>
          <a:solidFill>
            <a:srgbClr val="F7A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39">
            <a:extLst>
              <a:ext uri="{FF2B5EF4-FFF2-40B4-BE49-F238E27FC236}">
                <a16:creationId xmlns="" xmlns:a16="http://schemas.microsoft.com/office/drawing/2014/main" id="{48E5324D-4DE9-4BC4-B547-17F746416FA0}"/>
              </a:ext>
            </a:extLst>
          </p:cNvPr>
          <p:cNvSpPr>
            <a:spLocks/>
          </p:cNvSpPr>
          <p:nvPr/>
        </p:nvSpPr>
        <p:spPr bwMode="auto">
          <a:xfrm>
            <a:off x="3979862" y="5132387"/>
            <a:ext cx="87313" cy="85725"/>
          </a:xfrm>
          <a:custGeom>
            <a:avLst/>
            <a:gdLst>
              <a:gd name="T0" fmla="*/ 51 w 55"/>
              <a:gd name="T1" fmla="*/ 36 h 55"/>
              <a:gd name="T2" fmla="*/ 20 w 55"/>
              <a:gd name="T3" fmla="*/ 51 h 55"/>
              <a:gd name="T4" fmla="*/ 5 w 55"/>
              <a:gd name="T5" fmla="*/ 19 h 55"/>
              <a:gd name="T6" fmla="*/ 36 w 55"/>
              <a:gd name="T7" fmla="*/ 5 h 55"/>
              <a:gd name="T8" fmla="*/ 51 w 55"/>
              <a:gd name="T9" fmla="*/ 3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55">
                <a:moveTo>
                  <a:pt x="51" y="36"/>
                </a:moveTo>
                <a:cubicBezTo>
                  <a:pt x="46" y="49"/>
                  <a:pt x="32" y="55"/>
                  <a:pt x="20" y="51"/>
                </a:cubicBezTo>
                <a:cubicBezTo>
                  <a:pt x="7" y="46"/>
                  <a:pt x="0" y="32"/>
                  <a:pt x="5" y="19"/>
                </a:cubicBezTo>
                <a:cubicBezTo>
                  <a:pt x="9" y="7"/>
                  <a:pt x="23" y="0"/>
                  <a:pt x="36" y="5"/>
                </a:cubicBezTo>
                <a:cubicBezTo>
                  <a:pt x="49" y="9"/>
                  <a:pt x="55" y="23"/>
                  <a:pt x="51" y="36"/>
                </a:cubicBezTo>
                <a:close/>
              </a:path>
            </a:pathLst>
          </a:custGeom>
          <a:solidFill>
            <a:srgbClr val="D186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240">
            <a:extLst>
              <a:ext uri="{FF2B5EF4-FFF2-40B4-BE49-F238E27FC236}">
                <a16:creationId xmlns="" xmlns:a16="http://schemas.microsoft.com/office/drawing/2014/main" id="{B49CC36C-F7E6-4CB2-9629-B624345A8F4C}"/>
              </a:ext>
            </a:extLst>
          </p:cNvPr>
          <p:cNvSpPr>
            <a:spLocks/>
          </p:cNvSpPr>
          <p:nvPr/>
        </p:nvSpPr>
        <p:spPr bwMode="auto">
          <a:xfrm>
            <a:off x="3992562" y="5143500"/>
            <a:ext cx="63500" cy="63500"/>
          </a:xfrm>
          <a:custGeom>
            <a:avLst/>
            <a:gdLst>
              <a:gd name="T0" fmla="*/ 37 w 40"/>
              <a:gd name="T1" fmla="*/ 27 h 41"/>
              <a:gd name="T2" fmla="*/ 14 w 40"/>
              <a:gd name="T3" fmla="*/ 38 h 41"/>
              <a:gd name="T4" fmla="*/ 3 w 40"/>
              <a:gd name="T5" fmla="*/ 14 h 41"/>
              <a:gd name="T6" fmla="*/ 26 w 40"/>
              <a:gd name="T7" fmla="*/ 4 h 41"/>
              <a:gd name="T8" fmla="*/ 37 w 40"/>
              <a:gd name="T9" fmla="*/ 2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1">
                <a:moveTo>
                  <a:pt x="37" y="27"/>
                </a:moveTo>
                <a:cubicBezTo>
                  <a:pt x="34" y="36"/>
                  <a:pt x="23" y="41"/>
                  <a:pt x="14" y="38"/>
                </a:cubicBezTo>
                <a:cubicBezTo>
                  <a:pt x="4" y="34"/>
                  <a:pt x="0" y="24"/>
                  <a:pt x="3" y="14"/>
                </a:cubicBezTo>
                <a:cubicBezTo>
                  <a:pt x="6" y="5"/>
                  <a:pt x="17" y="0"/>
                  <a:pt x="26" y="4"/>
                </a:cubicBezTo>
                <a:cubicBezTo>
                  <a:pt x="35" y="7"/>
                  <a:pt x="40" y="17"/>
                  <a:pt x="37" y="27"/>
                </a:cubicBezTo>
                <a:close/>
              </a:path>
            </a:pathLst>
          </a:custGeom>
          <a:solidFill>
            <a:srgbClr val="F7AD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241">
            <a:extLst>
              <a:ext uri="{FF2B5EF4-FFF2-40B4-BE49-F238E27FC236}">
                <a16:creationId xmlns="" xmlns:a16="http://schemas.microsoft.com/office/drawing/2014/main" id="{575FF5E8-ACE0-4E97-BC98-2688FA7D9AAE}"/>
              </a:ext>
            </a:extLst>
          </p:cNvPr>
          <p:cNvSpPr>
            <a:spLocks/>
          </p:cNvSpPr>
          <p:nvPr/>
        </p:nvSpPr>
        <p:spPr bwMode="auto">
          <a:xfrm>
            <a:off x="3654425" y="5326062"/>
            <a:ext cx="49213" cy="47625"/>
          </a:xfrm>
          <a:custGeom>
            <a:avLst/>
            <a:gdLst>
              <a:gd name="T0" fmla="*/ 16 w 31"/>
              <a:gd name="T1" fmla="*/ 30 h 30"/>
              <a:gd name="T2" fmla="*/ 13 w 31"/>
              <a:gd name="T3" fmla="*/ 29 h 30"/>
              <a:gd name="T4" fmla="*/ 2 w 31"/>
              <a:gd name="T5" fmla="*/ 13 h 30"/>
              <a:gd name="T6" fmla="*/ 18 w 31"/>
              <a:gd name="T7" fmla="*/ 1 h 30"/>
              <a:gd name="T8" fmla="*/ 30 w 31"/>
              <a:gd name="T9" fmla="*/ 17 h 30"/>
              <a:gd name="T10" fmla="*/ 29 w 31"/>
              <a:gd name="T11" fmla="*/ 18 h 30"/>
              <a:gd name="T12" fmla="*/ 16 w 31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0">
                <a:moveTo>
                  <a:pt x="16" y="30"/>
                </a:moveTo>
                <a:cubicBezTo>
                  <a:pt x="15" y="30"/>
                  <a:pt x="14" y="29"/>
                  <a:pt x="13" y="29"/>
                </a:cubicBezTo>
                <a:cubicBezTo>
                  <a:pt x="5" y="28"/>
                  <a:pt x="0" y="21"/>
                  <a:pt x="2" y="13"/>
                </a:cubicBezTo>
                <a:cubicBezTo>
                  <a:pt x="3" y="5"/>
                  <a:pt x="10" y="0"/>
                  <a:pt x="18" y="1"/>
                </a:cubicBezTo>
                <a:cubicBezTo>
                  <a:pt x="25" y="3"/>
                  <a:pt x="31" y="10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5"/>
                  <a:pt x="22" y="30"/>
                  <a:pt x="16" y="30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242">
            <a:extLst>
              <a:ext uri="{FF2B5EF4-FFF2-40B4-BE49-F238E27FC236}">
                <a16:creationId xmlns="" xmlns:a16="http://schemas.microsoft.com/office/drawing/2014/main" id="{AA9B7812-5B0E-4FF4-95ED-F182FDF5FA85}"/>
              </a:ext>
            </a:extLst>
          </p:cNvPr>
          <p:cNvSpPr>
            <a:spLocks/>
          </p:cNvSpPr>
          <p:nvPr/>
        </p:nvSpPr>
        <p:spPr bwMode="auto">
          <a:xfrm>
            <a:off x="692150" y="5364162"/>
            <a:ext cx="3003550" cy="1404938"/>
          </a:xfrm>
          <a:custGeom>
            <a:avLst/>
            <a:gdLst>
              <a:gd name="T0" fmla="*/ 42 w 1892"/>
              <a:gd name="T1" fmla="*/ 827 h 886"/>
              <a:gd name="T2" fmla="*/ 97 w 1892"/>
              <a:gd name="T3" fmla="*/ 776 h 886"/>
              <a:gd name="T4" fmla="*/ 155 w 1892"/>
              <a:gd name="T5" fmla="*/ 727 h 886"/>
              <a:gd name="T6" fmla="*/ 215 w 1892"/>
              <a:gd name="T7" fmla="*/ 680 h 886"/>
              <a:gd name="T8" fmla="*/ 277 w 1892"/>
              <a:gd name="T9" fmla="*/ 637 h 886"/>
              <a:gd name="T10" fmla="*/ 342 w 1892"/>
              <a:gd name="T11" fmla="*/ 597 h 886"/>
              <a:gd name="T12" fmla="*/ 409 w 1892"/>
              <a:gd name="T13" fmla="*/ 561 h 886"/>
              <a:gd name="T14" fmla="*/ 478 w 1892"/>
              <a:gd name="T15" fmla="*/ 530 h 886"/>
              <a:gd name="T16" fmla="*/ 550 w 1892"/>
              <a:gd name="T17" fmla="*/ 504 h 886"/>
              <a:gd name="T18" fmla="*/ 623 w 1892"/>
              <a:gd name="T19" fmla="*/ 482 h 886"/>
              <a:gd name="T20" fmla="*/ 697 w 1892"/>
              <a:gd name="T21" fmla="*/ 466 h 886"/>
              <a:gd name="T22" fmla="*/ 773 w 1892"/>
              <a:gd name="T23" fmla="*/ 455 h 886"/>
              <a:gd name="T24" fmla="*/ 848 w 1892"/>
              <a:gd name="T25" fmla="*/ 447 h 886"/>
              <a:gd name="T26" fmla="*/ 924 w 1892"/>
              <a:gd name="T27" fmla="*/ 442 h 886"/>
              <a:gd name="T28" fmla="*/ 999 w 1892"/>
              <a:gd name="T29" fmla="*/ 440 h 886"/>
              <a:gd name="T30" fmla="*/ 1062 w 1892"/>
              <a:gd name="T31" fmla="*/ 445 h 886"/>
              <a:gd name="T32" fmla="*/ 1125 w 1892"/>
              <a:gd name="T33" fmla="*/ 438 h 886"/>
              <a:gd name="T34" fmla="*/ 1200 w 1892"/>
              <a:gd name="T35" fmla="*/ 437 h 886"/>
              <a:gd name="T36" fmla="*/ 1275 w 1892"/>
              <a:gd name="T37" fmla="*/ 435 h 886"/>
              <a:gd name="T38" fmla="*/ 1349 w 1892"/>
              <a:gd name="T39" fmla="*/ 432 h 886"/>
              <a:gd name="T40" fmla="*/ 1422 w 1892"/>
              <a:gd name="T41" fmla="*/ 422 h 886"/>
              <a:gd name="T42" fmla="*/ 1493 w 1892"/>
              <a:gd name="T43" fmla="*/ 404 h 886"/>
              <a:gd name="T44" fmla="*/ 1562 w 1892"/>
              <a:gd name="T45" fmla="*/ 378 h 886"/>
              <a:gd name="T46" fmla="*/ 1626 w 1892"/>
              <a:gd name="T47" fmla="*/ 343 h 886"/>
              <a:gd name="T48" fmla="*/ 1685 w 1892"/>
              <a:gd name="T49" fmla="*/ 300 h 886"/>
              <a:gd name="T50" fmla="*/ 1737 w 1892"/>
              <a:gd name="T51" fmla="*/ 248 h 886"/>
              <a:gd name="T52" fmla="*/ 1782 w 1892"/>
              <a:gd name="T53" fmla="*/ 190 h 886"/>
              <a:gd name="T54" fmla="*/ 1819 w 1892"/>
              <a:gd name="T55" fmla="*/ 127 h 886"/>
              <a:gd name="T56" fmla="*/ 1848 w 1892"/>
              <a:gd name="T57" fmla="*/ 59 h 886"/>
              <a:gd name="T58" fmla="*/ 1890 w 1892"/>
              <a:gd name="T59" fmla="*/ 18 h 886"/>
              <a:gd name="T60" fmla="*/ 1865 w 1892"/>
              <a:gd name="T61" fmla="*/ 92 h 886"/>
              <a:gd name="T62" fmla="*/ 1832 w 1892"/>
              <a:gd name="T63" fmla="*/ 161 h 886"/>
              <a:gd name="T64" fmla="*/ 1791 w 1892"/>
              <a:gd name="T65" fmla="*/ 226 h 886"/>
              <a:gd name="T66" fmla="*/ 1741 w 1892"/>
              <a:gd name="T67" fmla="*/ 285 h 886"/>
              <a:gd name="T68" fmla="*/ 1684 w 1892"/>
              <a:gd name="T69" fmla="*/ 337 h 886"/>
              <a:gd name="T70" fmla="*/ 1620 w 1892"/>
              <a:gd name="T71" fmla="*/ 380 h 886"/>
              <a:gd name="T72" fmla="*/ 1551 w 1892"/>
              <a:gd name="T73" fmla="*/ 414 h 886"/>
              <a:gd name="T74" fmla="*/ 1488 w 1892"/>
              <a:gd name="T75" fmla="*/ 428 h 886"/>
              <a:gd name="T76" fmla="*/ 1414 w 1892"/>
              <a:gd name="T77" fmla="*/ 445 h 886"/>
              <a:gd name="T78" fmla="*/ 1339 w 1892"/>
              <a:gd name="T79" fmla="*/ 453 h 886"/>
              <a:gd name="T80" fmla="*/ 1263 w 1892"/>
              <a:gd name="T81" fmla="*/ 456 h 886"/>
              <a:gd name="T82" fmla="*/ 1200 w 1892"/>
              <a:gd name="T83" fmla="*/ 465 h 886"/>
              <a:gd name="T84" fmla="*/ 1125 w 1892"/>
              <a:gd name="T85" fmla="*/ 466 h 886"/>
              <a:gd name="T86" fmla="*/ 1051 w 1892"/>
              <a:gd name="T87" fmla="*/ 467 h 886"/>
              <a:gd name="T88" fmla="*/ 987 w 1892"/>
              <a:gd name="T89" fmla="*/ 461 h 886"/>
              <a:gd name="T90" fmla="*/ 913 w 1892"/>
              <a:gd name="T91" fmla="*/ 464 h 886"/>
              <a:gd name="T92" fmla="*/ 838 w 1892"/>
              <a:gd name="T93" fmla="*/ 469 h 886"/>
              <a:gd name="T94" fmla="*/ 763 w 1892"/>
              <a:gd name="T95" fmla="*/ 477 h 886"/>
              <a:gd name="T96" fmla="*/ 690 w 1892"/>
              <a:gd name="T97" fmla="*/ 489 h 886"/>
              <a:gd name="T98" fmla="*/ 617 w 1892"/>
              <a:gd name="T99" fmla="*/ 506 h 886"/>
              <a:gd name="T100" fmla="*/ 545 w 1892"/>
              <a:gd name="T101" fmla="*/ 528 h 886"/>
              <a:gd name="T102" fmla="*/ 476 w 1892"/>
              <a:gd name="T103" fmla="*/ 554 h 886"/>
              <a:gd name="T104" fmla="*/ 408 w 1892"/>
              <a:gd name="T105" fmla="*/ 586 h 886"/>
              <a:gd name="T106" fmla="*/ 342 w 1892"/>
              <a:gd name="T107" fmla="*/ 621 h 886"/>
              <a:gd name="T108" fmla="*/ 279 w 1892"/>
              <a:gd name="T109" fmla="*/ 661 h 886"/>
              <a:gd name="T110" fmla="*/ 218 w 1892"/>
              <a:gd name="T111" fmla="*/ 705 h 886"/>
              <a:gd name="T112" fmla="*/ 159 w 1892"/>
              <a:gd name="T113" fmla="*/ 751 h 886"/>
              <a:gd name="T114" fmla="*/ 102 w 1892"/>
              <a:gd name="T115" fmla="*/ 799 h 886"/>
              <a:gd name="T116" fmla="*/ 47 w 1892"/>
              <a:gd name="T117" fmla="*/ 850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892" h="886">
                <a:moveTo>
                  <a:pt x="15" y="886"/>
                </a:moveTo>
                <a:cubicBezTo>
                  <a:pt x="11" y="886"/>
                  <a:pt x="8" y="884"/>
                  <a:pt x="5" y="881"/>
                </a:cubicBezTo>
                <a:cubicBezTo>
                  <a:pt x="0" y="876"/>
                  <a:pt x="0" y="867"/>
                  <a:pt x="5" y="862"/>
                </a:cubicBezTo>
                <a:cubicBezTo>
                  <a:pt x="6" y="861"/>
                  <a:pt x="6" y="861"/>
                  <a:pt x="6" y="861"/>
                </a:cubicBezTo>
                <a:cubicBezTo>
                  <a:pt x="10" y="857"/>
                  <a:pt x="15" y="856"/>
                  <a:pt x="19" y="857"/>
                </a:cubicBezTo>
                <a:cubicBezTo>
                  <a:pt x="18" y="853"/>
                  <a:pt x="20" y="848"/>
                  <a:pt x="23" y="844"/>
                </a:cubicBezTo>
                <a:cubicBezTo>
                  <a:pt x="24" y="843"/>
                  <a:pt x="24" y="843"/>
                  <a:pt x="24" y="843"/>
                </a:cubicBezTo>
                <a:cubicBezTo>
                  <a:pt x="28" y="840"/>
                  <a:pt x="33" y="839"/>
                  <a:pt x="37" y="840"/>
                </a:cubicBezTo>
                <a:cubicBezTo>
                  <a:pt x="36" y="835"/>
                  <a:pt x="38" y="830"/>
                  <a:pt x="42" y="827"/>
                </a:cubicBezTo>
                <a:cubicBezTo>
                  <a:pt x="42" y="826"/>
                  <a:pt x="42" y="826"/>
                  <a:pt x="42" y="826"/>
                </a:cubicBezTo>
                <a:cubicBezTo>
                  <a:pt x="46" y="822"/>
                  <a:pt x="51" y="821"/>
                  <a:pt x="56" y="823"/>
                </a:cubicBezTo>
                <a:cubicBezTo>
                  <a:pt x="55" y="818"/>
                  <a:pt x="56" y="813"/>
                  <a:pt x="60" y="809"/>
                </a:cubicBezTo>
                <a:cubicBezTo>
                  <a:pt x="61" y="809"/>
                  <a:pt x="61" y="809"/>
                  <a:pt x="61" y="809"/>
                </a:cubicBezTo>
                <a:cubicBezTo>
                  <a:pt x="64" y="805"/>
                  <a:pt x="70" y="804"/>
                  <a:pt x="74" y="806"/>
                </a:cubicBezTo>
                <a:cubicBezTo>
                  <a:pt x="73" y="801"/>
                  <a:pt x="75" y="796"/>
                  <a:pt x="78" y="792"/>
                </a:cubicBezTo>
                <a:cubicBezTo>
                  <a:pt x="79" y="792"/>
                  <a:pt x="79" y="792"/>
                  <a:pt x="79" y="792"/>
                </a:cubicBezTo>
                <a:cubicBezTo>
                  <a:pt x="83" y="788"/>
                  <a:pt x="88" y="787"/>
                  <a:pt x="93" y="789"/>
                </a:cubicBezTo>
                <a:cubicBezTo>
                  <a:pt x="92" y="784"/>
                  <a:pt x="94" y="779"/>
                  <a:pt x="97" y="776"/>
                </a:cubicBezTo>
                <a:cubicBezTo>
                  <a:pt x="98" y="775"/>
                  <a:pt x="98" y="775"/>
                  <a:pt x="98" y="775"/>
                </a:cubicBezTo>
                <a:cubicBezTo>
                  <a:pt x="102" y="772"/>
                  <a:pt x="107" y="771"/>
                  <a:pt x="112" y="772"/>
                </a:cubicBezTo>
                <a:cubicBezTo>
                  <a:pt x="111" y="767"/>
                  <a:pt x="113" y="762"/>
                  <a:pt x="117" y="759"/>
                </a:cubicBezTo>
                <a:cubicBezTo>
                  <a:pt x="117" y="758"/>
                  <a:pt x="117" y="758"/>
                  <a:pt x="117" y="758"/>
                </a:cubicBezTo>
                <a:cubicBezTo>
                  <a:pt x="121" y="755"/>
                  <a:pt x="126" y="754"/>
                  <a:pt x="131" y="756"/>
                </a:cubicBezTo>
                <a:cubicBezTo>
                  <a:pt x="130" y="751"/>
                  <a:pt x="132" y="746"/>
                  <a:pt x="136" y="743"/>
                </a:cubicBezTo>
                <a:cubicBezTo>
                  <a:pt x="136" y="742"/>
                  <a:pt x="136" y="742"/>
                  <a:pt x="136" y="742"/>
                </a:cubicBezTo>
                <a:cubicBezTo>
                  <a:pt x="140" y="739"/>
                  <a:pt x="146" y="738"/>
                  <a:pt x="150" y="740"/>
                </a:cubicBezTo>
                <a:cubicBezTo>
                  <a:pt x="149" y="735"/>
                  <a:pt x="151" y="730"/>
                  <a:pt x="155" y="727"/>
                </a:cubicBezTo>
                <a:cubicBezTo>
                  <a:pt x="156" y="726"/>
                  <a:pt x="156" y="726"/>
                  <a:pt x="156" y="726"/>
                </a:cubicBezTo>
                <a:cubicBezTo>
                  <a:pt x="160" y="723"/>
                  <a:pt x="165" y="722"/>
                  <a:pt x="170" y="724"/>
                </a:cubicBezTo>
                <a:cubicBezTo>
                  <a:pt x="169" y="719"/>
                  <a:pt x="171" y="714"/>
                  <a:pt x="175" y="711"/>
                </a:cubicBezTo>
                <a:cubicBezTo>
                  <a:pt x="176" y="710"/>
                  <a:pt x="176" y="710"/>
                  <a:pt x="176" y="710"/>
                </a:cubicBezTo>
                <a:cubicBezTo>
                  <a:pt x="180" y="707"/>
                  <a:pt x="185" y="707"/>
                  <a:pt x="190" y="708"/>
                </a:cubicBezTo>
                <a:cubicBezTo>
                  <a:pt x="189" y="703"/>
                  <a:pt x="191" y="699"/>
                  <a:pt x="195" y="695"/>
                </a:cubicBezTo>
                <a:cubicBezTo>
                  <a:pt x="196" y="695"/>
                  <a:pt x="196" y="695"/>
                  <a:pt x="196" y="695"/>
                </a:cubicBezTo>
                <a:cubicBezTo>
                  <a:pt x="200" y="692"/>
                  <a:pt x="205" y="691"/>
                  <a:pt x="210" y="693"/>
                </a:cubicBezTo>
                <a:cubicBezTo>
                  <a:pt x="209" y="688"/>
                  <a:pt x="211" y="683"/>
                  <a:pt x="215" y="680"/>
                </a:cubicBezTo>
                <a:cubicBezTo>
                  <a:pt x="216" y="680"/>
                  <a:pt x="216" y="680"/>
                  <a:pt x="216" y="680"/>
                </a:cubicBezTo>
                <a:cubicBezTo>
                  <a:pt x="220" y="677"/>
                  <a:pt x="225" y="676"/>
                  <a:pt x="230" y="678"/>
                </a:cubicBezTo>
                <a:cubicBezTo>
                  <a:pt x="229" y="673"/>
                  <a:pt x="232" y="668"/>
                  <a:pt x="236" y="665"/>
                </a:cubicBezTo>
                <a:cubicBezTo>
                  <a:pt x="236" y="665"/>
                  <a:pt x="236" y="665"/>
                  <a:pt x="236" y="665"/>
                </a:cubicBezTo>
                <a:cubicBezTo>
                  <a:pt x="241" y="662"/>
                  <a:pt x="246" y="662"/>
                  <a:pt x="250" y="664"/>
                </a:cubicBezTo>
                <a:cubicBezTo>
                  <a:pt x="250" y="659"/>
                  <a:pt x="252" y="654"/>
                  <a:pt x="256" y="651"/>
                </a:cubicBezTo>
                <a:cubicBezTo>
                  <a:pt x="257" y="650"/>
                  <a:pt x="257" y="650"/>
                  <a:pt x="257" y="650"/>
                </a:cubicBezTo>
                <a:cubicBezTo>
                  <a:pt x="262" y="648"/>
                  <a:pt x="267" y="647"/>
                  <a:pt x="271" y="649"/>
                </a:cubicBezTo>
                <a:cubicBezTo>
                  <a:pt x="271" y="645"/>
                  <a:pt x="273" y="640"/>
                  <a:pt x="277" y="637"/>
                </a:cubicBezTo>
                <a:cubicBezTo>
                  <a:pt x="278" y="636"/>
                  <a:pt x="278" y="636"/>
                  <a:pt x="278" y="636"/>
                </a:cubicBezTo>
                <a:cubicBezTo>
                  <a:pt x="283" y="634"/>
                  <a:pt x="288" y="633"/>
                  <a:pt x="292" y="636"/>
                </a:cubicBezTo>
                <a:cubicBezTo>
                  <a:pt x="292" y="631"/>
                  <a:pt x="294" y="626"/>
                  <a:pt x="299" y="623"/>
                </a:cubicBezTo>
                <a:cubicBezTo>
                  <a:pt x="300" y="623"/>
                  <a:pt x="300" y="623"/>
                  <a:pt x="300" y="623"/>
                </a:cubicBezTo>
                <a:cubicBezTo>
                  <a:pt x="304" y="620"/>
                  <a:pt x="309" y="620"/>
                  <a:pt x="314" y="622"/>
                </a:cubicBezTo>
                <a:cubicBezTo>
                  <a:pt x="313" y="617"/>
                  <a:pt x="316" y="613"/>
                  <a:pt x="320" y="610"/>
                </a:cubicBezTo>
                <a:cubicBezTo>
                  <a:pt x="321" y="609"/>
                  <a:pt x="321" y="609"/>
                  <a:pt x="321" y="609"/>
                </a:cubicBezTo>
                <a:cubicBezTo>
                  <a:pt x="326" y="607"/>
                  <a:pt x="331" y="607"/>
                  <a:pt x="335" y="609"/>
                </a:cubicBezTo>
                <a:cubicBezTo>
                  <a:pt x="335" y="604"/>
                  <a:pt x="338" y="599"/>
                  <a:pt x="342" y="597"/>
                </a:cubicBezTo>
                <a:cubicBezTo>
                  <a:pt x="343" y="597"/>
                  <a:pt x="343" y="597"/>
                  <a:pt x="343" y="597"/>
                </a:cubicBezTo>
                <a:cubicBezTo>
                  <a:pt x="347" y="594"/>
                  <a:pt x="353" y="594"/>
                  <a:pt x="357" y="596"/>
                </a:cubicBezTo>
                <a:cubicBezTo>
                  <a:pt x="357" y="592"/>
                  <a:pt x="360" y="587"/>
                  <a:pt x="364" y="585"/>
                </a:cubicBezTo>
                <a:cubicBezTo>
                  <a:pt x="365" y="584"/>
                  <a:pt x="365" y="584"/>
                  <a:pt x="365" y="584"/>
                </a:cubicBezTo>
                <a:cubicBezTo>
                  <a:pt x="370" y="582"/>
                  <a:pt x="375" y="582"/>
                  <a:pt x="379" y="584"/>
                </a:cubicBezTo>
                <a:cubicBezTo>
                  <a:pt x="379" y="580"/>
                  <a:pt x="382" y="575"/>
                  <a:pt x="387" y="573"/>
                </a:cubicBezTo>
                <a:cubicBezTo>
                  <a:pt x="388" y="572"/>
                  <a:pt x="388" y="572"/>
                  <a:pt x="388" y="572"/>
                </a:cubicBezTo>
                <a:cubicBezTo>
                  <a:pt x="392" y="570"/>
                  <a:pt x="397" y="570"/>
                  <a:pt x="401" y="573"/>
                </a:cubicBezTo>
                <a:cubicBezTo>
                  <a:pt x="402" y="568"/>
                  <a:pt x="405" y="563"/>
                  <a:pt x="409" y="561"/>
                </a:cubicBezTo>
                <a:cubicBezTo>
                  <a:pt x="410" y="561"/>
                  <a:pt x="410" y="561"/>
                  <a:pt x="410" y="561"/>
                </a:cubicBezTo>
                <a:cubicBezTo>
                  <a:pt x="415" y="558"/>
                  <a:pt x="420" y="559"/>
                  <a:pt x="424" y="562"/>
                </a:cubicBezTo>
                <a:cubicBezTo>
                  <a:pt x="424" y="557"/>
                  <a:pt x="427" y="552"/>
                  <a:pt x="432" y="550"/>
                </a:cubicBezTo>
                <a:cubicBezTo>
                  <a:pt x="433" y="550"/>
                  <a:pt x="433" y="550"/>
                  <a:pt x="433" y="550"/>
                </a:cubicBezTo>
                <a:cubicBezTo>
                  <a:pt x="438" y="548"/>
                  <a:pt x="443" y="548"/>
                  <a:pt x="447" y="551"/>
                </a:cubicBezTo>
                <a:cubicBezTo>
                  <a:pt x="447" y="546"/>
                  <a:pt x="450" y="542"/>
                  <a:pt x="455" y="540"/>
                </a:cubicBezTo>
                <a:cubicBezTo>
                  <a:pt x="456" y="539"/>
                  <a:pt x="456" y="539"/>
                  <a:pt x="456" y="539"/>
                </a:cubicBezTo>
                <a:cubicBezTo>
                  <a:pt x="461" y="537"/>
                  <a:pt x="466" y="538"/>
                  <a:pt x="470" y="541"/>
                </a:cubicBezTo>
                <a:cubicBezTo>
                  <a:pt x="471" y="536"/>
                  <a:pt x="474" y="532"/>
                  <a:pt x="478" y="530"/>
                </a:cubicBezTo>
                <a:cubicBezTo>
                  <a:pt x="480" y="529"/>
                  <a:pt x="480" y="529"/>
                  <a:pt x="480" y="529"/>
                </a:cubicBezTo>
                <a:cubicBezTo>
                  <a:pt x="484" y="528"/>
                  <a:pt x="490" y="528"/>
                  <a:pt x="493" y="531"/>
                </a:cubicBezTo>
                <a:cubicBezTo>
                  <a:pt x="494" y="527"/>
                  <a:pt x="497" y="522"/>
                  <a:pt x="502" y="521"/>
                </a:cubicBezTo>
                <a:cubicBezTo>
                  <a:pt x="503" y="520"/>
                  <a:pt x="503" y="520"/>
                  <a:pt x="503" y="520"/>
                </a:cubicBezTo>
                <a:cubicBezTo>
                  <a:pt x="508" y="518"/>
                  <a:pt x="513" y="519"/>
                  <a:pt x="517" y="522"/>
                </a:cubicBezTo>
                <a:cubicBezTo>
                  <a:pt x="518" y="518"/>
                  <a:pt x="521" y="513"/>
                  <a:pt x="526" y="512"/>
                </a:cubicBezTo>
                <a:cubicBezTo>
                  <a:pt x="527" y="511"/>
                  <a:pt x="527" y="511"/>
                  <a:pt x="527" y="511"/>
                </a:cubicBezTo>
                <a:cubicBezTo>
                  <a:pt x="532" y="510"/>
                  <a:pt x="537" y="511"/>
                  <a:pt x="541" y="514"/>
                </a:cubicBezTo>
                <a:cubicBezTo>
                  <a:pt x="542" y="509"/>
                  <a:pt x="545" y="505"/>
                  <a:pt x="550" y="504"/>
                </a:cubicBezTo>
                <a:cubicBezTo>
                  <a:pt x="551" y="503"/>
                  <a:pt x="551" y="503"/>
                  <a:pt x="551" y="503"/>
                </a:cubicBezTo>
                <a:cubicBezTo>
                  <a:pt x="556" y="502"/>
                  <a:pt x="561" y="503"/>
                  <a:pt x="565" y="506"/>
                </a:cubicBezTo>
                <a:cubicBezTo>
                  <a:pt x="566" y="501"/>
                  <a:pt x="569" y="497"/>
                  <a:pt x="574" y="496"/>
                </a:cubicBezTo>
                <a:cubicBezTo>
                  <a:pt x="575" y="496"/>
                  <a:pt x="575" y="496"/>
                  <a:pt x="575" y="496"/>
                </a:cubicBezTo>
                <a:cubicBezTo>
                  <a:pt x="580" y="494"/>
                  <a:pt x="585" y="495"/>
                  <a:pt x="589" y="499"/>
                </a:cubicBezTo>
                <a:cubicBezTo>
                  <a:pt x="590" y="494"/>
                  <a:pt x="594" y="490"/>
                  <a:pt x="599" y="489"/>
                </a:cubicBezTo>
                <a:cubicBezTo>
                  <a:pt x="600" y="489"/>
                  <a:pt x="600" y="489"/>
                  <a:pt x="600" y="489"/>
                </a:cubicBezTo>
                <a:cubicBezTo>
                  <a:pt x="605" y="487"/>
                  <a:pt x="610" y="489"/>
                  <a:pt x="613" y="492"/>
                </a:cubicBezTo>
                <a:cubicBezTo>
                  <a:pt x="614" y="487"/>
                  <a:pt x="618" y="484"/>
                  <a:pt x="623" y="482"/>
                </a:cubicBezTo>
                <a:cubicBezTo>
                  <a:pt x="624" y="482"/>
                  <a:pt x="624" y="482"/>
                  <a:pt x="624" y="482"/>
                </a:cubicBezTo>
                <a:cubicBezTo>
                  <a:pt x="629" y="481"/>
                  <a:pt x="634" y="482"/>
                  <a:pt x="638" y="486"/>
                </a:cubicBezTo>
                <a:cubicBezTo>
                  <a:pt x="639" y="481"/>
                  <a:pt x="643" y="478"/>
                  <a:pt x="648" y="476"/>
                </a:cubicBezTo>
                <a:cubicBezTo>
                  <a:pt x="649" y="476"/>
                  <a:pt x="649" y="476"/>
                  <a:pt x="649" y="476"/>
                </a:cubicBezTo>
                <a:cubicBezTo>
                  <a:pt x="654" y="475"/>
                  <a:pt x="659" y="477"/>
                  <a:pt x="662" y="480"/>
                </a:cubicBezTo>
                <a:cubicBezTo>
                  <a:pt x="664" y="476"/>
                  <a:pt x="668" y="472"/>
                  <a:pt x="673" y="471"/>
                </a:cubicBezTo>
                <a:cubicBezTo>
                  <a:pt x="674" y="471"/>
                  <a:pt x="674" y="471"/>
                  <a:pt x="674" y="471"/>
                </a:cubicBezTo>
                <a:cubicBezTo>
                  <a:pt x="679" y="470"/>
                  <a:pt x="684" y="472"/>
                  <a:pt x="687" y="475"/>
                </a:cubicBezTo>
                <a:cubicBezTo>
                  <a:pt x="688" y="471"/>
                  <a:pt x="692" y="467"/>
                  <a:pt x="697" y="466"/>
                </a:cubicBezTo>
                <a:cubicBezTo>
                  <a:pt x="699" y="466"/>
                  <a:pt x="699" y="466"/>
                  <a:pt x="699" y="466"/>
                </a:cubicBezTo>
                <a:cubicBezTo>
                  <a:pt x="704" y="465"/>
                  <a:pt x="708" y="467"/>
                  <a:pt x="712" y="471"/>
                </a:cubicBezTo>
                <a:cubicBezTo>
                  <a:pt x="713" y="466"/>
                  <a:pt x="717" y="463"/>
                  <a:pt x="723" y="462"/>
                </a:cubicBezTo>
                <a:cubicBezTo>
                  <a:pt x="723" y="462"/>
                  <a:pt x="723" y="462"/>
                  <a:pt x="723" y="462"/>
                </a:cubicBezTo>
                <a:cubicBezTo>
                  <a:pt x="728" y="461"/>
                  <a:pt x="733" y="463"/>
                  <a:pt x="736" y="467"/>
                </a:cubicBezTo>
                <a:cubicBezTo>
                  <a:pt x="738" y="462"/>
                  <a:pt x="742" y="459"/>
                  <a:pt x="747" y="458"/>
                </a:cubicBezTo>
                <a:cubicBezTo>
                  <a:pt x="748" y="458"/>
                  <a:pt x="748" y="458"/>
                  <a:pt x="748" y="458"/>
                </a:cubicBezTo>
                <a:cubicBezTo>
                  <a:pt x="753" y="457"/>
                  <a:pt x="758" y="459"/>
                  <a:pt x="761" y="463"/>
                </a:cubicBezTo>
                <a:cubicBezTo>
                  <a:pt x="763" y="459"/>
                  <a:pt x="767" y="455"/>
                  <a:pt x="773" y="455"/>
                </a:cubicBezTo>
                <a:cubicBezTo>
                  <a:pt x="773" y="455"/>
                  <a:pt x="773" y="455"/>
                  <a:pt x="773" y="455"/>
                </a:cubicBezTo>
                <a:cubicBezTo>
                  <a:pt x="779" y="454"/>
                  <a:pt x="783" y="456"/>
                  <a:pt x="786" y="460"/>
                </a:cubicBezTo>
                <a:cubicBezTo>
                  <a:pt x="788" y="456"/>
                  <a:pt x="792" y="452"/>
                  <a:pt x="797" y="452"/>
                </a:cubicBezTo>
                <a:cubicBezTo>
                  <a:pt x="799" y="452"/>
                  <a:pt x="799" y="452"/>
                  <a:pt x="799" y="452"/>
                </a:cubicBezTo>
                <a:cubicBezTo>
                  <a:pt x="804" y="451"/>
                  <a:pt x="808" y="453"/>
                  <a:pt x="811" y="457"/>
                </a:cubicBezTo>
                <a:cubicBezTo>
                  <a:pt x="813" y="453"/>
                  <a:pt x="818" y="450"/>
                  <a:pt x="823" y="449"/>
                </a:cubicBezTo>
                <a:cubicBezTo>
                  <a:pt x="824" y="449"/>
                  <a:pt x="824" y="449"/>
                  <a:pt x="824" y="449"/>
                </a:cubicBezTo>
                <a:cubicBezTo>
                  <a:pt x="829" y="449"/>
                  <a:pt x="834" y="451"/>
                  <a:pt x="836" y="455"/>
                </a:cubicBezTo>
                <a:cubicBezTo>
                  <a:pt x="839" y="451"/>
                  <a:pt x="843" y="447"/>
                  <a:pt x="848" y="447"/>
                </a:cubicBezTo>
                <a:cubicBezTo>
                  <a:pt x="849" y="447"/>
                  <a:pt x="849" y="447"/>
                  <a:pt x="849" y="447"/>
                </a:cubicBezTo>
                <a:cubicBezTo>
                  <a:pt x="854" y="447"/>
                  <a:pt x="859" y="449"/>
                  <a:pt x="862" y="453"/>
                </a:cubicBezTo>
                <a:cubicBezTo>
                  <a:pt x="864" y="449"/>
                  <a:pt x="868" y="446"/>
                  <a:pt x="873" y="445"/>
                </a:cubicBezTo>
                <a:cubicBezTo>
                  <a:pt x="874" y="445"/>
                  <a:pt x="874" y="445"/>
                  <a:pt x="874" y="445"/>
                </a:cubicBezTo>
                <a:cubicBezTo>
                  <a:pt x="879" y="445"/>
                  <a:pt x="884" y="447"/>
                  <a:pt x="887" y="451"/>
                </a:cubicBezTo>
                <a:cubicBezTo>
                  <a:pt x="889" y="447"/>
                  <a:pt x="893" y="444"/>
                  <a:pt x="898" y="444"/>
                </a:cubicBezTo>
                <a:cubicBezTo>
                  <a:pt x="899" y="444"/>
                  <a:pt x="899" y="444"/>
                  <a:pt x="899" y="444"/>
                </a:cubicBezTo>
                <a:cubicBezTo>
                  <a:pt x="905" y="443"/>
                  <a:pt x="909" y="446"/>
                  <a:pt x="912" y="450"/>
                </a:cubicBezTo>
                <a:cubicBezTo>
                  <a:pt x="914" y="446"/>
                  <a:pt x="918" y="443"/>
                  <a:pt x="924" y="442"/>
                </a:cubicBezTo>
                <a:cubicBezTo>
                  <a:pt x="925" y="442"/>
                  <a:pt x="925" y="442"/>
                  <a:pt x="925" y="442"/>
                </a:cubicBezTo>
                <a:cubicBezTo>
                  <a:pt x="930" y="442"/>
                  <a:pt x="934" y="445"/>
                  <a:pt x="937" y="449"/>
                </a:cubicBezTo>
                <a:cubicBezTo>
                  <a:pt x="939" y="445"/>
                  <a:pt x="943" y="442"/>
                  <a:pt x="949" y="441"/>
                </a:cubicBezTo>
                <a:cubicBezTo>
                  <a:pt x="950" y="441"/>
                  <a:pt x="950" y="441"/>
                  <a:pt x="950" y="441"/>
                </a:cubicBezTo>
                <a:cubicBezTo>
                  <a:pt x="955" y="441"/>
                  <a:pt x="959" y="444"/>
                  <a:pt x="962" y="448"/>
                </a:cubicBezTo>
                <a:cubicBezTo>
                  <a:pt x="964" y="444"/>
                  <a:pt x="969" y="441"/>
                  <a:pt x="974" y="440"/>
                </a:cubicBezTo>
                <a:cubicBezTo>
                  <a:pt x="975" y="440"/>
                  <a:pt x="975" y="440"/>
                  <a:pt x="975" y="440"/>
                </a:cubicBezTo>
                <a:cubicBezTo>
                  <a:pt x="980" y="440"/>
                  <a:pt x="985" y="443"/>
                  <a:pt x="987" y="447"/>
                </a:cubicBezTo>
                <a:cubicBezTo>
                  <a:pt x="989" y="443"/>
                  <a:pt x="994" y="440"/>
                  <a:pt x="999" y="440"/>
                </a:cubicBezTo>
                <a:cubicBezTo>
                  <a:pt x="1000" y="440"/>
                  <a:pt x="1000" y="440"/>
                  <a:pt x="1000" y="440"/>
                </a:cubicBezTo>
                <a:cubicBezTo>
                  <a:pt x="1005" y="440"/>
                  <a:pt x="1010" y="442"/>
                  <a:pt x="1012" y="446"/>
                </a:cubicBezTo>
                <a:cubicBezTo>
                  <a:pt x="1015" y="442"/>
                  <a:pt x="1019" y="439"/>
                  <a:pt x="1024" y="439"/>
                </a:cubicBezTo>
                <a:cubicBezTo>
                  <a:pt x="1025" y="439"/>
                  <a:pt x="1025" y="439"/>
                  <a:pt x="1025" y="439"/>
                </a:cubicBezTo>
                <a:cubicBezTo>
                  <a:pt x="1030" y="439"/>
                  <a:pt x="1035" y="442"/>
                  <a:pt x="1037" y="446"/>
                </a:cubicBezTo>
                <a:cubicBezTo>
                  <a:pt x="1040" y="442"/>
                  <a:pt x="1044" y="439"/>
                  <a:pt x="1049" y="439"/>
                </a:cubicBezTo>
                <a:cubicBezTo>
                  <a:pt x="1050" y="439"/>
                  <a:pt x="1050" y="439"/>
                  <a:pt x="1050" y="439"/>
                </a:cubicBezTo>
                <a:cubicBezTo>
                  <a:pt x="1050" y="439"/>
                  <a:pt x="1050" y="439"/>
                  <a:pt x="1050" y="439"/>
                </a:cubicBezTo>
                <a:cubicBezTo>
                  <a:pt x="1055" y="439"/>
                  <a:pt x="1060" y="441"/>
                  <a:pt x="1062" y="445"/>
                </a:cubicBezTo>
                <a:cubicBezTo>
                  <a:pt x="1065" y="441"/>
                  <a:pt x="1069" y="439"/>
                  <a:pt x="1074" y="438"/>
                </a:cubicBezTo>
                <a:cubicBezTo>
                  <a:pt x="1075" y="438"/>
                  <a:pt x="1075" y="438"/>
                  <a:pt x="1075" y="438"/>
                </a:cubicBezTo>
                <a:cubicBezTo>
                  <a:pt x="1080" y="438"/>
                  <a:pt x="1085" y="441"/>
                  <a:pt x="1087" y="445"/>
                </a:cubicBezTo>
                <a:cubicBezTo>
                  <a:pt x="1090" y="441"/>
                  <a:pt x="1094" y="438"/>
                  <a:pt x="1099" y="438"/>
                </a:cubicBezTo>
                <a:cubicBezTo>
                  <a:pt x="1100" y="438"/>
                  <a:pt x="1100" y="438"/>
                  <a:pt x="1100" y="438"/>
                </a:cubicBezTo>
                <a:cubicBezTo>
                  <a:pt x="1101" y="438"/>
                  <a:pt x="1101" y="438"/>
                  <a:pt x="1101" y="438"/>
                </a:cubicBezTo>
                <a:cubicBezTo>
                  <a:pt x="1106" y="438"/>
                  <a:pt x="1110" y="441"/>
                  <a:pt x="1112" y="445"/>
                </a:cubicBezTo>
                <a:cubicBezTo>
                  <a:pt x="1115" y="441"/>
                  <a:pt x="1119" y="438"/>
                  <a:pt x="1124" y="438"/>
                </a:cubicBezTo>
                <a:cubicBezTo>
                  <a:pt x="1125" y="438"/>
                  <a:pt x="1125" y="438"/>
                  <a:pt x="1125" y="438"/>
                </a:cubicBezTo>
                <a:cubicBezTo>
                  <a:pt x="1130" y="438"/>
                  <a:pt x="1135" y="440"/>
                  <a:pt x="1138" y="444"/>
                </a:cubicBezTo>
                <a:cubicBezTo>
                  <a:pt x="1140" y="440"/>
                  <a:pt x="1144" y="438"/>
                  <a:pt x="1150" y="437"/>
                </a:cubicBezTo>
                <a:cubicBezTo>
                  <a:pt x="1151" y="437"/>
                  <a:pt x="1151" y="437"/>
                  <a:pt x="1151" y="437"/>
                </a:cubicBezTo>
                <a:cubicBezTo>
                  <a:pt x="1156" y="437"/>
                  <a:pt x="1160" y="440"/>
                  <a:pt x="1163" y="444"/>
                </a:cubicBezTo>
                <a:cubicBezTo>
                  <a:pt x="1165" y="440"/>
                  <a:pt x="1169" y="437"/>
                  <a:pt x="1174" y="437"/>
                </a:cubicBezTo>
                <a:cubicBezTo>
                  <a:pt x="1176" y="437"/>
                  <a:pt x="1176" y="437"/>
                  <a:pt x="1176" y="437"/>
                </a:cubicBezTo>
                <a:cubicBezTo>
                  <a:pt x="1176" y="437"/>
                  <a:pt x="1176" y="437"/>
                  <a:pt x="1176" y="437"/>
                </a:cubicBezTo>
                <a:cubicBezTo>
                  <a:pt x="1181" y="437"/>
                  <a:pt x="1185" y="440"/>
                  <a:pt x="1188" y="444"/>
                </a:cubicBezTo>
                <a:cubicBezTo>
                  <a:pt x="1190" y="440"/>
                  <a:pt x="1195" y="437"/>
                  <a:pt x="1200" y="437"/>
                </a:cubicBezTo>
                <a:cubicBezTo>
                  <a:pt x="1200" y="437"/>
                  <a:pt x="1200" y="437"/>
                  <a:pt x="1200" y="437"/>
                </a:cubicBezTo>
                <a:cubicBezTo>
                  <a:pt x="1206" y="437"/>
                  <a:pt x="1210" y="439"/>
                  <a:pt x="1213" y="443"/>
                </a:cubicBezTo>
                <a:cubicBezTo>
                  <a:pt x="1215" y="439"/>
                  <a:pt x="1220" y="436"/>
                  <a:pt x="1225" y="436"/>
                </a:cubicBezTo>
                <a:cubicBezTo>
                  <a:pt x="1226" y="436"/>
                  <a:pt x="1226" y="436"/>
                  <a:pt x="1226" y="436"/>
                </a:cubicBezTo>
                <a:cubicBezTo>
                  <a:pt x="1231" y="436"/>
                  <a:pt x="1235" y="439"/>
                  <a:pt x="1238" y="443"/>
                </a:cubicBezTo>
                <a:cubicBezTo>
                  <a:pt x="1240" y="439"/>
                  <a:pt x="1244" y="436"/>
                  <a:pt x="1250" y="436"/>
                </a:cubicBezTo>
                <a:cubicBezTo>
                  <a:pt x="1251" y="436"/>
                  <a:pt x="1251" y="436"/>
                  <a:pt x="1251" y="436"/>
                </a:cubicBezTo>
                <a:cubicBezTo>
                  <a:pt x="1256" y="435"/>
                  <a:pt x="1260" y="438"/>
                  <a:pt x="1263" y="442"/>
                </a:cubicBezTo>
                <a:cubicBezTo>
                  <a:pt x="1265" y="438"/>
                  <a:pt x="1270" y="435"/>
                  <a:pt x="1275" y="435"/>
                </a:cubicBezTo>
                <a:cubicBezTo>
                  <a:pt x="1275" y="435"/>
                  <a:pt x="1275" y="435"/>
                  <a:pt x="1275" y="435"/>
                </a:cubicBezTo>
                <a:cubicBezTo>
                  <a:pt x="1281" y="435"/>
                  <a:pt x="1285" y="437"/>
                  <a:pt x="1288" y="441"/>
                </a:cubicBezTo>
                <a:cubicBezTo>
                  <a:pt x="1290" y="437"/>
                  <a:pt x="1294" y="434"/>
                  <a:pt x="1300" y="434"/>
                </a:cubicBezTo>
                <a:cubicBezTo>
                  <a:pt x="1301" y="434"/>
                  <a:pt x="1301" y="434"/>
                  <a:pt x="1301" y="434"/>
                </a:cubicBezTo>
                <a:cubicBezTo>
                  <a:pt x="1306" y="434"/>
                  <a:pt x="1310" y="436"/>
                  <a:pt x="1313" y="440"/>
                </a:cubicBezTo>
                <a:cubicBezTo>
                  <a:pt x="1315" y="436"/>
                  <a:pt x="1319" y="433"/>
                  <a:pt x="1324" y="433"/>
                </a:cubicBezTo>
                <a:cubicBezTo>
                  <a:pt x="1325" y="433"/>
                  <a:pt x="1325" y="433"/>
                  <a:pt x="1325" y="433"/>
                </a:cubicBezTo>
                <a:cubicBezTo>
                  <a:pt x="1330" y="433"/>
                  <a:pt x="1335" y="435"/>
                  <a:pt x="1338" y="439"/>
                </a:cubicBezTo>
                <a:cubicBezTo>
                  <a:pt x="1340" y="435"/>
                  <a:pt x="1344" y="432"/>
                  <a:pt x="1349" y="432"/>
                </a:cubicBezTo>
                <a:cubicBezTo>
                  <a:pt x="1350" y="431"/>
                  <a:pt x="1350" y="431"/>
                  <a:pt x="1350" y="431"/>
                </a:cubicBezTo>
                <a:cubicBezTo>
                  <a:pt x="1355" y="431"/>
                  <a:pt x="1360" y="433"/>
                  <a:pt x="1362" y="437"/>
                </a:cubicBezTo>
                <a:cubicBezTo>
                  <a:pt x="1364" y="433"/>
                  <a:pt x="1368" y="430"/>
                  <a:pt x="1373" y="429"/>
                </a:cubicBezTo>
                <a:cubicBezTo>
                  <a:pt x="1374" y="429"/>
                  <a:pt x="1374" y="429"/>
                  <a:pt x="1374" y="429"/>
                </a:cubicBezTo>
                <a:cubicBezTo>
                  <a:pt x="1379" y="428"/>
                  <a:pt x="1384" y="431"/>
                  <a:pt x="1387" y="434"/>
                </a:cubicBezTo>
                <a:cubicBezTo>
                  <a:pt x="1389" y="430"/>
                  <a:pt x="1393" y="427"/>
                  <a:pt x="1398" y="426"/>
                </a:cubicBezTo>
                <a:cubicBezTo>
                  <a:pt x="1399" y="426"/>
                  <a:pt x="1399" y="426"/>
                  <a:pt x="1399" y="426"/>
                </a:cubicBezTo>
                <a:cubicBezTo>
                  <a:pt x="1404" y="425"/>
                  <a:pt x="1408" y="427"/>
                  <a:pt x="1412" y="431"/>
                </a:cubicBezTo>
                <a:cubicBezTo>
                  <a:pt x="1413" y="426"/>
                  <a:pt x="1417" y="423"/>
                  <a:pt x="1422" y="422"/>
                </a:cubicBezTo>
                <a:cubicBezTo>
                  <a:pt x="1423" y="422"/>
                  <a:pt x="1423" y="422"/>
                  <a:pt x="1423" y="422"/>
                </a:cubicBezTo>
                <a:cubicBezTo>
                  <a:pt x="1428" y="421"/>
                  <a:pt x="1433" y="423"/>
                  <a:pt x="1436" y="426"/>
                </a:cubicBezTo>
                <a:cubicBezTo>
                  <a:pt x="1437" y="422"/>
                  <a:pt x="1441" y="418"/>
                  <a:pt x="1446" y="417"/>
                </a:cubicBezTo>
                <a:cubicBezTo>
                  <a:pt x="1447" y="417"/>
                  <a:pt x="1447" y="417"/>
                  <a:pt x="1447" y="417"/>
                </a:cubicBezTo>
                <a:cubicBezTo>
                  <a:pt x="1452" y="416"/>
                  <a:pt x="1457" y="417"/>
                  <a:pt x="1460" y="421"/>
                </a:cubicBezTo>
                <a:cubicBezTo>
                  <a:pt x="1461" y="416"/>
                  <a:pt x="1465" y="412"/>
                  <a:pt x="1470" y="411"/>
                </a:cubicBezTo>
                <a:cubicBezTo>
                  <a:pt x="1471" y="411"/>
                  <a:pt x="1471" y="411"/>
                  <a:pt x="1471" y="411"/>
                </a:cubicBezTo>
                <a:cubicBezTo>
                  <a:pt x="1476" y="410"/>
                  <a:pt x="1481" y="411"/>
                  <a:pt x="1484" y="414"/>
                </a:cubicBezTo>
                <a:cubicBezTo>
                  <a:pt x="1485" y="410"/>
                  <a:pt x="1489" y="406"/>
                  <a:pt x="1493" y="404"/>
                </a:cubicBezTo>
                <a:cubicBezTo>
                  <a:pt x="1494" y="404"/>
                  <a:pt x="1494" y="404"/>
                  <a:pt x="1494" y="404"/>
                </a:cubicBezTo>
                <a:cubicBezTo>
                  <a:pt x="1499" y="403"/>
                  <a:pt x="1504" y="404"/>
                  <a:pt x="1508" y="407"/>
                </a:cubicBezTo>
                <a:cubicBezTo>
                  <a:pt x="1509" y="402"/>
                  <a:pt x="1512" y="398"/>
                  <a:pt x="1517" y="397"/>
                </a:cubicBezTo>
                <a:cubicBezTo>
                  <a:pt x="1517" y="396"/>
                  <a:pt x="1517" y="396"/>
                  <a:pt x="1517" y="396"/>
                </a:cubicBezTo>
                <a:cubicBezTo>
                  <a:pt x="1522" y="395"/>
                  <a:pt x="1527" y="396"/>
                  <a:pt x="1531" y="398"/>
                </a:cubicBezTo>
                <a:cubicBezTo>
                  <a:pt x="1532" y="394"/>
                  <a:pt x="1535" y="390"/>
                  <a:pt x="1539" y="388"/>
                </a:cubicBezTo>
                <a:cubicBezTo>
                  <a:pt x="1540" y="388"/>
                  <a:pt x="1540" y="388"/>
                  <a:pt x="1540" y="388"/>
                </a:cubicBezTo>
                <a:cubicBezTo>
                  <a:pt x="1545" y="386"/>
                  <a:pt x="1550" y="387"/>
                  <a:pt x="1554" y="389"/>
                </a:cubicBezTo>
                <a:cubicBezTo>
                  <a:pt x="1554" y="385"/>
                  <a:pt x="1557" y="380"/>
                  <a:pt x="1562" y="378"/>
                </a:cubicBezTo>
                <a:cubicBezTo>
                  <a:pt x="1563" y="378"/>
                  <a:pt x="1563" y="378"/>
                  <a:pt x="1563" y="378"/>
                </a:cubicBezTo>
                <a:cubicBezTo>
                  <a:pt x="1567" y="376"/>
                  <a:pt x="1572" y="376"/>
                  <a:pt x="1576" y="379"/>
                </a:cubicBezTo>
                <a:cubicBezTo>
                  <a:pt x="1577" y="374"/>
                  <a:pt x="1579" y="370"/>
                  <a:pt x="1584" y="368"/>
                </a:cubicBezTo>
                <a:cubicBezTo>
                  <a:pt x="1585" y="367"/>
                  <a:pt x="1585" y="367"/>
                  <a:pt x="1585" y="367"/>
                </a:cubicBezTo>
                <a:cubicBezTo>
                  <a:pt x="1589" y="365"/>
                  <a:pt x="1594" y="365"/>
                  <a:pt x="1598" y="368"/>
                </a:cubicBezTo>
                <a:cubicBezTo>
                  <a:pt x="1598" y="363"/>
                  <a:pt x="1601" y="358"/>
                  <a:pt x="1605" y="356"/>
                </a:cubicBezTo>
                <a:cubicBezTo>
                  <a:pt x="1606" y="355"/>
                  <a:pt x="1606" y="355"/>
                  <a:pt x="1606" y="355"/>
                </a:cubicBezTo>
                <a:cubicBezTo>
                  <a:pt x="1610" y="353"/>
                  <a:pt x="1616" y="353"/>
                  <a:pt x="1620" y="355"/>
                </a:cubicBezTo>
                <a:cubicBezTo>
                  <a:pt x="1620" y="351"/>
                  <a:pt x="1622" y="346"/>
                  <a:pt x="1626" y="343"/>
                </a:cubicBezTo>
                <a:cubicBezTo>
                  <a:pt x="1627" y="343"/>
                  <a:pt x="1627" y="343"/>
                  <a:pt x="1627" y="343"/>
                </a:cubicBezTo>
                <a:cubicBezTo>
                  <a:pt x="1631" y="340"/>
                  <a:pt x="1636" y="340"/>
                  <a:pt x="1641" y="342"/>
                </a:cubicBezTo>
                <a:cubicBezTo>
                  <a:pt x="1640" y="337"/>
                  <a:pt x="1642" y="333"/>
                  <a:pt x="1646" y="330"/>
                </a:cubicBezTo>
                <a:cubicBezTo>
                  <a:pt x="1647" y="329"/>
                  <a:pt x="1647" y="329"/>
                  <a:pt x="1647" y="329"/>
                </a:cubicBezTo>
                <a:cubicBezTo>
                  <a:pt x="1651" y="326"/>
                  <a:pt x="1656" y="326"/>
                  <a:pt x="1661" y="328"/>
                </a:cubicBezTo>
                <a:cubicBezTo>
                  <a:pt x="1660" y="323"/>
                  <a:pt x="1662" y="318"/>
                  <a:pt x="1666" y="315"/>
                </a:cubicBezTo>
                <a:cubicBezTo>
                  <a:pt x="1667" y="315"/>
                  <a:pt x="1667" y="315"/>
                  <a:pt x="1667" y="315"/>
                </a:cubicBezTo>
                <a:cubicBezTo>
                  <a:pt x="1671" y="312"/>
                  <a:pt x="1676" y="311"/>
                  <a:pt x="1680" y="312"/>
                </a:cubicBezTo>
                <a:cubicBezTo>
                  <a:pt x="1679" y="308"/>
                  <a:pt x="1681" y="303"/>
                  <a:pt x="1685" y="300"/>
                </a:cubicBezTo>
                <a:cubicBezTo>
                  <a:pt x="1686" y="299"/>
                  <a:pt x="1686" y="299"/>
                  <a:pt x="1686" y="299"/>
                </a:cubicBezTo>
                <a:cubicBezTo>
                  <a:pt x="1689" y="296"/>
                  <a:pt x="1694" y="295"/>
                  <a:pt x="1699" y="296"/>
                </a:cubicBezTo>
                <a:cubicBezTo>
                  <a:pt x="1698" y="292"/>
                  <a:pt x="1699" y="287"/>
                  <a:pt x="1703" y="283"/>
                </a:cubicBezTo>
                <a:cubicBezTo>
                  <a:pt x="1704" y="283"/>
                  <a:pt x="1704" y="283"/>
                  <a:pt x="1704" y="283"/>
                </a:cubicBezTo>
                <a:cubicBezTo>
                  <a:pt x="1707" y="279"/>
                  <a:pt x="1712" y="278"/>
                  <a:pt x="1717" y="279"/>
                </a:cubicBezTo>
                <a:cubicBezTo>
                  <a:pt x="1716" y="275"/>
                  <a:pt x="1717" y="270"/>
                  <a:pt x="1720" y="266"/>
                </a:cubicBezTo>
                <a:cubicBezTo>
                  <a:pt x="1721" y="266"/>
                  <a:pt x="1721" y="266"/>
                  <a:pt x="1721" y="266"/>
                </a:cubicBezTo>
                <a:cubicBezTo>
                  <a:pt x="1725" y="262"/>
                  <a:pt x="1730" y="261"/>
                  <a:pt x="1734" y="262"/>
                </a:cubicBezTo>
                <a:cubicBezTo>
                  <a:pt x="1733" y="257"/>
                  <a:pt x="1734" y="252"/>
                  <a:pt x="1737" y="248"/>
                </a:cubicBezTo>
                <a:cubicBezTo>
                  <a:pt x="1738" y="248"/>
                  <a:pt x="1738" y="248"/>
                  <a:pt x="1738" y="248"/>
                </a:cubicBezTo>
                <a:cubicBezTo>
                  <a:pt x="1741" y="244"/>
                  <a:pt x="1746" y="242"/>
                  <a:pt x="1750" y="243"/>
                </a:cubicBezTo>
                <a:cubicBezTo>
                  <a:pt x="1749" y="239"/>
                  <a:pt x="1750" y="233"/>
                  <a:pt x="1753" y="230"/>
                </a:cubicBezTo>
                <a:cubicBezTo>
                  <a:pt x="1753" y="229"/>
                  <a:pt x="1753" y="229"/>
                  <a:pt x="1753" y="229"/>
                </a:cubicBezTo>
                <a:cubicBezTo>
                  <a:pt x="1757" y="225"/>
                  <a:pt x="1761" y="223"/>
                  <a:pt x="1766" y="224"/>
                </a:cubicBezTo>
                <a:cubicBezTo>
                  <a:pt x="1764" y="219"/>
                  <a:pt x="1765" y="214"/>
                  <a:pt x="1768" y="210"/>
                </a:cubicBezTo>
                <a:cubicBezTo>
                  <a:pt x="1768" y="209"/>
                  <a:pt x="1768" y="209"/>
                  <a:pt x="1768" y="209"/>
                </a:cubicBezTo>
                <a:cubicBezTo>
                  <a:pt x="1771" y="205"/>
                  <a:pt x="1776" y="203"/>
                  <a:pt x="1781" y="204"/>
                </a:cubicBezTo>
                <a:cubicBezTo>
                  <a:pt x="1779" y="200"/>
                  <a:pt x="1779" y="194"/>
                  <a:pt x="1782" y="190"/>
                </a:cubicBezTo>
                <a:cubicBezTo>
                  <a:pt x="1782" y="189"/>
                  <a:pt x="1782" y="189"/>
                  <a:pt x="1782" y="189"/>
                </a:cubicBezTo>
                <a:cubicBezTo>
                  <a:pt x="1785" y="185"/>
                  <a:pt x="1790" y="183"/>
                  <a:pt x="1794" y="183"/>
                </a:cubicBezTo>
                <a:cubicBezTo>
                  <a:pt x="1792" y="179"/>
                  <a:pt x="1792" y="174"/>
                  <a:pt x="1795" y="170"/>
                </a:cubicBezTo>
                <a:cubicBezTo>
                  <a:pt x="1796" y="169"/>
                  <a:pt x="1796" y="169"/>
                  <a:pt x="1796" y="169"/>
                </a:cubicBezTo>
                <a:cubicBezTo>
                  <a:pt x="1798" y="165"/>
                  <a:pt x="1803" y="162"/>
                  <a:pt x="1807" y="162"/>
                </a:cubicBezTo>
                <a:cubicBezTo>
                  <a:pt x="1805" y="158"/>
                  <a:pt x="1805" y="153"/>
                  <a:pt x="1807" y="148"/>
                </a:cubicBezTo>
                <a:cubicBezTo>
                  <a:pt x="1808" y="148"/>
                  <a:pt x="1808" y="148"/>
                  <a:pt x="1808" y="148"/>
                </a:cubicBezTo>
                <a:cubicBezTo>
                  <a:pt x="1810" y="143"/>
                  <a:pt x="1815" y="141"/>
                  <a:pt x="1819" y="140"/>
                </a:cubicBezTo>
                <a:cubicBezTo>
                  <a:pt x="1817" y="136"/>
                  <a:pt x="1817" y="131"/>
                  <a:pt x="1819" y="127"/>
                </a:cubicBezTo>
                <a:cubicBezTo>
                  <a:pt x="1819" y="126"/>
                  <a:pt x="1819" y="126"/>
                  <a:pt x="1819" y="126"/>
                </a:cubicBezTo>
                <a:cubicBezTo>
                  <a:pt x="1822" y="121"/>
                  <a:pt x="1826" y="119"/>
                  <a:pt x="1831" y="118"/>
                </a:cubicBezTo>
                <a:cubicBezTo>
                  <a:pt x="1828" y="114"/>
                  <a:pt x="1827" y="109"/>
                  <a:pt x="1829" y="105"/>
                </a:cubicBezTo>
                <a:cubicBezTo>
                  <a:pt x="1830" y="104"/>
                  <a:pt x="1830" y="104"/>
                  <a:pt x="1830" y="104"/>
                </a:cubicBezTo>
                <a:cubicBezTo>
                  <a:pt x="1832" y="99"/>
                  <a:pt x="1836" y="96"/>
                  <a:pt x="1841" y="96"/>
                </a:cubicBezTo>
                <a:cubicBezTo>
                  <a:pt x="1838" y="92"/>
                  <a:pt x="1837" y="87"/>
                  <a:pt x="1839" y="82"/>
                </a:cubicBezTo>
                <a:cubicBezTo>
                  <a:pt x="1840" y="81"/>
                  <a:pt x="1840" y="81"/>
                  <a:pt x="1840" y="81"/>
                </a:cubicBezTo>
                <a:cubicBezTo>
                  <a:pt x="1841" y="77"/>
                  <a:pt x="1846" y="73"/>
                  <a:pt x="1850" y="73"/>
                </a:cubicBezTo>
                <a:cubicBezTo>
                  <a:pt x="1847" y="69"/>
                  <a:pt x="1846" y="64"/>
                  <a:pt x="1848" y="59"/>
                </a:cubicBezTo>
                <a:cubicBezTo>
                  <a:pt x="1848" y="58"/>
                  <a:pt x="1848" y="58"/>
                  <a:pt x="1848" y="58"/>
                </a:cubicBezTo>
                <a:cubicBezTo>
                  <a:pt x="1850" y="54"/>
                  <a:pt x="1854" y="50"/>
                  <a:pt x="1859" y="49"/>
                </a:cubicBezTo>
                <a:cubicBezTo>
                  <a:pt x="1855" y="46"/>
                  <a:pt x="1854" y="41"/>
                  <a:pt x="1856" y="36"/>
                </a:cubicBezTo>
                <a:cubicBezTo>
                  <a:pt x="1856" y="35"/>
                  <a:pt x="1856" y="35"/>
                  <a:pt x="1856" y="35"/>
                </a:cubicBezTo>
                <a:cubicBezTo>
                  <a:pt x="1858" y="30"/>
                  <a:pt x="1861" y="27"/>
                  <a:pt x="1866" y="26"/>
                </a:cubicBezTo>
                <a:cubicBezTo>
                  <a:pt x="1863" y="22"/>
                  <a:pt x="1861" y="17"/>
                  <a:pt x="1863" y="12"/>
                </a:cubicBezTo>
                <a:cubicBezTo>
                  <a:pt x="1863" y="12"/>
                  <a:pt x="1863" y="12"/>
                  <a:pt x="1863" y="12"/>
                </a:cubicBezTo>
                <a:cubicBezTo>
                  <a:pt x="1865" y="4"/>
                  <a:pt x="1872" y="0"/>
                  <a:pt x="1880" y="1"/>
                </a:cubicBezTo>
                <a:cubicBezTo>
                  <a:pt x="1887" y="3"/>
                  <a:pt x="1892" y="11"/>
                  <a:pt x="1890" y="18"/>
                </a:cubicBezTo>
                <a:cubicBezTo>
                  <a:pt x="1890" y="20"/>
                  <a:pt x="1890" y="20"/>
                  <a:pt x="1890" y="20"/>
                </a:cubicBezTo>
                <a:cubicBezTo>
                  <a:pt x="1888" y="25"/>
                  <a:pt x="1884" y="28"/>
                  <a:pt x="1880" y="30"/>
                </a:cubicBezTo>
                <a:cubicBezTo>
                  <a:pt x="1883" y="33"/>
                  <a:pt x="1884" y="38"/>
                  <a:pt x="1883" y="43"/>
                </a:cubicBezTo>
                <a:cubicBezTo>
                  <a:pt x="1882" y="44"/>
                  <a:pt x="1882" y="44"/>
                  <a:pt x="1882" y="44"/>
                </a:cubicBezTo>
                <a:cubicBezTo>
                  <a:pt x="1881" y="49"/>
                  <a:pt x="1877" y="53"/>
                  <a:pt x="1872" y="54"/>
                </a:cubicBezTo>
                <a:cubicBezTo>
                  <a:pt x="1875" y="58"/>
                  <a:pt x="1876" y="63"/>
                  <a:pt x="1875" y="68"/>
                </a:cubicBezTo>
                <a:cubicBezTo>
                  <a:pt x="1874" y="69"/>
                  <a:pt x="1874" y="69"/>
                  <a:pt x="1874" y="69"/>
                </a:cubicBezTo>
                <a:cubicBezTo>
                  <a:pt x="1873" y="74"/>
                  <a:pt x="1868" y="77"/>
                  <a:pt x="1863" y="78"/>
                </a:cubicBezTo>
                <a:cubicBezTo>
                  <a:pt x="1866" y="82"/>
                  <a:pt x="1867" y="87"/>
                  <a:pt x="1865" y="92"/>
                </a:cubicBezTo>
                <a:cubicBezTo>
                  <a:pt x="1865" y="93"/>
                  <a:pt x="1865" y="93"/>
                  <a:pt x="1865" y="93"/>
                </a:cubicBezTo>
                <a:cubicBezTo>
                  <a:pt x="1863" y="98"/>
                  <a:pt x="1859" y="101"/>
                  <a:pt x="1854" y="101"/>
                </a:cubicBezTo>
                <a:cubicBezTo>
                  <a:pt x="1857" y="105"/>
                  <a:pt x="1858" y="111"/>
                  <a:pt x="1855" y="115"/>
                </a:cubicBezTo>
                <a:cubicBezTo>
                  <a:pt x="1855" y="116"/>
                  <a:pt x="1855" y="116"/>
                  <a:pt x="1855" y="116"/>
                </a:cubicBezTo>
                <a:cubicBezTo>
                  <a:pt x="1853" y="121"/>
                  <a:pt x="1848" y="124"/>
                  <a:pt x="1843" y="124"/>
                </a:cubicBezTo>
                <a:cubicBezTo>
                  <a:pt x="1846" y="128"/>
                  <a:pt x="1847" y="134"/>
                  <a:pt x="1844" y="139"/>
                </a:cubicBezTo>
                <a:cubicBezTo>
                  <a:pt x="1844" y="139"/>
                  <a:pt x="1844" y="139"/>
                  <a:pt x="1844" y="139"/>
                </a:cubicBezTo>
                <a:cubicBezTo>
                  <a:pt x="1842" y="144"/>
                  <a:pt x="1837" y="147"/>
                  <a:pt x="1832" y="147"/>
                </a:cubicBezTo>
                <a:cubicBezTo>
                  <a:pt x="1835" y="151"/>
                  <a:pt x="1835" y="157"/>
                  <a:pt x="1832" y="161"/>
                </a:cubicBezTo>
                <a:cubicBezTo>
                  <a:pt x="1832" y="162"/>
                  <a:pt x="1832" y="162"/>
                  <a:pt x="1832" y="162"/>
                </a:cubicBezTo>
                <a:cubicBezTo>
                  <a:pt x="1829" y="167"/>
                  <a:pt x="1825" y="169"/>
                  <a:pt x="1820" y="169"/>
                </a:cubicBezTo>
                <a:cubicBezTo>
                  <a:pt x="1822" y="174"/>
                  <a:pt x="1822" y="179"/>
                  <a:pt x="1819" y="183"/>
                </a:cubicBezTo>
                <a:cubicBezTo>
                  <a:pt x="1819" y="184"/>
                  <a:pt x="1819" y="184"/>
                  <a:pt x="1819" y="184"/>
                </a:cubicBezTo>
                <a:cubicBezTo>
                  <a:pt x="1816" y="189"/>
                  <a:pt x="1811" y="191"/>
                  <a:pt x="1806" y="191"/>
                </a:cubicBezTo>
                <a:cubicBezTo>
                  <a:pt x="1809" y="195"/>
                  <a:pt x="1809" y="201"/>
                  <a:pt x="1806" y="205"/>
                </a:cubicBezTo>
                <a:cubicBezTo>
                  <a:pt x="1805" y="206"/>
                  <a:pt x="1805" y="206"/>
                  <a:pt x="1805" y="206"/>
                </a:cubicBezTo>
                <a:cubicBezTo>
                  <a:pt x="1802" y="210"/>
                  <a:pt x="1797" y="212"/>
                  <a:pt x="1792" y="212"/>
                </a:cubicBezTo>
                <a:cubicBezTo>
                  <a:pt x="1794" y="216"/>
                  <a:pt x="1794" y="222"/>
                  <a:pt x="1791" y="226"/>
                </a:cubicBezTo>
                <a:cubicBezTo>
                  <a:pt x="1790" y="227"/>
                  <a:pt x="1790" y="227"/>
                  <a:pt x="1790" y="227"/>
                </a:cubicBezTo>
                <a:cubicBezTo>
                  <a:pt x="1787" y="231"/>
                  <a:pt x="1782" y="233"/>
                  <a:pt x="1777" y="232"/>
                </a:cubicBezTo>
                <a:cubicBezTo>
                  <a:pt x="1779" y="237"/>
                  <a:pt x="1779" y="242"/>
                  <a:pt x="1775" y="246"/>
                </a:cubicBezTo>
                <a:cubicBezTo>
                  <a:pt x="1775" y="247"/>
                  <a:pt x="1775" y="247"/>
                  <a:pt x="1775" y="247"/>
                </a:cubicBezTo>
                <a:cubicBezTo>
                  <a:pt x="1771" y="251"/>
                  <a:pt x="1766" y="253"/>
                  <a:pt x="1761" y="252"/>
                </a:cubicBezTo>
                <a:cubicBezTo>
                  <a:pt x="1763" y="257"/>
                  <a:pt x="1762" y="262"/>
                  <a:pt x="1759" y="266"/>
                </a:cubicBezTo>
                <a:cubicBezTo>
                  <a:pt x="1758" y="267"/>
                  <a:pt x="1758" y="267"/>
                  <a:pt x="1758" y="267"/>
                </a:cubicBezTo>
                <a:cubicBezTo>
                  <a:pt x="1755" y="271"/>
                  <a:pt x="1749" y="272"/>
                  <a:pt x="1745" y="271"/>
                </a:cubicBezTo>
                <a:cubicBezTo>
                  <a:pt x="1746" y="276"/>
                  <a:pt x="1745" y="281"/>
                  <a:pt x="1741" y="285"/>
                </a:cubicBezTo>
                <a:cubicBezTo>
                  <a:pt x="1741" y="286"/>
                  <a:pt x="1741" y="286"/>
                  <a:pt x="1741" y="286"/>
                </a:cubicBezTo>
                <a:cubicBezTo>
                  <a:pt x="1737" y="290"/>
                  <a:pt x="1732" y="291"/>
                  <a:pt x="1727" y="290"/>
                </a:cubicBezTo>
                <a:cubicBezTo>
                  <a:pt x="1728" y="294"/>
                  <a:pt x="1727" y="299"/>
                  <a:pt x="1723" y="303"/>
                </a:cubicBezTo>
                <a:cubicBezTo>
                  <a:pt x="1722" y="304"/>
                  <a:pt x="1722" y="304"/>
                  <a:pt x="1722" y="304"/>
                </a:cubicBezTo>
                <a:cubicBezTo>
                  <a:pt x="1718" y="307"/>
                  <a:pt x="1713" y="308"/>
                  <a:pt x="1709" y="307"/>
                </a:cubicBezTo>
                <a:cubicBezTo>
                  <a:pt x="1709" y="312"/>
                  <a:pt x="1708" y="317"/>
                  <a:pt x="1704" y="320"/>
                </a:cubicBezTo>
                <a:cubicBezTo>
                  <a:pt x="1703" y="321"/>
                  <a:pt x="1703" y="321"/>
                  <a:pt x="1703" y="321"/>
                </a:cubicBezTo>
                <a:cubicBezTo>
                  <a:pt x="1699" y="324"/>
                  <a:pt x="1694" y="325"/>
                  <a:pt x="1689" y="324"/>
                </a:cubicBezTo>
                <a:cubicBezTo>
                  <a:pt x="1690" y="328"/>
                  <a:pt x="1688" y="333"/>
                  <a:pt x="1684" y="337"/>
                </a:cubicBezTo>
                <a:cubicBezTo>
                  <a:pt x="1683" y="337"/>
                  <a:pt x="1683" y="337"/>
                  <a:pt x="1683" y="337"/>
                </a:cubicBezTo>
                <a:cubicBezTo>
                  <a:pt x="1679" y="341"/>
                  <a:pt x="1674" y="341"/>
                  <a:pt x="1669" y="339"/>
                </a:cubicBezTo>
                <a:cubicBezTo>
                  <a:pt x="1670" y="344"/>
                  <a:pt x="1668" y="349"/>
                  <a:pt x="1663" y="352"/>
                </a:cubicBezTo>
                <a:cubicBezTo>
                  <a:pt x="1663" y="353"/>
                  <a:pt x="1663" y="353"/>
                  <a:pt x="1663" y="353"/>
                </a:cubicBezTo>
                <a:cubicBezTo>
                  <a:pt x="1658" y="356"/>
                  <a:pt x="1653" y="356"/>
                  <a:pt x="1649" y="354"/>
                </a:cubicBezTo>
                <a:cubicBezTo>
                  <a:pt x="1649" y="359"/>
                  <a:pt x="1646" y="364"/>
                  <a:pt x="1642" y="366"/>
                </a:cubicBezTo>
                <a:cubicBezTo>
                  <a:pt x="1641" y="367"/>
                  <a:pt x="1641" y="367"/>
                  <a:pt x="1641" y="367"/>
                </a:cubicBezTo>
                <a:cubicBezTo>
                  <a:pt x="1637" y="370"/>
                  <a:pt x="1631" y="370"/>
                  <a:pt x="1627" y="367"/>
                </a:cubicBezTo>
                <a:cubicBezTo>
                  <a:pt x="1627" y="372"/>
                  <a:pt x="1625" y="377"/>
                  <a:pt x="1620" y="380"/>
                </a:cubicBezTo>
                <a:cubicBezTo>
                  <a:pt x="1619" y="380"/>
                  <a:pt x="1619" y="380"/>
                  <a:pt x="1619" y="380"/>
                </a:cubicBezTo>
                <a:cubicBezTo>
                  <a:pt x="1615" y="383"/>
                  <a:pt x="1609" y="383"/>
                  <a:pt x="1605" y="380"/>
                </a:cubicBezTo>
                <a:cubicBezTo>
                  <a:pt x="1605" y="385"/>
                  <a:pt x="1602" y="390"/>
                  <a:pt x="1598" y="392"/>
                </a:cubicBezTo>
                <a:cubicBezTo>
                  <a:pt x="1597" y="392"/>
                  <a:pt x="1597" y="392"/>
                  <a:pt x="1597" y="392"/>
                </a:cubicBezTo>
                <a:cubicBezTo>
                  <a:pt x="1592" y="395"/>
                  <a:pt x="1587" y="394"/>
                  <a:pt x="1583" y="392"/>
                </a:cubicBezTo>
                <a:cubicBezTo>
                  <a:pt x="1582" y="397"/>
                  <a:pt x="1579" y="401"/>
                  <a:pt x="1575" y="403"/>
                </a:cubicBezTo>
                <a:cubicBezTo>
                  <a:pt x="1573" y="404"/>
                  <a:pt x="1573" y="404"/>
                  <a:pt x="1573" y="404"/>
                </a:cubicBezTo>
                <a:cubicBezTo>
                  <a:pt x="1569" y="406"/>
                  <a:pt x="1563" y="405"/>
                  <a:pt x="1559" y="402"/>
                </a:cubicBezTo>
                <a:cubicBezTo>
                  <a:pt x="1559" y="407"/>
                  <a:pt x="1556" y="412"/>
                  <a:pt x="1551" y="414"/>
                </a:cubicBezTo>
                <a:cubicBezTo>
                  <a:pt x="1551" y="414"/>
                  <a:pt x="1551" y="414"/>
                  <a:pt x="1551" y="414"/>
                </a:cubicBezTo>
                <a:cubicBezTo>
                  <a:pt x="1550" y="414"/>
                  <a:pt x="1550" y="414"/>
                  <a:pt x="1550" y="414"/>
                </a:cubicBezTo>
                <a:cubicBezTo>
                  <a:pt x="1545" y="416"/>
                  <a:pt x="1540" y="415"/>
                  <a:pt x="1536" y="412"/>
                </a:cubicBezTo>
                <a:cubicBezTo>
                  <a:pt x="1535" y="417"/>
                  <a:pt x="1532" y="421"/>
                  <a:pt x="1527" y="423"/>
                </a:cubicBezTo>
                <a:cubicBezTo>
                  <a:pt x="1526" y="423"/>
                  <a:pt x="1526" y="423"/>
                  <a:pt x="1526" y="423"/>
                </a:cubicBezTo>
                <a:cubicBezTo>
                  <a:pt x="1521" y="425"/>
                  <a:pt x="1516" y="424"/>
                  <a:pt x="1512" y="420"/>
                </a:cubicBezTo>
                <a:cubicBezTo>
                  <a:pt x="1511" y="425"/>
                  <a:pt x="1508" y="429"/>
                  <a:pt x="1503" y="431"/>
                </a:cubicBezTo>
                <a:cubicBezTo>
                  <a:pt x="1502" y="431"/>
                  <a:pt x="1502" y="431"/>
                  <a:pt x="1502" y="431"/>
                </a:cubicBezTo>
                <a:cubicBezTo>
                  <a:pt x="1497" y="433"/>
                  <a:pt x="1492" y="431"/>
                  <a:pt x="1488" y="428"/>
                </a:cubicBezTo>
                <a:cubicBezTo>
                  <a:pt x="1487" y="433"/>
                  <a:pt x="1483" y="437"/>
                  <a:pt x="1478" y="438"/>
                </a:cubicBezTo>
                <a:cubicBezTo>
                  <a:pt x="1477" y="438"/>
                  <a:pt x="1477" y="438"/>
                  <a:pt x="1477" y="438"/>
                </a:cubicBezTo>
                <a:cubicBezTo>
                  <a:pt x="1472" y="440"/>
                  <a:pt x="1467" y="438"/>
                  <a:pt x="1463" y="434"/>
                </a:cubicBezTo>
                <a:cubicBezTo>
                  <a:pt x="1462" y="439"/>
                  <a:pt x="1458" y="443"/>
                  <a:pt x="1453" y="444"/>
                </a:cubicBezTo>
                <a:cubicBezTo>
                  <a:pt x="1452" y="444"/>
                  <a:pt x="1452" y="444"/>
                  <a:pt x="1452" y="444"/>
                </a:cubicBezTo>
                <a:cubicBezTo>
                  <a:pt x="1447" y="445"/>
                  <a:pt x="1442" y="444"/>
                  <a:pt x="1439" y="440"/>
                </a:cubicBezTo>
                <a:cubicBezTo>
                  <a:pt x="1437" y="445"/>
                  <a:pt x="1433" y="448"/>
                  <a:pt x="1428" y="449"/>
                </a:cubicBezTo>
                <a:cubicBezTo>
                  <a:pt x="1427" y="449"/>
                  <a:pt x="1427" y="449"/>
                  <a:pt x="1427" y="449"/>
                </a:cubicBezTo>
                <a:cubicBezTo>
                  <a:pt x="1422" y="450"/>
                  <a:pt x="1417" y="448"/>
                  <a:pt x="1414" y="445"/>
                </a:cubicBezTo>
                <a:cubicBezTo>
                  <a:pt x="1412" y="449"/>
                  <a:pt x="1408" y="453"/>
                  <a:pt x="1403" y="453"/>
                </a:cubicBezTo>
                <a:cubicBezTo>
                  <a:pt x="1402" y="454"/>
                  <a:pt x="1402" y="454"/>
                  <a:pt x="1402" y="454"/>
                </a:cubicBezTo>
                <a:cubicBezTo>
                  <a:pt x="1397" y="454"/>
                  <a:pt x="1392" y="452"/>
                  <a:pt x="1389" y="448"/>
                </a:cubicBezTo>
                <a:cubicBezTo>
                  <a:pt x="1387" y="453"/>
                  <a:pt x="1383" y="456"/>
                  <a:pt x="1378" y="457"/>
                </a:cubicBezTo>
                <a:cubicBezTo>
                  <a:pt x="1377" y="457"/>
                  <a:pt x="1377" y="457"/>
                  <a:pt x="1377" y="457"/>
                </a:cubicBezTo>
                <a:cubicBezTo>
                  <a:pt x="1372" y="458"/>
                  <a:pt x="1367" y="455"/>
                  <a:pt x="1364" y="451"/>
                </a:cubicBezTo>
                <a:cubicBezTo>
                  <a:pt x="1362" y="456"/>
                  <a:pt x="1357" y="459"/>
                  <a:pt x="1352" y="459"/>
                </a:cubicBezTo>
                <a:cubicBezTo>
                  <a:pt x="1351" y="459"/>
                  <a:pt x="1351" y="459"/>
                  <a:pt x="1351" y="459"/>
                </a:cubicBezTo>
                <a:cubicBezTo>
                  <a:pt x="1346" y="460"/>
                  <a:pt x="1341" y="457"/>
                  <a:pt x="1339" y="453"/>
                </a:cubicBezTo>
                <a:cubicBezTo>
                  <a:pt x="1336" y="458"/>
                  <a:pt x="1332" y="461"/>
                  <a:pt x="1327" y="461"/>
                </a:cubicBezTo>
                <a:cubicBezTo>
                  <a:pt x="1326" y="461"/>
                  <a:pt x="1326" y="461"/>
                  <a:pt x="1326" y="461"/>
                </a:cubicBezTo>
                <a:cubicBezTo>
                  <a:pt x="1321" y="461"/>
                  <a:pt x="1316" y="459"/>
                  <a:pt x="1313" y="455"/>
                </a:cubicBezTo>
                <a:cubicBezTo>
                  <a:pt x="1311" y="459"/>
                  <a:pt x="1307" y="462"/>
                  <a:pt x="1302" y="462"/>
                </a:cubicBezTo>
                <a:cubicBezTo>
                  <a:pt x="1301" y="462"/>
                  <a:pt x="1301" y="462"/>
                  <a:pt x="1301" y="462"/>
                </a:cubicBezTo>
                <a:cubicBezTo>
                  <a:pt x="1295" y="462"/>
                  <a:pt x="1291" y="460"/>
                  <a:pt x="1288" y="456"/>
                </a:cubicBezTo>
                <a:cubicBezTo>
                  <a:pt x="1286" y="460"/>
                  <a:pt x="1282" y="463"/>
                  <a:pt x="1276" y="463"/>
                </a:cubicBezTo>
                <a:cubicBezTo>
                  <a:pt x="1275" y="463"/>
                  <a:pt x="1275" y="463"/>
                  <a:pt x="1275" y="463"/>
                </a:cubicBezTo>
                <a:cubicBezTo>
                  <a:pt x="1270" y="463"/>
                  <a:pt x="1266" y="460"/>
                  <a:pt x="1263" y="456"/>
                </a:cubicBezTo>
                <a:cubicBezTo>
                  <a:pt x="1261" y="461"/>
                  <a:pt x="1256" y="463"/>
                  <a:pt x="1251" y="464"/>
                </a:cubicBezTo>
                <a:cubicBezTo>
                  <a:pt x="1250" y="464"/>
                  <a:pt x="1250" y="464"/>
                  <a:pt x="1250" y="464"/>
                </a:cubicBezTo>
                <a:cubicBezTo>
                  <a:pt x="1245" y="464"/>
                  <a:pt x="1241" y="461"/>
                  <a:pt x="1238" y="457"/>
                </a:cubicBezTo>
                <a:cubicBezTo>
                  <a:pt x="1236" y="461"/>
                  <a:pt x="1231" y="464"/>
                  <a:pt x="1226" y="464"/>
                </a:cubicBezTo>
                <a:cubicBezTo>
                  <a:pt x="1225" y="464"/>
                  <a:pt x="1225" y="464"/>
                  <a:pt x="1225" y="464"/>
                </a:cubicBezTo>
                <a:cubicBezTo>
                  <a:pt x="1220" y="464"/>
                  <a:pt x="1215" y="462"/>
                  <a:pt x="1213" y="458"/>
                </a:cubicBezTo>
                <a:cubicBezTo>
                  <a:pt x="1211" y="462"/>
                  <a:pt x="1206" y="465"/>
                  <a:pt x="1201" y="465"/>
                </a:cubicBezTo>
                <a:cubicBezTo>
                  <a:pt x="1200" y="465"/>
                  <a:pt x="1200" y="465"/>
                  <a:pt x="1200" y="465"/>
                </a:cubicBezTo>
                <a:cubicBezTo>
                  <a:pt x="1200" y="465"/>
                  <a:pt x="1200" y="465"/>
                  <a:pt x="1200" y="465"/>
                </a:cubicBezTo>
                <a:cubicBezTo>
                  <a:pt x="1195" y="465"/>
                  <a:pt x="1190" y="462"/>
                  <a:pt x="1188" y="458"/>
                </a:cubicBezTo>
                <a:cubicBezTo>
                  <a:pt x="1186" y="462"/>
                  <a:pt x="1181" y="465"/>
                  <a:pt x="1176" y="465"/>
                </a:cubicBezTo>
                <a:cubicBezTo>
                  <a:pt x="1175" y="465"/>
                  <a:pt x="1175" y="465"/>
                  <a:pt x="1175" y="465"/>
                </a:cubicBezTo>
                <a:cubicBezTo>
                  <a:pt x="1170" y="465"/>
                  <a:pt x="1165" y="463"/>
                  <a:pt x="1163" y="458"/>
                </a:cubicBezTo>
                <a:cubicBezTo>
                  <a:pt x="1160" y="463"/>
                  <a:pt x="1156" y="465"/>
                  <a:pt x="1151" y="465"/>
                </a:cubicBezTo>
                <a:cubicBezTo>
                  <a:pt x="1150" y="465"/>
                  <a:pt x="1150" y="465"/>
                  <a:pt x="1150" y="465"/>
                </a:cubicBezTo>
                <a:cubicBezTo>
                  <a:pt x="1145" y="465"/>
                  <a:pt x="1140" y="463"/>
                  <a:pt x="1138" y="459"/>
                </a:cubicBezTo>
                <a:cubicBezTo>
                  <a:pt x="1135" y="463"/>
                  <a:pt x="1131" y="466"/>
                  <a:pt x="1126" y="466"/>
                </a:cubicBezTo>
                <a:cubicBezTo>
                  <a:pt x="1125" y="466"/>
                  <a:pt x="1125" y="466"/>
                  <a:pt x="1125" y="466"/>
                </a:cubicBezTo>
                <a:cubicBezTo>
                  <a:pt x="1125" y="466"/>
                  <a:pt x="1125" y="466"/>
                  <a:pt x="1125" y="466"/>
                </a:cubicBezTo>
                <a:cubicBezTo>
                  <a:pt x="1120" y="466"/>
                  <a:pt x="1115" y="463"/>
                  <a:pt x="1113" y="459"/>
                </a:cubicBezTo>
                <a:cubicBezTo>
                  <a:pt x="1110" y="463"/>
                  <a:pt x="1106" y="466"/>
                  <a:pt x="1101" y="466"/>
                </a:cubicBezTo>
                <a:cubicBezTo>
                  <a:pt x="1100" y="466"/>
                  <a:pt x="1100" y="466"/>
                  <a:pt x="1100" y="466"/>
                </a:cubicBezTo>
                <a:cubicBezTo>
                  <a:pt x="1095" y="466"/>
                  <a:pt x="1090" y="463"/>
                  <a:pt x="1088" y="459"/>
                </a:cubicBezTo>
                <a:cubicBezTo>
                  <a:pt x="1085" y="464"/>
                  <a:pt x="1081" y="466"/>
                  <a:pt x="1076" y="466"/>
                </a:cubicBezTo>
                <a:cubicBezTo>
                  <a:pt x="1075" y="466"/>
                  <a:pt x="1075" y="466"/>
                  <a:pt x="1075" y="466"/>
                </a:cubicBezTo>
                <a:cubicBezTo>
                  <a:pt x="1070" y="467"/>
                  <a:pt x="1065" y="464"/>
                  <a:pt x="1063" y="460"/>
                </a:cubicBezTo>
                <a:cubicBezTo>
                  <a:pt x="1060" y="464"/>
                  <a:pt x="1056" y="467"/>
                  <a:pt x="1051" y="467"/>
                </a:cubicBezTo>
                <a:cubicBezTo>
                  <a:pt x="1050" y="467"/>
                  <a:pt x="1050" y="467"/>
                  <a:pt x="1050" y="467"/>
                </a:cubicBezTo>
                <a:cubicBezTo>
                  <a:pt x="1045" y="467"/>
                  <a:pt x="1040" y="464"/>
                  <a:pt x="1038" y="460"/>
                </a:cubicBezTo>
                <a:cubicBezTo>
                  <a:pt x="1035" y="464"/>
                  <a:pt x="1031" y="467"/>
                  <a:pt x="1026" y="467"/>
                </a:cubicBezTo>
                <a:cubicBezTo>
                  <a:pt x="1025" y="467"/>
                  <a:pt x="1025" y="467"/>
                  <a:pt x="1025" y="467"/>
                </a:cubicBezTo>
                <a:cubicBezTo>
                  <a:pt x="1024" y="467"/>
                  <a:pt x="1024" y="467"/>
                  <a:pt x="1024" y="467"/>
                </a:cubicBezTo>
                <a:cubicBezTo>
                  <a:pt x="1019" y="467"/>
                  <a:pt x="1015" y="465"/>
                  <a:pt x="1013" y="461"/>
                </a:cubicBezTo>
                <a:cubicBezTo>
                  <a:pt x="1010" y="465"/>
                  <a:pt x="1006" y="468"/>
                  <a:pt x="1001" y="468"/>
                </a:cubicBezTo>
                <a:cubicBezTo>
                  <a:pt x="1000" y="468"/>
                  <a:pt x="1000" y="468"/>
                  <a:pt x="1000" y="468"/>
                </a:cubicBezTo>
                <a:cubicBezTo>
                  <a:pt x="995" y="468"/>
                  <a:pt x="990" y="465"/>
                  <a:pt x="987" y="461"/>
                </a:cubicBezTo>
                <a:cubicBezTo>
                  <a:pt x="985" y="465"/>
                  <a:pt x="981" y="468"/>
                  <a:pt x="976" y="468"/>
                </a:cubicBezTo>
                <a:cubicBezTo>
                  <a:pt x="975" y="468"/>
                  <a:pt x="975" y="468"/>
                  <a:pt x="975" y="468"/>
                </a:cubicBezTo>
                <a:cubicBezTo>
                  <a:pt x="970" y="469"/>
                  <a:pt x="965" y="466"/>
                  <a:pt x="962" y="462"/>
                </a:cubicBezTo>
                <a:cubicBezTo>
                  <a:pt x="960" y="466"/>
                  <a:pt x="956" y="469"/>
                  <a:pt x="951" y="469"/>
                </a:cubicBezTo>
                <a:cubicBezTo>
                  <a:pt x="950" y="469"/>
                  <a:pt x="950" y="469"/>
                  <a:pt x="950" y="469"/>
                </a:cubicBezTo>
                <a:cubicBezTo>
                  <a:pt x="945" y="470"/>
                  <a:pt x="940" y="467"/>
                  <a:pt x="937" y="463"/>
                </a:cubicBezTo>
                <a:cubicBezTo>
                  <a:pt x="935" y="467"/>
                  <a:pt x="931" y="470"/>
                  <a:pt x="926" y="470"/>
                </a:cubicBezTo>
                <a:cubicBezTo>
                  <a:pt x="925" y="470"/>
                  <a:pt x="925" y="470"/>
                  <a:pt x="925" y="470"/>
                </a:cubicBezTo>
                <a:cubicBezTo>
                  <a:pt x="920" y="471"/>
                  <a:pt x="915" y="468"/>
                  <a:pt x="913" y="464"/>
                </a:cubicBezTo>
                <a:cubicBezTo>
                  <a:pt x="910" y="468"/>
                  <a:pt x="906" y="471"/>
                  <a:pt x="901" y="472"/>
                </a:cubicBezTo>
                <a:cubicBezTo>
                  <a:pt x="900" y="472"/>
                  <a:pt x="900" y="472"/>
                  <a:pt x="900" y="472"/>
                </a:cubicBezTo>
                <a:cubicBezTo>
                  <a:pt x="895" y="472"/>
                  <a:pt x="890" y="469"/>
                  <a:pt x="888" y="466"/>
                </a:cubicBezTo>
                <a:cubicBezTo>
                  <a:pt x="885" y="470"/>
                  <a:pt x="881" y="473"/>
                  <a:pt x="876" y="473"/>
                </a:cubicBezTo>
                <a:cubicBezTo>
                  <a:pt x="875" y="473"/>
                  <a:pt x="875" y="473"/>
                  <a:pt x="875" y="473"/>
                </a:cubicBezTo>
                <a:cubicBezTo>
                  <a:pt x="870" y="473"/>
                  <a:pt x="865" y="471"/>
                  <a:pt x="863" y="467"/>
                </a:cubicBezTo>
                <a:cubicBezTo>
                  <a:pt x="860" y="471"/>
                  <a:pt x="856" y="474"/>
                  <a:pt x="851" y="475"/>
                </a:cubicBezTo>
                <a:cubicBezTo>
                  <a:pt x="850" y="475"/>
                  <a:pt x="850" y="475"/>
                  <a:pt x="850" y="475"/>
                </a:cubicBezTo>
                <a:cubicBezTo>
                  <a:pt x="845" y="475"/>
                  <a:pt x="840" y="473"/>
                  <a:pt x="838" y="469"/>
                </a:cubicBezTo>
                <a:cubicBezTo>
                  <a:pt x="836" y="473"/>
                  <a:pt x="831" y="477"/>
                  <a:pt x="826" y="477"/>
                </a:cubicBezTo>
                <a:cubicBezTo>
                  <a:pt x="825" y="477"/>
                  <a:pt x="825" y="477"/>
                  <a:pt x="825" y="477"/>
                </a:cubicBezTo>
                <a:cubicBezTo>
                  <a:pt x="820" y="478"/>
                  <a:pt x="816" y="475"/>
                  <a:pt x="813" y="472"/>
                </a:cubicBezTo>
                <a:cubicBezTo>
                  <a:pt x="811" y="476"/>
                  <a:pt x="807" y="479"/>
                  <a:pt x="802" y="480"/>
                </a:cubicBezTo>
                <a:cubicBezTo>
                  <a:pt x="801" y="480"/>
                  <a:pt x="801" y="480"/>
                  <a:pt x="801" y="480"/>
                </a:cubicBezTo>
                <a:cubicBezTo>
                  <a:pt x="796" y="480"/>
                  <a:pt x="791" y="478"/>
                  <a:pt x="788" y="474"/>
                </a:cubicBezTo>
                <a:cubicBezTo>
                  <a:pt x="786" y="479"/>
                  <a:pt x="782" y="482"/>
                  <a:pt x="777" y="482"/>
                </a:cubicBezTo>
                <a:cubicBezTo>
                  <a:pt x="776" y="483"/>
                  <a:pt x="776" y="483"/>
                  <a:pt x="776" y="483"/>
                </a:cubicBezTo>
                <a:cubicBezTo>
                  <a:pt x="771" y="483"/>
                  <a:pt x="766" y="481"/>
                  <a:pt x="763" y="477"/>
                </a:cubicBezTo>
                <a:cubicBezTo>
                  <a:pt x="761" y="482"/>
                  <a:pt x="757" y="485"/>
                  <a:pt x="752" y="486"/>
                </a:cubicBezTo>
                <a:cubicBezTo>
                  <a:pt x="751" y="486"/>
                  <a:pt x="751" y="486"/>
                  <a:pt x="751" y="486"/>
                </a:cubicBezTo>
                <a:cubicBezTo>
                  <a:pt x="746" y="487"/>
                  <a:pt x="742" y="485"/>
                  <a:pt x="739" y="481"/>
                </a:cubicBezTo>
                <a:cubicBezTo>
                  <a:pt x="737" y="485"/>
                  <a:pt x="733" y="489"/>
                  <a:pt x="728" y="489"/>
                </a:cubicBezTo>
                <a:cubicBezTo>
                  <a:pt x="727" y="490"/>
                  <a:pt x="727" y="490"/>
                  <a:pt x="727" y="490"/>
                </a:cubicBezTo>
                <a:cubicBezTo>
                  <a:pt x="722" y="490"/>
                  <a:pt x="717" y="488"/>
                  <a:pt x="714" y="485"/>
                </a:cubicBezTo>
                <a:cubicBezTo>
                  <a:pt x="712" y="489"/>
                  <a:pt x="708" y="493"/>
                  <a:pt x="703" y="494"/>
                </a:cubicBezTo>
                <a:cubicBezTo>
                  <a:pt x="703" y="494"/>
                  <a:pt x="703" y="494"/>
                  <a:pt x="703" y="494"/>
                </a:cubicBezTo>
                <a:cubicBezTo>
                  <a:pt x="698" y="495"/>
                  <a:pt x="693" y="493"/>
                  <a:pt x="690" y="489"/>
                </a:cubicBezTo>
                <a:cubicBezTo>
                  <a:pt x="688" y="494"/>
                  <a:pt x="684" y="497"/>
                  <a:pt x="679" y="498"/>
                </a:cubicBezTo>
                <a:cubicBezTo>
                  <a:pt x="678" y="499"/>
                  <a:pt x="678" y="499"/>
                  <a:pt x="678" y="499"/>
                </a:cubicBezTo>
                <a:cubicBezTo>
                  <a:pt x="673" y="500"/>
                  <a:pt x="668" y="498"/>
                  <a:pt x="665" y="494"/>
                </a:cubicBezTo>
                <a:cubicBezTo>
                  <a:pt x="664" y="499"/>
                  <a:pt x="660" y="502"/>
                  <a:pt x="655" y="504"/>
                </a:cubicBezTo>
                <a:cubicBezTo>
                  <a:pt x="654" y="504"/>
                  <a:pt x="654" y="504"/>
                  <a:pt x="654" y="504"/>
                </a:cubicBezTo>
                <a:cubicBezTo>
                  <a:pt x="649" y="505"/>
                  <a:pt x="644" y="503"/>
                  <a:pt x="641" y="500"/>
                </a:cubicBezTo>
                <a:cubicBezTo>
                  <a:pt x="639" y="504"/>
                  <a:pt x="636" y="508"/>
                  <a:pt x="631" y="509"/>
                </a:cubicBezTo>
                <a:cubicBezTo>
                  <a:pt x="630" y="510"/>
                  <a:pt x="630" y="510"/>
                  <a:pt x="630" y="510"/>
                </a:cubicBezTo>
                <a:cubicBezTo>
                  <a:pt x="625" y="511"/>
                  <a:pt x="620" y="509"/>
                  <a:pt x="617" y="506"/>
                </a:cubicBezTo>
                <a:cubicBezTo>
                  <a:pt x="615" y="510"/>
                  <a:pt x="612" y="514"/>
                  <a:pt x="607" y="516"/>
                </a:cubicBezTo>
                <a:cubicBezTo>
                  <a:pt x="606" y="516"/>
                  <a:pt x="606" y="516"/>
                  <a:pt x="606" y="516"/>
                </a:cubicBezTo>
                <a:cubicBezTo>
                  <a:pt x="601" y="517"/>
                  <a:pt x="596" y="516"/>
                  <a:pt x="593" y="513"/>
                </a:cubicBezTo>
                <a:cubicBezTo>
                  <a:pt x="592" y="517"/>
                  <a:pt x="588" y="521"/>
                  <a:pt x="583" y="522"/>
                </a:cubicBezTo>
                <a:cubicBezTo>
                  <a:pt x="582" y="523"/>
                  <a:pt x="582" y="523"/>
                  <a:pt x="582" y="523"/>
                </a:cubicBezTo>
                <a:cubicBezTo>
                  <a:pt x="577" y="524"/>
                  <a:pt x="572" y="523"/>
                  <a:pt x="569" y="520"/>
                </a:cubicBezTo>
                <a:cubicBezTo>
                  <a:pt x="568" y="524"/>
                  <a:pt x="564" y="528"/>
                  <a:pt x="560" y="530"/>
                </a:cubicBezTo>
                <a:cubicBezTo>
                  <a:pt x="559" y="530"/>
                  <a:pt x="559" y="530"/>
                  <a:pt x="559" y="530"/>
                </a:cubicBezTo>
                <a:cubicBezTo>
                  <a:pt x="554" y="532"/>
                  <a:pt x="549" y="531"/>
                  <a:pt x="545" y="528"/>
                </a:cubicBezTo>
                <a:cubicBezTo>
                  <a:pt x="544" y="532"/>
                  <a:pt x="541" y="536"/>
                  <a:pt x="536" y="538"/>
                </a:cubicBezTo>
                <a:cubicBezTo>
                  <a:pt x="535" y="538"/>
                  <a:pt x="535" y="538"/>
                  <a:pt x="535" y="538"/>
                </a:cubicBezTo>
                <a:cubicBezTo>
                  <a:pt x="530" y="540"/>
                  <a:pt x="525" y="539"/>
                  <a:pt x="522" y="536"/>
                </a:cubicBezTo>
                <a:cubicBezTo>
                  <a:pt x="521" y="540"/>
                  <a:pt x="518" y="545"/>
                  <a:pt x="513" y="546"/>
                </a:cubicBezTo>
                <a:cubicBezTo>
                  <a:pt x="512" y="547"/>
                  <a:pt x="512" y="547"/>
                  <a:pt x="512" y="547"/>
                </a:cubicBezTo>
                <a:cubicBezTo>
                  <a:pt x="507" y="548"/>
                  <a:pt x="502" y="548"/>
                  <a:pt x="499" y="545"/>
                </a:cubicBezTo>
                <a:cubicBezTo>
                  <a:pt x="498" y="549"/>
                  <a:pt x="495" y="554"/>
                  <a:pt x="490" y="555"/>
                </a:cubicBezTo>
                <a:cubicBezTo>
                  <a:pt x="489" y="556"/>
                  <a:pt x="489" y="556"/>
                  <a:pt x="489" y="556"/>
                </a:cubicBezTo>
                <a:cubicBezTo>
                  <a:pt x="485" y="558"/>
                  <a:pt x="479" y="557"/>
                  <a:pt x="476" y="554"/>
                </a:cubicBezTo>
                <a:cubicBezTo>
                  <a:pt x="475" y="559"/>
                  <a:pt x="472" y="563"/>
                  <a:pt x="467" y="565"/>
                </a:cubicBezTo>
                <a:cubicBezTo>
                  <a:pt x="466" y="565"/>
                  <a:pt x="466" y="565"/>
                  <a:pt x="466" y="565"/>
                </a:cubicBezTo>
                <a:cubicBezTo>
                  <a:pt x="462" y="567"/>
                  <a:pt x="457" y="567"/>
                  <a:pt x="453" y="564"/>
                </a:cubicBezTo>
                <a:cubicBezTo>
                  <a:pt x="452" y="569"/>
                  <a:pt x="449" y="573"/>
                  <a:pt x="445" y="575"/>
                </a:cubicBezTo>
                <a:cubicBezTo>
                  <a:pt x="444" y="576"/>
                  <a:pt x="444" y="576"/>
                  <a:pt x="444" y="576"/>
                </a:cubicBezTo>
                <a:cubicBezTo>
                  <a:pt x="439" y="578"/>
                  <a:pt x="434" y="577"/>
                  <a:pt x="430" y="575"/>
                </a:cubicBezTo>
                <a:cubicBezTo>
                  <a:pt x="430" y="579"/>
                  <a:pt x="427" y="584"/>
                  <a:pt x="422" y="586"/>
                </a:cubicBezTo>
                <a:cubicBezTo>
                  <a:pt x="421" y="586"/>
                  <a:pt x="421" y="586"/>
                  <a:pt x="421" y="586"/>
                </a:cubicBezTo>
                <a:cubicBezTo>
                  <a:pt x="417" y="588"/>
                  <a:pt x="412" y="588"/>
                  <a:pt x="408" y="586"/>
                </a:cubicBezTo>
                <a:cubicBezTo>
                  <a:pt x="408" y="590"/>
                  <a:pt x="405" y="595"/>
                  <a:pt x="400" y="597"/>
                </a:cubicBezTo>
                <a:cubicBezTo>
                  <a:pt x="399" y="597"/>
                  <a:pt x="399" y="597"/>
                  <a:pt x="399" y="597"/>
                </a:cubicBezTo>
                <a:cubicBezTo>
                  <a:pt x="395" y="600"/>
                  <a:pt x="390" y="599"/>
                  <a:pt x="386" y="597"/>
                </a:cubicBezTo>
                <a:cubicBezTo>
                  <a:pt x="386" y="602"/>
                  <a:pt x="383" y="606"/>
                  <a:pt x="379" y="609"/>
                </a:cubicBezTo>
                <a:cubicBezTo>
                  <a:pt x="378" y="609"/>
                  <a:pt x="378" y="609"/>
                  <a:pt x="378" y="609"/>
                </a:cubicBezTo>
                <a:cubicBezTo>
                  <a:pt x="373" y="612"/>
                  <a:pt x="368" y="611"/>
                  <a:pt x="364" y="609"/>
                </a:cubicBezTo>
                <a:cubicBezTo>
                  <a:pt x="364" y="614"/>
                  <a:pt x="361" y="618"/>
                  <a:pt x="357" y="621"/>
                </a:cubicBezTo>
                <a:cubicBezTo>
                  <a:pt x="356" y="621"/>
                  <a:pt x="356" y="621"/>
                  <a:pt x="356" y="621"/>
                </a:cubicBezTo>
                <a:cubicBezTo>
                  <a:pt x="352" y="624"/>
                  <a:pt x="346" y="624"/>
                  <a:pt x="342" y="621"/>
                </a:cubicBezTo>
                <a:cubicBezTo>
                  <a:pt x="342" y="626"/>
                  <a:pt x="340" y="631"/>
                  <a:pt x="336" y="633"/>
                </a:cubicBezTo>
                <a:cubicBezTo>
                  <a:pt x="335" y="634"/>
                  <a:pt x="335" y="634"/>
                  <a:pt x="335" y="634"/>
                </a:cubicBezTo>
                <a:cubicBezTo>
                  <a:pt x="331" y="636"/>
                  <a:pt x="325" y="636"/>
                  <a:pt x="321" y="634"/>
                </a:cubicBezTo>
                <a:cubicBezTo>
                  <a:pt x="321" y="639"/>
                  <a:pt x="319" y="644"/>
                  <a:pt x="315" y="646"/>
                </a:cubicBezTo>
                <a:cubicBezTo>
                  <a:pt x="314" y="647"/>
                  <a:pt x="314" y="647"/>
                  <a:pt x="314" y="647"/>
                </a:cubicBezTo>
                <a:cubicBezTo>
                  <a:pt x="309" y="650"/>
                  <a:pt x="304" y="650"/>
                  <a:pt x="300" y="648"/>
                </a:cubicBezTo>
                <a:cubicBezTo>
                  <a:pt x="300" y="652"/>
                  <a:pt x="298" y="657"/>
                  <a:pt x="294" y="660"/>
                </a:cubicBezTo>
                <a:cubicBezTo>
                  <a:pt x="293" y="660"/>
                  <a:pt x="293" y="660"/>
                  <a:pt x="293" y="660"/>
                </a:cubicBezTo>
                <a:cubicBezTo>
                  <a:pt x="289" y="663"/>
                  <a:pt x="283" y="663"/>
                  <a:pt x="279" y="661"/>
                </a:cubicBezTo>
                <a:cubicBezTo>
                  <a:pt x="279" y="666"/>
                  <a:pt x="277" y="671"/>
                  <a:pt x="273" y="674"/>
                </a:cubicBezTo>
                <a:cubicBezTo>
                  <a:pt x="272" y="674"/>
                  <a:pt x="272" y="674"/>
                  <a:pt x="272" y="674"/>
                </a:cubicBezTo>
                <a:cubicBezTo>
                  <a:pt x="268" y="677"/>
                  <a:pt x="263" y="677"/>
                  <a:pt x="259" y="675"/>
                </a:cubicBezTo>
                <a:cubicBezTo>
                  <a:pt x="259" y="680"/>
                  <a:pt x="257" y="685"/>
                  <a:pt x="253" y="688"/>
                </a:cubicBezTo>
                <a:cubicBezTo>
                  <a:pt x="252" y="688"/>
                  <a:pt x="252" y="688"/>
                  <a:pt x="252" y="688"/>
                </a:cubicBezTo>
                <a:cubicBezTo>
                  <a:pt x="248" y="691"/>
                  <a:pt x="243" y="692"/>
                  <a:pt x="238" y="690"/>
                </a:cubicBezTo>
                <a:cubicBezTo>
                  <a:pt x="239" y="694"/>
                  <a:pt x="237" y="699"/>
                  <a:pt x="233" y="702"/>
                </a:cubicBezTo>
                <a:cubicBezTo>
                  <a:pt x="232" y="703"/>
                  <a:pt x="232" y="703"/>
                  <a:pt x="232" y="703"/>
                </a:cubicBezTo>
                <a:cubicBezTo>
                  <a:pt x="228" y="706"/>
                  <a:pt x="223" y="706"/>
                  <a:pt x="218" y="705"/>
                </a:cubicBezTo>
                <a:cubicBezTo>
                  <a:pt x="219" y="709"/>
                  <a:pt x="217" y="714"/>
                  <a:pt x="213" y="717"/>
                </a:cubicBezTo>
                <a:cubicBezTo>
                  <a:pt x="212" y="718"/>
                  <a:pt x="212" y="718"/>
                  <a:pt x="212" y="718"/>
                </a:cubicBezTo>
                <a:cubicBezTo>
                  <a:pt x="208" y="721"/>
                  <a:pt x="203" y="721"/>
                  <a:pt x="198" y="720"/>
                </a:cubicBezTo>
                <a:cubicBezTo>
                  <a:pt x="199" y="724"/>
                  <a:pt x="197" y="729"/>
                  <a:pt x="193" y="732"/>
                </a:cubicBezTo>
                <a:cubicBezTo>
                  <a:pt x="192" y="733"/>
                  <a:pt x="192" y="733"/>
                  <a:pt x="192" y="733"/>
                </a:cubicBezTo>
                <a:cubicBezTo>
                  <a:pt x="188" y="736"/>
                  <a:pt x="183" y="737"/>
                  <a:pt x="179" y="735"/>
                </a:cubicBezTo>
                <a:cubicBezTo>
                  <a:pt x="179" y="740"/>
                  <a:pt x="178" y="745"/>
                  <a:pt x="174" y="748"/>
                </a:cubicBezTo>
                <a:cubicBezTo>
                  <a:pt x="173" y="749"/>
                  <a:pt x="173" y="749"/>
                  <a:pt x="173" y="749"/>
                </a:cubicBezTo>
                <a:cubicBezTo>
                  <a:pt x="169" y="752"/>
                  <a:pt x="164" y="752"/>
                  <a:pt x="159" y="751"/>
                </a:cubicBezTo>
                <a:cubicBezTo>
                  <a:pt x="160" y="755"/>
                  <a:pt x="158" y="760"/>
                  <a:pt x="154" y="764"/>
                </a:cubicBezTo>
                <a:cubicBezTo>
                  <a:pt x="154" y="764"/>
                  <a:pt x="154" y="764"/>
                  <a:pt x="154" y="764"/>
                </a:cubicBezTo>
                <a:cubicBezTo>
                  <a:pt x="150" y="768"/>
                  <a:pt x="145" y="768"/>
                  <a:pt x="140" y="767"/>
                </a:cubicBezTo>
                <a:cubicBezTo>
                  <a:pt x="141" y="771"/>
                  <a:pt x="139" y="776"/>
                  <a:pt x="135" y="780"/>
                </a:cubicBezTo>
                <a:cubicBezTo>
                  <a:pt x="135" y="780"/>
                  <a:pt x="135" y="780"/>
                  <a:pt x="135" y="780"/>
                </a:cubicBezTo>
                <a:cubicBezTo>
                  <a:pt x="131" y="784"/>
                  <a:pt x="126" y="784"/>
                  <a:pt x="121" y="783"/>
                </a:cubicBezTo>
                <a:cubicBezTo>
                  <a:pt x="122" y="788"/>
                  <a:pt x="120" y="793"/>
                  <a:pt x="117" y="796"/>
                </a:cubicBezTo>
                <a:cubicBezTo>
                  <a:pt x="116" y="797"/>
                  <a:pt x="116" y="797"/>
                  <a:pt x="116" y="797"/>
                </a:cubicBezTo>
                <a:cubicBezTo>
                  <a:pt x="112" y="800"/>
                  <a:pt x="107" y="801"/>
                  <a:pt x="102" y="799"/>
                </a:cubicBezTo>
                <a:cubicBezTo>
                  <a:pt x="103" y="804"/>
                  <a:pt x="102" y="809"/>
                  <a:pt x="98" y="813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94" y="817"/>
                  <a:pt x="88" y="818"/>
                  <a:pt x="84" y="816"/>
                </a:cubicBezTo>
                <a:cubicBezTo>
                  <a:pt x="85" y="821"/>
                  <a:pt x="83" y="826"/>
                  <a:pt x="80" y="829"/>
                </a:cubicBezTo>
                <a:cubicBezTo>
                  <a:pt x="79" y="830"/>
                  <a:pt x="79" y="830"/>
                  <a:pt x="79" y="830"/>
                </a:cubicBezTo>
                <a:cubicBezTo>
                  <a:pt x="75" y="833"/>
                  <a:pt x="70" y="834"/>
                  <a:pt x="66" y="833"/>
                </a:cubicBezTo>
                <a:cubicBezTo>
                  <a:pt x="67" y="838"/>
                  <a:pt x="65" y="843"/>
                  <a:pt x="61" y="846"/>
                </a:cubicBezTo>
                <a:cubicBezTo>
                  <a:pt x="61" y="847"/>
                  <a:pt x="61" y="847"/>
                  <a:pt x="61" y="847"/>
                </a:cubicBezTo>
                <a:cubicBezTo>
                  <a:pt x="57" y="851"/>
                  <a:pt x="52" y="852"/>
                  <a:pt x="47" y="850"/>
                </a:cubicBezTo>
                <a:cubicBezTo>
                  <a:pt x="48" y="855"/>
                  <a:pt x="47" y="860"/>
                  <a:pt x="43" y="864"/>
                </a:cubicBezTo>
                <a:cubicBezTo>
                  <a:pt x="43" y="864"/>
                  <a:pt x="43" y="864"/>
                  <a:pt x="43" y="864"/>
                </a:cubicBezTo>
                <a:cubicBezTo>
                  <a:pt x="39" y="868"/>
                  <a:pt x="34" y="869"/>
                  <a:pt x="29" y="868"/>
                </a:cubicBezTo>
                <a:cubicBezTo>
                  <a:pt x="30" y="872"/>
                  <a:pt x="29" y="877"/>
                  <a:pt x="26" y="881"/>
                </a:cubicBezTo>
                <a:cubicBezTo>
                  <a:pt x="25" y="882"/>
                  <a:pt x="25" y="882"/>
                  <a:pt x="25" y="882"/>
                </a:cubicBezTo>
                <a:cubicBezTo>
                  <a:pt x="22" y="884"/>
                  <a:pt x="19" y="886"/>
                  <a:pt x="15" y="886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243">
            <a:extLst>
              <a:ext uri="{FF2B5EF4-FFF2-40B4-BE49-F238E27FC236}">
                <a16:creationId xmlns="" xmlns:a16="http://schemas.microsoft.com/office/drawing/2014/main" id="{D1FF1902-ABC2-4D18-B5F1-FD43968FC2BA}"/>
              </a:ext>
            </a:extLst>
          </p:cNvPr>
          <p:cNvSpPr>
            <a:spLocks/>
          </p:cNvSpPr>
          <p:nvPr/>
        </p:nvSpPr>
        <p:spPr bwMode="auto">
          <a:xfrm>
            <a:off x="663575" y="6750050"/>
            <a:ext cx="49213" cy="47625"/>
          </a:xfrm>
          <a:custGeom>
            <a:avLst/>
            <a:gdLst>
              <a:gd name="T0" fmla="*/ 15 w 31"/>
              <a:gd name="T1" fmla="*/ 30 h 30"/>
              <a:gd name="T2" fmla="*/ 5 w 31"/>
              <a:gd name="T3" fmla="*/ 26 h 30"/>
              <a:gd name="T4" fmla="*/ 5 w 31"/>
              <a:gd name="T5" fmla="*/ 6 h 30"/>
              <a:gd name="T6" fmla="*/ 25 w 31"/>
              <a:gd name="T7" fmla="*/ 6 h 30"/>
              <a:gd name="T8" fmla="*/ 25 w 31"/>
              <a:gd name="T9" fmla="*/ 25 h 30"/>
              <a:gd name="T10" fmla="*/ 25 w 31"/>
              <a:gd name="T11" fmla="*/ 26 h 30"/>
              <a:gd name="T12" fmla="*/ 15 w 31"/>
              <a:gd name="T13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0">
                <a:moveTo>
                  <a:pt x="15" y="30"/>
                </a:moveTo>
                <a:cubicBezTo>
                  <a:pt x="11" y="30"/>
                  <a:pt x="8" y="28"/>
                  <a:pt x="5" y="26"/>
                </a:cubicBezTo>
                <a:cubicBezTo>
                  <a:pt x="0" y="20"/>
                  <a:pt x="0" y="11"/>
                  <a:pt x="5" y="6"/>
                </a:cubicBezTo>
                <a:cubicBezTo>
                  <a:pt x="11" y="0"/>
                  <a:pt x="20" y="0"/>
                  <a:pt x="25" y="6"/>
                </a:cubicBezTo>
                <a:cubicBezTo>
                  <a:pt x="30" y="11"/>
                  <a:pt x="31" y="20"/>
                  <a:pt x="25" y="25"/>
                </a:cubicBezTo>
                <a:cubicBezTo>
                  <a:pt x="25" y="26"/>
                  <a:pt x="25" y="26"/>
                  <a:pt x="25" y="26"/>
                </a:cubicBezTo>
                <a:cubicBezTo>
                  <a:pt x="22" y="28"/>
                  <a:pt x="19" y="30"/>
                  <a:pt x="15" y="30"/>
                </a:cubicBezTo>
                <a:close/>
              </a:path>
            </a:pathLst>
          </a:custGeom>
          <a:solidFill>
            <a:srgbClr val="DEDE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244">
            <a:extLst>
              <a:ext uri="{FF2B5EF4-FFF2-40B4-BE49-F238E27FC236}">
                <a16:creationId xmlns="" xmlns:a16="http://schemas.microsoft.com/office/drawing/2014/main" id="{A168E7AF-D3E3-4C81-9FF8-CE9C0A8EDF71}"/>
              </a:ext>
            </a:extLst>
          </p:cNvPr>
          <p:cNvSpPr>
            <a:spLocks/>
          </p:cNvSpPr>
          <p:nvPr/>
        </p:nvSpPr>
        <p:spPr bwMode="auto">
          <a:xfrm>
            <a:off x="8079424" y="252412"/>
            <a:ext cx="1668463" cy="1666875"/>
          </a:xfrm>
          <a:custGeom>
            <a:avLst/>
            <a:gdLst>
              <a:gd name="T0" fmla="*/ 978 w 1051"/>
              <a:gd name="T1" fmla="*/ 393 h 1052"/>
              <a:gd name="T2" fmla="*/ 393 w 1051"/>
              <a:gd name="T3" fmla="*/ 73 h 1052"/>
              <a:gd name="T4" fmla="*/ 73 w 1051"/>
              <a:gd name="T5" fmla="*/ 658 h 1052"/>
              <a:gd name="T6" fmla="*/ 658 w 1051"/>
              <a:gd name="T7" fmla="*/ 978 h 1052"/>
              <a:gd name="T8" fmla="*/ 978 w 1051"/>
              <a:gd name="T9" fmla="*/ 393 h 1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1" h="1052">
                <a:moveTo>
                  <a:pt x="978" y="393"/>
                </a:moveTo>
                <a:cubicBezTo>
                  <a:pt x="905" y="143"/>
                  <a:pt x="643" y="0"/>
                  <a:pt x="393" y="73"/>
                </a:cubicBezTo>
                <a:cubicBezTo>
                  <a:pt x="143" y="146"/>
                  <a:pt x="0" y="408"/>
                  <a:pt x="73" y="658"/>
                </a:cubicBezTo>
                <a:cubicBezTo>
                  <a:pt x="146" y="908"/>
                  <a:pt x="408" y="1052"/>
                  <a:pt x="658" y="978"/>
                </a:cubicBezTo>
                <a:cubicBezTo>
                  <a:pt x="908" y="905"/>
                  <a:pt x="1051" y="643"/>
                  <a:pt x="978" y="393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245">
            <a:extLst>
              <a:ext uri="{FF2B5EF4-FFF2-40B4-BE49-F238E27FC236}">
                <a16:creationId xmlns="" xmlns:a16="http://schemas.microsoft.com/office/drawing/2014/main" id="{217FF7EC-1841-4AA3-B264-3718C81F77DC}"/>
              </a:ext>
            </a:extLst>
          </p:cNvPr>
          <p:cNvSpPr>
            <a:spLocks/>
          </p:cNvSpPr>
          <p:nvPr/>
        </p:nvSpPr>
        <p:spPr bwMode="auto">
          <a:xfrm>
            <a:off x="8079424" y="336549"/>
            <a:ext cx="1504950" cy="1582738"/>
          </a:xfrm>
          <a:custGeom>
            <a:avLst/>
            <a:gdLst>
              <a:gd name="T0" fmla="*/ 717 w 948"/>
              <a:gd name="T1" fmla="*/ 904 h 999"/>
              <a:gd name="T2" fmla="*/ 712 w 948"/>
              <a:gd name="T3" fmla="*/ 868 h 999"/>
              <a:gd name="T4" fmla="*/ 881 w 948"/>
              <a:gd name="T5" fmla="*/ 783 h 999"/>
              <a:gd name="T6" fmla="*/ 764 w 948"/>
              <a:gd name="T7" fmla="*/ 814 h 999"/>
              <a:gd name="T8" fmla="*/ 753 w 948"/>
              <a:gd name="T9" fmla="*/ 779 h 999"/>
              <a:gd name="T10" fmla="*/ 917 w 948"/>
              <a:gd name="T11" fmla="*/ 711 h 999"/>
              <a:gd name="T12" fmla="*/ 681 w 948"/>
              <a:gd name="T13" fmla="*/ 762 h 999"/>
              <a:gd name="T14" fmla="*/ 671 w 948"/>
              <a:gd name="T15" fmla="*/ 727 h 999"/>
              <a:gd name="T16" fmla="*/ 853 w 948"/>
              <a:gd name="T17" fmla="*/ 654 h 999"/>
              <a:gd name="T18" fmla="*/ 768 w 948"/>
              <a:gd name="T19" fmla="*/ 660 h 999"/>
              <a:gd name="T20" fmla="*/ 757 w 948"/>
              <a:gd name="T21" fmla="*/ 625 h 999"/>
              <a:gd name="T22" fmla="*/ 945 w 948"/>
              <a:gd name="T23" fmla="*/ 550 h 999"/>
              <a:gd name="T24" fmla="*/ 640 w 948"/>
              <a:gd name="T25" fmla="*/ 621 h 999"/>
              <a:gd name="T26" fmla="*/ 630 w 948"/>
              <a:gd name="T27" fmla="*/ 586 h 999"/>
              <a:gd name="T28" fmla="*/ 712 w 948"/>
              <a:gd name="T29" fmla="*/ 542 h 999"/>
              <a:gd name="T30" fmla="*/ 571 w 948"/>
              <a:gd name="T31" fmla="*/ 565 h 999"/>
              <a:gd name="T32" fmla="*/ 561 w 948"/>
              <a:gd name="T33" fmla="*/ 530 h 999"/>
              <a:gd name="T34" fmla="*/ 834 w 948"/>
              <a:gd name="T35" fmla="*/ 431 h 999"/>
              <a:gd name="T36" fmla="*/ 599 w 948"/>
              <a:gd name="T37" fmla="*/ 480 h 999"/>
              <a:gd name="T38" fmla="*/ 588 w 948"/>
              <a:gd name="T39" fmla="*/ 445 h 999"/>
              <a:gd name="T40" fmla="*/ 839 w 948"/>
              <a:gd name="T41" fmla="*/ 352 h 999"/>
              <a:gd name="T42" fmla="*/ 651 w 948"/>
              <a:gd name="T43" fmla="*/ 388 h 999"/>
              <a:gd name="T44" fmla="*/ 641 w 948"/>
              <a:gd name="T45" fmla="*/ 353 h 999"/>
              <a:gd name="T46" fmla="*/ 801 w 948"/>
              <a:gd name="T47" fmla="*/ 287 h 999"/>
              <a:gd name="T48" fmla="*/ 557 w 948"/>
              <a:gd name="T49" fmla="*/ 339 h 999"/>
              <a:gd name="T50" fmla="*/ 547 w 948"/>
              <a:gd name="T51" fmla="*/ 304 h 999"/>
              <a:gd name="T52" fmla="*/ 697 w 948"/>
              <a:gd name="T53" fmla="*/ 241 h 999"/>
              <a:gd name="T54" fmla="*/ 617 w 948"/>
              <a:gd name="T55" fmla="*/ 245 h 999"/>
              <a:gd name="T56" fmla="*/ 607 w 948"/>
              <a:gd name="T57" fmla="*/ 210 h 999"/>
              <a:gd name="T58" fmla="*/ 811 w 948"/>
              <a:gd name="T59" fmla="*/ 131 h 999"/>
              <a:gd name="T60" fmla="*/ 516 w 948"/>
              <a:gd name="T61" fmla="*/ 199 h 999"/>
              <a:gd name="T62" fmla="*/ 506 w 948"/>
              <a:gd name="T63" fmla="*/ 163 h 999"/>
              <a:gd name="T64" fmla="*/ 744 w 948"/>
              <a:gd name="T65" fmla="*/ 75 h 999"/>
              <a:gd name="T66" fmla="*/ 438 w 948"/>
              <a:gd name="T67" fmla="*/ 145 h 999"/>
              <a:gd name="T68" fmla="*/ 428 w 948"/>
              <a:gd name="T69" fmla="*/ 110 h 999"/>
              <a:gd name="T70" fmla="*/ 629 w 948"/>
              <a:gd name="T71" fmla="*/ 13 h 999"/>
              <a:gd name="T72" fmla="*/ 502 w 948"/>
              <a:gd name="T73" fmla="*/ 31 h 999"/>
              <a:gd name="T74" fmla="*/ 538 w 948"/>
              <a:gd name="T75" fmla="*/ 1 h 999"/>
              <a:gd name="T76" fmla="*/ 73 w 948"/>
              <a:gd name="T77" fmla="*/ 605 h 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48" h="999">
                <a:moveTo>
                  <a:pt x="658" y="925"/>
                </a:moveTo>
                <a:cubicBezTo>
                  <a:pt x="679" y="919"/>
                  <a:pt x="698" y="912"/>
                  <a:pt x="717" y="904"/>
                </a:cubicBezTo>
                <a:cubicBezTo>
                  <a:pt x="709" y="903"/>
                  <a:pt x="702" y="898"/>
                  <a:pt x="700" y="890"/>
                </a:cubicBezTo>
                <a:cubicBezTo>
                  <a:pt x="697" y="881"/>
                  <a:pt x="702" y="870"/>
                  <a:pt x="712" y="868"/>
                </a:cubicBezTo>
                <a:cubicBezTo>
                  <a:pt x="830" y="833"/>
                  <a:pt x="830" y="833"/>
                  <a:pt x="830" y="833"/>
                </a:cubicBezTo>
                <a:cubicBezTo>
                  <a:pt x="848" y="818"/>
                  <a:pt x="865" y="801"/>
                  <a:pt x="881" y="783"/>
                </a:cubicBezTo>
                <a:cubicBezTo>
                  <a:pt x="878" y="782"/>
                  <a:pt x="875" y="782"/>
                  <a:pt x="871" y="783"/>
                </a:cubicBezTo>
                <a:cubicBezTo>
                  <a:pt x="764" y="814"/>
                  <a:pt x="764" y="814"/>
                  <a:pt x="764" y="814"/>
                </a:cubicBezTo>
                <a:cubicBezTo>
                  <a:pt x="754" y="817"/>
                  <a:pt x="744" y="812"/>
                  <a:pt x="741" y="802"/>
                </a:cubicBezTo>
                <a:cubicBezTo>
                  <a:pt x="738" y="792"/>
                  <a:pt x="743" y="782"/>
                  <a:pt x="753" y="779"/>
                </a:cubicBezTo>
                <a:cubicBezTo>
                  <a:pt x="905" y="735"/>
                  <a:pt x="905" y="735"/>
                  <a:pt x="905" y="735"/>
                </a:cubicBezTo>
                <a:cubicBezTo>
                  <a:pt x="915" y="732"/>
                  <a:pt x="921" y="721"/>
                  <a:pt x="917" y="711"/>
                </a:cubicBezTo>
                <a:cubicBezTo>
                  <a:pt x="914" y="702"/>
                  <a:pt x="904" y="697"/>
                  <a:pt x="895" y="699"/>
                </a:cubicBezTo>
                <a:cubicBezTo>
                  <a:pt x="681" y="762"/>
                  <a:pt x="681" y="762"/>
                  <a:pt x="681" y="762"/>
                </a:cubicBezTo>
                <a:cubicBezTo>
                  <a:pt x="672" y="765"/>
                  <a:pt x="661" y="759"/>
                  <a:pt x="658" y="750"/>
                </a:cubicBezTo>
                <a:cubicBezTo>
                  <a:pt x="656" y="740"/>
                  <a:pt x="661" y="730"/>
                  <a:pt x="671" y="727"/>
                </a:cubicBezTo>
                <a:cubicBezTo>
                  <a:pt x="840" y="677"/>
                  <a:pt x="840" y="677"/>
                  <a:pt x="840" y="677"/>
                </a:cubicBezTo>
                <a:cubicBezTo>
                  <a:pt x="850" y="674"/>
                  <a:pt x="856" y="664"/>
                  <a:pt x="853" y="654"/>
                </a:cubicBezTo>
                <a:cubicBezTo>
                  <a:pt x="850" y="645"/>
                  <a:pt x="840" y="639"/>
                  <a:pt x="830" y="642"/>
                </a:cubicBezTo>
                <a:cubicBezTo>
                  <a:pt x="768" y="660"/>
                  <a:pt x="768" y="660"/>
                  <a:pt x="768" y="660"/>
                </a:cubicBezTo>
                <a:cubicBezTo>
                  <a:pt x="758" y="663"/>
                  <a:pt x="748" y="657"/>
                  <a:pt x="745" y="648"/>
                </a:cubicBezTo>
                <a:cubicBezTo>
                  <a:pt x="742" y="638"/>
                  <a:pt x="748" y="628"/>
                  <a:pt x="757" y="625"/>
                </a:cubicBezTo>
                <a:cubicBezTo>
                  <a:pt x="932" y="574"/>
                  <a:pt x="932" y="574"/>
                  <a:pt x="932" y="574"/>
                </a:cubicBezTo>
                <a:cubicBezTo>
                  <a:pt x="942" y="571"/>
                  <a:pt x="948" y="560"/>
                  <a:pt x="945" y="550"/>
                </a:cubicBezTo>
                <a:cubicBezTo>
                  <a:pt x="942" y="541"/>
                  <a:pt x="932" y="536"/>
                  <a:pt x="922" y="538"/>
                </a:cubicBezTo>
                <a:cubicBezTo>
                  <a:pt x="640" y="621"/>
                  <a:pt x="640" y="621"/>
                  <a:pt x="640" y="621"/>
                </a:cubicBezTo>
                <a:cubicBezTo>
                  <a:pt x="630" y="624"/>
                  <a:pt x="620" y="618"/>
                  <a:pt x="617" y="609"/>
                </a:cubicBezTo>
                <a:cubicBezTo>
                  <a:pt x="614" y="599"/>
                  <a:pt x="620" y="589"/>
                  <a:pt x="630" y="586"/>
                </a:cubicBezTo>
                <a:cubicBezTo>
                  <a:pt x="699" y="566"/>
                  <a:pt x="699" y="566"/>
                  <a:pt x="699" y="566"/>
                </a:cubicBezTo>
                <a:cubicBezTo>
                  <a:pt x="709" y="563"/>
                  <a:pt x="715" y="552"/>
                  <a:pt x="712" y="542"/>
                </a:cubicBezTo>
                <a:cubicBezTo>
                  <a:pt x="709" y="533"/>
                  <a:pt x="699" y="527"/>
                  <a:pt x="689" y="530"/>
                </a:cubicBezTo>
                <a:cubicBezTo>
                  <a:pt x="571" y="565"/>
                  <a:pt x="571" y="565"/>
                  <a:pt x="571" y="565"/>
                </a:cubicBezTo>
                <a:cubicBezTo>
                  <a:pt x="561" y="568"/>
                  <a:pt x="551" y="562"/>
                  <a:pt x="548" y="552"/>
                </a:cubicBezTo>
                <a:cubicBezTo>
                  <a:pt x="545" y="543"/>
                  <a:pt x="551" y="533"/>
                  <a:pt x="561" y="530"/>
                </a:cubicBezTo>
                <a:cubicBezTo>
                  <a:pt x="821" y="453"/>
                  <a:pt x="821" y="453"/>
                  <a:pt x="821" y="453"/>
                </a:cubicBezTo>
                <a:cubicBezTo>
                  <a:pt x="831" y="450"/>
                  <a:pt x="836" y="440"/>
                  <a:pt x="834" y="431"/>
                </a:cubicBezTo>
                <a:cubicBezTo>
                  <a:pt x="831" y="421"/>
                  <a:pt x="820" y="415"/>
                  <a:pt x="811" y="418"/>
                </a:cubicBezTo>
                <a:cubicBezTo>
                  <a:pt x="599" y="480"/>
                  <a:pt x="599" y="480"/>
                  <a:pt x="599" y="480"/>
                </a:cubicBezTo>
                <a:cubicBezTo>
                  <a:pt x="589" y="483"/>
                  <a:pt x="579" y="478"/>
                  <a:pt x="576" y="468"/>
                </a:cubicBezTo>
                <a:cubicBezTo>
                  <a:pt x="573" y="458"/>
                  <a:pt x="579" y="448"/>
                  <a:pt x="588" y="445"/>
                </a:cubicBezTo>
                <a:cubicBezTo>
                  <a:pt x="827" y="375"/>
                  <a:pt x="827" y="375"/>
                  <a:pt x="827" y="375"/>
                </a:cubicBezTo>
                <a:cubicBezTo>
                  <a:pt x="837" y="372"/>
                  <a:pt x="842" y="362"/>
                  <a:pt x="839" y="352"/>
                </a:cubicBezTo>
                <a:cubicBezTo>
                  <a:pt x="836" y="343"/>
                  <a:pt x="826" y="337"/>
                  <a:pt x="817" y="340"/>
                </a:cubicBezTo>
                <a:cubicBezTo>
                  <a:pt x="651" y="388"/>
                  <a:pt x="651" y="388"/>
                  <a:pt x="651" y="388"/>
                </a:cubicBezTo>
                <a:cubicBezTo>
                  <a:pt x="642" y="391"/>
                  <a:pt x="631" y="386"/>
                  <a:pt x="629" y="376"/>
                </a:cubicBezTo>
                <a:cubicBezTo>
                  <a:pt x="626" y="366"/>
                  <a:pt x="631" y="356"/>
                  <a:pt x="641" y="353"/>
                </a:cubicBezTo>
                <a:cubicBezTo>
                  <a:pt x="789" y="310"/>
                  <a:pt x="789" y="310"/>
                  <a:pt x="789" y="310"/>
                </a:cubicBezTo>
                <a:cubicBezTo>
                  <a:pt x="798" y="307"/>
                  <a:pt x="804" y="297"/>
                  <a:pt x="801" y="287"/>
                </a:cubicBezTo>
                <a:cubicBezTo>
                  <a:pt x="798" y="277"/>
                  <a:pt x="788" y="272"/>
                  <a:pt x="778" y="275"/>
                </a:cubicBezTo>
                <a:cubicBezTo>
                  <a:pt x="557" y="339"/>
                  <a:pt x="557" y="339"/>
                  <a:pt x="557" y="339"/>
                </a:cubicBezTo>
                <a:cubicBezTo>
                  <a:pt x="548" y="342"/>
                  <a:pt x="537" y="337"/>
                  <a:pt x="535" y="327"/>
                </a:cubicBezTo>
                <a:cubicBezTo>
                  <a:pt x="532" y="317"/>
                  <a:pt x="537" y="307"/>
                  <a:pt x="547" y="304"/>
                </a:cubicBezTo>
                <a:cubicBezTo>
                  <a:pt x="684" y="264"/>
                  <a:pt x="684" y="264"/>
                  <a:pt x="684" y="264"/>
                </a:cubicBezTo>
                <a:cubicBezTo>
                  <a:pt x="694" y="261"/>
                  <a:pt x="700" y="251"/>
                  <a:pt x="697" y="241"/>
                </a:cubicBezTo>
                <a:cubicBezTo>
                  <a:pt x="694" y="232"/>
                  <a:pt x="684" y="226"/>
                  <a:pt x="674" y="229"/>
                </a:cubicBezTo>
                <a:cubicBezTo>
                  <a:pt x="617" y="245"/>
                  <a:pt x="617" y="245"/>
                  <a:pt x="617" y="245"/>
                </a:cubicBezTo>
                <a:cubicBezTo>
                  <a:pt x="608" y="248"/>
                  <a:pt x="598" y="243"/>
                  <a:pt x="595" y="233"/>
                </a:cubicBezTo>
                <a:cubicBezTo>
                  <a:pt x="592" y="223"/>
                  <a:pt x="597" y="213"/>
                  <a:pt x="607" y="210"/>
                </a:cubicBezTo>
                <a:cubicBezTo>
                  <a:pt x="799" y="154"/>
                  <a:pt x="799" y="154"/>
                  <a:pt x="799" y="154"/>
                </a:cubicBezTo>
                <a:cubicBezTo>
                  <a:pt x="808" y="151"/>
                  <a:pt x="814" y="141"/>
                  <a:pt x="811" y="131"/>
                </a:cubicBezTo>
                <a:cubicBezTo>
                  <a:pt x="808" y="122"/>
                  <a:pt x="798" y="116"/>
                  <a:pt x="788" y="119"/>
                </a:cubicBezTo>
                <a:cubicBezTo>
                  <a:pt x="516" y="199"/>
                  <a:pt x="516" y="199"/>
                  <a:pt x="516" y="199"/>
                </a:cubicBezTo>
                <a:cubicBezTo>
                  <a:pt x="506" y="201"/>
                  <a:pt x="496" y="196"/>
                  <a:pt x="493" y="186"/>
                </a:cubicBezTo>
                <a:cubicBezTo>
                  <a:pt x="490" y="176"/>
                  <a:pt x="496" y="166"/>
                  <a:pt x="506" y="163"/>
                </a:cubicBezTo>
                <a:cubicBezTo>
                  <a:pt x="731" y="97"/>
                  <a:pt x="731" y="97"/>
                  <a:pt x="731" y="97"/>
                </a:cubicBezTo>
                <a:cubicBezTo>
                  <a:pt x="741" y="95"/>
                  <a:pt x="746" y="84"/>
                  <a:pt x="744" y="75"/>
                </a:cubicBezTo>
                <a:cubicBezTo>
                  <a:pt x="741" y="65"/>
                  <a:pt x="730" y="59"/>
                  <a:pt x="721" y="62"/>
                </a:cubicBezTo>
                <a:cubicBezTo>
                  <a:pt x="438" y="145"/>
                  <a:pt x="438" y="145"/>
                  <a:pt x="438" y="145"/>
                </a:cubicBezTo>
                <a:cubicBezTo>
                  <a:pt x="429" y="148"/>
                  <a:pt x="418" y="142"/>
                  <a:pt x="415" y="133"/>
                </a:cubicBezTo>
                <a:cubicBezTo>
                  <a:pt x="413" y="123"/>
                  <a:pt x="418" y="113"/>
                  <a:pt x="428" y="110"/>
                </a:cubicBezTo>
                <a:cubicBezTo>
                  <a:pt x="693" y="32"/>
                  <a:pt x="693" y="32"/>
                  <a:pt x="693" y="32"/>
                </a:cubicBezTo>
                <a:cubicBezTo>
                  <a:pt x="672" y="24"/>
                  <a:pt x="651" y="17"/>
                  <a:pt x="629" y="13"/>
                </a:cubicBezTo>
                <a:cubicBezTo>
                  <a:pt x="525" y="43"/>
                  <a:pt x="525" y="43"/>
                  <a:pt x="525" y="43"/>
                </a:cubicBezTo>
                <a:cubicBezTo>
                  <a:pt x="515" y="46"/>
                  <a:pt x="505" y="40"/>
                  <a:pt x="502" y="31"/>
                </a:cubicBezTo>
                <a:cubicBezTo>
                  <a:pt x="499" y="21"/>
                  <a:pt x="505" y="11"/>
                  <a:pt x="514" y="8"/>
                </a:cubicBezTo>
                <a:cubicBezTo>
                  <a:pt x="538" y="1"/>
                  <a:pt x="538" y="1"/>
                  <a:pt x="538" y="1"/>
                </a:cubicBezTo>
                <a:cubicBezTo>
                  <a:pt x="490" y="0"/>
                  <a:pt x="441" y="6"/>
                  <a:pt x="393" y="20"/>
                </a:cubicBezTo>
                <a:cubicBezTo>
                  <a:pt x="143" y="93"/>
                  <a:pt x="0" y="355"/>
                  <a:pt x="73" y="605"/>
                </a:cubicBezTo>
                <a:cubicBezTo>
                  <a:pt x="146" y="855"/>
                  <a:pt x="408" y="999"/>
                  <a:pt x="658" y="925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246">
            <a:extLst>
              <a:ext uri="{FF2B5EF4-FFF2-40B4-BE49-F238E27FC236}">
                <a16:creationId xmlns="" xmlns:a16="http://schemas.microsoft.com/office/drawing/2014/main" id="{505C42A1-B5CD-4EA0-BFE0-F95CFBBBAAB2}"/>
              </a:ext>
            </a:extLst>
          </p:cNvPr>
          <p:cNvSpPr>
            <a:spLocks/>
          </p:cNvSpPr>
          <p:nvPr/>
        </p:nvSpPr>
        <p:spPr bwMode="auto">
          <a:xfrm>
            <a:off x="10233025" y="3549650"/>
            <a:ext cx="423863" cy="423863"/>
          </a:xfrm>
          <a:custGeom>
            <a:avLst/>
            <a:gdLst>
              <a:gd name="T0" fmla="*/ 102 w 267"/>
              <a:gd name="T1" fmla="*/ 267 h 267"/>
              <a:gd name="T2" fmla="*/ 251 w 267"/>
              <a:gd name="T3" fmla="*/ 119 h 267"/>
              <a:gd name="T4" fmla="*/ 251 w 267"/>
              <a:gd name="T5" fmla="*/ 98 h 267"/>
              <a:gd name="T6" fmla="*/ 230 w 267"/>
              <a:gd name="T7" fmla="*/ 98 h 267"/>
              <a:gd name="T8" fmla="*/ 208 w 267"/>
              <a:gd name="T9" fmla="*/ 120 h 267"/>
              <a:gd name="T10" fmla="*/ 188 w 267"/>
              <a:gd name="T11" fmla="*/ 120 h 267"/>
              <a:gd name="T12" fmla="*/ 185 w 267"/>
              <a:gd name="T13" fmla="*/ 103 h 267"/>
              <a:gd name="T14" fmla="*/ 262 w 267"/>
              <a:gd name="T15" fmla="*/ 26 h 267"/>
              <a:gd name="T16" fmla="*/ 262 w 267"/>
              <a:gd name="T17" fmla="*/ 6 h 267"/>
              <a:gd name="T18" fmla="*/ 241 w 267"/>
              <a:gd name="T19" fmla="*/ 6 h 267"/>
              <a:gd name="T20" fmla="*/ 178 w 267"/>
              <a:gd name="T21" fmla="*/ 68 h 267"/>
              <a:gd name="T22" fmla="*/ 158 w 267"/>
              <a:gd name="T23" fmla="*/ 68 h 267"/>
              <a:gd name="T24" fmla="*/ 158 w 267"/>
              <a:gd name="T25" fmla="*/ 47 h 267"/>
              <a:gd name="T26" fmla="*/ 169 w 267"/>
              <a:gd name="T27" fmla="*/ 37 h 267"/>
              <a:gd name="T28" fmla="*/ 169 w 267"/>
              <a:gd name="T29" fmla="*/ 16 h 267"/>
              <a:gd name="T30" fmla="*/ 148 w 267"/>
              <a:gd name="T31" fmla="*/ 16 h 267"/>
              <a:gd name="T32" fmla="*/ 0 w 267"/>
              <a:gd name="T33" fmla="*/ 164 h 267"/>
              <a:gd name="T34" fmla="*/ 102 w 267"/>
              <a:gd name="T3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7" h="267">
                <a:moveTo>
                  <a:pt x="102" y="267"/>
                </a:moveTo>
                <a:cubicBezTo>
                  <a:pt x="251" y="119"/>
                  <a:pt x="251" y="119"/>
                  <a:pt x="251" y="119"/>
                </a:cubicBezTo>
                <a:cubicBezTo>
                  <a:pt x="257" y="113"/>
                  <a:pt x="257" y="104"/>
                  <a:pt x="251" y="98"/>
                </a:cubicBezTo>
                <a:cubicBezTo>
                  <a:pt x="245" y="92"/>
                  <a:pt x="236" y="92"/>
                  <a:pt x="230" y="98"/>
                </a:cubicBezTo>
                <a:cubicBezTo>
                  <a:pt x="208" y="120"/>
                  <a:pt x="208" y="120"/>
                  <a:pt x="208" y="120"/>
                </a:cubicBezTo>
                <a:cubicBezTo>
                  <a:pt x="202" y="126"/>
                  <a:pt x="193" y="126"/>
                  <a:pt x="188" y="120"/>
                </a:cubicBezTo>
                <a:cubicBezTo>
                  <a:pt x="183" y="115"/>
                  <a:pt x="182" y="108"/>
                  <a:pt x="185" y="103"/>
                </a:cubicBezTo>
                <a:cubicBezTo>
                  <a:pt x="262" y="26"/>
                  <a:pt x="262" y="26"/>
                  <a:pt x="262" y="26"/>
                </a:cubicBezTo>
                <a:cubicBezTo>
                  <a:pt x="267" y="21"/>
                  <a:pt x="267" y="11"/>
                  <a:pt x="262" y="6"/>
                </a:cubicBezTo>
                <a:cubicBezTo>
                  <a:pt x="256" y="0"/>
                  <a:pt x="247" y="0"/>
                  <a:pt x="241" y="6"/>
                </a:cubicBezTo>
                <a:cubicBezTo>
                  <a:pt x="178" y="68"/>
                  <a:pt x="178" y="68"/>
                  <a:pt x="178" y="68"/>
                </a:cubicBezTo>
                <a:cubicBezTo>
                  <a:pt x="172" y="74"/>
                  <a:pt x="164" y="73"/>
                  <a:pt x="158" y="68"/>
                </a:cubicBezTo>
                <a:cubicBezTo>
                  <a:pt x="152" y="62"/>
                  <a:pt x="152" y="53"/>
                  <a:pt x="158" y="47"/>
                </a:cubicBezTo>
                <a:cubicBezTo>
                  <a:pt x="169" y="37"/>
                  <a:pt x="169" y="37"/>
                  <a:pt x="169" y="37"/>
                </a:cubicBezTo>
                <a:cubicBezTo>
                  <a:pt x="174" y="31"/>
                  <a:pt x="174" y="22"/>
                  <a:pt x="169" y="16"/>
                </a:cubicBezTo>
                <a:cubicBezTo>
                  <a:pt x="163" y="10"/>
                  <a:pt x="154" y="10"/>
                  <a:pt x="148" y="16"/>
                </a:cubicBezTo>
                <a:cubicBezTo>
                  <a:pt x="0" y="164"/>
                  <a:pt x="0" y="164"/>
                  <a:pt x="0" y="164"/>
                </a:cubicBezTo>
                <a:lnTo>
                  <a:pt x="102" y="267"/>
                </a:ln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247">
            <a:extLst>
              <a:ext uri="{FF2B5EF4-FFF2-40B4-BE49-F238E27FC236}">
                <a16:creationId xmlns="" xmlns:a16="http://schemas.microsoft.com/office/drawing/2014/main" id="{700793AA-2CE6-4FB2-A1C3-DC88F1F50730}"/>
              </a:ext>
            </a:extLst>
          </p:cNvPr>
          <p:cNvSpPr>
            <a:spLocks/>
          </p:cNvSpPr>
          <p:nvPr/>
        </p:nvSpPr>
        <p:spPr bwMode="auto">
          <a:xfrm>
            <a:off x="10225087" y="3600450"/>
            <a:ext cx="381000" cy="381000"/>
          </a:xfrm>
          <a:custGeom>
            <a:avLst/>
            <a:gdLst>
              <a:gd name="T0" fmla="*/ 214 w 240"/>
              <a:gd name="T1" fmla="*/ 6 h 240"/>
              <a:gd name="T2" fmla="*/ 151 w 240"/>
              <a:gd name="T3" fmla="*/ 68 h 240"/>
              <a:gd name="T4" fmla="*/ 131 w 240"/>
              <a:gd name="T5" fmla="*/ 68 h 240"/>
              <a:gd name="T6" fmla="*/ 131 w 240"/>
              <a:gd name="T7" fmla="*/ 47 h 240"/>
              <a:gd name="T8" fmla="*/ 142 w 240"/>
              <a:gd name="T9" fmla="*/ 37 h 240"/>
              <a:gd name="T10" fmla="*/ 142 w 240"/>
              <a:gd name="T11" fmla="*/ 16 h 240"/>
              <a:gd name="T12" fmla="*/ 121 w 240"/>
              <a:gd name="T13" fmla="*/ 16 h 240"/>
              <a:gd name="T14" fmla="*/ 0 w 240"/>
              <a:gd name="T15" fmla="*/ 137 h 240"/>
              <a:gd name="T16" fmla="*/ 103 w 240"/>
              <a:gd name="T17" fmla="*/ 240 h 240"/>
              <a:gd name="T18" fmla="*/ 224 w 240"/>
              <a:gd name="T19" fmla="*/ 119 h 240"/>
              <a:gd name="T20" fmla="*/ 224 w 240"/>
              <a:gd name="T21" fmla="*/ 98 h 240"/>
              <a:gd name="T22" fmla="*/ 203 w 240"/>
              <a:gd name="T23" fmla="*/ 98 h 240"/>
              <a:gd name="T24" fmla="*/ 181 w 240"/>
              <a:gd name="T25" fmla="*/ 121 h 240"/>
              <a:gd name="T26" fmla="*/ 161 w 240"/>
              <a:gd name="T27" fmla="*/ 120 h 240"/>
              <a:gd name="T28" fmla="*/ 158 w 240"/>
              <a:gd name="T29" fmla="*/ 103 h 240"/>
              <a:gd name="T30" fmla="*/ 235 w 240"/>
              <a:gd name="T31" fmla="*/ 26 h 240"/>
              <a:gd name="T32" fmla="*/ 235 w 240"/>
              <a:gd name="T33" fmla="*/ 6 h 240"/>
              <a:gd name="T34" fmla="*/ 214 w 240"/>
              <a:gd name="T35" fmla="*/ 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40" h="240">
                <a:moveTo>
                  <a:pt x="214" y="6"/>
                </a:moveTo>
                <a:cubicBezTo>
                  <a:pt x="151" y="68"/>
                  <a:pt x="151" y="68"/>
                  <a:pt x="151" y="68"/>
                </a:cubicBezTo>
                <a:cubicBezTo>
                  <a:pt x="145" y="74"/>
                  <a:pt x="137" y="73"/>
                  <a:pt x="131" y="68"/>
                </a:cubicBezTo>
                <a:cubicBezTo>
                  <a:pt x="125" y="62"/>
                  <a:pt x="125" y="53"/>
                  <a:pt x="131" y="47"/>
                </a:cubicBezTo>
                <a:cubicBezTo>
                  <a:pt x="142" y="37"/>
                  <a:pt x="142" y="37"/>
                  <a:pt x="142" y="37"/>
                </a:cubicBezTo>
                <a:cubicBezTo>
                  <a:pt x="147" y="31"/>
                  <a:pt x="147" y="22"/>
                  <a:pt x="142" y="16"/>
                </a:cubicBezTo>
                <a:cubicBezTo>
                  <a:pt x="136" y="10"/>
                  <a:pt x="127" y="10"/>
                  <a:pt x="121" y="16"/>
                </a:cubicBezTo>
                <a:cubicBezTo>
                  <a:pt x="0" y="137"/>
                  <a:pt x="0" y="137"/>
                  <a:pt x="0" y="137"/>
                </a:cubicBezTo>
                <a:cubicBezTo>
                  <a:pt x="103" y="240"/>
                  <a:pt x="103" y="240"/>
                  <a:pt x="103" y="240"/>
                </a:cubicBezTo>
                <a:cubicBezTo>
                  <a:pt x="224" y="119"/>
                  <a:pt x="224" y="119"/>
                  <a:pt x="224" y="119"/>
                </a:cubicBezTo>
                <a:cubicBezTo>
                  <a:pt x="230" y="113"/>
                  <a:pt x="230" y="104"/>
                  <a:pt x="224" y="98"/>
                </a:cubicBezTo>
                <a:cubicBezTo>
                  <a:pt x="218" y="93"/>
                  <a:pt x="209" y="93"/>
                  <a:pt x="203" y="98"/>
                </a:cubicBezTo>
                <a:cubicBezTo>
                  <a:pt x="181" y="121"/>
                  <a:pt x="181" y="121"/>
                  <a:pt x="181" y="121"/>
                </a:cubicBezTo>
                <a:cubicBezTo>
                  <a:pt x="175" y="126"/>
                  <a:pt x="166" y="126"/>
                  <a:pt x="161" y="120"/>
                </a:cubicBezTo>
                <a:cubicBezTo>
                  <a:pt x="156" y="115"/>
                  <a:pt x="155" y="108"/>
                  <a:pt x="158" y="103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40" y="21"/>
                  <a:pt x="240" y="11"/>
                  <a:pt x="235" y="6"/>
                </a:cubicBezTo>
                <a:cubicBezTo>
                  <a:pt x="229" y="0"/>
                  <a:pt x="220" y="0"/>
                  <a:pt x="214" y="6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48">
            <a:extLst>
              <a:ext uri="{FF2B5EF4-FFF2-40B4-BE49-F238E27FC236}">
                <a16:creationId xmlns="" xmlns:a16="http://schemas.microsoft.com/office/drawing/2014/main" id="{C8F57E6A-325A-4C58-82CB-5F1D702B322A}"/>
              </a:ext>
            </a:extLst>
          </p:cNvPr>
          <p:cNvSpPr>
            <a:spLocks/>
          </p:cNvSpPr>
          <p:nvPr/>
        </p:nvSpPr>
        <p:spPr bwMode="auto">
          <a:xfrm>
            <a:off x="10177462" y="3773487"/>
            <a:ext cx="255588" cy="255588"/>
          </a:xfrm>
          <a:custGeom>
            <a:avLst/>
            <a:gdLst>
              <a:gd name="T0" fmla="*/ 132 w 161"/>
              <a:gd name="T1" fmla="*/ 133 h 162"/>
              <a:gd name="T2" fmla="*/ 29 w 161"/>
              <a:gd name="T3" fmla="*/ 133 h 162"/>
              <a:gd name="T4" fmla="*/ 29 w 161"/>
              <a:gd name="T5" fmla="*/ 29 h 162"/>
              <a:gd name="T6" fmla="*/ 133 w 161"/>
              <a:gd name="T7" fmla="*/ 29 h 162"/>
              <a:gd name="T8" fmla="*/ 132 w 161"/>
              <a:gd name="T9" fmla="*/ 13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62">
                <a:moveTo>
                  <a:pt x="132" y="133"/>
                </a:moveTo>
                <a:cubicBezTo>
                  <a:pt x="104" y="162"/>
                  <a:pt x="57" y="161"/>
                  <a:pt x="29" y="133"/>
                </a:cubicBezTo>
                <a:cubicBezTo>
                  <a:pt x="0" y="104"/>
                  <a:pt x="0" y="57"/>
                  <a:pt x="29" y="29"/>
                </a:cubicBezTo>
                <a:cubicBezTo>
                  <a:pt x="58" y="0"/>
                  <a:pt x="105" y="1"/>
                  <a:pt x="133" y="29"/>
                </a:cubicBezTo>
                <a:cubicBezTo>
                  <a:pt x="161" y="58"/>
                  <a:pt x="161" y="105"/>
                  <a:pt x="132" y="133"/>
                </a:cubicBezTo>
                <a:close/>
              </a:path>
            </a:pathLst>
          </a:custGeom>
          <a:solidFill>
            <a:srgbClr val="4463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249">
            <a:extLst>
              <a:ext uri="{FF2B5EF4-FFF2-40B4-BE49-F238E27FC236}">
                <a16:creationId xmlns="" xmlns:a16="http://schemas.microsoft.com/office/drawing/2014/main" id="{408B9CE6-6E32-499D-AFF7-B853FF487F1E}"/>
              </a:ext>
            </a:extLst>
          </p:cNvPr>
          <p:cNvSpPr>
            <a:spLocks/>
          </p:cNvSpPr>
          <p:nvPr/>
        </p:nvSpPr>
        <p:spPr bwMode="auto">
          <a:xfrm>
            <a:off x="10206037" y="3802062"/>
            <a:ext cx="198438" cy="200025"/>
          </a:xfrm>
          <a:custGeom>
            <a:avLst/>
            <a:gdLst>
              <a:gd name="T0" fmla="*/ 103 w 125"/>
              <a:gd name="T1" fmla="*/ 103 h 126"/>
              <a:gd name="T2" fmla="*/ 22 w 125"/>
              <a:gd name="T3" fmla="*/ 103 h 126"/>
              <a:gd name="T4" fmla="*/ 23 w 125"/>
              <a:gd name="T5" fmla="*/ 22 h 126"/>
              <a:gd name="T6" fmla="*/ 103 w 125"/>
              <a:gd name="T7" fmla="*/ 23 h 126"/>
              <a:gd name="T8" fmla="*/ 103 w 125"/>
              <a:gd name="T9" fmla="*/ 103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26">
                <a:moveTo>
                  <a:pt x="103" y="103"/>
                </a:moveTo>
                <a:cubicBezTo>
                  <a:pt x="80" y="126"/>
                  <a:pt x="44" y="125"/>
                  <a:pt x="22" y="103"/>
                </a:cubicBezTo>
                <a:cubicBezTo>
                  <a:pt x="0" y="81"/>
                  <a:pt x="1" y="45"/>
                  <a:pt x="23" y="22"/>
                </a:cubicBezTo>
                <a:cubicBezTo>
                  <a:pt x="45" y="0"/>
                  <a:pt x="81" y="1"/>
                  <a:pt x="103" y="23"/>
                </a:cubicBezTo>
                <a:cubicBezTo>
                  <a:pt x="125" y="45"/>
                  <a:pt x="125" y="81"/>
                  <a:pt x="103" y="103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250">
            <a:extLst>
              <a:ext uri="{FF2B5EF4-FFF2-40B4-BE49-F238E27FC236}">
                <a16:creationId xmlns="" xmlns:a16="http://schemas.microsoft.com/office/drawing/2014/main" id="{95150C15-05C7-4065-B565-F375C7BF6CB6}"/>
              </a:ext>
            </a:extLst>
          </p:cNvPr>
          <p:cNvSpPr>
            <a:spLocks/>
          </p:cNvSpPr>
          <p:nvPr/>
        </p:nvSpPr>
        <p:spPr bwMode="auto">
          <a:xfrm>
            <a:off x="10234612" y="3832225"/>
            <a:ext cx="141288" cy="139700"/>
          </a:xfrm>
          <a:custGeom>
            <a:avLst/>
            <a:gdLst>
              <a:gd name="T0" fmla="*/ 73 w 89"/>
              <a:gd name="T1" fmla="*/ 73 h 88"/>
              <a:gd name="T2" fmla="*/ 16 w 89"/>
              <a:gd name="T3" fmla="*/ 72 h 88"/>
              <a:gd name="T4" fmla="*/ 16 w 89"/>
              <a:gd name="T5" fmla="*/ 15 h 88"/>
              <a:gd name="T6" fmla="*/ 74 w 89"/>
              <a:gd name="T7" fmla="*/ 16 h 88"/>
              <a:gd name="T8" fmla="*/ 73 w 89"/>
              <a:gd name="T9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8">
                <a:moveTo>
                  <a:pt x="73" y="73"/>
                </a:moveTo>
                <a:cubicBezTo>
                  <a:pt x="57" y="88"/>
                  <a:pt x="32" y="88"/>
                  <a:pt x="16" y="72"/>
                </a:cubicBezTo>
                <a:cubicBezTo>
                  <a:pt x="0" y="57"/>
                  <a:pt x="1" y="31"/>
                  <a:pt x="16" y="15"/>
                </a:cubicBezTo>
                <a:cubicBezTo>
                  <a:pt x="32" y="0"/>
                  <a:pt x="58" y="0"/>
                  <a:pt x="74" y="16"/>
                </a:cubicBezTo>
                <a:cubicBezTo>
                  <a:pt x="89" y="31"/>
                  <a:pt x="89" y="57"/>
                  <a:pt x="73" y="73"/>
                </a:cubicBezTo>
                <a:close/>
              </a:path>
            </a:pathLst>
          </a:custGeom>
          <a:solidFill>
            <a:srgbClr val="597B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251">
            <a:extLst>
              <a:ext uri="{FF2B5EF4-FFF2-40B4-BE49-F238E27FC236}">
                <a16:creationId xmlns="" xmlns:a16="http://schemas.microsoft.com/office/drawing/2014/main" id="{FCC252D7-BE48-4563-8EA8-DD69AF41C036}"/>
              </a:ext>
            </a:extLst>
          </p:cNvPr>
          <p:cNvSpPr>
            <a:spLocks/>
          </p:cNvSpPr>
          <p:nvPr/>
        </p:nvSpPr>
        <p:spPr bwMode="auto">
          <a:xfrm>
            <a:off x="10263187" y="3860800"/>
            <a:ext cx="84138" cy="82550"/>
          </a:xfrm>
          <a:custGeom>
            <a:avLst/>
            <a:gdLst>
              <a:gd name="T0" fmla="*/ 44 w 53"/>
              <a:gd name="T1" fmla="*/ 43 h 52"/>
              <a:gd name="T2" fmla="*/ 10 w 53"/>
              <a:gd name="T3" fmla="*/ 43 h 52"/>
              <a:gd name="T4" fmla="*/ 10 w 53"/>
              <a:gd name="T5" fmla="*/ 9 h 52"/>
              <a:gd name="T6" fmla="*/ 44 w 53"/>
              <a:gd name="T7" fmla="*/ 9 h 52"/>
              <a:gd name="T8" fmla="*/ 44 w 53"/>
              <a:gd name="T9" fmla="*/ 43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2">
                <a:moveTo>
                  <a:pt x="44" y="43"/>
                </a:moveTo>
                <a:cubicBezTo>
                  <a:pt x="34" y="52"/>
                  <a:pt x="19" y="52"/>
                  <a:pt x="10" y="43"/>
                </a:cubicBezTo>
                <a:cubicBezTo>
                  <a:pt x="0" y="33"/>
                  <a:pt x="1" y="18"/>
                  <a:pt x="10" y="9"/>
                </a:cubicBezTo>
                <a:cubicBezTo>
                  <a:pt x="19" y="0"/>
                  <a:pt x="35" y="0"/>
                  <a:pt x="44" y="9"/>
                </a:cubicBezTo>
                <a:cubicBezTo>
                  <a:pt x="53" y="19"/>
                  <a:pt x="53" y="34"/>
                  <a:pt x="44" y="43"/>
                </a:cubicBez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252">
            <a:extLst>
              <a:ext uri="{FF2B5EF4-FFF2-40B4-BE49-F238E27FC236}">
                <a16:creationId xmlns="" xmlns:a16="http://schemas.microsoft.com/office/drawing/2014/main" id="{9AB952DA-739C-4725-944D-78860430552E}"/>
              </a:ext>
            </a:extLst>
          </p:cNvPr>
          <p:cNvSpPr>
            <a:spLocks/>
          </p:cNvSpPr>
          <p:nvPr/>
        </p:nvSpPr>
        <p:spPr bwMode="auto">
          <a:xfrm>
            <a:off x="2622550" y="3694112"/>
            <a:ext cx="322263" cy="320675"/>
          </a:xfrm>
          <a:custGeom>
            <a:avLst/>
            <a:gdLst>
              <a:gd name="T0" fmla="*/ 78 w 203"/>
              <a:gd name="T1" fmla="*/ 202 h 202"/>
              <a:gd name="T2" fmla="*/ 191 w 203"/>
              <a:gd name="T3" fmla="*/ 90 h 202"/>
              <a:gd name="T4" fmla="*/ 191 w 203"/>
              <a:gd name="T5" fmla="*/ 74 h 202"/>
              <a:gd name="T6" fmla="*/ 175 w 203"/>
              <a:gd name="T7" fmla="*/ 74 h 202"/>
              <a:gd name="T8" fmla="*/ 158 w 203"/>
              <a:gd name="T9" fmla="*/ 91 h 202"/>
              <a:gd name="T10" fmla="*/ 143 w 203"/>
              <a:gd name="T11" fmla="*/ 91 h 202"/>
              <a:gd name="T12" fmla="*/ 141 w 203"/>
              <a:gd name="T13" fmla="*/ 77 h 202"/>
              <a:gd name="T14" fmla="*/ 199 w 203"/>
              <a:gd name="T15" fmla="*/ 20 h 202"/>
              <a:gd name="T16" fmla="*/ 199 w 203"/>
              <a:gd name="T17" fmla="*/ 4 h 202"/>
              <a:gd name="T18" fmla="*/ 183 w 203"/>
              <a:gd name="T19" fmla="*/ 4 h 202"/>
              <a:gd name="T20" fmla="*/ 135 w 203"/>
              <a:gd name="T21" fmla="*/ 51 h 202"/>
              <a:gd name="T22" fmla="*/ 120 w 203"/>
              <a:gd name="T23" fmla="*/ 51 h 202"/>
              <a:gd name="T24" fmla="*/ 120 w 203"/>
              <a:gd name="T25" fmla="*/ 36 h 202"/>
              <a:gd name="T26" fmla="*/ 128 w 203"/>
              <a:gd name="T27" fmla="*/ 27 h 202"/>
              <a:gd name="T28" fmla="*/ 128 w 203"/>
              <a:gd name="T29" fmla="*/ 12 h 202"/>
              <a:gd name="T30" fmla="*/ 113 w 203"/>
              <a:gd name="T31" fmla="*/ 12 h 202"/>
              <a:gd name="T32" fmla="*/ 0 w 203"/>
              <a:gd name="T33" fmla="*/ 124 h 202"/>
              <a:gd name="T34" fmla="*/ 78 w 203"/>
              <a:gd name="T35" fmla="*/ 20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3" h="202">
                <a:moveTo>
                  <a:pt x="78" y="202"/>
                </a:moveTo>
                <a:cubicBezTo>
                  <a:pt x="191" y="90"/>
                  <a:pt x="191" y="90"/>
                  <a:pt x="191" y="90"/>
                </a:cubicBezTo>
                <a:cubicBezTo>
                  <a:pt x="195" y="85"/>
                  <a:pt x="195" y="78"/>
                  <a:pt x="191" y="74"/>
                </a:cubicBezTo>
                <a:cubicBezTo>
                  <a:pt x="186" y="70"/>
                  <a:pt x="179" y="70"/>
                  <a:pt x="175" y="74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154" y="95"/>
                  <a:pt x="147" y="95"/>
                  <a:pt x="143" y="91"/>
                </a:cubicBezTo>
                <a:cubicBezTo>
                  <a:pt x="139" y="87"/>
                  <a:pt x="138" y="82"/>
                  <a:pt x="141" y="77"/>
                </a:cubicBezTo>
                <a:cubicBezTo>
                  <a:pt x="199" y="20"/>
                  <a:pt x="199" y="20"/>
                  <a:pt x="199" y="20"/>
                </a:cubicBezTo>
                <a:cubicBezTo>
                  <a:pt x="203" y="15"/>
                  <a:pt x="203" y="8"/>
                  <a:pt x="199" y="4"/>
                </a:cubicBezTo>
                <a:cubicBezTo>
                  <a:pt x="194" y="0"/>
                  <a:pt x="187" y="0"/>
                  <a:pt x="183" y="4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1" y="55"/>
                  <a:pt x="124" y="55"/>
                  <a:pt x="120" y="51"/>
                </a:cubicBezTo>
                <a:cubicBezTo>
                  <a:pt x="116" y="47"/>
                  <a:pt x="116" y="40"/>
                  <a:pt x="120" y="3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33" y="23"/>
                  <a:pt x="133" y="16"/>
                  <a:pt x="128" y="12"/>
                </a:cubicBezTo>
                <a:cubicBezTo>
                  <a:pt x="124" y="7"/>
                  <a:pt x="117" y="7"/>
                  <a:pt x="113" y="12"/>
                </a:cubicBezTo>
                <a:cubicBezTo>
                  <a:pt x="0" y="124"/>
                  <a:pt x="0" y="124"/>
                  <a:pt x="0" y="124"/>
                </a:cubicBezTo>
                <a:lnTo>
                  <a:pt x="78" y="202"/>
                </a:ln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253">
            <a:extLst>
              <a:ext uri="{FF2B5EF4-FFF2-40B4-BE49-F238E27FC236}">
                <a16:creationId xmlns="" xmlns:a16="http://schemas.microsoft.com/office/drawing/2014/main" id="{F4379396-BF94-438D-B65A-4A387466649A}"/>
              </a:ext>
            </a:extLst>
          </p:cNvPr>
          <p:cNvSpPr>
            <a:spLocks/>
          </p:cNvSpPr>
          <p:nvPr/>
        </p:nvSpPr>
        <p:spPr bwMode="auto">
          <a:xfrm>
            <a:off x="2617787" y="3732212"/>
            <a:ext cx="288925" cy="288925"/>
          </a:xfrm>
          <a:custGeom>
            <a:avLst/>
            <a:gdLst>
              <a:gd name="T0" fmla="*/ 162 w 182"/>
              <a:gd name="T1" fmla="*/ 4 h 182"/>
              <a:gd name="T2" fmla="*/ 114 w 182"/>
              <a:gd name="T3" fmla="*/ 52 h 182"/>
              <a:gd name="T4" fmla="*/ 99 w 182"/>
              <a:gd name="T5" fmla="*/ 51 h 182"/>
              <a:gd name="T6" fmla="*/ 99 w 182"/>
              <a:gd name="T7" fmla="*/ 36 h 182"/>
              <a:gd name="T8" fmla="*/ 107 w 182"/>
              <a:gd name="T9" fmla="*/ 28 h 182"/>
              <a:gd name="T10" fmla="*/ 107 w 182"/>
              <a:gd name="T11" fmla="*/ 12 h 182"/>
              <a:gd name="T12" fmla="*/ 91 w 182"/>
              <a:gd name="T13" fmla="*/ 12 h 182"/>
              <a:gd name="T14" fmla="*/ 0 w 182"/>
              <a:gd name="T15" fmla="*/ 104 h 182"/>
              <a:gd name="T16" fmla="*/ 78 w 182"/>
              <a:gd name="T17" fmla="*/ 182 h 182"/>
              <a:gd name="T18" fmla="*/ 169 w 182"/>
              <a:gd name="T19" fmla="*/ 90 h 182"/>
              <a:gd name="T20" fmla="*/ 169 w 182"/>
              <a:gd name="T21" fmla="*/ 74 h 182"/>
              <a:gd name="T22" fmla="*/ 154 w 182"/>
              <a:gd name="T23" fmla="*/ 74 h 182"/>
              <a:gd name="T24" fmla="*/ 137 w 182"/>
              <a:gd name="T25" fmla="*/ 91 h 182"/>
              <a:gd name="T26" fmla="*/ 121 w 182"/>
              <a:gd name="T27" fmla="*/ 91 h 182"/>
              <a:gd name="T28" fmla="*/ 120 w 182"/>
              <a:gd name="T29" fmla="*/ 78 h 182"/>
              <a:gd name="T30" fmla="*/ 177 w 182"/>
              <a:gd name="T31" fmla="*/ 20 h 182"/>
              <a:gd name="T32" fmla="*/ 177 w 182"/>
              <a:gd name="T33" fmla="*/ 4 h 182"/>
              <a:gd name="T34" fmla="*/ 162 w 182"/>
              <a:gd name="T35" fmla="*/ 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2" h="182">
                <a:moveTo>
                  <a:pt x="162" y="4"/>
                </a:moveTo>
                <a:cubicBezTo>
                  <a:pt x="114" y="52"/>
                  <a:pt x="114" y="52"/>
                  <a:pt x="114" y="52"/>
                </a:cubicBezTo>
                <a:cubicBezTo>
                  <a:pt x="110" y="56"/>
                  <a:pt x="103" y="56"/>
                  <a:pt x="99" y="51"/>
                </a:cubicBezTo>
                <a:cubicBezTo>
                  <a:pt x="95" y="47"/>
                  <a:pt x="95" y="40"/>
                  <a:pt x="99" y="36"/>
                </a:cubicBezTo>
                <a:cubicBezTo>
                  <a:pt x="107" y="28"/>
                  <a:pt x="107" y="28"/>
                  <a:pt x="107" y="28"/>
                </a:cubicBezTo>
                <a:cubicBezTo>
                  <a:pt x="111" y="23"/>
                  <a:pt x="111" y="16"/>
                  <a:pt x="107" y="12"/>
                </a:cubicBezTo>
                <a:cubicBezTo>
                  <a:pt x="103" y="8"/>
                  <a:pt x="96" y="8"/>
                  <a:pt x="91" y="12"/>
                </a:cubicBezTo>
                <a:cubicBezTo>
                  <a:pt x="0" y="104"/>
                  <a:pt x="0" y="104"/>
                  <a:pt x="0" y="104"/>
                </a:cubicBezTo>
                <a:cubicBezTo>
                  <a:pt x="78" y="182"/>
                  <a:pt x="78" y="182"/>
                  <a:pt x="78" y="18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74" y="86"/>
                  <a:pt x="174" y="79"/>
                  <a:pt x="169" y="74"/>
                </a:cubicBezTo>
                <a:cubicBezTo>
                  <a:pt x="165" y="70"/>
                  <a:pt x="158" y="70"/>
                  <a:pt x="154" y="7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2" y="95"/>
                  <a:pt x="126" y="95"/>
                  <a:pt x="121" y="91"/>
                </a:cubicBezTo>
                <a:cubicBezTo>
                  <a:pt x="118" y="87"/>
                  <a:pt x="117" y="82"/>
                  <a:pt x="120" y="78"/>
                </a:cubicBezTo>
                <a:cubicBezTo>
                  <a:pt x="177" y="20"/>
                  <a:pt x="177" y="20"/>
                  <a:pt x="177" y="20"/>
                </a:cubicBezTo>
                <a:cubicBezTo>
                  <a:pt x="182" y="16"/>
                  <a:pt x="182" y="8"/>
                  <a:pt x="177" y="4"/>
                </a:cubicBezTo>
                <a:cubicBezTo>
                  <a:pt x="173" y="0"/>
                  <a:pt x="166" y="0"/>
                  <a:pt x="162" y="4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254">
            <a:extLst>
              <a:ext uri="{FF2B5EF4-FFF2-40B4-BE49-F238E27FC236}">
                <a16:creationId xmlns="" xmlns:a16="http://schemas.microsoft.com/office/drawing/2014/main" id="{2604126A-9313-4B94-8413-863351EBAEB9}"/>
              </a:ext>
            </a:extLst>
          </p:cNvPr>
          <p:cNvSpPr>
            <a:spLocks/>
          </p:cNvSpPr>
          <p:nvPr/>
        </p:nvSpPr>
        <p:spPr bwMode="auto">
          <a:xfrm>
            <a:off x="2581275" y="3863975"/>
            <a:ext cx="193675" cy="192088"/>
          </a:xfrm>
          <a:custGeom>
            <a:avLst/>
            <a:gdLst>
              <a:gd name="T0" fmla="*/ 100 w 122"/>
              <a:gd name="T1" fmla="*/ 100 h 122"/>
              <a:gd name="T2" fmla="*/ 22 w 122"/>
              <a:gd name="T3" fmla="*/ 100 h 122"/>
              <a:gd name="T4" fmla="*/ 22 w 122"/>
              <a:gd name="T5" fmla="*/ 21 h 122"/>
              <a:gd name="T6" fmla="*/ 101 w 122"/>
              <a:gd name="T7" fmla="*/ 22 h 122"/>
              <a:gd name="T8" fmla="*/ 100 w 122"/>
              <a:gd name="T9" fmla="*/ 10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2">
                <a:moveTo>
                  <a:pt x="100" y="100"/>
                </a:moveTo>
                <a:cubicBezTo>
                  <a:pt x="78" y="122"/>
                  <a:pt x="43" y="122"/>
                  <a:pt x="22" y="100"/>
                </a:cubicBezTo>
                <a:cubicBezTo>
                  <a:pt x="0" y="78"/>
                  <a:pt x="0" y="43"/>
                  <a:pt x="22" y="21"/>
                </a:cubicBezTo>
                <a:cubicBezTo>
                  <a:pt x="44" y="0"/>
                  <a:pt x="79" y="0"/>
                  <a:pt x="101" y="22"/>
                </a:cubicBezTo>
                <a:cubicBezTo>
                  <a:pt x="122" y="44"/>
                  <a:pt x="122" y="79"/>
                  <a:pt x="100" y="100"/>
                </a:cubicBezTo>
                <a:close/>
              </a:path>
            </a:pathLst>
          </a:custGeom>
          <a:solidFill>
            <a:srgbClr val="4463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255">
            <a:extLst>
              <a:ext uri="{FF2B5EF4-FFF2-40B4-BE49-F238E27FC236}">
                <a16:creationId xmlns="" xmlns:a16="http://schemas.microsoft.com/office/drawing/2014/main" id="{5A9013C3-1A69-452F-B3E4-E808D16CBDCA}"/>
              </a:ext>
            </a:extLst>
          </p:cNvPr>
          <p:cNvSpPr>
            <a:spLocks/>
          </p:cNvSpPr>
          <p:nvPr/>
        </p:nvSpPr>
        <p:spPr bwMode="auto">
          <a:xfrm>
            <a:off x="2603500" y="3884612"/>
            <a:ext cx="150813" cy="149225"/>
          </a:xfrm>
          <a:custGeom>
            <a:avLst/>
            <a:gdLst>
              <a:gd name="T0" fmla="*/ 77 w 95"/>
              <a:gd name="T1" fmla="*/ 79 h 95"/>
              <a:gd name="T2" fmla="*/ 16 w 95"/>
              <a:gd name="T3" fmla="*/ 78 h 95"/>
              <a:gd name="T4" fmla="*/ 17 w 95"/>
              <a:gd name="T5" fmla="*/ 17 h 95"/>
              <a:gd name="T6" fmla="*/ 78 w 95"/>
              <a:gd name="T7" fmla="*/ 18 h 95"/>
              <a:gd name="T8" fmla="*/ 77 w 95"/>
              <a:gd name="T9" fmla="*/ 7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95">
                <a:moveTo>
                  <a:pt x="77" y="79"/>
                </a:moveTo>
                <a:cubicBezTo>
                  <a:pt x="61" y="95"/>
                  <a:pt x="33" y="95"/>
                  <a:pt x="16" y="78"/>
                </a:cubicBezTo>
                <a:cubicBezTo>
                  <a:pt x="0" y="61"/>
                  <a:pt x="0" y="34"/>
                  <a:pt x="17" y="17"/>
                </a:cubicBezTo>
                <a:cubicBezTo>
                  <a:pt x="34" y="0"/>
                  <a:pt x="61" y="1"/>
                  <a:pt x="78" y="18"/>
                </a:cubicBezTo>
                <a:cubicBezTo>
                  <a:pt x="95" y="34"/>
                  <a:pt x="94" y="62"/>
                  <a:pt x="77" y="79"/>
                </a:cubicBezTo>
                <a:close/>
              </a:path>
            </a:pathLst>
          </a:custGeom>
          <a:solidFill>
            <a:srgbClr val="5574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256">
            <a:extLst>
              <a:ext uri="{FF2B5EF4-FFF2-40B4-BE49-F238E27FC236}">
                <a16:creationId xmlns="" xmlns:a16="http://schemas.microsoft.com/office/drawing/2014/main" id="{DFED2A20-5953-4898-A495-C0237693ED68}"/>
              </a:ext>
            </a:extLst>
          </p:cNvPr>
          <p:cNvSpPr>
            <a:spLocks/>
          </p:cNvSpPr>
          <p:nvPr/>
        </p:nvSpPr>
        <p:spPr bwMode="auto">
          <a:xfrm>
            <a:off x="2624137" y="3906837"/>
            <a:ext cx="107950" cy="107950"/>
          </a:xfrm>
          <a:custGeom>
            <a:avLst/>
            <a:gdLst>
              <a:gd name="T0" fmla="*/ 56 w 68"/>
              <a:gd name="T1" fmla="*/ 56 h 68"/>
              <a:gd name="T2" fmla="*/ 12 w 68"/>
              <a:gd name="T3" fmla="*/ 55 h 68"/>
              <a:gd name="T4" fmla="*/ 13 w 68"/>
              <a:gd name="T5" fmla="*/ 12 h 68"/>
              <a:gd name="T6" fmla="*/ 56 w 68"/>
              <a:gd name="T7" fmla="*/ 12 h 68"/>
              <a:gd name="T8" fmla="*/ 56 w 68"/>
              <a:gd name="T9" fmla="*/ 5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8">
                <a:moveTo>
                  <a:pt x="56" y="56"/>
                </a:moveTo>
                <a:cubicBezTo>
                  <a:pt x="44" y="68"/>
                  <a:pt x="24" y="67"/>
                  <a:pt x="12" y="55"/>
                </a:cubicBezTo>
                <a:cubicBezTo>
                  <a:pt x="0" y="43"/>
                  <a:pt x="1" y="24"/>
                  <a:pt x="13" y="12"/>
                </a:cubicBezTo>
                <a:cubicBezTo>
                  <a:pt x="25" y="0"/>
                  <a:pt x="44" y="0"/>
                  <a:pt x="56" y="12"/>
                </a:cubicBezTo>
                <a:cubicBezTo>
                  <a:pt x="68" y="24"/>
                  <a:pt x="68" y="44"/>
                  <a:pt x="56" y="56"/>
                </a:cubicBezTo>
                <a:close/>
              </a:path>
            </a:pathLst>
          </a:custGeom>
          <a:solidFill>
            <a:srgbClr val="597B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257">
            <a:extLst>
              <a:ext uri="{FF2B5EF4-FFF2-40B4-BE49-F238E27FC236}">
                <a16:creationId xmlns="" xmlns:a16="http://schemas.microsoft.com/office/drawing/2014/main" id="{67A30C5C-9536-47EF-9991-1BC6152BB313}"/>
              </a:ext>
            </a:extLst>
          </p:cNvPr>
          <p:cNvSpPr>
            <a:spLocks/>
          </p:cNvSpPr>
          <p:nvPr/>
        </p:nvSpPr>
        <p:spPr bwMode="auto">
          <a:xfrm>
            <a:off x="2646362" y="3929062"/>
            <a:ext cx="63500" cy="63500"/>
          </a:xfrm>
          <a:custGeom>
            <a:avLst/>
            <a:gdLst>
              <a:gd name="T0" fmla="*/ 33 w 40"/>
              <a:gd name="T1" fmla="*/ 33 h 40"/>
              <a:gd name="T2" fmla="*/ 7 w 40"/>
              <a:gd name="T3" fmla="*/ 33 h 40"/>
              <a:gd name="T4" fmla="*/ 7 w 40"/>
              <a:gd name="T5" fmla="*/ 7 h 40"/>
              <a:gd name="T6" fmla="*/ 33 w 40"/>
              <a:gd name="T7" fmla="*/ 7 h 40"/>
              <a:gd name="T8" fmla="*/ 33 w 40"/>
              <a:gd name="T9" fmla="*/ 3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0">
                <a:moveTo>
                  <a:pt x="33" y="33"/>
                </a:moveTo>
                <a:cubicBezTo>
                  <a:pt x="26" y="40"/>
                  <a:pt x="14" y="40"/>
                  <a:pt x="7" y="33"/>
                </a:cubicBezTo>
                <a:cubicBezTo>
                  <a:pt x="0" y="26"/>
                  <a:pt x="0" y="14"/>
                  <a:pt x="7" y="7"/>
                </a:cubicBezTo>
                <a:cubicBezTo>
                  <a:pt x="14" y="0"/>
                  <a:pt x="26" y="0"/>
                  <a:pt x="33" y="7"/>
                </a:cubicBezTo>
                <a:cubicBezTo>
                  <a:pt x="40" y="14"/>
                  <a:pt x="40" y="26"/>
                  <a:pt x="33" y="33"/>
                </a:cubicBezTo>
                <a:close/>
              </a:path>
            </a:pathLst>
          </a:custGeom>
          <a:solidFill>
            <a:srgbClr val="96B4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258">
            <a:extLst>
              <a:ext uri="{FF2B5EF4-FFF2-40B4-BE49-F238E27FC236}">
                <a16:creationId xmlns="" xmlns:a16="http://schemas.microsoft.com/office/drawing/2014/main" id="{330CD884-4FBE-4974-AE7B-8E6EB449AF96}"/>
              </a:ext>
            </a:extLst>
          </p:cNvPr>
          <p:cNvSpPr>
            <a:spLocks/>
          </p:cNvSpPr>
          <p:nvPr/>
        </p:nvSpPr>
        <p:spPr bwMode="auto">
          <a:xfrm>
            <a:off x="1370012" y="4706937"/>
            <a:ext cx="831850" cy="612775"/>
          </a:xfrm>
          <a:custGeom>
            <a:avLst/>
            <a:gdLst>
              <a:gd name="T0" fmla="*/ 164 w 524"/>
              <a:gd name="T1" fmla="*/ 88 h 387"/>
              <a:gd name="T2" fmla="*/ 139 w 524"/>
              <a:gd name="T3" fmla="*/ 107 h 387"/>
              <a:gd name="T4" fmla="*/ 145 w 524"/>
              <a:gd name="T5" fmla="*/ 103 h 387"/>
              <a:gd name="T6" fmla="*/ 372 w 524"/>
              <a:gd name="T7" fmla="*/ 62 h 387"/>
              <a:gd name="T8" fmla="*/ 379 w 524"/>
              <a:gd name="T9" fmla="*/ 193 h 387"/>
              <a:gd name="T10" fmla="*/ 336 w 524"/>
              <a:gd name="T11" fmla="*/ 235 h 387"/>
              <a:gd name="T12" fmla="*/ 278 w 524"/>
              <a:gd name="T13" fmla="*/ 259 h 387"/>
              <a:gd name="T14" fmla="*/ 269 w 524"/>
              <a:gd name="T15" fmla="*/ 259 h 387"/>
              <a:gd name="T16" fmla="*/ 259 w 524"/>
              <a:gd name="T17" fmla="*/ 245 h 387"/>
              <a:gd name="T18" fmla="*/ 291 w 524"/>
              <a:gd name="T19" fmla="*/ 235 h 387"/>
              <a:gd name="T20" fmla="*/ 323 w 524"/>
              <a:gd name="T21" fmla="*/ 217 h 387"/>
              <a:gd name="T22" fmla="*/ 383 w 524"/>
              <a:gd name="T23" fmla="*/ 143 h 387"/>
              <a:gd name="T24" fmla="*/ 327 w 524"/>
              <a:gd name="T25" fmla="*/ 66 h 387"/>
              <a:gd name="T26" fmla="*/ 171 w 524"/>
              <a:gd name="T27" fmla="*/ 113 h 387"/>
              <a:gd name="T28" fmla="*/ 134 w 524"/>
              <a:gd name="T29" fmla="*/ 142 h 387"/>
              <a:gd name="T30" fmla="*/ 93 w 524"/>
              <a:gd name="T31" fmla="*/ 349 h 387"/>
              <a:gd name="T32" fmla="*/ 143 w 524"/>
              <a:gd name="T33" fmla="*/ 151 h 387"/>
              <a:gd name="T34" fmla="*/ 179 w 524"/>
              <a:gd name="T35" fmla="*/ 122 h 387"/>
              <a:gd name="T36" fmla="*/ 315 w 524"/>
              <a:gd name="T37" fmla="*/ 84 h 387"/>
              <a:gd name="T38" fmla="*/ 354 w 524"/>
              <a:gd name="T39" fmla="*/ 148 h 387"/>
              <a:gd name="T40" fmla="*/ 351 w 524"/>
              <a:gd name="T41" fmla="*/ 157 h 387"/>
              <a:gd name="T42" fmla="*/ 341 w 524"/>
              <a:gd name="T43" fmla="*/ 167 h 387"/>
              <a:gd name="T44" fmla="*/ 328 w 524"/>
              <a:gd name="T45" fmla="*/ 173 h 387"/>
              <a:gd name="T46" fmla="*/ 329 w 524"/>
              <a:gd name="T47" fmla="*/ 147 h 387"/>
              <a:gd name="T48" fmla="*/ 329 w 524"/>
              <a:gd name="T49" fmla="*/ 147 h 387"/>
              <a:gd name="T50" fmla="*/ 253 w 524"/>
              <a:gd name="T51" fmla="*/ 104 h 387"/>
              <a:gd name="T52" fmla="*/ 187 w 524"/>
              <a:gd name="T53" fmla="*/ 133 h 387"/>
              <a:gd name="T54" fmla="*/ 128 w 524"/>
              <a:gd name="T55" fmla="*/ 191 h 387"/>
              <a:gd name="T56" fmla="*/ 137 w 524"/>
              <a:gd name="T57" fmla="*/ 337 h 387"/>
              <a:gd name="T58" fmla="*/ 361 w 524"/>
              <a:gd name="T59" fmla="*/ 299 h 387"/>
              <a:gd name="T60" fmla="*/ 386 w 524"/>
              <a:gd name="T61" fmla="*/ 280 h 387"/>
              <a:gd name="T62" fmla="*/ 380 w 524"/>
              <a:gd name="T63" fmla="*/ 284 h 387"/>
              <a:gd name="T64" fmla="*/ 153 w 524"/>
              <a:gd name="T65" fmla="*/ 325 h 387"/>
              <a:gd name="T66" fmla="*/ 146 w 524"/>
              <a:gd name="T67" fmla="*/ 194 h 387"/>
              <a:gd name="T68" fmla="*/ 189 w 524"/>
              <a:gd name="T69" fmla="*/ 152 h 387"/>
              <a:gd name="T70" fmla="*/ 246 w 524"/>
              <a:gd name="T71" fmla="*/ 128 h 387"/>
              <a:gd name="T72" fmla="*/ 256 w 524"/>
              <a:gd name="T73" fmla="*/ 127 h 387"/>
              <a:gd name="T74" fmla="*/ 266 w 524"/>
              <a:gd name="T75" fmla="*/ 142 h 387"/>
              <a:gd name="T76" fmla="*/ 233 w 524"/>
              <a:gd name="T77" fmla="*/ 152 h 387"/>
              <a:gd name="T78" fmla="*/ 233 w 524"/>
              <a:gd name="T79" fmla="*/ 152 h 387"/>
              <a:gd name="T80" fmla="*/ 197 w 524"/>
              <a:gd name="T81" fmla="*/ 173 h 387"/>
              <a:gd name="T82" fmla="*/ 142 w 524"/>
              <a:gd name="T83" fmla="*/ 243 h 387"/>
              <a:gd name="T84" fmla="*/ 198 w 524"/>
              <a:gd name="T85" fmla="*/ 320 h 387"/>
              <a:gd name="T86" fmla="*/ 354 w 524"/>
              <a:gd name="T87" fmla="*/ 273 h 387"/>
              <a:gd name="T88" fmla="*/ 390 w 524"/>
              <a:gd name="T89" fmla="*/ 244 h 387"/>
              <a:gd name="T90" fmla="*/ 431 w 524"/>
              <a:gd name="T91" fmla="*/ 37 h 387"/>
              <a:gd name="T92" fmla="*/ 382 w 524"/>
              <a:gd name="T93" fmla="*/ 236 h 387"/>
              <a:gd name="T94" fmla="*/ 345 w 524"/>
              <a:gd name="T95" fmla="*/ 265 h 387"/>
              <a:gd name="T96" fmla="*/ 209 w 524"/>
              <a:gd name="T97" fmla="*/ 302 h 387"/>
              <a:gd name="T98" fmla="*/ 170 w 524"/>
              <a:gd name="T99" fmla="*/ 239 h 387"/>
              <a:gd name="T100" fmla="*/ 174 w 524"/>
              <a:gd name="T101" fmla="*/ 230 h 387"/>
              <a:gd name="T102" fmla="*/ 183 w 524"/>
              <a:gd name="T103" fmla="*/ 220 h 387"/>
              <a:gd name="T104" fmla="*/ 197 w 524"/>
              <a:gd name="T105" fmla="*/ 214 h 387"/>
              <a:gd name="T106" fmla="*/ 196 w 524"/>
              <a:gd name="T107" fmla="*/ 240 h 387"/>
              <a:gd name="T108" fmla="*/ 271 w 524"/>
              <a:gd name="T109" fmla="*/ 283 h 387"/>
              <a:gd name="T110" fmla="*/ 338 w 524"/>
              <a:gd name="T111" fmla="*/ 254 h 387"/>
              <a:gd name="T112" fmla="*/ 397 w 524"/>
              <a:gd name="T113" fmla="*/ 196 h 387"/>
              <a:gd name="T114" fmla="*/ 387 w 524"/>
              <a:gd name="T115" fmla="*/ 50 h 387"/>
              <a:gd name="T116" fmla="*/ 164 w 524"/>
              <a:gd name="T117" fmla="*/ 88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24" h="387">
                <a:moveTo>
                  <a:pt x="164" y="88"/>
                </a:moveTo>
                <a:cubicBezTo>
                  <a:pt x="148" y="99"/>
                  <a:pt x="139" y="107"/>
                  <a:pt x="139" y="107"/>
                </a:cubicBezTo>
                <a:cubicBezTo>
                  <a:pt x="141" y="105"/>
                  <a:pt x="143" y="104"/>
                  <a:pt x="145" y="103"/>
                </a:cubicBezTo>
                <a:cubicBezTo>
                  <a:pt x="289" y="3"/>
                  <a:pt x="372" y="62"/>
                  <a:pt x="372" y="62"/>
                </a:cubicBezTo>
                <a:cubicBezTo>
                  <a:pt x="442" y="109"/>
                  <a:pt x="379" y="193"/>
                  <a:pt x="379" y="193"/>
                </a:cubicBezTo>
                <a:cubicBezTo>
                  <a:pt x="365" y="212"/>
                  <a:pt x="350" y="226"/>
                  <a:pt x="336" y="235"/>
                </a:cubicBezTo>
                <a:cubicBezTo>
                  <a:pt x="305" y="257"/>
                  <a:pt x="278" y="259"/>
                  <a:pt x="278" y="259"/>
                </a:cubicBezTo>
                <a:cubicBezTo>
                  <a:pt x="275" y="259"/>
                  <a:pt x="272" y="259"/>
                  <a:pt x="269" y="259"/>
                </a:cubicBezTo>
                <a:cubicBezTo>
                  <a:pt x="260" y="259"/>
                  <a:pt x="257" y="253"/>
                  <a:pt x="259" y="245"/>
                </a:cubicBezTo>
                <a:cubicBezTo>
                  <a:pt x="276" y="242"/>
                  <a:pt x="291" y="235"/>
                  <a:pt x="291" y="235"/>
                </a:cubicBezTo>
                <a:cubicBezTo>
                  <a:pt x="303" y="229"/>
                  <a:pt x="313" y="223"/>
                  <a:pt x="323" y="217"/>
                </a:cubicBezTo>
                <a:cubicBezTo>
                  <a:pt x="370" y="184"/>
                  <a:pt x="383" y="143"/>
                  <a:pt x="383" y="143"/>
                </a:cubicBezTo>
                <a:cubicBezTo>
                  <a:pt x="398" y="77"/>
                  <a:pt x="327" y="66"/>
                  <a:pt x="327" y="66"/>
                </a:cubicBezTo>
                <a:cubicBezTo>
                  <a:pt x="267" y="57"/>
                  <a:pt x="208" y="88"/>
                  <a:pt x="171" y="113"/>
                </a:cubicBezTo>
                <a:cubicBezTo>
                  <a:pt x="148" y="129"/>
                  <a:pt x="134" y="142"/>
                  <a:pt x="134" y="142"/>
                </a:cubicBezTo>
                <a:cubicBezTo>
                  <a:pt x="0" y="270"/>
                  <a:pt x="93" y="349"/>
                  <a:pt x="93" y="349"/>
                </a:cubicBezTo>
                <a:cubicBezTo>
                  <a:pt x="25" y="259"/>
                  <a:pt x="143" y="151"/>
                  <a:pt x="143" y="151"/>
                </a:cubicBezTo>
                <a:cubicBezTo>
                  <a:pt x="155" y="140"/>
                  <a:pt x="168" y="130"/>
                  <a:pt x="179" y="122"/>
                </a:cubicBezTo>
                <a:cubicBezTo>
                  <a:pt x="256" y="69"/>
                  <a:pt x="315" y="84"/>
                  <a:pt x="315" y="84"/>
                </a:cubicBezTo>
                <a:cubicBezTo>
                  <a:pt x="374" y="98"/>
                  <a:pt x="354" y="148"/>
                  <a:pt x="354" y="148"/>
                </a:cubicBezTo>
                <a:cubicBezTo>
                  <a:pt x="353" y="151"/>
                  <a:pt x="352" y="154"/>
                  <a:pt x="351" y="157"/>
                </a:cubicBezTo>
                <a:cubicBezTo>
                  <a:pt x="349" y="161"/>
                  <a:pt x="345" y="165"/>
                  <a:pt x="341" y="167"/>
                </a:cubicBezTo>
                <a:cubicBezTo>
                  <a:pt x="337" y="170"/>
                  <a:pt x="332" y="172"/>
                  <a:pt x="328" y="173"/>
                </a:cubicBezTo>
                <a:cubicBezTo>
                  <a:pt x="331" y="158"/>
                  <a:pt x="329" y="147"/>
                  <a:pt x="329" y="147"/>
                </a:cubicBezTo>
                <a:cubicBezTo>
                  <a:pt x="329" y="147"/>
                  <a:pt x="329" y="147"/>
                  <a:pt x="329" y="147"/>
                </a:cubicBezTo>
                <a:cubicBezTo>
                  <a:pt x="318" y="86"/>
                  <a:pt x="253" y="104"/>
                  <a:pt x="253" y="104"/>
                </a:cubicBezTo>
                <a:cubicBezTo>
                  <a:pt x="228" y="109"/>
                  <a:pt x="205" y="120"/>
                  <a:pt x="187" y="133"/>
                </a:cubicBezTo>
                <a:cubicBezTo>
                  <a:pt x="149" y="159"/>
                  <a:pt x="128" y="191"/>
                  <a:pt x="128" y="191"/>
                </a:cubicBezTo>
                <a:cubicBezTo>
                  <a:pt x="63" y="290"/>
                  <a:pt x="137" y="337"/>
                  <a:pt x="137" y="337"/>
                </a:cubicBezTo>
                <a:cubicBezTo>
                  <a:pt x="215" y="387"/>
                  <a:pt x="315" y="331"/>
                  <a:pt x="361" y="299"/>
                </a:cubicBezTo>
                <a:cubicBezTo>
                  <a:pt x="377" y="288"/>
                  <a:pt x="386" y="280"/>
                  <a:pt x="386" y="280"/>
                </a:cubicBezTo>
                <a:cubicBezTo>
                  <a:pt x="384" y="281"/>
                  <a:pt x="382" y="283"/>
                  <a:pt x="380" y="284"/>
                </a:cubicBezTo>
                <a:cubicBezTo>
                  <a:pt x="236" y="384"/>
                  <a:pt x="153" y="325"/>
                  <a:pt x="153" y="325"/>
                </a:cubicBezTo>
                <a:cubicBezTo>
                  <a:pt x="83" y="278"/>
                  <a:pt x="146" y="194"/>
                  <a:pt x="146" y="194"/>
                </a:cubicBezTo>
                <a:cubicBezTo>
                  <a:pt x="160" y="175"/>
                  <a:pt x="175" y="161"/>
                  <a:pt x="189" y="152"/>
                </a:cubicBezTo>
                <a:cubicBezTo>
                  <a:pt x="220" y="130"/>
                  <a:pt x="246" y="128"/>
                  <a:pt x="246" y="128"/>
                </a:cubicBezTo>
                <a:cubicBezTo>
                  <a:pt x="250" y="128"/>
                  <a:pt x="253" y="127"/>
                  <a:pt x="256" y="127"/>
                </a:cubicBezTo>
                <a:cubicBezTo>
                  <a:pt x="265" y="128"/>
                  <a:pt x="268" y="134"/>
                  <a:pt x="266" y="142"/>
                </a:cubicBezTo>
                <a:cubicBezTo>
                  <a:pt x="249" y="145"/>
                  <a:pt x="233" y="152"/>
                  <a:pt x="233" y="152"/>
                </a:cubicBezTo>
                <a:cubicBezTo>
                  <a:pt x="233" y="152"/>
                  <a:pt x="233" y="152"/>
                  <a:pt x="233" y="152"/>
                </a:cubicBezTo>
                <a:cubicBezTo>
                  <a:pt x="219" y="159"/>
                  <a:pt x="207" y="166"/>
                  <a:pt x="197" y="173"/>
                </a:cubicBezTo>
                <a:cubicBezTo>
                  <a:pt x="147" y="207"/>
                  <a:pt x="142" y="243"/>
                  <a:pt x="142" y="243"/>
                </a:cubicBezTo>
                <a:cubicBezTo>
                  <a:pt x="126" y="310"/>
                  <a:pt x="198" y="320"/>
                  <a:pt x="198" y="320"/>
                </a:cubicBezTo>
                <a:cubicBezTo>
                  <a:pt x="258" y="330"/>
                  <a:pt x="317" y="299"/>
                  <a:pt x="354" y="273"/>
                </a:cubicBezTo>
                <a:cubicBezTo>
                  <a:pt x="376" y="258"/>
                  <a:pt x="390" y="244"/>
                  <a:pt x="390" y="244"/>
                </a:cubicBezTo>
                <a:cubicBezTo>
                  <a:pt x="524" y="116"/>
                  <a:pt x="431" y="37"/>
                  <a:pt x="431" y="37"/>
                </a:cubicBezTo>
                <a:cubicBezTo>
                  <a:pt x="500" y="128"/>
                  <a:pt x="382" y="236"/>
                  <a:pt x="382" y="236"/>
                </a:cubicBezTo>
                <a:cubicBezTo>
                  <a:pt x="369" y="247"/>
                  <a:pt x="357" y="257"/>
                  <a:pt x="345" y="265"/>
                </a:cubicBezTo>
                <a:cubicBezTo>
                  <a:pt x="269" y="318"/>
                  <a:pt x="209" y="302"/>
                  <a:pt x="209" y="302"/>
                </a:cubicBezTo>
                <a:cubicBezTo>
                  <a:pt x="150" y="289"/>
                  <a:pt x="170" y="239"/>
                  <a:pt x="170" y="239"/>
                </a:cubicBezTo>
                <a:cubicBezTo>
                  <a:pt x="172" y="236"/>
                  <a:pt x="173" y="233"/>
                  <a:pt x="174" y="230"/>
                </a:cubicBezTo>
                <a:cubicBezTo>
                  <a:pt x="176" y="226"/>
                  <a:pt x="180" y="222"/>
                  <a:pt x="183" y="220"/>
                </a:cubicBezTo>
                <a:cubicBezTo>
                  <a:pt x="188" y="217"/>
                  <a:pt x="193" y="215"/>
                  <a:pt x="197" y="214"/>
                </a:cubicBezTo>
                <a:cubicBezTo>
                  <a:pt x="194" y="228"/>
                  <a:pt x="196" y="240"/>
                  <a:pt x="196" y="240"/>
                </a:cubicBezTo>
                <a:cubicBezTo>
                  <a:pt x="205" y="293"/>
                  <a:pt x="271" y="283"/>
                  <a:pt x="271" y="283"/>
                </a:cubicBezTo>
                <a:cubicBezTo>
                  <a:pt x="297" y="278"/>
                  <a:pt x="319" y="267"/>
                  <a:pt x="338" y="254"/>
                </a:cubicBezTo>
                <a:cubicBezTo>
                  <a:pt x="376" y="228"/>
                  <a:pt x="397" y="196"/>
                  <a:pt x="397" y="196"/>
                </a:cubicBezTo>
                <a:cubicBezTo>
                  <a:pt x="462" y="97"/>
                  <a:pt x="387" y="50"/>
                  <a:pt x="387" y="50"/>
                </a:cubicBezTo>
                <a:cubicBezTo>
                  <a:pt x="310" y="0"/>
                  <a:pt x="210" y="56"/>
                  <a:pt x="164" y="88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259">
            <a:extLst>
              <a:ext uri="{FF2B5EF4-FFF2-40B4-BE49-F238E27FC236}">
                <a16:creationId xmlns="" xmlns:a16="http://schemas.microsoft.com/office/drawing/2014/main" id="{509B8009-2F4C-47C9-982E-DD0FDD5DF35F}"/>
              </a:ext>
            </a:extLst>
          </p:cNvPr>
          <p:cNvSpPr>
            <a:spLocks/>
          </p:cNvSpPr>
          <p:nvPr/>
        </p:nvSpPr>
        <p:spPr bwMode="auto">
          <a:xfrm>
            <a:off x="8428037" y="4202112"/>
            <a:ext cx="571500" cy="655638"/>
          </a:xfrm>
          <a:custGeom>
            <a:avLst/>
            <a:gdLst>
              <a:gd name="T0" fmla="*/ 245 w 360"/>
              <a:gd name="T1" fmla="*/ 93 h 413"/>
              <a:gd name="T2" fmla="*/ 222 w 360"/>
              <a:gd name="T3" fmla="*/ 77 h 413"/>
              <a:gd name="T4" fmla="*/ 228 w 360"/>
              <a:gd name="T5" fmla="*/ 81 h 413"/>
              <a:gd name="T6" fmla="*/ 323 w 360"/>
              <a:gd name="T7" fmla="*/ 267 h 413"/>
              <a:gd name="T8" fmla="*/ 211 w 360"/>
              <a:gd name="T9" fmla="*/ 307 h 413"/>
              <a:gd name="T10" fmla="*/ 164 w 360"/>
              <a:gd name="T11" fmla="*/ 282 h 413"/>
              <a:gd name="T12" fmla="*/ 128 w 360"/>
              <a:gd name="T13" fmla="*/ 238 h 413"/>
              <a:gd name="T14" fmla="*/ 125 w 360"/>
              <a:gd name="T15" fmla="*/ 230 h 413"/>
              <a:gd name="T16" fmla="*/ 134 w 360"/>
              <a:gd name="T17" fmla="*/ 218 h 413"/>
              <a:gd name="T18" fmla="*/ 152 w 360"/>
              <a:gd name="T19" fmla="*/ 243 h 413"/>
              <a:gd name="T20" fmla="*/ 176 w 360"/>
              <a:gd name="T21" fmla="*/ 265 h 413"/>
              <a:gd name="T22" fmla="*/ 255 w 360"/>
              <a:gd name="T23" fmla="*/ 298 h 413"/>
              <a:gd name="T24" fmla="*/ 307 w 360"/>
              <a:gd name="T25" fmla="*/ 229 h 413"/>
              <a:gd name="T26" fmla="*/ 225 w 360"/>
              <a:gd name="T27" fmla="*/ 106 h 413"/>
              <a:gd name="T28" fmla="*/ 190 w 360"/>
              <a:gd name="T29" fmla="*/ 82 h 413"/>
              <a:gd name="T30" fmla="*/ 0 w 360"/>
              <a:gd name="T31" fmla="*/ 102 h 413"/>
              <a:gd name="T32" fmla="*/ 185 w 360"/>
              <a:gd name="T33" fmla="*/ 92 h 413"/>
              <a:gd name="T34" fmla="*/ 220 w 360"/>
              <a:gd name="T35" fmla="*/ 116 h 413"/>
              <a:gd name="T36" fmla="*/ 289 w 360"/>
              <a:gd name="T37" fmla="*/ 224 h 413"/>
              <a:gd name="T38" fmla="*/ 244 w 360"/>
              <a:gd name="T39" fmla="*/ 274 h 413"/>
              <a:gd name="T40" fmla="*/ 235 w 360"/>
              <a:gd name="T41" fmla="*/ 273 h 413"/>
              <a:gd name="T42" fmla="*/ 224 w 360"/>
              <a:gd name="T43" fmla="*/ 268 h 413"/>
              <a:gd name="T44" fmla="*/ 216 w 360"/>
              <a:gd name="T45" fmla="*/ 258 h 413"/>
              <a:gd name="T46" fmla="*/ 238 w 360"/>
              <a:gd name="T47" fmla="*/ 252 h 413"/>
              <a:gd name="T48" fmla="*/ 238 w 360"/>
              <a:gd name="T49" fmla="*/ 252 h 413"/>
              <a:gd name="T50" fmla="*/ 256 w 360"/>
              <a:gd name="T51" fmla="*/ 175 h 413"/>
              <a:gd name="T52" fmla="*/ 213 w 360"/>
              <a:gd name="T53" fmla="*/ 125 h 413"/>
              <a:gd name="T54" fmla="*/ 146 w 360"/>
              <a:gd name="T55" fmla="*/ 90 h 413"/>
              <a:gd name="T56" fmla="*/ 23 w 360"/>
              <a:gd name="T57" fmla="*/ 137 h 413"/>
              <a:gd name="T58" fmla="*/ 115 w 360"/>
              <a:gd name="T59" fmla="*/ 320 h 413"/>
              <a:gd name="T60" fmla="*/ 138 w 360"/>
              <a:gd name="T61" fmla="*/ 337 h 413"/>
              <a:gd name="T62" fmla="*/ 133 w 360"/>
              <a:gd name="T63" fmla="*/ 333 h 413"/>
              <a:gd name="T64" fmla="*/ 37 w 360"/>
              <a:gd name="T65" fmla="*/ 147 h 413"/>
              <a:gd name="T66" fmla="*/ 149 w 360"/>
              <a:gd name="T67" fmla="*/ 106 h 413"/>
              <a:gd name="T68" fmla="*/ 197 w 360"/>
              <a:gd name="T69" fmla="*/ 132 h 413"/>
              <a:gd name="T70" fmla="*/ 233 w 360"/>
              <a:gd name="T71" fmla="*/ 175 h 413"/>
              <a:gd name="T72" fmla="*/ 236 w 360"/>
              <a:gd name="T73" fmla="*/ 183 h 413"/>
              <a:gd name="T74" fmla="*/ 226 w 360"/>
              <a:gd name="T75" fmla="*/ 196 h 413"/>
              <a:gd name="T76" fmla="*/ 208 w 360"/>
              <a:gd name="T77" fmla="*/ 171 h 413"/>
              <a:gd name="T78" fmla="*/ 208 w 360"/>
              <a:gd name="T79" fmla="*/ 171 h 413"/>
              <a:gd name="T80" fmla="*/ 181 w 360"/>
              <a:gd name="T81" fmla="*/ 145 h 413"/>
              <a:gd name="T82" fmla="*/ 105 w 360"/>
              <a:gd name="T83" fmla="*/ 116 h 413"/>
              <a:gd name="T84" fmla="*/ 53 w 360"/>
              <a:gd name="T85" fmla="*/ 184 h 413"/>
              <a:gd name="T86" fmla="*/ 135 w 360"/>
              <a:gd name="T87" fmla="*/ 307 h 413"/>
              <a:gd name="T88" fmla="*/ 170 w 360"/>
              <a:gd name="T89" fmla="*/ 331 h 413"/>
              <a:gd name="T90" fmla="*/ 360 w 360"/>
              <a:gd name="T91" fmla="*/ 312 h 413"/>
              <a:gd name="T92" fmla="*/ 175 w 360"/>
              <a:gd name="T93" fmla="*/ 321 h 413"/>
              <a:gd name="T94" fmla="*/ 140 w 360"/>
              <a:gd name="T95" fmla="*/ 298 h 413"/>
              <a:gd name="T96" fmla="*/ 72 w 360"/>
              <a:gd name="T97" fmla="*/ 190 h 413"/>
              <a:gd name="T98" fmla="*/ 117 w 360"/>
              <a:gd name="T99" fmla="*/ 139 h 413"/>
              <a:gd name="T100" fmla="*/ 125 w 360"/>
              <a:gd name="T101" fmla="*/ 140 h 413"/>
              <a:gd name="T102" fmla="*/ 137 w 360"/>
              <a:gd name="T103" fmla="*/ 145 h 413"/>
              <a:gd name="T104" fmla="*/ 145 w 360"/>
              <a:gd name="T105" fmla="*/ 156 h 413"/>
              <a:gd name="T106" fmla="*/ 123 w 360"/>
              <a:gd name="T107" fmla="*/ 161 h 413"/>
              <a:gd name="T108" fmla="*/ 105 w 360"/>
              <a:gd name="T109" fmla="*/ 238 h 413"/>
              <a:gd name="T110" fmla="*/ 148 w 360"/>
              <a:gd name="T111" fmla="*/ 288 h 413"/>
              <a:gd name="T112" fmla="*/ 214 w 360"/>
              <a:gd name="T113" fmla="*/ 324 h 413"/>
              <a:gd name="T114" fmla="*/ 338 w 360"/>
              <a:gd name="T115" fmla="*/ 277 h 413"/>
              <a:gd name="T116" fmla="*/ 245 w 360"/>
              <a:gd name="T117" fmla="*/ 9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60" h="413">
                <a:moveTo>
                  <a:pt x="245" y="93"/>
                </a:moveTo>
                <a:cubicBezTo>
                  <a:pt x="232" y="83"/>
                  <a:pt x="222" y="77"/>
                  <a:pt x="222" y="77"/>
                </a:cubicBezTo>
                <a:cubicBezTo>
                  <a:pt x="224" y="78"/>
                  <a:pt x="226" y="79"/>
                  <a:pt x="228" y="81"/>
                </a:cubicBezTo>
                <a:cubicBezTo>
                  <a:pt x="352" y="179"/>
                  <a:pt x="323" y="267"/>
                  <a:pt x="323" y="267"/>
                </a:cubicBezTo>
                <a:cubicBezTo>
                  <a:pt x="301" y="340"/>
                  <a:pt x="211" y="307"/>
                  <a:pt x="211" y="307"/>
                </a:cubicBezTo>
                <a:cubicBezTo>
                  <a:pt x="191" y="300"/>
                  <a:pt x="176" y="291"/>
                  <a:pt x="164" y="282"/>
                </a:cubicBezTo>
                <a:cubicBezTo>
                  <a:pt x="137" y="260"/>
                  <a:pt x="128" y="238"/>
                  <a:pt x="128" y="238"/>
                </a:cubicBezTo>
                <a:cubicBezTo>
                  <a:pt x="127" y="235"/>
                  <a:pt x="126" y="232"/>
                  <a:pt x="125" y="230"/>
                </a:cubicBezTo>
                <a:cubicBezTo>
                  <a:pt x="122" y="222"/>
                  <a:pt x="127" y="217"/>
                  <a:pt x="134" y="218"/>
                </a:cubicBezTo>
                <a:cubicBezTo>
                  <a:pt x="142" y="231"/>
                  <a:pt x="152" y="243"/>
                  <a:pt x="152" y="243"/>
                </a:cubicBezTo>
                <a:cubicBezTo>
                  <a:pt x="160" y="251"/>
                  <a:pt x="168" y="259"/>
                  <a:pt x="176" y="265"/>
                </a:cubicBezTo>
                <a:cubicBezTo>
                  <a:pt x="217" y="298"/>
                  <a:pt x="255" y="298"/>
                  <a:pt x="255" y="298"/>
                </a:cubicBezTo>
                <a:cubicBezTo>
                  <a:pt x="317" y="294"/>
                  <a:pt x="307" y="229"/>
                  <a:pt x="307" y="229"/>
                </a:cubicBezTo>
                <a:cubicBezTo>
                  <a:pt x="300" y="174"/>
                  <a:pt x="257" y="131"/>
                  <a:pt x="225" y="106"/>
                </a:cubicBezTo>
                <a:cubicBezTo>
                  <a:pt x="206" y="91"/>
                  <a:pt x="190" y="82"/>
                  <a:pt x="190" y="82"/>
                </a:cubicBezTo>
                <a:cubicBezTo>
                  <a:pt x="44" y="0"/>
                  <a:pt x="0" y="102"/>
                  <a:pt x="0" y="102"/>
                </a:cubicBezTo>
                <a:cubicBezTo>
                  <a:pt x="60" y="19"/>
                  <a:pt x="185" y="92"/>
                  <a:pt x="185" y="92"/>
                </a:cubicBezTo>
                <a:cubicBezTo>
                  <a:pt x="198" y="100"/>
                  <a:pt x="210" y="108"/>
                  <a:pt x="220" y="116"/>
                </a:cubicBezTo>
                <a:cubicBezTo>
                  <a:pt x="286" y="168"/>
                  <a:pt x="289" y="224"/>
                  <a:pt x="289" y="224"/>
                </a:cubicBezTo>
                <a:cubicBezTo>
                  <a:pt x="293" y="278"/>
                  <a:pt x="244" y="274"/>
                  <a:pt x="244" y="274"/>
                </a:cubicBezTo>
                <a:cubicBezTo>
                  <a:pt x="241" y="274"/>
                  <a:pt x="238" y="274"/>
                  <a:pt x="235" y="273"/>
                </a:cubicBezTo>
                <a:cubicBezTo>
                  <a:pt x="231" y="273"/>
                  <a:pt x="227" y="271"/>
                  <a:pt x="224" y="268"/>
                </a:cubicBezTo>
                <a:cubicBezTo>
                  <a:pt x="220" y="265"/>
                  <a:pt x="217" y="262"/>
                  <a:pt x="216" y="258"/>
                </a:cubicBezTo>
                <a:cubicBezTo>
                  <a:pt x="229" y="257"/>
                  <a:pt x="238" y="252"/>
                  <a:pt x="238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87" y="226"/>
                  <a:pt x="256" y="175"/>
                  <a:pt x="256" y="175"/>
                </a:cubicBezTo>
                <a:cubicBezTo>
                  <a:pt x="244" y="154"/>
                  <a:pt x="229" y="138"/>
                  <a:pt x="213" y="125"/>
                </a:cubicBezTo>
                <a:cubicBezTo>
                  <a:pt x="180" y="99"/>
                  <a:pt x="146" y="90"/>
                  <a:pt x="146" y="90"/>
                </a:cubicBezTo>
                <a:cubicBezTo>
                  <a:pt x="44" y="60"/>
                  <a:pt x="23" y="137"/>
                  <a:pt x="23" y="137"/>
                </a:cubicBezTo>
                <a:cubicBezTo>
                  <a:pt x="0" y="217"/>
                  <a:pt x="75" y="289"/>
                  <a:pt x="115" y="320"/>
                </a:cubicBezTo>
                <a:cubicBezTo>
                  <a:pt x="129" y="331"/>
                  <a:pt x="138" y="337"/>
                  <a:pt x="138" y="337"/>
                </a:cubicBezTo>
                <a:cubicBezTo>
                  <a:pt x="136" y="335"/>
                  <a:pt x="134" y="334"/>
                  <a:pt x="133" y="333"/>
                </a:cubicBezTo>
                <a:cubicBezTo>
                  <a:pt x="8" y="234"/>
                  <a:pt x="37" y="147"/>
                  <a:pt x="37" y="147"/>
                </a:cubicBezTo>
                <a:cubicBezTo>
                  <a:pt x="59" y="74"/>
                  <a:pt x="149" y="106"/>
                  <a:pt x="149" y="106"/>
                </a:cubicBezTo>
                <a:cubicBezTo>
                  <a:pt x="169" y="113"/>
                  <a:pt x="185" y="122"/>
                  <a:pt x="197" y="132"/>
                </a:cubicBezTo>
                <a:cubicBezTo>
                  <a:pt x="224" y="153"/>
                  <a:pt x="233" y="175"/>
                  <a:pt x="233" y="175"/>
                </a:cubicBezTo>
                <a:cubicBezTo>
                  <a:pt x="234" y="178"/>
                  <a:pt x="235" y="181"/>
                  <a:pt x="236" y="183"/>
                </a:cubicBezTo>
                <a:cubicBezTo>
                  <a:pt x="238" y="192"/>
                  <a:pt x="233" y="196"/>
                  <a:pt x="226" y="196"/>
                </a:cubicBezTo>
                <a:cubicBezTo>
                  <a:pt x="219" y="182"/>
                  <a:pt x="208" y="171"/>
                  <a:pt x="208" y="171"/>
                </a:cubicBezTo>
                <a:cubicBezTo>
                  <a:pt x="208" y="171"/>
                  <a:pt x="208" y="171"/>
                  <a:pt x="208" y="171"/>
                </a:cubicBezTo>
                <a:cubicBezTo>
                  <a:pt x="199" y="160"/>
                  <a:pt x="190" y="152"/>
                  <a:pt x="181" y="145"/>
                </a:cubicBezTo>
                <a:cubicBezTo>
                  <a:pt x="138" y="111"/>
                  <a:pt x="105" y="116"/>
                  <a:pt x="105" y="116"/>
                </a:cubicBezTo>
                <a:cubicBezTo>
                  <a:pt x="43" y="120"/>
                  <a:pt x="53" y="184"/>
                  <a:pt x="53" y="184"/>
                </a:cubicBezTo>
                <a:cubicBezTo>
                  <a:pt x="61" y="239"/>
                  <a:pt x="104" y="282"/>
                  <a:pt x="135" y="307"/>
                </a:cubicBezTo>
                <a:cubicBezTo>
                  <a:pt x="155" y="323"/>
                  <a:pt x="170" y="331"/>
                  <a:pt x="170" y="331"/>
                </a:cubicBezTo>
                <a:cubicBezTo>
                  <a:pt x="316" y="413"/>
                  <a:pt x="360" y="312"/>
                  <a:pt x="360" y="312"/>
                </a:cubicBezTo>
                <a:cubicBezTo>
                  <a:pt x="300" y="395"/>
                  <a:pt x="175" y="321"/>
                  <a:pt x="175" y="321"/>
                </a:cubicBezTo>
                <a:cubicBezTo>
                  <a:pt x="162" y="314"/>
                  <a:pt x="150" y="306"/>
                  <a:pt x="140" y="298"/>
                </a:cubicBezTo>
                <a:cubicBezTo>
                  <a:pt x="74" y="245"/>
                  <a:pt x="72" y="190"/>
                  <a:pt x="72" y="190"/>
                </a:cubicBezTo>
                <a:cubicBezTo>
                  <a:pt x="68" y="135"/>
                  <a:pt x="117" y="139"/>
                  <a:pt x="117" y="139"/>
                </a:cubicBezTo>
                <a:cubicBezTo>
                  <a:pt x="120" y="139"/>
                  <a:pt x="122" y="140"/>
                  <a:pt x="125" y="140"/>
                </a:cubicBezTo>
                <a:cubicBezTo>
                  <a:pt x="129" y="141"/>
                  <a:pt x="133" y="143"/>
                  <a:pt x="137" y="145"/>
                </a:cubicBezTo>
                <a:cubicBezTo>
                  <a:pt x="140" y="148"/>
                  <a:pt x="143" y="152"/>
                  <a:pt x="145" y="156"/>
                </a:cubicBezTo>
                <a:cubicBezTo>
                  <a:pt x="132" y="156"/>
                  <a:pt x="123" y="161"/>
                  <a:pt x="123" y="161"/>
                </a:cubicBezTo>
                <a:cubicBezTo>
                  <a:pt x="79" y="183"/>
                  <a:pt x="105" y="238"/>
                  <a:pt x="105" y="238"/>
                </a:cubicBezTo>
                <a:cubicBezTo>
                  <a:pt x="116" y="259"/>
                  <a:pt x="132" y="276"/>
                  <a:pt x="148" y="288"/>
                </a:cubicBezTo>
                <a:cubicBezTo>
                  <a:pt x="180" y="314"/>
                  <a:pt x="214" y="324"/>
                  <a:pt x="214" y="324"/>
                </a:cubicBezTo>
                <a:cubicBezTo>
                  <a:pt x="316" y="354"/>
                  <a:pt x="338" y="277"/>
                  <a:pt x="338" y="277"/>
                </a:cubicBezTo>
                <a:cubicBezTo>
                  <a:pt x="360" y="197"/>
                  <a:pt x="285" y="125"/>
                  <a:pt x="245" y="93"/>
                </a:cubicBezTo>
              </a:path>
            </a:pathLst>
          </a:custGeom>
          <a:solidFill>
            <a:schemeClr val="accent2">
              <a:lumMod val="60000"/>
              <a:lumOff val="40000"/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文本占位符 13"/>
          <p:cNvSpPr txBox="1">
            <a:spLocks/>
          </p:cNvSpPr>
          <p:nvPr/>
        </p:nvSpPr>
        <p:spPr>
          <a:xfrm>
            <a:off x="5213350" y="3700517"/>
            <a:ext cx="1760537" cy="296271"/>
          </a:xfrm>
          <a:prstGeom prst="roundRect">
            <a:avLst>
              <a:gd name="adj" fmla="val 50000"/>
            </a:avLst>
          </a:prstGeom>
          <a:ln>
            <a:solidFill>
              <a:schemeClr val="bg1"/>
            </a:solidFill>
          </a:ln>
        </p:spPr>
        <p:txBody>
          <a:bodyPr vert="horz" anchor="ctr">
            <a:no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5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7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3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1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20701" y="1925882"/>
            <a:ext cx="10850562" cy="558799"/>
          </a:xfrm>
        </p:spPr>
        <p:txBody>
          <a:bodyPr/>
          <a:lstStyle/>
          <a:p>
            <a:r>
              <a:rPr lang="en-US" altLang="zh-CN"/>
              <a:t>Subtitle here</a:t>
            </a:r>
            <a:endParaRPr lang="en-US" altLang="zh-CN" dirty="0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20701" y="1006234"/>
            <a:ext cx="10850562" cy="897986"/>
          </a:xfrm>
        </p:spPr>
        <p:txBody>
          <a:bodyPr/>
          <a:lstStyle/>
          <a:p>
            <a:r>
              <a:rPr lang="zh-CN" altLang="en-US" dirty="0"/>
              <a:t>科技扁平风</a:t>
            </a:r>
            <a:r>
              <a:rPr lang="en-US" altLang="zh-CN" dirty="0"/>
              <a:t>PPT</a:t>
            </a:r>
            <a:r>
              <a:rPr lang="zh-CN" altLang="en-US"/>
              <a:t>模板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511175" y="3149397"/>
            <a:ext cx="10850562" cy="296271"/>
          </a:xfrm>
        </p:spPr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50CD02-6E2D-43D1-9401-D50C38E970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sp>
          <p:nvSpPr>
            <p:cNvPr id="6" name="ïṩľíḑè">
              <a:extLst>
                <a:ext uri="{FF2B5EF4-FFF2-40B4-BE49-F238E27FC236}">
                  <a16:creationId xmlns="" xmlns:a16="http://schemas.microsoft.com/office/drawing/2014/main" id="{5DDE4780-0FB3-4C09-904A-68E4F658EAB1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" name="iSḻiďé">
              <a:extLst>
                <a:ext uri="{FF2B5EF4-FFF2-40B4-BE49-F238E27FC236}">
                  <a16:creationId xmlns="" xmlns:a16="http://schemas.microsoft.com/office/drawing/2014/main" id="{2B3F7738-CEFF-4536-BC17-F645FE86D238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09025" b="-1078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ṧḷîḑê">
              <a:extLst>
                <a:ext uri="{FF2B5EF4-FFF2-40B4-BE49-F238E27FC236}">
                  <a16:creationId xmlns="" xmlns:a16="http://schemas.microsoft.com/office/drawing/2014/main" id="{F366989D-95F7-4380-9140-42FA8123A126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9" name="iśḷîḑê">
              <a:extLst>
                <a:ext uri="{FF2B5EF4-FFF2-40B4-BE49-F238E27FC236}">
                  <a16:creationId xmlns="" xmlns:a16="http://schemas.microsoft.com/office/drawing/2014/main" id="{56894FB2-1506-4EAD-A9AE-62AFB132FD11}"/>
                </a:ext>
              </a:extLst>
            </p:cNvPr>
            <p:cNvSpPr/>
            <p:nvPr/>
          </p:nvSpPr>
          <p:spPr bwMode="auto">
            <a:xfrm>
              <a:off x="669926" y="3052052"/>
              <a:ext cx="5210815" cy="355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íŝḷide">
              <a:extLst>
                <a:ext uri="{FF2B5EF4-FFF2-40B4-BE49-F238E27FC236}">
                  <a16:creationId xmlns="" xmlns:a16="http://schemas.microsoft.com/office/drawing/2014/main" id="{82624E24-5ADD-4C4D-BAD2-4AEC5C3EC3A3}"/>
                </a:ext>
              </a:extLst>
            </p:cNvPr>
            <p:cNvSpPr/>
            <p:nvPr/>
          </p:nvSpPr>
          <p:spPr bwMode="auto">
            <a:xfrm>
              <a:off x="6330779" y="3052052"/>
              <a:ext cx="5169148" cy="355600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004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ffbb72a8-5dff-466b-9c6a-8e58da74647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C365B75-9506-49AE-9568-962F42BA7F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04165" y="1232727"/>
            <a:ext cx="11161855" cy="4910898"/>
            <a:chOff x="504165" y="1232727"/>
            <a:chExt cx="11161855" cy="4910898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C240C309-2690-4E14-B887-1308DE7D2086}"/>
                </a:ext>
              </a:extLst>
            </p:cNvPr>
            <p:cNvCxnSpPr/>
            <p:nvPr/>
          </p:nvCxnSpPr>
          <p:spPr>
            <a:xfrm>
              <a:off x="740998" y="3158213"/>
              <a:ext cx="10779492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ḻîde">
              <a:extLst>
                <a:ext uri="{FF2B5EF4-FFF2-40B4-BE49-F238E27FC236}">
                  <a16:creationId xmlns="" xmlns:a16="http://schemas.microsoft.com/office/drawing/2014/main" id="{33B47180-9AC2-4008-AF77-1E6074878072}"/>
                </a:ext>
              </a:extLst>
            </p:cNvPr>
            <p:cNvSpPr txBox="1"/>
            <p:nvPr/>
          </p:nvSpPr>
          <p:spPr>
            <a:xfrm>
              <a:off x="715966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9AB16CEC-8AA9-4EBD-9A0F-BF97DE303E10}"/>
                </a:ext>
              </a:extLst>
            </p:cNvPr>
            <p:cNvCxnSpPr>
              <a:cxnSpLocks/>
            </p:cNvCxnSpPr>
            <p:nvPr/>
          </p:nvCxnSpPr>
          <p:spPr>
            <a:xfrm>
              <a:off x="615059" y="4198363"/>
              <a:ext cx="10905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şliḍê">
              <a:extLst>
                <a:ext uri="{FF2B5EF4-FFF2-40B4-BE49-F238E27FC236}">
                  <a16:creationId xmlns="" xmlns:a16="http://schemas.microsoft.com/office/drawing/2014/main" id="{4F7CEEAD-C190-4256-8AD0-2479705576EE}"/>
                </a:ext>
              </a:extLst>
            </p:cNvPr>
            <p:cNvGrpSpPr/>
            <p:nvPr/>
          </p:nvGrpSpPr>
          <p:grpSpPr>
            <a:xfrm>
              <a:off x="504165" y="4668235"/>
              <a:ext cx="3562348" cy="1357834"/>
              <a:chOff x="615059" y="4668235"/>
              <a:chExt cx="2898020" cy="1357834"/>
            </a:xfrm>
          </p:grpSpPr>
          <p:sp>
            <p:nvSpPr>
              <p:cNvPr id="218" name="ïṧļiḑê">
                <a:extLst>
                  <a:ext uri="{FF2B5EF4-FFF2-40B4-BE49-F238E27FC236}">
                    <a16:creationId xmlns="" xmlns:a16="http://schemas.microsoft.com/office/drawing/2014/main" id="{E20CADEA-502B-477B-8BCA-DDAE52203F15}"/>
                  </a:ext>
                </a:extLst>
              </p:cNvPr>
              <p:cNvSpPr txBox="1"/>
              <p:nvPr/>
            </p:nvSpPr>
            <p:spPr>
              <a:xfrm>
                <a:off x="615059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9" name="iSliḑé">
                <a:extLst>
                  <a:ext uri="{FF2B5EF4-FFF2-40B4-BE49-F238E27FC236}">
                    <a16:creationId xmlns="" xmlns:a16="http://schemas.microsoft.com/office/drawing/2014/main" id="{0421DB8E-83C6-42C9-8330-AC09E2F9E07A}"/>
                  </a:ext>
                </a:extLst>
              </p:cNvPr>
              <p:cNvSpPr txBox="1"/>
              <p:nvPr/>
            </p:nvSpPr>
            <p:spPr>
              <a:xfrm>
                <a:off x="615059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0" name="iṣḻiḑé">
              <a:extLst>
                <a:ext uri="{FF2B5EF4-FFF2-40B4-BE49-F238E27FC236}">
                  <a16:creationId xmlns="" xmlns:a16="http://schemas.microsoft.com/office/drawing/2014/main" id="{C9008903-B4C0-4DC8-9F68-4155A608385F}"/>
                </a:ext>
              </a:extLst>
            </p:cNvPr>
            <p:cNvGrpSpPr/>
            <p:nvPr/>
          </p:nvGrpSpPr>
          <p:grpSpPr>
            <a:xfrm>
              <a:off x="2010975" y="3923999"/>
              <a:ext cx="548728" cy="548732"/>
              <a:chOff x="7209746" y="4153276"/>
              <a:chExt cx="675000" cy="675005"/>
            </a:xfrm>
          </p:grpSpPr>
          <p:sp>
            <p:nvSpPr>
              <p:cNvPr id="216" name="i$ľîḑê">
                <a:extLst>
                  <a:ext uri="{FF2B5EF4-FFF2-40B4-BE49-F238E27FC236}">
                    <a16:creationId xmlns="" xmlns:a16="http://schemas.microsoft.com/office/drawing/2014/main" id="{051F6987-C930-4004-B579-3526A535344B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7" name="ïṡḷíďé">
                <a:extLst>
                  <a:ext uri="{FF2B5EF4-FFF2-40B4-BE49-F238E27FC236}">
                    <a16:creationId xmlns="" xmlns:a16="http://schemas.microsoft.com/office/drawing/2014/main" id="{CA1DA441-539A-4028-9F02-076BD3EF2963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" name="í$ḻïḓè">
              <a:extLst>
                <a:ext uri="{FF2B5EF4-FFF2-40B4-BE49-F238E27FC236}">
                  <a16:creationId xmlns="" xmlns:a16="http://schemas.microsoft.com/office/drawing/2014/main" id="{0F71E2F3-AD53-4D37-B506-5C292B4644D4}"/>
                </a:ext>
              </a:extLst>
            </p:cNvPr>
            <p:cNvGrpSpPr/>
            <p:nvPr/>
          </p:nvGrpSpPr>
          <p:grpSpPr>
            <a:xfrm>
              <a:off x="4314827" y="4668235"/>
              <a:ext cx="3562348" cy="1357834"/>
              <a:chOff x="4646991" y="4668235"/>
              <a:chExt cx="2898020" cy="1357834"/>
            </a:xfrm>
          </p:grpSpPr>
          <p:sp>
            <p:nvSpPr>
              <p:cNvPr id="214" name="ïṧḻiḓê">
                <a:extLst>
                  <a:ext uri="{FF2B5EF4-FFF2-40B4-BE49-F238E27FC236}">
                    <a16:creationId xmlns="" xmlns:a16="http://schemas.microsoft.com/office/drawing/2014/main" id="{19EF0895-8490-4953-99CB-2C3CB903DF75}"/>
                  </a:ext>
                </a:extLst>
              </p:cNvPr>
              <p:cNvSpPr txBox="1"/>
              <p:nvPr/>
            </p:nvSpPr>
            <p:spPr>
              <a:xfrm>
                <a:off x="4646991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5" name="ïṣlïḍe">
                <a:extLst>
                  <a:ext uri="{FF2B5EF4-FFF2-40B4-BE49-F238E27FC236}">
                    <a16:creationId xmlns="" xmlns:a16="http://schemas.microsoft.com/office/drawing/2014/main" id="{7FE86142-8FAB-4D46-A63D-B0F20EBFB0EF}"/>
                  </a:ext>
                </a:extLst>
              </p:cNvPr>
              <p:cNvSpPr txBox="1"/>
              <p:nvPr/>
            </p:nvSpPr>
            <p:spPr>
              <a:xfrm>
                <a:off x="4646991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" name="íṩḷîḑe">
              <a:extLst>
                <a:ext uri="{FF2B5EF4-FFF2-40B4-BE49-F238E27FC236}">
                  <a16:creationId xmlns="" xmlns:a16="http://schemas.microsoft.com/office/drawing/2014/main" id="{6D3A0FA2-EBD8-40D9-AD1B-DFB44377E913}"/>
                </a:ext>
              </a:extLst>
            </p:cNvPr>
            <p:cNvGrpSpPr/>
            <p:nvPr/>
          </p:nvGrpSpPr>
          <p:grpSpPr>
            <a:xfrm>
              <a:off x="5821637" y="3923999"/>
              <a:ext cx="548728" cy="548732"/>
              <a:chOff x="7209746" y="4153276"/>
              <a:chExt cx="675000" cy="675005"/>
            </a:xfrm>
          </p:grpSpPr>
          <p:sp>
            <p:nvSpPr>
              <p:cNvPr id="212" name="îṩḻïḓè">
                <a:extLst>
                  <a:ext uri="{FF2B5EF4-FFF2-40B4-BE49-F238E27FC236}">
                    <a16:creationId xmlns="" xmlns:a16="http://schemas.microsoft.com/office/drawing/2014/main" id="{F9046394-C359-4114-902B-0B70F7832406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3" name="ïšḻíḑè">
                <a:extLst>
                  <a:ext uri="{FF2B5EF4-FFF2-40B4-BE49-F238E27FC236}">
                    <a16:creationId xmlns="" xmlns:a16="http://schemas.microsoft.com/office/drawing/2014/main" id="{23A5A759-1F9E-4474-8ACC-BD26BE1BD20E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3" name="ïšḷïdè">
              <a:extLst>
                <a:ext uri="{FF2B5EF4-FFF2-40B4-BE49-F238E27FC236}">
                  <a16:creationId xmlns="" xmlns:a16="http://schemas.microsoft.com/office/drawing/2014/main" id="{CAD3412A-A038-4282-8D9A-FAA08F4B78A5}"/>
                </a:ext>
              </a:extLst>
            </p:cNvPr>
            <p:cNvGrpSpPr/>
            <p:nvPr/>
          </p:nvGrpSpPr>
          <p:grpSpPr>
            <a:xfrm>
              <a:off x="8103672" y="4668235"/>
              <a:ext cx="3562348" cy="1357834"/>
              <a:chOff x="8678923" y="4668235"/>
              <a:chExt cx="2898020" cy="1357834"/>
            </a:xfrm>
          </p:grpSpPr>
          <p:sp>
            <p:nvSpPr>
              <p:cNvPr id="210" name="iṡļïḓé">
                <a:extLst>
                  <a:ext uri="{FF2B5EF4-FFF2-40B4-BE49-F238E27FC236}">
                    <a16:creationId xmlns="" xmlns:a16="http://schemas.microsoft.com/office/drawing/2014/main" id="{32731C82-710B-443C-B561-425D2433EABC}"/>
                  </a:ext>
                </a:extLst>
              </p:cNvPr>
              <p:cNvSpPr txBox="1"/>
              <p:nvPr/>
            </p:nvSpPr>
            <p:spPr>
              <a:xfrm>
                <a:off x="8678923" y="5140055"/>
                <a:ext cx="2898020" cy="88601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1" name="íṩḻïḍê">
                <a:extLst>
                  <a:ext uri="{FF2B5EF4-FFF2-40B4-BE49-F238E27FC236}">
                    <a16:creationId xmlns="" xmlns:a16="http://schemas.microsoft.com/office/drawing/2014/main" id="{D916D2D7-3643-4364-8236-E24D6318C453}"/>
                  </a:ext>
                </a:extLst>
              </p:cNvPr>
              <p:cNvSpPr txBox="1"/>
              <p:nvPr/>
            </p:nvSpPr>
            <p:spPr>
              <a:xfrm>
                <a:off x="8678923" y="4668235"/>
                <a:ext cx="2898020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4" name="iślïḓê">
              <a:extLst>
                <a:ext uri="{FF2B5EF4-FFF2-40B4-BE49-F238E27FC236}">
                  <a16:creationId xmlns="" xmlns:a16="http://schemas.microsoft.com/office/drawing/2014/main" id="{9E0A584D-2595-459C-8597-CD64A5814399}"/>
                </a:ext>
              </a:extLst>
            </p:cNvPr>
            <p:cNvGrpSpPr/>
            <p:nvPr/>
          </p:nvGrpSpPr>
          <p:grpSpPr>
            <a:xfrm>
              <a:off x="9610482" y="3923999"/>
              <a:ext cx="548728" cy="548732"/>
              <a:chOff x="7209746" y="4153276"/>
              <a:chExt cx="675000" cy="675005"/>
            </a:xfrm>
          </p:grpSpPr>
          <p:sp>
            <p:nvSpPr>
              <p:cNvPr id="208" name="ïšlíḋe">
                <a:extLst>
                  <a:ext uri="{FF2B5EF4-FFF2-40B4-BE49-F238E27FC236}">
                    <a16:creationId xmlns="" xmlns:a16="http://schemas.microsoft.com/office/drawing/2014/main" id="{4B326724-5D6B-4955-87F3-94DA31CC46A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09" name="íśḷíde">
                <a:extLst>
                  <a:ext uri="{FF2B5EF4-FFF2-40B4-BE49-F238E27FC236}">
                    <a16:creationId xmlns="" xmlns:a16="http://schemas.microsoft.com/office/drawing/2014/main" id="{CB79ED2D-A866-4B84-BBC8-5E200E611299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76BE2EC-7305-43FF-816B-3F1D731082E8}"/>
                </a:ext>
              </a:extLst>
            </p:cNvPr>
            <p:cNvCxnSpPr>
              <a:cxnSpLocks/>
            </p:cNvCxnSpPr>
            <p:nvPr/>
          </p:nvCxnSpPr>
          <p:spPr>
            <a:xfrm>
              <a:off x="404140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4CCDD89A-D892-4486-90BB-21DD7F254E19}"/>
                </a:ext>
              </a:extLst>
            </p:cNvPr>
            <p:cNvCxnSpPr>
              <a:cxnSpLocks/>
            </p:cNvCxnSpPr>
            <p:nvPr/>
          </p:nvCxnSpPr>
          <p:spPr>
            <a:xfrm>
              <a:off x="8128777" y="4904145"/>
              <a:ext cx="0" cy="123948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ïşḷíḍe">
              <a:extLst>
                <a:ext uri="{FF2B5EF4-FFF2-40B4-BE49-F238E27FC236}">
                  <a16:creationId xmlns="" xmlns:a16="http://schemas.microsoft.com/office/drawing/2014/main" id="{10947721-0817-403E-AA20-6406F42BC37C}"/>
                </a:ext>
              </a:extLst>
            </p:cNvPr>
            <p:cNvSpPr/>
            <p:nvPr/>
          </p:nvSpPr>
          <p:spPr bwMode="auto">
            <a:xfrm>
              <a:off x="4792227" y="2093483"/>
              <a:ext cx="170844" cy="195045"/>
            </a:xfrm>
            <a:custGeom>
              <a:avLst/>
              <a:gdLst>
                <a:gd name="T0" fmla="*/ 288 w 447"/>
                <a:gd name="T1" fmla="*/ 344 h 483"/>
                <a:gd name="T2" fmla="*/ 231 w 447"/>
                <a:gd name="T3" fmla="*/ 343 h 483"/>
                <a:gd name="T4" fmla="*/ 155 w 447"/>
                <a:gd name="T5" fmla="*/ 347 h 483"/>
                <a:gd name="T6" fmla="*/ 120 w 447"/>
                <a:gd name="T7" fmla="*/ 304 h 483"/>
                <a:gd name="T8" fmla="*/ 125 w 447"/>
                <a:gd name="T9" fmla="*/ 219 h 483"/>
                <a:gd name="T10" fmla="*/ 203 w 447"/>
                <a:gd name="T11" fmla="*/ 138 h 483"/>
                <a:gd name="T12" fmla="*/ 306 w 447"/>
                <a:gd name="T13" fmla="*/ 128 h 483"/>
                <a:gd name="T14" fmla="*/ 307 w 447"/>
                <a:gd name="T15" fmla="*/ 246 h 483"/>
                <a:gd name="T16" fmla="*/ 306 w 447"/>
                <a:gd name="T17" fmla="*/ 305 h 483"/>
                <a:gd name="T18" fmla="*/ 334 w 447"/>
                <a:gd name="T19" fmla="*/ 318 h 483"/>
                <a:gd name="T20" fmla="*/ 384 w 447"/>
                <a:gd name="T21" fmla="*/ 286 h 483"/>
                <a:gd name="T22" fmla="*/ 406 w 447"/>
                <a:gd name="T23" fmla="*/ 203 h 483"/>
                <a:gd name="T24" fmla="*/ 356 w 447"/>
                <a:gd name="T25" fmla="*/ 79 h 483"/>
                <a:gd name="T26" fmla="*/ 234 w 447"/>
                <a:gd name="T27" fmla="*/ 37 h 483"/>
                <a:gd name="T28" fmla="*/ 97 w 447"/>
                <a:gd name="T29" fmla="*/ 95 h 483"/>
                <a:gd name="T30" fmla="*/ 41 w 447"/>
                <a:gd name="T31" fmla="*/ 238 h 483"/>
                <a:gd name="T32" fmla="*/ 101 w 447"/>
                <a:gd name="T33" fmla="*/ 392 h 483"/>
                <a:gd name="T34" fmla="*/ 246 w 447"/>
                <a:gd name="T35" fmla="*/ 445 h 483"/>
                <a:gd name="T36" fmla="*/ 387 w 447"/>
                <a:gd name="T37" fmla="*/ 410 h 483"/>
                <a:gd name="T38" fmla="*/ 405 w 447"/>
                <a:gd name="T39" fmla="*/ 415 h 483"/>
                <a:gd name="T40" fmla="*/ 340 w 447"/>
                <a:gd name="T41" fmla="*/ 470 h 483"/>
                <a:gd name="T42" fmla="*/ 179 w 447"/>
                <a:gd name="T43" fmla="*/ 475 h 483"/>
                <a:gd name="T44" fmla="*/ 70 w 447"/>
                <a:gd name="T45" fmla="*/ 418 h 483"/>
                <a:gd name="T46" fmla="*/ 8 w 447"/>
                <a:gd name="T47" fmla="*/ 310 h 483"/>
                <a:gd name="T48" fmla="*/ 8 w 447"/>
                <a:gd name="T49" fmla="*/ 175 h 483"/>
                <a:gd name="T50" fmla="*/ 67 w 447"/>
                <a:gd name="T51" fmla="*/ 70 h 483"/>
                <a:gd name="T52" fmla="*/ 171 w 447"/>
                <a:gd name="T53" fmla="*/ 8 h 483"/>
                <a:gd name="T54" fmla="*/ 288 w 447"/>
                <a:gd name="T55" fmla="*/ 6 h 483"/>
                <a:gd name="T56" fmla="*/ 382 w 447"/>
                <a:gd name="T57" fmla="*/ 53 h 483"/>
                <a:gd name="T58" fmla="*/ 439 w 447"/>
                <a:gd name="T59" fmla="*/ 143 h 483"/>
                <a:gd name="T60" fmla="*/ 438 w 447"/>
                <a:gd name="T61" fmla="*/ 263 h 483"/>
                <a:gd name="T62" fmla="*/ 374 w 447"/>
                <a:gd name="T63" fmla="*/ 343 h 483"/>
                <a:gd name="T64" fmla="*/ 198 w 447"/>
                <a:gd name="T65" fmla="*/ 316 h 483"/>
                <a:gd name="T66" fmla="*/ 234 w 447"/>
                <a:gd name="T67" fmla="*/ 303 h 483"/>
                <a:gd name="T68" fmla="*/ 262 w 447"/>
                <a:gd name="T69" fmla="*/ 252 h 483"/>
                <a:gd name="T70" fmla="*/ 260 w 447"/>
                <a:gd name="T71" fmla="*/ 161 h 483"/>
                <a:gd name="T72" fmla="*/ 188 w 447"/>
                <a:gd name="T73" fmla="*/ 195 h 483"/>
                <a:gd name="T74" fmla="*/ 160 w 447"/>
                <a:gd name="T75" fmla="*/ 270 h 483"/>
                <a:gd name="T76" fmla="*/ 198 w 447"/>
                <a:gd name="T77" fmla="*/ 316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7" h="483">
                  <a:moveTo>
                    <a:pt x="326" y="355"/>
                  </a:moveTo>
                  <a:cubicBezTo>
                    <a:pt x="311" y="355"/>
                    <a:pt x="298" y="351"/>
                    <a:pt x="288" y="344"/>
                  </a:cubicBezTo>
                  <a:cubicBezTo>
                    <a:pt x="278" y="336"/>
                    <a:pt x="272" y="325"/>
                    <a:pt x="269" y="309"/>
                  </a:cubicBezTo>
                  <a:cubicBezTo>
                    <a:pt x="257" y="325"/>
                    <a:pt x="245" y="336"/>
                    <a:pt x="231" y="343"/>
                  </a:cubicBezTo>
                  <a:cubicBezTo>
                    <a:pt x="217" y="350"/>
                    <a:pt x="203" y="354"/>
                    <a:pt x="187" y="354"/>
                  </a:cubicBezTo>
                  <a:cubicBezTo>
                    <a:pt x="175" y="354"/>
                    <a:pt x="164" y="352"/>
                    <a:pt x="155" y="347"/>
                  </a:cubicBezTo>
                  <a:cubicBezTo>
                    <a:pt x="146" y="343"/>
                    <a:pt x="139" y="337"/>
                    <a:pt x="133" y="330"/>
                  </a:cubicBezTo>
                  <a:cubicBezTo>
                    <a:pt x="127" y="323"/>
                    <a:pt x="123" y="314"/>
                    <a:pt x="120" y="304"/>
                  </a:cubicBezTo>
                  <a:cubicBezTo>
                    <a:pt x="117" y="294"/>
                    <a:pt x="115" y="283"/>
                    <a:pt x="115" y="271"/>
                  </a:cubicBezTo>
                  <a:cubicBezTo>
                    <a:pt x="115" y="254"/>
                    <a:pt x="119" y="237"/>
                    <a:pt x="125" y="219"/>
                  </a:cubicBezTo>
                  <a:cubicBezTo>
                    <a:pt x="132" y="202"/>
                    <a:pt x="141" y="186"/>
                    <a:pt x="154" y="172"/>
                  </a:cubicBezTo>
                  <a:cubicBezTo>
                    <a:pt x="167" y="158"/>
                    <a:pt x="183" y="147"/>
                    <a:pt x="203" y="138"/>
                  </a:cubicBezTo>
                  <a:cubicBezTo>
                    <a:pt x="222" y="129"/>
                    <a:pt x="244" y="125"/>
                    <a:pt x="269" y="125"/>
                  </a:cubicBezTo>
                  <a:cubicBezTo>
                    <a:pt x="283" y="125"/>
                    <a:pt x="295" y="126"/>
                    <a:pt x="306" y="128"/>
                  </a:cubicBezTo>
                  <a:cubicBezTo>
                    <a:pt x="316" y="130"/>
                    <a:pt x="326" y="133"/>
                    <a:pt x="335" y="137"/>
                  </a:cubicBezTo>
                  <a:cubicBezTo>
                    <a:pt x="307" y="246"/>
                    <a:pt x="307" y="246"/>
                    <a:pt x="307" y="246"/>
                  </a:cubicBezTo>
                  <a:cubicBezTo>
                    <a:pt x="303" y="261"/>
                    <a:pt x="301" y="273"/>
                    <a:pt x="301" y="283"/>
                  </a:cubicBezTo>
                  <a:cubicBezTo>
                    <a:pt x="301" y="292"/>
                    <a:pt x="303" y="299"/>
                    <a:pt x="306" y="305"/>
                  </a:cubicBezTo>
                  <a:cubicBezTo>
                    <a:pt x="308" y="310"/>
                    <a:pt x="312" y="313"/>
                    <a:pt x="317" y="315"/>
                  </a:cubicBezTo>
                  <a:cubicBezTo>
                    <a:pt x="323" y="317"/>
                    <a:pt x="328" y="318"/>
                    <a:pt x="334" y="318"/>
                  </a:cubicBezTo>
                  <a:cubicBezTo>
                    <a:pt x="344" y="318"/>
                    <a:pt x="353" y="315"/>
                    <a:pt x="362" y="310"/>
                  </a:cubicBezTo>
                  <a:cubicBezTo>
                    <a:pt x="370" y="304"/>
                    <a:pt x="378" y="296"/>
                    <a:pt x="384" y="286"/>
                  </a:cubicBezTo>
                  <a:cubicBezTo>
                    <a:pt x="391" y="276"/>
                    <a:pt x="396" y="264"/>
                    <a:pt x="400" y="250"/>
                  </a:cubicBezTo>
                  <a:cubicBezTo>
                    <a:pt x="404" y="236"/>
                    <a:pt x="406" y="220"/>
                    <a:pt x="406" y="203"/>
                  </a:cubicBezTo>
                  <a:cubicBezTo>
                    <a:pt x="406" y="175"/>
                    <a:pt x="401" y="151"/>
                    <a:pt x="392" y="130"/>
                  </a:cubicBezTo>
                  <a:cubicBezTo>
                    <a:pt x="384" y="110"/>
                    <a:pt x="372" y="93"/>
                    <a:pt x="356" y="79"/>
                  </a:cubicBezTo>
                  <a:cubicBezTo>
                    <a:pt x="341" y="65"/>
                    <a:pt x="323" y="55"/>
                    <a:pt x="302" y="48"/>
                  </a:cubicBezTo>
                  <a:cubicBezTo>
                    <a:pt x="281" y="41"/>
                    <a:pt x="258" y="37"/>
                    <a:pt x="234" y="37"/>
                  </a:cubicBezTo>
                  <a:cubicBezTo>
                    <a:pt x="207" y="37"/>
                    <a:pt x="182" y="42"/>
                    <a:pt x="158" y="53"/>
                  </a:cubicBezTo>
                  <a:cubicBezTo>
                    <a:pt x="135" y="63"/>
                    <a:pt x="115" y="77"/>
                    <a:pt x="97" y="95"/>
                  </a:cubicBezTo>
                  <a:cubicBezTo>
                    <a:pt x="80" y="113"/>
                    <a:pt x="66" y="134"/>
                    <a:pt x="56" y="158"/>
                  </a:cubicBezTo>
                  <a:cubicBezTo>
                    <a:pt x="46" y="183"/>
                    <a:pt x="41" y="210"/>
                    <a:pt x="41" y="238"/>
                  </a:cubicBezTo>
                  <a:cubicBezTo>
                    <a:pt x="41" y="272"/>
                    <a:pt x="47" y="302"/>
                    <a:pt x="57" y="328"/>
                  </a:cubicBezTo>
                  <a:cubicBezTo>
                    <a:pt x="68" y="354"/>
                    <a:pt x="83" y="375"/>
                    <a:pt x="101" y="392"/>
                  </a:cubicBezTo>
                  <a:cubicBezTo>
                    <a:pt x="119" y="410"/>
                    <a:pt x="141" y="423"/>
                    <a:pt x="166" y="432"/>
                  </a:cubicBezTo>
                  <a:cubicBezTo>
                    <a:pt x="191" y="440"/>
                    <a:pt x="218" y="445"/>
                    <a:pt x="246" y="445"/>
                  </a:cubicBezTo>
                  <a:cubicBezTo>
                    <a:pt x="277" y="445"/>
                    <a:pt x="304" y="441"/>
                    <a:pt x="327" y="435"/>
                  </a:cubicBezTo>
                  <a:cubicBezTo>
                    <a:pt x="351" y="428"/>
                    <a:pt x="371" y="420"/>
                    <a:pt x="387" y="410"/>
                  </a:cubicBezTo>
                  <a:cubicBezTo>
                    <a:pt x="391" y="408"/>
                    <a:pt x="395" y="407"/>
                    <a:pt x="398" y="408"/>
                  </a:cubicBezTo>
                  <a:cubicBezTo>
                    <a:pt x="401" y="409"/>
                    <a:pt x="404" y="411"/>
                    <a:pt x="405" y="415"/>
                  </a:cubicBezTo>
                  <a:cubicBezTo>
                    <a:pt x="413" y="436"/>
                    <a:pt x="413" y="436"/>
                    <a:pt x="413" y="436"/>
                  </a:cubicBezTo>
                  <a:cubicBezTo>
                    <a:pt x="392" y="450"/>
                    <a:pt x="367" y="462"/>
                    <a:pt x="340" y="470"/>
                  </a:cubicBezTo>
                  <a:cubicBezTo>
                    <a:pt x="312" y="478"/>
                    <a:pt x="281" y="483"/>
                    <a:pt x="246" y="483"/>
                  </a:cubicBezTo>
                  <a:cubicBezTo>
                    <a:pt x="223" y="483"/>
                    <a:pt x="201" y="480"/>
                    <a:pt x="179" y="475"/>
                  </a:cubicBezTo>
                  <a:cubicBezTo>
                    <a:pt x="158" y="470"/>
                    <a:pt x="138" y="463"/>
                    <a:pt x="120" y="453"/>
                  </a:cubicBezTo>
                  <a:cubicBezTo>
                    <a:pt x="102" y="444"/>
                    <a:pt x="85" y="432"/>
                    <a:pt x="70" y="418"/>
                  </a:cubicBezTo>
                  <a:cubicBezTo>
                    <a:pt x="55" y="404"/>
                    <a:pt x="43" y="388"/>
                    <a:pt x="32" y="370"/>
                  </a:cubicBezTo>
                  <a:cubicBezTo>
                    <a:pt x="22" y="352"/>
                    <a:pt x="14" y="332"/>
                    <a:pt x="8" y="310"/>
                  </a:cubicBezTo>
                  <a:cubicBezTo>
                    <a:pt x="2" y="288"/>
                    <a:pt x="0" y="264"/>
                    <a:pt x="0" y="238"/>
                  </a:cubicBezTo>
                  <a:cubicBezTo>
                    <a:pt x="0" y="217"/>
                    <a:pt x="2" y="196"/>
                    <a:pt x="8" y="175"/>
                  </a:cubicBezTo>
                  <a:cubicBezTo>
                    <a:pt x="13" y="155"/>
                    <a:pt x="21" y="136"/>
                    <a:pt x="31" y="118"/>
                  </a:cubicBezTo>
                  <a:cubicBezTo>
                    <a:pt x="41" y="101"/>
                    <a:pt x="53" y="85"/>
                    <a:pt x="67" y="70"/>
                  </a:cubicBezTo>
                  <a:cubicBezTo>
                    <a:pt x="82" y="56"/>
                    <a:pt x="97" y="43"/>
                    <a:pt x="115" y="33"/>
                  </a:cubicBezTo>
                  <a:cubicBezTo>
                    <a:pt x="132" y="22"/>
                    <a:pt x="151" y="14"/>
                    <a:pt x="171" y="8"/>
                  </a:cubicBezTo>
                  <a:cubicBezTo>
                    <a:pt x="191" y="3"/>
                    <a:pt x="212" y="0"/>
                    <a:pt x="234" y="0"/>
                  </a:cubicBezTo>
                  <a:cubicBezTo>
                    <a:pt x="252" y="0"/>
                    <a:pt x="270" y="2"/>
                    <a:pt x="288" y="6"/>
                  </a:cubicBezTo>
                  <a:cubicBezTo>
                    <a:pt x="306" y="10"/>
                    <a:pt x="323" y="16"/>
                    <a:pt x="338" y="24"/>
                  </a:cubicBezTo>
                  <a:cubicBezTo>
                    <a:pt x="354" y="32"/>
                    <a:pt x="369" y="41"/>
                    <a:pt x="382" y="53"/>
                  </a:cubicBezTo>
                  <a:cubicBezTo>
                    <a:pt x="395" y="65"/>
                    <a:pt x="407" y="78"/>
                    <a:pt x="416" y="93"/>
                  </a:cubicBezTo>
                  <a:cubicBezTo>
                    <a:pt x="426" y="108"/>
                    <a:pt x="434" y="125"/>
                    <a:pt x="439" y="143"/>
                  </a:cubicBezTo>
                  <a:cubicBezTo>
                    <a:pt x="444" y="161"/>
                    <a:pt x="447" y="181"/>
                    <a:pt x="447" y="203"/>
                  </a:cubicBezTo>
                  <a:cubicBezTo>
                    <a:pt x="447" y="225"/>
                    <a:pt x="444" y="245"/>
                    <a:pt x="438" y="263"/>
                  </a:cubicBezTo>
                  <a:cubicBezTo>
                    <a:pt x="431" y="282"/>
                    <a:pt x="423" y="298"/>
                    <a:pt x="412" y="311"/>
                  </a:cubicBezTo>
                  <a:cubicBezTo>
                    <a:pt x="401" y="325"/>
                    <a:pt x="389" y="336"/>
                    <a:pt x="374" y="343"/>
                  </a:cubicBezTo>
                  <a:cubicBezTo>
                    <a:pt x="359" y="351"/>
                    <a:pt x="343" y="355"/>
                    <a:pt x="326" y="355"/>
                  </a:cubicBezTo>
                  <a:close/>
                  <a:moveTo>
                    <a:pt x="198" y="316"/>
                  </a:moveTo>
                  <a:cubicBezTo>
                    <a:pt x="204" y="316"/>
                    <a:pt x="210" y="315"/>
                    <a:pt x="217" y="313"/>
                  </a:cubicBezTo>
                  <a:cubicBezTo>
                    <a:pt x="223" y="311"/>
                    <a:pt x="229" y="308"/>
                    <a:pt x="234" y="303"/>
                  </a:cubicBezTo>
                  <a:cubicBezTo>
                    <a:pt x="240" y="298"/>
                    <a:pt x="245" y="291"/>
                    <a:pt x="250" y="283"/>
                  </a:cubicBezTo>
                  <a:cubicBezTo>
                    <a:pt x="255" y="275"/>
                    <a:pt x="259" y="265"/>
                    <a:pt x="262" y="252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77" y="162"/>
                    <a:pt x="269" y="161"/>
                    <a:pt x="260" y="161"/>
                  </a:cubicBezTo>
                  <a:cubicBezTo>
                    <a:pt x="246" y="161"/>
                    <a:pt x="232" y="164"/>
                    <a:pt x="220" y="170"/>
                  </a:cubicBezTo>
                  <a:cubicBezTo>
                    <a:pt x="208" y="177"/>
                    <a:pt x="197" y="185"/>
                    <a:pt x="188" y="195"/>
                  </a:cubicBezTo>
                  <a:cubicBezTo>
                    <a:pt x="180" y="205"/>
                    <a:pt x="173" y="217"/>
                    <a:pt x="168" y="230"/>
                  </a:cubicBezTo>
                  <a:cubicBezTo>
                    <a:pt x="163" y="243"/>
                    <a:pt x="160" y="256"/>
                    <a:pt x="160" y="270"/>
                  </a:cubicBezTo>
                  <a:cubicBezTo>
                    <a:pt x="160" y="284"/>
                    <a:pt x="163" y="295"/>
                    <a:pt x="170" y="303"/>
                  </a:cubicBezTo>
                  <a:cubicBezTo>
                    <a:pt x="176" y="312"/>
                    <a:pt x="186" y="316"/>
                    <a:pt x="198" y="316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ṡlîdè">
              <a:extLst>
                <a:ext uri="{FF2B5EF4-FFF2-40B4-BE49-F238E27FC236}">
                  <a16:creationId xmlns="" xmlns:a16="http://schemas.microsoft.com/office/drawing/2014/main" id="{FC7853FD-19A1-495C-BA31-401004758801}"/>
                </a:ext>
              </a:extLst>
            </p:cNvPr>
            <p:cNvSpPr/>
            <p:nvPr/>
          </p:nvSpPr>
          <p:spPr bwMode="auto">
            <a:xfrm>
              <a:off x="7430619" y="1666302"/>
              <a:ext cx="101174" cy="106795"/>
            </a:xfrm>
            <a:custGeom>
              <a:avLst/>
              <a:gdLst>
                <a:gd name="T0" fmla="*/ 132 w 264"/>
                <a:gd name="T1" fmla="*/ 246 h 265"/>
                <a:gd name="T2" fmla="*/ 132 w 264"/>
                <a:gd name="T3" fmla="*/ 227 h 265"/>
                <a:gd name="T4" fmla="*/ 65 w 264"/>
                <a:gd name="T5" fmla="*/ 200 h 265"/>
                <a:gd name="T6" fmla="*/ 37 w 264"/>
                <a:gd name="T7" fmla="*/ 133 h 265"/>
                <a:gd name="T8" fmla="*/ 65 w 264"/>
                <a:gd name="T9" fmla="*/ 66 h 265"/>
                <a:gd name="T10" fmla="*/ 132 w 264"/>
                <a:gd name="T11" fmla="*/ 38 h 265"/>
                <a:gd name="T12" fmla="*/ 199 w 264"/>
                <a:gd name="T13" fmla="*/ 66 h 265"/>
                <a:gd name="T14" fmla="*/ 227 w 264"/>
                <a:gd name="T15" fmla="*/ 133 h 265"/>
                <a:gd name="T16" fmla="*/ 199 w 264"/>
                <a:gd name="T17" fmla="*/ 200 h 265"/>
                <a:gd name="T18" fmla="*/ 132 w 264"/>
                <a:gd name="T19" fmla="*/ 227 h 265"/>
                <a:gd name="T20" fmla="*/ 132 w 264"/>
                <a:gd name="T21" fmla="*/ 246 h 265"/>
                <a:gd name="T22" fmla="*/ 132 w 264"/>
                <a:gd name="T23" fmla="*/ 265 h 265"/>
                <a:gd name="T24" fmla="*/ 226 w 264"/>
                <a:gd name="T25" fmla="*/ 226 h 265"/>
                <a:gd name="T26" fmla="*/ 264 w 264"/>
                <a:gd name="T27" fmla="*/ 133 h 265"/>
                <a:gd name="T28" fmla="*/ 226 w 264"/>
                <a:gd name="T29" fmla="*/ 39 h 265"/>
                <a:gd name="T30" fmla="*/ 132 w 264"/>
                <a:gd name="T31" fmla="*/ 0 h 265"/>
                <a:gd name="T32" fmla="*/ 39 w 264"/>
                <a:gd name="T33" fmla="*/ 39 h 265"/>
                <a:gd name="T34" fmla="*/ 0 w 264"/>
                <a:gd name="T35" fmla="*/ 133 h 265"/>
                <a:gd name="T36" fmla="*/ 39 w 264"/>
                <a:gd name="T37" fmla="*/ 226 h 265"/>
                <a:gd name="T38" fmla="*/ 132 w 264"/>
                <a:gd name="T39" fmla="*/ 265 h 265"/>
                <a:gd name="T40" fmla="*/ 132 w 264"/>
                <a:gd name="T41" fmla="*/ 24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265">
                  <a:moveTo>
                    <a:pt x="132" y="246"/>
                  </a:moveTo>
                  <a:cubicBezTo>
                    <a:pt x="132" y="227"/>
                    <a:pt x="132" y="227"/>
                    <a:pt x="132" y="227"/>
                  </a:cubicBezTo>
                  <a:cubicBezTo>
                    <a:pt x="106" y="227"/>
                    <a:pt x="82" y="217"/>
                    <a:pt x="65" y="200"/>
                  </a:cubicBezTo>
                  <a:cubicBezTo>
                    <a:pt x="48" y="182"/>
                    <a:pt x="37" y="159"/>
                    <a:pt x="37" y="133"/>
                  </a:cubicBezTo>
                  <a:cubicBezTo>
                    <a:pt x="37" y="107"/>
                    <a:pt x="48" y="83"/>
                    <a:pt x="65" y="66"/>
                  </a:cubicBezTo>
                  <a:cubicBezTo>
                    <a:pt x="82" y="49"/>
                    <a:pt x="106" y="38"/>
                    <a:pt x="132" y="38"/>
                  </a:cubicBezTo>
                  <a:cubicBezTo>
                    <a:pt x="158" y="38"/>
                    <a:pt x="182" y="49"/>
                    <a:pt x="199" y="66"/>
                  </a:cubicBezTo>
                  <a:cubicBezTo>
                    <a:pt x="216" y="83"/>
                    <a:pt x="227" y="107"/>
                    <a:pt x="227" y="133"/>
                  </a:cubicBezTo>
                  <a:cubicBezTo>
                    <a:pt x="227" y="159"/>
                    <a:pt x="216" y="182"/>
                    <a:pt x="199" y="200"/>
                  </a:cubicBezTo>
                  <a:cubicBezTo>
                    <a:pt x="182" y="217"/>
                    <a:pt x="158" y="227"/>
                    <a:pt x="132" y="227"/>
                  </a:cubicBezTo>
                  <a:cubicBezTo>
                    <a:pt x="132" y="246"/>
                    <a:pt x="132" y="246"/>
                    <a:pt x="132" y="24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69" y="265"/>
                    <a:pt x="202" y="250"/>
                    <a:pt x="226" y="226"/>
                  </a:cubicBezTo>
                  <a:cubicBezTo>
                    <a:pt x="250" y="202"/>
                    <a:pt x="264" y="169"/>
                    <a:pt x="264" y="133"/>
                  </a:cubicBezTo>
                  <a:cubicBezTo>
                    <a:pt x="264" y="96"/>
                    <a:pt x="250" y="63"/>
                    <a:pt x="226" y="39"/>
                  </a:cubicBezTo>
                  <a:cubicBezTo>
                    <a:pt x="202" y="15"/>
                    <a:pt x="169" y="0"/>
                    <a:pt x="132" y="0"/>
                  </a:cubicBezTo>
                  <a:cubicBezTo>
                    <a:pt x="96" y="0"/>
                    <a:pt x="62" y="15"/>
                    <a:pt x="39" y="39"/>
                  </a:cubicBezTo>
                  <a:cubicBezTo>
                    <a:pt x="15" y="63"/>
                    <a:pt x="0" y="96"/>
                    <a:pt x="0" y="133"/>
                  </a:cubicBezTo>
                  <a:cubicBezTo>
                    <a:pt x="0" y="169"/>
                    <a:pt x="15" y="202"/>
                    <a:pt x="39" y="226"/>
                  </a:cubicBezTo>
                  <a:cubicBezTo>
                    <a:pt x="62" y="250"/>
                    <a:pt x="96" y="265"/>
                    <a:pt x="132" y="265"/>
                  </a:cubicBezTo>
                  <a:lnTo>
                    <a:pt x="132" y="246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şḷîḑê">
              <a:extLst>
                <a:ext uri="{FF2B5EF4-FFF2-40B4-BE49-F238E27FC236}">
                  <a16:creationId xmlns="" xmlns:a16="http://schemas.microsoft.com/office/drawing/2014/main" id="{F1087CD2-121D-4486-87EB-62F1CD55D884}"/>
                </a:ext>
              </a:extLst>
            </p:cNvPr>
            <p:cNvSpPr/>
            <p:nvPr/>
          </p:nvSpPr>
          <p:spPr bwMode="auto">
            <a:xfrm>
              <a:off x="5086054" y="2467585"/>
              <a:ext cx="1958651" cy="250681"/>
            </a:xfrm>
            <a:custGeom>
              <a:avLst/>
              <a:gdLst>
                <a:gd name="T0" fmla="*/ 0 w 5126"/>
                <a:gd name="T1" fmla="*/ 368 h 622"/>
                <a:gd name="T2" fmla="*/ 254 w 5126"/>
                <a:gd name="T3" fmla="*/ 622 h 622"/>
                <a:gd name="T4" fmla="*/ 4872 w 5126"/>
                <a:gd name="T5" fmla="*/ 622 h 622"/>
                <a:gd name="T6" fmla="*/ 5126 w 5126"/>
                <a:gd name="T7" fmla="*/ 368 h 622"/>
                <a:gd name="T8" fmla="*/ 5126 w 5126"/>
                <a:gd name="T9" fmla="*/ 0 h 622"/>
                <a:gd name="T10" fmla="*/ 0 w 5126"/>
                <a:gd name="T11" fmla="*/ 0 h 622"/>
                <a:gd name="T12" fmla="*/ 0 w 5126"/>
                <a:gd name="T13" fmla="*/ 368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622">
                  <a:moveTo>
                    <a:pt x="0" y="368"/>
                  </a:moveTo>
                  <a:cubicBezTo>
                    <a:pt x="0" y="508"/>
                    <a:pt x="113" y="622"/>
                    <a:pt x="254" y="622"/>
                  </a:cubicBezTo>
                  <a:cubicBezTo>
                    <a:pt x="4872" y="622"/>
                    <a:pt x="4872" y="622"/>
                    <a:pt x="4872" y="622"/>
                  </a:cubicBezTo>
                  <a:cubicBezTo>
                    <a:pt x="5012" y="622"/>
                    <a:pt x="5126" y="508"/>
                    <a:pt x="5126" y="368"/>
                  </a:cubicBezTo>
                  <a:cubicBezTo>
                    <a:pt x="5126" y="0"/>
                    <a:pt x="5126" y="0"/>
                    <a:pt x="51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8"/>
                    <a:pt x="0" y="368"/>
                    <a:pt x="0" y="36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ḻiďê">
              <a:extLst>
                <a:ext uri="{FF2B5EF4-FFF2-40B4-BE49-F238E27FC236}">
                  <a16:creationId xmlns="" xmlns:a16="http://schemas.microsoft.com/office/drawing/2014/main" id="{A7C12F72-3DE6-45DA-BBBE-A9FADBAFED46}"/>
                </a:ext>
              </a:extLst>
            </p:cNvPr>
            <p:cNvSpPr/>
            <p:nvPr/>
          </p:nvSpPr>
          <p:spPr bwMode="auto">
            <a:xfrm>
              <a:off x="5075149" y="2456074"/>
              <a:ext cx="1980462" cy="273703"/>
            </a:xfrm>
            <a:custGeom>
              <a:avLst/>
              <a:gdLst>
                <a:gd name="T0" fmla="*/ 29 w 5183"/>
                <a:gd name="T1" fmla="*/ 396 h 678"/>
                <a:gd name="T2" fmla="*/ 0 w 5183"/>
                <a:gd name="T3" fmla="*/ 396 h 678"/>
                <a:gd name="T4" fmla="*/ 23 w 5183"/>
                <a:gd name="T5" fmla="*/ 506 h 678"/>
                <a:gd name="T6" fmla="*/ 125 w 5183"/>
                <a:gd name="T7" fmla="*/ 630 h 678"/>
                <a:gd name="T8" fmla="*/ 283 w 5183"/>
                <a:gd name="T9" fmla="*/ 678 h 678"/>
                <a:gd name="T10" fmla="*/ 4901 w 5183"/>
                <a:gd name="T11" fmla="*/ 678 h 678"/>
                <a:gd name="T12" fmla="*/ 5010 w 5183"/>
                <a:gd name="T13" fmla="*/ 656 h 678"/>
                <a:gd name="T14" fmla="*/ 5135 w 5183"/>
                <a:gd name="T15" fmla="*/ 554 h 678"/>
                <a:gd name="T16" fmla="*/ 5183 w 5183"/>
                <a:gd name="T17" fmla="*/ 396 h 678"/>
                <a:gd name="T18" fmla="*/ 5183 w 5183"/>
                <a:gd name="T19" fmla="*/ 28 h 678"/>
                <a:gd name="T20" fmla="*/ 5155 w 5183"/>
                <a:gd name="T21" fmla="*/ 0 h 678"/>
                <a:gd name="T22" fmla="*/ 29 w 5183"/>
                <a:gd name="T23" fmla="*/ 0 h 678"/>
                <a:gd name="T24" fmla="*/ 0 w 5183"/>
                <a:gd name="T25" fmla="*/ 28 h 678"/>
                <a:gd name="T26" fmla="*/ 0 w 5183"/>
                <a:gd name="T27" fmla="*/ 396 h 678"/>
                <a:gd name="T28" fmla="*/ 29 w 5183"/>
                <a:gd name="T29" fmla="*/ 396 h 678"/>
                <a:gd name="T30" fmla="*/ 57 w 5183"/>
                <a:gd name="T31" fmla="*/ 396 h 678"/>
                <a:gd name="T32" fmla="*/ 57 w 5183"/>
                <a:gd name="T33" fmla="*/ 57 h 678"/>
                <a:gd name="T34" fmla="*/ 5126 w 5183"/>
                <a:gd name="T35" fmla="*/ 57 h 678"/>
                <a:gd name="T36" fmla="*/ 5126 w 5183"/>
                <a:gd name="T37" fmla="*/ 396 h 678"/>
                <a:gd name="T38" fmla="*/ 5109 w 5183"/>
                <a:gd name="T39" fmla="*/ 484 h 678"/>
                <a:gd name="T40" fmla="*/ 5027 w 5183"/>
                <a:gd name="T41" fmla="*/ 583 h 678"/>
                <a:gd name="T42" fmla="*/ 4901 w 5183"/>
                <a:gd name="T43" fmla="*/ 621 h 678"/>
                <a:gd name="T44" fmla="*/ 283 w 5183"/>
                <a:gd name="T45" fmla="*/ 621 h 678"/>
                <a:gd name="T46" fmla="*/ 195 w 5183"/>
                <a:gd name="T47" fmla="*/ 604 h 678"/>
                <a:gd name="T48" fmla="*/ 95 w 5183"/>
                <a:gd name="T49" fmla="*/ 522 h 678"/>
                <a:gd name="T50" fmla="*/ 57 w 5183"/>
                <a:gd name="T51" fmla="*/ 396 h 678"/>
                <a:gd name="T52" fmla="*/ 29 w 5183"/>
                <a:gd name="T53" fmla="*/ 39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678">
                  <a:moveTo>
                    <a:pt x="29" y="396"/>
                  </a:moveTo>
                  <a:cubicBezTo>
                    <a:pt x="0" y="396"/>
                    <a:pt x="0" y="396"/>
                    <a:pt x="0" y="396"/>
                  </a:cubicBezTo>
                  <a:cubicBezTo>
                    <a:pt x="0" y="435"/>
                    <a:pt x="8" y="472"/>
                    <a:pt x="23" y="506"/>
                  </a:cubicBezTo>
                  <a:cubicBezTo>
                    <a:pt x="44" y="556"/>
                    <a:pt x="80" y="599"/>
                    <a:pt x="125" y="630"/>
                  </a:cubicBezTo>
                  <a:cubicBezTo>
                    <a:pt x="170" y="660"/>
                    <a:pt x="224" y="678"/>
                    <a:pt x="283" y="678"/>
                  </a:cubicBezTo>
                  <a:cubicBezTo>
                    <a:pt x="4901" y="678"/>
                    <a:pt x="4901" y="678"/>
                    <a:pt x="4901" y="678"/>
                  </a:cubicBezTo>
                  <a:cubicBezTo>
                    <a:pt x="4939" y="678"/>
                    <a:pt x="4977" y="670"/>
                    <a:pt x="5010" y="656"/>
                  </a:cubicBezTo>
                  <a:cubicBezTo>
                    <a:pt x="5061" y="634"/>
                    <a:pt x="5104" y="599"/>
                    <a:pt x="5135" y="554"/>
                  </a:cubicBezTo>
                  <a:cubicBezTo>
                    <a:pt x="5165" y="509"/>
                    <a:pt x="5183" y="454"/>
                    <a:pt x="5183" y="396"/>
                  </a:cubicBezTo>
                  <a:cubicBezTo>
                    <a:pt x="5183" y="28"/>
                    <a:pt x="5183" y="28"/>
                    <a:pt x="5183" y="28"/>
                  </a:cubicBezTo>
                  <a:cubicBezTo>
                    <a:pt x="5155" y="0"/>
                    <a:pt x="5155" y="0"/>
                    <a:pt x="515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96"/>
                    <a:pt x="0" y="396"/>
                    <a:pt x="0" y="396"/>
                  </a:cubicBezTo>
                  <a:cubicBezTo>
                    <a:pt x="29" y="396"/>
                    <a:pt x="29" y="396"/>
                    <a:pt x="29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126" y="57"/>
                    <a:pt x="5126" y="57"/>
                    <a:pt x="5126" y="57"/>
                  </a:cubicBezTo>
                  <a:cubicBezTo>
                    <a:pt x="5126" y="396"/>
                    <a:pt x="5126" y="396"/>
                    <a:pt x="5126" y="396"/>
                  </a:cubicBezTo>
                  <a:cubicBezTo>
                    <a:pt x="5126" y="427"/>
                    <a:pt x="5120" y="457"/>
                    <a:pt x="5109" y="484"/>
                  </a:cubicBezTo>
                  <a:cubicBezTo>
                    <a:pt x="5091" y="524"/>
                    <a:pt x="5063" y="559"/>
                    <a:pt x="5027" y="583"/>
                  </a:cubicBezTo>
                  <a:cubicBezTo>
                    <a:pt x="4991" y="607"/>
                    <a:pt x="4947" y="621"/>
                    <a:pt x="4901" y="621"/>
                  </a:cubicBezTo>
                  <a:cubicBezTo>
                    <a:pt x="283" y="621"/>
                    <a:pt x="283" y="621"/>
                    <a:pt x="283" y="621"/>
                  </a:cubicBezTo>
                  <a:cubicBezTo>
                    <a:pt x="251" y="621"/>
                    <a:pt x="222" y="615"/>
                    <a:pt x="195" y="604"/>
                  </a:cubicBezTo>
                  <a:cubicBezTo>
                    <a:pt x="154" y="587"/>
                    <a:pt x="120" y="558"/>
                    <a:pt x="95" y="522"/>
                  </a:cubicBezTo>
                  <a:cubicBezTo>
                    <a:pt x="71" y="486"/>
                    <a:pt x="57" y="443"/>
                    <a:pt x="57" y="396"/>
                  </a:cubicBezTo>
                  <a:cubicBezTo>
                    <a:pt x="29" y="396"/>
                    <a:pt x="29" y="396"/>
                    <a:pt x="29" y="3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ṣļïďe">
              <a:extLst>
                <a:ext uri="{FF2B5EF4-FFF2-40B4-BE49-F238E27FC236}">
                  <a16:creationId xmlns="" xmlns:a16="http://schemas.microsoft.com/office/drawing/2014/main" id="{CBA08089-D752-488A-84F2-42A4F71C641F}"/>
                </a:ext>
              </a:extLst>
            </p:cNvPr>
            <p:cNvSpPr/>
            <p:nvPr/>
          </p:nvSpPr>
          <p:spPr bwMode="auto">
            <a:xfrm>
              <a:off x="5086054" y="1244237"/>
              <a:ext cx="1958651" cy="1229102"/>
            </a:xfrm>
            <a:custGeom>
              <a:avLst/>
              <a:gdLst>
                <a:gd name="T0" fmla="*/ 4872 w 5126"/>
                <a:gd name="T1" fmla="*/ 0 h 3048"/>
                <a:gd name="T2" fmla="*/ 254 w 5126"/>
                <a:gd name="T3" fmla="*/ 0 h 3048"/>
                <a:gd name="T4" fmla="*/ 0 w 5126"/>
                <a:gd name="T5" fmla="*/ 254 h 3048"/>
                <a:gd name="T6" fmla="*/ 0 w 5126"/>
                <a:gd name="T7" fmla="*/ 3048 h 3048"/>
                <a:gd name="T8" fmla="*/ 5126 w 5126"/>
                <a:gd name="T9" fmla="*/ 3048 h 3048"/>
                <a:gd name="T10" fmla="*/ 5126 w 5126"/>
                <a:gd name="T11" fmla="*/ 254 h 3048"/>
                <a:gd name="T12" fmla="*/ 4872 w 5126"/>
                <a:gd name="T13" fmla="*/ 0 h 3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26" h="3048">
                  <a:moveTo>
                    <a:pt x="4872" y="0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13" y="0"/>
                    <a:pt x="0" y="114"/>
                    <a:pt x="0" y="254"/>
                  </a:cubicBezTo>
                  <a:cubicBezTo>
                    <a:pt x="0" y="3048"/>
                    <a:pt x="0" y="3048"/>
                    <a:pt x="0" y="3048"/>
                  </a:cubicBezTo>
                  <a:cubicBezTo>
                    <a:pt x="5126" y="3048"/>
                    <a:pt x="5126" y="3048"/>
                    <a:pt x="5126" y="3048"/>
                  </a:cubicBezTo>
                  <a:cubicBezTo>
                    <a:pt x="5126" y="254"/>
                    <a:pt x="5126" y="254"/>
                    <a:pt x="5126" y="254"/>
                  </a:cubicBezTo>
                  <a:cubicBezTo>
                    <a:pt x="5126" y="114"/>
                    <a:pt x="5012" y="0"/>
                    <a:pt x="4872" y="0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ŝlíďê">
              <a:extLst>
                <a:ext uri="{FF2B5EF4-FFF2-40B4-BE49-F238E27FC236}">
                  <a16:creationId xmlns="" xmlns:a16="http://schemas.microsoft.com/office/drawing/2014/main" id="{56CD9D68-B33E-47C2-94D0-527BD5A120CC}"/>
                </a:ext>
              </a:extLst>
            </p:cNvPr>
            <p:cNvSpPr/>
            <p:nvPr/>
          </p:nvSpPr>
          <p:spPr bwMode="auto">
            <a:xfrm>
              <a:off x="5075149" y="1232727"/>
              <a:ext cx="1980462" cy="1252124"/>
            </a:xfrm>
            <a:custGeom>
              <a:avLst/>
              <a:gdLst>
                <a:gd name="T0" fmla="*/ 4901 w 5183"/>
                <a:gd name="T1" fmla="*/ 28 h 3104"/>
                <a:gd name="T2" fmla="*/ 4901 w 5183"/>
                <a:gd name="T3" fmla="*/ 0 h 3104"/>
                <a:gd name="T4" fmla="*/ 283 w 5183"/>
                <a:gd name="T5" fmla="*/ 0 h 3104"/>
                <a:gd name="T6" fmla="*/ 173 w 5183"/>
                <a:gd name="T7" fmla="*/ 22 h 3104"/>
                <a:gd name="T8" fmla="*/ 49 w 5183"/>
                <a:gd name="T9" fmla="*/ 124 h 3104"/>
                <a:gd name="T10" fmla="*/ 0 w 5183"/>
                <a:gd name="T11" fmla="*/ 282 h 3104"/>
                <a:gd name="T12" fmla="*/ 0 w 5183"/>
                <a:gd name="T13" fmla="*/ 3076 h 3104"/>
                <a:gd name="T14" fmla="*/ 29 w 5183"/>
                <a:gd name="T15" fmla="*/ 3104 h 3104"/>
                <a:gd name="T16" fmla="*/ 5155 w 5183"/>
                <a:gd name="T17" fmla="*/ 3104 h 3104"/>
                <a:gd name="T18" fmla="*/ 5183 w 5183"/>
                <a:gd name="T19" fmla="*/ 3076 h 3104"/>
                <a:gd name="T20" fmla="*/ 5183 w 5183"/>
                <a:gd name="T21" fmla="*/ 282 h 3104"/>
                <a:gd name="T22" fmla="*/ 5161 w 5183"/>
                <a:gd name="T23" fmla="*/ 172 h 3104"/>
                <a:gd name="T24" fmla="*/ 5058 w 5183"/>
                <a:gd name="T25" fmla="*/ 48 h 3104"/>
                <a:gd name="T26" fmla="*/ 4901 w 5183"/>
                <a:gd name="T27" fmla="*/ 0 h 3104"/>
                <a:gd name="T28" fmla="*/ 4901 w 5183"/>
                <a:gd name="T29" fmla="*/ 28 h 3104"/>
                <a:gd name="T30" fmla="*/ 4901 w 5183"/>
                <a:gd name="T31" fmla="*/ 57 h 3104"/>
                <a:gd name="T32" fmla="*/ 4988 w 5183"/>
                <a:gd name="T33" fmla="*/ 74 h 3104"/>
                <a:gd name="T34" fmla="*/ 5088 w 5183"/>
                <a:gd name="T35" fmla="*/ 156 h 3104"/>
                <a:gd name="T36" fmla="*/ 5126 w 5183"/>
                <a:gd name="T37" fmla="*/ 282 h 3104"/>
                <a:gd name="T38" fmla="*/ 5126 w 5183"/>
                <a:gd name="T39" fmla="*/ 3047 h 3104"/>
                <a:gd name="T40" fmla="*/ 57 w 5183"/>
                <a:gd name="T41" fmla="*/ 3047 h 3104"/>
                <a:gd name="T42" fmla="*/ 57 w 5183"/>
                <a:gd name="T43" fmla="*/ 282 h 3104"/>
                <a:gd name="T44" fmla="*/ 75 w 5183"/>
                <a:gd name="T45" fmla="*/ 194 h 3104"/>
                <a:gd name="T46" fmla="*/ 156 w 5183"/>
                <a:gd name="T47" fmla="*/ 95 h 3104"/>
                <a:gd name="T48" fmla="*/ 283 w 5183"/>
                <a:gd name="T49" fmla="*/ 57 h 3104"/>
                <a:gd name="T50" fmla="*/ 4901 w 5183"/>
                <a:gd name="T51" fmla="*/ 57 h 3104"/>
                <a:gd name="T52" fmla="*/ 4901 w 5183"/>
                <a:gd name="T53" fmla="*/ 28 h 3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3" h="3104">
                  <a:moveTo>
                    <a:pt x="4901" y="28"/>
                  </a:moveTo>
                  <a:cubicBezTo>
                    <a:pt x="4901" y="0"/>
                    <a:pt x="4901" y="0"/>
                    <a:pt x="4901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44" y="0"/>
                    <a:pt x="207" y="8"/>
                    <a:pt x="173" y="22"/>
                  </a:cubicBezTo>
                  <a:cubicBezTo>
                    <a:pt x="122" y="44"/>
                    <a:pt x="79" y="79"/>
                    <a:pt x="49" y="124"/>
                  </a:cubicBezTo>
                  <a:cubicBezTo>
                    <a:pt x="18" y="169"/>
                    <a:pt x="0" y="224"/>
                    <a:pt x="0" y="282"/>
                  </a:cubicBezTo>
                  <a:cubicBezTo>
                    <a:pt x="0" y="3076"/>
                    <a:pt x="0" y="3076"/>
                    <a:pt x="0" y="3076"/>
                  </a:cubicBezTo>
                  <a:cubicBezTo>
                    <a:pt x="29" y="3104"/>
                    <a:pt x="29" y="3104"/>
                    <a:pt x="29" y="3104"/>
                  </a:cubicBezTo>
                  <a:cubicBezTo>
                    <a:pt x="5155" y="3104"/>
                    <a:pt x="5155" y="3104"/>
                    <a:pt x="5155" y="3104"/>
                  </a:cubicBezTo>
                  <a:cubicBezTo>
                    <a:pt x="5183" y="3076"/>
                    <a:pt x="5183" y="3076"/>
                    <a:pt x="5183" y="3076"/>
                  </a:cubicBezTo>
                  <a:cubicBezTo>
                    <a:pt x="5183" y="282"/>
                    <a:pt x="5183" y="282"/>
                    <a:pt x="5183" y="282"/>
                  </a:cubicBezTo>
                  <a:cubicBezTo>
                    <a:pt x="5183" y="243"/>
                    <a:pt x="5175" y="206"/>
                    <a:pt x="5161" y="172"/>
                  </a:cubicBezTo>
                  <a:cubicBezTo>
                    <a:pt x="5139" y="122"/>
                    <a:pt x="5103" y="79"/>
                    <a:pt x="5058" y="48"/>
                  </a:cubicBezTo>
                  <a:cubicBezTo>
                    <a:pt x="5013" y="18"/>
                    <a:pt x="4959" y="0"/>
                    <a:pt x="4901" y="0"/>
                  </a:cubicBezTo>
                  <a:cubicBezTo>
                    <a:pt x="4901" y="28"/>
                    <a:pt x="4901" y="28"/>
                    <a:pt x="4901" y="28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32" y="57"/>
                    <a:pt x="4961" y="63"/>
                    <a:pt x="4988" y="74"/>
                  </a:cubicBezTo>
                  <a:cubicBezTo>
                    <a:pt x="5029" y="91"/>
                    <a:pt x="5063" y="120"/>
                    <a:pt x="5088" y="156"/>
                  </a:cubicBezTo>
                  <a:cubicBezTo>
                    <a:pt x="5112" y="192"/>
                    <a:pt x="5126" y="235"/>
                    <a:pt x="5126" y="282"/>
                  </a:cubicBezTo>
                  <a:cubicBezTo>
                    <a:pt x="5126" y="3047"/>
                    <a:pt x="5126" y="3047"/>
                    <a:pt x="5126" y="3047"/>
                  </a:cubicBezTo>
                  <a:cubicBezTo>
                    <a:pt x="57" y="3047"/>
                    <a:pt x="57" y="3047"/>
                    <a:pt x="57" y="3047"/>
                  </a:cubicBezTo>
                  <a:cubicBezTo>
                    <a:pt x="57" y="282"/>
                    <a:pt x="57" y="282"/>
                    <a:pt x="57" y="282"/>
                  </a:cubicBezTo>
                  <a:cubicBezTo>
                    <a:pt x="57" y="251"/>
                    <a:pt x="63" y="221"/>
                    <a:pt x="75" y="194"/>
                  </a:cubicBezTo>
                  <a:cubicBezTo>
                    <a:pt x="92" y="154"/>
                    <a:pt x="120" y="119"/>
                    <a:pt x="156" y="95"/>
                  </a:cubicBezTo>
                  <a:cubicBezTo>
                    <a:pt x="192" y="71"/>
                    <a:pt x="236" y="57"/>
                    <a:pt x="283" y="57"/>
                  </a:cubicBezTo>
                  <a:cubicBezTo>
                    <a:pt x="4901" y="57"/>
                    <a:pt x="4901" y="57"/>
                    <a:pt x="4901" y="57"/>
                  </a:cubicBezTo>
                  <a:cubicBezTo>
                    <a:pt x="4901" y="28"/>
                    <a:pt x="4901" y="28"/>
                    <a:pt x="4901" y="2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1ïde">
              <a:extLst>
                <a:ext uri="{FF2B5EF4-FFF2-40B4-BE49-F238E27FC236}">
                  <a16:creationId xmlns="" xmlns:a16="http://schemas.microsoft.com/office/drawing/2014/main" id="{3C3E6CAC-76BC-4C8F-8A3D-044142572E2C}"/>
                </a:ext>
              </a:extLst>
            </p:cNvPr>
            <p:cNvSpPr/>
            <p:nvPr/>
          </p:nvSpPr>
          <p:spPr bwMode="auto">
            <a:xfrm>
              <a:off x="5973597" y="2581414"/>
              <a:ext cx="204165" cy="23022"/>
            </a:xfrm>
            <a:custGeom>
              <a:avLst/>
              <a:gdLst>
                <a:gd name="T0" fmla="*/ 28 w 534"/>
                <a:gd name="T1" fmla="*/ 56 h 56"/>
                <a:gd name="T2" fmla="*/ 506 w 534"/>
                <a:gd name="T3" fmla="*/ 56 h 56"/>
                <a:gd name="T4" fmla="*/ 534 w 534"/>
                <a:gd name="T5" fmla="*/ 28 h 56"/>
                <a:gd name="T6" fmla="*/ 506 w 534"/>
                <a:gd name="T7" fmla="*/ 0 h 56"/>
                <a:gd name="T8" fmla="*/ 28 w 534"/>
                <a:gd name="T9" fmla="*/ 0 h 56"/>
                <a:gd name="T10" fmla="*/ 0 w 534"/>
                <a:gd name="T11" fmla="*/ 28 h 56"/>
                <a:gd name="T12" fmla="*/ 28 w 534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56">
                  <a:moveTo>
                    <a:pt x="28" y="56"/>
                  </a:moveTo>
                  <a:cubicBezTo>
                    <a:pt x="506" y="56"/>
                    <a:pt x="506" y="56"/>
                    <a:pt x="506" y="56"/>
                  </a:cubicBezTo>
                  <a:cubicBezTo>
                    <a:pt x="522" y="56"/>
                    <a:pt x="534" y="44"/>
                    <a:pt x="534" y="28"/>
                  </a:cubicBezTo>
                  <a:cubicBezTo>
                    <a:pt x="534" y="13"/>
                    <a:pt x="522" y="0"/>
                    <a:pt x="506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ṩḷïḓè">
              <a:extLst>
                <a:ext uri="{FF2B5EF4-FFF2-40B4-BE49-F238E27FC236}">
                  <a16:creationId xmlns="" xmlns:a16="http://schemas.microsoft.com/office/drawing/2014/main" id="{9EA5A4E0-A3D2-4413-BDF0-80E4F65CF7C5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šḷïḋè">
              <a:extLst>
                <a:ext uri="{FF2B5EF4-FFF2-40B4-BE49-F238E27FC236}">
                  <a16:creationId xmlns="" xmlns:a16="http://schemas.microsoft.com/office/drawing/2014/main" id="{C3F38556-BF0F-4BCA-919D-C80916A09CCD}"/>
                </a:ext>
              </a:extLst>
            </p:cNvPr>
            <p:cNvSpPr/>
            <p:nvPr/>
          </p:nvSpPr>
          <p:spPr bwMode="auto">
            <a:xfrm>
              <a:off x="5811840" y="2718265"/>
              <a:ext cx="513745" cy="214870"/>
            </a:xfrm>
            <a:custGeom>
              <a:avLst/>
              <a:gdLst>
                <a:gd name="T0" fmla="*/ 848 w 848"/>
                <a:gd name="T1" fmla="*/ 336 h 336"/>
                <a:gd name="T2" fmla="*/ 0 w 848"/>
                <a:gd name="T3" fmla="*/ 336 h 336"/>
                <a:gd name="T4" fmla="*/ 95 w 848"/>
                <a:gd name="T5" fmla="*/ 0 h 336"/>
                <a:gd name="T6" fmla="*/ 753 w 848"/>
                <a:gd name="T7" fmla="*/ 0 h 336"/>
                <a:gd name="T8" fmla="*/ 848 w 848"/>
                <a:gd name="T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8" h="336">
                  <a:moveTo>
                    <a:pt x="848" y="336"/>
                  </a:moveTo>
                  <a:lnTo>
                    <a:pt x="0" y="336"/>
                  </a:lnTo>
                  <a:lnTo>
                    <a:pt x="95" y="0"/>
                  </a:lnTo>
                  <a:lnTo>
                    <a:pt x="753" y="0"/>
                  </a:lnTo>
                  <a:lnTo>
                    <a:pt x="848" y="3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š1ïḋé">
              <a:extLst>
                <a:ext uri="{FF2B5EF4-FFF2-40B4-BE49-F238E27FC236}">
                  <a16:creationId xmlns="" xmlns:a16="http://schemas.microsoft.com/office/drawing/2014/main" id="{E93DCC75-A7FD-4871-8BA0-7DE7F62E037C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ľiďè">
              <a:extLst>
                <a:ext uri="{FF2B5EF4-FFF2-40B4-BE49-F238E27FC236}">
                  <a16:creationId xmlns="" xmlns:a16="http://schemas.microsoft.com/office/drawing/2014/main" id="{506B5732-F80B-4C34-9738-15DB4D816835}"/>
                </a:ext>
              </a:extLst>
            </p:cNvPr>
            <p:cNvSpPr/>
            <p:nvPr/>
          </p:nvSpPr>
          <p:spPr bwMode="auto">
            <a:xfrm>
              <a:off x="5801541" y="2706755"/>
              <a:ext cx="534343" cy="237252"/>
            </a:xfrm>
            <a:custGeom>
              <a:avLst/>
              <a:gdLst>
                <a:gd name="T0" fmla="*/ 865 w 882"/>
                <a:gd name="T1" fmla="*/ 354 h 371"/>
                <a:gd name="T2" fmla="*/ 865 w 882"/>
                <a:gd name="T3" fmla="*/ 336 h 371"/>
                <a:gd name="T4" fmla="*/ 40 w 882"/>
                <a:gd name="T5" fmla="*/ 336 h 371"/>
                <a:gd name="T6" fmla="*/ 125 w 882"/>
                <a:gd name="T7" fmla="*/ 36 h 371"/>
                <a:gd name="T8" fmla="*/ 757 w 882"/>
                <a:gd name="T9" fmla="*/ 36 h 371"/>
                <a:gd name="T10" fmla="*/ 848 w 882"/>
                <a:gd name="T11" fmla="*/ 358 h 371"/>
                <a:gd name="T12" fmla="*/ 865 w 882"/>
                <a:gd name="T13" fmla="*/ 354 h 371"/>
                <a:gd name="T14" fmla="*/ 865 w 882"/>
                <a:gd name="T15" fmla="*/ 336 h 371"/>
                <a:gd name="T16" fmla="*/ 865 w 882"/>
                <a:gd name="T17" fmla="*/ 354 h 371"/>
                <a:gd name="T18" fmla="*/ 882 w 882"/>
                <a:gd name="T19" fmla="*/ 349 h 371"/>
                <a:gd name="T20" fmla="*/ 787 w 882"/>
                <a:gd name="T21" fmla="*/ 13 h 371"/>
                <a:gd name="T22" fmla="*/ 770 w 882"/>
                <a:gd name="T23" fmla="*/ 0 h 371"/>
                <a:gd name="T24" fmla="*/ 112 w 882"/>
                <a:gd name="T25" fmla="*/ 0 h 371"/>
                <a:gd name="T26" fmla="*/ 95 w 882"/>
                <a:gd name="T27" fmla="*/ 13 h 371"/>
                <a:gd name="T28" fmla="*/ 0 w 882"/>
                <a:gd name="T29" fmla="*/ 349 h 371"/>
                <a:gd name="T30" fmla="*/ 17 w 882"/>
                <a:gd name="T31" fmla="*/ 371 h 371"/>
                <a:gd name="T32" fmla="*/ 865 w 882"/>
                <a:gd name="T33" fmla="*/ 371 h 371"/>
                <a:gd name="T34" fmla="*/ 882 w 882"/>
                <a:gd name="T35" fmla="*/ 349 h 371"/>
                <a:gd name="T36" fmla="*/ 865 w 882"/>
                <a:gd name="T37" fmla="*/ 35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2" h="371">
                  <a:moveTo>
                    <a:pt x="865" y="354"/>
                  </a:moveTo>
                  <a:lnTo>
                    <a:pt x="865" y="336"/>
                  </a:lnTo>
                  <a:lnTo>
                    <a:pt x="40" y="336"/>
                  </a:lnTo>
                  <a:lnTo>
                    <a:pt x="125" y="36"/>
                  </a:lnTo>
                  <a:lnTo>
                    <a:pt x="757" y="36"/>
                  </a:lnTo>
                  <a:lnTo>
                    <a:pt x="848" y="358"/>
                  </a:lnTo>
                  <a:lnTo>
                    <a:pt x="865" y="354"/>
                  </a:lnTo>
                  <a:lnTo>
                    <a:pt x="865" y="336"/>
                  </a:lnTo>
                  <a:lnTo>
                    <a:pt x="865" y="354"/>
                  </a:lnTo>
                  <a:lnTo>
                    <a:pt x="882" y="349"/>
                  </a:lnTo>
                  <a:lnTo>
                    <a:pt x="787" y="13"/>
                  </a:lnTo>
                  <a:lnTo>
                    <a:pt x="770" y="0"/>
                  </a:lnTo>
                  <a:lnTo>
                    <a:pt x="112" y="0"/>
                  </a:lnTo>
                  <a:lnTo>
                    <a:pt x="95" y="13"/>
                  </a:lnTo>
                  <a:lnTo>
                    <a:pt x="0" y="349"/>
                  </a:lnTo>
                  <a:lnTo>
                    <a:pt x="17" y="371"/>
                  </a:lnTo>
                  <a:lnTo>
                    <a:pt x="865" y="371"/>
                  </a:lnTo>
                  <a:lnTo>
                    <a:pt x="882" y="349"/>
                  </a:lnTo>
                  <a:lnTo>
                    <a:pt x="865" y="3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ḻïḑé">
              <a:extLst>
                <a:ext uri="{FF2B5EF4-FFF2-40B4-BE49-F238E27FC236}">
                  <a16:creationId xmlns="" xmlns:a16="http://schemas.microsoft.com/office/drawing/2014/main" id="{38B82D7B-275D-44A7-B83D-8549575233B9}"/>
                </a:ext>
              </a:extLst>
            </p:cNvPr>
            <p:cNvSpPr/>
            <p:nvPr/>
          </p:nvSpPr>
          <p:spPr bwMode="auto">
            <a:xfrm>
              <a:off x="5853643" y="2729776"/>
              <a:ext cx="431352" cy="95284"/>
            </a:xfrm>
            <a:custGeom>
              <a:avLst/>
              <a:gdLst>
                <a:gd name="T0" fmla="*/ 1063 w 1129"/>
                <a:gd name="T1" fmla="*/ 0 h 236"/>
                <a:gd name="T2" fmla="*/ 62 w 1129"/>
                <a:gd name="T3" fmla="*/ 0 h 236"/>
                <a:gd name="T4" fmla="*/ 0 w 1129"/>
                <a:gd name="T5" fmla="*/ 220 h 236"/>
                <a:gd name="T6" fmla="*/ 531 w 1129"/>
                <a:gd name="T7" fmla="*/ 217 h 236"/>
                <a:gd name="T8" fmla="*/ 1129 w 1129"/>
                <a:gd name="T9" fmla="*/ 236 h 236"/>
                <a:gd name="T10" fmla="*/ 1063 w 1129"/>
                <a:gd name="T1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9" h="236">
                  <a:moveTo>
                    <a:pt x="1063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3" y="220"/>
                    <a:pt x="358" y="217"/>
                    <a:pt x="531" y="217"/>
                  </a:cubicBezTo>
                  <a:cubicBezTo>
                    <a:pt x="729" y="217"/>
                    <a:pt x="925" y="221"/>
                    <a:pt x="1129" y="236"/>
                  </a:cubicBezTo>
                  <a:cubicBezTo>
                    <a:pt x="1063" y="0"/>
                    <a:pt x="1063" y="0"/>
                    <a:pt x="1063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ṡļïḑè">
              <a:extLst>
                <a:ext uri="{FF2B5EF4-FFF2-40B4-BE49-F238E27FC236}">
                  <a16:creationId xmlns="" xmlns:a16="http://schemas.microsoft.com/office/drawing/2014/main" id="{94D1AF6F-9A57-4B85-85DE-3A94F94519CC}"/>
                </a:ext>
              </a:extLst>
            </p:cNvPr>
            <p:cNvSpPr/>
            <p:nvPr/>
          </p:nvSpPr>
          <p:spPr bwMode="auto">
            <a:xfrm>
              <a:off x="5842131" y="2718265"/>
              <a:ext cx="454373" cy="107435"/>
            </a:xfrm>
            <a:custGeom>
              <a:avLst/>
              <a:gdLst>
                <a:gd name="T0" fmla="*/ 1114 w 1189"/>
                <a:gd name="T1" fmla="*/ 0 h 266"/>
                <a:gd name="T2" fmla="*/ 71 w 1189"/>
                <a:gd name="T3" fmla="*/ 0 h 266"/>
                <a:gd name="T4" fmla="*/ 0 w 1189"/>
                <a:gd name="T5" fmla="*/ 249 h 266"/>
                <a:gd name="T6" fmla="*/ 30 w 1189"/>
                <a:gd name="T7" fmla="*/ 248 h 266"/>
                <a:gd name="T8" fmla="*/ 92 w 1189"/>
                <a:gd name="T9" fmla="*/ 28 h 266"/>
                <a:gd name="T10" fmla="*/ 1093 w 1189"/>
                <a:gd name="T11" fmla="*/ 28 h 266"/>
                <a:gd name="T12" fmla="*/ 1159 w 1189"/>
                <a:gd name="T13" fmla="*/ 264 h 266"/>
                <a:gd name="T14" fmla="*/ 1189 w 1189"/>
                <a:gd name="T15" fmla="*/ 266 h 266"/>
                <a:gd name="T16" fmla="*/ 1114 w 1189"/>
                <a:gd name="T17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9" h="266">
                  <a:moveTo>
                    <a:pt x="1114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" y="249"/>
                    <a:pt x="20" y="249"/>
                    <a:pt x="30" y="24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93" y="28"/>
                    <a:pt x="1093" y="28"/>
                    <a:pt x="1093" y="28"/>
                  </a:cubicBezTo>
                  <a:cubicBezTo>
                    <a:pt x="1159" y="264"/>
                    <a:pt x="1159" y="264"/>
                    <a:pt x="1159" y="264"/>
                  </a:cubicBezTo>
                  <a:cubicBezTo>
                    <a:pt x="1169" y="264"/>
                    <a:pt x="1179" y="265"/>
                    <a:pt x="1189" y="266"/>
                  </a:cubicBezTo>
                  <a:cubicBezTo>
                    <a:pt x="1114" y="0"/>
                    <a:pt x="1114" y="0"/>
                    <a:pt x="1114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śḻíḍe">
              <a:extLst>
                <a:ext uri="{FF2B5EF4-FFF2-40B4-BE49-F238E27FC236}">
                  <a16:creationId xmlns="" xmlns:a16="http://schemas.microsoft.com/office/drawing/2014/main" id="{72C4F767-E8F9-43FC-8506-6F10FC76EEC2}"/>
                </a:ext>
              </a:extLst>
            </p:cNvPr>
            <p:cNvSpPr/>
            <p:nvPr/>
          </p:nvSpPr>
          <p:spPr bwMode="auto">
            <a:xfrm>
              <a:off x="7449400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íṧľïḋe">
              <a:extLst>
                <a:ext uri="{FF2B5EF4-FFF2-40B4-BE49-F238E27FC236}">
                  <a16:creationId xmlns="" xmlns:a16="http://schemas.microsoft.com/office/drawing/2014/main" id="{E9A2610E-7F87-4C5A-AACE-079A66C0E400}"/>
                </a:ext>
              </a:extLst>
            </p:cNvPr>
            <p:cNvSpPr/>
            <p:nvPr/>
          </p:nvSpPr>
          <p:spPr bwMode="auto">
            <a:xfrm>
              <a:off x="7438496" y="1945121"/>
              <a:ext cx="394396" cy="167547"/>
            </a:xfrm>
            <a:custGeom>
              <a:avLst/>
              <a:gdLst>
                <a:gd name="T0" fmla="*/ 633 w 651"/>
                <a:gd name="T1" fmla="*/ 245 h 262"/>
                <a:gd name="T2" fmla="*/ 633 w 651"/>
                <a:gd name="T3" fmla="*/ 227 h 262"/>
                <a:gd name="T4" fmla="*/ 36 w 651"/>
                <a:gd name="T5" fmla="*/ 227 h 262"/>
                <a:gd name="T6" fmla="*/ 36 w 651"/>
                <a:gd name="T7" fmla="*/ 36 h 262"/>
                <a:gd name="T8" fmla="*/ 615 w 651"/>
                <a:gd name="T9" fmla="*/ 36 h 262"/>
                <a:gd name="T10" fmla="*/ 615 w 651"/>
                <a:gd name="T11" fmla="*/ 245 h 262"/>
                <a:gd name="T12" fmla="*/ 633 w 651"/>
                <a:gd name="T13" fmla="*/ 245 h 262"/>
                <a:gd name="T14" fmla="*/ 633 w 651"/>
                <a:gd name="T15" fmla="*/ 227 h 262"/>
                <a:gd name="T16" fmla="*/ 633 w 651"/>
                <a:gd name="T17" fmla="*/ 245 h 262"/>
                <a:gd name="T18" fmla="*/ 651 w 651"/>
                <a:gd name="T19" fmla="*/ 245 h 262"/>
                <a:gd name="T20" fmla="*/ 651 w 651"/>
                <a:gd name="T21" fmla="*/ 18 h 262"/>
                <a:gd name="T22" fmla="*/ 633 w 651"/>
                <a:gd name="T23" fmla="*/ 0 h 262"/>
                <a:gd name="T24" fmla="*/ 18 w 651"/>
                <a:gd name="T25" fmla="*/ 0 h 262"/>
                <a:gd name="T26" fmla="*/ 0 w 651"/>
                <a:gd name="T27" fmla="*/ 18 h 262"/>
                <a:gd name="T28" fmla="*/ 0 w 651"/>
                <a:gd name="T29" fmla="*/ 245 h 262"/>
                <a:gd name="T30" fmla="*/ 18 w 651"/>
                <a:gd name="T31" fmla="*/ 262 h 262"/>
                <a:gd name="T32" fmla="*/ 633 w 651"/>
                <a:gd name="T33" fmla="*/ 262 h 262"/>
                <a:gd name="T34" fmla="*/ 651 w 651"/>
                <a:gd name="T35" fmla="*/ 245 h 262"/>
                <a:gd name="T36" fmla="*/ 633 w 651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1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1" y="245"/>
                  </a:lnTo>
                  <a:lnTo>
                    <a:pt x="651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1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Sḷíḋe">
              <a:extLst>
                <a:ext uri="{FF2B5EF4-FFF2-40B4-BE49-F238E27FC236}">
                  <a16:creationId xmlns="" xmlns:a16="http://schemas.microsoft.com/office/drawing/2014/main" id="{30886AB0-FADF-48EE-94C7-D2667BD61518}"/>
                </a:ext>
              </a:extLst>
            </p:cNvPr>
            <p:cNvSpPr/>
            <p:nvPr/>
          </p:nvSpPr>
          <p:spPr bwMode="auto">
            <a:xfrm>
              <a:off x="4527477" y="1811467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ṥļíḑé">
              <a:extLst>
                <a:ext uri="{FF2B5EF4-FFF2-40B4-BE49-F238E27FC236}">
                  <a16:creationId xmlns="" xmlns:a16="http://schemas.microsoft.com/office/drawing/2014/main" id="{B9C139A6-EB38-4802-A7DA-19E773D9FA8F}"/>
                </a:ext>
              </a:extLst>
            </p:cNvPr>
            <p:cNvSpPr/>
            <p:nvPr/>
          </p:nvSpPr>
          <p:spPr bwMode="auto">
            <a:xfrm>
              <a:off x="4516572" y="1800595"/>
              <a:ext cx="393791" cy="167547"/>
            </a:xfrm>
            <a:custGeom>
              <a:avLst/>
              <a:gdLst>
                <a:gd name="T0" fmla="*/ 633 w 650"/>
                <a:gd name="T1" fmla="*/ 244 h 262"/>
                <a:gd name="T2" fmla="*/ 633 w 650"/>
                <a:gd name="T3" fmla="*/ 226 h 262"/>
                <a:gd name="T4" fmla="*/ 36 w 650"/>
                <a:gd name="T5" fmla="*/ 226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4 h 262"/>
                <a:gd name="T12" fmla="*/ 633 w 650"/>
                <a:gd name="T13" fmla="*/ 244 h 262"/>
                <a:gd name="T14" fmla="*/ 633 w 650"/>
                <a:gd name="T15" fmla="*/ 226 h 262"/>
                <a:gd name="T16" fmla="*/ 633 w 650"/>
                <a:gd name="T17" fmla="*/ 244 h 262"/>
                <a:gd name="T18" fmla="*/ 650 w 650"/>
                <a:gd name="T19" fmla="*/ 244 h 262"/>
                <a:gd name="T20" fmla="*/ 650 w 650"/>
                <a:gd name="T21" fmla="*/ 17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7 h 262"/>
                <a:gd name="T28" fmla="*/ 0 w 650"/>
                <a:gd name="T29" fmla="*/ 244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4 h 262"/>
                <a:gd name="T36" fmla="*/ 633 w 650"/>
                <a:gd name="T37" fmla="*/ 24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4"/>
                  </a:moveTo>
                  <a:lnTo>
                    <a:pt x="633" y="226"/>
                  </a:lnTo>
                  <a:lnTo>
                    <a:pt x="36" y="226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4"/>
                  </a:lnTo>
                  <a:lnTo>
                    <a:pt x="633" y="244"/>
                  </a:lnTo>
                  <a:lnTo>
                    <a:pt x="633" y="226"/>
                  </a:lnTo>
                  <a:lnTo>
                    <a:pt x="633" y="244"/>
                  </a:lnTo>
                  <a:lnTo>
                    <a:pt x="650" y="244"/>
                  </a:lnTo>
                  <a:lnTo>
                    <a:pt x="650" y="17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7"/>
                  </a:lnTo>
                  <a:lnTo>
                    <a:pt x="0" y="244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4"/>
                  </a:lnTo>
                  <a:lnTo>
                    <a:pt x="633" y="24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liďê">
              <a:extLst>
                <a:ext uri="{FF2B5EF4-FFF2-40B4-BE49-F238E27FC236}">
                  <a16:creationId xmlns="" xmlns:a16="http://schemas.microsoft.com/office/drawing/2014/main" id="{E28229EB-9C8F-41DE-9BE0-C4B070E3DCBD}"/>
                </a:ext>
              </a:extLst>
            </p:cNvPr>
            <p:cNvSpPr/>
            <p:nvPr/>
          </p:nvSpPr>
          <p:spPr bwMode="auto">
            <a:xfrm>
              <a:off x="4369962" y="1956631"/>
              <a:ext cx="372587" cy="145165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śľîḓê">
              <a:extLst>
                <a:ext uri="{FF2B5EF4-FFF2-40B4-BE49-F238E27FC236}">
                  <a16:creationId xmlns="" xmlns:a16="http://schemas.microsoft.com/office/drawing/2014/main" id="{C59F83D4-C6DD-4C85-B622-EF5D108E00CC}"/>
                </a:ext>
              </a:extLst>
            </p:cNvPr>
            <p:cNvSpPr/>
            <p:nvPr/>
          </p:nvSpPr>
          <p:spPr bwMode="auto">
            <a:xfrm>
              <a:off x="4359057" y="1945121"/>
              <a:ext cx="393791" cy="167547"/>
            </a:xfrm>
            <a:custGeom>
              <a:avLst/>
              <a:gdLst>
                <a:gd name="T0" fmla="*/ 633 w 650"/>
                <a:gd name="T1" fmla="*/ 245 h 262"/>
                <a:gd name="T2" fmla="*/ 633 w 650"/>
                <a:gd name="T3" fmla="*/ 227 h 262"/>
                <a:gd name="T4" fmla="*/ 36 w 650"/>
                <a:gd name="T5" fmla="*/ 227 h 262"/>
                <a:gd name="T6" fmla="*/ 36 w 650"/>
                <a:gd name="T7" fmla="*/ 36 h 262"/>
                <a:gd name="T8" fmla="*/ 615 w 650"/>
                <a:gd name="T9" fmla="*/ 36 h 262"/>
                <a:gd name="T10" fmla="*/ 615 w 650"/>
                <a:gd name="T11" fmla="*/ 245 h 262"/>
                <a:gd name="T12" fmla="*/ 633 w 650"/>
                <a:gd name="T13" fmla="*/ 245 h 262"/>
                <a:gd name="T14" fmla="*/ 633 w 650"/>
                <a:gd name="T15" fmla="*/ 227 h 262"/>
                <a:gd name="T16" fmla="*/ 633 w 650"/>
                <a:gd name="T17" fmla="*/ 245 h 262"/>
                <a:gd name="T18" fmla="*/ 650 w 650"/>
                <a:gd name="T19" fmla="*/ 245 h 262"/>
                <a:gd name="T20" fmla="*/ 650 w 650"/>
                <a:gd name="T21" fmla="*/ 18 h 262"/>
                <a:gd name="T22" fmla="*/ 633 w 650"/>
                <a:gd name="T23" fmla="*/ 0 h 262"/>
                <a:gd name="T24" fmla="*/ 18 w 650"/>
                <a:gd name="T25" fmla="*/ 0 h 262"/>
                <a:gd name="T26" fmla="*/ 0 w 650"/>
                <a:gd name="T27" fmla="*/ 18 h 262"/>
                <a:gd name="T28" fmla="*/ 0 w 650"/>
                <a:gd name="T29" fmla="*/ 245 h 262"/>
                <a:gd name="T30" fmla="*/ 18 w 650"/>
                <a:gd name="T31" fmla="*/ 262 h 262"/>
                <a:gd name="T32" fmla="*/ 633 w 650"/>
                <a:gd name="T33" fmla="*/ 262 h 262"/>
                <a:gd name="T34" fmla="*/ 650 w 650"/>
                <a:gd name="T35" fmla="*/ 245 h 262"/>
                <a:gd name="T36" fmla="*/ 633 w 650"/>
                <a:gd name="T37" fmla="*/ 24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0" h="262">
                  <a:moveTo>
                    <a:pt x="633" y="245"/>
                  </a:moveTo>
                  <a:lnTo>
                    <a:pt x="633" y="227"/>
                  </a:lnTo>
                  <a:lnTo>
                    <a:pt x="36" y="227"/>
                  </a:lnTo>
                  <a:lnTo>
                    <a:pt x="36" y="36"/>
                  </a:lnTo>
                  <a:lnTo>
                    <a:pt x="615" y="36"/>
                  </a:lnTo>
                  <a:lnTo>
                    <a:pt x="615" y="245"/>
                  </a:lnTo>
                  <a:lnTo>
                    <a:pt x="633" y="245"/>
                  </a:lnTo>
                  <a:lnTo>
                    <a:pt x="633" y="227"/>
                  </a:lnTo>
                  <a:lnTo>
                    <a:pt x="633" y="245"/>
                  </a:lnTo>
                  <a:lnTo>
                    <a:pt x="650" y="245"/>
                  </a:lnTo>
                  <a:lnTo>
                    <a:pt x="650" y="18"/>
                  </a:lnTo>
                  <a:lnTo>
                    <a:pt x="633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245"/>
                  </a:lnTo>
                  <a:lnTo>
                    <a:pt x="18" y="262"/>
                  </a:lnTo>
                  <a:lnTo>
                    <a:pt x="633" y="262"/>
                  </a:lnTo>
                  <a:lnTo>
                    <a:pt x="650" y="245"/>
                  </a:lnTo>
                  <a:lnTo>
                    <a:pt x="633" y="2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$ļíḑe">
              <a:extLst>
                <a:ext uri="{FF2B5EF4-FFF2-40B4-BE49-F238E27FC236}">
                  <a16:creationId xmlns="" xmlns:a16="http://schemas.microsoft.com/office/drawing/2014/main" id="{F9CE4021-1DE8-413D-AC6C-B92CDDE33A12}"/>
                </a:ext>
              </a:extLst>
            </p:cNvPr>
            <p:cNvSpPr/>
            <p:nvPr/>
          </p:nvSpPr>
          <p:spPr bwMode="auto">
            <a:xfrm>
              <a:off x="7055611" y="1543520"/>
              <a:ext cx="18174" cy="450203"/>
            </a:xfrm>
            <a:custGeom>
              <a:avLst/>
              <a:gdLst>
                <a:gd name="T0" fmla="*/ 0 w 48"/>
                <a:gd name="T1" fmla="*/ 998 h 1116"/>
                <a:gd name="T2" fmla="*/ 0 w 48"/>
                <a:gd name="T3" fmla="*/ 1100 h 1116"/>
                <a:gd name="T4" fmla="*/ 29 w 48"/>
                <a:gd name="T5" fmla="*/ 1116 h 1116"/>
                <a:gd name="T6" fmla="*/ 48 w 48"/>
                <a:gd name="T7" fmla="*/ 1072 h 1116"/>
                <a:gd name="T8" fmla="*/ 48 w 48"/>
                <a:gd name="T9" fmla="*/ 1023 h 1116"/>
                <a:gd name="T10" fmla="*/ 0 w 48"/>
                <a:gd name="T11" fmla="*/ 998 h 1116"/>
                <a:gd name="T12" fmla="*/ 0 w 48"/>
                <a:gd name="T13" fmla="*/ 0 h 1116"/>
                <a:gd name="T14" fmla="*/ 0 w 48"/>
                <a:gd name="T15" fmla="*/ 122 h 1116"/>
                <a:gd name="T16" fmla="*/ 48 w 48"/>
                <a:gd name="T17" fmla="*/ 74 h 1116"/>
                <a:gd name="T18" fmla="*/ 48 w 48"/>
                <a:gd name="T19" fmla="*/ 25 h 1116"/>
                <a:gd name="T20" fmla="*/ 0 w 48"/>
                <a:gd name="T21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1116">
                  <a:moveTo>
                    <a:pt x="0" y="998"/>
                  </a:moveTo>
                  <a:cubicBezTo>
                    <a:pt x="0" y="1100"/>
                    <a:pt x="0" y="1100"/>
                    <a:pt x="0" y="1100"/>
                  </a:cubicBezTo>
                  <a:cubicBezTo>
                    <a:pt x="29" y="1116"/>
                    <a:pt x="29" y="1116"/>
                    <a:pt x="29" y="1116"/>
                  </a:cubicBezTo>
                  <a:cubicBezTo>
                    <a:pt x="37" y="1102"/>
                    <a:pt x="42" y="1087"/>
                    <a:pt x="48" y="1072"/>
                  </a:cubicBezTo>
                  <a:cubicBezTo>
                    <a:pt x="48" y="1023"/>
                    <a:pt x="48" y="1023"/>
                    <a:pt x="48" y="1023"/>
                  </a:cubicBezTo>
                  <a:cubicBezTo>
                    <a:pt x="0" y="998"/>
                    <a:pt x="0" y="998"/>
                    <a:pt x="0" y="998"/>
                  </a:cubicBezTo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6" y="105"/>
                    <a:pt x="32" y="89"/>
                    <a:pt x="48" y="7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śḷïďé">
              <a:extLst>
                <a:ext uri="{FF2B5EF4-FFF2-40B4-BE49-F238E27FC236}">
                  <a16:creationId xmlns="" xmlns:a16="http://schemas.microsoft.com/office/drawing/2014/main" id="{DCCD46B0-FF4F-4467-AF83-650F3803CA5B}"/>
                </a:ext>
              </a:extLst>
            </p:cNvPr>
            <p:cNvSpPr/>
            <p:nvPr/>
          </p:nvSpPr>
          <p:spPr bwMode="auto">
            <a:xfrm>
              <a:off x="6748454" y="1531369"/>
              <a:ext cx="285347" cy="468108"/>
            </a:xfrm>
            <a:custGeom>
              <a:avLst/>
              <a:gdLst>
                <a:gd name="T0" fmla="*/ 744 w 746"/>
                <a:gd name="T1" fmla="*/ 0 h 1160"/>
                <a:gd name="T2" fmla="*/ 218 w 746"/>
                <a:gd name="T3" fmla="*/ 515 h 1160"/>
                <a:gd name="T4" fmla="*/ 218 w 746"/>
                <a:gd name="T5" fmla="*/ 515 h 1160"/>
                <a:gd name="T6" fmla="*/ 0 w 746"/>
                <a:gd name="T7" fmla="*/ 697 h 1160"/>
                <a:gd name="T8" fmla="*/ 207 w 746"/>
                <a:gd name="T9" fmla="*/ 809 h 1160"/>
                <a:gd name="T10" fmla="*/ 177 w 746"/>
                <a:gd name="T11" fmla="*/ 922 h 1160"/>
                <a:gd name="T12" fmla="*/ 416 w 746"/>
                <a:gd name="T13" fmla="*/ 1160 h 1160"/>
                <a:gd name="T14" fmla="*/ 625 w 746"/>
                <a:gd name="T15" fmla="*/ 1035 h 1160"/>
                <a:gd name="T16" fmla="*/ 746 w 746"/>
                <a:gd name="T17" fmla="*/ 1100 h 1160"/>
                <a:gd name="T18" fmla="*/ 746 w 746"/>
                <a:gd name="T19" fmla="*/ 997 h 1160"/>
                <a:gd name="T20" fmla="*/ 236 w 746"/>
                <a:gd name="T21" fmla="*/ 722 h 1160"/>
                <a:gd name="T22" fmla="*/ 250 w 746"/>
                <a:gd name="T23" fmla="*/ 697 h 1160"/>
                <a:gd name="T24" fmla="*/ 236 w 746"/>
                <a:gd name="T25" fmla="*/ 722 h 1160"/>
                <a:gd name="T26" fmla="*/ 212 w 746"/>
                <a:gd name="T27" fmla="*/ 709 h 1160"/>
                <a:gd name="T28" fmla="*/ 225 w 746"/>
                <a:gd name="T29" fmla="*/ 684 h 1160"/>
                <a:gd name="T30" fmla="*/ 391 w 746"/>
                <a:gd name="T31" fmla="*/ 518 h 1160"/>
                <a:gd name="T32" fmla="*/ 456 w 746"/>
                <a:gd name="T33" fmla="*/ 489 h 1160"/>
                <a:gd name="T34" fmla="*/ 465 w 746"/>
                <a:gd name="T35" fmla="*/ 482 h 1160"/>
                <a:gd name="T36" fmla="*/ 498 w 746"/>
                <a:gd name="T37" fmla="*/ 451 h 1160"/>
                <a:gd name="T38" fmla="*/ 606 w 746"/>
                <a:gd name="T39" fmla="*/ 347 h 1160"/>
                <a:gd name="T40" fmla="*/ 746 w 746"/>
                <a:gd name="T41" fmla="*/ 208 h 1160"/>
                <a:gd name="T42" fmla="*/ 746 w 746"/>
                <a:gd name="T43" fmla="*/ 1 h 1160"/>
                <a:gd name="T44" fmla="*/ 744 w 746"/>
                <a:gd name="T45" fmla="*/ 0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6" h="1160">
                  <a:moveTo>
                    <a:pt x="744" y="0"/>
                  </a:moveTo>
                  <a:cubicBezTo>
                    <a:pt x="744" y="0"/>
                    <a:pt x="237" y="511"/>
                    <a:pt x="218" y="515"/>
                  </a:cubicBezTo>
                  <a:cubicBezTo>
                    <a:pt x="218" y="515"/>
                    <a:pt x="218" y="515"/>
                    <a:pt x="218" y="515"/>
                  </a:cubicBezTo>
                  <a:cubicBezTo>
                    <a:pt x="126" y="547"/>
                    <a:pt x="47" y="609"/>
                    <a:pt x="0" y="697"/>
                  </a:cubicBezTo>
                  <a:cubicBezTo>
                    <a:pt x="207" y="809"/>
                    <a:pt x="207" y="809"/>
                    <a:pt x="207" y="809"/>
                  </a:cubicBezTo>
                  <a:cubicBezTo>
                    <a:pt x="189" y="843"/>
                    <a:pt x="177" y="881"/>
                    <a:pt x="177" y="922"/>
                  </a:cubicBezTo>
                  <a:cubicBezTo>
                    <a:pt x="177" y="1054"/>
                    <a:pt x="284" y="1160"/>
                    <a:pt x="416" y="1160"/>
                  </a:cubicBezTo>
                  <a:cubicBezTo>
                    <a:pt x="507" y="1160"/>
                    <a:pt x="585" y="1109"/>
                    <a:pt x="625" y="1035"/>
                  </a:cubicBezTo>
                  <a:cubicBezTo>
                    <a:pt x="746" y="1100"/>
                    <a:pt x="746" y="1100"/>
                    <a:pt x="746" y="1100"/>
                  </a:cubicBezTo>
                  <a:cubicBezTo>
                    <a:pt x="746" y="997"/>
                    <a:pt x="746" y="997"/>
                    <a:pt x="746" y="9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50" y="697"/>
                    <a:pt x="250" y="697"/>
                    <a:pt x="250" y="697"/>
                  </a:cubicBezTo>
                  <a:cubicBezTo>
                    <a:pt x="236" y="722"/>
                    <a:pt x="236" y="722"/>
                    <a:pt x="236" y="722"/>
                  </a:cubicBezTo>
                  <a:cubicBezTo>
                    <a:pt x="212" y="709"/>
                    <a:pt x="212" y="709"/>
                    <a:pt x="212" y="709"/>
                  </a:cubicBezTo>
                  <a:cubicBezTo>
                    <a:pt x="225" y="684"/>
                    <a:pt x="225" y="684"/>
                    <a:pt x="225" y="684"/>
                  </a:cubicBezTo>
                  <a:cubicBezTo>
                    <a:pt x="264" y="612"/>
                    <a:pt x="322" y="556"/>
                    <a:pt x="391" y="518"/>
                  </a:cubicBezTo>
                  <a:cubicBezTo>
                    <a:pt x="412" y="507"/>
                    <a:pt x="433" y="497"/>
                    <a:pt x="456" y="489"/>
                  </a:cubicBezTo>
                  <a:cubicBezTo>
                    <a:pt x="458" y="488"/>
                    <a:pt x="461" y="485"/>
                    <a:pt x="465" y="482"/>
                  </a:cubicBezTo>
                  <a:cubicBezTo>
                    <a:pt x="473" y="474"/>
                    <a:pt x="484" y="464"/>
                    <a:pt x="498" y="451"/>
                  </a:cubicBezTo>
                  <a:cubicBezTo>
                    <a:pt x="526" y="425"/>
                    <a:pt x="564" y="388"/>
                    <a:pt x="606" y="347"/>
                  </a:cubicBezTo>
                  <a:cubicBezTo>
                    <a:pt x="650" y="303"/>
                    <a:pt x="699" y="255"/>
                    <a:pt x="746" y="208"/>
                  </a:cubicBezTo>
                  <a:cubicBezTo>
                    <a:pt x="746" y="1"/>
                    <a:pt x="746" y="1"/>
                    <a:pt x="746" y="1"/>
                  </a:cubicBezTo>
                  <a:cubicBezTo>
                    <a:pt x="744" y="0"/>
                    <a:pt x="744" y="0"/>
                    <a:pt x="744" y="0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ïṩ1îdê">
              <a:extLst>
                <a:ext uri="{FF2B5EF4-FFF2-40B4-BE49-F238E27FC236}">
                  <a16:creationId xmlns="" xmlns:a16="http://schemas.microsoft.com/office/drawing/2014/main" id="{316D46D5-67A8-4480-A873-9E5415AE3DDA}"/>
                </a:ext>
              </a:extLst>
            </p:cNvPr>
            <p:cNvSpPr/>
            <p:nvPr/>
          </p:nvSpPr>
          <p:spPr bwMode="auto">
            <a:xfrm>
              <a:off x="7033800" y="1532009"/>
              <a:ext cx="21809" cy="455319"/>
            </a:xfrm>
            <a:custGeom>
              <a:avLst/>
              <a:gdLst>
                <a:gd name="T0" fmla="*/ 0 w 57"/>
                <a:gd name="T1" fmla="*/ 996 h 1129"/>
                <a:gd name="T2" fmla="*/ 0 w 57"/>
                <a:gd name="T3" fmla="*/ 1099 h 1129"/>
                <a:gd name="T4" fmla="*/ 57 w 57"/>
                <a:gd name="T5" fmla="*/ 1129 h 1129"/>
                <a:gd name="T6" fmla="*/ 57 w 57"/>
                <a:gd name="T7" fmla="*/ 1027 h 1129"/>
                <a:gd name="T8" fmla="*/ 0 w 57"/>
                <a:gd name="T9" fmla="*/ 996 h 1129"/>
                <a:gd name="T10" fmla="*/ 0 w 57"/>
                <a:gd name="T11" fmla="*/ 0 h 1129"/>
                <a:gd name="T12" fmla="*/ 0 w 57"/>
                <a:gd name="T13" fmla="*/ 207 h 1129"/>
                <a:gd name="T14" fmla="*/ 57 w 57"/>
                <a:gd name="T15" fmla="*/ 151 h 1129"/>
                <a:gd name="T16" fmla="*/ 57 w 57"/>
                <a:gd name="T17" fmla="*/ 29 h 1129"/>
                <a:gd name="T18" fmla="*/ 0 w 57"/>
                <a:gd name="T19" fmla="*/ 0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129">
                  <a:moveTo>
                    <a:pt x="0" y="996"/>
                  </a:moveTo>
                  <a:cubicBezTo>
                    <a:pt x="0" y="1099"/>
                    <a:pt x="0" y="1099"/>
                    <a:pt x="0" y="1099"/>
                  </a:cubicBezTo>
                  <a:cubicBezTo>
                    <a:pt x="57" y="1129"/>
                    <a:pt x="57" y="1129"/>
                    <a:pt x="57" y="1129"/>
                  </a:cubicBezTo>
                  <a:cubicBezTo>
                    <a:pt x="57" y="1027"/>
                    <a:pt x="57" y="1027"/>
                    <a:pt x="57" y="1027"/>
                  </a:cubicBezTo>
                  <a:cubicBezTo>
                    <a:pt x="0" y="996"/>
                    <a:pt x="0" y="996"/>
                    <a:pt x="0" y="996"/>
                  </a:cubicBezTo>
                  <a:moveTo>
                    <a:pt x="0" y="0"/>
                  </a:moveTo>
                  <a:cubicBezTo>
                    <a:pt x="0" y="207"/>
                    <a:pt x="0" y="207"/>
                    <a:pt x="0" y="207"/>
                  </a:cubicBezTo>
                  <a:cubicBezTo>
                    <a:pt x="20" y="188"/>
                    <a:pt x="38" y="169"/>
                    <a:pt x="57" y="15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ṧḷiďê">
              <a:extLst>
                <a:ext uri="{FF2B5EF4-FFF2-40B4-BE49-F238E27FC236}">
                  <a16:creationId xmlns="" xmlns:a16="http://schemas.microsoft.com/office/drawing/2014/main" id="{4D2284A6-2553-4279-BF1B-C2A3385A3E31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$ḷîde">
              <a:extLst>
                <a:ext uri="{FF2B5EF4-FFF2-40B4-BE49-F238E27FC236}">
                  <a16:creationId xmlns="" xmlns:a16="http://schemas.microsoft.com/office/drawing/2014/main" id="{87E3D1A1-EB74-43F1-A4A1-5BBAF23D5B57}"/>
                </a:ext>
              </a:extLst>
            </p:cNvPr>
            <p:cNvSpPr/>
            <p:nvPr/>
          </p:nvSpPr>
          <p:spPr bwMode="auto">
            <a:xfrm>
              <a:off x="720282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ṡlïḍe">
              <a:extLst>
                <a:ext uri="{FF2B5EF4-FFF2-40B4-BE49-F238E27FC236}">
                  <a16:creationId xmlns="" xmlns:a16="http://schemas.microsoft.com/office/drawing/2014/main" id="{8ACEECEB-718E-4A82-91A3-30BF32C8CA8E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solidFill>
              <a:srgbClr val="E9EB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ḻíḋè">
              <a:extLst>
                <a:ext uri="{FF2B5EF4-FFF2-40B4-BE49-F238E27FC236}">
                  <a16:creationId xmlns="" xmlns:a16="http://schemas.microsoft.com/office/drawing/2014/main" id="{82BE2845-BA63-4E0A-8D6C-24CCD6639CB7}"/>
                </a:ext>
              </a:extLst>
            </p:cNvPr>
            <p:cNvSpPr/>
            <p:nvPr/>
          </p:nvSpPr>
          <p:spPr bwMode="auto">
            <a:xfrm>
              <a:off x="7099837" y="2530894"/>
              <a:ext cx="102992" cy="7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ṣļîḍé">
              <a:extLst>
                <a:ext uri="{FF2B5EF4-FFF2-40B4-BE49-F238E27FC236}">
                  <a16:creationId xmlns="" xmlns:a16="http://schemas.microsoft.com/office/drawing/2014/main" id="{58446887-155C-4639-A3B9-E8153404BB82}"/>
                </a:ext>
              </a:extLst>
            </p:cNvPr>
            <p:cNvSpPr/>
            <p:nvPr/>
          </p:nvSpPr>
          <p:spPr bwMode="auto">
            <a:xfrm>
              <a:off x="7088931" y="2395961"/>
              <a:ext cx="227793" cy="562752"/>
            </a:xfrm>
            <a:custGeom>
              <a:avLst/>
              <a:gdLst>
                <a:gd name="T0" fmla="*/ 358 w 376"/>
                <a:gd name="T1" fmla="*/ 862 h 880"/>
                <a:gd name="T2" fmla="*/ 358 w 376"/>
                <a:gd name="T3" fmla="*/ 844 h 880"/>
                <a:gd name="T4" fmla="*/ 36 w 376"/>
                <a:gd name="T5" fmla="*/ 844 h 880"/>
                <a:gd name="T6" fmla="*/ 36 w 376"/>
                <a:gd name="T7" fmla="*/ 36 h 880"/>
                <a:gd name="T8" fmla="*/ 188 w 376"/>
                <a:gd name="T9" fmla="*/ 36 h 880"/>
                <a:gd name="T10" fmla="*/ 340 w 376"/>
                <a:gd name="T11" fmla="*/ 36 h 880"/>
                <a:gd name="T12" fmla="*/ 340 w 376"/>
                <a:gd name="T13" fmla="*/ 862 h 880"/>
                <a:gd name="T14" fmla="*/ 358 w 376"/>
                <a:gd name="T15" fmla="*/ 862 h 880"/>
                <a:gd name="T16" fmla="*/ 358 w 376"/>
                <a:gd name="T17" fmla="*/ 844 h 880"/>
                <a:gd name="T18" fmla="*/ 358 w 376"/>
                <a:gd name="T19" fmla="*/ 862 h 880"/>
                <a:gd name="T20" fmla="*/ 376 w 376"/>
                <a:gd name="T21" fmla="*/ 862 h 880"/>
                <a:gd name="T22" fmla="*/ 376 w 376"/>
                <a:gd name="T23" fmla="*/ 0 h 880"/>
                <a:gd name="T24" fmla="*/ 188 w 376"/>
                <a:gd name="T25" fmla="*/ 0 h 880"/>
                <a:gd name="T26" fmla="*/ 0 w 376"/>
                <a:gd name="T27" fmla="*/ 0 h 880"/>
                <a:gd name="T28" fmla="*/ 0 w 376"/>
                <a:gd name="T29" fmla="*/ 880 h 880"/>
                <a:gd name="T30" fmla="*/ 376 w 376"/>
                <a:gd name="T31" fmla="*/ 880 h 880"/>
                <a:gd name="T32" fmla="*/ 376 w 376"/>
                <a:gd name="T33" fmla="*/ 862 h 880"/>
                <a:gd name="T34" fmla="*/ 358 w 376"/>
                <a:gd name="T35" fmla="*/ 862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880">
                  <a:moveTo>
                    <a:pt x="358" y="862"/>
                  </a:moveTo>
                  <a:lnTo>
                    <a:pt x="358" y="844"/>
                  </a:lnTo>
                  <a:lnTo>
                    <a:pt x="36" y="844"/>
                  </a:lnTo>
                  <a:lnTo>
                    <a:pt x="36" y="36"/>
                  </a:lnTo>
                  <a:lnTo>
                    <a:pt x="188" y="36"/>
                  </a:lnTo>
                  <a:lnTo>
                    <a:pt x="340" y="36"/>
                  </a:lnTo>
                  <a:lnTo>
                    <a:pt x="340" y="862"/>
                  </a:lnTo>
                  <a:lnTo>
                    <a:pt x="358" y="862"/>
                  </a:lnTo>
                  <a:lnTo>
                    <a:pt x="358" y="844"/>
                  </a:lnTo>
                  <a:lnTo>
                    <a:pt x="358" y="862"/>
                  </a:lnTo>
                  <a:lnTo>
                    <a:pt x="376" y="862"/>
                  </a:lnTo>
                  <a:lnTo>
                    <a:pt x="376" y="0"/>
                  </a:lnTo>
                  <a:lnTo>
                    <a:pt x="188" y="0"/>
                  </a:lnTo>
                  <a:lnTo>
                    <a:pt x="0" y="0"/>
                  </a:lnTo>
                  <a:lnTo>
                    <a:pt x="0" y="880"/>
                  </a:lnTo>
                  <a:lnTo>
                    <a:pt x="376" y="880"/>
                  </a:lnTo>
                  <a:lnTo>
                    <a:pt x="376" y="862"/>
                  </a:lnTo>
                  <a:lnTo>
                    <a:pt x="358" y="8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slíḑê">
              <a:extLst>
                <a:ext uri="{FF2B5EF4-FFF2-40B4-BE49-F238E27FC236}">
                  <a16:creationId xmlns="" xmlns:a16="http://schemas.microsoft.com/office/drawing/2014/main" id="{D96F99E3-E7ED-4192-A8A2-663B4F542BCB}"/>
                </a:ext>
              </a:extLst>
            </p:cNvPr>
            <p:cNvSpPr/>
            <p:nvPr/>
          </p:nvSpPr>
          <p:spPr bwMode="auto">
            <a:xfrm>
              <a:off x="7191923" y="2395961"/>
              <a:ext cx="21809" cy="562752"/>
            </a:xfrm>
            <a:custGeom>
              <a:avLst/>
              <a:gdLst>
                <a:gd name="T0" fmla="*/ 57 w 57"/>
                <a:gd name="T1" fmla="*/ 1366 h 1395"/>
                <a:gd name="T2" fmla="*/ 57 w 57"/>
                <a:gd name="T3" fmla="*/ 28 h 1395"/>
                <a:gd name="T4" fmla="*/ 29 w 57"/>
                <a:gd name="T5" fmla="*/ 0 h 1395"/>
                <a:gd name="T6" fmla="*/ 0 w 57"/>
                <a:gd name="T7" fmla="*/ 28 h 1395"/>
                <a:gd name="T8" fmla="*/ 0 w 57"/>
                <a:gd name="T9" fmla="*/ 1366 h 1395"/>
                <a:gd name="T10" fmla="*/ 29 w 57"/>
                <a:gd name="T11" fmla="*/ 1395 h 1395"/>
                <a:gd name="T12" fmla="*/ 57 w 57"/>
                <a:gd name="T13" fmla="*/ 1366 h 1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95">
                  <a:moveTo>
                    <a:pt x="57" y="1366"/>
                  </a:moveTo>
                  <a:cubicBezTo>
                    <a:pt x="57" y="28"/>
                    <a:pt x="57" y="28"/>
                    <a:pt x="57" y="28"/>
                  </a:cubicBezTo>
                  <a:cubicBezTo>
                    <a:pt x="57" y="13"/>
                    <a:pt x="44" y="0"/>
                    <a:pt x="29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366"/>
                    <a:pt x="0" y="1366"/>
                    <a:pt x="0" y="1366"/>
                  </a:cubicBezTo>
                  <a:cubicBezTo>
                    <a:pt x="0" y="1382"/>
                    <a:pt x="13" y="1395"/>
                    <a:pt x="29" y="1395"/>
                  </a:cubicBezTo>
                  <a:cubicBezTo>
                    <a:pt x="44" y="1395"/>
                    <a:pt x="57" y="1382"/>
                    <a:pt x="57" y="136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ṧľîḍè">
              <a:extLst>
                <a:ext uri="{FF2B5EF4-FFF2-40B4-BE49-F238E27FC236}">
                  <a16:creationId xmlns="" xmlns:a16="http://schemas.microsoft.com/office/drawing/2014/main" id="{630D5DD5-2CCE-40A9-AFFD-91963A4C6F99}"/>
                </a:ext>
              </a:extLst>
            </p:cNvPr>
            <p:cNvSpPr/>
            <p:nvPr/>
          </p:nvSpPr>
          <p:spPr bwMode="auto">
            <a:xfrm>
              <a:off x="7092566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ś1ïďé">
              <a:extLst>
                <a:ext uri="{FF2B5EF4-FFF2-40B4-BE49-F238E27FC236}">
                  <a16:creationId xmlns="" xmlns:a16="http://schemas.microsoft.com/office/drawing/2014/main" id="{6528CBD4-78C9-4C5D-9795-F1CA5913D4B3}"/>
                </a:ext>
              </a:extLst>
            </p:cNvPr>
            <p:cNvSpPr/>
            <p:nvPr/>
          </p:nvSpPr>
          <p:spPr bwMode="auto">
            <a:xfrm>
              <a:off x="7092566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ḻidé">
              <a:extLst>
                <a:ext uri="{FF2B5EF4-FFF2-40B4-BE49-F238E27FC236}">
                  <a16:creationId xmlns="" xmlns:a16="http://schemas.microsoft.com/office/drawing/2014/main" id="{FFE2A8F8-87C3-4673-A73C-7905B46EA70C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ṩļídè">
              <a:extLst>
                <a:ext uri="{FF2B5EF4-FFF2-40B4-BE49-F238E27FC236}">
                  <a16:creationId xmlns="" xmlns:a16="http://schemas.microsoft.com/office/drawing/2014/main" id="{F14591D0-F45B-412E-9E7E-AA3210AC264E}"/>
                </a:ext>
              </a:extLst>
            </p:cNvPr>
            <p:cNvSpPr/>
            <p:nvPr/>
          </p:nvSpPr>
          <p:spPr bwMode="auto">
            <a:xfrm>
              <a:off x="7128916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$ḷídê">
              <a:extLst>
                <a:ext uri="{FF2B5EF4-FFF2-40B4-BE49-F238E27FC236}">
                  <a16:creationId xmlns="" xmlns:a16="http://schemas.microsoft.com/office/drawing/2014/main" id="{946AB935-AA8C-4FB1-9EDB-7E7326B80EF6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ṩḷíḑé">
              <a:extLst>
                <a:ext uri="{FF2B5EF4-FFF2-40B4-BE49-F238E27FC236}">
                  <a16:creationId xmlns="" xmlns:a16="http://schemas.microsoft.com/office/drawing/2014/main" id="{EE392114-9F6A-4F5C-9EDD-0D37C579299A}"/>
                </a:ext>
              </a:extLst>
            </p:cNvPr>
            <p:cNvSpPr/>
            <p:nvPr/>
          </p:nvSpPr>
          <p:spPr bwMode="auto">
            <a:xfrm>
              <a:off x="7128916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ḻídê">
              <a:extLst>
                <a:ext uri="{FF2B5EF4-FFF2-40B4-BE49-F238E27FC236}">
                  <a16:creationId xmlns="" xmlns:a16="http://schemas.microsoft.com/office/drawing/2014/main" id="{42CD0DD3-72B3-48B6-B3F5-6AB446B06878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$ļïḍè">
              <a:extLst>
                <a:ext uri="{FF2B5EF4-FFF2-40B4-BE49-F238E27FC236}">
                  <a16:creationId xmlns="" xmlns:a16="http://schemas.microsoft.com/office/drawing/2014/main" id="{568C05C3-ECE5-4D73-A892-27AAC29C06AE}"/>
                </a:ext>
              </a:extLst>
            </p:cNvPr>
            <p:cNvSpPr/>
            <p:nvPr/>
          </p:nvSpPr>
          <p:spPr bwMode="auto">
            <a:xfrm>
              <a:off x="7128916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ṥ1íḋe">
              <a:extLst>
                <a:ext uri="{FF2B5EF4-FFF2-40B4-BE49-F238E27FC236}">
                  <a16:creationId xmlns="" xmlns:a16="http://schemas.microsoft.com/office/drawing/2014/main" id="{BDD596D1-6A48-4B31-AC17-0E8F63713FC6}"/>
                </a:ext>
              </a:extLst>
            </p:cNvPr>
            <p:cNvSpPr/>
            <p:nvPr/>
          </p:nvSpPr>
          <p:spPr bwMode="auto">
            <a:xfrm>
              <a:off x="7195558" y="2529615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9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9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9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şļidè">
              <a:extLst>
                <a:ext uri="{FF2B5EF4-FFF2-40B4-BE49-F238E27FC236}">
                  <a16:creationId xmlns="" xmlns:a16="http://schemas.microsoft.com/office/drawing/2014/main" id="{63460143-ECA7-4B9E-9EFE-551889B360D2}"/>
                </a:ext>
              </a:extLst>
            </p:cNvPr>
            <p:cNvSpPr/>
            <p:nvPr/>
          </p:nvSpPr>
          <p:spPr bwMode="auto">
            <a:xfrm>
              <a:off x="7195558" y="2604436"/>
              <a:ext cx="117532" cy="14709"/>
            </a:xfrm>
            <a:custGeom>
              <a:avLst/>
              <a:gdLst>
                <a:gd name="T0" fmla="*/ 19 w 307"/>
                <a:gd name="T1" fmla="*/ 37 h 37"/>
                <a:gd name="T2" fmla="*/ 289 w 307"/>
                <a:gd name="T3" fmla="*/ 37 h 37"/>
                <a:gd name="T4" fmla="*/ 307 w 307"/>
                <a:gd name="T5" fmla="*/ 18 h 37"/>
                <a:gd name="T6" fmla="*/ 289 w 307"/>
                <a:gd name="T7" fmla="*/ 0 h 37"/>
                <a:gd name="T8" fmla="*/ 19 w 307"/>
                <a:gd name="T9" fmla="*/ 0 h 37"/>
                <a:gd name="T10" fmla="*/ 0 w 307"/>
                <a:gd name="T11" fmla="*/ 18 h 37"/>
                <a:gd name="T12" fmla="*/ 19 w 307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37">
                  <a:moveTo>
                    <a:pt x="19" y="37"/>
                  </a:moveTo>
                  <a:cubicBezTo>
                    <a:pt x="289" y="37"/>
                    <a:pt x="289" y="37"/>
                    <a:pt x="289" y="37"/>
                  </a:cubicBezTo>
                  <a:cubicBezTo>
                    <a:pt x="299" y="37"/>
                    <a:pt x="307" y="29"/>
                    <a:pt x="307" y="18"/>
                  </a:cubicBezTo>
                  <a:cubicBezTo>
                    <a:pt x="307" y="8"/>
                    <a:pt x="299" y="0"/>
                    <a:pt x="28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8" y="37"/>
                    <a:pt x="19" y="37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liďé">
              <a:extLst>
                <a:ext uri="{FF2B5EF4-FFF2-40B4-BE49-F238E27FC236}">
                  <a16:creationId xmlns="" xmlns:a16="http://schemas.microsoft.com/office/drawing/2014/main" id="{F959E8D5-2829-4A1B-8481-398F1AEB5A7F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šļíḍe">
              <a:extLst>
                <a:ext uri="{FF2B5EF4-FFF2-40B4-BE49-F238E27FC236}">
                  <a16:creationId xmlns="" xmlns:a16="http://schemas.microsoft.com/office/drawing/2014/main" id="{C7CDAFDC-85E8-4244-A01B-AF77EB5C42CC}"/>
                </a:ext>
              </a:extLst>
            </p:cNvPr>
            <p:cNvSpPr/>
            <p:nvPr/>
          </p:nvSpPr>
          <p:spPr bwMode="auto">
            <a:xfrm>
              <a:off x="7231908" y="2653676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îṥlîdê">
              <a:extLst>
                <a:ext uri="{FF2B5EF4-FFF2-40B4-BE49-F238E27FC236}">
                  <a16:creationId xmlns="" xmlns:a16="http://schemas.microsoft.com/office/drawing/2014/main" id="{E0DC3D4D-2D84-4736-8A18-B66C95E923AF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îṣḷíḓè">
              <a:extLst>
                <a:ext uri="{FF2B5EF4-FFF2-40B4-BE49-F238E27FC236}">
                  <a16:creationId xmlns="" xmlns:a16="http://schemas.microsoft.com/office/drawing/2014/main" id="{4B172D6E-5211-48DA-B7BE-4CD3CBD275EE}"/>
                </a:ext>
              </a:extLst>
            </p:cNvPr>
            <p:cNvSpPr/>
            <p:nvPr/>
          </p:nvSpPr>
          <p:spPr bwMode="auto">
            <a:xfrm>
              <a:off x="7231908" y="2479095"/>
              <a:ext cx="43015" cy="14709"/>
            </a:xfrm>
            <a:custGeom>
              <a:avLst/>
              <a:gdLst>
                <a:gd name="T0" fmla="*/ 0 w 71"/>
                <a:gd name="T1" fmla="*/ 23 h 23"/>
                <a:gd name="T2" fmla="*/ 71 w 71"/>
                <a:gd name="T3" fmla="*/ 23 h 23"/>
                <a:gd name="T4" fmla="*/ 71 w 71"/>
                <a:gd name="T5" fmla="*/ 0 h 23"/>
                <a:gd name="T6" fmla="*/ 0 w 71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23">
                  <a:moveTo>
                    <a:pt x="0" y="23"/>
                  </a:moveTo>
                  <a:lnTo>
                    <a:pt x="71" y="23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íďé">
              <a:extLst>
                <a:ext uri="{FF2B5EF4-FFF2-40B4-BE49-F238E27FC236}">
                  <a16:creationId xmlns="" xmlns:a16="http://schemas.microsoft.com/office/drawing/2014/main" id="{9CC94156-A0CD-4BA6-BCA3-FB4B9F879CB9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ṣḻîḓe">
              <a:extLst>
                <a:ext uri="{FF2B5EF4-FFF2-40B4-BE49-F238E27FC236}">
                  <a16:creationId xmlns="" xmlns:a16="http://schemas.microsoft.com/office/drawing/2014/main" id="{EBE4D325-D977-4295-BB72-BA3F0468377C}"/>
                </a:ext>
              </a:extLst>
            </p:cNvPr>
            <p:cNvSpPr/>
            <p:nvPr/>
          </p:nvSpPr>
          <p:spPr bwMode="auto">
            <a:xfrm>
              <a:off x="7231908" y="2695883"/>
              <a:ext cx="43015" cy="7673"/>
            </a:xfrm>
            <a:custGeom>
              <a:avLst/>
              <a:gdLst>
                <a:gd name="T0" fmla="*/ 0 w 71"/>
                <a:gd name="T1" fmla="*/ 12 h 12"/>
                <a:gd name="T2" fmla="*/ 71 w 71"/>
                <a:gd name="T3" fmla="*/ 12 h 12"/>
                <a:gd name="T4" fmla="*/ 71 w 71"/>
                <a:gd name="T5" fmla="*/ 0 h 12"/>
                <a:gd name="T6" fmla="*/ 0 w 7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2">
                  <a:moveTo>
                    <a:pt x="0" y="12"/>
                  </a:moveTo>
                  <a:lnTo>
                    <a:pt x="71" y="12"/>
                  </a:lnTo>
                  <a:lnTo>
                    <a:pt x="7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Sliďè">
              <a:extLst>
                <a:ext uri="{FF2B5EF4-FFF2-40B4-BE49-F238E27FC236}">
                  <a16:creationId xmlns="" xmlns:a16="http://schemas.microsoft.com/office/drawing/2014/main" id="{59F6F445-1D98-40C8-9C19-0DCE7C73960E}"/>
                </a:ext>
              </a:extLst>
            </p:cNvPr>
            <p:cNvSpPr/>
            <p:nvPr/>
          </p:nvSpPr>
          <p:spPr bwMode="auto">
            <a:xfrm>
              <a:off x="6912029" y="1806991"/>
              <a:ext cx="182356" cy="192486"/>
            </a:xfrm>
            <a:prstGeom prst="ellipse">
              <a:avLst/>
            </a:prstGeom>
            <a:solidFill>
              <a:srgbClr val="FDD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$1ïḓê">
              <a:extLst>
                <a:ext uri="{FF2B5EF4-FFF2-40B4-BE49-F238E27FC236}">
                  <a16:creationId xmlns="" xmlns:a16="http://schemas.microsoft.com/office/drawing/2014/main" id="{BB5DC198-D8C8-4E71-BA05-B29958D8302C}"/>
                </a:ext>
              </a:extLst>
            </p:cNvPr>
            <p:cNvSpPr/>
            <p:nvPr/>
          </p:nvSpPr>
          <p:spPr bwMode="auto">
            <a:xfrm>
              <a:off x="6904758" y="1799316"/>
              <a:ext cx="196289" cy="207835"/>
            </a:xfrm>
            <a:custGeom>
              <a:avLst/>
              <a:gdLst>
                <a:gd name="T0" fmla="*/ 496 w 514"/>
                <a:gd name="T1" fmla="*/ 258 h 515"/>
                <a:gd name="T2" fmla="*/ 477 w 514"/>
                <a:gd name="T3" fmla="*/ 258 h 515"/>
                <a:gd name="T4" fmla="*/ 412 w 514"/>
                <a:gd name="T5" fmla="*/ 413 h 515"/>
                <a:gd name="T6" fmla="*/ 257 w 514"/>
                <a:gd name="T7" fmla="*/ 478 h 515"/>
                <a:gd name="T8" fmla="*/ 102 w 514"/>
                <a:gd name="T9" fmla="*/ 413 h 515"/>
                <a:gd name="T10" fmla="*/ 37 w 514"/>
                <a:gd name="T11" fmla="*/ 258 h 515"/>
                <a:gd name="T12" fmla="*/ 102 w 514"/>
                <a:gd name="T13" fmla="*/ 102 h 515"/>
                <a:gd name="T14" fmla="*/ 257 w 514"/>
                <a:gd name="T15" fmla="*/ 38 h 515"/>
                <a:gd name="T16" fmla="*/ 412 w 514"/>
                <a:gd name="T17" fmla="*/ 102 h 515"/>
                <a:gd name="T18" fmla="*/ 477 w 514"/>
                <a:gd name="T19" fmla="*/ 258 h 515"/>
                <a:gd name="T20" fmla="*/ 496 w 514"/>
                <a:gd name="T21" fmla="*/ 258 h 515"/>
                <a:gd name="T22" fmla="*/ 514 w 514"/>
                <a:gd name="T23" fmla="*/ 258 h 515"/>
                <a:gd name="T24" fmla="*/ 439 w 514"/>
                <a:gd name="T25" fmla="*/ 76 h 515"/>
                <a:gd name="T26" fmla="*/ 257 w 514"/>
                <a:gd name="T27" fmla="*/ 0 h 515"/>
                <a:gd name="T28" fmla="*/ 75 w 514"/>
                <a:gd name="T29" fmla="*/ 76 h 515"/>
                <a:gd name="T30" fmla="*/ 0 w 514"/>
                <a:gd name="T31" fmla="*/ 258 h 515"/>
                <a:gd name="T32" fmla="*/ 75 w 514"/>
                <a:gd name="T33" fmla="*/ 440 h 515"/>
                <a:gd name="T34" fmla="*/ 257 w 514"/>
                <a:gd name="T35" fmla="*/ 515 h 515"/>
                <a:gd name="T36" fmla="*/ 439 w 514"/>
                <a:gd name="T37" fmla="*/ 440 h 515"/>
                <a:gd name="T38" fmla="*/ 514 w 514"/>
                <a:gd name="T39" fmla="*/ 258 h 515"/>
                <a:gd name="T40" fmla="*/ 496 w 514"/>
                <a:gd name="T41" fmla="*/ 25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515">
                  <a:moveTo>
                    <a:pt x="496" y="258"/>
                  </a:moveTo>
                  <a:cubicBezTo>
                    <a:pt x="477" y="258"/>
                    <a:pt x="477" y="258"/>
                    <a:pt x="477" y="258"/>
                  </a:cubicBezTo>
                  <a:cubicBezTo>
                    <a:pt x="477" y="319"/>
                    <a:pt x="452" y="373"/>
                    <a:pt x="412" y="413"/>
                  </a:cubicBezTo>
                  <a:cubicBezTo>
                    <a:pt x="373" y="453"/>
                    <a:pt x="318" y="478"/>
                    <a:pt x="257" y="478"/>
                  </a:cubicBezTo>
                  <a:cubicBezTo>
                    <a:pt x="196" y="478"/>
                    <a:pt x="141" y="453"/>
                    <a:pt x="102" y="413"/>
                  </a:cubicBezTo>
                  <a:cubicBezTo>
                    <a:pt x="62" y="373"/>
                    <a:pt x="37" y="319"/>
                    <a:pt x="37" y="258"/>
                  </a:cubicBezTo>
                  <a:cubicBezTo>
                    <a:pt x="37" y="197"/>
                    <a:pt x="62" y="142"/>
                    <a:pt x="102" y="102"/>
                  </a:cubicBezTo>
                  <a:cubicBezTo>
                    <a:pt x="141" y="63"/>
                    <a:pt x="196" y="38"/>
                    <a:pt x="257" y="38"/>
                  </a:cubicBezTo>
                  <a:cubicBezTo>
                    <a:pt x="318" y="38"/>
                    <a:pt x="373" y="63"/>
                    <a:pt x="412" y="102"/>
                  </a:cubicBezTo>
                  <a:cubicBezTo>
                    <a:pt x="452" y="142"/>
                    <a:pt x="477" y="197"/>
                    <a:pt x="477" y="258"/>
                  </a:cubicBezTo>
                  <a:cubicBezTo>
                    <a:pt x="496" y="258"/>
                    <a:pt x="496" y="258"/>
                    <a:pt x="496" y="258"/>
                  </a:cubicBezTo>
                  <a:cubicBezTo>
                    <a:pt x="514" y="258"/>
                    <a:pt x="514" y="258"/>
                    <a:pt x="514" y="258"/>
                  </a:cubicBezTo>
                  <a:cubicBezTo>
                    <a:pt x="514" y="187"/>
                    <a:pt x="486" y="122"/>
                    <a:pt x="439" y="76"/>
                  </a:cubicBezTo>
                  <a:cubicBezTo>
                    <a:pt x="393" y="29"/>
                    <a:pt x="328" y="0"/>
                    <a:pt x="257" y="0"/>
                  </a:cubicBezTo>
                  <a:cubicBezTo>
                    <a:pt x="186" y="0"/>
                    <a:pt x="122" y="29"/>
                    <a:pt x="75" y="76"/>
                  </a:cubicBezTo>
                  <a:cubicBezTo>
                    <a:pt x="28" y="122"/>
                    <a:pt x="0" y="187"/>
                    <a:pt x="0" y="258"/>
                  </a:cubicBezTo>
                  <a:cubicBezTo>
                    <a:pt x="0" y="329"/>
                    <a:pt x="28" y="393"/>
                    <a:pt x="75" y="440"/>
                  </a:cubicBezTo>
                  <a:cubicBezTo>
                    <a:pt x="122" y="486"/>
                    <a:pt x="186" y="515"/>
                    <a:pt x="257" y="515"/>
                  </a:cubicBezTo>
                  <a:cubicBezTo>
                    <a:pt x="328" y="515"/>
                    <a:pt x="393" y="486"/>
                    <a:pt x="439" y="440"/>
                  </a:cubicBezTo>
                  <a:cubicBezTo>
                    <a:pt x="486" y="393"/>
                    <a:pt x="514" y="329"/>
                    <a:pt x="514" y="258"/>
                  </a:cubicBezTo>
                  <a:lnTo>
                    <a:pt x="496" y="258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ŝḻîḍè">
              <a:extLst>
                <a:ext uri="{FF2B5EF4-FFF2-40B4-BE49-F238E27FC236}">
                  <a16:creationId xmlns="" xmlns:a16="http://schemas.microsoft.com/office/drawing/2014/main" id="{E81B1A3E-D4FB-40F5-9E89-B7D25C192EFA}"/>
                </a:ext>
              </a:extLst>
            </p:cNvPr>
            <p:cNvSpPr/>
            <p:nvPr/>
          </p:nvSpPr>
          <p:spPr bwMode="auto">
            <a:xfrm>
              <a:off x="7179805" y="1728973"/>
              <a:ext cx="461643" cy="572984"/>
            </a:xfrm>
            <a:custGeom>
              <a:avLst/>
              <a:gdLst>
                <a:gd name="T0" fmla="*/ 0 w 762"/>
                <a:gd name="T1" fmla="*/ 79 h 896"/>
                <a:gd name="T2" fmla="*/ 716 w 762"/>
                <a:gd name="T3" fmla="*/ 896 h 896"/>
                <a:gd name="T4" fmla="*/ 762 w 762"/>
                <a:gd name="T5" fmla="*/ 848 h 896"/>
                <a:gd name="T6" fmla="*/ 12 w 762"/>
                <a:gd name="T7" fmla="*/ 0 h 896"/>
                <a:gd name="T8" fmla="*/ 0 w 762"/>
                <a:gd name="T9" fmla="*/ 79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896">
                  <a:moveTo>
                    <a:pt x="0" y="79"/>
                  </a:moveTo>
                  <a:lnTo>
                    <a:pt x="716" y="896"/>
                  </a:lnTo>
                  <a:lnTo>
                    <a:pt x="762" y="848"/>
                  </a:lnTo>
                  <a:lnTo>
                    <a:pt x="12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ślïḋé">
              <a:extLst>
                <a:ext uri="{FF2B5EF4-FFF2-40B4-BE49-F238E27FC236}">
                  <a16:creationId xmlns="" xmlns:a16="http://schemas.microsoft.com/office/drawing/2014/main" id="{AA0ABEEB-675E-4E04-9E7F-8F363A77554D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ḻïḋé">
              <a:extLst>
                <a:ext uri="{FF2B5EF4-FFF2-40B4-BE49-F238E27FC236}">
                  <a16:creationId xmlns="" xmlns:a16="http://schemas.microsoft.com/office/drawing/2014/main" id="{29F833CC-724E-4EBC-B9A9-7478F39C7E61}"/>
                </a:ext>
              </a:extLst>
            </p:cNvPr>
            <p:cNvSpPr/>
            <p:nvPr/>
          </p:nvSpPr>
          <p:spPr bwMode="auto">
            <a:xfrm>
              <a:off x="7168901" y="1721298"/>
              <a:ext cx="480424" cy="588972"/>
            </a:xfrm>
            <a:custGeom>
              <a:avLst/>
              <a:gdLst>
                <a:gd name="T0" fmla="*/ 18 w 793"/>
                <a:gd name="T1" fmla="*/ 91 h 921"/>
                <a:gd name="T2" fmla="*/ 4 w 793"/>
                <a:gd name="T3" fmla="*/ 103 h 921"/>
                <a:gd name="T4" fmla="*/ 720 w 793"/>
                <a:gd name="T5" fmla="*/ 920 h 921"/>
                <a:gd name="T6" fmla="*/ 746 w 793"/>
                <a:gd name="T7" fmla="*/ 921 h 921"/>
                <a:gd name="T8" fmla="*/ 793 w 793"/>
                <a:gd name="T9" fmla="*/ 872 h 921"/>
                <a:gd name="T10" fmla="*/ 793 w 793"/>
                <a:gd name="T11" fmla="*/ 848 h 921"/>
                <a:gd name="T12" fmla="*/ 44 w 793"/>
                <a:gd name="T13" fmla="*/ 0 h 921"/>
                <a:gd name="T14" fmla="*/ 13 w 793"/>
                <a:gd name="T15" fmla="*/ 9 h 921"/>
                <a:gd name="T16" fmla="*/ 0 w 793"/>
                <a:gd name="T17" fmla="*/ 88 h 921"/>
                <a:gd name="T18" fmla="*/ 4 w 793"/>
                <a:gd name="T19" fmla="*/ 103 h 921"/>
                <a:gd name="T20" fmla="*/ 18 w 793"/>
                <a:gd name="T21" fmla="*/ 91 h 921"/>
                <a:gd name="T22" fmla="*/ 35 w 793"/>
                <a:gd name="T23" fmla="*/ 94 h 921"/>
                <a:gd name="T24" fmla="*/ 42 w 793"/>
                <a:gd name="T25" fmla="*/ 52 h 921"/>
                <a:gd name="T26" fmla="*/ 756 w 793"/>
                <a:gd name="T27" fmla="*/ 860 h 921"/>
                <a:gd name="T28" fmla="*/ 734 w 793"/>
                <a:gd name="T29" fmla="*/ 882 h 921"/>
                <a:gd name="T30" fmla="*/ 31 w 793"/>
                <a:gd name="T31" fmla="*/ 79 h 921"/>
                <a:gd name="T32" fmla="*/ 18 w 793"/>
                <a:gd name="T33" fmla="*/ 91 h 921"/>
                <a:gd name="T34" fmla="*/ 35 w 793"/>
                <a:gd name="T35" fmla="*/ 94 h 921"/>
                <a:gd name="T36" fmla="*/ 18 w 793"/>
                <a:gd name="T37" fmla="*/ 91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3" h="921">
                  <a:moveTo>
                    <a:pt x="18" y="91"/>
                  </a:moveTo>
                  <a:lnTo>
                    <a:pt x="4" y="103"/>
                  </a:lnTo>
                  <a:lnTo>
                    <a:pt x="720" y="920"/>
                  </a:lnTo>
                  <a:lnTo>
                    <a:pt x="746" y="921"/>
                  </a:lnTo>
                  <a:lnTo>
                    <a:pt x="793" y="872"/>
                  </a:lnTo>
                  <a:lnTo>
                    <a:pt x="793" y="848"/>
                  </a:lnTo>
                  <a:lnTo>
                    <a:pt x="44" y="0"/>
                  </a:lnTo>
                  <a:lnTo>
                    <a:pt x="13" y="9"/>
                  </a:lnTo>
                  <a:lnTo>
                    <a:pt x="0" y="88"/>
                  </a:lnTo>
                  <a:lnTo>
                    <a:pt x="4" y="103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42" y="52"/>
                  </a:lnTo>
                  <a:lnTo>
                    <a:pt x="756" y="860"/>
                  </a:lnTo>
                  <a:lnTo>
                    <a:pt x="734" y="882"/>
                  </a:lnTo>
                  <a:lnTo>
                    <a:pt x="31" y="79"/>
                  </a:lnTo>
                  <a:lnTo>
                    <a:pt x="18" y="91"/>
                  </a:lnTo>
                  <a:lnTo>
                    <a:pt x="35" y="94"/>
                  </a:lnTo>
                  <a:lnTo>
                    <a:pt x="18" y="9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íSḷiďe">
              <a:extLst>
                <a:ext uri="{FF2B5EF4-FFF2-40B4-BE49-F238E27FC236}">
                  <a16:creationId xmlns="" xmlns:a16="http://schemas.microsoft.com/office/drawing/2014/main" id="{E7131790-5940-4C78-8FCB-5F753904D43C}"/>
                </a:ext>
              </a:extLst>
            </p:cNvPr>
            <p:cNvSpPr/>
            <p:nvPr/>
          </p:nvSpPr>
          <p:spPr bwMode="auto">
            <a:xfrm>
              <a:off x="6927174" y="1542880"/>
              <a:ext cx="302309" cy="347884"/>
            </a:xfrm>
            <a:custGeom>
              <a:avLst/>
              <a:gdLst>
                <a:gd name="T0" fmla="*/ 0 w 791"/>
                <a:gd name="T1" fmla="*/ 487 h 862"/>
                <a:gd name="T2" fmla="*/ 418 w 791"/>
                <a:gd name="T3" fmla="*/ 80 h 862"/>
                <a:gd name="T4" fmla="*/ 662 w 791"/>
                <a:gd name="T5" fmla="*/ 42 h 862"/>
                <a:gd name="T6" fmla="*/ 769 w 791"/>
                <a:gd name="T7" fmla="*/ 275 h 862"/>
                <a:gd name="T8" fmla="*/ 633 w 791"/>
                <a:gd name="T9" fmla="*/ 862 h 862"/>
                <a:gd name="T10" fmla="*/ 0 w 791"/>
                <a:gd name="T11" fmla="*/ 48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1" h="862">
                  <a:moveTo>
                    <a:pt x="0" y="487"/>
                  </a:moveTo>
                  <a:cubicBezTo>
                    <a:pt x="13" y="484"/>
                    <a:pt x="268" y="231"/>
                    <a:pt x="418" y="80"/>
                  </a:cubicBezTo>
                  <a:cubicBezTo>
                    <a:pt x="483" y="16"/>
                    <a:pt x="581" y="0"/>
                    <a:pt x="662" y="42"/>
                  </a:cubicBezTo>
                  <a:cubicBezTo>
                    <a:pt x="747" y="87"/>
                    <a:pt x="791" y="182"/>
                    <a:pt x="769" y="275"/>
                  </a:cubicBezTo>
                  <a:cubicBezTo>
                    <a:pt x="633" y="862"/>
                    <a:pt x="633" y="862"/>
                    <a:pt x="633" y="862"/>
                  </a:cubicBezTo>
                  <a:cubicBezTo>
                    <a:pt x="0" y="487"/>
                    <a:pt x="0" y="487"/>
                    <a:pt x="0" y="487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îṣḷíḑé">
              <a:extLst>
                <a:ext uri="{FF2B5EF4-FFF2-40B4-BE49-F238E27FC236}">
                  <a16:creationId xmlns="" xmlns:a16="http://schemas.microsoft.com/office/drawing/2014/main" id="{55A2B2F0-EB73-4193-ADBF-98DD5D74786F}"/>
                </a:ext>
              </a:extLst>
            </p:cNvPr>
            <p:cNvSpPr/>
            <p:nvPr/>
          </p:nvSpPr>
          <p:spPr bwMode="auto">
            <a:xfrm>
              <a:off x="6921722" y="1539044"/>
              <a:ext cx="312608" cy="361313"/>
            </a:xfrm>
            <a:custGeom>
              <a:avLst/>
              <a:gdLst>
                <a:gd name="T0" fmla="*/ 15 w 818"/>
                <a:gd name="T1" fmla="*/ 496 h 895"/>
                <a:gd name="T2" fmla="*/ 20 w 818"/>
                <a:gd name="T3" fmla="*/ 524 h 895"/>
                <a:gd name="T4" fmla="*/ 25 w 818"/>
                <a:gd name="T5" fmla="*/ 522 h 895"/>
                <a:gd name="T6" fmla="*/ 30 w 818"/>
                <a:gd name="T7" fmla="*/ 520 h 895"/>
                <a:gd name="T8" fmla="*/ 36 w 818"/>
                <a:gd name="T9" fmla="*/ 516 h 895"/>
                <a:gd name="T10" fmla="*/ 46 w 818"/>
                <a:gd name="T11" fmla="*/ 507 h 895"/>
                <a:gd name="T12" fmla="*/ 75 w 818"/>
                <a:gd name="T13" fmla="*/ 481 h 895"/>
                <a:gd name="T14" fmla="*/ 153 w 818"/>
                <a:gd name="T15" fmla="*/ 407 h 895"/>
                <a:gd name="T16" fmla="*/ 453 w 818"/>
                <a:gd name="T17" fmla="*/ 109 h 895"/>
                <a:gd name="T18" fmla="*/ 581 w 818"/>
                <a:gd name="T19" fmla="*/ 56 h 895"/>
                <a:gd name="T20" fmla="*/ 664 w 818"/>
                <a:gd name="T21" fmla="*/ 77 h 895"/>
                <a:gd name="T22" fmla="*/ 736 w 818"/>
                <a:gd name="T23" fmla="*/ 144 h 895"/>
                <a:gd name="T24" fmla="*/ 762 w 818"/>
                <a:gd name="T25" fmla="*/ 237 h 895"/>
                <a:gd name="T26" fmla="*/ 757 w 818"/>
                <a:gd name="T27" fmla="*/ 278 h 895"/>
                <a:gd name="T28" fmla="*/ 629 w 818"/>
                <a:gd name="T29" fmla="*/ 827 h 895"/>
                <a:gd name="T30" fmla="*/ 29 w 818"/>
                <a:gd name="T31" fmla="*/ 472 h 895"/>
                <a:gd name="T32" fmla="*/ 15 w 818"/>
                <a:gd name="T33" fmla="*/ 496 h 895"/>
                <a:gd name="T34" fmla="*/ 20 w 818"/>
                <a:gd name="T35" fmla="*/ 524 h 895"/>
                <a:gd name="T36" fmla="*/ 15 w 818"/>
                <a:gd name="T37" fmla="*/ 496 h 895"/>
                <a:gd name="T38" fmla="*/ 0 w 818"/>
                <a:gd name="T39" fmla="*/ 520 h 895"/>
                <a:gd name="T40" fmla="*/ 633 w 818"/>
                <a:gd name="T41" fmla="*/ 895 h 895"/>
                <a:gd name="T42" fmla="*/ 675 w 818"/>
                <a:gd name="T43" fmla="*/ 877 h 895"/>
                <a:gd name="T44" fmla="*/ 812 w 818"/>
                <a:gd name="T45" fmla="*/ 290 h 895"/>
                <a:gd name="T46" fmla="*/ 818 w 818"/>
                <a:gd name="T47" fmla="*/ 237 h 895"/>
                <a:gd name="T48" fmla="*/ 784 w 818"/>
                <a:gd name="T49" fmla="*/ 115 h 895"/>
                <a:gd name="T50" fmla="*/ 690 w 818"/>
                <a:gd name="T51" fmla="*/ 26 h 895"/>
                <a:gd name="T52" fmla="*/ 581 w 818"/>
                <a:gd name="T53" fmla="*/ 0 h 895"/>
                <a:gd name="T54" fmla="*/ 413 w 818"/>
                <a:gd name="T55" fmla="*/ 69 h 895"/>
                <a:gd name="T56" fmla="*/ 153 w 818"/>
                <a:gd name="T57" fmla="*/ 328 h 895"/>
                <a:gd name="T58" fmla="*/ 45 w 818"/>
                <a:gd name="T59" fmla="*/ 432 h 895"/>
                <a:gd name="T60" fmla="*/ 12 w 818"/>
                <a:gd name="T61" fmla="*/ 463 h 895"/>
                <a:gd name="T62" fmla="*/ 3 w 818"/>
                <a:gd name="T63" fmla="*/ 470 h 895"/>
                <a:gd name="T64" fmla="*/ 2 w 818"/>
                <a:gd name="T65" fmla="*/ 471 h 895"/>
                <a:gd name="T66" fmla="*/ 1 w 818"/>
                <a:gd name="T67" fmla="*/ 471 h 895"/>
                <a:gd name="T68" fmla="*/ 8 w 818"/>
                <a:gd name="T69" fmla="*/ 482 h 895"/>
                <a:gd name="T70" fmla="*/ 3 w 818"/>
                <a:gd name="T71" fmla="*/ 470 h 895"/>
                <a:gd name="T72" fmla="*/ 1 w 818"/>
                <a:gd name="T73" fmla="*/ 471 h 895"/>
                <a:gd name="T74" fmla="*/ 8 w 818"/>
                <a:gd name="T75" fmla="*/ 482 h 895"/>
                <a:gd name="T76" fmla="*/ 3 w 818"/>
                <a:gd name="T77" fmla="*/ 470 h 895"/>
                <a:gd name="T78" fmla="*/ 13 w 818"/>
                <a:gd name="T79" fmla="*/ 490 h 895"/>
                <a:gd name="T80" fmla="*/ 5 w 818"/>
                <a:gd name="T81" fmla="*/ 470 h 895"/>
                <a:gd name="T82" fmla="*/ 3 w 818"/>
                <a:gd name="T83" fmla="*/ 470 h 895"/>
                <a:gd name="T84" fmla="*/ 13 w 818"/>
                <a:gd name="T85" fmla="*/ 490 h 895"/>
                <a:gd name="T86" fmla="*/ 5 w 818"/>
                <a:gd name="T87" fmla="*/ 470 h 895"/>
                <a:gd name="T88" fmla="*/ 14 w 818"/>
                <a:gd name="T89" fmla="*/ 494 h 895"/>
                <a:gd name="T90" fmla="*/ 9 w 818"/>
                <a:gd name="T91" fmla="*/ 468 h 895"/>
                <a:gd name="T92" fmla="*/ 5 w 818"/>
                <a:gd name="T93" fmla="*/ 470 h 895"/>
                <a:gd name="T94" fmla="*/ 14 w 818"/>
                <a:gd name="T95" fmla="*/ 494 h 895"/>
                <a:gd name="T96" fmla="*/ 9 w 818"/>
                <a:gd name="T97" fmla="*/ 468 h 895"/>
                <a:gd name="T98" fmla="*/ 0 w 818"/>
                <a:gd name="T99" fmla="*/ 520 h 895"/>
                <a:gd name="T100" fmla="*/ 15 w 818"/>
                <a:gd name="T101" fmla="*/ 496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8" h="895">
                  <a:moveTo>
                    <a:pt x="15" y="496"/>
                  </a:moveTo>
                  <a:cubicBezTo>
                    <a:pt x="20" y="524"/>
                    <a:pt x="20" y="524"/>
                    <a:pt x="20" y="524"/>
                  </a:cubicBezTo>
                  <a:cubicBezTo>
                    <a:pt x="22" y="523"/>
                    <a:pt x="24" y="523"/>
                    <a:pt x="25" y="522"/>
                  </a:cubicBezTo>
                  <a:cubicBezTo>
                    <a:pt x="27" y="521"/>
                    <a:pt x="29" y="521"/>
                    <a:pt x="30" y="520"/>
                  </a:cubicBezTo>
                  <a:cubicBezTo>
                    <a:pt x="32" y="518"/>
                    <a:pt x="34" y="517"/>
                    <a:pt x="36" y="516"/>
                  </a:cubicBezTo>
                  <a:cubicBezTo>
                    <a:pt x="39" y="514"/>
                    <a:pt x="42" y="511"/>
                    <a:pt x="46" y="507"/>
                  </a:cubicBezTo>
                  <a:cubicBezTo>
                    <a:pt x="54" y="501"/>
                    <a:pt x="64" y="492"/>
                    <a:pt x="75" y="481"/>
                  </a:cubicBezTo>
                  <a:cubicBezTo>
                    <a:pt x="96" y="462"/>
                    <a:pt x="122" y="436"/>
                    <a:pt x="153" y="407"/>
                  </a:cubicBezTo>
                  <a:cubicBezTo>
                    <a:pt x="243" y="319"/>
                    <a:pt x="366" y="197"/>
                    <a:pt x="453" y="109"/>
                  </a:cubicBezTo>
                  <a:cubicBezTo>
                    <a:pt x="488" y="74"/>
                    <a:pt x="534" y="56"/>
                    <a:pt x="581" y="56"/>
                  </a:cubicBezTo>
                  <a:cubicBezTo>
                    <a:pt x="609" y="56"/>
                    <a:pt x="638" y="63"/>
                    <a:pt x="664" y="77"/>
                  </a:cubicBezTo>
                  <a:cubicBezTo>
                    <a:pt x="695" y="92"/>
                    <a:pt x="719" y="116"/>
                    <a:pt x="736" y="144"/>
                  </a:cubicBezTo>
                  <a:cubicBezTo>
                    <a:pt x="752" y="171"/>
                    <a:pt x="762" y="204"/>
                    <a:pt x="762" y="237"/>
                  </a:cubicBezTo>
                  <a:cubicBezTo>
                    <a:pt x="762" y="250"/>
                    <a:pt x="760" y="264"/>
                    <a:pt x="757" y="278"/>
                  </a:cubicBezTo>
                  <a:cubicBezTo>
                    <a:pt x="629" y="827"/>
                    <a:pt x="629" y="827"/>
                    <a:pt x="629" y="827"/>
                  </a:cubicBezTo>
                  <a:cubicBezTo>
                    <a:pt x="29" y="472"/>
                    <a:pt x="29" y="472"/>
                    <a:pt x="29" y="472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20" y="524"/>
                    <a:pt x="20" y="524"/>
                    <a:pt x="20" y="524"/>
                  </a:cubicBezTo>
                  <a:cubicBezTo>
                    <a:pt x="15" y="496"/>
                    <a:pt x="15" y="496"/>
                    <a:pt x="15" y="496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633" y="895"/>
                    <a:pt x="633" y="895"/>
                    <a:pt x="633" y="895"/>
                  </a:cubicBezTo>
                  <a:cubicBezTo>
                    <a:pt x="675" y="877"/>
                    <a:pt x="675" y="877"/>
                    <a:pt x="675" y="877"/>
                  </a:cubicBezTo>
                  <a:cubicBezTo>
                    <a:pt x="812" y="290"/>
                    <a:pt x="812" y="290"/>
                    <a:pt x="812" y="290"/>
                  </a:cubicBezTo>
                  <a:cubicBezTo>
                    <a:pt x="816" y="272"/>
                    <a:pt x="818" y="254"/>
                    <a:pt x="818" y="237"/>
                  </a:cubicBezTo>
                  <a:cubicBezTo>
                    <a:pt x="818" y="193"/>
                    <a:pt x="806" y="151"/>
                    <a:pt x="784" y="115"/>
                  </a:cubicBezTo>
                  <a:cubicBezTo>
                    <a:pt x="762" y="78"/>
                    <a:pt x="730" y="47"/>
                    <a:pt x="690" y="26"/>
                  </a:cubicBezTo>
                  <a:cubicBezTo>
                    <a:pt x="656" y="8"/>
                    <a:pt x="618" y="0"/>
                    <a:pt x="581" y="0"/>
                  </a:cubicBezTo>
                  <a:cubicBezTo>
                    <a:pt x="519" y="0"/>
                    <a:pt x="459" y="24"/>
                    <a:pt x="413" y="69"/>
                  </a:cubicBezTo>
                  <a:cubicBezTo>
                    <a:pt x="338" y="144"/>
                    <a:pt x="237" y="245"/>
                    <a:pt x="153" y="328"/>
                  </a:cubicBezTo>
                  <a:cubicBezTo>
                    <a:pt x="111" y="369"/>
                    <a:pt x="73" y="406"/>
                    <a:pt x="45" y="432"/>
                  </a:cubicBezTo>
                  <a:cubicBezTo>
                    <a:pt x="31" y="445"/>
                    <a:pt x="20" y="455"/>
                    <a:pt x="12" y="463"/>
                  </a:cubicBezTo>
                  <a:cubicBezTo>
                    <a:pt x="8" y="466"/>
                    <a:pt x="5" y="469"/>
                    <a:pt x="3" y="470"/>
                  </a:cubicBezTo>
                  <a:cubicBezTo>
                    <a:pt x="2" y="471"/>
                    <a:pt x="2" y="471"/>
                    <a:pt x="2" y="471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2" y="471"/>
                    <a:pt x="1" y="471"/>
                    <a:pt x="1" y="471"/>
                  </a:cubicBezTo>
                  <a:cubicBezTo>
                    <a:pt x="8" y="482"/>
                    <a:pt x="8" y="482"/>
                    <a:pt x="8" y="482"/>
                  </a:cubicBezTo>
                  <a:cubicBezTo>
                    <a:pt x="3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4" y="470"/>
                    <a:pt x="3" y="470"/>
                    <a:pt x="3" y="470"/>
                  </a:cubicBezTo>
                  <a:cubicBezTo>
                    <a:pt x="13" y="490"/>
                    <a:pt x="13" y="490"/>
                    <a:pt x="13" y="490"/>
                  </a:cubicBezTo>
                  <a:cubicBezTo>
                    <a:pt x="5" y="470"/>
                    <a:pt x="5" y="470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7" y="469"/>
                    <a:pt x="6" y="469"/>
                    <a:pt x="5" y="470"/>
                  </a:cubicBezTo>
                  <a:cubicBezTo>
                    <a:pt x="14" y="494"/>
                    <a:pt x="14" y="494"/>
                    <a:pt x="14" y="494"/>
                  </a:cubicBezTo>
                  <a:cubicBezTo>
                    <a:pt x="9" y="468"/>
                    <a:pt x="9" y="468"/>
                    <a:pt x="9" y="468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5" y="496"/>
                    <a:pt x="15" y="496"/>
                    <a:pt x="15" y="49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Sļíḑè">
              <a:extLst>
                <a:ext uri="{FF2B5EF4-FFF2-40B4-BE49-F238E27FC236}">
                  <a16:creationId xmlns="" xmlns:a16="http://schemas.microsoft.com/office/drawing/2014/main" id="{076D2F9E-BFC2-4775-A35D-410B5CAF788F}"/>
                </a:ext>
              </a:extLst>
            </p:cNvPr>
            <p:cNvSpPr/>
            <p:nvPr/>
          </p:nvSpPr>
          <p:spPr bwMode="auto">
            <a:xfrm>
              <a:off x="6844175" y="1704032"/>
              <a:ext cx="359864" cy="289691"/>
            </a:xfrm>
            <a:custGeom>
              <a:avLst/>
              <a:gdLst>
                <a:gd name="T0" fmla="*/ 0 w 942"/>
                <a:gd name="T1" fmla="*/ 269 h 718"/>
                <a:gd name="T2" fmla="*/ 616 w 942"/>
                <a:gd name="T3" fmla="*/ 124 h 718"/>
                <a:gd name="T4" fmla="*/ 832 w 942"/>
                <a:gd name="T5" fmla="*/ 718 h 718"/>
                <a:gd name="T6" fmla="*/ 0 w 942"/>
                <a:gd name="T7" fmla="*/ 269 h 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2" h="718">
                  <a:moveTo>
                    <a:pt x="0" y="269"/>
                  </a:moveTo>
                  <a:cubicBezTo>
                    <a:pt x="110" y="65"/>
                    <a:pt x="386" y="0"/>
                    <a:pt x="616" y="124"/>
                  </a:cubicBezTo>
                  <a:cubicBezTo>
                    <a:pt x="845" y="248"/>
                    <a:pt x="942" y="514"/>
                    <a:pt x="832" y="718"/>
                  </a:cubicBezTo>
                  <a:cubicBezTo>
                    <a:pt x="0" y="269"/>
                    <a:pt x="0" y="269"/>
                    <a:pt x="0" y="269"/>
                  </a:cubicBezTo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lídè">
              <a:extLst>
                <a:ext uri="{FF2B5EF4-FFF2-40B4-BE49-F238E27FC236}">
                  <a16:creationId xmlns="" xmlns:a16="http://schemas.microsoft.com/office/drawing/2014/main" id="{C63B16BD-363F-4B45-8C42-C826E961C92E}"/>
                </a:ext>
              </a:extLst>
            </p:cNvPr>
            <p:cNvSpPr/>
            <p:nvPr/>
          </p:nvSpPr>
          <p:spPr bwMode="auto">
            <a:xfrm>
              <a:off x="6829635" y="1717461"/>
              <a:ext cx="360470" cy="292248"/>
            </a:xfrm>
            <a:custGeom>
              <a:avLst/>
              <a:gdLst>
                <a:gd name="T0" fmla="*/ 38 w 944"/>
                <a:gd name="T1" fmla="*/ 236 h 724"/>
                <a:gd name="T2" fmla="*/ 63 w 944"/>
                <a:gd name="T3" fmla="*/ 250 h 724"/>
                <a:gd name="T4" fmla="*/ 206 w 944"/>
                <a:gd name="T5" fmla="*/ 107 h 724"/>
                <a:gd name="T6" fmla="*/ 409 w 944"/>
                <a:gd name="T7" fmla="*/ 56 h 724"/>
                <a:gd name="T8" fmla="*/ 640 w 944"/>
                <a:gd name="T9" fmla="*/ 116 h 724"/>
                <a:gd name="T10" fmla="*/ 823 w 944"/>
                <a:gd name="T11" fmla="*/ 286 h 724"/>
                <a:gd name="T12" fmla="*/ 887 w 944"/>
                <a:gd name="T13" fmla="*/ 504 h 724"/>
                <a:gd name="T14" fmla="*/ 845 w 944"/>
                <a:gd name="T15" fmla="*/ 672 h 724"/>
                <a:gd name="T16" fmla="*/ 870 w 944"/>
                <a:gd name="T17" fmla="*/ 685 h 724"/>
                <a:gd name="T18" fmla="*/ 884 w 944"/>
                <a:gd name="T19" fmla="*/ 660 h 724"/>
                <a:gd name="T20" fmla="*/ 51 w 944"/>
                <a:gd name="T21" fmla="*/ 211 h 724"/>
                <a:gd name="T22" fmla="*/ 38 w 944"/>
                <a:gd name="T23" fmla="*/ 236 h 724"/>
                <a:gd name="T24" fmla="*/ 63 w 944"/>
                <a:gd name="T25" fmla="*/ 250 h 724"/>
                <a:gd name="T26" fmla="*/ 38 w 944"/>
                <a:gd name="T27" fmla="*/ 236 h 724"/>
                <a:gd name="T28" fmla="*/ 24 w 944"/>
                <a:gd name="T29" fmla="*/ 261 h 724"/>
                <a:gd name="T30" fmla="*/ 882 w 944"/>
                <a:gd name="T31" fmla="*/ 724 h 724"/>
                <a:gd name="T32" fmla="*/ 895 w 944"/>
                <a:gd name="T33" fmla="*/ 699 h 724"/>
                <a:gd name="T34" fmla="*/ 944 w 944"/>
                <a:gd name="T35" fmla="*/ 504 h 724"/>
                <a:gd name="T36" fmla="*/ 871 w 944"/>
                <a:gd name="T37" fmla="*/ 256 h 724"/>
                <a:gd name="T38" fmla="*/ 667 w 944"/>
                <a:gd name="T39" fmla="*/ 66 h 724"/>
                <a:gd name="T40" fmla="*/ 409 w 944"/>
                <a:gd name="T41" fmla="*/ 0 h 724"/>
                <a:gd name="T42" fmla="*/ 179 w 944"/>
                <a:gd name="T43" fmla="*/ 57 h 724"/>
                <a:gd name="T44" fmla="*/ 13 w 944"/>
                <a:gd name="T45" fmla="*/ 223 h 724"/>
                <a:gd name="T46" fmla="*/ 0 w 944"/>
                <a:gd name="T47" fmla="*/ 248 h 724"/>
                <a:gd name="T48" fmla="*/ 24 w 944"/>
                <a:gd name="T49" fmla="*/ 261 h 724"/>
                <a:gd name="T50" fmla="*/ 38 w 944"/>
                <a:gd name="T51" fmla="*/ 236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4" h="724">
                  <a:moveTo>
                    <a:pt x="38" y="236"/>
                  </a:moveTo>
                  <a:cubicBezTo>
                    <a:pt x="63" y="250"/>
                    <a:pt x="63" y="250"/>
                    <a:pt x="63" y="250"/>
                  </a:cubicBezTo>
                  <a:cubicBezTo>
                    <a:pt x="96" y="188"/>
                    <a:pt x="146" y="140"/>
                    <a:pt x="206" y="107"/>
                  </a:cubicBezTo>
                  <a:cubicBezTo>
                    <a:pt x="266" y="74"/>
                    <a:pt x="336" y="56"/>
                    <a:pt x="409" y="56"/>
                  </a:cubicBezTo>
                  <a:cubicBezTo>
                    <a:pt x="486" y="56"/>
                    <a:pt x="566" y="75"/>
                    <a:pt x="640" y="116"/>
                  </a:cubicBezTo>
                  <a:cubicBezTo>
                    <a:pt x="719" y="158"/>
                    <a:pt x="780" y="218"/>
                    <a:pt x="823" y="286"/>
                  </a:cubicBezTo>
                  <a:cubicBezTo>
                    <a:pt x="865" y="353"/>
                    <a:pt x="887" y="429"/>
                    <a:pt x="887" y="504"/>
                  </a:cubicBezTo>
                  <a:cubicBezTo>
                    <a:pt x="887" y="562"/>
                    <a:pt x="874" y="619"/>
                    <a:pt x="845" y="672"/>
                  </a:cubicBezTo>
                  <a:cubicBezTo>
                    <a:pt x="870" y="685"/>
                    <a:pt x="870" y="685"/>
                    <a:pt x="870" y="685"/>
                  </a:cubicBezTo>
                  <a:cubicBezTo>
                    <a:pt x="884" y="660"/>
                    <a:pt x="884" y="660"/>
                    <a:pt x="884" y="660"/>
                  </a:cubicBezTo>
                  <a:cubicBezTo>
                    <a:pt x="51" y="211"/>
                    <a:pt x="51" y="211"/>
                    <a:pt x="51" y="211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882" y="724"/>
                    <a:pt x="882" y="724"/>
                    <a:pt x="882" y="724"/>
                  </a:cubicBezTo>
                  <a:cubicBezTo>
                    <a:pt x="895" y="699"/>
                    <a:pt x="895" y="699"/>
                    <a:pt x="895" y="699"/>
                  </a:cubicBezTo>
                  <a:cubicBezTo>
                    <a:pt x="928" y="637"/>
                    <a:pt x="944" y="571"/>
                    <a:pt x="944" y="504"/>
                  </a:cubicBezTo>
                  <a:cubicBezTo>
                    <a:pt x="944" y="418"/>
                    <a:pt x="918" y="332"/>
                    <a:pt x="871" y="256"/>
                  </a:cubicBezTo>
                  <a:cubicBezTo>
                    <a:pt x="823" y="179"/>
                    <a:pt x="754" y="113"/>
                    <a:pt x="667" y="66"/>
                  </a:cubicBezTo>
                  <a:cubicBezTo>
                    <a:pt x="584" y="21"/>
                    <a:pt x="495" y="0"/>
                    <a:pt x="409" y="0"/>
                  </a:cubicBezTo>
                  <a:cubicBezTo>
                    <a:pt x="327" y="0"/>
                    <a:pt x="248" y="19"/>
                    <a:pt x="179" y="57"/>
                  </a:cubicBezTo>
                  <a:cubicBezTo>
                    <a:pt x="110" y="95"/>
                    <a:pt x="52" y="151"/>
                    <a:pt x="13" y="22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24" y="261"/>
                    <a:pt x="24" y="261"/>
                    <a:pt x="24" y="261"/>
                  </a:cubicBezTo>
                  <a:cubicBezTo>
                    <a:pt x="38" y="236"/>
                    <a:pt x="38" y="236"/>
                    <a:pt x="38" y="236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šḷîḑè">
              <a:extLst>
                <a:ext uri="{FF2B5EF4-FFF2-40B4-BE49-F238E27FC236}">
                  <a16:creationId xmlns="" xmlns:a16="http://schemas.microsoft.com/office/drawing/2014/main" id="{3BCD1202-2F3D-4FD8-B045-FE774940EABE}"/>
                </a:ext>
              </a:extLst>
            </p:cNvPr>
            <p:cNvSpPr/>
            <p:nvPr/>
          </p:nvSpPr>
          <p:spPr bwMode="auto">
            <a:xfrm>
              <a:off x="6893248" y="1752634"/>
              <a:ext cx="236881" cy="92087"/>
            </a:xfrm>
            <a:custGeom>
              <a:avLst/>
              <a:gdLst>
                <a:gd name="T0" fmla="*/ 0 w 621"/>
                <a:gd name="T1" fmla="*/ 106 h 229"/>
                <a:gd name="T2" fmla="*/ 22 w 621"/>
                <a:gd name="T3" fmla="*/ 85 h 229"/>
                <a:gd name="T4" fmla="*/ 91 w 621"/>
                <a:gd name="T5" fmla="*/ 39 h 229"/>
                <a:gd name="T6" fmla="*/ 204 w 621"/>
                <a:gd name="T7" fmla="*/ 6 h 229"/>
                <a:gd name="T8" fmla="*/ 340 w 621"/>
                <a:gd name="T9" fmla="*/ 13 h 229"/>
                <a:gd name="T10" fmla="*/ 465 w 621"/>
                <a:gd name="T11" fmla="*/ 64 h 229"/>
                <a:gd name="T12" fmla="*/ 556 w 621"/>
                <a:gd name="T13" fmla="*/ 137 h 229"/>
                <a:gd name="T14" fmla="*/ 606 w 621"/>
                <a:gd name="T15" fmla="*/ 202 h 229"/>
                <a:gd name="T16" fmla="*/ 621 w 621"/>
                <a:gd name="T17" fmla="*/ 229 h 229"/>
                <a:gd name="T18" fmla="*/ 598 w 621"/>
                <a:gd name="T19" fmla="*/ 209 h 229"/>
                <a:gd name="T20" fmla="*/ 536 w 621"/>
                <a:gd name="T21" fmla="*/ 161 h 229"/>
                <a:gd name="T22" fmla="*/ 442 w 621"/>
                <a:gd name="T23" fmla="*/ 107 h 229"/>
                <a:gd name="T24" fmla="*/ 327 w 621"/>
                <a:gd name="T25" fmla="*/ 68 h 229"/>
                <a:gd name="T26" fmla="*/ 207 w 621"/>
                <a:gd name="T27" fmla="*/ 55 h 229"/>
                <a:gd name="T28" fmla="*/ 102 w 621"/>
                <a:gd name="T29" fmla="*/ 69 h 229"/>
                <a:gd name="T30" fmla="*/ 28 w 621"/>
                <a:gd name="T31" fmla="*/ 94 h 229"/>
                <a:gd name="T32" fmla="*/ 0 w 621"/>
                <a:gd name="T33" fmla="*/ 1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1" h="229">
                  <a:moveTo>
                    <a:pt x="0" y="106"/>
                  </a:moveTo>
                  <a:cubicBezTo>
                    <a:pt x="0" y="106"/>
                    <a:pt x="8" y="98"/>
                    <a:pt x="22" y="85"/>
                  </a:cubicBezTo>
                  <a:cubicBezTo>
                    <a:pt x="36" y="73"/>
                    <a:pt x="60" y="53"/>
                    <a:pt x="91" y="39"/>
                  </a:cubicBezTo>
                  <a:cubicBezTo>
                    <a:pt x="122" y="24"/>
                    <a:pt x="160" y="10"/>
                    <a:pt x="204" y="6"/>
                  </a:cubicBezTo>
                  <a:cubicBezTo>
                    <a:pt x="247" y="0"/>
                    <a:pt x="294" y="4"/>
                    <a:pt x="340" y="13"/>
                  </a:cubicBezTo>
                  <a:cubicBezTo>
                    <a:pt x="385" y="23"/>
                    <a:pt x="428" y="43"/>
                    <a:pt x="465" y="64"/>
                  </a:cubicBezTo>
                  <a:cubicBezTo>
                    <a:pt x="503" y="85"/>
                    <a:pt x="532" y="113"/>
                    <a:pt x="556" y="137"/>
                  </a:cubicBezTo>
                  <a:cubicBezTo>
                    <a:pt x="580" y="162"/>
                    <a:pt x="596" y="185"/>
                    <a:pt x="606" y="202"/>
                  </a:cubicBezTo>
                  <a:cubicBezTo>
                    <a:pt x="616" y="219"/>
                    <a:pt x="621" y="229"/>
                    <a:pt x="621" y="229"/>
                  </a:cubicBezTo>
                  <a:cubicBezTo>
                    <a:pt x="621" y="229"/>
                    <a:pt x="613" y="222"/>
                    <a:pt x="598" y="209"/>
                  </a:cubicBezTo>
                  <a:cubicBezTo>
                    <a:pt x="584" y="196"/>
                    <a:pt x="561" y="180"/>
                    <a:pt x="536" y="161"/>
                  </a:cubicBezTo>
                  <a:cubicBezTo>
                    <a:pt x="510" y="142"/>
                    <a:pt x="477" y="124"/>
                    <a:pt x="442" y="107"/>
                  </a:cubicBezTo>
                  <a:cubicBezTo>
                    <a:pt x="407" y="90"/>
                    <a:pt x="368" y="75"/>
                    <a:pt x="327" y="68"/>
                  </a:cubicBezTo>
                  <a:cubicBezTo>
                    <a:pt x="288" y="58"/>
                    <a:pt x="246" y="52"/>
                    <a:pt x="207" y="55"/>
                  </a:cubicBezTo>
                  <a:cubicBezTo>
                    <a:pt x="169" y="56"/>
                    <a:pt x="132" y="59"/>
                    <a:pt x="102" y="69"/>
                  </a:cubicBezTo>
                  <a:cubicBezTo>
                    <a:pt x="71" y="77"/>
                    <a:pt x="46" y="85"/>
                    <a:pt x="28" y="94"/>
                  </a:cubicBezTo>
                  <a:cubicBezTo>
                    <a:pt x="11" y="102"/>
                    <a:pt x="0" y="106"/>
                    <a:pt x="0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š1íḑé">
              <a:extLst>
                <a:ext uri="{FF2B5EF4-FFF2-40B4-BE49-F238E27FC236}">
                  <a16:creationId xmlns="" xmlns:a16="http://schemas.microsoft.com/office/drawing/2014/main" id="{440B203C-530B-4C26-9BB8-3DABFAC779FE}"/>
                </a:ext>
              </a:extLst>
            </p:cNvPr>
            <p:cNvSpPr/>
            <p:nvPr/>
          </p:nvSpPr>
          <p:spPr bwMode="auto">
            <a:xfrm>
              <a:off x="6965342" y="1693160"/>
              <a:ext cx="213253" cy="142606"/>
            </a:xfrm>
            <a:custGeom>
              <a:avLst/>
              <a:gdLst>
                <a:gd name="T0" fmla="*/ 160 w 558"/>
                <a:gd name="T1" fmla="*/ 0 h 353"/>
                <a:gd name="T2" fmla="*/ 29 w 558"/>
                <a:gd name="T3" fmla="*/ 34 h 353"/>
                <a:gd name="T4" fmla="*/ 0 w 558"/>
                <a:gd name="T5" fmla="*/ 63 h 353"/>
                <a:gd name="T6" fmla="*/ 54 w 558"/>
                <a:gd name="T7" fmla="*/ 60 h 353"/>
                <a:gd name="T8" fmla="*/ 312 w 558"/>
                <a:gd name="T9" fmla="*/ 126 h 353"/>
                <a:gd name="T10" fmla="*/ 516 w 558"/>
                <a:gd name="T11" fmla="*/ 316 h 353"/>
                <a:gd name="T12" fmla="*/ 536 w 558"/>
                <a:gd name="T13" fmla="*/ 353 h 353"/>
                <a:gd name="T14" fmla="*/ 558 w 558"/>
                <a:gd name="T15" fmla="*/ 260 h 353"/>
                <a:gd name="T16" fmla="*/ 451 w 558"/>
                <a:gd name="T17" fmla="*/ 102 h 353"/>
                <a:gd name="T18" fmla="*/ 388 w 558"/>
                <a:gd name="T19" fmla="*/ 62 h 353"/>
                <a:gd name="T20" fmla="*/ 176 w 558"/>
                <a:gd name="T21" fmla="*/ 0 h 353"/>
                <a:gd name="T22" fmla="*/ 160 w 558"/>
                <a:gd name="T23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353">
                  <a:moveTo>
                    <a:pt x="160" y="0"/>
                  </a:moveTo>
                  <a:cubicBezTo>
                    <a:pt x="114" y="0"/>
                    <a:pt x="69" y="12"/>
                    <a:pt x="29" y="34"/>
                  </a:cubicBezTo>
                  <a:cubicBezTo>
                    <a:pt x="19" y="44"/>
                    <a:pt x="9" y="54"/>
                    <a:pt x="0" y="63"/>
                  </a:cubicBezTo>
                  <a:cubicBezTo>
                    <a:pt x="18" y="61"/>
                    <a:pt x="36" y="60"/>
                    <a:pt x="54" y="60"/>
                  </a:cubicBezTo>
                  <a:cubicBezTo>
                    <a:pt x="140" y="60"/>
                    <a:pt x="229" y="81"/>
                    <a:pt x="312" y="126"/>
                  </a:cubicBezTo>
                  <a:cubicBezTo>
                    <a:pt x="399" y="173"/>
                    <a:pt x="468" y="239"/>
                    <a:pt x="516" y="316"/>
                  </a:cubicBezTo>
                  <a:cubicBezTo>
                    <a:pt x="523" y="328"/>
                    <a:pt x="530" y="340"/>
                    <a:pt x="536" y="353"/>
                  </a:cubicBezTo>
                  <a:cubicBezTo>
                    <a:pt x="558" y="260"/>
                    <a:pt x="558" y="260"/>
                    <a:pt x="558" y="260"/>
                  </a:cubicBezTo>
                  <a:cubicBezTo>
                    <a:pt x="542" y="198"/>
                    <a:pt x="505" y="142"/>
                    <a:pt x="451" y="102"/>
                  </a:cubicBezTo>
                  <a:cubicBezTo>
                    <a:pt x="431" y="87"/>
                    <a:pt x="410" y="74"/>
                    <a:pt x="388" y="62"/>
                  </a:cubicBezTo>
                  <a:cubicBezTo>
                    <a:pt x="319" y="25"/>
                    <a:pt x="247" y="5"/>
                    <a:pt x="176" y="0"/>
                  </a:cubicBezTo>
                  <a:cubicBezTo>
                    <a:pt x="170" y="0"/>
                    <a:pt x="165" y="0"/>
                    <a:pt x="160" y="0"/>
                  </a:cubicBezTo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ṣḷîdé">
              <a:extLst>
                <a:ext uri="{FF2B5EF4-FFF2-40B4-BE49-F238E27FC236}">
                  <a16:creationId xmlns="" xmlns:a16="http://schemas.microsoft.com/office/drawing/2014/main" id="{B8D82E18-BAFB-4B92-BEBA-31A234EF8AB7}"/>
                </a:ext>
              </a:extLst>
            </p:cNvPr>
            <p:cNvSpPr/>
            <p:nvPr/>
          </p:nvSpPr>
          <p:spPr bwMode="auto">
            <a:xfrm>
              <a:off x="6959283" y="1707229"/>
              <a:ext cx="224158" cy="149002"/>
            </a:xfrm>
            <a:custGeom>
              <a:avLst/>
              <a:gdLst>
                <a:gd name="T0" fmla="*/ 574 w 587"/>
                <a:gd name="T1" fmla="*/ 226 h 370"/>
                <a:gd name="T2" fmla="*/ 552 w 587"/>
                <a:gd name="T3" fmla="*/ 319 h 370"/>
                <a:gd name="T4" fmla="*/ 575 w 587"/>
                <a:gd name="T5" fmla="*/ 370 h 370"/>
                <a:gd name="T6" fmla="*/ 576 w 587"/>
                <a:gd name="T7" fmla="*/ 367 h 370"/>
                <a:gd name="T8" fmla="*/ 574 w 587"/>
                <a:gd name="T9" fmla="*/ 226 h 370"/>
                <a:gd name="T10" fmla="*/ 45 w 587"/>
                <a:gd name="T11" fmla="*/ 0 h 370"/>
                <a:gd name="T12" fmla="*/ 0 w 587"/>
                <a:gd name="T13" fmla="*/ 31 h 370"/>
                <a:gd name="T14" fmla="*/ 16 w 587"/>
                <a:gd name="T15" fmla="*/ 29 h 370"/>
                <a:gd name="T16" fmla="*/ 45 w 587"/>
                <a:gd name="T17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70">
                  <a:moveTo>
                    <a:pt x="574" y="226"/>
                  </a:moveTo>
                  <a:cubicBezTo>
                    <a:pt x="552" y="319"/>
                    <a:pt x="552" y="319"/>
                    <a:pt x="552" y="319"/>
                  </a:cubicBezTo>
                  <a:cubicBezTo>
                    <a:pt x="561" y="335"/>
                    <a:pt x="569" y="353"/>
                    <a:pt x="575" y="370"/>
                  </a:cubicBezTo>
                  <a:cubicBezTo>
                    <a:pt x="576" y="367"/>
                    <a:pt x="576" y="367"/>
                    <a:pt x="576" y="367"/>
                  </a:cubicBezTo>
                  <a:cubicBezTo>
                    <a:pt x="587" y="320"/>
                    <a:pt x="586" y="272"/>
                    <a:pt x="574" y="226"/>
                  </a:cubicBezTo>
                  <a:moveTo>
                    <a:pt x="45" y="0"/>
                  </a:moveTo>
                  <a:cubicBezTo>
                    <a:pt x="29" y="9"/>
                    <a:pt x="14" y="19"/>
                    <a:pt x="0" y="31"/>
                  </a:cubicBezTo>
                  <a:cubicBezTo>
                    <a:pt x="5" y="30"/>
                    <a:pt x="10" y="29"/>
                    <a:pt x="16" y="29"/>
                  </a:cubicBezTo>
                  <a:cubicBezTo>
                    <a:pt x="25" y="20"/>
                    <a:pt x="35" y="10"/>
                    <a:pt x="45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$ḷîḍe">
              <a:extLst>
                <a:ext uri="{FF2B5EF4-FFF2-40B4-BE49-F238E27FC236}">
                  <a16:creationId xmlns="" xmlns:a16="http://schemas.microsoft.com/office/drawing/2014/main" id="{05C26A5B-36AE-4058-8F61-41C0D2644239}"/>
                </a:ext>
              </a:extLst>
            </p:cNvPr>
            <p:cNvSpPr/>
            <p:nvPr/>
          </p:nvSpPr>
          <p:spPr bwMode="auto">
            <a:xfrm>
              <a:off x="6927174" y="1717461"/>
              <a:ext cx="251420" cy="166268"/>
            </a:xfrm>
            <a:custGeom>
              <a:avLst/>
              <a:gdLst>
                <a:gd name="T0" fmla="*/ 153 w 658"/>
                <a:gd name="T1" fmla="*/ 0 h 412"/>
                <a:gd name="T2" fmla="*/ 99 w 658"/>
                <a:gd name="T3" fmla="*/ 3 h 412"/>
                <a:gd name="T4" fmla="*/ 83 w 658"/>
                <a:gd name="T5" fmla="*/ 5 h 412"/>
                <a:gd name="T6" fmla="*/ 65 w 658"/>
                <a:gd name="T7" fmla="*/ 21 h 412"/>
                <a:gd name="T8" fmla="*/ 0 w 658"/>
                <a:gd name="T9" fmla="*/ 79 h 412"/>
                <a:gd name="T10" fmla="*/ 0 w 658"/>
                <a:gd name="T11" fmla="*/ 79 h 412"/>
                <a:gd name="T12" fmla="*/ 154 w 658"/>
                <a:gd name="T13" fmla="*/ 53 h 412"/>
                <a:gd name="T14" fmla="*/ 398 w 658"/>
                <a:gd name="T15" fmla="*/ 115 h 412"/>
                <a:gd name="T16" fmla="*/ 642 w 658"/>
                <a:gd name="T17" fmla="*/ 412 h 412"/>
                <a:gd name="T18" fmla="*/ 658 w 658"/>
                <a:gd name="T19" fmla="*/ 344 h 412"/>
                <a:gd name="T20" fmla="*/ 635 w 658"/>
                <a:gd name="T21" fmla="*/ 293 h 412"/>
                <a:gd name="T22" fmla="*/ 615 w 658"/>
                <a:gd name="T23" fmla="*/ 256 h 412"/>
                <a:gd name="T24" fmla="*/ 411 w 658"/>
                <a:gd name="T25" fmla="*/ 66 h 412"/>
                <a:gd name="T26" fmla="*/ 153 w 658"/>
                <a:gd name="T27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8" h="412">
                  <a:moveTo>
                    <a:pt x="153" y="0"/>
                  </a:moveTo>
                  <a:cubicBezTo>
                    <a:pt x="135" y="0"/>
                    <a:pt x="117" y="1"/>
                    <a:pt x="99" y="3"/>
                  </a:cubicBezTo>
                  <a:cubicBezTo>
                    <a:pt x="93" y="3"/>
                    <a:pt x="88" y="4"/>
                    <a:pt x="83" y="5"/>
                  </a:cubicBezTo>
                  <a:cubicBezTo>
                    <a:pt x="77" y="10"/>
                    <a:pt x="71" y="15"/>
                    <a:pt x="65" y="21"/>
                  </a:cubicBezTo>
                  <a:cubicBezTo>
                    <a:pt x="28" y="55"/>
                    <a:pt x="4" y="78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8" y="62"/>
                    <a:pt x="100" y="53"/>
                    <a:pt x="154" y="53"/>
                  </a:cubicBezTo>
                  <a:cubicBezTo>
                    <a:pt x="235" y="53"/>
                    <a:pt x="319" y="73"/>
                    <a:pt x="398" y="115"/>
                  </a:cubicBezTo>
                  <a:cubicBezTo>
                    <a:pt x="523" y="183"/>
                    <a:pt x="608" y="293"/>
                    <a:pt x="642" y="412"/>
                  </a:cubicBezTo>
                  <a:cubicBezTo>
                    <a:pt x="658" y="344"/>
                    <a:pt x="658" y="344"/>
                    <a:pt x="658" y="344"/>
                  </a:cubicBezTo>
                  <a:cubicBezTo>
                    <a:pt x="652" y="327"/>
                    <a:pt x="644" y="309"/>
                    <a:pt x="635" y="293"/>
                  </a:cubicBezTo>
                  <a:cubicBezTo>
                    <a:pt x="629" y="280"/>
                    <a:pt x="622" y="268"/>
                    <a:pt x="615" y="256"/>
                  </a:cubicBezTo>
                  <a:cubicBezTo>
                    <a:pt x="567" y="179"/>
                    <a:pt x="498" y="113"/>
                    <a:pt x="411" y="66"/>
                  </a:cubicBezTo>
                  <a:cubicBezTo>
                    <a:pt x="328" y="21"/>
                    <a:pt x="239" y="0"/>
                    <a:pt x="153" y="0"/>
                  </a:cubicBezTo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ḻîḋê">
              <a:extLst>
                <a:ext uri="{FF2B5EF4-FFF2-40B4-BE49-F238E27FC236}">
                  <a16:creationId xmlns="" xmlns:a16="http://schemas.microsoft.com/office/drawing/2014/main" id="{AE950BDF-67C8-46AC-B6B8-476EDA8DC4EA}"/>
                </a:ext>
              </a:extLst>
            </p:cNvPr>
            <p:cNvSpPr/>
            <p:nvPr/>
          </p:nvSpPr>
          <p:spPr bwMode="auto">
            <a:xfrm>
              <a:off x="7244024" y="2301957"/>
              <a:ext cx="409542" cy="518628"/>
            </a:xfrm>
            <a:custGeom>
              <a:avLst/>
              <a:gdLst>
                <a:gd name="T0" fmla="*/ 967 w 1073"/>
                <a:gd name="T1" fmla="*/ 0 h 1286"/>
                <a:gd name="T2" fmla="*/ 0 w 1073"/>
                <a:gd name="T3" fmla="*/ 1269 h 1286"/>
                <a:gd name="T4" fmla="*/ 167 w 1073"/>
                <a:gd name="T5" fmla="*/ 1286 h 1286"/>
                <a:gd name="T6" fmla="*/ 1073 w 1073"/>
                <a:gd name="T7" fmla="*/ 67 h 1286"/>
                <a:gd name="T8" fmla="*/ 967 w 1073"/>
                <a:gd name="T9" fmla="*/ 0 h 1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3" h="1286">
                  <a:moveTo>
                    <a:pt x="967" y="0"/>
                  </a:moveTo>
                  <a:cubicBezTo>
                    <a:pt x="0" y="1269"/>
                    <a:pt x="0" y="1269"/>
                    <a:pt x="0" y="1269"/>
                  </a:cubicBezTo>
                  <a:cubicBezTo>
                    <a:pt x="0" y="1269"/>
                    <a:pt x="169" y="1286"/>
                    <a:pt x="167" y="1286"/>
                  </a:cubicBezTo>
                  <a:cubicBezTo>
                    <a:pt x="164" y="1286"/>
                    <a:pt x="1073" y="67"/>
                    <a:pt x="1073" y="67"/>
                  </a:cubicBezTo>
                  <a:lnTo>
                    <a:pt x="967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ḻíḍe">
              <a:extLst>
                <a:ext uri="{FF2B5EF4-FFF2-40B4-BE49-F238E27FC236}">
                  <a16:creationId xmlns="" xmlns:a16="http://schemas.microsoft.com/office/drawing/2014/main" id="{E15B1839-65D6-44C8-8BED-043F92A0C9C5}"/>
                </a:ext>
              </a:extLst>
            </p:cNvPr>
            <p:cNvSpPr/>
            <p:nvPr/>
          </p:nvSpPr>
          <p:spPr bwMode="auto">
            <a:xfrm>
              <a:off x="7234936" y="2292365"/>
              <a:ext cx="427716" cy="539730"/>
            </a:xfrm>
            <a:custGeom>
              <a:avLst/>
              <a:gdLst>
                <a:gd name="T0" fmla="*/ 20 w 1119"/>
                <a:gd name="T1" fmla="*/ 1321 h 1338"/>
                <a:gd name="T2" fmla="*/ 185 w 1119"/>
                <a:gd name="T3" fmla="*/ 1338 h 1338"/>
                <a:gd name="T4" fmla="*/ 190 w 1119"/>
                <a:gd name="T5" fmla="*/ 1338 h 1338"/>
                <a:gd name="T6" fmla="*/ 197 w 1119"/>
                <a:gd name="T7" fmla="*/ 1337 h 1338"/>
                <a:gd name="T8" fmla="*/ 216 w 1119"/>
                <a:gd name="T9" fmla="*/ 1320 h 1338"/>
                <a:gd name="T10" fmla="*/ 207 w 1119"/>
                <a:gd name="T11" fmla="*/ 1288 h 1338"/>
                <a:gd name="T12" fmla="*/ 195 w 1119"/>
                <a:gd name="T13" fmla="*/ 1282 h 1338"/>
                <a:gd name="T14" fmla="*/ 206 w 1119"/>
                <a:gd name="T15" fmla="*/ 1287 h 1338"/>
                <a:gd name="T16" fmla="*/ 190 w 1119"/>
                <a:gd name="T17" fmla="*/ 1310 h 1338"/>
                <a:gd name="T18" fmla="*/ 212 w 1119"/>
                <a:gd name="T19" fmla="*/ 1292 h 1338"/>
                <a:gd name="T20" fmla="*/ 190 w 1119"/>
                <a:gd name="T21" fmla="*/ 1310 h 1338"/>
                <a:gd name="T22" fmla="*/ 217 w 1119"/>
                <a:gd name="T23" fmla="*/ 1302 h 1338"/>
                <a:gd name="T24" fmla="*/ 212 w 1119"/>
                <a:gd name="T25" fmla="*/ 1327 h 1338"/>
                <a:gd name="T26" fmla="*/ 216 w 1119"/>
                <a:gd name="T27" fmla="*/ 1321 h 1338"/>
                <a:gd name="T28" fmla="*/ 190 w 1119"/>
                <a:gd name="T29" fmla="*/ 1310 h 1338"/>
                <a:gd name="T30" fmla="*/ 215 w 1119"/>
                <a:gd name="T31" fmla="*/ 1323 h 1338"/>
                <a:gd name="T32" fmla="*/ 193 w 1119"/>
                <a:gd name="T33" fmla="*/ 1312 h 1338"/>
                <a:gd name="T34" fmla="*/ 214 w 1119"/>
                <a:gd name="T35" fmla="*/ 1325 h 1338"/>
                <a:gd name="T36" fmla="*/ 215 w 1119"/>
                <a:gd name="T37" fmla="*/ 1323 h 1338"/>
                <a:gd name="T38" fmla="*/ 1049 w 1119"/>
                <a:gd name="T39" fmla="*/ 202 h 1338"/>
                <a:gd name="T40" fmla="*/ 1111 w 1119"/>
                <a:gd name="T41" fmla="*/ 67 h 1338"/>
                <a:gd name="T42" fmla="*/ 975 w 1119"/>
                <a:gd name="T43" fmla="*/ 48 h 1338"/>
                <a:gd name="T44" fmla="*/ 620 w 1119"/>
                <a:gd name="T45" fmla="*/ 682 h 1338"/>
                <a:gd name="T46" fmla="*/ 169 w 1119"/>
                <a:gd name="T47" fmla="*/ 1290 h 1338"/>
                <a:gd name="T48" fmla="*/ 164 w 1119"/>
                <a:gd name="T49" fmla="*/ 1299 h 1338"/>
                <a:gd name="T50" fmla="*/ 167 w 1119"/>
                <a:gd name="T51" fmla="*/ 1293 h 1338"/>
                <a:gd name="T52" fmla="*/ 165 w 1119"/>
                <a:gd name="T53" fmla="*/ 1323 h 1338"/>
                <a:gd name="T54" fmla="*/ 190 w 1119"/>
                <a:gd name="T55" fmla="*/ 1310 h 1338"/>
                <a:gd name="T56" fmla="*/ 183 w 1119"/>
                <a:gd name="T57" fmla="*/ 1337 h 1338"/>
                <a:gd name="T58" fmla="*/ 190 w 1119"/>
                <a:gd name="T59" fmla="*/ 1310 h 1338"/>
                <a:gd name="T60" fmla="*/ 182 w 1119"/>
                <a:gd name="T61" fmla="*/ 1337 h 1338"/>
                <a:gd name="T62" fmla="*/ 179 w 1119"/>
                <a:gd name="T63" fmla="*/ 1336 h 1338"/>
                <a:gd name="T64" fmla="*/ 190 w 1119"/>
                <a:gd name="T65" fmla="*/ 1310 h 1338"/>
                <a:gd name="T66" fmla="*/ 176 w 1119"/>
                <a:gd name="T67" fmla="*/ 1335 h 1338"/>
                <a:gd name="T68" fmla="*/ 190 w 1119"/>
                <a:gd name="T69" fmla="*/ 1310 h 1338"/>
                <a:gd name="T70" fmla="*/ 170 w 1119"/>
                <a:gd name="T71" fmla="*/ 1330 h 1338"/>
                <a:gd name="T72" fmla="*/ 163 w 1119"/>
                <a:gd name="T73" fmla="*/ 1318 h 1338"/>
                <a:gd name="T74" fmla="*/ 190 w 1119"/>
                <a:gd name="T75" fmla="*/ 1310 h 1338"/>
                <a:gd name="T76" fmla="*/ 162 w 1119"/>
                <a:gd name="T77" fmla="*/ 1310 h 1338"/>
                <a:gd name="T78" fmla="*/ 190 w 1119"/>
                <a:gd name="T79" fmla="*/ 1310 h 1338"/>
                <a:gd name="T80" fmla="*/ 163 w 1119"/>
                <a:gd name="T81" fmla="*/ 1302 h 1338"/>
                <a:gd name="T82" fmla="*/ 174 w 1119"/>
                <a:gd name="T83" fmla="*/ 1287 h 1338"/>
                <a:gd name="T84" fmla="*/ 190 w 1119"/>
                <a:gd name="T85" fmla="*/ 1310 h 1338"/>
                <a:gd name="T86" fmla="*/ 180 w 1119"/>
                <a:gd name="T87" fmla="*/ 1283 h 1338"/>
                <a:gd name="T88" fmla="*/ 190 w 1119"/>
                <a:gd name="T89" fmla="*/ 1310 h 1338"/>
                <a:gd name="T90" fmla="*/ 185 w 1119"/>
                <a:gd name="T91" fmla="*/ 1282 h 1338"/>
                <a:gd name="T92" fmla="*/ 190 w 1119"/>
                <a:gd name="T93" fmla="*/ 1282 h 1338"/>
                <a:gd name="T94" fmla="*/ 190 w 1119"/>
                <a:gd name="T95" fmla="*/ 1309 h 1338"/>
                <a:gd name="T96" fmla="*/ 191 w 1119"/>
                <a:gd name="T97" fmla="*/ 1282 h 1338"/>
                <a:gd name="T98" fmla="*/ 190 w 1119"/>
                <a:gd name="T99" fmla="*/ 1302 h 1338"/>
                <a:gd name="T100" fmla="*/ 192 w 1119"/>
                <a:gd name="T101" fmla="*/ 1282 h 1338"/>
                <a:gd name="T102" fmla="*/ 153 w 1119"/>
                <a:gd name="T103" fmla="*/ 1278 h 1338"/>
                <a:gd name="T104" fmla="*/ 23 w 1119"/>
                <a:gd name="T105" fmla="*/ 1293 h 1338"/>
                <a:gd name="T106" fmla="*/ 975 w 1119"/>
                <a:gd name="T107" fmla="*/ 4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9" h="1338">
                  <a:moveTo>
                    <a:pt x="990" y="24"/>
                  </a:moveTo>
                  <a:cubicBezTo>
                    <a:pt x="967" y="7"/>
                    <a:pt x="967" y="7"/>
                    <a:pt x="967" y="7"/>
                  </a:cubicBezTo>
                  <a:cubicBezTo>
                    <a:pt x="0" y="1276"/>
                    <a:pt x="0" y="1276"/>
                    <a:pt x="0" y="1276"/>
                  </a:cubicBezTo>
                  <a:cubicBezTo>
                    <a:pt x="20" y="1321"/>
                    <a:pt x="20" y="1321"/>
                    <a:pt x="20" y="1321"/>
                  </a:cubicBezTo>
                  <a:cubicBezTo>
                    <a:pt x="20" y="1321"/>
                    <a:pt x="61" y="1325"/>
                    <a:pt x="102" y="1329"/>
                  </a:cubicBezTo>
                  <a:cubicBezTo>
                    <a:pt x="123" y="1332"/>
                    <a:pt x="144" y="1334"/>
                    <a:pt x="160" y="1335"/>
                  </a:cubicBezTo>
                  <a:cubicBezTo>
                    <a:pt x="168" y="1336"/>
                    <a:pt x="174" y="1337"/>
                    <a:pt x="179" y="1337"/>
                  </a:cubicBezTo>
                  <a:cubicBezTo>
                    <a:pt x="182" y="1338"/>
                    <a:pt x="183" y="1338"/>
                    <a:pt x="185" y="1338"/>
                  </a:cubicBezTo>
                  <a:cubicBezTo>
                    <a:pt x="186" y="1338"/>
                    <a:pt x="186" y="1338"/>
                    <a:pt x="187" y="1338"/>
                  </a:cubicBezTo>
                  <a:cubicBezTo>
                    <a:pt x="187" y="1338"/>
                    <a:pt x="187" y="1338"/>
                    <a:pt x="187" y="1338"/>
                  </a:cubicBezTo>
                  <a:cubicBezTo>
                    <a:pt x="188" y="1338"/>
                    <a:pt x="188" y="1338"/>
                    <a:pt x="188" y="1338"/>
                  </a:cubicBezTo>
                  <a:cubicBezTo>
                    <a:pt x="188" y="1338"/>
                    <a:pt x="189" y="1338"/>
                    <a:pt x="190" y="1338"/>
                  </a:cubicBezTo>
                  <a:cubicBezTo>
                    <a:pt x="190" y="1338"/>
                    <a:pt x="190" y="1338"/>
                    <a:pt x="191" y="1338"/>
                  </a:cubicBezTo>
                  <a:cubicBezTo>
                    <a:pt x="191" y="1338"/>
                    <a:pt x="192" y="1338"/>
                    <a:pt x="193" y="1338"/>
                  </a:cubicBezTo>
                  <a:cubicBezTo>
                    <a:pt x="193" y="1338"/>
                    <a:pt x="194" y="1338"/>
                    <a:pt x="195" y="1338"/>
                  </a:cubicBezTo>
                  <a:cubicBezTo>
                    <a:pt x="195" y="1338"/>
                    <a:pt x="196" y="1338"/>
                    <a:pt x="197" y="1337"/>
                  </a:cubicBezTo>
                  <a:cubicBezTo>
                    <a:pt x="198" y="1337"/>
                    <a:pt x="199" y="1337"/>
                    <a:pt x="200" y="1336"/>
                  </a:cubicBezTo>
                  <a:cubicBezTo>
                    <a:pt x="201" y="1336"/>
                    <a:pt x="202" y="1335"/>
                    <a:pt x="203" y="1335"/>
                  </a:cubicBezTo>
                  <a:cubicBezTo>
                    <a:pt x="205" y="1334"/>
                    <a:pt x="208" y="1332"/>
                    <a:pt x="212" y="1328"/>
                  </a:cubicBezTo>
                  <a:cubicBezTo>
                    <a:pt x="213" y="1326"/>
                    <a:pt x="215" y="1324"/>
                    <a:pt x="216" y="1320"/>
                  </a:cubicBezTo>
                  <a:cubicBezTo>
                    <a:pt x="217" y="1317"/>
                    <a:pt x="218" y="1314"/>
                    <a:pt x="218" y="1310"/>
                  </a:cubicBezTo>
                  <a:cubicBezTo>
                    <a:pt x="218" y="1307"/>
                    <a:pt x="218" y="1304"/>
                    <a:pt x="217" y="1302"/>
                  </a:cubicBezTo>
                  <a:cubicBezTo>
                    <a:pt x="215" y="1297"/>
                    <a:pt x="213" y="1294"/>
                    <a:pt x="211" y="1292"/>
                  </a:cubicBezTo>
                  <a:cubicBezTo>
                    <a:pt x="210" y="1290"/>
                    <a:pt x="208" y="1289"/>
                    <a:pt x="207" y="1288"/>
                  </a:cubicBezTo>
                  <a:cubicBezTo>
                    <a:pt x="205" y="1286"/>
                    <a:pt x="204" y="1285"/>
                    <a:pt x="203" y="1285"/>
                  </a:cubicBezTo>
                  <a:cubicBezTo>
                    <a:pt x="201" y="1284"/>
                    <a:pt x="200" y="1284"/>
                    <a:pt x="199" y="1283"/>
                  </a:cubicBezTo>
                  <a:cubicBezTo>
                    <a:pt x="198" y="1283"/>
                    <a:pt x="197" y="1283"/>
                    <a:pt x="196" y="1283"/>
                  </a:cubicBezTo>
                  <a:cubicBezTo>
                    <a:pt x="196" y="1282"/>
                    <a:pt x="195" y="1282"/>
                    <a:pt x="19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6" y="1282"/>
                    <a:pt x="196" y="1282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203" y="1285"/>
                    <a:pt x="199" y="1283"/>
                    <a:pt x="196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06" y="1287"/>
                    <a:pt x="206" y="1287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210" y="1290"/>
                    <a:pt x="208" y="1288"/>
                    <a:pt x="206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292"/>
                    <a:pt x="212" y="1292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216" y="1299"/>
                    <a:pt x="214" y="1295"/>
                    <a:pt x="212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7" y="1302"/>
                    <a:pt x="217" y="1302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218" y="1308"/>
                    <a:pt x="218" y="1305"/>
                    <a:pt x="217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8" y="1310"/>
                    <a:pt x="218" y="1310"/>
                    <a:pt x="218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2" y="1327"/>
                    <a:pt x="212" y="1327"/>
                    <a:pt x="212" y="1327"/>
                  </a:cubicBezTo>
                  <a:cubicBezTo>
                    <a:pt x="214" y="1324"/>
                    <a:pt x="216" y="1321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216" y="1320"/>
                    <a:pt x="216" y="1319"/>
                    <a:pt x="217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6" y="1321"/>
                    <a:pt x="216" y="1321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215" y="1323"/>
                    <a:pt x="215" y="1322"/>
                    <a:pt x="216" y="1321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215" y="1323"/>
                    <a:pt x="215" y="1323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4"/>
                    <a:pt x="214" y="1324"/>
                    <a:pt x="215" y="1323"/>
                  </a:cubicBezTo>
                  <a:cubicBezTo>
                    <a:pt x="193" y="1312"/>
                    <a:pt x="193" y="1312"/>
                    <a:pt x="193" y="1312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03" y="1318"/>
                    <a:pt x="203" y="1318"/>
                    <a:pt x="203" y="1318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4" y="1325"/>
                    <a:pt x="214" y="1325"/>
                  </a:cubicBezTo>
                  <a:cubicBezTo>
                    <a:pt x="214" y="1325"/>
                    <a:pt x="215" y="1324"/>
                    <a:pt x="215" y="1323"/>
                  </a:cubicBezTo>
                  <a:cubicBezTo>
                    <a:pt x="218" y="1318"/>
                    <a:pt x="225" y="1310"/>
                    <a:pt x="234" y="1297"/>
                  </a:cubicBezTo>
                  <a:cubicBezTo>
                    <a:pt x="268" y="1251"/>
                    <a:pt x="340" y="1153"/>
                    <a:pt x="430" y="1033"/>
                  </a:cubicBezTo>
                  <a:cubicBezTo>
                    <a:pt x="564" y="853"/>
                    <a:pt x="736" y="621"/>
                    <a:pt x="875" y="435"/>
                  </a:cubicBezTo>
                  <a:cubicBezTo>
                    <a:pt x="944" y="342"/>
                    <a:pt x="1005" y="260"/>
                    <a:pt x="1049" y="202"/>
                  </a:cubicBezTo>
                  <a:cubicBezTo>
                    <a:pt x="1071" y="173"/>
                    <a:pt x="1088" y="149"/>
                    <a:pt x="1100" y="133"/>
                  </a:cubicBezTo>
                  <a:cubicBezTo>
                    <a:pt x="1106" y="125"/>
                    <a:pt x="1111" y="119"/>
                    <a:pt x="1114" y="114"/>
                  </a:cubicBezTo>
                  <a:cubicBezTo>
                    <a:pt x="1117" y="110"/>
                    <a:pt x="1119" y="108"/>
                    <a:pt x="1119" y="108"/>
                  </a:cubicBezTo>
                  <a:cubicBezTo>
                    <a:pt x="1111" y="67"/>
                    <a:pt x="1111" y="67"/>
                    <a:pt x="1111" y="67"/>
                  </a:cubicBezTo>
                  <a:cubicBezTo>
                    <a:pt x="1005" y="0"/>
                    <a:pt x="1005" y="0"/>
                    <a:pt x="1005" y="0"/>
                  </a:cubicBezTo>
                  <a:cubicBezTo>
                    <a:pt x="967" y="7"/>
                    <a:pt x="967" y="7"/>
                    <a:pt x="967" y="7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cubicBezTo>
                    <a:pt x="1081" y="115"/>
                    <a:pt x="1081" y="115"/>
                    <a:pt x="1081" y="115"/>
                  </a:cubicBezTo>
                  <a:cubicBezTo>
                    <a:pt x="1096" y="91"/>
                    <a:pt x="1096" y="91"/>
                    <a:pt x="1096" y="91"/>
                  </a:cubicBezTo>
                  <a:cubicBezTo>
                    <a:pt x="1074" y="74"/>
                    <a:pt x="1074" y="74"/>
                    <a:pt x="1074" y="74"/>
                  </a:cubicBezTo>
                  <a:cubicBezTo>
                    <a:pt x="1074" y="74"/>
                    <a:pt x="847" y="378"/>
                    <a:pt x="620" y="682"/>
                  </a:cubicBezTo>
                  <a:cubicBezTo>
                    <a:pt x="507" y="834"/>
                    <a:pt x="394" y="987"/>
                    <a:pt x="309" y="1101"/>
                  </a:cubicBezTo>
                  <a:cubicBezTo>
                    <a:pt x="266" y="1158"/>
                    <a:pt x="231" y="1206"/>
                    <a:pt x="206" y="1240"/>
                  </a:cubicBezTo>
                  <a:cubicBezTo>
                    <a:pt x="194" y="1257"/>
                    <a:pt x="184" y="1270"/>
                    <a:pt x="177" y="1279"/>
                  </a:cubicBezTo>
                  <a:cubicBezTo>
                    <a:pt x="174" y="1284"/>
                    <a:pt x="171" y="1287"/>
                    <a:pt x="169" y="1290"/>
                  </a:cubicBezTo>
                  <a:cubicBezTo>
                    <a:pt x="168" y="1291"/>
                    <a:pt x="168" y="1292"/>
                    <a:pt x="167" y="1293"/>
                  </a:cubicBezTo>
                  <a:cubicBezTo>
                    <a:pt x="167" y="1294"/>
                    <a:pt x="166" y="1294"/>
                    <a:pt x="166" y="1295"/>
                  </a:cubicBezTo>
                  <a:cubicBezTo>
                    <a:pt x="166" y="1295"/>
                    <a:pt x="165" y="1295"/>
                    <a:pt x="165" y="1296"/>
                  </a:cubicBezTo>
                  <a:cubicBezTo>
                    <a:pt x="165" y="1297"/>
                    <a:pt x="164" y="1298"/>
                    <a:pt x="164" y="1299"/>
                  </a:cubicBezTo>
                  <a:cubicBezTo>
                    <a:pt x="163" y="1300"/>
                    <a:pt x="163" y="1300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7" y="1293"/>
                    <a:pt x="167" y="1293"/>
                    <a:pt x="167" y="1293"/>
                  </a:cubicBezTo>
                  <a:cubicBezTo>
                    <a:pt x="163" y="1298"/>
                    <a:pt x="162" y="1304"/>
                    <a:pt x="162" y="1310"/>
                  </a:cubicBezTo>
                  <a:cubicBezTo>
                    <a:pt x="162" y="1312"/>
                    <a:pt x="162" y="1314"/>
                    <a:pt x="162" y="1317"/>
                  </a:cubicBezTo>
                  <a:cubicBezTo>
                    <a:pt x="163" y="1319"/>
                    <a:pt x="164" y="1321"/>
                    <a:pt x="165" y="1323"/>
                  </a:cubicBezTo>
                  <a:cubicBezTo>
                    <a:pt x="167" y="1327"/>
                    <a:pt x="169" y="1330"/>
                    <a:pt x="173" y="1333"/>
                  </a:cubicBezTo>
                  <a:cubicBezTo>
                    <a:pt x="176" y="1335"/>
                    <a:pt x="180" y="1337"/>
                    <a:pt x="183" y="1338"/>
                  </a:cubicBezTo>
                  <a:cubicBezTo>
                    <a:pt x="185" y="1338"/>
                    <a:pt x="185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84" y="1338"/>
                    <a:pt x="184" y="1338"/>
                    <a:pt x="185" y="133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83" y="1337"/>
                    <a:pt x="183" y="1337"/>
                    <a:pt x="183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2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81" y="1337"/>
                    <a:pt x="182" y="1337"/>
                    <a:pt x="182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337"/>
                    <a:pt x="180" y="1337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79" y="1336"/>
                    <a:pt x="180" y="1336"/>
                    <a:pt x="180" y="133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9" y="1336"/>
                    <a:pt x="179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77" y="1335"/>
                    <a:pt x="178" y="1336"/>
                    <a:pt x="179" y="1336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6" y="1335"/>
                    <a:pt x="176" y="1335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73" y="1333"/>
                    <a:pt x="175" y="1334"/>
                    <a:pt x="176" y="1335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0" y="1330"/>
                    <a:pt x="170" y="1330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67" y="1327"/>
                    <a:pt x="169" y="1329"/>
                    <a:pt x="170" y="133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5" y="1324"/>
                    <a:pt x="165" y="1324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63" y="1320"/>
                    <a:pt x="164" y="1322"/>
                    <a:pt x="165" y="1324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18"/>
                    <a:pt x="163" y="1318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62" y="1313"/>
                    <a:pt x="162" y="1316"/>
                    <a:pt x="163" y="1318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2" y="1310"/>
                    <a:pt x="162" y="1310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62" y="1305"/>
                    <a:pt x="162" y="1307"/>
                    <a:pt x="162" y="1310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3" y="1302"/>
                    <a:pt x="163" y="1302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66" y="1294"/>
                    <a:pt x="164" y="1298"/>
                    <a:pt x="163" y="130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68" y="1292"/>
                    <a:pt x="168" y="1292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72" y="1288"/>
                    <a:pt x="170" y="1289"/>
                    <a:pt x="168" y="129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74" y="1287"/>
                    <a:pt x="174" y="1287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79" y="1284"/>
                    <a:pt x="177" y="1285"/>
                    <a:pt x="174" y="1287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0" y="1283"/>
                    <a:pt x="180" y="1283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84" y="1282"/>
                    <a:pt x="183" y="1282"/>
                    <a:pt x="180" y="1283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5" y="1282"/>
                    <a:pt x="185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88" y="1282"/>
                    <a:pt x="187" y="1282"/>
                    <a:pt x="185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88" y="1282"/>
                    <a:pt x="188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89" y="1282"/>
                    <a:pt x="189" y="1282"/>
                    <a:pt x="188" y="1282"/>
                  </a:cubicBezTo>
                  <a:cubicBezTo>
                    <a:pt x="190" y="1310"/>
                    <a:pt x="190" y="1310"/>
                    <a:pt x="190" y="1310"/>
                  </a:cubicBezTo>
                  <a:cubicBezTo>
                    <a:pt x="190" y="1282"/>
                    <a:pt x="190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1" y="1282"/>
                    <a:pt x="191" y="1282"/>
                    <a:pt x="190" y="1282"/>
                  </a:cubicBezTo>
                  <a:cubicBezTo>
                    <a:pt x="190" y="1309"/>
                    <a:pt x="190" y="1309"/>
                    <a:pt x="190" y="1309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82"/>
                    <a:pt x="191" y="1282"/>
                    <a:pt x="191" y="1282"/>
                  </a:cubicBezTo>
                  <a:cubicBezTo>
                    <a:pt x="190" y="1302"/>
                    <a:pt x="190" y="1302"/>
                    <a:pt x="190" y="130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1" y="1291"/>
                    <a:pt x="191" y="1291"/>
                    <a:pt x="191" y="1291"/>
                  </a:cubicBezTo>
                  <a:cubicBezTo>
                    <a:pt x="192" y="1282"/>
                    <a:pt x="192" y="1282"/>
                    <a:pt x="192" y="1282"/>
                  </a:cubicBezTo>
                  <a:cubicBezTo>
                    <a:pt x="192" y="1282"/>
                    <a:pt x="190" y="1282"/>
                    <a:pt x="189" y="1282"/>
                  </a:cubicBezTo>
                  <a:cubicBezTo>
                    <a:pt x="183" y="1281"/>
                    <a:pt x="170" y="1280"/>
                    <a:pt x="153" y="1278"/>
                  </a:cubicBezTo>
                  <a:cubicBezTo>
                    <a:pt x="129" y="1275"/>
                    <a:pt x="97" y="1272"/>
                    <a:pt x="71" y="1269"/>
                  </a:cubicBezTo>
                  <a:cubicBezTo>
                    <a:pt x="58" y="1268"/>
                    <a:pt x="47" y="1267"/>
                    <a:pt x="39" y="1266"/>
                  </a:cubicBezTo>
                  <a:cubicBezTo>
                    <a:pt x="30" y="1265"/>
                    <a:pt x="26" y="1265"/>
                    <a:pt x="26" y="1265"/>
                  </a:cubicBezTo>
                  <a:cubicBezTo>
                    <a:pt x="23" y="1293"/>
                    <a:pt x="23" y="1293"/>
                    <a:pt x="23" y="1293"/>
                  </a:cubicBezTo>
                  <a:cubicBezTo>
                    <a:pt x="45" y="1310"/>
                    <a:pt x="45" y="1310"/>
                    <a:pt x="45" y="1310"/>
                  </a:cubicBezTo>
                  <a:cubicBezTo>
                    <a:pt x="1012" y="41"/>
                    <a:pt x="1012" y="41"/>
                    <a:pt x="1012" y="41"/>
                  </a:cubicBezTo>
                  <a:cubicBezTo>
                    <a:pt x="990" y="24"/>
                    <a:pt x="990" y="24"/>
                    <a:pt x="990" y="24"/>
                  </a:cubicBezTo>
                  <a:cubicBezTo>
                    <a:pt x="975" y="48"/>
                    <a:pt x="975" y="48"/>
                    <a:pt x="975" y="48"/>
                  </a:cubicBezTo>
                  <a:lnTo>
                    <a:pt x="990" y="24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ş1iḓé">
              <a:extLst>
                <a:ext uri="{FF2B5EF4-FFF2-40B4-BE49-F238E27FC236}">
                  <a16:creationId xmlns="" xmlns:a16="http://schemas.microsoft.com/office/drawing/2014/main" id="{0A14B203-B87D-4C5B-9F28-990D92766111}"/>
                </a:ext>
              </a:extLst>
            </p:cNvPr>
            <p:cNvSpPr/>
            <p:nvPr/>
          </p:nvSpPr>
          <p:spPr bwMode="auto">
            <a:xfrm>
              <a:off x="7525129" y="2209870"/>
              <a:ext cx="175691" cy="184813"/>
            </a:xfrm>
            <a:prstGeom prst="ellipse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šľïḍê">
              <a:extLst>
                <a:ext uri="{FF2B5EF4-FFF2-40B4-BE49-F238E27FC236}">
                  <a16:creationId xmlns="" xmlns:a16="http://schemas.microsoft.com/office/drawing/2014/main" id="{512BAD12-5964-48D6-A385-9B63833F46D8}"/>
                </a:ext>
              </a:extLst>
            </p:cNvPr>
            <p:cNvSpPr/>
            <p:nvPr/>
          </p:nvSpPr>
          <p:spPr bwMode="auto">
            <a:xfrm>
              <a:off x="7511196" y="2194522"/>
              <a:ext cx="204165" cy="215508"/>
            </a:xfrm>
            <a:custGeom>
              <a:avLst/>
              <a:gdLst>
                <a:gd name="T0" fmla="*/ 267 w 534"/>
                <a:gd name="T1" fmla="*/ 497 h 534"/>
                <a:gd name="T2" fmla="*/ 267 w 534"/>
                <a:gd name="T3" fmla="*/ 459 h 534"/>
                <a:gd name="T4" fmla="*/ 192 w 534"/>
                <a:gd name="T5" fmla="*/ 444 h 534"/>
                <a:gd name="T6" fmla="*/ 108 w 534"/>
                <a:gd name="T7" fmla="*/ 374 h 534"/>
                <a:gd name="T8" fmla="*/ 75 w 534"/>
                <a:gd name="T9" fmla="*/ 267 h 534"/>
                <a:gd name="T10" fmla="*/ 90 w 534"/>
                <a:gd name="T11" fmla="*/ 193 h 534"/>
                <a:gd name="T12" fmla="*/ 160 w 534"/>
                <a:gd name="T13" fmla="*/ 108 h 534"/>
                <a:gd name="T14" fmla="*/ 267 w 534"/>
                <a:gd name="T15" fmla="*/ 76 h 534"/>
                <a:gd name="T16" fmla="*/ 341 w 534"/>
                <a:gd name="T17" fmla="*/ 91 h 534"/>
                <a:gd name="T18" fmla="*/ 426 w 534"/>
                <a:gd name="T19" fmla="*/ 160 h 534"/>
                <a:gd name="T20" fmla="*/ 458 w 534"/>
                <a:gd name="T21" fmla="*/ 267 h 534"/>
                <a:gd name="T22" fmla="*/ 443 w 534"/>
                <a:gd name="T23" fmla="*/ 342 h 534"/>
                <a:gd name="T24" fmla="*/ 374 w 534"/>
                <a:gd name="T25" fmla="*/ 426 h 534"/>
                <a:gd name="T26" fmla="*/ 267 w 534"/>
                <a:gd name="T27" fmla="*/ 459 h 534"/>
                <a:gd name="T28" fmla="*/ 267 w 534"/>
                <a:gd name="T29" fmla="*/ 497 h 534"/>
                <a:gd name="T30" fmla="*/ 267 w 534"/>
                <a:gd name="T31" fmla="*/ 534 h 534"/>
                <a:gd name="T32" fmla="*/ 371 w 534"/>
                <a:gd name="T33" fmla="*/ 513 h 534"/>
                <a:gd name="T34" fmla="*/ 488 w 534"/>
                <a:gd name="T35" fmla="*/ 416 h 534"/>
                <a:gd name="T36" fmla="*/ 534 w 534"/>
                <a:gd name="T37" fmla="*/ 267 h 534"/>
                <a:gd name="T38" fmla="*/ 513 w 534"/>
                <a:gd name="T39" fmla="*/ 163 h 534"/>
                <a:gd name="T40" fmla="*/ 416 w 534"/>
                <a:gd name="T41" fmla="*/ 46 h 534"/>
                <a:gd name="T42" fmla="*/ 267 w 534"/>
                <a:gd name="T43" fmla="*/ 0 h 534"/>
                <a:gd name="T44" fmla="*/ 163 w 534"/>
                <a:gd name="T45" fmla="*/ 21 h 534"/>
                <a:gd name="T46" fmla="*/ 46 w 534"/>
                <a:gd name="T47" fmla="*/ 118 h 534"/>
                <a:gd name="T48" fmla="*/ 0 w 534"/>
                <a:gd name="T49" fmla="*/ 267 h 534"/>
                <a:gd name="T50" fmla="*/ 21 w 534"/>
                <a:gd name="T51" fmla="*/ 371 h 534"/>
                <a:gd name="T52" fmla="*/ 118 w 534"/>
                <a:gd name="T53" fmla="*/ 488 h 534"/>
                <a:gd name="T54" fmla="*/ 267 w 534"/>
                <a:gd name="T55" fmla="*/ 534 h 534"/>
                <a:gd name="T56" fmla="*/ 267 w 534"/>
                <a:gd name="T57" fmla="*/ 49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4" h="534">
                  <a:moveTo>
                    <a:pt x="267" y="497"/>
                  </a:moveTo>
                  <a:cubicBezTo>
                    <a:pt x="267" y="459"/>
                    <a:pt x="267" y="459"/>
                    <a:pt x="267" y="459"/>
                  </a:cubicBezTo>
                  <a:cubicBezTo>
                    <a:pt x="240" y="459"/>
                    <a:pt x="215" y="454"/>
                    <a:pt x="192" y="444"/>
                  </a:cubicBezTo>
                  <a:cubicBezTo>
                    <a:pt x="158" y="429"/>
                    <a:pt x="129" y="405"/>
                    <a:pt x="108" y="374"/>
                  </a:cubicBezTo>
                  <a:cubicBezTo>
                    <a:pt x="87" y="344"/>
                    <a:pt x="75" y="307"/>
                    <a:pt x="75" y="267"/>
                  </a:cubicBezTo>
                  <a:cubicBezTo>
                    <a:pt x="75" y="241"/>
                    <a:pt x="80" y="216"/>
                    <a:pt x="90" y="193"/>
                  </a:cubicBezTo>
                  <a:cubicBezTo>
                    <a:pt x="105" y="158"/>
                    <a:pt x="129" y="129"/>
                    <a:pt x="160" y="108"/>
                  </a:cubicBezTo>
                  <a:cubicBezTo>
                    <a:pt x="190" y="88"/>
                    <a:pt x="227" y="76"/>
                    <a:pt x="267" y="76"/>
                  </a:cubicBezTo>
                  <a:cubicBezTo>
                    <a:pt x="293" y="76"/>
                    <a:pt x="318" y="81"/>
                    <a:pt x="341" y="91"/>
                  </a:cubicBezTo>
                  <a:cubicBezTo>
                    <a:pt x="376" y="105"/>
                    <a:pt x="405" y="130"/>
                    <a:pt x="426" y="160"/>
                  </a:cubicBezTo>
                  <a:cubicBezTo>
                    <a:pt x="446" y="191"/>
                    <a:pt x="458" y="227"/>
                    <a:pt x="458" y="267"/>
                  </a:cubicBezTo>
                  <a:cubicBezTo>
                    <a:pt x="458" y="294"/>
                    <a:pt x="453" y="319"/>
                    <a:pt x="443" y="342"/>
                  </a:cubicBezTo>
                  <a:cubicBezTo>
                    <a:pt x="429" y="376"/>
                    <a:pt x="404" y="405"/>
                    <a:pt x="374" y="426"/>
                  </a:cubicBezTo>
                  <a:cubicBezTo>
                    <a:pt x="343" y="447"/>
                    <a:pt x="307" y="459"/>
                    <a:pt x="267" y="459"/>
                  </a:cubicBezTo>
                  <a:cubicBezTo>
                    <a:pt x="267" y="497"/>
                    <a:pt x="267" y="497"/>
                    <a:pt x="267" y="497"/>
                  </a:cubicBezTo>
                  <a:cubicBezTo>
                    <a:pt x="267" y="534"/>
                    <a:pt x="267" y="534"/>
                    <a:pt x="267" y="534"/>
                  </a:cubicBezTo>
                  <a:cubicBezTo>
                    <a:pt x="304" y="534"/>
                    <a:pt x="339" y="527"/>
                    <a:pt x="371" y="513"/>
                  </a:cubicBezTo>
                  <a:cubicBezTo>
                    <a:pt x="419" y="493"/>
                    <a:pt x="459" y="459"/>
                    <a:pt x="488" y="416"/>
                  </a:cubicBezTo>
                  <a:cubicBezTo>
                    <a:pt x="517" y="374"/>
                    <a:pt x="534" y="322"/>
                    <a:pt x="534" y="267"/>
                  </a:cubicBezTo>
                  <a:cubicBezTo>
                    <a:pt x="534" y="230"/>
                    <a:pt x="526" y="195"/>
                    <a:pt x="513" y="163"/>
                  </a:cubicBezTo>
                  <a:cubicBezTo>
                    <a:pt x="492" y="115"/>
                    <a:pt x="459" y="75"/>
                    <a:pt x="416" y="46"/>
                  </a:cubicBezTo>
                  <a:cubicBezTo>
                    <a:pt x="373" y="17"/>
                    <a:pt x="322" y="0"/>
                    <a:pt x="267" y="0"/>
                  </a:cubicBezTo>
                  <a:cubicBezTo>
                    <a:pt x="230" y="0"/>
                    <a:pt x="195" y="8"/>
                    <a:pt x="163" y="21"/>
                  </a:cubicBezTo>
                  <a:cubicBezTo>
                    <a:pt x="115" y="42"/>
                    <a:pt x="74" y="75"/>
                    <a:pt x="46" y="118"/>
                  </a:cubicBezTo>
                  <a:cubicBezTo>
                    <a:pt x="17" y="161"/>
                    <a:pt x="0" y="212"/>
                    <a:pt x="0" y="267"/>
                  </a:cubicBezTo>
                  <a:cubicBezTo>
                    <a:pt x="0" y="304"/>
                    <a:pt x="7" y="339"/>
                    <a:pt x="21" y="371"/>
                  </a:cubicBezTo>
                  <a:cubicBezTo>
                    <a:pt x="41" y="419"/>
                    <a:pt x="75" y="460"/>
                    <a:pt x="118" y="488"/>
                  </a:cubicBezTo>
                  <a:cubicBezTo>
                    <a:pt x="160" y="517"/>
                    <a:pt x="212" y="534"/>
                    <a:pt x="267" y="534"/>
                  </a:cubicBezTo>
                  <a:lnTo>
                    <a:pt x="267" y="49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şlîḓê">
              <a:extLst>
                <a:ext uri="{FF2B5EF4-FFF2-40B4-BE49-F238E27FC236}">
                  <a16:creationId xmlns="" xmlns:a16="http://schemas.microsoft.com/office/drawing/2014/main" id="{51A3EE10-851D-4357-8D25-A659DED459D9}"/>
                </a:ext>
              </a:extLst>
            </p:cNvPr>
            <p:cNvSpPr/>
            <p:nvPr/>
          </p:nvSpPr>
          <p:spPr bwMode="auto">
            <a:xfrm>
              <a:off x="7572385" y="2259111"/>
              <a:ext cx="81181" cy="86331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ľîḓé">
              <a:extLst>
                <a:ext uri="{FF2B5EF4-FFF2-40B4-BE49-F238E27FC236}">
                  <a16:creationId xmlns="" xmlns:a16="http://schemas.microsoft.com/office/drawing/2014/main" id="{DFE6F45A-C605-459D-8E2F-149CB2BCF081}"/>
                </a:ext>
              </a:extLst>
            </p:cNvPr>
            <p:cNvSpPr/>
            <p:nvPr/>
          </p:nvSpPr>
          <p:spPr bwMode="auto">
            <a:xfrm>
              <a:off x="7565721" y="2251436"/>
              <a:ext cx="95116" cy="101039"/>
            </a:xfrm>
            <a:custGeom>
              <a:avLst/>
              <a:gdLst>
                <a:gd name="T0" fmla="*/ 231 w 250"/>
                <a:gd name="T1" fmla="*/ 125 h 250"/>
                <a:gd name="T2" fmla="*/ 212 w 250"/>
                <a:gd name="T3" fmla="*/ 125 h 250"/>
                <a:gd name="T4" fmla="*/ 187 w 250"/>
                <a:gd name="T5" fmla="*/ 187 h 250"/>
                <a:gd name="T6" fmla="*/ 125 w 250"/>
                <a:gd name="T7" fmla="*/ 213 h 250"/>
                <a:gd name="T8" fmla="*/ 63 w 250"/>
                <a:gd name="T9" fmla="*/ 187 h 250"/>
                <a:gd name="T10" fmla="*/ 37 w 250"/>
                <a:gd name="T11" fmla="*/ 125 h 250"/>
                <a:gd name="T12" fmla="*/ 63 w 250"/>
                <a:gd name="T13" fmla="*/ 63 h 250"/>
                <a:gd name="T14" fmla="*/ 125 w 250"/>
                <a:gd name="T15" fmla="*/ 38 h 250"/>
                <a:gd name="T16" fmla="*/ 187 w 250"/>
                <a:gd name="T17" fmla="*/ 63 h 250"/>
                <a:gd name="T18" fmla="*/ 212 w 250"/>
                <a:gd name="T19" fmla="*/ 125 h 250"/>
                <a:gd name="T20" fmla="*/ 231 w 250"/>
                <a:gd name="T21" fmla="*/ 125 h 250"/>
                <a:gd name="T22" fmla="*/ 250 w 250"/>
                <a:gd name="T23" fmla="*/ 125 h 250"/>
                <a:gd name="T24" fmla="*/ 213 w 250"/>
                <a:gd name="T25" fmla="*/ 37 h 250"/>
                <a:gd name="T26" fmla="*/ 125 w 250"/>
                <a:gd name="T27" fmla="*/ 0 h 250"/>
                <a:gd name="T28" fmla="*/ 36 w 250"/>
                <a:gd name="T29" fmla="*/ 37 h 250"/>
                <a:gd name="T30" fmla="*/ 0 w 250"/>
                <a:gd name="T31" fmla="*/ 125 h 250"/>
                <a:gd name="T32" fmla="*/ 36 w 250"/>
                <a:gd name="T33" fmla="*/ 214 h 250"/>
                <a:gd name="T34" fmla="*/ 125 w 250"/>
                <a:gd name="T35" fmla="*/ 250 h 250"/>
                <a:gd name="T36" fmla="*/ 213 w 250"/>
                <a:gd name="T37" fmla="*/ 214 h 250"/>
                <a:gd name="T38" fmla="*/ 250 w 250"/>
                <a:gd name="T39" fmla="*/ 125 h 250"/>
                <a:gd name="T40" fmla="*/ 231 w 250"/>
                <a:gd name="T41" fmla="*/ 125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0" h="250">
                  <a:moveTo>
                    <a:pt x="231" y="125"/>
                  </a:moveTo>
                  <a:cubicBezTo>
                    <a:pt x="212" y="125"/>
                    <a:pt x="212" y="125"/>
                    <a:pt x="212" y="125"/>
                  </a:cubicBezTo>
                  <a:cubicBezTo>
                    <a:pt x="212" y="149"/>
                    <a:pt x="203" y="171"/>
                    <a:pt x="187" y="187"/>
                  </a:cubicBezTo>
                  <a:cubicBezTo>
                    <a:pt x="171" y="203"/>
                    <a:pt x="149" y="213"/>
                    <a:pt x="125" y="213"/>
                  </a:cubicBezTo>
                  <a:cubicBezTo>
                    <a:pt x="101" y="213"/>
                    <a:pt x="79" y="203"/>
                    <a:pt x="63" y="187"/>
                  </a:cubicBezTo>
                  <a:cubicBezTo>
                    <a:pt x="47" y="171"/>
                    <a:pt x="37" y="149"/>
                    <a:pt x="37" y="125"/>
                  </a:cubicBezTo>
                  <a:cubicBezTo>
                    <a:pt x="37" y="101"/>
                    <a:pt x="47" y="79"/>
                    <a:pt x="63" y="63"/>
                  </a:cubicBezTo>
                  <a:cubicBezTo>
                    <a:pt x="79" y="47"/>
                    <a:pt x="101" y="38"/>
                    <a:pt x="125" y="38"/>
                  </a:cubicBezTo>
                  <a:cubicBezTo>
                    <a:pt x="149" y="38"/>
                    <a:pt x="171" y="47"/>
                    <a:pt x="187" y="63"/>
                  </a:cubicBezTo>
                  <a:cubicBezTo>
                    <a:pt x="203" y="79"/>
                    <a:pt x="212" y="101"/>
                    <a:pt x="212" y="125"/>
                  </a:cubicBezTo>
                  <a:cubicBezTo>
                    <a:pt x="231" y="125"/>
                    <a:pt x="231" y="125"/>
                    <a:pt x="231" y="125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0" y="91"/>
                    <a:pt x="236" y="59"/>
                    <a:pt x="213" y="37"/>
                  </a:cubicBezTo>
                  <a:cubicBezTo>
                    <a:pt x="191" y="14"/>
                    <a:pt x="159" y="0"/>
                    <a:pt x="125" y="0"/>
                  </a:cubicBezTo>
                  <a:cubicBezTo>
                    <a:pt x="90" y="0"/>
                    <a:pt x="59" y="14"/>
                    <a:pt x="36" y="37"/>
                  </a:cubicBezTo>
                  <a:cubicBezTo>
                    <a:pt x="14" y="59"/>
                    <a:pt x="0" y="91"/>
                    <a:pt x="0" y="125"/>
                  </a:cubicBezTo>
                  <a:cubicBezTo>
                    <a:pt x="0" y="160"/>
                    <a:pt x="14" y="191"/>
                    <a:pt x="36" y="214"/>
                  </a:cubicBezTo>
                  <a:cubicBezTo>
                    <a:pt x="59" y="236"/>
                    <a:pt x="90" y="250"/>
                    <a:pt x="125" y="250"/>
                  </a:cubicBezTo>
                  <a:cubicBezTo>
                    <a:pt x="159" y="250"/>
                    <a:pt x="191" y="236"/>
                    <a:pt x="213" y="214"/>
                  </a:cubicBezTo>
                  <a:cubicBezTo>
                    <a:pt x="236" y="191"/>
                    <a:pt x="250" y="160"/>
                    <a:pt x="250" y="125"/>
                  </a:cubicBezTo>
                  <a:lnTo>
                    <a:pt x="231" y="12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şļiďê">
              <a:extLst>
                <a:ext uri="{FF2B5EF4-FFF2-40B4-BE49-F238E27FC236}">
                  <a16:creationId xmlns="" xmlns:a16="http://schemas.microsoft.com/office/drawing/2014/main" id="{F85F2190-D736-43CE-8DF7-AC024DC31D63}"/>
                </a:ext>
              </a:extLst>
            </p:cNvPr>
            <p:cNvSpPr/>
            <p:nvPr/>
          </p:nvSpPr>
          <p:spPr bwMode="auto">
            <a:xfrm>
              <a:off x="7083479" y="2814190"/>
              <a:ext cx="320485" cy="63311"/>
            </a:xfrm>
            <a:custGeom>
              <a:avLst/>
              <a:gdLst>
                <a:gd name="T0" fmla="*/ 0 w 839"/>
                <a:gd name="T1" fmla="*/ 157 h 157"/>
                <a:gd name="T2" fmla="*/ 420 w 839"/>
                <a:gd name="T3" fmla="*/ 0 h 157"/>
                <a:gd name="T4" fmla="*/ 839 w 839"/>
                <a:gd name="T5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9" h="157">
                  <a:moveTo>
                    <a:pt x="0" y="157"/>
                  </a:moveTo>
                  <a:cubicBezTo>
                    <a:pt x="61" y="65"/>
                    <a:pt x="226" y="0"/>
                    <a:pt x="420" y="0"/>
                  </a:cubicBezTo>
                  <a:cubicBezTo>
                    <a:pt x="613" y="0"/>
                    <a:pt x="778" y="65"/>
                    <a:pt x="839" y="157"/>
                  </a:cubicBezTo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ŝlîḍe">
              <a:extLst>
                <a:ext uri="{FF2B5EF4-FFF2-40B4-BE49-F238E27FC236}">
                  <a16:creationId xmlns="" xmlns:a16="http://schemas.microsoft.com/office/drawing/2014/main" id="{7C4D0747-CD89-4498-BDF0-A9990FAF1977}"/>
                </a:ext>
              </a:extLst>
            </p:cNvPr>
            <p:cNvSpPr/>
            <p:nvPr/>
          </p:nvSpPr>
          <p:spPr bwMode="auto">
            <a:xfrm>
              <a:off x="7071362" y="2802038"/>
              <a:ext cx="345324" cy="88250"/>
            </a:xfrm>
            <a:custGeom>
              <a:avLst/>
              <a:gdLst>
                <a:gd name="T0" fmla="*/ 55 w 904"/>
                <a:gd name="T1" fmla="*/ 202 h 218"/>
                <a:gd name="T2" fmla="*/ 112 w 904"/>
                <a:gd name="T3" fmla="*/ 146 h 218"/>
                <a:gd name="T4" fmla="*/ 257 w 904"/>
                <a:gd name="T5" fmla="*/ 82 h 218"/>
                <a:gd name="T6" fmla="*/ 452 w 904"/>
                <a:gd name="T7" fmla="*/ 57 h 218"/>
                <a:gd name="T8" fmla="*/ 701 w 904"/>
                <a:gd name="T9" fmla="*/ 99 h 218"/>
                <a:gd name="T10" fmla="*/ 791 w 904"/>
                <a:gd name="T11" fmla="*/ 146 h 218"/>
                <a:gd name="T12" fmla="*/ 848 w 904"/>
                <a:gd name="T13" fmla="*/ 202 h 218"/>
                <a:gd name="T14" fmla="*/ 887 w 904"/>
                <a:gd name="T15" fmla="*/ 210 h 218"/>
                <a:gd name="T16" fmla="*/ 895 w 904"/>
                <a:gd name="T17" fmla="*/ 171 h 218"/>
                <a:gd name="T18" fmla="*/ 824 w 904"/>
                <a:gd name="T19" fmla="*/ 100 h 218"/>
                <a:gd name="T20" fmla="*/ 661 w 904"/>
                <a:gd name="T21" fmla="*/ 27 h 218"/>
                <a:gd name="T22" fmla="*/ 452 w 904"/>
                <a:gd name="T23" fmla="*/ 0 h 218"/>
                <a:gd name="T24" fmla="*/ 182 w 904"/>
                <a:gd name="T25" fmla="*/ 47 h 218"/>
                <a:gd name="T26" fmla="*/ 80 w 904"/>
                <a:gd name="T27" fmla="*/ 100 h 218"/>
                <a:gd name="T28" fmla="*/ 8 w 904"/>
                <a:gd name="T29" fmla="*/ 171 h 218"/>
                <a:gd name="T30" fmla="*/ 16 w 904"/>
                <a:gd name="T31" fmla="*/ 210 h 218"/>
                <a:gd name="T32" fmla="*/ 55 w 904"/>
                <a:gd name="T33" fmla="*/ 20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4" h="218">
                  <a:moveTo>
                    <a:pt x="55" y="202"/>
                  </a:moveTo>
                  <a:cubicBezTo>
                    <a:pt x="68" y="183"/>
                    <a:pt x="87" y="163"/>
                    <a:pt x="112" y="146"/>
                  </a:cubicBezTo>
                  <a:cubicBezTo>
                    <a:pt x="149" y="120"/>
                    <a:pt x="199" y="97"/>
                    <a:pt x="257" y="82"/>
                  </a:cubicBezTo>
                  <a:cubicBezTo>
                    <a:pt x="315" y="66"/>
                    <a:pt x="381" y="57"/>
                    <a:pt x="452" y="57"/>
                  </a:cubicBezTo>
                  <a:cubicBezTo>
                    <a:pt x="545" y="57"/>
                    <a:pt x="632" y="73"/>
                    <a:pt x="701" y="99"/>
                  </a:cubicBezTo>
                  <a:cubicBezTo>
                    <a:pt x="736" y="113"/>
                    <a:pt x="766" y="129"/>
                    <a:pt x="791" y="146"/>
                  </a:cubicBezTo>
                  <a:cubicBezTo>
                    <a:pt x="816" y="164"/>
                    <a:pt x="835" y="183"/>
                    <a:pt x="848" y="202"/>
                  </a:cubicBezTo>
                  <a:cubicBezTo>
                    <a:pt x="857" y="215"/>
                    <a:pt x="874" y="218"/>
                    <a:pt x="887" y="210"/>
                  </a:cubicBezTo>
                  <a:cubicBezTo>
                    <a:pt x="900" y="201"/>
                    <a:pt x="904" y="184"/>
                    <a:pt x="895" y="171"/>
                  </a:cubicBezTo>
                  <a:cubicBezTo>
                    <a:pt x="877" y="144"/>
                    <a:pt x="853" y="121"/>
                    <a:pt x="824" y="100"/>
                  </a:cubicBezTo>
                  <a:cubicBezTo>
                    <a:pt x="780" y="69"/>
                    <a:pt x="724" y="44"/>
                    <a:pt x="661" y="27"/>
                  </a:cubicBezTo>
                  <a:cubicBezTo>
                    <a:pt x="598" y="10"/>
                    <a:pt x="527" y="0"/>
                    <a:pt x="452" y="0"/>
                  </a:cubicBezTo>
                  <a:cubicBezTo>
                    <a:pt x="352" y="1"/>
                    <a:pt x="259" y="17"/>
                    <a:pt x="182" y="47"/>
                  </a:cubicBezTo>
                  <a:cubicBezTo>
                    <a:pt x="144" y="61"/>
                    <a:pt x="109" y="79"/>
                    <a:pt x="80" y="100"/>
                  </a:cubicBezTo>
                  <a:cubicBezTo>
                    <a:pt x="50" y="121"/>
                    <a:pt x="26" y="144"/>
                    <a:pt x="8" y="171"/>
                  </a:cubicBezTo>
                  <a:cubicBezTo>
                    <a:pt x="0" y="184"/>
                    <a:pt x="3" y="201"/>
                    <a:pt x="16" y="210"/>
                  </a:cubicBezTo>
                  <a:cubicBezTo>
                    <a:pt x="29" y="218"/>
                    <a:pt x="47" y="215"/>
                    <a:pt x="55" y="202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ļiḋé">
              <a:extLst>
                <a:ext uri="{FF2B5EF4-FFF2-40B4-BE49-F238E27FC236}">
                  <a16:creationId xmlns="" xmlns:a16="http://schemas.microsoft.com/office/drawing/2014/main" id="{AD57014A-E3D3-48F6-946B-CEF951EF2988}"/>
                </a:ext>
              </a:extLst>
            </p:cNvPr>
            <p:cNvSpPr/>
            <p:nvPr/>
          </p:nvSpPr>
          <p:spPr bwMode="auto">
            <a:xfrm>
              <a:off x="6996239" y="2877499"/>
              <a:ext cx="478607" cy="63311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Sḷïdè">
              <a:extLst>
                <a:ext uri="{FF2B5EF4-FFF2-40B4-BE49-F238E27FC236}">
                  <a16:creationId xmlns="" xmlns:a16="http://schemas.microsoft.com/office/drawing/2014/main" id="{917C8732-D6FF-4BA6-97C2-72665AFF952C}"/>
                </a:ext>
              </a:extLst>
            </p:cNvPr>
            <p:cNvSpPr/>
            <p:nvPr/>
          </p:nvSpPr>
          <p:spPr bwMode="auto">
            <a:xfrm>
              <a:off x="6985335" y="2865987"/>
              <a:ext cx="500416" cy="86331"/>
            </a:xfrm>
            <a:custGeom>
              <a:avLst/>
              <a:gdLst>
                <a:gd name="T0" fmla="*/ 18 w 826"/>
                <a:gd name="T1" fmla="*/ 117 h 135"/>
                <a:gd name="T2" fmla="*/ 18 w 826"/>
                <a:gd name="T3" fmla="*/ 135 h 135"/>
                <a:gd name="T4" fmla="*/ 826 w 826"/>
                <a:gd name="T5" fmla="*/ 135 h 135"/>
                <a:gd name="T6" fmla="*/ 826 w 826"/>
                <a:gd name="T7" fmla="*/ 0 h 135"/>
                <a:gd name="T8" fmla="*/ 0 w 826"/>
                <a:gd name="T9" fmla="*/ 0 h 135"/>
                <a:gd name="T10" fmla="*/ 0 w 826"/>
                <a:gd name="T11" fmla="*/ 135 h 135"/>
                <a:gd name="T12" fmla="*/ 18 w 826"/>
                <a:gd name="T13" fmla="*/ 135 h 135"/>
                <a:gd name="T14" fmla="*/ 18 w 826"/>
                <a:gd name="T15" fmla="*/ 117 h 135"/>
                <a:gd name="T16" fmla="*/ 36 w 826"/>
                <a:gd name="T17" fmla="*/ 117 h 135"/>
                <a:gd name="T18" fmla="*/ 36 w 826"/>
                <a:gd name="T19" fmla="*/ 36 h 135"/>
                <a:gd name="T20" fmla="*/ 790 w 826"/>
                <a:gd name="T21" fmla="*/ 36 h 135"/>
                <a:gd name="T22" fmla="*/ 790 w 826"/>
                <a:gd name="T23" fmla="*/ 100 h 135"/>
                <a:gd name="T24" fmla="*/ 18 w 826"/>
                <a:gd name="T25" fmla="*/ 100 h 135"/>
                <a:gd name="T26" fmla="*/ 18 w 826"/>
                <a:gd name="T27" fmla="*/ 117 h 135"/>
                <a:gd name="T28" fmla="*/ 36 w 826"/>
                <a:gd name="T29" fmla="*/ 117 h 135"/>
                <a:gd name="T30" fmla="*/ 18 w 826"/>
                <a:gd name="T31" fmla="*/ 11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26" h="135">
                  <a:moveTo>
                    <a:pt x="18" y="117"/>
                  </a:moveTo>
                  <a:lnTo>
                    <a:pt x="18" y="135"/>
                  </a:lnTo>
                  <a:lnTo>
                    <a:pt x="826" y="135"/>
                  </a:lnTo>
                  <a:lnTo>
                    <a:pt x="826" y="0"/>
                  </a:lnTo>
                  <a:lnTo>
                    <a:pt x="0" y="0"/>
                  </a:lnTo>
                  <a:lnTo>
                    <a:pt x="0" y="135"/>
                  </a:lnTo>
                  <a:lnTo>
                    <a:pt x="18" y="135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36" y="36"/>
                  </a:lnTo>
                  <a:lnTo>
                    <a:pt x="790" y="36"/>
                  </a:lnTo>
                  <a:lnTo>
                    <a:pt x="790" y="100"/>
                  </a:lnTo>
                  <a:lnTo>
                    <a:pt x="18" y="100"/>
                  </a:lnTo>
                  <a:lnTo>
                    <a:pt x="18" y="117"/>
                  </a:lnTo>
                  <a:lnTo>
                    <a:pt x="36" y="117"/>
                  </a:lnTo>
                  <a:lnTo>
                    <a:pt x="18" y="11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š1ïḑè">
              <a:extLst>
                <a:ext uri="{FF2B5EF4-FFF2-40B4-BE49-F238E27FC236}">
                  <a16:creationId xmlns="" xmlns:a16="http://schemas.microsoft.com/office/drawing/2014/main" id="{37DF824C-ACAE-42B9-A9E2-88BC5331AEAE}"/>
                </a:ext>
              </a:extLst>
            </p:cNvPr>
            <p:cNvSpPr/>
            <p:nvPr/>
          </p:nvSpPr>
          <p:spPr bwMode="auto">
            <a:xfrm>
              <a:off x="7024714" y="1587644"/>
              <a:ext cx="97540" cy="99122"/>
            </a:xfrm>
            <a:custGeom>
              <a:avLst/>
              <a:gdLst>
                <a:gd name="T0" fmla="*/ 48 w 255"/>
                <a:gd name="T1" fmla="*/ 237 h 246"/>
                <a:gd name="T2" fmla="*/ 52 w 255"/>
                <a:gd name="T3" fmla="*/ 234 h 246"/>
                <a:gd name="T4" fmla="*/ 59 w 255"/>
                <a:gd name="T5" fmla="*/ 228 h 246"/>
                <a:gd name="T6" fmla="*/ 79 w 255"/>
                <a:gd name="T7" fmla="*/ 210 h 246"/>
                <a:gd name="T8" fmla="*/ 182 w 255"/>
                <a:gd name="T9" fmla="*/ 111 h 246"/>
                <a:gd name="T10" fmla="*/ 243 w 255"/>
                <a:gd name="T11" fmla="*/ 51 h 246"/>
                <a:gd name="T12" fmla="*/ 244 w 255"/>
                <a:gd name="T13" fmla="*/ 11 h 246"/>
                <a:gd name="T14" fmla="*/ 204 w 255"/>
                <a:gd name="T15" fmla="*/ 11 h 246"/>
                <a:gd name="T16" fmla="*/ 196 w 255"/>
                <a:gd name="T17" fmla="*/ 18 h 246"/>
                <a:gd name="T18" fmla="*/ 98 w 255"/>
                <a:gd name="T19" fmla="*/ 114 h 246"/>
                <a:gd name="T20" fmla="*/ 43 w 255"/>
                <a:gd name="T21" fmla="*/ 166 h 246"/>
                <a:gd name="T22" fmla="*/ 24 w 255"/>
                <a:gd name="T23" fmla="*/ 184 h 246"/>
                <a:gd name="T24" fmla="*/ 18 w 255"/>
                <a:gd name="T25" fmla="*/ 189 h 246"/>
                <a:gd name="T26" fmla="*/ 16 w 255"/>
                <a:gd name="T27" fmla="*/ 191 h 246"/>
                <a:gd name="T28" fmla="*/ 15 w 255"/>
                <a:gd name="T29" fmla="*/ 191 h 246"/>
                <a:gd name="T30" fmla="*/ 15 w 255"/>
                <a:gd name="T31" fmla="*/ 191 h 246"/>
                <a:gd name="T32" fmla="*/ 17 w 255"/>
                <a:gd name="T33" fmla="*/ 194 h 246"/>
                <a:gd name="T34" fmla="*/ 15 w 255"/>
                <a:gd name="T35" fmla="*/ 191 h 246"/>
                <a:gd name="T36" fmla="*/ 15 w 255"/>
                <a:gd name="T37" fmla="*/ 191 h 246"/>
                <a:gd name="T38" fmla="*/ 17 w 255"/>
                <a:gd name="T39" fmla="*/ 194 h 246"/>
                <a:gd name="T40" fmla="*/ 15 w 255"/>
                <a:gd name="T41" fmla="*/ 191 h 246"/>
                <a:gd name="T42" fmla="*/ 9 w 255"/>
                <a:gd name="T43" fmla="*/ 231 h 246"/>
                <a:gd name="T44" fmla="*/ 48 w 255"/>
                <a:gd name="T45" fmla="*/ 23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5" h="246">
                  <a:moveTo>
                    <a:pt x="48" y="237"/>
                  </a:moveTo>
                  <a:cubicBezTo>
                    <a:pt x="50" y="236"/>
                    <a:pt x="51" y="235"/>
                    <a:pt x="52" y="234"/>
                  </a:cubicBezTo>
                  <a:cubicBezTo>
                    <a:pt x="54" y="233"/>
                    <a:pt x="56" y="231"/>
                    <a:pt x="59" y="228"/>
                  </a:cubicBezTo>
                  <a:cubicBezTo>
                    <a:pt x="65" y="223"/>
                    <a:pt x="71" y="217"/>
                    <a:pt x="79" y="210"/>
                  </a:cubicBezTo>
                  <a:cubicBezTo>
                    <a:pt x="106" y="184"/>
                    <a:pt x="147" y="145"/>
                    <a:pt x="182" y="111"/>
                  </a:cubicBezTo>
                  <a:cubicBezTo>
                    <a:pt x="216" y="78"/>
                    <a:pt x="243" y="51"/>
                    <a:pt x="243" y="51"/>
                  </a:cubicBezTo>
                  <a:cubicBezTo>
                    <a:pt x="255" y="40"/>
                    <a:pt x="255" y="23"/>
                    <a:pt x="244" y="11"/>
                  </a:cubicBezTo>
                  <a:cubicBezTo>
                    <a:pt x="233" y="0"/>
                    <a:pt x="215" y="0"/>
                    <a:pt x="204" y="11"/>
                  </a:cubicBezTo>
                  <a:cubicBezTo>
                    <a:pt x="204" y="11"/>
                    <a:pt x="201" y="14"/>
                    <a:pt x="196" y="18"/>
                  </a:cubicBezTo>
                  <a:cubicBezTo>
                    <a:pt x="180" y="35"/>
                    <a:pt x="138" y="76"/>
                    <a:pt x="98" y="114"/>
                  </a:cubicBezTo>
                  <a:cubicBezTo>
                    <a:pt x="78" y="133"/>
                    <a:pt x="59" y="152"/>
                    <a:pt x="43" y="166"/>
                  </a:cubicBezTo>
                  <a:cubicBezTo>
                    <a:pt x="36" y="173"/>
                    <a:pt x="29" y="179"/>
                    <a:pt x="24" y="184"/>
                  </a:cubicBezTo>
                  <a:cubicBezTo>
                    <a:pt x="21" y="186"/>
                    <a:pt x="19" y="188"/>
                    <a:pt x="18" y="189"/>
                  </a:cubicBezTo>
                  <a:cubicBezTo>
                    <a:pt x="17" y="190"/>
                    <a:pt x="16" y="190"/>
                    <a:pt x="16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3" y="200"/>
                    <a:pt x="0" y="218"/>
                    <a:pt x="9" y="231"/>
                  </a:cubicBezTo>
                  <a:cubicBezTo>
                    <a:pt x="18" y="243"/>
                    <a:pt x="36" y="246"/>
                    <a:pt x="48" y="2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lîḑê">
              <a:extLst>
                <a:ext uri="{FF2B5EF4-FFF2-40B4-BE49-F238E27FC236}">
                  <a16:creationId xmlns="" xmlns:a16="http://schemas.microsoft.com/office/drawing/2014/main" id="{5C857401-98D9-4825-A474-24C4EF6B3229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ṡḻîdé">
              <a:extLst>
                <a:ext uri="{FF2B5EF4-FFF2-40B4-BE49-F238E27FC236}">
                  <a16:creationId xmlns="" xmlns:a16="http://schemas.microsoft.com/office/drawing/2014/main" id="{674F1AEE-7916-44FC-9535-2FA17545F37B}"/>
                </a:ext>
              </a:extLst>
            </p:cNvPr>
            <p:cNvSpPr/>
            <p:nvPr/>
          </p:nvSpPr>
          <p:spPr bwMode="auto">
            <a:xfrm>
              <a:off x="4441449" y="2999003"/>
              <a:ext cx="3235137" cy="30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ïšļiďe">
              <a:extLst>
                <a:ext uri="{FF2B5EF4-FFF2-40B4-BE49-F238E27FC236}">
                  <a16:creationId xmlns="" xmlns:a16="http://schemas.microsoft.com/office/drawing/2014/main" id="{636E0CBD-1D20-4E20-8B82-F197A8CD07B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ḻïďé">
              <a:extLst>
                <a:ext uri="{FF2B5EF4-FFF2-40B4-BE49-F238E27FC236}">
                  <a16:creationId xmlns="" xmlns:a16="http://schemas.microsoft.com/office/drawing/2014/main" id="{0EC89DC3-E985-4BCF-A620-8A2A9B875D53}"/>
                </a:ext>
              </a:extLst>
            </p:cNvPr>
            <p:cNvSpPr/>
            <p:nvPr/>
          </p:nvSpPr>
          <p:spPr bwMode="auto">
            <a:xfrm>
              <a:off x="4430545" y="2987491"/>
              <a:ext cx="3257554" cy="324862"/>
            </a:xfrm>
            <a:custGeom>
              <a:avLst/>
              <a:gdLst>
                <a:gd name="T0" fmla="*/ 5358 w 5377"/>
                <a:gd name="T1" fmla="*/ 490 h 508"/>
                <a:gd name="T2" fmla="*/ 5358 w 5377"/>
                <a:gd name="T3" fmla="*/ 472 h 508"/>
                <a:gd name="T4" fmla="*/ 35 w 5377"/>
                <a:gd name="T5" fmla="*/ 472 h 508"/>
                <a:gd name="T6" fmla="*/ 35 w 5377"/>
                <a:gd name="T7" fmla="*/ 36 h 508"/>
                <a:gd name="T8" fmla="*/ 5341 w 5377"/>
                <a:gd name="T9" fmla="*/ 36 h 508"/>
                <a:gd name="T10" fmla="*/ 5341 w 5377"/>
                <a:gd name="T11" fmla="*/ 490 h 508"/>
                <a:gd name="T12" fmla="*/ 5358 w 5377"/>
                <a:gd name="T13" fmla="*/ 490 h 508"/>
                <a:gd name="T14" fmla="*/ 5358 w 5377"/>
                <a:gd name="T15" fmla="*/ 472 h 508"/>
                <a:gd name="T16" fmla="*/ 5358 w 5377"/>
                <a:gd name="T17" fmla="*/ 490 h 508"/>
                <a:gd name="T18" fmla="*/ 5377 w 5377"/>
                <a:gd name="T19" fmla="*/ 490 h 508"/>
                <a:gd name="T20" fmla="*/ 5377 w 5377"/>
                <a:gd name="T21" fmla="*/ 18 h 508"/>
                <a:gd name="T22" fmla="*/ 5358 w 5377"/>
                <a:gd name="T23" fmla="*/ 0 h 508"/>
                <a:gd name="T24" fmla="*/ 18 w 5377"/>
                <a:gd name="T25" fmla="*/ 0 h 508"/>
                <a:gd name="T26" fmla="*/ 0 w 5377"/>
                <a:gd name="T27" fmla="*/ 18 h 508"/>
                <a:gd name="T28" fmla="*/ 0 w 5377"/>
                <a:gd name="T29" fmla="*/ 490 h 508"/>
                <a:gd name="T30" fmla="*/ 18 w 5377"/>
                <a:gd name="T31" fmla="*/ 508 h 508"/>
                <a:gd name="T32" fmla="*/ 5358 w 5377"/>
                <a:gd name="T33" fmla="*/ 508 h 508"/>
                <a:gd name="T34" fmla="*/ 5377 w 5377"/>
                <a:gd name="T35" fmla="*/ 490 h 508"/>
                <a:gd name="T36" fmla="*/ 5358 w 5377"/>
                <a:gd name="T37" fmla="*/ 49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7" h="508">
                  <a:moveTo>
                    <a:pt x="5358" y="490"/>
                  </a:moveTo>
                  <a:lnTo>
                    <a:pt x="5358" y="472"/>
                  </a:lnTo>
                  <a:lnTo>
                    <a:pt x="35" y="472"/>
                  </a:lnTo>
                  <a:lnTo>
                    <a:pt x="35" y="36"/>
                  </a:lnTo>
                  <a:lnTo>
                    <a:pt x="5341" y="36"/>
                  </a:lnTo>
                  <a:lnTo>
                    <a:pt x="5341" y="490"/>
                  </a:lnTo>
                  <a:lnTo>
                    <a:pt x="5358" y="490"/>
                  </a:lnTo>
                  <a:lnTo>
                    <a:pt x="5358" y="472"/>
                  </a:lnTo>
                  <a:lnTo>
                    <a:pt x="5358" y="490"/>
                  </a:lnTo>
                  <a:lnTo>
                    <a:pt x="5377" y="490"/>
                  </a:lnTo>
                  <a:lnTo>
                    <a:pt x="5377" y="18"/>
                  </a:lnTo>
                  <a:lnTo>
                    <a:pt x="5358" y="0"/>
                  </a:lnTo>
                  <a:lnTo>
                    <a:pt x="18" y="0"/>
                  </a:lnTo>
                  <a:lnTo>
                    <a:pt x="0" y="18"/>
                  </a:lnTo>
                  <a:lnTo>
                    <a:pt x="0" y="490"/>
                  </a:lnTo>
                  <a:lnTo>
                    <a:pt x="18" y="508"/>
                  </a:lnTo>
                  <a:lnTo>
                    <a:pt x="5358" y="508"/>
                  </a:lnTo>
                  <a:lnTo>
                    <a:pt x="5377" y="490"/>
                  </a:lnTo>
                  <a:lnTo>
                    <a:pt x="5358" y="4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ṧḷíḑe">
              <a:extLst>
                <a:ext uri="{FF2B5EF4-FFF2-40B4-BE49-F238E27FC236}">
                  <a16:creationId xmlns="" xmlns:a16="http://schemas.microsoft.com/office/drawing/2014/main" id="{B319EAAE-AA34-495B-9599-23114ACC7438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ṧlïďé">
              <a:extLst>
                <a:ext uri="{FF2B5EF4-FFF2-40B4-BE49-F238E27FC236}">
                  <a16:creationId xmlns="" xmlns:a16="http://schemas.microsoft.com/office/drawing/2014/main" id="{9EABBFD5-8789-4A89-A0D5-9EA0640A99B5}"/>
                </a:ext>
              </a:extLst>
            </p:cNvPr>
            <p:cNvSpPr/>
            <p:nvPr/>
          </p:nvSpPr>
          <p:spPr bwMode="auto">
            <a:xfrm>
              <a:off x="4451750" y="3010513"/>
              <a:ext cx="3130328" cy="95284"/>
            </a:xfrm>
            <a:custGeom>
              <a:avLst/>
              <a:gdLst>
                <a:gd name="T0" fmla="*/ 5167 w 5167"/>
                <a:gd name="T1" fmla="*/ 0 h 149"/>
                <a:gd name="T2" fmla="*/ 0 w 5167"/>
                <a:gd name="T3" fmla="*/ 0 h 149"/>
                <a:gd name="T4" fmla="*/ 0 w 5167"/>
                <a:gd name="T5" fmla="*/ 128 h 149"/>
                <a:gd name="T6" fmla="*/ 797 w 5167"/>
                <a:gd name="T7" fmla="*/ 149 h 149"/>
                <a:gd name="T8" fmla="*/ 5167 w 5167"/>
                <a:gd name="T9" fmla="*/ 149 h 149"/>
                <a:gd name="T10" fmla="*/ 5167 w 516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7" h="149">
                  <a:moveTo>
                    <a:pt x="5167" y="0"/>
                  </a:moveTo>
                  <a:lnTo>
                    <a:pt x="0" y="0"/>
                  </a:lnTo>
                  <a:lnTo>
                    <a:pt x="0" y="128"/>
                  </a:lnTo>
                  <a:lnTo>
                    <a:pt x="797" y="149"/>
                  </a:lnTo>
                  <a:lnTo>
                    <a:pt x="5167" y="149"/>
                  </a:lnTo>
                  <a:lnTo>
                    <a:pt x="5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sḻïdê">
              <a:extLst>
                <a:ext uri="{FF2B5EF4-FFF2-40B4-BE49-F238E27FC236}">
                  <a16:creationId xmlns="" xmlns:a16="http://schemas.microsoft.com/office/drawing/2014/main" id="{201AC9E1-6D16-4719-BA9E-23AEA0EB9E3B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  <a:close/>
                </a:path>
              </a:pathLst>
            </a:custGeom>
            <a:solidFill>
              <a:srgbClr val="6F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şḻidè">
              <a:extLst>
                <a:ext uri="{FF2B5EF4-FFF2-40B4-BE49-F238E27FC236}">
                  <a16:creationId xmlns="" xmlns:a16="http://schemas.microsoft.com/office/drawing/2014/main" id="{D14E6FBA-86E5-4E6C-BBB6-80C0807B4403}"/>
                </a:ext>
              </a:extLst>
            </p:cNvPr>
            <p:cNvSpPr/>
            <p:nvPr/>
          </p:nvSpPr>
          <p:spPr bwMode="auto">
            <a:xfrm>
              <a:off x="4441449" y="2999003"/>
              <a:ext cx="3140627" cy="93366"/>
            </a:xfrm>
            <a:custGeom>
              <a:avLst/>
              <a:gdLst>
                <a:gd name="T0" fmla="*/ 5184 w 5184"/>
                <a:gd name="T1" fmla="*/ 0 h 146"/>
                <a:gd name="T2" fmla="*/ 0 w 5184"/>
                <a:gd name="T3" fmla="*/ 0 h 146"/>
                <a:gd name="T4" fmla="*/ 0 w 5184"/>
                <a:gd name="T5" fmla="*/ 145 h 146"/>
                <a:gd name="T6" fmla="*/ 17 w 5184"/>
                <a:gd name="T7" fmla="*/ 146 h 146"/>
                <a:gd name="T8" fmla="*/ 17 w 5184"/>
                <a:gd name="T9" fmla="*/ 18 h 146"/>
                <a:gd name="T10" fmla="*/ 5184 w 5184"/>
                <a:gd name="T11" fmla="*/ 18 h 146"/>
                <a:gd name="T12" fmla="*/ 5184 w 5184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4" h="146">
                  <a:moveTo>
                    <a:pt x="5184" y="0"/>
                  </a:moveTo>
                  <a:lnTo>
                    <a:pt x="0" y="0"/>
                  </a:lnTo>
                  <a:lnTo>
                    <a:pt x="0" y="145"/>
                  </a:lnTo>
                  <a:lnTo>
                    <a:pt x="17" y="146"/>
                  </a:lnTo>
                  <a:lnTo>
                    <a:pt x="17" y="18"/>
                  </a:lnTo>
                  <a:lnTo>
                    <a:pt x="5184" y="18"/>
                  </a:lnTo>
                  <a:lnTo>
                    <a:pt x="518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ḻïḑê">
              <a:extLst>
                <a:ext uri="{FF2B5EF4-FFF2-40B4-BE49-F238E27FC236}">
                  <a16:creationId xmlns="" xmlns:a16="http://schemas.microsoft.com/office/drawing/2014/main" id="{14DDB63B-0128-493B-B228-44F95EC48DAB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šḻîḓê">
              <a:extLst>
                <a:ext uri="{FF2B5EF4-FFF2-40B4-BE49-F238E27FC236}">
                  <a16:creationId xmlns="" xmlns:a16="http://schemas.microsoft.com/office/drawing/2014/main" id="{F1384064-806C-4582-9CFE-47AA53F67359}"/>
                </a:ext>
              </a:extLst>
            </p:cNvPr>
            <p:cNvSpPr/>
            <p:nvPr/>
          </p:nvSpPr>
          <p:spPr bwMode="auto">
            <a:xfrm>
              <a:off x="4736489" y="2287888"/>
              <a:ext cx="0" cy="33254"/>
            </a:xfrm>
            <a:custGeom>
              <a:avLst/>
              <a:gdLst>
                <a:gd name="T0" fmla="*/ 52 h 52"/>
                <a:gd name="T1" fmla="*/ 0 h 52"/>
                <a:gd name="T2" fmla="*/ 52 h 5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52">
                  <a:moveTo>
                    <a:pt x="0" y="52"/>
                  </a:moveTo>
                  <a:lnTo>
                    <a:pt x="0" y="0"/>
                  </a:lnTo>
                  <a:lnTo>
                    <a:pt x="0" y="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ŝḷïdè">
              <a:extLst>
                <a:ext uri="{FF2B5EF4-FFF2-40B4-BE49-F238E27FC236}">
                  <a16:creationId xmlns="" xmlns:a16="http://schemas.microsoft.com/office/drawing/2014/main" id="{7BB2BE7C-E592-4CB5-81FB-7B6165DB72A0}"/>
                </a:ext>
              </a:extLst>
            </p:cNvPr>
            <p:cNvSpPr/>
            <p:nvPr/>
          </p:nvSpPr>
          <p:spPr bwMode="auto">
            <a:xfrm>
              <a:off x="4720738" y="2287888"/>
              <a:ext cx="33927" cy="59473"/>
            </a:xfrm>
            <a:custGeom>
              <a:avLst/>
              <a:gdLst>
                <a:gd name="T0" fmla="*/ 5 w 89"/>
                <a:gd name="T1" fmla="*/ 83 h 147"/>
                <a:gd name="T2" fmla="*/ 42 w 89"/>
                <a:gd name="T3" fmla="*/ 0 h 147"/>
                <a:gd name="T4" fmla="*/ 80 w 89"/>
                <a:gd name="T5" fmla="*/ 83 h 147"/>
                <a:gd name="T6" fmla="*/ 59 w 89"/>
                <a:gd name="T7" fmla="*/ 138 h 147"/>
                <a:gd name="T8" fmla="*/ 5 w 89"/>
                <a:gd name="T9" fmla="*/ 117 h 147"/>
                <a:gd name="T10" fmla="*/ 5 w 89"/>
                <a:gd name="T11" fmla="*/ 8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147">
                  <a:moveTo>
                    <a:pt x="5" y="8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9" y="104"/>
                    <a:pt x="80" y="129"/>
                    <a:pt x="59" y="138"/>
                  </a:cubicBezTo>
                  <a:cubicBezTo>
                    <a:pt x="38" y="147"/>
                    <a:pt x="14" y="138"/>
                    <a:pt x="5" y="117"/>
                  </a:cubicBezTo>
                  <a:cubicBezTo>
                    <a:pt x="0" y="106"/>
                    <a:pt x="0" y="94"/>
                    <a:pt x="5" y="8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ṧḻiḋê">
              <a:extLst>
                <a:ext uri="{FF2B5EF4-FFF2-40B4-BE49-F238E27FC236}">
                  <a16:creationId xmlns="" xmlns:a16="http://schemas.microsoft.com/office/drawing/2014/main" id="{390D3967-6784-4BAF-B890-B292B99B29D5}"/>
                </a:ext>
              </a:extLst>
            </p:cNvPr>
            <p:cNvSpPr/>
            <p:nvPr/>
          </p:nvSpPr>
          <p:spPr bwMode="auto">
            <a:xfrm>
              <a:off x="4625622" y="2356953"/>
              <a:ext cx="27262" cy="16626"/>
            </a:xfrm>
            <a:custGeom>
              <a:avLst/>
              <a:gdLst>
                <a:gd name="T0" fmla="*/ 45 w 45"/>
                <a:gd name="T1" fmla="*/ 26 h 26"/>
                <a:gd name="T2" fmla="*/ 0 w 45"/>
                <a:gd name="T3" fmla="*/ 0 h 26"/>
                <a:gd name="T4" fmla="*/ 45 w 45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45" y="26"/>
                  </a:moveTo>
                  <a:lnTo>
                    <a:pt x="0" y="0"/>
                  </a:lnTo>
                  <a:lnTo>
                    <a:pt x="45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ṣļiḋê">
              <a:extLst>
                <a:ext uri="{FF2B5EF4-FFF2-40B4-BE49-F238E27FC236}">
                  <a16:creationId xmlns="" xmlns:a16="http://schemas.microsoft.com/office/drawing/2014/main" id="{B11151B0-8721-4E78-8B62-898B3976E609}"/>
                </a:ext>
              </a:extLst>
            </p:cNvPr>
            <p:cNvSpPr/>
            <p:nvPr/>
          </p:nvSpPr>
          <p:spPr bwMode="auto">
            <a:xfrm flipH="1" flipV="1">
              <a:off x="4625622" y="2356953"/>
              <a:ext cx="27262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ṧḷîḓe">
              <a:extLst>
                <a:ext uri="{FF2B5EF4-FFF2-40B4-BE49-F238E27FC236}">
                  <a16:creationId xmlns="" xmlns:a16="http://schemas.microsoft.com/office/drawing/2014/main" id="{2F38F8E8-6920-494B-8C1D-679C747DF366}"/>
                </a:ext>
              </a:extLst>
            </p:cNvPr>
            <p:cNvSpPr/>
            <p:nvPr/>
          </p:nvSpPr>
          <p:spPr bwMode="auto">
            <a:xfrm>
              <a:off x="4625622" y="2356953"/>
              <a:ext cx="49678" cy="37730"/>
            </a:xfrm>
            <a:custGeom>
              <a:avLst/>
              <a:gdLst>
                <a:gd name="T0" fmla="*/ 53 w 130"/>
                <a:gd name="T1" fmla="*/ 74 h 93"/>
                <a:gd name="T2" fmla="*/ 0 w 130"/>
                <a:gd name="T3" fmla="*/ 0 h 93"/>
                <a:gd name="T4" fmla="*/ 91 w 130"/>
                <a:gd name="T5" fmla="*/ 9 h 93"/>
                <a:gd name="T6" fmla="*/ 128 w 130"/>
                <a:gd name="T7" fmla="*/ 54 h 93"/>
                <a:gd name="T8" fmla="*/ 83 w 130"/>
                <a:gd name="T9" fmla="*/ 91 h 93"/>
                <a:gd name="T10" fmla="*/ 53 w 130"/>
                <a:gd name="T11" fmla="*/ 7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93">
                  <a:moveTo>
                    <a:pt x="53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114" y="11"/>
                    <a:pt x="130" y="32"/>
                    <a:pt x="128" y="54"/>
                  </a:cubicBezTo>
                  <a:cubicBezTo>
                    <a:pt x="126" y="77"/>
                    <a:pt x="105" y="93"/>
                    <a:pt x="83" y="91"/>
                  </a:cubicBezTo>
                  <a:cubicBezTo>
                    <a:pt x="70" y="90"/>
                    <a:pt x="60" y="83"/>
                    <a:pt x="53" y="74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ŝlíḑe">
              <a:extLst>
                <a:ext uri="{FF2B5EF4-FFF2-40B4-BE49-F238E27FC236}">
                  <a16:creationId xmlns="" xmlns:a16="http://schemas.microsoft.com/office/drawing/2014/main" id="{A5BB9261-0A57-4660-82F7-68A6F08DA409}"/>
                </a:ext>
              </a:extLst>
            </p:cNvPr>
            <p:cNvSpPr/>
            <p:nvPr/>
          </p:nvSpPr>
          <p:spPr bwMode="auto">
            <a:xfrm>
              <a:off x="4608054" y="2424739"/>
              <a:ext cx="32110" cy="0"/>
            </a:xfrm>
            <a:custGeom>
              <a:avLst/>
              <a:gdLst>
                <a:gd name="T0" fmla="*/ 53 w 53"/>
                <a:gd name="T1" fmla="*/ 0 w 53"/>
                <a:gd name="T2" fmla="*/ 53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53" y="0"/>
                  </a:moveTo>
                  <a:lnTo>
                    <a:pt x="0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iḓè">
              <a:extLst>
                <a:ext uri="{FF2B5EF4-FFF2-40B4-BE49-F238E27FC236}">
                  <a16:creationId xmlns="" xmlns:a16="http://schemas.microsoft.com/office/drawing/2014/main" id="{0A80D3BA-4E63-42C8-9258-76CA466A6B91}"/>
                </a:ext>
              </a:extLst>
            </p:cNvPr>
            <p:cNvSpPr/>
            <p:nvPr/>
          </p:nvSpPr>
          <p:spPr bwMode="auto">
            <a:xfrm flipH="1">
              <a:off x="4608054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ṣḻîḑè">
              <a:extLst>
                <a:ext uri="{FF2B5EF4-FFF2-40B4-BE49-F238E27FC236}">
                  <a16:creationId xmlns="" xmlns:a16="http://schemas.microsoft.com/office/drawing/2014/main" id="{EB612443-2CC9-48D0-A174-11DB7067F02E}"/>
                </a:ext>
              </a:extLst>
            </p:cNvPr>
            <p:cNvSpPr/>
            <p:nvPr/>
          </p:nvSpPr>
          <p:spPr bwMode="auto">
            <a:xfrm>
              <a:off x="4608054" y="2405554"/>
              <a:ext cx="56342" cy="36451"/>
            </a:xfrm>
            <a:custGeom>
              <a:avLst/>
              <a:gdLst>
                <a:gd name="T0" fmla="*/ 84 w 148"/>
                <a:gd name="T1" fmla="*/ 85 h 90"/>
                <a:gd name="T2" fmla="*/ 0 w 148"/>
                <a:gd name="T3" fmla="*/ 47 h 90"/>
                <a:gd name="T4" fmla="*/ 84 w 148"/>
                <a:gd name="T5" fmla="*/ 10 h 90"/>
                <a:gd name="T6" fmla="*/ 139 w 148"/>
                <a:gd name="T7" fmla="*/ 30 h 90"/>
                <a:gd name="T8" fmla="*/ 118 w 148"/>
                <a:gd name="T9" fmla="*/ 85 h 90"/>
                <a:gd name="T10" fmla="*/ 84 w 148"/>
                <a:gd name="T11" fmla="*/ 8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90">
                  <a:moveTo>
                    <a:pt x="84" y="85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105" y="0"/>
                    <a:pt x="129" y="9"/>
                    <a:pt x="139" y="30"/>
                  </a:cubicBezTo>
                  <a:cubicBezTo>
                    <a:pt x="148" y="51"/>
                    <a:pt x="139" y="75"/>
                    <a:pt x="118" y="85"/>
                  </a:cubicBezTo>
                  <a:cubicBezTo>
                    <a:pt x="107" y="90"/>
                    <a:pt x="95" y="89"/>
                    <a:pt x="84" y="85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ṩ1iḑê">
              <a:extLst>
                <a:ext uri="{FF2B5EF4-FFF2-40B4-BE49-F238E27FC236}">
                  <a16:creationId xmlns="" xmlns:a16="http://schemas.microsoft.com/office/drawing/2014/main" id="{01F12944-2242-4298-B9F3-7B4E55E4331D}"/>
                </a:ext>
              </a:extLst>
            </p:cNvPr>
            <p:cNvSpPr/>
            <p:nvPr/>
          </p:nvSpPr>
          <p:spPr bwMode="auto">
            <a:xfrm>
              <a:off x="4672272" y="2306434"/>
              <a:ext cx="16357" cy="28777"/>
            </a:xfrm>
            <a:custGeom>
              <a:avLst/>
              <a:gdLst>
                <a:gd name="T0" fmla="*/ 27 w 27"/>
                <a:gd name="T1" fmla="*/ 45 h 45"/>
                <a:gd name="T2" fmla="*/ 0 w 27"/>
                <a:gd name="T3" fmla="*/ 0 h 45"/>
                <a:gd name="T4" fmla="*/ 27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27" y="45"/>
                  </a:moveTo>
                  <a:lnTo>
                    <a:pt x="0" y="0"/>
                  </a:lnTo>
                  <a:lnTo>
                    <a:pt x="27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$ļiďê">
              <a:extLst>
                <a:ext uri="{FF2B5EF4-FFF2-40B4-BE49-F238E27FC236}">
                  <a16:creationId xmlns="" xmlns:a16="http://schemas.microsoft.com/office/drawing/2014/main" id="{14FC7F22-4BBA-48A1-8DEA-7EC8E8193927}"/>
                </a:ext>
              </a:extLst>
            </p:cNvPr>
            <p:cNvSpPr/>
            <p:nvPr/>
          </p:nvSpPr>
          <p:spPr bwMode="auto">
            <a:xfrm flipH="1" flipV="1">
              <a:off x="4672272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ṡḻíďè">
              <a:extLst>
                <a:ext uri="{FF2B5EF4-FFF2-40B4-BE49-F238E27FC236}">
                  <a16:creationId xmlns="" xmlns:a16="http://schemas.microsoft.com/office/drawing/2014/main" id="{7C332A4A-7502-432A-97AC-A2DCC2A0315E}"/>
                </a:ext>
              </a:extLst>
            </p:cNvPr>
            <p:cNvSpPr/>
            <p:nvPr/>
          </p:nvSpPr>
          <p:spPr bwMode="auto">
            <a:xfrm>
              <a:off x="4672272" y="2306434"/>
              <a:ext cx="36955" cy="53717"/>
            </a:xfrm>
            <a:custGeom>
              <a:avLst/>
              <a:gdLst>
                <a:gd name="T0" fmla="*/ 9 w 97"/>
                <a:gd name="T1" fmla="*/ 91 h 134"/>
                <a:gd name="T2" fmla="*/ 0 w 97"/>
                <a:gd name="T3" fmla="*/ 0 h 134"/>
                <a:gd name="T4" fmla="*/ 74 w 97"/>
                <a:gd name="T5" fmla="*/ 53 h 134"/>
                <a:gd name="T6" fmla="*/ 84 w 97"/>
                <a:gd name="T7" fmla="*/ 111 h 134"/>
                <a:gd name="T8" fmla="*/ 26 w 97"/>
                <a:gd name="T9" fmla="*/ 120 h 134"/>
                <a:gd name="T10" fmla="*/ 9 w 97"/>
                <a:gd name="T11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134">
                  <a:moveTo>
                    <a:pt x="9" y="9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93" y="67"/>
                    <a:pt x="97" y="93"/>
                    <a:pt x="84" y="111"/>
                  </a:cubicBezTo>
                  <a:cubicBezTo>
                    <a:pt x="70" y="130"/>
                    <a:pt x="44" y="134"/>
                    <a:pt x="26" y="120"/>
                  </a:cubicBezTo>
                  <a:cubicBezTo>
                    <a:pt x="16" y="113"/>
                    <a:pt x="10" y="102"/>
                    <a:pt x="9" y="91"/>
                  </a:cubicBez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lïḑe">
              <a:extLst>
                <a:ext uri="{FF2B5EF4-FFF2-40B4-BE49-F238E27FC236}">
                  <a16:creationId xmlns="" xmlns:a16="http://schemas.microsoft.com/office/drawing/2014/main" id="{0617E9E5-38BC-43EE-93C4-F7871A106E9B}"/>
                </a:ext>
              </a:extLst>
            </p:cNvPr>
            <p:cNvSpPr/>
            <p:nvPr/>
          </p:nvSpPr>
          <p:spPr bwMode="auto">
            <a:xfrm>
              <a:off x="4820094" y="2356953"/>
              <a:ext cx="27869" cy="16626"/>
            </a:xfrm>
            <a:custGeom>
              <a:avLst/>
              <a:gdLst>
                <a:gd name="T0" fmla="*/ 0 w 46"/>
                <a:gd name="T1" fmla="*/ 26 h 26"/>
                <a:gd name="T2" fmla="*/ 46 w 46"/>
                <a:gd name="T3" fmla="*/ 0 h 26"/>
                <a:gd name="T4" fmla="*/ 0 w 46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6">
                  <a:moveTo>
                    <a:pt x="0" y="26"/>
                  </a:moveTo>
                  <a:lnTo>
                    <a:pt x="4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śḻíďé">
              <a:extLst>
                <a:ext uri="{FF2B5EF4-FFF2-40B4-BE49-F238E27FC236}">
                  <a16:creationId xmlns="" xmlns:a16="http://schemas.microsoft.com/office/drawing/2014/main" id="{301B3214-7C93-424E-AADD-FD2ACEB62751}"/>
                </a:ext>
              </a:extLst>
            </p:cNvPr>
            <p:cNvSpPr/>
            <p:nvPr/>
          </p:nvSpPr>
          <p:spPr bwMode="auto">
            <a:xfrm flipV="1">
              <a:off x="4820094" y="2356953"/>
              <a:ext cx="27869" cy="1662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líḋè">
              <a:extLst>
                <a:ext uri="{FF2B5EF4-FFF2-40B4-BE49-F238E27FC236}">
                  <a16:creationId xmlns="" xmlns:a16="http://schemas.microsoft.com/office/drawing/2014/main" id="{99F26C5B-7883-4AC2-AB16-3A059A010C5A}"/>
                </a:ext>
              </a:extLst>
            </p:cNvPr>
            <p:cNvSpPr/>
            <p:nvPr/>
          </p:nvSpPr>
          <p:spPr bwMode="auto">
            <a:xfrm>
              <a:off x="4797074" y="2356953"/>
              <a:ext cx="50890" cy="39010"/>
            </a:xfrm>
            <a:custGeom>
              <a:avLst/>
              <a:gdLst>
                <a:gd name="T0" fmla="*/ 42 w 134"/>
                <a:gd name="T1" fmla="*/ 9 h 97"/>
                <a:gd name="T2" fmla="*/ 134 w 134"/>
                <a:gd name="T3" fmla="*/ 0 h 97"/>
                <a:gd name="T4" fmla="*/ 80 w 134"/>
                <a:gd name="T5" fmla="*/ 74 h 97"/>
                <a:gd name="T6" fmla="*/ 23 w 134"/>
                <a:gd name="T7" fmla="*/ 84 h 97"/>
                <a:gd name="T8" fmla="*/ 13 w 134"/>
                <a:gd name="T9" fmla="*/ 26 h 97"/>
                <a:gd name="T10" fmla="*/ 42 w 134"/>
                <a:gd name="T11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7">
                  <a:moveTo>
                    <a:pt x="42" y="9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67" y="93"/>
                    <a:pt x="41" y="97"/>
                    <a:pt x="23" y="84"/>
                  </a:cubicBezTo>
                  <a:cubicBezTo>
                    <a:pt x="4" y="70"/>
                    <a:pt x="0" y="44"/>
                    <a:pt x="13" y="26"/>
                  </a:cubicBezTo>
                  <a:cubicBezTo>
                    <a:pt x="20" y="16"/>
                    <a:pt x="31" y="10"/>
                    <a:pt x="42" y="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š1ídè">
              <a:extLst>
                <a:ext uri="{FF2B5EF4-FFF2-40B4-BE49-F238E27FC236}">
                  <a16:creationId xmlns="" xmlns:a16="http://schemas.microsoft.com/office/drawing/2014/main" id="{B480AD22-09A8-44BE-8F02-E80386AA7D46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custGeom>
              <a:avLst/>
              <a:gdLst>
                <a:gd name="T0" fmla="*/ 0 w 53"/>
                <a:gd name="T1" fmla="*/ 53 w 53"/>
                <a:gd name="T2" fmla="*/ 0 w 5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3">
                  <a:moveTo>
                    <a:pt x="0" y="0"/>
                  </a:moveTo>
                  <a:lnTo>
                    <a:pt x="5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íṥlîďè">
              <a:extLst>
                <a:ext uri="{FF2B5EF4-FFF2-40B4-BE49-F238E27FC236}">
                  <a16:creationId xmlns="" xmlns:a16="http://schemas.microsoft.com/office/drawing/2014/main" id="{DCEE8AEB-1693-4548-AF08-83ACC63BDE2F}"/>
                </a:ext>
              </a:extLst>
            </p:cNvPr>
            <p:cNvSpPr/>
            <p:nvPr/>
          </p:nvSpPr>
          <p:spPr bwMode="auto">
            <a:xfrm>
              <a:off x="4833423" y="2424739"/>
              <a:ext cx="3211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ṣḷîḑè">
              <a:extLst>
                <a:ext uri="{FF2B5EF4-FFF2-40B4-BE49-F238E27FC236}">
                  <a16:creationId xmlns="" xmlns:a16="http://schemas.microsoft.com/office/drawing/2014/main" id="{DF8F91BF-D56C-433E-AF30-816DA031856F}"/>
                </a:ext>
              </a:extLst>
            </p:cNvPr>
            <p:cNvSpPr/>
            <p:nvPr/>
          </p:nvSpPr>
          <p:spPr bwMode="auto">
            <a:xfrm>
              <a:off x="4808584" y="2407473"/>
              <a:ext cx="56948" cy="36451"/>
            </a:xfrm>
            <a:custGeom>
              <a:avLst/>
              <a:gdLst>
                <a:gd name="T0" fmla="*/ 64 w 148"/>
                <a:gd name="T1" fmla="*/ 5 h 89"/>
                <a:gd name="T2" fmla="*/ 148 w 148"/>
                <a:gd name="T3" fmla="*/ 42 h 89"/>
                <a:gd name="T4" fmla="*/ 64 w 148"/>
                <a:gd name="T5" fmla="*/ 80 h 89"/>
                <a:gd name="T6" fmla="*/ 10 w 148"/>
                <a:gd name="T7" fmla="*/ 59 h 89"/>
                <a:gd name="T8" fmla="*/ 30 w 148"/>
                <a:gd name="T9" fmla="*/ 5 h 89"/>
                <a:gd name="T10" fmla="*/ 64 w 148"/>
                <a:gd name="T11" fmla="*/ 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89">
                  <a:moveTo>
                    <a:pt x="64" y="5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3" y="89"/>
                    <a:pt x="19" y="80"/>
                    <a:pt x="10" y="59"/>
                  </a:cubicBezTo>
                  <a:cubicBezTo>
                    <a:pt x="0" y="38"/>
                    <a:pt x="10" y="14"/>
                    <a:pt x="30" y="5"/>
                  </a:cubicBezTo>
                  <a:cubicBezTo>
                    <a:pt x="42" y="0"/>
                    <a:pt x="54" y="0"/>
                    <a:pt x="64" y="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ṡḻïḓè">
              <a:extLst>
                <a:ext uri="{FF2B5EF4-FFF2-40B4-BE49-F238E27FC236}">
                  <a16:creationId xmlns="" xmlns:a16="http://schemas.microsoft.com/office/drawing/2014/main" id="{1A7FD4B5-0394-4F80-A5C8-D82C832CCDB7}"/>
                </a:ext>
              </a:extLst>
            </p:cNvPr>
            <p:cNvSpPr/>
            <p:nvPr/>
          </p:nvSpPr>
          <p:spPr bwMode="auto">
            <a:xfrm>
              <a:off x="4784956" y="2306434"/>
              <a:ext cx="16357" cy="28777"/>
            </a:xfrm>
            <a:custGeom>
              <a:avLst/>
              <a:gdLst>
                <a:gd name="T0" fmla="*/ 0 w 27"/>
                <a:gd name="T1" fmla="*/ 45 h 45"/>
                <a:gd name="T2" fmla="*/ 27 w 27"/>
                <a:gd name="T3" fmla="*/ 0 h 45"/>
                <a:gd name="T4" fmla="*/ 0 w 27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45">
                  <a:moveTo>
                    <a:pt x="0" y="45"/>
                  </a:moveTo>
                  <a:lnTo>
                    <a:pt x="27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šlïdê">
              <a:extLst>
                <a:ext uri="{FF2B5EF4-FFF2-40B4-BE49-F238E27FC236}">
                  <a16:creationId xmlns="" xmlns:a16="http://schemas.microsoft.com/office/drawing/2014/main" id="{61232998-D8F6-4074-A443-705B6F364AAB}"/>
                </a:ext>
              </a:extLst>
            </p:cNvPr>
            <p:cNvSpPr/>
            <p:nvPr/>
          </p:nvSpPr>
          <p:spPr bwMode="auto">
            <a:xfrm flipV="1">
              <a:off x="4784956" y="2306434"/>
              <a:ext cx="16357" cy="287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ŝ1îḋê">
              <a:extLst>
                <a:ext uri="{FF2B5EF4-FFF2-40B4-BE49-F238E27FC236}">
                  <a16:creationId xmlns="" xmlns:a16="http://schemas.microsoft.com/office/drawing/2014/main" id="{8A1658D6-83C3-4EF2-A921-85B7523B7F9A}"/>
                </a:ext>
              </a:extLst>
            </p:cNvPr>
            <p:cNvSpPr/>
            <p:nvPr/>
          </p:nvSpPr>
          <p:spPr bwMode="auto">
            <a:xfrm>
              <a:off x="4765569" y="2306434"/>
              <a:ext cx="35744" cy="52439"/>
            </a:xfrm>
            <a:custGeom>
              <a:avLst/>
              <a:gdLst>
                <a:gd name="T0" fmla="*/ 19 w 94"/>
                <a:gd name="T1" fmla="*/ 53 h 130"/>
                <a:gd name="T2" fmla="*/ 94 w 94"/>
                <a:gd name="T3" fmla="*/ 0 h 130"/>
                <a:gd name="T4" fmla="*/ 84 w 94"/>
                <a:gd name="T5" fmla="*/ 91 h 130"/>
                <a:gd name="T6" fmla="*/ 39 w 94"/>
                <a:gd name="T7" fmla="*/ 128 h 130"/>
                <a:gd name="T8" fmla="*/ 2 w 94"/>
                <a:gd name="T9" fmla="*/ 83 h 130"/>
                <a:gd name="T10" fmla="*/ 19 w 94"/>
                <a:gd name="T1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130">
                  <a:moveTo>
                    <a:pt x="19" y="53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2" y="114"/>
                    <a:pt x="62" y="130"/>
                    <a:pt x="39" y="128"/>
                  </a:cubicBezTo>
                  <a:cubicBezTo>
                    <a:pt x="16" y="126"/>
                    <a:pt x="0" y="105"/>
                    <a:pt x="2" y="83"/>
                  </a:cubicBezTo>
                  <a:cubicBezTo>
                    <a:pt x="3" y="71"/>
                    <a:pt x="10" y="60"/>
                    <a:pt x="19" y="53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ṣ1ïḍê">
              <a:extLst>
                <a:ext uri="{FF2B5EF4-FFF2-40B4-BE49-F238E27FC236}">
                  <a16:creationId xmlns="" xmlns:a16="http://schemas.microsoft.com/office/drawing/2014/main" id="{0C583FBC-05B9-48F9-B840-909EBFEE1267}"/>
                </a:ext>
              </a:extLst>
            </p:cNvPr>
            <p:cNvSpPr/>
            <p:nvPr/>
          </p:nvSpPr>
          <p:spPr bwMode="auto">
            <a:xfrm>
              <a:off x="4644404" y="2322420"/>
              <a:ext cx="184173" cy="204638"/>
            </a:xfrm>
            <a:custGeom>
              <a:avLst/>
              <a:gdLst>
                <a:gd name="T0" fmla="*/ 0 w 482"/>
                <a:gd name="T1" fmla="*/ 506 h 506"/>
                <a:gd name="T2" fmla="*/ 0 w 482"/>
                <a:gd name="T3" fmla="*/ 241 h 506"/>
                <a:gd name="T4" fmla="*/ 241 w 482"/>
                <a:gd name="T5" fmla="*/ 0 h 506"/>
                <a:gd name="T6" fmla="*/ 482 w 482"/>
                <a:gd name="T7" fmla="*/ 241 h 506"/>
                <a:gd name="T8" fmla="*/ 482 w 482"/>
                <a:gd name="T9" fmla="*/ 506 h 506"/>
                <a:gd name="T10" fmla="*/ 0 w 482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2" h="506">
                  <a:moveTo>
                    <a:pt x="0" y="506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109"/>
                    <a:pt x="109" y="0"/>
                    <a:pt x="241" y="0"/>
                  </a:cubicBezTo>
                  <a:cubicBezTo>
                    <a:pt x="374" y="0"/>
                    <a:pt x="482" y="109"/>
                    <a:pt x="482" y="241"/>
                  </a:cubicBezTo>
                  <a:cubicBezTo>
                    <a:pt x="482" y="506"/>
                    <a:pt x="482" y="506"/>
                    <a:pt x="482" y="506"/>
                  </a:cubicBezTo>
                  <a:cubicBezTo>
                    <a:pt x="0" y="506"/>
                    <a:pt x="0" y="506"/>
                    <a:pt x="0" y="506"/>
                  </a:cubicBezTo>
                </a:path>
              </a:pathLst>
            </a:custGeom>
            <a:solidFill>
              <a:srgbClr val="75F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šľídè">
              <a:extLst>
                <a:ext uri="{FF2B5EF4-FFF2-40B4-BE49-F238E27FC236}">
                  <a16:creationId xmlns="" xmlns:a16="http://schemas.microsoft.com/office/drawing/2014/main" id="{511607C6-C934-480F-BA5D-5945EF8AF54C}"/>
                </a:ext>
              </a:extLst>
            </p:cNvPr>
            <p:cNvSpPr/>
            <p:nvPr/>
          </p:nvSpPr>
          <p:spPr bwMode="auto">
            <a:xfrm>
              <a:off x="4637134" y="2314747"/>
              <a:ext cx="198713" cy="219984"/>
            </a:xfrm>
            <a:custGeom>
              <a:avLst/>
              <a:gdLst>
                <a:gd name="T0" fmla="*/ 38 w 520"/>
                <a:gd name="T1" fmla="*/ 525 h 544"/>
                <a:gd name="T2" fmla="*/ 38 w 520"/>
                <a:gd name="T3" fmla="*/ 260 h 544"/>
                <a:gd name="T4" fmla="*/ 103 w 520"/>
                <a:gd name="T5" fmla="*/ 103 h 544"/>
                <a:gd name="T6" fmla="*/ 260 w 520"/>
                <a:gd name="T7" fmla="*/ 38 h 544"/>
                <a:gd name="T8" fmla="*/ 417 w 520"/>
                <a:gd name="T9" fmla="*/ 103 h 544"/>
                <a:gd name="T10" fmla="*/ 483 w 520"/>
                <a:gd name="T11" fmla="*/ 260 h 544"/>
                <a:gd name="T12" fmla="*/ 483 w 520"/>
                <a:gd name="T13" fmla="*/ 525 h 544"/>
                <a:gd name="T14" fmla="*/ 501 w 520"/>
                <a:gd name="T15" fmla="*/ 544 h 544"/>
                <a:gd name="T16" fmla="*/ 520 w 520"/>
                <a:gd name="T17" fmla="*/ 525 h 544"/>
                <a:gd name="T18" fmla="*/ 520 w 520"/>
                <a:gd name="T19" fmla="*/ 260 h 544"/>
                <a:gd name="T20" fmla="*/ 444 w 520"/>
                <a:gd name="T21" fmla="*/ 77 h 544"/>
                <a:gd name="T22" fmla="*/ 260 w 520"/>
                <a:gd name="T23" fmla="*/ 0 h 544"/>
                <a:gd name="T24" fmla="*/ 77 w 520"/>
                <a:gd name="T25" fmla="*/ 77 h 544"/>
                <a:gd name="T26" fmla="*/ 0 w 520"/>
                <a:gd name="T27" fmla="*/ 260 h 544"/>
                <a:gd name="T28" fmla="*/ 0 w 520"/>
                <a:gd name="T29" fmla="*/ 525 h 544"/>
                <a:gd name="T30" fmla="*/ 19 w 520"/>
                <a:gd name="T31" fmla="*/ 544 h 544"/>
                <a:gd name="T32" fmla="*/ 38 w 520"/>
                <a:gd name="T33" fmla="*/ 52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0" h="544">
                  <a:moveTo>
                    <a:pt x="38" y="525"/>
                  </a:moveTo>
                  <a:cubicBezTo>
                    <a:pt x="38" y="260"/>
                    <a:pt x="38" y="260"/>
                    <a:pt x="38" y="260"/>
                  </a:cubicBezTo>
                  <a:cubicBezTo>
                    <a:pt x="38" y="199"/>
                    <a:pt x="63" y="144"/>
                    <a:pt x="103" y="103"/>
                  </a:cubicBezTo>
                  <a:cubicBezTo>
                    <a:pt x="144" y="63"/>
                    <a:pt x="199" y="38"/>
                    <a:pt x="260" y="38"/>
                  </a:cubicBezTo>
                  <a:cubicBezTo>
                    <a:pt x="321" y="38"/>
                    <a:pt x="377" y="63"/>
                    <a:pt x="417" y="103"/>
                  </a:cubicBezTo>
                  <a:cubicBezTo>
                    <a:pt x="458" y="144"/>
                    <a:pt x="483" y="199"/>
                    <a:pt x="483" y="260"/>
                  </a:cubicBezTo>
                  <a:cubicBezTo>
                    <a:pt x="483" y="525"/>
                    <a:pt x="483" y="525"/>
                    <a:pt x="483" y="525"/>
                  </a:cubicBezTo>
                  <a:cubicBezTo>
                    <a:pt x="483" y="536"/>
                    <a:pt x="491" y="544"/>
                    <a:pt x="501" y="544"/>
                  </a:cubicBezTo>
                  <a:cubicBezTo>
                    <a:pt x="512" y="544"/>
                    <a:pt x="520" y="536"/>
                    <a:pt x="520" y="525"/>
                  </a:cubicBezTo>
                  <a:cubicBezTo>
                    <a:pt x="520" y="260"/>
                    <a:pt x="520" y="260"/>
                    <a:pt x="520" y="260"/>
                  </a:cubicBezTo>
                  <a:cubicBezTo>
                    <a:pt x="520" y="189"/>
                    <a:pt x="491" y="124"/>
                    <a:pt x="444" y="77"/>
                  </a:cubicBezTo>
                  <a:cubicBezTo>
                    <a:pt x="397" y="30"/>
                    <a:pt x="332" y="0"/>
                    <a:pt x="260" y="0"/>
                  </a:cubicBezTo>
                  <a:cubicBezTo>
                    <a:pt x="189" y="0"/>
                    <a:pt x="124" y="30"/>
                    <a:pt x="77" y="77"/>
                  </a:cubicBezTo>
                  <a:cubicBezTo>
                    <a:pt x="29" y="124"/>
                    <a:pt x="0" y="189"/>
                    <a:pt x="0" y="260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536"/>
                    <a:pt x="9" y="544"/>
                    <a:pt x="19" y="544"/>
                  </a:cubicBezTo>
                  <a:cubicBezTo>
                    <a:pt x="29" y="544"/>
                    <a:pt x="38" y="536"/>
                    <a:pt x="38" y="525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ṩľïḍê">
              <a:extLst>
                <a:ext uri="{FF2B5EF4-FFF2-40B4-BE49-F238E27FC236}">
                  <a16:creationId xmlns="" xmlns:a16="http://schemas.microsoft.com/office/drawing/2014/main" id="{C195F684-8331-4170-9B32-6630717913B5}"/>
                </a:ext>
              </a:extLst>
            </p:cNvPr>
            <p:cNvSpPr/>
            <p:nvPr/>
          </p:nvSpPr>
          <p:spPr bwMode="auto">
            <a:xfrm>
              <a:off x="4735278" y="2330095"/>
              <a:ext cx="86635" cy="196963"/>
            </a:xfrm>
            <a:custGeom>
              <a:avLst/>
              <a:gdLst>
                <a:gd name="T0" fmla="*/ 3 w 226"/>
                <a:gd name="T1" fmla="*/ 0 h 487"/>
                <a:gd name="T2" fmla="*/ 3 w 226"/>
                <a:gd name="T3" fmla="*/ 0 h 487"/>
                <a:gd name="T4" fmla="*/ 0 w 226"/>
                <a:gd name="T5" fmla="*/ 481 h 487"/>
                <a:gd name="T6" fmla="*/ 226 w 226"/>
                <a:gd name="T7" fmla="*/ 487 h 487"/>
                <a:gd name="T8" fmla="*/ 226 w 226"/>
                <a:gd name="T9" fmla="*/ 222 h 487"/>
                <a:gd name="T10" fmla="*/ 160 w 226"/>
                <a:gd name="T11" fmla="*/ 65 h 487"/>
                <a:gd name="T12" fmla="*/ 3 w 226"/>
                <a:gd name="T13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487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226" y="487"/>
                    <a:pt x="226" y="487"/>
                    <a:pt x="226" y="487"/>
                  </a:cubicBezTo>
                  <a:cubicBezTo>
                    <a:pt x="226" y="222"/>
                    <a:pt x="226" y="222"/>
                    <a:pt x="226" y="222"/>
                  </a:cubicBezTo>
                  <a:cubicBezTo>
                    <a:pt x="226" y="161"/>
                    <a:pt x="201" y="106"/>
                    <a:pt x="160" y="65"/>
                  </a:cubicBezTo>
                  <a:cubicBezTo>
                    <a:pt x="120" y="25"/>
                    <a:pt x="64" y="0"/>
                    <a:pt x="3" y="0"/>
                  </a:cubicBezTo>
                </a:path>
              </a:pathLst>
            </a:custGeom>
            <a:solidFill>
              <a:srgbClr val="62CF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$1ïḍe">
              <a:extLst>
                <a:ext uri="{FF2B5EF4-FFF2-40B4-BE49-F238E27FC236}">
                  <a16:creationId xmlns="" xmlns:a16="http://schemas.microsoft.com/office/drawing/2014/main" id="{6F0EE468-CEFF-4409-B771-02CE8D781054}"/>
                </a:ext>
              </a:extLst>
            </p:cNvPr>
            <p:cNvSpPr/>
            <p:nvPr/>
          </p:nvSpPr>
          <p:spPr bwMode="auto">
            <a:xfrm>
              <a:off x="4736489" y="2322420"/>
              <a:ext cx="92086" cy="204638"/>
            </a:xfrm>
            <a:custGeom>
              <a:avLst/>
              <a:gdLst>
                <a:gd name="T0" fmla="*/ 0 w 241"/>
                <a:gd name="T1" fmla="*/ 0 h 506"/>
                <a:gd name="T2" fmla="*/ 0 w 241"/>
                <a:gd name="T3" fmla="*/ 19 h 506"/>
                <a:gd name="T4" fmla="*/ 0 w 241"/>
                <a:gd name="T5" fmla="*/ 19 h 506"/>
                <a:gd name="T6" fmla="*/ 157 w 241"/>
                <a:gd name="T7" fmla="*/ 84 h 506"/>
                <a:gd name="T8" fmla="*/ 223 w 241"/>
                <a:gd name="T9" fmla="*/ 241 h 506"/>
                <a:gd name="T10" fmla="*/ 223 w 241"/>
                <a:gd name="T11" fmla="*/ 506 h 506"/>
                <a:gd name="T12" fmla="*/ 241 w 241"/>
                <a:gd name="T13" fmla="*/ 506 h 506"/>
                <a:gd name="T14" fmla="*/ 241 w 241"/>
                <a:gd name="T15" fmla="*/ 241 h 506"/>
                <a:gd name="T16" fmla="*/ 0 w 241"/>
                <a:gd name="T17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506">
                  <a:moveTo>
                    <a:pt x="0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1" y="19"/>
                    <a:pt x="117" y="44"/>
                    <a:pt x="157" y="84"/>
                  </a:cubicBezTo>
                  <a:cubicBezTo>
                    <a:pt x="198" y="125"/>
                    <a:pt x="223" y="180"/>
                    <a:pt x="223" y="241"/>
                  </a:cubicBezTo>
                  <a:cubicBezTo>
                    <a:pt x="223" y="506"/>
                    <a:pt x="223" y="506"/>
                    <a:pt x="223" y="506"/>
                  </a:cubicBezTo>
                  <a:cubicBezTo>
                    <a:pt x="241" y="506"/>
                    <a:pt x="241" y="506"/>
                    <a:pt x="241" y="506"/>
                  </a:cubicBezTo>
                  <a:cubicBezTo>
                    <a:pt x="241" y="241"/>
                    <a:pt x="241" y="241"/>
                    <a:pt x="241" y="241"/>
                  </a:cubicBezTo>
                  <a:cubicBezTo>
                    <a:pt x="241" y="109"/>
                    <a:pt x="133" y="0"/>
                    <a:pt x="0" y="0"/>
                  </a:cubicBezTo>
                </a:path>
              </a:pathLst>
            </a:custGeom>
            <a:solidFill>
              <a:srgbClr val="4F52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iṥľíďe">
              <a:extLst>
                <a:ext uri="{FF2B5EF4-FFF2-40B4-BE49-F238E27FC236}">
                  <a16:creationId xmlns="" xmlns:a16="http://schemas.microsoft.com/office/drawing/2014/main" id="{547B00B2-6F2F-43E1-99D4-2BFDE9145A8F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íṣlïḋê">
              <a:extLst>
                <a:ext uri="{FF2B5EF4-FFF2-40B4-BE49-F238E27FC236}">
                  <a16:creationId xmlns="" xmlns:a16="http://schemas.microsoft.com/office/drawing/2014/main" id="{36A94912-A95C-4258-82DE-A2695181C8F5}"/>
                </a:ext>
              </a:extLst>
            </p:cNvPr>
            <p:cNvSpPr/>
            <p:nvPr/>
          </p:nvSpPr>
          <p:spPr bwMode="auto">
            <a:xfrm>
              <a:off x="4608054" y="2554556"/>
              <a:ext cx="257479" cy="192486"/>
            </a:xfrm>
            <a:custGeom>
              <a:avLst/>
              <a:gdLst>
                <a:gd name="T0" fmla="*/ 381 w 425"/>
                <a:gd name="T1" fmla="*/ 301 h 301"/>
                <a:gd name="T2" fmla="*/ 45 w 425"/>
                <a:gd name="T3" fmla="*/ 301 h 301"/>
                <a:gd name="T4" fmla="*/ 0 w 425"/>
                <a:gd name="T5" fmla="*/ 0 h 301"/>
                <a:gd name="T6" fmla="*/ 425 w 425"/>
                <a:gd name="T7" fmla="*/ 0 h 301"/>
                <a:gd name="T8" fmla="*/ 381 w 42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01">
                  <a:moveTo>
                    <a:pt x="381" y="301"/>
                  </a:moveTo>
                  <a:lnTo>
                    <a:pt x="45" y="301"/>
                  </a:lnTo>
                  <a:lnTo>
                    <a:pt x="0" y="0"/>
                  </a:lnTo>
                  <a:lnTo>
                    <a:pt x="425" y="0"/>
                  </a:lnTo>
                  <a:lnTo>
                    <a:pt x="381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śḻïdê">
              <a:extLst>
                <a:ext uri="{FF2B5EF4-FFF2-40B4-BE49-F238E27FC236}">
                  <a16:creationId xmlns="" xmlns:a16="http://schemas.microsoft.com/office/drawing/2014/main" id="{373352A2-DCAC-454E-B1C0-DF39F5E314B2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ṣḻidé">
              <a:extLst>
                <a:ext uri="{FF2B5EF4-FFF2-40B4-BE49-F238E27FC236}">
                  <a16:creationId xmlns="" xmlns:a16="http://schemas.microsoft.com/office/drawing/2014/main" id="{E53D10A5-7522-4D1E-9FF5-13CED49E0DDD}"/>
                </a:ext>
              </a:extLst>
            </p:cNvPr>
            <p:cNvSpPr/>
            <p:nvPr/>
          </p:nvSpPr>
          <p:spPr bwMode="auto">
            <a:xfrm>
              <a:off x="4600783" y="2546882"/>
              <a:ext cx="272018" cy="207835"/>
            </a:xfrm>
            <a:custGeom>
              <a:avLst/>
              <a:gdLst>
                <a:gd name="T0" fmla="*/ 393 w 449"/>
                <a:gd name="T1" fmla="*/ 313 h 325"/>
                <a:gd name="T2" fmla="*/ 393 w 449"/>
                <a:gd name="T3" fmla="*/ 301 h 325"/>
                <a:gd name="T4" fmla="*/ 67 w 449"/>
                <a:gd name="T5" fmla="*/ 301 h 325"/>
                <a:gd name="T6" fmla="*/ 26 w 449"/>
                <a:gd name="T7" fmla="*/ 24 h 325"/>
                <a:gd name="T8" fmla="*/ 423 w 449"/>
                <a:gd name="T9" fmla="*/ 24 h 325"/>
                <a:gd name="T10" fmla="*/ 381 w 449"/>
                <a:gd name="T11" fmla="*/ 311 h 325"/>
                <a:gd name="T12" fmla="*/ 393 w 449"/>
                <a:gd name="T13" fmla="*/ 313 h 325"/>
                <a:gd name="T14" fmla="*/ 393 w 449"/>
                <a:gd name="T15" fmla="*/ 301 h 325"/>
                <a:gd name="T16" fmla="*/ 393 w 449"/>
                <a:gd name="T17" fmla="*/ 313 h 325"/>
                <a:gd name="T18" fmla="*/ 404 w 449"/>
                <a:gd name="T19" fmla="*/ 315 h 325"/>
                <a:gd name="T20" fmla="*/ 449 w 449"/>
                <a:gd name="T21" fmla="*/ 14 h 325"/>
                <a:gd name="T22" fmla="*/ 437 w 449"/>
                <a:gd name="T23" fmla="*/ 0 h 325"/>
                <a:gd name="T24" fmla="*/ 12 w 449"/>
                <a:gd name="T25" fmla="*/ 0 h 325"/>
                <a:gd name="T26" fmla="*/ 0 w 449"/>
                <a:gd name="T27" fmla="*/ 14 h 325"/>
                <a:gd name="T28" fmla="*/ 45 w 449"/>
                <a:gd name="T29" fmla="*/ 315 h 325"/>
                <a:gd name="T30" fmla="*/ 57 w 449"/>
                <a:gd name="T31" fmla="*/ 325 h 325"/>
                <a:gd name="T32" fmla="*/ 393 w 449"/>
                <a:gd name="T33" fmla="*/ 325 h 325"/>
                <a:gd name="T34" fmla="*/ 404 w 449"/>
                <a:gd name="T35" fmla="*/ 315 h 325"/>
                <a:gd name="T36" fmla="*/ 393 w 449"/>
                <a:gd name="T37" fmla="*/ 31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9" h="325">
                  <a:moveTo>
                    <a:pt x="393" y="313"/>
                  </a:moveTo>
                  <a:lnTo>
                    <a:pt x="393" y="301"/>
                  </a:lnTo>
                  <a:lnTo>
                    <a:pt x="67" y="301"/>
                  </a:lnTo>
                  <a:lnTo>
                    <a:pt x="26" y="24"/>
                  </a:lnTo>
                  <a:lnTo>
                    <a:pt x="423" y="24"/>
                  </a:lnTo>
                  <a:lnTo>
                    <a:pt x="381" y="311"/>
                  </a:lnTo>
                  <a:lnTo>
                    <a:pt x="393" y="313"/>
                  </a:lnTo>
                  <a:lnTo>
                    <a:pt x="393" y="301"/>
                  </a:lnTo>
                  <a:lnTo>
                    <a:pt x="393" y="313"/>
                  </a:lnTo>
                  <a:lnTo>
                    <a:pt x="404" y="315"/>
                  </a:lnTo>
                  <a:lnTo>
                    <a:pt x="449" y="14"/>
                  </a:lnTo>
                  <a:lnTo>
                    <a:pt x="437" y="0"/>
                  </a:lnTo>
                  <a:lnTo>
                    <a:pt x="12" y="0"/>
                  </a:lnTo>
                  <a:lnTo>
                    <a:pt x="0" y="14"/>
                  </a:lnTo>
                  <a:lnTo>
                    <a:pt x="45" y="315"/>
                  </a:lnTo>
                  <a:lnTo>
                    <a:pt x="57" y="325"/>
                  </a:lnTo>
                  <a:lnTo>
                    <a:pt x="393" y="325"/>
                  </a:lnTo>
                  <a:lnTo>
                    <a:pt x="404" y="315"/>
                  </a:lnTo>
                  <a:lnTo>
                    <a:pt x="393" y="3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íṧľíḍe">
              <a:extLst>
                <a:ext uri="{FF2B5EF4-FFF2-40B4-BE49-F238E27FC236}">
                  <a16:creationId xmlns="" xmlns:a16="http://schemas.microsoft.com/office/drawing/2014/main" id="{D08CA363-284C-452C-B776-D2FDCA5F622F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ïṥlïḓê">
              <a:extLst>
                <a:ext uri="{FF2B5EF4-FFF2-40B4-BE49-F238E27FC236}">
                  <a16:creationId xmlns="" xmlns:a16="http://schemas.microsoft.com/office/drawing/2014/main" id="{E773C0BD-A8DD-4EC8-936A-34EC2432AC5A}"/>
                </a:ext>
              </a:extLst>
            </p:cNvPr>
            <p:cNvSpPr/>
            <p:nvPr/>
          </p:nvSpPr>
          <p:spPr bwMode="auto">
            <a:xfrm>
              <a:off x="4616536" y="2562229"/>
              <a:ext cx="240515" cy="15988"/>
            </a:xfrm>
            <a:custGeom>
              <a:avLst/>
              <a:gdLst>
                <a:gd name="T0" fmla="*/ 397 w 397"/>
                <a:gd name="T1" fmla="*/ 0 h 25"/>
                <a:gd name="T2" fmla="*/ 0 w 397"/>
                <a:gd name="T3" fmla="*/ 0 h 25"/>
                <a:gd name="T4" fmla="*/ 3 w 397"/>
                <a:gd name="T5" fmla="*/ 25 h 25"/>
                <a:gd name="T6" fmla="*/ 393 w 397"/>
                <a:gd name="T7" fmla="*/ 25 h 25"/>
                <a:gd name="T8" fmla="*/ 397 w 397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7" h="25">
                  <a:moveTo>
                    <a:pt x="397" y="0"/>
                  </a:moveTo>
                  <a:lnTo>
                    <a:pt x="0" y="0"/>
                  </a:lnTo>
                  <a:lnTo>
                    <a:pt x="3" y="25"/>
                  </a:lnTo>
                  <a:lnTo>
                    <a:pt x="393" y="25"/>
                  </a:lnTo>
                  <a:lnTo>
                    <a:pt x="3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ṥḻidè">
              <a:extLst>
                <a:ext uri="{FF2B5EF4-FFF2-40B4-BE49-F238E27FC236}">
                  <a16:creationId xmlns="" xmlns:a16="http://schemas.microsoft.com/office/drawing/2014/main" id="{BCB888B8-C655-459A-B6C0-0E9FE0B6E557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  <a:close/>
                </a:path>
              </a:pathLst>
            </a:custGeom>
            <a:solidFill>
              <a:srgbClr val="666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s1îḑe">
              <a:extLst>
                <a:ext uri="{FF2B5EF4-FFF2-40B4-BE49-F238E27FC236}">
                  <a16:creationId xmlns="" xmlns:a16="http://schemas.microsoft.com/office/drawing/2014/main" id="{BCBA45A8-B8F1-4424-BA29-00590C520AD0}"/>
                </a:ext>
              </a:extLst>
            </p:cNvPr>
            <p:cNvSpPr/>
            <p:nvPr/>
          </p:nvSpPr>
          <p:spPr bwMode="auto">
            <a:xfrm>
              <a:off x="4608054" y="2559032"/>
              <a:ext cx="257479" cy="19185"/>
            </a:xfrm>
            <a:custGeom>
              <a:avLst/>
              <a:gdLst>
                <a:gd name="T0" fmla="*/ 425 w 425"/>
                <a:gd name="T1" fmla="*/ 0 h 30"/>
                <a:gd name="T2" fmla="*/ 0 w 425"/>
                <a:gd name="T3" fmla="*/ 0 h 30"/>
                <a:gd name="T4" fmla="*/ 4 w 425"/>
                <a:gd name="T5" fmla="*/ 30 h 30"/>
                <a:gd name="T6" fmla="*/ 17 w 425"/>
                <a:gd name="T7" fmla="*/ 30 h 30"/>
                <a:gd name="T8" fmla="*/ 14 w 425"/>
                <a:gd name="T9" fmla="*/ 5 h 30"/>
                <a:gd name="T10" fmla="*/ 411 w 425"/>
                <a:gd name="T11" fmla="*/ 5 h 30"/>
                <a:gd name="T12" fmla="*/ 407 w 425"/>
                <a:gd name="T13" fmla="*/ 30 h 30"/>
                <a:gd name="T14" fmla="*/ 420 w 425"/>
                <a:gd name="T15" fmla="*/ 30 h 30"/>
                <a:gd name="T16" fmla="*/ 425 w 425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30">
                  <a:moveTo>
                    <a:pt x="425" y="0"/>
                  </a:moveTo>
                  <a:lnTo>
                    <a:pt x="0" y="0"/>
                  </a:lnTo>
                  <a:lnTo>
                    <a:pt x="4" y="30"/>
                  </a:lnTo>
                  <a:lnTo>
                    <a:pt x="17" y="30"/>
                  </a:lnTo>
                  <a:lnTo>
                    <a:pt x="14" y="5"/>
                  </a:lnTo>
                  <a:lnTo>
                    <a:pt x="411" y="5"/>
                  </a:lnTo>
                  <a:lnTo>
                    <a:pt x="407" y="30"/>
                  </a:lnTo>
                  <a:lnTo>
                    <a:pt x="420" y="30"/>
                  </a:lnTo>
                  <a:lnTo>
                    <a:pt x="4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1iḓé">
              <a:extLst>
                <a:ext uri="{FF2B5EF4-FFF2-40B4-BE49-F238E27FC236}">
                  <a16:creationId xmlns="" xmlns:a16="http://schemas.microsoft.com/office/drawing/2014/main" id="{195448A6-4AAA-44D9-AF6C-5F18A79E998E}"/>
                </a:ext>
              </a:extLst>
            </p:cNvPr>
            <p:cNvSpPr/>
            <p:nvPr/>
          </p:nvSpPr>
          <p:spPr bwMode="auto">
            <a:xfrm>
              <a:off x="4583215" y="2493804"/>
              <a:ext cx="305339" cy="60752"/>
            </a:xfrm>
            <a:custGeom>
              <a:avLst/>
              <a:gdLst>
                <a:gd name="T0" fmla="*/ 746 w 799"/>
                <a:gd name="T1" fmla="*/ 150 h 150"/>
                <a:gd name="T2" fmla="*/ 53 w 799"/>
                <a:gd name="T3" fmla="*/ 150 h 150"/>
                <a:gd name="T4" fmla="*/ 0 w 799"/>
                <a:gd name="T5" fmla="*/ 98 h 150"/>
                <a:gd name="T6" fmla="*/ 98 w 799"/>
                <a:gd name="T7" fmla="*/ 0 h 150"/>
                <a:gd name="T8" fmla="*/ 701 w 799"/>
                <a:gd name="T9" fmla="*/ 0 h 150"/>
                <a:gd name="T10" fmla="*/ 799 w 799"/>
                <a:gd name="T11" fmla="*/ 98 h 150"/>
                <a:gd name="T12" fmla="*/ 746 w 799"/>
                <a:gd name="T1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9" h="150">
                  <a:moveTo>
                    <a:pt x="746" y="150"/>
                  </a:moveTo>
                  <a:cubicBezTo>
                    <a:pt x="53" y="150"/>
                    <a:pt x="53" y="150"/>
                    <a:pt x="53" y="150"/>
                  </a:cubicBezTo>
                  <a:cubicBezTo>
                    <a:pt x="24" y="150"/>
                    <a:pt x="0" y="127"/>
                    <a:pt x="0" y="98"/>
                  </a:cubicBezTo>
                  <a:cubicBezTo>
                    <a:pt x="0" y="44"/>
                    <a:pt x="44" y="0"/>
                    <a:pt x="98" y="0"/>
                  </a:cubicBezTo>
                  <a:cubicBezTo>
                    <a:pt x="701" y="0"/>
                    <a:pt x="701" y="0"/>
                    <a:pt x="701" y="0"/>
                  </a:cubicBezTo>
                  <a:cubicBezTo>
                    <a:pt x="755" y="0"/>
                    <a:pt x="799" y="44"/>
                    <a:pt x="799" y="98"/>
                  </a:cubicBezTo>
                  <a:cubicBezTo>
                    <a:pt x="799" y="127"/>
                    <a:pt x="775" y="150"/>
                    <a:pt x="746" y="15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íSľïďe">
              <a:extLst>
                <a:ext uri="{FF2B5EF4-FFF2-40B4-BE49-F238E27FC236}">
                  <a16:creationId xmlns="" xmlns:a16="http://schemas.microsoft.com/office/drawing/2014/main" id="{D3E6C7D1-2C8C-45E6-845D-D0CF2F58E410}"/>
                </a:ext>
              </a:extLst>
            </p:cNvPr>
            <p:cNvSpPr/>
            <p:nvPr/>
          </p:nvSpPr>
          <p:spPr bwMode="auto">
            <a:xfrm>
              <a:off x="4575944" y="2486130"/>
              <a:ext cx="319879" cy="76100"/>
            </a:xfrm>
            <a:custGeom>
              <a:avLst/>
              <a:gdLst>
                <a:gd name="T0" fmla="*/ 765 w 837"/>
                <a:gd name="T1" fmla="*/ 169 h 188"/>
                <a:gd name="T2" fmla="*/ 765 w 837"/>
                <a:gd name="T3" fmla="*/ 150 h 188"/>
                <a:gd name="T4" fmla="*/ 72 w 837"/>
                <a:gd name="T5" fmla="*/ 150 h 188"/>
                <a:gd name="T6" fmla="*/ 48 w 837"/>
                <a:gd name="T7" fmla="*/ 140 h 188"/>
                <a:gd name="T8" fmla="*/ 38 w 837"/>
                <a:gd name="T9" fmla="*/ 117 h 188"/>
                <a:gd name="T10" fmla="*/ 61 w 837"/>
                <a:gd name="T11" fmla="*/ 61 h 188"/>
                <a:gd name="T12" fmla="*/ 117 w 837"/>
                <a:gd name="T13" fmla="*/ 38 h 188"/>
                <a:gd name="T14" fmla="*/ 720 w 837"/>
                <a:gd name="T15" fmla="*/ 38 h 188"/>
                <a:gd name="T16" fmla="*/ 776 w 837"/>
                <a:gd name="T17" fmla="*/ 61 h 188"/>
                <a:gd name="T18" fmla="*/ 799 w 837"/>
                <a:gd name="T19" fmla="*/ 117 h 188"/>
                <a:gd name="T20" fmla="*/ 789 w 837"/>
                <a:gd name="T21" fmla="*/ 140 h 188"/>
                <a:gd name="T22" fmla="*/ 765 w 837"/>
                <a:gd name="T23" fmla="*/ 150 h 188"/>
                <a:gd name="T24" fmla="*/ 765 w 837"/>
                <a:gd name="T25" fmla="*/ 169 h 188"/>
                <a:gd name="T26" fmla="*/ 765 w 837"/>
                <a:gd name="T27" fmla="*/ 188 h 188"/>
                <a:gd name="T28" fmla="*/ 816 w 837"/>
                <a:gd name="T29" fmla="*/ 167 h 188"/>
                <a:gd name="T30" fmla="*/ 837 w 837"/>
                <a:gd name="T31" fmla="*/ 117 h 188"/>
                <a:gd name="T32" fmla="*/ 802 w 837"/>
                <a:gd name="T33" fmla="*/ 34 h 188"/>
                <a:gd name="T34" fmla="*/ 720 w 837"/>
                <a:gd name="T35" fmla="*/ 0 h 188"/>
                <a:gd name="T36" fmla="*/ 117 w 837"/>
                <a:gd name="T37" fmla="*/ 0 h 188"/>
                <a:gd name="T38" fmla="*/ 34 w 837"/>
                <a:gd name="T39" fmla="*/ 34 h 188"/>
                <a:gd name="T40" fmla="*/ 0 w 837"/>
                <a:gd name="T41" fmla="*/ 117 h 188"/>
                <a:gd name="T42" fmla="*/ 21 w 837"/>
                <a:gd name="T43" fmla="*/ 167 h 188"/>
                <a:gd name="T44" fmla="*/ 72 w 837"/>
                <a:gd name="T45" fmla="*/ 188 h 188"/>
                <a:gd name="T46" fmla="*/ 765 w 837"/>
                <a:gd name="T47" fmla="*/ 188 h 188"/>
                <a:gd name="T48" fmla="*/ 765 w 837"/>
                <a:gd name="T49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7" h="188">
                  <a:moveTo>
                    <a:pt x="765" y="169"/>
                  </a:moveTo>
                  <a:cubicBezTo>
                    <a:pt x="765" y="150"/>
                    <a:pt x="765" y="150"/>
                    <a:pt x="765" y="150"/>
                  </a:cubicBezTo>
                  <a:cubicBezTo>
                    <a:pt x="72" y="150"/>
                    <a:pt x="72" y="150"/>
                    <a:pt x="72" y="150"/>
                  </a:cubicBezTo>
                  <a:cubicBezTo>
                    <a:pt x="62" y="150"/>
                    <a:pt x="54" y="146"/>
                    <a:pt x="48" y="140"/>
                  </a:cubicBezTo>
                  <a:cubicBezTo>
                    <a:pt x="42" y="134"/>
                    <a:pt x="38" y="126"/>
                    <a:pt x="38" y="117"/>
                  </a:cubicBezTo>
                  <a:cubicBezTo>
                    <a:pt x="38" y="95"/>
                    <a:pt x="47" y="75"/>
                    <a:pt x="61" y="61"/>
                  </a:cubicBezTo>
                  <a:cubicBezTo>
                    <a:pt x="75" y="47"/>
                    <a:pt x="95" y="38"/>
                    <a:pt x="117" y="38"/>
                  </a:cubicBezTo>
                  <a:cubicBezTo>
                    <a:pt x="720" y="38"/>
                    <a:pt x="720" y="38"/>
                    <a:pt x="720" y="38"/>
                  </a:cubicBezTo>
                  <a:cubicBezTo>
                    <a:pt x="742" y="38"/>
                    <a:pt x="762" y="47"/>
                    <a:pt x="776" y="61"/>
                  </a:cubicBezTo>
                  <a:cubicBezTo>
                    <a:pt x="790" y="75"/>
                    <a:pt x="799" y="95"/>
                    <a:pt x="799" y="117"/>
                  </a:cubicBezTo>
                  <a:cubicBezTo>
                    <a:pt x="799" y="126"/>
                    <a:pt x="795" y="134"/>
                    <a:pt x="789" y="140"/>
                  </a:cubicBezTo>
                  <a:cubicBezTo>
                    <a:pt x="783" y="146"/>
                    <a:pt x="775" y="150"/>
                    <a:pt x="765" y="150"/>
                  </a:cubicBezTo>
                  <a:cubicBezTo>
                    <a:pt x="765" y="169"/>
                    <a:pt x="765" y="169"/>
                    <a:pt x="765" y="169"/>
                  </a:cubicBezTo>
                  <a:cubicBezTo>
                    <a:pt x="765" y="188"/>
                    <a:pt x="765" y="188"/>
                    <a:pt x="765" y="188"/>
                  </a:cubicBezTo>
                  <a:cubicBezTo>
                    <a:pt x="785" y="188"/>
                    <a:pt x="803" y="180"/>
                    <a:pt x="816" y="167"/>
                  </a:cubicBezTo>
                  <a:cubicBezTo>
                    <a:pt x="829" y="154"/>
                    <a:pt x="837" y="136"/>
                    <a:pt x="837" y="117"/>
                  </a:cubicBezTo>
                  <a:cubicBezTo>
                    <a:pt x="837" y="85"/>
                    <a:pt x="823" y="55"/>
                    <a:pt x="802" y="34"/>
                  </a:cubicBezTo>
                  <a:cubicBezTo>
                    <a:pt x="782" y="13"/>
                    <a:pt x="752" y="0"/>
                    <a:pt x="72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85" y="0"/>
                    <a:pt x="55" y="13"/>
                    <a:pt x="34" y="34"/>
                  </a:cubicBezTo>
                  <a:cubicBezTo>
                    <a:pt x="13" y="55"/>
                    <a:pt x="0" y="85"/>
                    <a:pt x="0" y="117"/>
                  </a:cubicBezTo>
                  <a:cubicBezTo>
                    <a:pt x="0" y="136"/>
                    <a:pt x="8" y="154"/>
                    <a:pt x="21" y="167"/>
                  </a:cubicBezTo>
                  <a:cubicBezTo>
                    <a:pt x="34" y="180"/>
                    <a:pt x="52" y="188"/>
                    <a:pt x="72" y="188"/>
                  </a:cubicBezTo>
                  <a:cubicBezTo>
                    <a:pt x="765" y="188"/>
                    <a:pt x="765" y="188"/>
                    <a:pt x="765" y="188"/>
                  </a:cubicBezTo>
                  <a:lnTo>
                    <a:pt x="765" y="16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şliďê">
              <a:extLst>
                <a:ext uri="{FF2B5EF4-FFF2-40B4-BE49-F238E27FC236}">
                  <a16:creationId xmlns="" xmlns:a16="http://schemas.microsoft.com/office/drawing/2014/main" id="{878971D3-E596-4E73-A424-1BE50E29EFE9}"/>
                </a:ext>
              </a:extLst>
            </p:cNvPr>
            <p:cNvSpPr/>
            <p:nvPr/>
          </p:nvSpPr>
          <p:spPr bwMode="auto">
            <a:xfrm>
              <a:off x="4714680" y="2348639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îṩļiḍé">
              <a:extLst>
                <a:ext uri="{FF2B5EF4-FFF2-40B4-BE49-F238E27FC236}">
                  <a16:creationId xmlns="" xmlns:a16="http://schemas.microsoft.com/office/drawing/2014/main" id="{7DC50C50-74BA-4D90-BF05-F2BBFE89D487}"/>
                </a:ext>
              </a:extLst>
            </p:cNvPr>
            <p:cNvSpPr/>
            <p:nvPr/>
          </p:nvSpPr>
          <p:spPr bwMode="auto">
            <a:xfrm>
              <a:off x="4675906" y="2390206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ŝľídê">
              <a:extLst>
                <a:ext uri="{FF2B5EF4-FFF2-40B4-BE49-F238E27FC236}">
                  <a16:creationId xmlns="" xmlns:a16="http://schemas.microsoft.com/office/drawing/2014/main" id="{D4AFB8FE-307F-48A5-8B15-2D9F130EF23C}"/>
                </a:ext>
              </a:extLst>
            </p:cNvPr>
            <p:cNvSpPr/>
            <p:nvPr/>
          </p:nvSpPr>
          <p:spPr bwMode="auto">
            <a:xfrm>
              <a:off x="4680753" y="2441365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íḍe">
              <a:extLst>
                <a:ext uri="{FF2B5EF4-FFF2-40B4-BE49-F238E27FC236}">
                  <a16:creationId xmlns="" xmlns:a16="http://schemas.microsoft.com/office/drawing/2014/main" id="{73E550FF-D6AF-4AF6-A62F-E54114261097}"/>
                </a:ext>
              </a:extLst>
            </p:cNvPr>
            <p:cNvSpPr/>
            <p:nvPr/>
          </p:nvSpPr>
          <p:spPr bwMode="auto">
            <a:xfrm>
              <a:off x="4714680" y="2401717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îḑé">
              <a:extLst>
                <a:ext uri="{FF2B5EF4-FFF2-40B4-BE49-F238E27FC236}">
                  <a16:creationId xmlns="" xmlns:a16="http://schemas.microsoft.com/office/drawing/2014/main" id="{392D07C7-6A28-497A-BE85-82DAEE358FBF}"/>
                </a:ext>
              </a:extLst>
            </p:cNvPr>
            <p:cNvSpPr/>
            <p:nvPr/>
          </p:nvSpPr>
          <p:spPr bwMode="auto">
            <a:xfrm>
              <a:off x="4720132" y="2456713"/>
              <a:ext cx="15146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ṧļïḍe">
              <a:extLst>
                <a:ext uri="{FF2B5EF4-FFF2-40B4-BE49-F238E27FC236}">
                  <a16:creationId xmlns="" xmlns:a16="http://schemas.microsoft.com/office/drawing/2014/main" id="{49300A56-0B7A-44A7-B368-BD428F1F1ECE}"/>
                </a:ext>
              </a:extLst>
            </p:cNvPr>
            <p:cNvSpPr/>
            <p:nvPr/>
          </p:nvSpPr>
          <p:spPr bwMode="auto">
            <a:xfrm>
              <a:off x="4761328" y="2433052"/>
              <a:ext cx="15752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ŝ1íďe">
              <a:extLst>
                <a:ext uri="{FF2B5EF4-FFF2-40B4-BE49-F238E27FC236}">
                  <a16:creationId xmlns="" xmlns:a16="http://schemas.microsoft.com/office/drawing/2014/main" id="{82FA0FEF-2D50-43EA-AD08-BF0971875EF6}"/>
                </a:ext>
              </a:extLst>
            </p:cNvPr>
            <p:cNvSpPr/>
            <p:nvPr/>
          </p:nvSpPr>
          <p:spPr bwMode="auto">
            <a:xfrm>
              <a:off x="4790409" y="2390206"/>
              <a:ext cx="16357" cy="1662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îšḻîḋe">
              <a:extLst>
                <a:ext uri="{FF2B5EF4-FFF2-40B4-BE49-F238E27FC236}">
                  <a16:creationId xmlns="" xmlns:a16="http://schemas.microsoft.com/office/drawing/2014/main" id="{73F8C499-D0B1-4168-9FCA-514185841C73}"/>
                </a:ext>
              </a:extLst>
            </p:cNvPr>
            <p:cNvSpPr/>
            <p:nvPr/>
          </p:nvSpPr>
          <p:spPr bwMode="auto">
            <a:xfrm>
              <a:off x="4761328" y="2360150"/>
              <a:ext cx="15752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š1íḋe">
              <a:extLst>
                <a:ext uri="{FF2B5EF4-FFF2-40B4-BE49-F238E27FC236}">
                  <a16:creationId xmlns="" xmlns:a16="http://schemas.microsoft.com/office/drawing/2014/main" id="{D166244C-17F0-4361-AACA-00CFC40BC2D8}"/>
                </a:ext>
              </a:extLst>
            </p:cNvPr>
            <p:cNvSpPr/>
            <p:nvPr/>
          </p:nvSpPr>
          <p:spPr bwMode="auto">
            <a:xfrm>
              <a:off x="4790409" y="2460550"/>
              <a:ext cx="16357" cy="17266"/>
            </a:xfrm>
            <a:prstGeom prst="ellipse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ṩļiḋè">
              <a:extLst>
                <a:ext uri="{FF2B5EF4-FFF2-40B4-BE49-F238E27FC236}">
                  <a16:creationId xmlns="" xmlns:a16="http://schemas.microsoft.com/office/drawing/2014/main" id="{EEF996E4-2409-499B-B27F-0143A4E24235}"/>
                </a:ext>
              </a:extLst>
            </p:cNvPr>
            <p:cNvSpPr/>
            <p:nvPr/>
          </p:nvSpPr>
          <p:spPr bwMode="auto">
            <a:xfrm>
              <a:off x="4606237" y="2738729"/>
              <a:ext cx="260507" cy="27498"/>
            </a:xfrm>
            <a:custGeom>
              <a:avLst/>
              <a:gdLst>
                <a:gd name="T0" fmla="*/ 682 w 682"/>
                <a:gd name="T1" fmla="*/ 0 h 68"/>
                <a:gd name="T2" fmla="*/ 594 w 682"/>
                <a:gd name="T3" fmla="*/ 68 h 68"/>
                <a:gd name="T4" fmla="*/ 89 w 682"/>
                <a:gd name="T5" fmla="*/ 68 h 68"/>
                <a:gd name="T6" fmla="*/ 0 w 682"/>
                <a:gd name="T7" fmla="*/ 0 h 68"/>
                <a:gd name="T8" fmla="*/ 682 w 682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68">
                  <a:moveTo>
                    <a:pt x="682" y="0"/>
                  </a:moveTo>
                  <a:cubicBezTo>
                    <a:pt x="672" y="40"/>
                    <a:pt x="635" y="68"/>
                    <a:pt x="594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47" y="68"/>
                    <a:pt x="11" y="40"/>
                    <a:pt x="0" y="0"/>
                  </a:cubicBezTo>
                  <a:lnTo>
                    <a:pt x="682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isḻïḑé">
              <a:extLst>
                <a:ext uri="{FF2B5EF4-FFF2-40B4-BE49-F238E27FC236}">
                  <a16:creationId xmlns="" xmlns:a16="http://schemas.microsoft.com/office/drawing/2014/main" id="{F1F9D00E-159F-4DD9-90CB-C0D8E74A46F3}"/>
                </a:ext>
              </a:extLst>
            </p:cNvPr>
            <p:cNvSpPr/>
            <p:nvPr/>
          </p:nvSpPr>
          <p:spPr bwMode="auto">
            <a:xfrm>
              <a:off x="4598360" y="2731056"/>
              <a:ext cx="275653" cy="42846"/>
            </a:xfrm>
            <a:custGeom>
              <a:avLst/>
              <a:gdLst>
                <a:gd name="T0" fmla="*/ 702 w 722"/>
                <a:gd name="T1" fmla="*/ 19 h 106"/>
                <a:gd name="T2" fmla="*/ 684 w 722"/>
                <a:gd name="T3" fmla="*/ 14 h 106"/>
                <a:gd name="T4" fmla="*/ 614 w 722"/>
                <a:gd name="T5" fmla="*/ 68 h 106"/>
                <a:gd name="T6" fmla="*/ 109 w 722"/>
                <a:gd name="T7" fmla="*/ 68 h 106"/>
                <a:gd name="T8" fmla="*/ 38 w 722"/>
                <a:gd name="T9" fmla="*/ 14 h 106"/>
                <a:gd name="T10" fmla="*/ 20 w 722"/>
                <a:gd name="T11" fmla="*/ 19 h 106"/>
                <a:gd name="T12" fmla="*/ 20 w 722"/>
                <a:gd name="T13" fmla="*/ 38 h 106"/>
                <a:gd name="T14" fmla="*/ 702 w 722"/>
                <a:gd name="T15" fmla="*/ 38 h 106"/>
                <a:gd name="T16" fmla="*/ 702 w 722"/>
                <a:gd name="T17" fmla="*/ 19 h 106"/>
                <a:gd name="T18" fmla="*/ 684 w 722"/>
                <a:gd name="T19" fmla="*/ 14 h 106"/>
                <a:gd name="T20" fmla="*/ 702 w 722"/>
                <a:gd name="T21" fmla="*/ 19 h 106"/>
                <a:gd name="T22" fmla="*/ 702 w 722"/>
                <a:gd name="T23" fmla="*/ 0 h 106"/>
                <a:gd name="T24" fmla="*/ 20 w 722"/>
                <a:gd name="T25" fmla="*/ 0 h 106"/>
                <a:gd name="T26" fmla="*/ 5 w 722"/>
                <a:gd name="T27" fmla="*/ 7 h 106"/>
                <a:gd name="T28" fmla="*/ 2 w 722"/>
                <a:gd name="T29" fmla="*/ 24 h 106"/>
                <a:gd name="T30" fmla="*/ 109 w 722"/>
                <a:gd name="T31" fmla="*/ 106 h 106"/>
                <a:gd name="T32" fmla="*/ 614 w 722"/>
                <a:gd name="T33" fmla="*/ 106 h 106"/>
                <a:gd name="T34" fmla="*/ 720 w 722"/>
                <a:gd name="T35" fmla="*/ 24 h 106"/>
                <a:gd name="T36" fmla="*/ 717 w 722"/>
                <a:gd name="T37" fmla="*/ 7 h 106"/>
                <a:gd name="T38" fmla="*/ 702 w 722"/>
                <a:gd name="T39" fmla="*/ 0 h 106"/>
                <a:gd name="T40" fmla="*/ 702 w 722"/>
                <a:gd name="T41" fmla="*/ 1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2" h="106">
                  <a:moveTo>
                    <a:pt x="702" y="19"/>
                  </a:moveTo>
                  <a:cubicBezTo>
                    <a:pt x="684" y="14"/>
                    <a:pt x="684" y="14"/>
                    <a:pt x="684" y="14"/>
                  </a:cubicBezTo>
                  <a:cubicBezTo>
                    <a:pt x="676" y="46"/>
                    <a:pt x="647" y="68"/>
                    <a:pt x="614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76" y="68"/>
                    <a:pt x="47" y="46"/>
                    <a:pt x="38" y="1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702" y="38"/>
                    <a:pt x="702" y="38"/>
                    <a:pt x="702" y="38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84" y="14"/>
                    <a:pt x="684" y="14"/>
                    <a:pt x="684" y="14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702" y="0"/>
                    <a:pt x="702" y="0"/>
                    <a:pt x="70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3"/>
                    <a:pt x="5" y="7"/>
                  </a:cubicBezTo>
                  <a:cubicBezTo>
                    <a:pt x="2" y="12"/>
                    <a:pt x="0" y="18"/>
                    <a:pt x="2" y="24"/>
                  </a:cubicBezTo>
                  <a:cubicBezTo>
                    <a:pt x="15" y="72"/>
                    <a:pt x="59" y="106"/>
                    <a:pt x="109" y="106"/>
                  </a:cubicBezTo>
                  <a:cubicBezTo>
                    <a:pt x="614" y="106"/>
                    <a:pt x="614" y="106"/>
                    <a:pt x="614" y="106"/>
                  </a:cubicBezTo>
                  <a:cubicBezTo>
                    <a:pt x="664" y="106"/>
                    <a:pt x="708" y="72"/>
                    <a:pt x="720" y="24"/>
                  </a:cubicBezTo>
                  <a:cubicBezTo>
                    <a:pt x="722" y="18"/>
                    <a:pt x="721" y="12"/>
                    <a:pt x="717" y="7"/>
                  </a:cubicBezTo>
                  <a:cubicBezTo>
                    <a:pt x="714" y="3"/>
                    <a:pt x="708" y="0"/>
                    <a:pt x="702" y="0"/>
                  </a:cubicBezTo>
                  <a:lnTo>
                    <a:pt x="702" y="1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$líḋè">
              <a:extLst>
                <a:ext uri="{FF2B5EF4-FFF2-40B4-BE49-F238E27FC236}">
                  <a16:creationId xmlns="" xmlns:a16="http://schemas.microsoft.com/office/drawing/2014/main" id="{EB82F802-5516-4CDB-9D2A-B7C487D2212C}"/>
                </a:ext>
              </a:extLst>
            </p:cNvPr>
            <p:cNvSpPr/>
            <p:nvPr/>
          </p:nvSpPr>
          <p:spPr bwMode="auto">
            <a:xfrm>
              <a:off x="4511727" y="2845524"/>
              <a:ext cx="211435" cy="84413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1iḓè">
              <a:extLst>
                <a:ext uri="{FF2B5EF4-FFF2-40B4-BE49-F238E27FC236}">
                  <a16:creationId xmlns="" xmlns:a16="http://schemas.microsoft.com/office/drawing/2014/main" id="{E9116D66-4FE6-412A-A596-7AEE23EB712C}"/>
                </a:ext>
              </a:extLst>
            </p:cNvPr>
            <p:cNvSpPr/>
            <p:nvPr/>
          </p:nvSpPr>
          <p:spPr bwMode="auto">
            <a:xfrm>
              <a:off x="4598966" y="2769424"/>
              <a:ext cx="163575" cy="761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ślîḋé">
              <a:extLst>
                <a:ext uri="{FF2B5EF4-FFF2-40B4-BE49-F238E27FC236}">
                  <a16:creationId xmlns="" xmlns:a16="http://schemas.microsoft.com/office/drawing/2014/main" id="{FADDD780-20FD-4B64-8317-01FD2EF1C7FB}"/>
                </a:ext>
              </a:extLst>
            </p:cNvPr>
            <p:cNvSpPr/>
            <p:nvPr/>
          </p:nvSpPr>
          <p:spPr bwMode="auto">
            <a:xfrm>
              <a:off x="4452354" y="2769424"/>
              <a:ext cx="587050" cy="76100"/>
            </a:xfrm>
            <a:prstGeom prst="rect">
              <a:avLst/>
            </a:pr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şļîḓê">
              <a:extLst>
                <a:ext uri="{FF2B5EF4-FFF2-40B4-BE49-F238E27FC236}">
                  <a16:creationId xmlns="" xmlns:a16="http://schemas.microsoft.com/office/drawing/2014/main" id="{32871B2A-D0BF-4021-9AEC-92E23E124268}"/>
                </a:ext>
              </a:extLst>
            </p:cNvPr>
            <p:cNvSpPr/>
            <p:nvPr/>
          </p:nvSpPr>
          <p:spPr bwMode="auto">
            <a:xfrm>
              <a:off x="4445085" y="2761751"/>
              <a:ext cx="601590" cy="91447"/>
            </a:xfrm>
            <a:custGeom>
              <a:avLst/>
              <a:gdLst>
                <a:gd name="T0" fmla="*/ 981 w 993"/>
                <a:gd name="T1" fmla="*/ 131 h 143"/>
                <a:gd name="T2" fmla="*/ 981 w 993"/>
                <a:gd name="T3" fmla="*/ 119 h 143"/>
                <a:gd name="T4" fmla="*/ 24 w 993"/>
                <a:gd name="T5" fmla="*/ 119 h 143"/>
                <a:gd name="T6" fmla="*/ 24 w 993"/>
                <a:gd name="T7" fmla="*/ 24 h 143"/>
                <a:gd name="T8" fmla="*/ 969 w 993"/>
                <a:gd name="T9" fmla="*/ 24 h 143"/>
                <a:gd name="T10" fmla="*/ 969 w 993"/>
                <a:gd name="T11" fmla="*/ 131 h 143"/>
                <a:gd name="T12" fmla="*/ 981 w 993"/>
                <a:gd name="T13" fmla="*/ 131 h 143"/>
                <a:gd name="T14" fmla="*/ 981 w 993"/>
                <a:gd name="T15" fmla="*/ 119 h 143"/>
                <a:gd name="T16" fmla="*/ 981 w 993"/>
                <a:gd name="T17" fmla="*/ 131 h 143"/>
                <a:gd name="T18" fmla="*/ 993 w 993"/>
                <a:gd name="T19" fmla="*/ 131 h 143"/>
                <a:gd name="T20" fmla="*/ 993 w 993"/>
                <a:gd name="T21" fmla="*/ 0 h 143"/>
                <a:gd name="T22" fmla="*/ 0 w 993"/>
                <a:gd name="T23" fmla="*/ 0 h 143"/>
                <a:gd name="T24" fmla="*/ 0 w 993"/>
                <a:gd name="T25" fmla="*/ 143 h 143"/>
                <a:gd name="T26" fmla="*/ 993 w 993"/>
                <a:gd name="T27" fmla="*/ 143 h 143"/>
                <a:gd name="T28" fmla="*/ 993 w 993"/>
                <a:gd name="T29" fmla="*/ 131 h 143"/>
                <a:gd name="T30" fmla="*/ 981 w 993"/>
                <a:gd name="T31" fmla="*/ 13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93" h="143">
                  <a:moveTo>
                    <a:pt x="981" y="131"/>
                  </a:moveTo>
                  <a:lnTo>
                    <a:pt x="981" y="119"/>
                  </a:lnTo>
                  <a:lnTo>
                    <a:pt x="24" y="119"/>
                  </a:lnTo>
                  <a:lnTo>
                    <a:pt x="24" y="24"/>
                  </a:lnTo>
                  <a:lnTo>
                    <a:pt x="969" y="24"/>
                  </a:lnTo>
                  <a:lnTo>
                    <a:pt x="969" y="131"/>
                  </a:lnTo>
                  <a:lnTo>
                    <a:pt x="981" y="131"/>
                  </a:lnTo>
                  <a:lnTo>
                    <a:pt x="981" y="119"/>
                  </a:lnTo>
                  <a:lnTo>
                    <a:pt x="981" y="131"/>
                  </a:lnTo>
                  <a:lnTo>
                    <a:pt x="993" y="131"/>
                  </a:lnTo>
                  <a:lnTo>
                    <a:pt x="993" y="0"/>
                  </a:lnTo>
                  <a:lnTo>
                    <a:pt x="0" y="0"/>
                  </a:lnTo>
                  <a:lnTo>
                    <a:pt x="0" y="143"/>
                  </a:lnTo>
                  <a:lnTo>
                    <a:pt x="993" y="143"/>
                  </a:lnTo>
                  <a:lnTo>
                    <a:pt x="993" y="131"/>
                  </a:lnTo>
                  <a:lnTo>
                    <a:pt x="981" y="13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îsľïḋê">
              <a:extLst>
                <a:ext uri="{FF2B5EF4-FFF2-40B4-BE49-F238E27FC236}">
                  <a16:creationId xmlns="" xmlns:a16="http://schemas.microsoft.com/office/drawing/2014/main" id="{8D766537-2C01-46DF-A286-9F19E25644B5}"/>
                </a:ext>
              </a:extLst>
            </p:cNvPr>
            <p:cNvSpPr/>
            <p:nvPr/>
          </p:nvSpPr>
          <p:spPr bwMode="auto">
            <a:xfrm>
              <a:off x="4591697" y="2761751"/>
              <a:ext cx="14540" cy="91447"/>
            </a:xfrm>
            <a:custGeom>
              <a:avLst/>
              <a:gdLst>
                <a:gd name="T0" fmla="*/ 0 w 38"/>
                <a:gd name="T1" fmla="*/ 19 h 227"/>
                <a:gd name="T2" fmla="*/ 0 w 38"/>
                <a:gd name="T3" fmla="*/ 209 h 227"/>
                <a:gd name="T4" fmla="*/ 19 w 38"/>
                <a:gd name="T5" fmla="*/ 227 h 227"/>
                <a:gd name="T6" fmla="*/ 38 w 38"/>
                <a:gd name="T7" fmla="*/ 209 h 227"/>
                <a:gd name="T8" fmla="*/ 38 w 38"/>
                <a:gd name="T9" fmla="*/ 19 h 227"/>
                <a:gd name="T10" fmla="*/ 19 w 38"/>
                <a:gd name="T11" fmla="*/ 0 h 227"/>
                <a:gd name="T12" fmla="*/ 0 w 38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9" y="227"/>
                    <a:pt x="19" y="227"/>
                  </a:cubicBezTo>
                  <a:cubicBezTo>
                    <a:pt x="30" y="227"/>
                    <a:pt x="38" y="219"/>
                    <a:pt x="38" y="20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0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iŝľíḓe">
              <a:extLst>
                <a:ext uri="{FF2B5EF4-FFF2-40B4-BE49-F238E27FC236}">
                  <a16:creationId xmlns="" xmlns:a16="http://schemas.microsoft.com/office/drawing/2014/main" id="{941BC301-BEB9-4DBC-A291-9CA4D113EAB5}"/>
                </a:ext>
              </a:extLst>
            </p:cNvPr>
            <p:cNvSpPr/>
            <p:nvPr/>
          </p:nvSpPr>
          <p:spPr bwMode="auto">
            <a:xfrm>
              <a:off x="4755876" y="2761751"/>
              <a:ext cx="13934" cy="91447"/>
            </a:xfrm>
            <a:custGeom>
              <a:avLst/>
              <a:gdLst>
                <a:gd name="T0" fmla="*/ 0 w 37"/>
                <a:gd name="T1" fmla="*/ 19 h 227"/>
                <a:gd name="T2" fmla="*/ 0 w 37"/>
                <a:gd name="T3" fmla="*/ 209 h 227"/>
                <a:gd name="T4" fmla="*/ 18 w 37"/>
                <a:gd name="T5" fmla="*/ 227 h 227"/>
                <a:gd name="T6" fmla="*/ 37 w 37"/>
                <a:gd name="T7" fmla="*/ 209 h 227"/>
                <a:gd name="T8" fmla="*/ 37 w 37"/>
                <a:gd name="T9" fmla="*/ 19 h 227"/>
                <a:gd name="T10" fmla="*/ 18 w 37"/>
                <a:gd name="T11" fmla="*/ 0 h 227"/>
                <a:gd name="T12" fmla="*/ 0 w 37"/>
                <a:gd name="T13" fmla="*/ 1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27">
                  <a:moveTo>
                    <a:pt x="0" y="19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19"/>
                    <a:pt x="8" y="227"/>
                    <a:pt x="18" y="227"/>
                  </a:cubicBezTo>
                  <a:cubicBezTo>
                    <a:pt x="29" y="227"/>
                    <a:pt x="37" y="219"/>
                    <a:pt x="37" y="20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îşļîḓe">
              <a:extLst>
                <a:ext uri="{FF2B5EF4-FFF2-40B4-BE49-F238E27FC236}">
                  <a16:creationId xmlns="" xmlns:a16="http://schemas.microsoft.com/office/drawing/2014/main" id="{59B5C9AA-2390-4A63-85B2-791290596109}"/>
                </a:ext>
              </a:extLst>
            </p:cNvPr>
            <p:cNvSpPr/>
            <p:nvPr/>
          </p:nvSpPr>
          <p:spPr bwMode="auto">
            <a:xfrm>
              <a:off x="4378444" y="2834014"/>
              <a:ext cx="716698" cy="118307"/>
            </a:xfrm>
            <a:custGeom>
              <a:avLst/>
              <a:gdLst>
                <a:gd name="T0" fmla="*/ 1166 w 1183"/>
                <a:gd name="T1" fmla="*/ 167 h 185"/>
                <a:gd name="T2" fmla="*/ 1166 w 1183"/>
                <a:gd name="T3" fmla="*/ 150 h 185"/>
                <a:gd name="T4" fmla="*/ 35 w 1183"/>
                <a:gd name="T5" fmla="*/ 150 h 185"/>
                <a:gd name="T6" fmla="*/ 35 w 1183"/>
                <a:gd name="T7" fmla="*/ 36 h 185"/>
                <a:gd name="T8" fmla="*/ 1148 w 1183"/>
                <a:gd name="T9" fmla="*/ 36 h 185"/>
                <a:gd name="T10" fmla="*/ 1148 w 1183"/>
                <a:gd name="T11" fmla="*/ 167 h 185"/>
                <a:gd name="T12" fmla="*/ 1166 w 1183"/>
                <a:gd name="T13" fmla="*/ 167 h 185"/>
                <a:gd name="T14" fmla="*/ 1166 w 1183"/>
                <a:gd name="T15" fmla="*/ 150 h 185"/>
                <a:gd name="T16" fmla="*/ 1166 w 1183"/>
                <a:gd name="T17" fmla="*/ 167 h 185"/>
                <a:gd name="T18" fmla="*/ 1183 w 1183"/>
                <a:gd name="T19" fmla="*/ 167 h 185"/>
                <a:gd name="T20" fmla="*/ 1183 w 1183"/>
                <a:gd name="T21" fmla="*/ 0 h 185"/>
                <a:gd name="T22" fmla="*/ 0 w 1183"/>
                <a:gd name="T23" fmla="*/ 0 h 185"/>
                <a:gd name="T24" fmla="*/ 0 w 1183"/>
                <a:gd name="T25" fmla="*/ 185 h 185"/>
                <a:gd name="T26" fmla="*/ 1183 w 1183"/>
                <a:gd name="T27" fmla="*/ 185 h 185"/>
                <a:gd name="T28" fmla="*/ 1183 w 1183"/>
                <a:gd name="T29" fmla="*/ 167 h 185"/>
                <a:gd name="T30" fmla="*/ 1166 w 1183"/>
                <a:gd name="T31" fmla="*/ 16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3" h="185">
                  <a:moveTo>
                    <a:pt x="1166" y="167"/>
                  </a:moveTo>
                  <a:lnTo>
                    <a:pt x="1166" y="150"/>
                  </a:lnTo>
                  <a:lnTo>
                    <a:pt x="35" y="150"/>
                  </a:lnTo>
                  <a:lnTo>
                    <a:pt x="35" y="36"/>
                  </a:lnTo>
                  <a:lnTo>
                    <a:pt x="1148" y="36"/>
                  </a:lnTo>
                  <a:lnTo>
                    <a:pt x="1148" y="167"/>
                  </a:lnTo>
                  <a:lnTo>
                    <a:pt x="1166" y="167"/>
                  </a:lnTo>
                  <a:lnTo>
                    <a:pt x="1166" y="150"/>
                  </a:lnTo>
                  <a:lnTo>
                    <a:pt x="1166" y="167"/>
                  </a:lnTo>
                  <a:lnTo>
                    <a:pt x="1183" y="167"/>
                  </a:lnTo>
                  <a:lnTo>
                    <a:pt x="1183" y="0"/>
                  </a:lnTo>
                  <a:lnTo>
                    <a:pt x="0" y="0"/>
                  </a:lnTo>
                  <a:lnTo>
                    <a:pt x="0" y="185"/>
                  </a:lnTo>
                  <a:lnTo>
                    <a:pt x="1183" y="185"/>
                  </a:lnTo>
                  <a:lnTo>
                    <a:pt x="1183" y="167"/>
                  </a:lnTo>
                  <a:lnTo>
                    <a:pt x="1166" y="167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ḷiďe">
              <a:extLst>
                <a:ext uri="{FF2B5EF4-FFF2-40B4-BE49-F238E27FC236}">
                  <a16:creationId xmlns="" xmlns:a16="http://schemas.microsoft.com/office/drawing/2014/main" id="{41F2AAF6-BA47-4BD0-94DF-AAD97FC6884F}"/>
                </a:ext>
              </a:extLst>
            </p:cNvPr>
            <p:cNvSpPr/>
            <p:nvPr/>
          </p:nvSpPr>
          <p:spPr bwMode="auto">
            <a:xfrm>
              <a:off x="4504456" y="2837851"/>
              <a:ext cx="14540" cy="110632"/>
            </a:xfrm>
            <a:custGeom>
              <a:avLst/>
              <a:gdLst>
                <a:gd name="T0" fmla="*/ 0 w 38"/>
                <a:gd name="T1" fmla="*/ 19 h 274"/>
                <a:gd name="T2" fmla="*/ 0 w 38"/>
                <a:gd name="T3" fmla="*/ 255 h 274"/>
                <a:gd name="T4" fmla="*/ 19 w 38"/>
                <a:gd name="T5" fmla="*/ 274 h 274"/>
                <a:gd name="T6" fmla="*/ 38 w 38"/>
                <a:gd name="T7" fmla="*/ 255 h 274"/>
                <a:gd name="T8" fmla="*/ 38 w 38"/>
                <a:gd name="T9" fmla="*/ 19 h 274"/>
                <a:gd name="T10" fmla="*/ 19 w 38"/>
                <a:gd name="T11" fmla="*/ 0 h 274"/>
                <a:gd name="T12" fmla="*/ 0 w 38"/>
                <a:gd name="T13" fmla="*/ 1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74">
                  <a:moveTo>
                    <a:pt x="0" y="19"/>
                  </a:moveTo>
                  <a:cubicBezTo>
                    <a:pt x="0" y="255"/>
                    <a:pt x="0" y="255"/>
                    <a:pt x="0" y="255"/>
                  </a:cubicBezTo>
                  <a:cubicBezTo>
                    <a:pt x="0" y="265"/>
                    <a:pt x="9" y="274"/>
                    <a:pt x="19" y="274"/>
                  </a:cubicBezTo>
                  <a:cubicBezTo>
                    <a:pt x="30" y="274"/>
                    <a:pt x="38" y="265"/>
                    <a:pt x="38" y="25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8"/>
                    <a:pt x="30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ṡḷiḋé">
              <a:extLst>
                <a:ext uri="{FF2B5EF4-FFF2-40B4-BE49-F238E27FC236}">
                  <a16:creationId xmlns="" xmlns:a16="http://schemas.microsoft.com/office/drawing/2014/main" id="{433BD764-48C0-49DE-A279-54348F12CAA6}"/>
                </a:ext>
              </a:extLst>
            </p:cNvPr>
            <p:cNvSpPr/>
            <p:nvPr/>
          </p:nvSpPr>
          <p:spPr bwMode="auto">
            <a:xfrm>
              <a:off x="4716497" y="2841048"/>
              <a:ext cx="13934" cy="107435"/>
            </a:xfrm>
            <a:custGeom>
              <a:avLst/>
              <a:gdLst>
                <a:gd name="T0" fmla="*/ 0 w 37"/>
                <a:gd name="T1" fmla="*/ 18 h 267"/>
                <a:gd name="T2" fmla="*/ 0 w 37"/>
                <a:gd name="T3" fmla="*/ 248 h 267"/>
                <a:gd name="T4" fmla="*/ 18 w 37"/>
                <a:gd name="T5" fmla="*/ 267 h 267"/>
                <a:gd name="T6" fmla="*/ 37 w 37"/>
                <a:gd name="T7" fmla="*/ 248 h 267"/>
                <a:gd name="T8" fmla="*/ 37 w 37"/>
                <a:gd name="T9" fmla="*/ 18 h 267"/>
                <a:gd name="T10" fmla="*/ 18 w 37"/>
                <a:gd name="T11" fmla="*/ 0 h 267"/>
                <a:gd name="T12" fmla="*/ 0 w 37"/>
                <a:gd name="T13" fmla="*/ 1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67">
                  <a:moveTo>
                    <a:pt x="0" y="1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258"/>
                    <a:pt x="8" y="267"/>
                    <a:pt x="18" y="267"/>
                  </a:cubicBezTo>
                  <a:cubicBezTo>
                    <a:pt x="29" y="267"/>
                    <a:pt x="37" y="258"/>
                    <a:pt x="37" y="24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ľíḓe">
              <a:extLst>
                <a:ext uri="{FF2B5EF4-FFF2-40B4-BE49-F238E27FC236}">
                  <a16:creationId xmlns="" xmlns:a16="http://schemas.microsoft.com/office/drawing/2014/main" id="{ED06B141-2C7F-4D3D-B7D8-1F947ECAEE30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Sḻíḓê">
              <a:extLst>
                <a:ext uri="{FF2B5EF4-FFF2-40B4-BE49-F238E27FC236}">
                  <a16:creationId xmlns="" xmlns:a16="http://schemas.microsoft.com/office/drawing/2014/main" id="{0EEC45C5-3204-4E94-BC14-67FA85465FDF}"/>
                </a:ext>
              </a:extLst>
            </p:cNvPr>
            <p:cNvSpPr/>
            <p:nvPr/>
          </p:nvSpPr>
          <p:spPr bwMode="auto">
            <a:xfrm>
              <a:off x="4560798" y="2877499"/>
              <a:ext cx="13934" cy="30695"/>
            </a:xfrm>
            <a:custGeom>
              <a:avLst/>
              <a:gdLst>
                <a:gd name="T0" fmla="*/ 0 w 23"/>
                <a:gd name="T1" fmla="*/ 0 h 48"/>
                <a:gd name="T2" fmla="*/ 0 w 23"/>
                <a:gd name="T3" fmla="*/ 48 h 48"/>
                <a:gd name="T4" fmla="*/ 23 w 23"/>
                <a:gd name="T5" fmla="*/ 48 h 48"/>
                <a:gd name="T6" fmla="*/ 23 w 23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48">
                  <a:moveTo>
                    <a:pt x="0" y="0"/>
                  </a:moveTo>
                  <a:lnTo>
                    <a:pt x="0" y="48"/>
                  </a:lnTo>
                  <a:lnTo>
                    <a:pt x="23" y="48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šļiďè">
              <a:extLst>
                <a:ext uri="{FF2B5EF4-FFF2-40B4-BE49-F238E27FC236}">
                  <a16:creationId xmlns="" xmlns:a16="http://schemas.microsoft.com/office/drawing/2014/main" id="{F6430D0A-917E-47B8-B5C2-21E7F038CF5E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šlíḑê">
              <a:extLst>
                <a:ext uri="{FF2B5EF4-FFF2-40B4-BE49-F238E27FC236}">
                  <a16:creationId xmlns="" xmlns:a16="http://schemas.microsoft.com/office/drawing/2014/main" id="{033AD698-73E1-438B-AE42-86131F29A2CF}"/>
                </a:ext>
              </a:extLst>
            </p:cNvPr>
            <p:cNvSpPr/>
            <p:nvPr/>
          </p:nvSpPr>
          <p:spPr bwMode="auto">
            <a:xfrm>
              <a:off x="4600783" y="2877499"/>
              <a:ext cx="14540" cy="30695"/>
            </a:xfrm>
            <a:custGeom>
              <a:avLst/>
              <a:gdLst>
                <a:gd name="T0" fmla="*/ 0 w 24"/>
                <a:gd name="T1" fmla="*/ 0 h 48"/>
                <a:gd name="T2" fmla="*/ 0 w 24"/>
                <a:gd name="T3" fmla="*/ 48 h 48"/>
                <a:gd name="T4" fmla="*/ 24 w 24"/>
                <a:gd name="T5" fmla="*/ 48 h 48"/>
                <a:gd name="T6" fmla="*/ 24 w 24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8">
                  <a:moveTo>
                    <a:pt x="0" y="0"/>
                  </a:moveTo>
                  <a:lnTo>
                    <a:pt x="0" y="48"/>
                  </a:lnTo>
                  <a:lnTo>
                    <a:pt x="24" y="4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ślíḑê">
              <a:extLst>
                <a:ext uri="{FF2B5EF4-FFF2-40B4-BE49-F238E27FC236}">
                  <a16:creationId xmlns="" xmlns:a16="http://schemas.microsoft.com/office/drawing/2014/main" id="{A9ABFA12-3235-45FC-8D50-D28884D3FF15}"/>
                </a:ext>
              </a:extLst>
            </p:cNvPr>
            <p:cNvSpPr/>
            <p:nvPr/>
          </p:nvSpPr>
          <p:spPr bwMode="auto">
            <a:xfrm>
              <a:off x="4369962" y="2933135"/>
              <a:ext cx="3378114" cy="81215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Sļïḋè">
              <a:extLst>
                <a:ext uri="{FF2B5EF4-FFF2-40B4-BE49-F238E27FC236}">
                  <a16:creationId xmlns="" xmlns:a16="http://schemas.microsoft.com/office/drawing/2014/main" id="{969CA1AE-D700-46A1-AA59-8405CABD965D}"/>
                </a:ext>
              </a:extLst>
            </p:cNvPr>
            <p:cNvSpPr/>
            <p:nvPr/>
          </p:nvSpPr>
          <p:spPr bwMode="auto">
            <a:xfrm>
              <a:off x="4359057" y="2921623"/>
              <a:ext cx="3399923" cy="104238"/>
            </a:xfrm>
            <a:custGeom>
              <a:avLst/>
              <a:gdLst>
                <a:gd name="T0" fmla="*/ 5594 w 5612"/>
                <a:gd name="T1" fmla="*/ 145 h 163"/>
                <a:gd name="T2" fmla="*/ 5594 w 5612"/>
                <a:gd name="T3" fmla="*/ 127 h 163"/>
                <a:gd name="T4" fmla="*/ 36 w 5612"/>
                <a:gd name="T5" fmla="*/ 127 h 163"/>
                <a:gd name="T6" fmla="*/ 36 w 5612"/>
                <a:gd name="T7" fmla="*/ 35 h 163"/>
                <a:gd name="T8" fmla="*/ 5576 w 5612"/>
                <a:gd name="T9" fmla="*/ 35 h 163"/>
                <a:gd name="T10" fmla="*/ 5576 w 5612"/>
                <a:gd name="T11" fmla="*/ 145 h 163"/>
                <a:gd name="T12" fmla="*/ 5594 w 5612"/>
                <a:gd name="T13" fmla="*/ 145 h 163"/>
                <a:gd name="T14" fmla="*/ 5594 w 5612"/>
                <a:gd name="T15" fmla="*/ 127 h 163"/>
                <a:gd name="T16" fmla="*/ 5594 w 5612"/>
                <a:gd name="T17" fmla="*/ 145 h 163"/>
                <a:gd name="T18" fmla="*/ 5612 w 5612"/>
                <a:gd name="T19" fmla="*/ 145 h 163"/>
                <a:gd name="T20" fmla="*/ 5612 w 5612"/>
                <a:gd name="T21" fmla="*/ 0 h 163"/>
                <a:gd name="T22" fmla="*/ 0 w 5612"/>
                <a:gd name="T23" fmla="*/ 0 h 163"/>
                <a:gd name="T24" fmla="*/ 0 w 5612"/>
                <a:gd name="T25" fmla="*/ 163 h 163"/>
                <a:gd name="T26" fmla="*/ 5612 w 5612"/>
                <a:gd name="T27" fmla="*/ 163 h 163"/>
                <a:gd name="T28" fmla="*/ 5612 w 5612"/>
                <a:gd name="T29" fmla="*/ 145 h 163"/>
                <a:gd name="T30" fmla="*/ 5594 w 5612"/>
                <a:gd name="T31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12" h="163">
                  <a:moveTo>
                    <a:pt x="5594" y="145"/>
                  </a:moveTo>
                  <a:lnTo>
                    <a:pt x="5594" y="127"/>
                  </a:lnTo>
                  <a:lnTo>
                    <a:pt x="36" y="127"/>
                  </a:lnTo>
                  <a:lnTo>
                    <a:pt x="36" y="35"/>
                  </a:lnTo>
                  <a:lnTo>
                    <a:pt x="5576" y="35"/>
                  </a:lnTo>
                  <a:lnTo>
                    <a:pt x="5576" y="145"/>
                  </a:lnTo>
                  <a:lnTo>
                    <a:pt x="5594" y="145"/>
                  </a:lnTo>
                  <a:lnTo>
                    <a:pt x="5594" y="127"/>
                  </a:lnTo>
                  <a:lnTo>
                    <a:pt x="5594" y="145"/>
                  </a:lnTo>
                  <a:lnTo>
                    <a:pt x="5612" y="145"/>
                  </a:lnTo>
                  <a:lnTo>
                    <a:pt x="5612" y="0"/>
                  </a:lnTo>
                  <a:lnTo>
                    <a:pt x="0" y="0"/>
                  </a:lnTo>
                  <a:lnTo>
                    <a:pt x="0" y="163"/>
                  </a:lnTo>
                  <a:lnTo>
                    <a:pt x="5612" y="163"/>
                  </a:lnTo>
                  <a:lnTo>
                    <a:pt x="5612" y="145"/>
                  </a:lnTo>
                  <a:lnTo>
                    <a:pt x="5594" y="1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ïṡ1íďé">
              <a:extLst>
                <a:ext uri="{FF2B5EF4-FFF2-40B4-BE49-F238E27FC236}">
                  <a16:creationId xmlns="" xmlns:a16="http://schemas.microsoft.com/office/drawing/2014/main" id="{4C781CD7-B88A-4D51-BCA7-7D1B52CD04D2}"/>
                </a:ext>
              </a:extLst>
            </p:cNvPr>
            <p:cNvSpPr/>
            <p:nvPr/>
          </p:nvSpPr>
          <p:spPr bwMode="auto">
            <a:xfrm>
              <a:off x="4499004" y="3059754"/>
              <a:ext cx="982052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iŝ1ïdê">
              <a:extLst>
                <a:ext uri="{FF2B5EF4-FFF2-40B4-BE49-F238E27FC236}">
                  <a16:creationId xmlns="" xmlns:a16="http://schemas.microsoft.com/office/drawing/2014/main" id="{9F244C5A-2C8C-450B-8FB1-00F405EB6818}"/>
                </a:ext>
              </a:extLst>
            </p:cNvPr>
            <p:cNvSpPr/>
            <p:nvPr/>
          </p:nvSpPr>
          <p:spPr bwMode="auto">
            <a:xfrm>
              <a:off x="4488099" y="3048243"/>
              <a:ext cx="1004468" cy="203358"/>
            </a:xfrm>
            <a:custGeom>
              <a:avLst/>
              <a:gdLst>
                <a:gd name="T0" fmla="*/ 29 w 2629"/>
                <a:gd name="T1" fmla="*/ 29 h 504"/>
                <a:gd name="T2" fmla="*/ 29 w 2629"/>
                <a:gd name="T3" fmla="*/ 57 h 504"/>
                <a:gd name="T4" fmla="*/ 2572 w 2629"/>
                <a:gd name="T5" fmla="*/ 57 h 504"/>
                <a:gd name="T6" fmla="*/ 2572 w 2629"/>
                <a:gd name="T7" fmla="*/ 447 h 504"/>
                <a:gd name="T8" fmla="*/ 57 w 2629"/>
                <a:gd name="T9" fmla="*/ 447 h 504"/>
                <a:gd name="T10" fmla="*/ 57 w 2629"/>
                <a:gd name="T11" fmla="*/ 29 h 504"/>
                <a:gd name="T12" fmla="*/ 29 w 2629"/>
                <a:gd name="T13" fmla="*/ 29 h 504"/>
                <a:gd name="T14" fmla="*/ 29 w 2629"/>
                <a:gd name="T15" fmla="*/ 57 h 504"/>
                <a:gd name="T16" fmla="*/ 29 w 2629"/>
                <a:gd name="T17" fmla="*/ 29 h 504"/>
                <a:gd name="T18" fmla="*/ 0 w 2629"/>
                <a:gd name="T19" fmla="*/ 29 h 504"/>
                <a:gd name="T20" fmla="*/ 0 w 2629"/>
                <a:gd name="T21" fmla="*/ 476 h 504"/>
                <a:gd name="T22" fmla="*/ 9 w 2629"/>
                <a:gd name="T23" fmla="*/ 496 h 504"/>
                <a:gd name="T24" fmla="*/ 29 w 2629"/>
                <a:gd name="T25" fmla="*/ 504 h 504"/>
                <a:gd name="T26" fmla="*/ 2600 w 2629"/>
                <a:gd name="T27" fmla="*/ 504 h 504"/>
                <a:gd name="T28" fmla="*/ 2620 w 2629"/>
                <a:gd name="T29" fmla="*/ 496 h 504"/>
                <a:gd name="T30" fmla="*/ 2629 w 2629"/>
                <a:gd name="T31" fmla="*/ 476 h 504"/>
                <a:gd name="T32" fmla="*/ 2629 w 2629"/>
                <a:gd name="T33" fmla="*/ 29 h 504"/>
                <a:gd name="T34" fmla="*/ 2620 w 2629"/>
                <a:gd name="T35" fmla="*/ 9 h 504"/>
                <a:gd name="T36" fmla="*/ 2600 w 2629"/>
                <a:gd name="T37" fmla="*/ 0 h 504"/>
                <a:gd name="T38" fmla="*/ 29 w 2629"/>
                <a:gd name="T39" fmla="*/ 0 h 504"/>
                <a:gd name="T40" fmla="*/ 9 w 2629"/>
                <a:gd name="T41" fmla="*/ 9 h 504"/>
                <a:gd name="T42" fmla="*/ 0 w 2629"/>
                <a:gd name="T43" fmla="*/ 29 h 504"/>
                <a:gd name="T44" fmla="*/ 29 w 2629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9" h="504">
                  <a:moveTo>
                    <a:pt x="29" y="29"/>
                  </a:moveTo>
                  <a:cubicBezTo>
                    <a:pt x="29" y="57"/>
                    <a:pt x="29" y="57"/>
                    <a:pt x="29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9" y="496"/>
                  </a:cubicBezTo>
                  <a:cubicBezTo>
                    <a:pt x="14" y="501"/>
                    <a:pt x="21" y="504"/>
                    <a:pt x="29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6" y="490"/>
                    <a:pt x="2629" y="483"/>
                    <a:pt x="2629" y="476"/>
                  </a:cubicBezTo>
                  <a:cubicBezTo>
                    <a:pt x="2629" y="29"/>
                    <a:pt x="2629" y="29"/>
                    <a:pt x="2629" y="29"/>
                  </a:cubicBezTo>
                  <a:cubicBezTo>
                    <a:pt x="2629" y="21"/>
                    <a:pt x="2626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4" y="3"/>
                    <a:pt x="9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9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íşľídè">
              <a:extLst>
                <a:ext uri="{FF2B5EF4-FFF2-40B4-BE49-F238E27FC236}">
                  <a16:creationId xmlns="" xmlns:a16="http://schemas.microsoft.com/office/drawing/2014/main" id="{099CAD5E-62DA-415D-844B-15C6753DC262}"/>
                </a:ext>
              </a:extLst>
            </p:cNvPr>
            <p:cNvSpPr/>
            <p:nvPr/>
          </p:nvSpPr>
          <p:spPr bwMode="auto">
            <a:xfrm>
              <a:off x="5567689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ṣḷídé">
              <a:extLst>
                <a:ext uri="{FF2B5EF4-FFF2-40B4-BE49-F238E27FC236}">
                  <a16:creationId xmlns="" xmlns:a16="http://schemas.microsoft.com/office/drawing/2014/main" id="{937B103F-2CFE-41D7-8A73-4A31CCC077ED}"/>
                </a:ext>
              </a:extLst>
            </p:cNvPr>
            <p:cNvSpPr/>
            <p:nvPr/>
          </p:nvSpPr>
          <p:spPr bwMode="auto">
            <a:xfrm>
              <a:off x="5556785" y="3048243"/>
              <a:ext cx="1004468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2 w 2628"/>
                <a:gd name="T5" fmla="*/ 57 h 504"/>
                <a:gd name="T6" fmla="*/ 2572 w 2628"/>
                <a:gd name="T7" fmla="*/ 447 h 504"/>
                <a:gd name="T8" fmla="*/ 57 w 2628"/>
                <a:gd name="T9" fmla="*/ 447 h 504"/>
                <a:gd name="T10" fmla="*/ 57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2" y="57"/>
                    <a:pt x="2572" y="57"/>
                    <a:pt x="2572" y="57"/>
                  </a:cubicBezTo>
                  <a:cubicBezTo>
                    <a:pt x="2572" y="447"/>
                    <a:pt x="2572" y="447"/>
                    <a:pt x="2572" y="447"/>
                  </a:cubicBezTo>
                  <a:cubicBezTo>
                    <a:pt x="57" y="447"/>
                    <a:pt x="57" y="447"/>
                    <a:pt x="57" y="4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4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8" y="504"/>
                    <a:pt x="2615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5" y="3"/>
                    <a:pt x="2608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ṩľïḋê">
              <a:extLst>
                <a:ext uri="{FF2B5EF4-FFF2-40B4-BE49-F238E27FC236}">
                  <a16:creationId xmlns="" xmlns:a16="http://schemas.microsoft.com/office/drawing/2014/main" id="{B76D2D6D-2230-4269-9CDA-65F38C41F7C3}"/>
                </a:ext>
              </a:extLst>
            </p:cNvPr>
            <p:cNvSpPr/>
            <p:nvPr/>
          </p:nvSpPr>
          <p:spPr bwMode="auto">
            <a:xfrm>
              <a:off x="6636981" y="3059754"/>
              <a:ext cx="982659" cy="180337"/>
            </a:xfrm>
            <a:prstGeom prst="rect">
              <a:avLst/>
            </a:pr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ļiḍé">
              <a:extLst>
                <a:ext uri="{FF2B5EF4-FFF2-40B4-BE49-F238E27FC236}">
                  <a16:creationId xmlns="" xmlns:a16="http://schemas.microsoft.com/office/drawing/2014/main" id="{E96DB0EA-D8CD-4713-A594-F0E5C324F489}"/>
                </a:ext>
              </a:extLst>
            </p:cNvPr>
            <p:cNvSpPr/>
            <p:nvPr/>
          </p:nvSpPr>
          <p:spPr bwMode="auto">
            <a:xfrm>
              <a:off x="6626077" y="3048243"/>
              <a:ext cx="1003863" cy="203358"/>
            </a:xfrm>
            <a:custGeom>
              <a:avLst/>
              <a:gdLst>
                <a:gd name="T0" fmla="*/ 28 w 2628"/>
                <a:gd name="T1" fmla="*/ 29 h 504"/>
                <a:gd name="T2" fmla="*/ 28 w 2628"/>
                <a:gd name="T3" fmla="*/ 57 h 504"/>
                <a:gd name="T4" fmla="*/ 2571 w 2628"/>
                <a:gd name="T5" fmla="*/ 57 h 504"/>
                <a:gd name="T6" fmla="*/ 2571 w 2628"/>
                <a:gd name="T7" fmla="*/ 447 h 504"/>
                <a:gd name="T8" fmla="*/ 56 w 2628"/>
                <a:gd name="T9" fmla="*/ 447 h 504"/>
                <a:gd name="T10" fmla="*/ 56 w 2628"/>
                <a:gd name="T11" fmla="*/ 29 h 504"/>
                <a:gd name="T12" fmla="*/ 28 w 2628"/>
                <a:gd name="T13" fmla="*/ 29 h 504"/>
                <a:gd name="T14" fmla="*/ 28 w 2628"/>
                <a:gd name="T15" fmla="*/ 57 h 504"/>
                <a:gd name="T16" fmla="*/ 28 w 2628"/>
                <a:gd name="T17" fmla="*/ 29 h 504"/>
                <a:gd name="T18" fmla="*/ 0 w 2628"/>
                <a:gd name="T19" fmla="*/ 29 h 504"/>
                <a:gd name="T20" fmla="*/ 0 w 2628"/>
                <a:gd name="T21" fmla="*/ 476 h 504"/>
                <a:gd name="T22" fmla="*/ 8 w 2628"/>
                <a:gd name="T23" fmla="*/ 496 h 504"/>
                <a:gd name="T24" fmla="*/ 28 w 2628"/>
                <a:gd name="T25" fmla="*/ 504 h 504"/>
                <a:gd name="T26" fmla="*/ 2600 w 2628"/>
                <a:gd name="T27" fmla="*/ 504 h 504"/>
                <a:gd name="T28" fmla="*/ 2620 w 2628"/>
                <a:gd name="T29" fmla="*/ 496 h 504"/>
                <a:gd name="T30" fmla="*/ 2628 w 2628"/>
                <a:gd name="T31" fmla="*/ 476 h 504"/>
                <a:gd name="T32" fmla="*/ 2628 w 2628"/>
                <a:gd name="T33" fmla="*/ 29 h 504"/>
                <a:gd name="T34" fmla="*/ 2620 w 2628"/>
                <a:gd name="T35" fmla="*/ 9 h 504"/>
                <a:gd name="T36" fmla="*/ 2600 w 2628"/>
                <a:gd name="T37" fmla="*/ 0 h 504"/>
                <a:gd name="T38" fmla="*/ 28 w 2628"/>
                <a:gd name="T39" fmla="*/ 0 h 504"/>
                <a:gd name="T40" fmla="*/ 8 w 2628"/>
                <a:gd name="T41" fmla="*/ 9 h 504"/>
                <a:gd name="T42" fmla="*/ 0 w 2628"/>
                <a:gd name="T43" fmla="*/ 29 h 504"/>
                <a:gd name="T44" fmla="*/ 28 w 2628"/>
                <a:gd name="T45" fmla="*/ 29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28" h="504">
                  <a:moveTo>
                    <a:pt x="28" y="29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2571" y="57"/>
                    <a:pt x="2571" y="57"/>
                    <a:pt x="2571" y="57"/>
                  </a:cubicBezTo>
                  <a:cubicBezTo>
                    <a:pt x="2571" y="447"/>
                    <a:pt x="2571" y="447"/>
                    <a:pt x="2571" y="447"/>
                  </a:cubicBezTo>
                  <a:cubicBezTo>
                    <a:pt x="56" y="447"/>
                    <a:pt x="56" y="447"/>
                    <a:pt x="56" y="447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76"/>
                    <a:pt x="0" y="476"/>
                    <a:pt x="0" y="476"/>
                  </a:cubicBezTo>
                  <a:cubicBezTo>
                    <a:pt x="0" y="483"/>
                    <a:pt x="3" y="490"/>
                    <a:pt x="8" y="496"/>
                  </a:cubicBezTo>
                  <a:cubicBezTo>
                    <a:pt x="13" y="501"/>
                    <a:pt x="21" y="504"/>
                    <a:pt x="28" y="504"/>
                  </a:cubicBezTo>
                  <a:cubicBezTo>
                    <a:pt x="2600" y="504"/>
                    <a:pt x="2600" y="504"/>
                    <a:pt x="2600" y="504"/>
                  </a:cubicBezTo>
                  <a:cubicBezTo>
                    <a:pt x="2607" y="504"/>
                    <a:pt x="2614" y="501"/>
                    <a:pt x="2620" y="496"/>
                  </a:cubicBezTo>
                  <a:cubicBezTo>
                    <a:pt x="2625" y="490"/>
                    <a:pt x="2628" y="483"/>
                    <a:pt x="2628" y="476"/>
                  </a:cubicBezTo>
                  <a:cubicBezTo>
                    <a:pt x="2628" y="29"/>
                    <a:pt x="2628" y="29"/>
                    <a:pt x="2628" y="29"/>
                  </a:cubicBezTo>
                  <a:cubicBezTo>
                    <a:pt x="2628" y="21"/>
                    <a:pt x="2625" y="14"/>
                    <a:pt x="2620" y="9"/>
                  </a:cubicBezTo>
                  <a:cubicBezTo>
                    <a:pt x="2614" y="3"/>
                    <a:pt x="2607" y="0"/>
                    <a:pt x="26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3" y="3"/>
                    <a:pt x="8" y="9"/>
                  </a:cubicBezTo>
                  <a:cubicBezTo>
                    <a:pt x="3" y="14"/>
                    <a:pt x="0" y="21"/>
                    <a:pt x="0" y="29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íŝ1îḋê">
              <a:extLst>
                <a:ext uri="{FF2B5EF4-FFF2-40B4-BE49-F238E27FC236}">
                  <a16:creationId xmlns="" xmlns:a16="http://schemas.microsoft.com/office/drawing/2014/main" id="{6EF41C2F-2D33-44C6-8997-C800D11E0F29}"/>
                </a:ext>
              </a:extLst>
            </p:cNvPr>
            <p:cNvSpPr/>
            <p:nvPr/>
          </p:nvSpPr>
          <p:spPr bwMode="auto">
            <a:xfrm>
              <a:off x="4944290" y="3096845"/>
              <a:ext cx="92086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1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1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3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8" y="164"/>
                    <a:pt x="39" y="143"/>
                    <a:pt x="39" y="121"/>
                  </a:cubicBezTo>
                  <a:cubicBezTo>
                    <a:pt x="39" y="98"/>
                    <a:pt x="48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3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1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ïṩ1íďé">
              <a:extLst>
                <a:ext uri="{FF2B5EF4-FFF2-40B4-BE49-F238E27FC236}">
                  <a16:creationId xmlns="" xmlns:a16="http://schemas.microsoft.com/office/drawing/2014/main" id="{E94065F5-9EBE-4C0B-A9A8-5D1E53009AD7}"/>
                </a:ext>
              </a:extLst>
            </p:cNvPr>
            <p:cNvSpPr/>
            <p:nvPr/>
          </p:nvSpPr>
          <p:spPr bwMode="auto">
            <a:xfrm>
              <a:off x="6029333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40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40" y="143"/>
                    <a:pt x="40" y="121"/>
                  </a:cubicBezTo>
                  <a:cubicBezTo>
                    <a:pt x="40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5" y="14"/>
                    <a:pt x="154" y="0"/>
                    <a:pt x="121" y="0"/>
                  </a:cubicBezTo>
                  <a:cubicBezTo>
                    <a:pt x="88" y="0"/>
                    <a:pt x="57" y="14"/>
                    <a:pt x="35" y="35"/>
                  </a:cubicBezTo>
                  <a:cubicBezTo>
                    <a:pt x="14" y="57"/>
                    <a:pt x="0" y="88"/>
                    <a:pt x="0" y="121"/>
                  </a:cubicBezTo>
                  <a:cubicBezTo>
                    <a:pt x="0" y="154"/>
                    <a:pt x="14" y="185"/>
                    <a:pt x="35" y="206"/>
                  </a:cubicBezTo>
                  <a:cubicBezTo>
                    <a:pt x="57" y="228"/>
                    <a:pt x="88" y="242"/>
                    <a:pt x="121" y="242"/>
                  </a:cubicBezTo>
                  <a:cubicBezTo>
                    <a:pt x="154" y="242"/>
                    <a:pt x="185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íṣḻiḍé">
              <a:extLst>
                <a:ext uri="{FF2B5EF4-FFF2-40B4-BE49-F238E27FC236}">
                  <a16:creationId xmlns="" xmlns:a16="http://schemas.microsoft.com/office/drawing/2014/main" id="{060396CA-AD80-4B57-8B69-182BC13A4027}"/>
                </a:ext>
              </a:extLst>
            </p:cNvPr>
            <p:cNvSpPr/>
            <p:nvPr/>
          </p:nvSpPr>
          <p:spPr bwMode="auto">
            <a:xfrm>
              <a:off x="7091961" y="3096845"/>
              <a:ext cx="92693" cy="97842"/>
            </a:xfrm>
            <a:custGeom>
              <a:avLst/>
              <a:gdLst>
                <a:gd name="T0" fmla="*/ 222 w 242"/>
                <a:gd name="T1" fmla="*/ 121 h 242"/>
                <a:gd name="T2" fmla="*/ 202 w 242"/>
                <a:gd name="T3" fmla="*/ 121 h 242"/>
                <a:gd name="T4" fmla="*/ 178 w 242"/>
                <a:gd name="T5" fmla="*/ 178 h 242"/>
                <a:gd name="T6" fmla="*/ 121 w 242"/>
                <a:gd name="T7" fmla="*/ 202 h 242"/>
                <a:gd name="T8" fmla="*/ 63 w 242"/>
                <a:gd name="T9" fmla="*/ 178 h 242"/>
                <a:gd name="T10" fmla="*/ 39 w 242"/>
                <a:gd name="T11" fmla="*/ 121 h 242"/>
                <a:gd name="T12" fmla="*/ 63 w 242"/>
                <a:gd name="T13" fmla="*/ 63 h 242"/>
                <a:gd name="T14" fmla="*/ 121 w 242"/>
                <a:gd name="T15" fmla="*/ 40 h 242"/>
                <a:gd name="T16" fmla="*/ 178 w 242"/>
                <a:gd name="T17" fmla="*/ 63 h 242"/>
                <a:gd name="T18" fmla="*/ 202 w 242"/>
                <a:gd name="T19" fmla="*/ 121 h 242"/>
                <a:gd name="T20" fmla="*/ 222 w 242"/>
                <a:gd name="T21" fmla="*/ 121 h 242"/>
                <a:gd name="T22" fmla="*/ 242 w 242"/>
                <a:gd name="T23" fmla="*/ 121 h 242"/>
                <a:gd name="T24" fmla="*/ 206 w 242"/>
                <a:gd name="T25" fmla="*/ 35 h 242"/>
                <a:gd name="T26" fmla="*/ 121 w 242"/>
                <a:gd name="T27" fmla="*/ 0 h 242"/>
                <a:gd name="T28" fmla="*/ 35 w 242"/>
                <a:gd name="T29" fmla="*/ 35 h 242"/>
                <a:gd name="T30" fmla="*/ 0 w 242"/>
                <a:gd name="T31" fmla="*/ 121 h 242"/>
                <a:gd name="T32" fmla="*/ 35 w 242"/>
                <a:gd name="T33" fmla="*/ 206 h 242"/>
                <a:gd name="T34" fmla="*/ 121 w 242"/>
                <a:gd name="T35" fmla="*/ 242 h 242"/>
                <a:gd name="T36" fmla="*/ 206 w 242"/>
                <a:gd name="T37" fmla="*/ 206 h 242"/>
                <a:gd name="T38" fmla="*/ 242 w 242"/>
                <a:gd name="T39" fmla="*/ 121 h 242"/>
                <a:gd name="T40" fmla="*/ 222 w 242"/>
                <a:gd name="T41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42">
                  <a:moveTo>
                    <a:pt x="222" y="121"/>
                  </a:moveTo>
                  <a:cubicBezTo>
                    <a:pt x="202" y="121"/>
                    <a:pt x="202" y="121"/>
                    <a:pt x="202" y="121"/>
                  </a:cubicBezTo>
                  <a:cubicBezTo>
                    <a:pt x="202" y="143"/>
                    <a:pt x="193" y="164"/>
                    <a:pt x="178" y="178"/>
                  </a:cubicBezTo>
                  <a:cubicBezTo>
                    <a:pt x="164" y="193"/>
                    <a:pt x="143" y="202"/>
                    <a:pt x="121" y="202"/>
                  </a:cubicBezTo>
                  <a:cubicBezTo>
                    <a:pt x="98" y="202"/>
                    <a:pt x="78" y="193"/>
                    <a:pt x="63" y="178"/>
                  </a:cubicBezTo>
                  <a:cubicBezTo>
                    <a:pt x="49" y="164"/>
                    <a:pt x="39" y="143"/>
                    <a:pt x="39" y="121"/>
                  </a:cubicBezTo>
                  <a:cubicBezTo>
                    <a:pt x="39" y="98"/>
                    <a:pt x="49" y="78"/>
                    <a:pt x="63" y="63"/>
                  </a:cubicBezTo>
                  <a:cubicBezTo>
                    <a:pt x="78" y="49"/>
                    <a:pt x="98" y="40"/>
                    <a:pt x="121" y="40"/>
                  </a:cubicBezTo>
                  <a:cubicBezTo>
                    <a:pt x="143" y="40"/>
                    <a:pt x="164" y="49"/>
                    <a:pt x="178" y="63"/>
                  </a:cubicBezTo>
                  <a:cubicBezTo>
                    <a:pt x="193" y="78"/>
                    <a:pt x="202" y="98"/>
                    <a:pt x="202" y="121"/>
                  </a:cubicBezTo>
                  <a:cubicBezTo>
                    <a:pt x="222" y="121"/>
                    <a:pt x="222" y="121"/>
                    <a:pt x="222" y="121"/>
                  </a:cubicBezTo>
                  <a:cubicBezTo>
                    <a:pt x="242" y="121"/>
                    <a:pt x="242" y="121"/>
                    <a:pt x="242" y="121"/>
                  </a:cubicBezTo>
                  <a:cubicBezTo>
                    <a:pt x="242" y="88"/>
                    <a:pt x="228" y="57"/>
                    <a:pt x="206" y="35"/>
                  </a:cubicBezTo>
                  <a:cubicBezTo>
                    <a:pt x="184" y="14"/>
                    <a:pt x="154" y="0"/>
                    <a:pt x="121" y="0"/>
                  </a:cubicBezTo>
                  <a:cubicBezTo>
                    <a:pt x="87" y="0"/>
                    <a:pt x="57" y="14"/>
                    <a:pt x="35" y="35"/>
                  </a:cubicBezTo>
                  <a:cubicBezTo>
                    <a:pt x="13" y="57"/>
                    <a:pt x="0" y="88"/>
                    <a:pt x="0" y="121"/>
                  </a:cubicBezTo>
                  <a:cubicBezTo>
                    <a:pt x="0" y="154"/>
                    <a:pt x="13" y="185"/>
                    <a:pt x="35" y="206"/>
                  </a:cubicBezTo>
                  <a:cubicBezTo>
                    <a:pt x="57" y="228"/>
                    <a:pt x="87" y="242"/>
                    <a:pt x="121" y="242"/>
                  </a:cubicBezTo>
                  <a:cubicBezTo>
                    <a:pt x="154" y="242"/>
                    <a:pt x="184" y="228"/>
                    <a:pt x="206" y="206"/>
                  </a:cubicBezTo>
                  <a:cubicBezTo>
                    <a:pt x="228" y="185"/>
                    <a:pt x="242" y="154"/>
                    <a:pt x="242" y="121"/>
                  </a:cubicBezTo>
                  <a:lnTo>
                    <a:pt x="222" y="121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ślîḑè">
              <a:extLst>
                <a:ext uri="{FF2B5EF4-FFF2-40B4-BE49-F238E27FC236}">
                  <a16:creationId xmlns="" xmlns:a16="http://schemas.microsoft.com/office/drawing/2014/main" id="{095FE888-5DB6-4192-9A83-AE88EB1C5DA0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śľíḋê">
              <a:extLst>
                <a:ext uri="{FF2B5EF4-FFF2-40B4-BE49-F238E27FC236}">
                  <a16:creationId xmlns="" xmlns:a16="http://schemas.microsoft.com/office/drawing/2014/main" id="{97A765FD-5390-455B-BAE6-084456E23765}"/>
                </a:ext>
              </a:extLst>
            </p:cNvPr>
            <p:cNvSpPr/>
            <p:nvPr/>
          </p:nvSpPr>
          <p:spPr bwMode="auto">
            <a:xfrm>
              <a:off x="4635316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íṩļïdè">
              <a:extLst>
                <a:ext uri="{FF2B5EF4-FFF2-40B4-BE49-F238E27FC236}">
                  <a16:creationId xmlns="" xmlns:a16="http://schemas.microsoft.com/office/drawing/2014/main" id="{81A13B59-6E0E-4540-B257-8652581143B3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íṣľïḑé">
              <a:extLst>
                <a:ext uri="{FF2B5EF4-FFF2-40B4-BE49-F238E27FC236}">
                  <a16:creationId xmlns="" xmlns:a16="http://schemas.microsoft.com/office/drawing/2014/main" id="{26DD0721-FEAD-4820-BCF8-AE103740EF66}"/>
                </a:ext>
              </a:extLst>
            </p:cNvPr>
            <p:cNvSpPr/>
            <p:nvPr/>
          </p:nvSpPr>
          <p:spPr bwMode="auto">
            <a:xfrm>
              <a:off x="4649250" y="2792446"/>
              <a:ext cx="7269" cy="28138"/>
            </a:xfrm>
            <a:custGeom>
              <a:avLst/>
              <a:gdLst>
                <a:gd name="T0" fmla="*/ 0 w 12"/>
                <a:gd name="T1" fmla="*/ 0 h 44"/>
                <a:gd name="T2" fmla="*/ 0 w 12"/>
                <a:gd name="T3" fmla="*/ 44 h 44"/>
                <a:gd name="T4" fmla="*/ 12 w 12"/>
                <a:gd name="T5" fmla="*/ 44 h 44"/>
                <a:gd name="T6" fmla="*/ 12 w 12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4">
                  <a:moveTo>
                    <a:pt x="0" y="0"/>
                  </a:moveTo>
                  <a:lnTo>
                    <a:pt x="0" y="44"/>
                  </a:lnTo>
                  <a:lnTo>
                    <a:pt x="12" y="4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ṥļîḍé">
              <a:extLst>
                <a:ext uri="{FF2B5EF4-FFF2-40B4-BE49-F238E27FC236}">
                  <a16:creationId xmlns="" xmlns:a16="http://schemas.microsoft.com/office/drawing/2014/main" id="{E5E2BBA8-DA95-4691-BFCD-178926BBB18E}"/>
                </a:ext>
              </a:extLst>
            </p:cNvPr>
            <p:cNvSpPr/>
            <p:nvPr/>
          </p:nvSpPr>
          <p:spPr bwMode="auto">
            <a:xfrm>
              <a:off x="6389197" y="2577577"/>
              <a:ext cx="201741" cy="212951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ḷiḋe">
              <a:extLst>
                <a:ext uri="{FF2B5EF4-FFF2-40B4-BE49-F238E27FC236}">
                  <a16:creationId xmlns="" xmlns:a16="http://schemas.microsoft.com/office/drawing/2014/main" id="{2E451024-FB6D-4820-8862-776056DA2F27}"/>
                </a:ext>
              </a:extLst>
            </p:cNvPr>
            <p:cNvSpPr/>
            <p:nvPr/>
          </p:nvSpPr>
          <p:spPr bwMode="auto">
            <a:xfrm>
              <a:off x="6382532" y="2569903"/>
              <a:ext cx="215676" cy="228299"/>
            </a:xfrm>
            <a:custGeom>
              <a:avLst/>
              <a:gdLst>
                <a:gd name="T0" fmla="*/ 344 w 356"/>
                <a:gd name="T1" fmla="*/ 345 h 357"/>
                <a:gd name="T2" fmla="*/ 344 w 356"/>
                <a:gd name="T3" fmla="*/ 333 h 357"/>
                <a:gd name="T4" fmla="*/ 23 w 356"/>
                <a:gd name="T5" fmla="*/ 333 h 357"/>
                <a:gd name="T6" fmla="*/ 23 w 356"/>
                <a:gd name="T7" fmla="*/ 24 h 357"/>
                <a:gd name="T8" fmla="*/ 333 w 356"/>
                <a:gd name="T9" fmla="*/ 24 h 357"/>
                <a:gd name="T10" fmla="*/ 333 w 356"/>
                <a:gd name="T11" fmla="*/ 345 h 357"/>
                <a:gd name="T12" fmla="*/ 344 w 356"/>
                <a:gd name="T13" fmla="*/ 345 h 357"/>
                <a:gd name="T14" fmla="*/ 344 w 356"/>
                <a:gd name="T15" fmla="*/ 333 h 357"/>
                <a:gd name="T16" fmla="*/ 344 w 356"/>
                <a:gd name="T17" fmla="*/ 345 h 357"/>
                <a:gd name="T18" fmla="*/ 356 w 356"/>
                <a:gd name="T19" fmla="*/ 345 h 357"/>
                <a:gd name="T20" fmla="*/ 356 w 356"/>
                <a:gd name="T21" fmla="*/ 0 h 357"/>
                <a:gd name="T22" fmla="*/ 0 w 356"/>
                <a:gd name="T23" fmla="*/ 0 h 357"/>
                <a:gd name="T24" fmla="*/ 0 w 356"/>
                <a:gd name="T25" fmla="*/ 357 h 357"/>
                <a:gd name="T26" fmla="*/ 356 w 356"/>
                <a:gd name="T27" fmla="*/ 357 h 357"/>
                <a:gd name="T28" fmla="*/ 356 w 356"/>
                <a:gd name="T29" fmla="*/ 345 h 357"/>
                <a:gd name="T30" fmla="*/ 344 w 356"/>
                <a:gd name="T31" fmla="*/ 3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6" h="357">
                  <a:moveTo>
                    <a:pt x="344" y="345"/>
                  </a:moveTo>
                  <a:lnTo>
                    <a:pt x="344" y="333"/>
                  </a:lnTo>
                  <a:lnTo>
                    <a:pt x="23" y="333"/>
                  </a:lnTo>
                  <a:lnTo>
                    <a:pt x="23" y="24"/>
                  </a:lnTo>
                  <a:lnTo>
                    <a:pt x="333" y="24"/>
                  </a:lnTo>
                  <a:lnTo>
                    <a:pt x="333" y="345"/>
                  </a:lnTo>
                  <a:lnTo>
                    <a:pt x="344" y="345"/>
                  </a:lnTo>
                  <a:lnTo>
                    <a:pt x="344" y="333"/>
                  </a:lnTo>
                  <a:lnTo>
                    <a:pt x="344" y="345"/>
                  </a:lnTo>
                  <a:lnTo>
                    <a:pt x="356" y="345"/>
                  </a:lnTo>
                  <a:lnTo>
                    <a:pt x="356" y="0"/>
                  </a:lnTo>
                  <a:lnTo>
                    <a:pt x="0" y="0"/>
                  </a:lnTo>
                  <a:lnTo>
                    <a:pt x="0" y="357"/>
                  </a:lnTo>
                  <a:lnTo>
                    <a:pt x="356" y="357"/>
                  </a:lnTo>
                  <a:lnTo>
                    <a:pt x="356" y="345"/>
                  </a:lnTo>
                  <a:lnTo>
                    <a:pt x="344" y="345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iṣ1îḍê">
              <a:extLst>
                <a:ext uri="{FF2B5EF4-FFF2-40B4-BE49-F238E27FC236}">
                  <a16:creationId xmlns="" xmlns:a16="http://schemas.microsoft.com/office/drawing/2014/main" id="{3950F4C9-9B8D-4032-86B3-D62D583C5AB9}"/>
                </a:ext>
              </a:extLst>
            </p:cNvPr>
            <p:cNvSpPr/>
            <p:nvPr/>
          </p:nvSpPr>
          <p:spPr bwMode="auto">
            <a:xfrm>
              <a:off x="6620017" y="2577577"/>
              <a:ext cx="201741" cy="161152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ṥlídè">
              <a:extLst>
                <a:ext uri="{FF2B5EF4-FFF2-40B4-BE49-F238E27FC236}">
                  <a16:creationId xmlns="" xmlns:a16="http://schemas.microsoft.com/office/drawing/2014/main" id="{AD048008-CBB2-401B-AA4B-A1BC9ACB600B}"/>
                </a:ext>
              </a:extLst>
            </p:cNvPr>
            <p:cNvSpPr/>
            <p:nvPr/>
          </p:nvSpPr>
          <p:spPr bwMode="auto">
            <a:xfrm>
              <a:off x="6613959" y="2571182"/>
              <a:ext cx="214464" cy="173941"/>
            </a:xfrm>
            <a:custGeom>
              <a:avLst/>
              <a:gdLst>
                <a:gd name="T0" fmla="*/ 343 w 354"/>
                <a:gd name="T1" fmla="*/ 262 h 272"/>
                <a:gd name="T2" fmla="*/ 343 w 354"/>
                <a:gd name="T3" fmla="*/ 252 h 272"/>
                <a:gd name="T4" fmla="*/ 21 w 354"/>
                <a:gd name="T5" fmla="*/ 252 h 272"/>
                <a:gd name="T6" fmla="*/ 21 w 354"/>
                <a:gd name="T7" fmla="*/ 20 h 272"/>
                <a:gd name="T8" fmla="*/ 333 w 354"/>
                <a:gd name="T9" fmla="*/ 20 h 272"/>
                <a:gd name="T10" fmla="*/ 333 w 354"/>
                <a:gd name="T11" fmla="*/ 262 h 272"/>
                <a:gd name="T12" fmla="*/ 343 w 354"/>
                <a:gd name="T13" fmla="*/ 262 h 272"/>
                <a:gd name="T14" fmla="*/ 343 w 354"/>
                <a:gd name="T15" fmla="*/ 252 h 272"/>
                <a:gd name="T16" fmla="*/ 343 w 354"/>
                <a:gd name="T17" fmla="*/ 262 h 272"/>
                <a:gd name="T18" fmla="*/ 354 w 354"/>
                <a:gd name="T19" fmla="*/ 262 h 272"/>
                <a:gd name="T20" fmla="*/ 354 w 354"/>
                <a:gd name="T21" fmla="*/ 0 h 272"/>
                <a:gd name="T22" fmla="*/ 0 w 354"/>
                <a:gd name="T23" fmla="*/ 0 h 272"/>
                <a:gd name="T24" fmla="*/ 0 w 354"/>
                <a:gd name="T25" fmla="*/ 272 h 272"/>
                <a:gd name="T26" fmla="*/ 354 w 354"/>
                <a:gd name="T27" fmla="*/ 272 h 272"/>
                <a:gd name="T28" fmla="*/ 354 w 354"/>
                <a:gd name="T29" fmla="*/ 262 h 272"/>
                <a:gd name="T30" fmla="*/ 343 w 354"/>
                <a:gd name="T31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72">
                  <a:moveTo>
                    <a:pt x="343" y="262"/>
                  </a:moveTo>
                  <a:lnTo>
                    <a:pt x="343" y="252"/>
                  </a:lnTo>
                  <a:lnTo>
                    <a:pt x="21" y="252"/>
                  </a:lnTo>
                  <a:lnTo>
                    <a:pt x="21" y="20"/>
                  </a:lnTo>
                  <a:lnTo>
                    <a:pt x="333" y="20"/>
                  </a:lnTo>
                  <a:lnTo>
                    <a:pt x="333" y="262"/>
                  </a:lnTo>
                  <a:lnTo>
                    <a:pt x="343" y="262"/>
                  </a:lnTo>
                  <a:lnTo>
                    <a:pt x="343" y="252"/>
                  </a:lnTo>
                  <a:lnTo>
                    <a:pt x="343" y="262"/>
                  </a:lnTo>
                  <a:lnTo>
                    <a:pt x="354" y="262"/>
                  </a:lnTo>
                  <a:lnTo>
                    <a:pt x="354" y="0"/>
                  </a:lnTo>
                  <a:lnTo>
                    <a:pt x="0" y="0"/>
                  </a:lnTo>
                  <a:lnTo>
                    <a:pt x="0" y="272"/>
                  </a:lnTo>
                  <a:lnTo>
                    <a:pt x="354" y="272"/>
                  </a:lnTo>
                  <a:lnTo>
                    <a:pt x="354" y="262"/>
                  </a:lnTo>
                  <a:lnTo>
                    <a:pt x="343" y="26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ṥľîďê">
              <a:extLst>
                <a:ext uri="{FF2B5EF4-FFF2-40B4-BE49-F238E27FC236}">
                  <a16:creationId xmlns="" xmlns:a16="http://schemas.microsoft.com/office/drawing/2014/main" id="{AEAF18E4-B635-4732-8DCB-82DE5C24DAB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išḷîḋe">
              <a:extLst>
                <a:ext uri="{FF2B5EF4-FFF2-40B4-BE49-F238E27FC236}">
                  <a16:creationId xmlns="" xmlns:a16="http://schemas.microsoft.com/office/drawing/2014/main" id="{C9439F52-C556-4098-AFC0-0A038049E56B}"/>
                </a:ext>
              </a:extLst>
            </p:cNvPr>
            <p:cNvSpPr/>
            <p:nvPr/>
          </p:nvSpPr>
          <p:spPr bwMode="auto">
            <a:xfrm>
              <a:off x="6435846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ïṥḷïḍe">
              <a:extLst>
                <a:ext uri="{FF2B5EF4-FFF2-40B4-BE49-F238E27FC236}">
                  <a16:creationId xmlns="" xmlns:a16="http://schemas.microsoft.com/office/drawing/2014/main" id="{24DE9A12-8AD4-4412-8580-51191CC33E2D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iś1íḓé">
              <a:extLst>
                <a:ext uri="{FF2B5EF4-FFF2-40B4-BE49-F238E27FC236}">
                  <a16:creationId xmlns="" xmlns:a16="http://schemas.microsoft.com/office/drawing/2014/main" id="{01E8A184-E16C-41E7-8410-0D057753F349}"/>
                </a:ext>
              </a:extLst>
            </p:cNvPr>
            <p:cNvSpPr/>
            <p:nvPr/>
          </p:nvSpPr>
          <p:spPr bwMode="auto">
            <a:xfrm>
              <a:off x="6435846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ŝlíḍe">
              <a:extLst>
                <a:ext uri="{FF2B5EF4-FFF2-40B4-BE49-F238E27FC236}">
                  <a16:creationId xmlns="" xmlns:a16="http://schemas.microsoft.com/office/drawing/2014/main" id="{6948D0D3-D0C8-4614-9882-E5F92EA64EB1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custGeom>
              <a:avLst/>
              <a:gdLst>
                <a:gd name="T0" fmla="*/ 0 w 173"/>
                <a:gd name="T1" fmla="*/ 173 w 173"/>
                <a:gd name="T2" fmla="*/ 0 w 17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73">
                  <a:moveTo>
                    <a:pt x="0" y="0"/>
                  </a:moveTo>
                  <a:lnTo>
                    <a:pt x="17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ísļiḑê">
              <a:extLst>
                <a:ext uri="{FF2B5EF4-FFF2-40B4-BE49-F238E27FC236}">
                  <a16:creationId xmlns="" xmlns:a16="http://schemas.microsoft.com/office/drawing/2014/main" id="{0F60C4D5-0CEB-4C0E-9610-3FD1CE224F12}"/>
                </a:ext>
              </a:extLst>
            </p:cNvPr>
            <p:cNvSpPr/>
            <p:nvPr/>
          </p:nvSpPr>
          <p:spPr bwMode="auto">
            <a:xfrm>
              <a:off x="6435846" y="2657514"/>
              <a:ext cx="104809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iṡlïḓè">
              <a:extLst>
                <a:ext uri="{FF2B5EF4-FFF2-40B4-BE49-F238E27FC236}">
                  <a16:creationId xmlns="" xmlns:a16="http://schemas.microsoft.com/office/drawing/2014/main" id="{9A619066-49ED-439B-A7A7-E9FC10578F38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íṥľiḑê">
              <a:extLst>
                <a:ext uri="{FF2B5EF4-FFF2-40B4-BE49-F238E27FC236}">
                  <a16:creationId xmlns="" xmlns:a16="http://schemas.microsoft.com/office/drawing/2014/main" id="{BFF25E7F-6984-483D-AECA-294BAF12B885}"/>
                </a:ext>
              </a:extLst>
            </p:cNvPr>
            <p:cNvSpPr/>
            <p:nvPr/>
          </p:nvSpPr>
          <p:spPr bwMode="auto">
            <a:xfrm>
              <a:off x="6435846" y="2653676"/>
              <a:ext cx="104809" cy="7673"/>
            </a:xfrm>
            <a:custGeom>
              <a:avLst/>
              <a:gdLst>
                <a:gd name="T0" fmla="*/ 0 w 173"/>
                <a:gd name="T1" fmla="*/ 12 h 12"/>
                <a:gd name="T2" fmla="*/ 173 w 173"/>
                <a:gd name="T3" fmla="*/ 12 h 12"/>
                <a:gd name="T4" fmla="*/ 173 w 173"/>
                <a:gd name="T5" fmla="*/ 0 h 12"/>
                <a:gd name="T6" fmla="*/ 0 w 17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2">
                  <a:moveTo>
                    <a:pt x="0" y="12"/>
                  </a:moveTo>
                  <a:lnTo>
                    <a:pt x="173" y="12"/>
                  </a:lnTo>
                  <a:lnTo>
                    <a:pt x="17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iṣ1iḋê">
              <a:extLst>
                <a:ext uri="{FF2B5EF4-FFF2-40B4-BE49-F238E27FC236}">
                  <a16:creationId xmlns="" xmlns:a16="http://schemas.microsoft.com/office/drawing/2014/main" id="{E9DF9C4C-71BF-442F-8023-A7D410B9664A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custGeom>
              <a:avLst/>
              <a:gdLst>
                <a:gd name="T0" fmla="*/ 0 w 157"/>
                <a:gd name="T1" fmla="*/ 157 w 157"/>
                <a:gd name="T2" fmla="*/ 0 w 15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57">
                  <a:moveTo>
                    <a:pt x="0" y="0"/>
                  </a:moveTo>
                  <a:lnTo>
                    <a:pt x="1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ŝḻïḋe">
              <a:extLst>
                <a:ext uri="{FF2B5EF4-FFF2-40B4-BE49-F238E27FC236}">
                  <a16:creationId xmlns="" xmlns:a16="http://schemas.microsoft.com/office/drawing/2014/main" id="{873A567C-0F27-48F4-9BC6-32923ECB5665}"/>
                </a:ext>
              </a:extLst>
            </p:cNvPr>
            <p:cNvSpPr/>
            <p:nvPr/>
          </p:nvSpPr>
          <p:spPr bwMode="auto">
            <a:xfrm>
              <a:off x="6435846" y="2688209"/>
              <a:ext cx="95116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ŝľîḋe">
              <a:extLst>
                <a:ext uri="{FF2B5EF4-FFF2-40B4-BE49-F238E27FC236}">
                  <a16:creationId xmlns="" xmlns:a16="http://schemas.microsoft.com/office/drawing/2014/main" id="{94519765-17F4-4E7D-A402-C79E0EFCE505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íš1ïḑe">
              <a:extLst>
                <a:ext uri="{FF2B5EF4-FFF2-40B4-BE49-F238E27FC236}">
                  <a16:creationId xmlns="" xmlns:a16="http://schemas.microsoft.com/office/drawing/2014/main" id="{14D5F51A-8E2E-4E59-BB19-DC8D5DA6EEF3}"/>
                </a:ext>
              </a:extLst>
            </p:cNvPr>
            <p:cNvSpPr/>
            <p:nvPr/>
          </p:nvSpPr>
          <p:spPr bwMode="auto">
            <a:xfrm>
              <a:off x="6435846" y="2684373"/>
              <a:ext cx="95116" cy="7673"/>
            </a:xfrm>
            <a:custGeom>
              <a:avLst/>
              <a:gdLst>
                <a:gd name="T0" fmla="*/ 0 w 157"/>
                <a:gd name="T1" fmla="*/ 12 h 12"/>
                <a:gd name="T2" fmla="*/ 157 w 157"/>
                <a:gd name="T3" fmla="*/ 12 h 12"/>
                <a:gd name="T4" fmla="*/ 157 w 157"/>
                <a:gd name="T5" fmla="*/ 0 h 12"/>
                <a:gd name="T6" fmla="*/ 0 w 157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12">
                  <a:moveTo>
                    <a:pt x="0" y="12"/>
                  </a:moveTo>
                  <a:lnTo>
                    <a:pt x="157" y="12"/>
                  </a:lnTo>
                  <a:lnTo>
                    <a:pt x="15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îSľïde">
              <a:extLst>
                <a:ext uri="{FF2B5EF4-FFF2-40B4-BE49-F238E27FC236}">
                  <a16:creationId xmlns="" xmlns:a16="http://schemas.microsoft.com/office/drawing/2014/main" id="{F3B2DBD5-A5CF-4922-BF4C-5DAC9E5AE1B1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custGeom>
              <a:avLst/>
              <a:gdLst>
                <a:gd name="T0" fmla="*/ 0 w 142"/>
                <a:gd name="T1" fmla="*/ 142 w 142"/>
                <a:gd name="T2" fmla="*/ 0 w 14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42">
                  <a:moveTo>
                    <a:pt x="0" y="0"/>
                  </a:moveTo>
                  <a:lnTo>
                    <a:pt x="14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i$1íḍê">
              <a:extLst>
                <a:ext uri="{FF2B5EF4-FFF2-40B4-BE49-F238E27FC236}">
                  <a16:creationId xmlns="" xmlns:a16="http://schemas.microsoft.com/office/drawing/2014/main" id="{868B79EF-59DE-401B-ABC1-6BF7005BC276}"/>
                </a:ext>
              </a:extLst>
            </p:cNvPr>
            <p:cNvSpPr/>
            <p:nvPr/>
          </p:nvSpPr>
          <p:spPr bwMode="auto">
            <a:xfrm>
              <a:off x="6435846" y="2718265"/>
              <a:ext cx="8602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ïśḷïḓê">
              <a:extLst>
                <a:ext uri="{FF2B5EF4-FFF2-40B4-BE49-F238E27FC236}">
                  <a16:creationId xmlns="" xmlns:a16="http://schemas.microsoft.com/office/drawing/2014/main" id="{94141100-F08A-433F-BF41-8BFFE610A9CC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iḍe">
              <a:extLst>
                <a:ext uri="{FF2B5EF4-FFF2-40B4-BE49-F238E27FC236}">
                  <a16:creationId xmlns="" xmlns:a16="http://schemas.microsoft.com/office/drawing/2014/main" id="{EED7B355-B931-452C-8648-EE4CF7A94211}"/>
                </a:ext>
              </a:extLst>
            </p:cNvPr>
            <p:cNvSpPr/>
            <p:nvPr/>
          </p:nvSpPr>
          <p:spPr bwMode="auto">
            <a:xfrm>
              <a:off x="6435846" y="2714428"/>
              <a:ext cx="86028" cy="7673"/>
            </a:xfrm>
            <a:custGeom>
              <a:avLst/>
              <a:gdLst>
                <a:gd name="T0" fmla="*/ 0 w 142"/>
                <a:gd name="T1" fmla="*/ 12 h 12"/>
                <a:gd name="T2" fmla="*/ 142 w 142"/>
                <a:gd name="T3" fmla="*/ 12 h 12"/>
                <a:gd name="T4" fmla="*/ 142 w 142"/>
                <a:gd name="T5" fmla="*/ 0 h 12"/>
                <a:gd name="T6" fmla="*/ 0 w 14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2">
                  <a:moveTo>
                    <a:pt x="0" y="12"/>
                  </a:moveTo>
                  <a:lnTo>
                    <a:pt x="142" y="12"/>
                  </a:lnTo>
                  <a:lnTo>
                    <a:pt x="14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ïṧlíḑé">
              <a:extLst>
                <a:ext uri="{FF2B5EF4-FFF2-40B4-BE49-F238E27FC236}">
                  <a16:creationId xmlns="" xmlns:a16="http://schemas.microsoft.com/office/drawing/2014/main" id="{C73905E2-8E2B-438F-AD9B-0A43A29DEA25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custGeom>
              <a:avLst/>
              <a:gdLst>
                <a:gd name="T0" fmla="*/ 0 w 189"/>
                <a:gd name="T1" fmla="*/ 189 w 189"/>
                <a:gd name="T2" fmla="*/ 0 w 18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89">
                  <a:moveTo>
                    <a:pt x="0" y="0"/>
                  </a:moveTo>
                  <a:lnTo>
                    <a:pt x="1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ïś1iḍè">
              <a:extLst>
                <a:ext uri="{FF2B5EF4-FFF2-40B4-BE49-F238E27FC236}">
                  <a16:creationId xmlns="" xmlns:a16="http://schemas.microsoft.com/office/drawing/2014/main" id="{0F4D1D43-9F45-4113-98E1-5750E4EE189B}"/>
                </a:ext>
              </a:extLst>
            </p:cNvPr>
            <p:cNvSpPr/>
            <p:nvPr/>
          </p:nvSpPr>
          <p:spPr bwMode="auto">
            <a:xfrm>
              <a:off x="6663639" y="2627457"/>
              <a:ext cx="114502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ļîďê">
              <a:extLst>
                <a:ext uri="{FF2B5EF4-FFF2-40B4-BE49-F238E27FC236}">
                  <a16:creationId xmlns="" xmlns:a16="http://schemas.microsoft.com/office/drawing/2014/main" id="{F68F4EFD-EE1B-4A9A-866B-B3D674C9C4CA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iṡľîḓe">
              <a:extLst>
                <a:ext uri="{FF2B5EF4-FFF2-40B4-BE49-F238E27FC236}">
                  <a16:creationId xmlns="" xmlns:a16="http://schemas.microsoft.com/office/drawing/2014/main" id="{E596475B-EA6C-43D1-AD84-E8AD2E10D94F}"/>
                </a:ext>
              </a:extLst>
            </p:cNvPr>
            <p:cNvSpPr/>
            <p:nvPr/>
          </p:nvSpPr>
          <p:spPr bwMode="auto">
            <a:xfrm>
              <a:off x="6663639" y="2623621"/>
              <a:ext cx="114502" cy="7673"/>
            </a:xfrm>
            <a:custGeom>
              <a:avLst/>
              <a:gdLst>
                <a:gd name="T0" fmla="*/ 0 w 189"/>
                <a:gd name="T1" fmla="*/ 12 h 12"/>
                <a:gd name="T2" fmla="*/ 189 w 189"/>
                <a:gd name="T3" fmla="*/ 12 h 12"/>
                <a:gd name="T4" fmla="*/ 189 w 189"/>
                <a:gd name="T5" fmla="*/ 0 h 12"/>
                <a:gd name="T6" fmla="*/ 0 w 189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2">
                  <a:moveTo>
                    <a:pt x="0" y="12"/>
                  </a:moveTo>
                  <a:lnTo>
                    <a:pt x="189" y="12"/>
                  </a:lnTo>
                  <a:lnTo>
                    <a:pt x="18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íŝliḓè">
              <a:extLst>
                <a:ext uri="{FF2B5EF4-FFF2-40B4-BE49-F238E27FC236}">
                  <a16:creationId xmlns="" xmlns:a16="http://schemas.microsoft.com/office/drawing/2014/main" id="{7C29F94E-DC8E-4052-A19C-193648C0B99B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custGeom>
              <a:avLst/>
              <a:gdLst>
                <a:gd name="T0" fmla="*/ 0 w 126"/>
                <a:gd name="T1" fmla="*/ 126 w 126"/>
                <a:gd name="T2" fmla="*/ 0 w 1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6">
                  <a:moveTo>
                    <a:pt x="0" y="0"/>
                  </a:moveTo>
                  <a:lnTo>
                    <a:pt x="12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ïṣļíďe">
              <a:extLst>
                <a:ext uri="{FF2B5EF4-FFF2-40B4-BE49-F238E27FC236}">
                  <a16:creationId xmlns="" xmlns:a16="http://schemas.microsoft.com/office/drawing/2014/main" id="{2F17C222-AC47-422F-AA53-AE4FBB7AA95D}"/>
                </a:ext>
              </a:extLst>
            </p:cNvPr>
            <p:cNvSpPr/>
            <p:nvPr/>
          </p:nvSpPr>
          <p:spPr bwMode="auto">
            <a:xfrm>
              <a:off x="6663639" y="2657514"/>
              <a:ext cx="76334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ṧļíḍe">
              <a:extLst>
                <a:ext uri="{FF2B5EF4-FFF2-40B4-BE49-F238E27FC236}">
                  <a16:creationId xmlns="" xmlns:a16="http://schemas.microsoft.com/office/drawing/2014/main" id="{62902177-81CF-42A9-B0D1-D272618603BC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ïṧḷîḍe">
              <a:extLst>
                <a:ext uri="{FF2B5EF4-FFF2-40B4-BE49-F238E27FC236}">
                  <a16:creationId xmlns="" xmlns:a16="http://schemas.microsoft.com/office/drawing/2014/main" id="{8263EEA2-1FD9-46CA-9997-03D37ED0C67A}"/>
                </a:ext>
              </a:extLst>
            </p:cNvPr>
            <p:cNvSpPr/>
            <p:nvPr/>
          </p:nvSpPr>
          <p:spPr bwMode="auto">
            <a:xfrm>
              <a:off x="6663639" y="2653676"/>
              <a:ext cx="76334" cy="7673"/>
            </a:xfrm>
            <a:custGeom>
              <a:avLst/>
              <a:gdLst>
                <a:gd name="T0" fmla="*/ 0 w 126"/>
                <a:gd name="T1" fmla="*/ 12 h 12"/>
                <a:gd name="T2" fmla="*/ 126 w 126"/>
                <a:gd name="T3" fmla="*/ 12 h 12"/>
                <a:gd name="T4" fmla="*/ 126 w 126"/>
                <a:gd name="T5" fmla="*/ 0 h 12"/>
                <a:gd name="T6" fmla="*/ 0 w 12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">
                  <a:moveTo>
                    <a:pt x="0" y="12"/>
                  </a:moveTo>
                  <a:lnTo>
                    <a:pt x="126" y="12"/>
                  </a:lnTo>
                  <a:lnTo>
                    <a:pt x="126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ṩľiďe">
              <a:extLst>
                <a:ext uri="{FF2B5EF4-FFF2-40B4-BE49-F238E27FC236}">
                  <a16:creationId xmlns="" xmlns:a16="http://schemas.microsoft.com/office/drawing/2014/main" id="{93AE4E78-B7D6-4E10-A193-A9281DB87EF9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custGeom>
              <a:avLst/>
              <a:gdLst>
                <a:gd name="T0" fmla="*/ 0 w 63"/>
                <a:gd name="T1" fmla="*/ 63 w 63"/>
                <a:gd name="T2" fmla="*/ 0 w 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3">
                  <a:moveTo>
                    <a:pt x="0" y="0"/>
                  </a:move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îṡ1iďê">
              <a:extLst>
                <a:ext uri="{FF2B5EF4-FFF2-40B4-BE49-F238E27FC236}">
                  <a16:creationId xmlns="" xmlns:a16="http://schemas.microsoft.com/office/drawing/2014/main" id="{3968C23B-B7A9-41D3-A1C0-C6A08E03EE0C}"/>
                </a:ext>
              </a:extLst>
            </p:cNvPr>
            <p:cNvSpPr/>
            <p:nvPr/>
          </p:nvSpPr>
          <p:spPr bwMode="auto">
            <a:xfrm>
              <a:off x="6663639" y="2688209"/>
              <a:ext cx="3816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íŝļïḋê">
              <a:extLst>
                <a:ext uri="{FF2B5EF4-FFF2-40B4-BE49-F238E27FC236}">
                  <a16:creationId xmlns="" xmlns:a16="http://schemas.microsoft.com/office/drawing/2014/main" id="{5F9BF581-650C-4ED0-9379-990D392E31DA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prstGeom prst="rect">
              <a:avLst/>
            </a:pr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îşḷíḑe">
              <a:extLst>
                <a:ext uri="{FF2B5EF4-FFF2-40B4-BE49-F238E27FC236}">
                  <a16:creationId xmlns="" xmlns:a16="http://schemas.microsoft.com/office/drawing/2014/main" id="{0963F11C-E9CD-4A3E-B4A9-1043437BD39B}"/>
                </a:ext>
              </a:extLst>
            </p:cNvPr>
            <p:cNvSpPr/>
            <p:nvPr/>
          </p:nvSpPr>
          <p:spPr bwMode="auto">
            <a:xfrm>
              <a:off x="6663639" y="2684373"/>
              <a:ext cx="38168" cy="7673"/>
            </a:xfrm>
            <a:custGeom>
              <a:avLst/>
              <a:gdLst>
                <a:gd name="T0" fmla="*/ 0 w 63"/>
                <a:gd name="T1" fmla="*/ 12 h 12"/>
                <a:gd name="T2" fmla="*/ 63 w 63"/>
                <a:gd name="T3" fmla="*/ 12 h 12"/>
                <a:gd name="T4" fmla="*/ 63 w 63"/>
                <a:gd name="T5" fmla="*/ 0 h 12"/>
                <a:gd name="T6" fmla="*/ 0 w 6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2">
                  <a:moveTo>
                    <a:pt x="0" y="12"/>
                  </a:moveTo>
                  <a:lnTo>
                    <a:pt x="63" y="12"/>
                  </a:lnTo>
                  <a:lnTo>
                    <a:pt x="63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íṧḻiḓê">
              <a:extLst>
                <a:ext uri="{FF2B5EF4-FFF2-40B4-BE49-F238E27FC236}">
                  <a16:creationId xmlns="" xmlns:a16="http://schemas.microsoft.com/office/drawing/2014/main" id="{37E9E2EF-4930-4B17-B717-93315719E837}"/>
                </a:ext>
              </a:extLst>
            </p:cNvPr>
            <p:cNvSpPr/>
            <p:nvPr/>
          </p:nvSpPr>
          <p:spPr bwMode="auto">
            <a:xfrm>
              <a:off x="6550348" y="2752798"/>
              <a:ext cx="40591" cy="3773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ṧlidè">
              <a:extLst>
                <a:ext uri="{FF2B5EF4-FFF2-40B4-BE49-F238E27FC236}">
                  <a16:creationId xmlns="" xmlns:a16="http://schemas.microsoft.com/office/drawing/2014/main" id="{005F890C-5E80-4735-8B4A-FD9089340597}"/>
                </a:ext>
              </a:extLst>
            </p:cNvPr>
            <p:cNvSpPr/>
            <p:nvPr/>
          </p:nvSpPr>
          <p:spPr bwMode="auto">
            <a:xfrm>
              <a:off x="6543077" y="2745125"/>
              <a:ext cx="55131" cy="53078"/>
            </a:xfrm>
            <a:custGeom>
              <a:avLst/>
              <a:gdLst>
                <a:gd name="T0" fmla="*/ 12 w 91"/>
                <a:gd name="T1" fmla="*/ 12 h 83"/>
                <a:gd name="T2" fmla="*/ 12 w 91"/>
                <a:gd name="T3" fmla="*/ 24 h 83"/>
                <a:gd name="T4" fmla="*/ 68 w 91"/>
                <a:gd name="T5" fmla="*/ 24 h 83"/>
                <a:gd name="T6" fmla="*/ 68 w 91"/>
                <a:gd name="T7" fmla="*/ 59 h 83"/>
                <a:gd name="T8" fmla="*/ 24 w 91"/>
                <a:gd name="T9" fmla="*/ 59 h 83"/>
                <a:gd name="T10" fmla="*/ 24 w 91"/>
                <a:gd name="T11" fmla="*/ 12 h 83"/>
                <a:gd name="T12" fmla="*/ 12 w 91"/>
                <a:gd name="T13" fmla="*/ 12 h 83"/>
                <a:gd name="T14" fmla="*/ 12 w 91"/>
                <a:gd name="T15" fmla="*/ 24 h 83"/>
                <a:gd name="T16" fmla="*/ 12 w 91"/>
                <a:gd name="T17" fmla="*/ 12 h 83"/>
                <a:gd name="T18" fmla="*/ 0 w 91"/>
                <a:gd name="T19" fmla="*/ 12 h 83"/>
                <a:gd name="T20" fmla="*/ 0 w 91"/>
                <a:gd name="T21" fmla="*/ 83 h 83"/>
                <a:gd name="T22" fmla="*/ 91 w 91"/>
                <a:gd name="T23" fmla="*/ 83 h 83"/>
                <a:gd name="T24" fmla="*/ 91 w 91"/>
                <a:gd name="T25" fmla="*/ 0 h 83"/>
                <a:gd name="T26" fmla="*/ 0 w 91"/>
                <a:gd name="T27" fmla="*/ 0 h 83"/>
                <a:gd name="T28" fmla="*/ 0 w 91"/>
                <a:gd name="T29" fmla="*/ 12 h 83"/>
                <a:gd name="T30" fmla="*/ 12 w 91"/>
                <a:gd name="T31" fmla="*/ 1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" h="83">
                  <a:moveTo>
                    <a:pt x="12" y="12"/>
                  </a:moveTo>
                  <a:lnTo>
                    <a:pt x="12" y="24"/>
                  </a:lnTo>
                  <a:lnTo>
                    <a:pt x="68" y="24"/>
                  </a:lnTo>
                  <a:lnTo>
                    <a:pt x="68" y="59"/>
                  </a:lnTo>
                  <a:lnTo>
                    <a:pt x="24" y="59"/>
                  </a:lnTo>
                  <a:lnTo>
                    <a:pt x="24" y="12"/>
                  </a:lnTo>
                  <a:lnTo>
                    <a:pt x="12" y="12"/>
                  </a:lnTo>
                  <a:lnTo>
                    <a:pt x="12" y="24"/>
                  </a:lnTo>
                  <a:lnTo>
                    <a:pt x="12" y="12"/>
                  </a:lnTo>
                  <a:lnTo>
                    <a:pt x="0" y="12"/>
                  </a:lnTo>
                  <a:lnTo>
                    <a:pt x="0" y="83"/>
                  </a:lnTo>
                  <a:lnTo>
                    <a:pt x="91" y="83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2" y="12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ïṣļîḑè">
              <a:extLst>
                <a:ext uri="{FF2B5EF4-FFF2-40B4-BE49-F238E27FC236}">
                  <a16:creationId xmlns="" xmlns:a16="http://schemas.microsoft.com/office/drawing/2014/main" id="{96C8ACB3-AF92-4455-BBF6-3C35BC6AFEC5}"/>
                </a:ext>
              </a:extLst>
            </p:cNvPr>
            <p:cNvSpPr/>
            <p:nvPr/>
          </p:nvSpPr>
          <p:spPr bwMode="auto">
            <a:xfrm>
              <a:off x="6778140" y="2706755"/>
              <a:ext cx="43620" cy="31974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ṧḻîďê">
              <a:extLst>
                <a:ext uri="{FF2B5EF4-FFF2-40B4-BE49-F238E27FC236}">
                  <a16:creationId xmlns="" xmlns:a16="http://schemas.microsoft.com/office/drawing/2014/main" id="{E21E905A-8742-412E-AC54-6C69105BAFA4}"/>
                </a:ext>
              </a:extLst>
            </p:cNvPr>
            <p:cNvSpPr/>
            <p:nvPr/>
          </p:nvSpPr>
          <p:spPr bwMode="auto">
            <a:xfrm>
              <a:off x="6772082" y="2700359"/>
              <a:ext cx="56342" cy="44764"/>
            </a:xfrm>
            <a:custGeom>
              <a:avLst/>
              <a:gdLst>
                <a:gd name="T0" fmla="*/ 10 w 93"/>
                <a:gd name="T1" fmla="*/ 10 h 70"/>
                <a:gd name="T2" fmla="*/ 10 w 93"/>
                <a:gd name="T3" fmla="*/ 20 h 70"/>
                <a:gd name="T4" fmla="*/ 72 w 93"/>
                <a:gd name="T5" fmla="*/ 20 h 70"/>
                <a:gd name="T6" fmla="*/ 72 w 93"/>
                <a:gd name="T7" fmla="*/ 50 h 70"/>
                <a:gd name="T8" fmla="*/ 20 w 93"/>
                <a:gd name="T9" fmla="*/ 50 h 70"/>
                <a:gd name="T10" fmla="*/ 20 w 93"/>
                <a:gd name="T11" fmla="*/ 10 h 70"/>
                <a:gd name="T12" fmla="*/ 10 w 93"/>
                <a:gd name="T13" fmla="*/ 10 h 70"/>
                <a:gd name="T14" fmla="*/ 10 w 93"/>
                <a:gd name="T15" fmla="*/ 20 h 70"/>
                <a:gd name="T16" fmla="*/ 10 w 93"/>
                <a:gd name="T17" fmla="*/ 10 h 70"/>
                <a:gd name="T18" fmla="*/ 0 w 93"/>
                <a:gd name="T19" fmla="*/ 10 h 70"/>
                <a:gd name="T20" fmla="*/ 0 w 93"/>
                <a:gd name="T21" fmla="*/ 70 h 70"/>
                <a:gd name="T22" fmla="*/ 93 w 93"/>
                <a:gd name="T23" fmla="*/ 70 h 70"/>
                <a:gd name="T24" fmla="*/ 93 w 93"/>
                <a:gd name="T25" fmla="*/ 0 h 70"/>
                <a:gd name="T26" fmla="*/ 0 w 93"/>
                <a:gd name="T27" fmla="*/ 0 h 70"/>
                <a:gd name="T28" fmla="*/ 0 w 93"/>
                <a:gd name="T29" fmla="*/ 10 h 70"/>
                <a:gd name="T30" fmla="*/ 10 w 93"/>
                <a:gd name="T31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70">
                  <a:moveTo>
                    <a:pt x="10" y="10"/>
                  </a:moveTo>
                  <a:lnTo>
                    <a:pt x="10" y="20"/>
                  </a:lnTo>
                  <a:lnTo>
                    <a:pt x="72" y="20"/>
                  </a:lnTo>
                  <a:lnTo>
                    <a:pt x="72" y="50"/>
                  </a:lnTo>
                  <a:lnTo>
                    <a:pt x="20" y="50"/>
                  </a:lnTo>
                  <a:lnTo>
                    <a:pt x="20" y="10"/>
                  </a:lnTo>
                  <a:lnTo>
                    <a:pt x="10" y="10"/>
                  </a:lnTo>
                  <a:lnTo>
                    <a:pt x="10" y="20"/>
                  </a:lnTo>
                  <a:lnTo>
                    <a:pt x="10" y="10"/>
                  </a:lnTo>
                  <a:lnTo>
                    <a:pt x="0" y="10"/>
                  </a:lnTo>
                  <a:lnTo>
                    <a:pt x="0" y="70"/>
                  </a:lnTo>
                  <a:lnTo>
                    <a:pt x="93" y="70"/>
                  </a:lnTo>
                  <a:lnTo>
                    <a:pt x="9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10" y="10"/>
                  </a:lnTo>
                  <a:close/>
                </a:path>
              </a:pathLst>
            </a:custGeom>
            <a:solidFill>
              <a:srgbClr val="5E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3" name="isľïḋe">
              <a:extLst>
                <a:ext uri="{FF2B5EF4-FFF2-40B4-BE49-F238E27FC236}">
                  <a16:creationId xmlns="" xmlns:a16="http://schemas.microsoft.com/office/drawing/2014/main" id="{F56224A5-B88B-42C9-8F69-BDBAD468A5E6}"/>
                </a:ext>
              </a:extLst>
            </p:cNvPr>
            <p:cNvGrpSpPr/>
            <p:nvPr/>
          </p:nvGrpSpPr>
          <p:grpSpPr>
            <a:xfrm>
              <a:off x="5261181" y="1742462"/>
              <a:ext cx="1593292" cy="262626"/>
              <a:chOff x="775743" y="2373287"/>
              <a:chExt cx="3396207" cy="559804"/>
            </a:xfrm>
          </p:grpSpPr>
          <p:sp>
            <p:nvSpPr>
              <p:cNvPr id="205" name="îsļïďè">
                <a:extLst>
                  <a:ext uri="{FF2B5EF4-FFF2-40B4-BE49-F238E27FC236}">
                    <a16:creationId xmlns="" xmlns:a16="http://schemas.microsoft.com/office/drawing/2014/main" id="{F1E32391-4772-478D-AD5B-AA85F7FB122C}"/>
                  </a:ext>
                </a:extLst>
              </p:cNvPr>
              <p:cNvSpPr txBox="1"/>
              <p:nvPr/>
            </p:nvSpPr>
            <p:spPr>
              <a:xfrm>
                <a:off x="775743" y="2373287"/>
                <a:ext cx="1206643" cy="29389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anose="020B0806030902050204" pitchFamily="34" charset="0"/>
                  </a:rPr>
                  <a:t>Year-end</a:t>
                </a:r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6" name="íŝḷíďe">
                <a:extLst>
                  <a:ext uri="{FF2B5EF4-FFF2-40B4-BE49-F238E27FC236}">
                    <a16:creationId xmlns="" xmlns:a16="http://schemas.microsoft.com/office/drawing/2014/main" id="{37535D45-4C61-43DC-84E9-7CD15985DB2F}"/>
                  </a:ext>
                </a:extLst>
              </p:cNvPr>
              <p:cNvSpPr txBox="1"/>
              <p:nvPr/>
            </p:nvSpPr>
            <p:spPr>
              <a:xfrm>
                <a:off x="776220" y="2711207"/>
                <a:ext cx="1201122" cy="211407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SUMMARY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07" name="iṩļide">
                <a:extLst>
                  <a:ext uri="{FF2B5EF4-FFF2-40B4-BE49-F238E27FC236}">
                    <a16:creationId xmlns="" xmlns:a16="http://schemas.microsoft.com/office/drawing/2014/main" id="{AFE02477-07F1-49DA-B80E-5DCFF51E9AB9}"/>
                  </a:ext>
                </a:extLst>
              </p:cNvPr>
              <p:cNvSpPr txBox="1"/>
              <p:nvPr/>
            </p:nvSpPr>
            <p:spPr>
              <a:xfrm>
                <a:off x="2124952" y="2373287"/>
                <a:ext cx="2046998" cy="55980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rgbClr val="EC1C24"/>
                    </a:solidFill>
                    <a:latin typeface="Impact" panose="020B0806030902050204" pitchFamily="34" charset="0"/>
                  </a:rPr>
                  <a:t>2017-2018</a:t>
                </a:r>
                <a:endParaRPr lang="zh-CN" altLang="en-US" dirty="0">
                  <a:solidFill>
                    <a:srgbClr val="EC1C24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04" name="îṡļíďé">
              <a:extLst>
                <a:ext uri="{FF2B5EF4-FFF2-40B4-BE49-F238E27FC236}">
                  <a16:creationId xmlns="" xmlns:a16="http://schemas.microsoft.com/office/drawing/2014/main" id="{DB971C8E-8C80-46F2-94F1-28A352AFCE81}"/>
                </a:ext>
              </a:extLst>
            </p:cNvPr>
            <p:cNvSpPr txBox="1"/>
            <p:nvPr/>
          </p:nvSpPr>
          <p:spPr>
            <a:xfrm>
              <a:off x="8128153" y="1624716"/>
              <a:ext cx="3205703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70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75985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22FC98C-CAF7-4A5E-ABEB-F933D4BAF83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íśļidè">
              <a:extLst>
                <a:ext uri="{FF2B5EF4-FFF2-40B4-BE49-F238E27FC236}">
                  <a16:creationId xmlns="" xmlns:a16="http://schemas.microsoft.com/office/drawing/2014/main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îŝḻíḑè">
                <a:extLst>
                  <a:ext uri="{FF2B5EF4-FFF2-40B4-BE49-F238E27FC236}">
                    <a16:creationId xmlns="" xmlns:a16="http://schemas.microsoft.com/office/drawing/2014/main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îṧļidê">
                <a:extLst>
                  <a:ext uri="{FF2B5EF4-FFF2-40B4-BE49-F238E27FC236}">
                    <a16:creationId xmlns="" xmlns:a16="http://schemas.microsoft.com/office/drawing/2014/main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ïṣľïḋe">
                <a:extLst>
                  <a:ext uri="{FF2B5EF4-FFF2-40B4-BE49-F238E27FC236}">
                    <a16:creationId xmlns="" xmlns:a16="http://schemas.microsoft.com/office/drawing/2014/main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iṣľiḋê">
              <a:extLst>
                <a:ext uri="{FF2B5EF4-FFF2-40B4-BE49-F238E27FC236}">
                  <a16:creationId xmlns="" xmlns:a16="http://schemas.microsoft.com/office/drawing/2014/main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îṩlîḓè">
                <a:extLst>
                  <a:ext uri="{FF2B5EF4-FFF2-40B4-BE49-F238E27FC236}">
                    <a16:creationId xmlns="" xmlns:a16="http://schemas.microsoft.com/office/drawing/2014/main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de">
                <a:extLst>
                  <a:ext uri="{FF2B5EF4-FFF2-40B4-BE49-F238E27FC236}">
                    <a16:creationId xmlns="" xmlns:a16="http://schemas.microsoft.com/office/drawing/2014/main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ísļíďé">
                <a:extLst>
                  <a:ext uri="{FF2B5EF4-FFF2-40B4-BE49-F238E27FC236}">
                    <a16:creationId xmlns="" xmlns:a16="http://schemas.microsoft.com/office/drawing/2014/main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î$ḷîḋè">
              <a:extLst>
                <a:ext uri="{FF2B5EF4-FFF2-40B4-BE49-F238E27FC236}">
                  <a16:creationId xmlns="" xmlns:a16="http://schemas.microsoft.com/office/drawing/2014/main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ïṡľiḍé">
                <a:extLst>
                  <a:ext uri="{FF2B5EF4-FFF2-40B4-BE49-F238E27FC236}">
                    <a16:creationId xmlns="" xmlns:a16="http://schemas.microsoft.com/office/drawing/2014/main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íŝḻíḋè">
                <a:extLst>
                  <a:ext uri="{FF2B5EF4-FFF2-40B4-BE49-F238E27FC236}">
                    <a16:creationId xmlns="" xmlns:a16="http://schemas.microsoft.com/office/drawing/2014/main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îṧḻîḑè">
                <a:extLst>
                  <a:ext uri="{FF2B5EF4-FFF2-40B4-BE49-F238E27FC236}">
                    <a16:creationId xmlns="" xmlns:a16="http://schemas.microsoft.com/office/drawing/2014/main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işḻïḋé">
              <a:extLst>
                <a:ext uri="{FF2B5EF4-FFF2-40B4-BE49-F238E27FC236}">
                  <a16:creationId xmlns="" xmlns:a16="http://schemas.microsoft.com/office/drawing/2014/main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1îḑê">
                <a:extLst>
                  <a:ext uri="{FF2B5EF4-FFF2-40B4-BE49-F238E27FC236}">
                    <a16:creationId xmlns="" xmlns:a16="http://schemas.microsoft.com/office/drawing/2014/main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ïSḷíḓê">
                <a:extLst>
                  <a:ext uri="{FF2B5EF4-FFF2-40B4-BE49-F238E27FC236}">
                    <a16:creationId xmlns="" xmlns:a16="http://schemas.microsoft.com/office/drawing/2014/main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tretch>
                  <a:fillRect l="-25145" r="-24949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ṥḷïdê">
                <a:extLst>
                  <a:ext uri="{FF2B5EF4-FFF2-40B4-BE49-F238E27FC236}">
                    <a16:creationId xmlns="" xmlns:a16="http://schemas.microsoft.com/office/drawing/2014/main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ṡ1îḋê">
                <a:extLst>
                  <a:ext uri="{FF2B5EF4-FFF2-40B4-BE49-F238E27FC236}">
                    <a16:creationId xmlns="" xmlns:a16="http://schemas.microsoft.com/office/drawing/2014/main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485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20" name="1865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706460"/>
            <a:ext cx="10845800" cy="5437165"/>
            <a:chOff x="673100" y="706460"/>
            <a:chExt cx="10845800" cy="5437165"/>
          </a:xfrm>
        </p:grpSpPr>
        <p:grpSp>
          <p:nvGrpSpPr>
            <p:cNvPr id="21" name="îšḻïḋe">
              <a:extLst>
                <a:ext uri="{FF2B5EF4-FFF2-40B4-BE49-F238E27FC236}">
                  <a16:creationId xmlns="" xmlns:a16="http://schemas.microsoft.com/office/drawing/2014/main" id="{3DD8E60F-99F4-4B96-A4B7-423677B0E6AE}"/>
                </a:ext>
              </a:extLst>
            </p:cNvPr>
            <p:cNvGrpSpPr/>
            <p:nvPr/>
          </p:nvGrpSpPr>
          <p:grpSpPr>
            <a:xfrm>
              <a:off x="5735960" y="706460"/>
              <a:ext cx="5489575" cy="2846388"/>
              <a:chOff x="4821238" y="2305050"/>
              <a:chExt cx="5489575" cy="2846388"/>
            </a:xfrm>
          </p:grpSpPr>
          <p:sp>
            <p:nvSpPr>
              <p:cNvPr id="76" name="ïs1iḋé">
                <a:extLst>
                  <a:ext uri="{FF2B5EF4-FFF2-40B4-BE49-F238E27FC236}">
                    <a16:creationId xmlns="" xmlns:a16="http://schemas.microsoft.com/office/drawing/2014/main" id="{D1703072-E031-4E87-AD34-6C908F5C4A3E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7" name="ïŝ1iďê">
                <a:extLst>
                  <a:ext uri="{FF2B5EF4-FFF2-40B4-BE49-F238E27FC236}">
                    <a16:creationId xmlns="" xmlns:a16="http://schemas.microsoft.com/office/drawing/2014/main" id="{DADC6539-BB81-42EE-93EA-8D70CD165E24}"/>
                  </a:ext>
                </a:extLst>
              </p:cNvPr>
              <p:cNvSpPr/>
              <p:nvPr/>
            </p:nvSpPr>
            <p:spPr bwMode="auto">
              <a:xfrm>
                <a:off x="5676901" y="2757488"/>
                <a:ext cx="1363663" cy="1192213"/>
              </a:xfrm>
              <a:custGeom>
                <a:avLst/>
                <a:gdLst>
                  <a:gd name="T0" fmla="*/ 244 w 859"/>
                  <a:gd name="T1" fmla="*/ 18 h 751"/>
                  <a:gd name="T2" fmla="*/ 0 w 859"/>
                  <a:gd name="T3" fmla="*/ 380 h 751"/>
                  <a:gd name="T4" fmla="*/ 576 w 859"/>
                  <a:gd name="T5" fmla="*/ 751 h 751"/>
                  <a:gd name="T6" fmla="*/ 859 w 859"/>
                  <a:gd name="T7" fmla="*/ 333 h 751"/>
                  <a:gd name="T8" fmla="*/ 340 w 859"/>
                  <a:gd name="T9" fmla="*/ 0 h 751"/>
                  <a:gd name="T10" fmla="*/ 244 w 859"/>
                  <a:gd name="T11" fmla="*/ 18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59" h="751">
                    <a:moveTo>
                      <a:pt x="244" y="18"/>
                    </a:moveTo>
                    <a:lnTo>
                      <a:pt x="0" y="380"/>
                    </a:lnTo>
                    <a:lnTo>
                      <a:pt x="576" y="751"/>
                    </a:lnTo>
                    <a:lnTo>
                      <a:pt x="859" y="333"/>
                    </a:lnTo>
                    <a:lnTo>
                      <a:pt x="340" y="0"/>
                    </a:lnTo>
                    <a:lnTo>
                      <a:pt x="244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8" name="i$ļíḑè">
                <a:extLst>
                  <a:ext uri="{FF2B5EF4-FFF2-40B4-BE49-F238E27FC236}">
                    <a16:creationId xmlns="" xmlns:a16="http://schemas.microsoft.com/office/drawing/2014/main" id="{AB1D750B-5587-4809-811C-C64B765F3FBA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79" name="îśļïḍê">
                <a:extLst>
                  <a:ext uri="{FF2B5EF4-FFF2-40B4-BE49-F238E27FC236}">
                    <a16:creationId xmlns="" xmlns:a16="http://schemas.microsoft.com/office/drawing/2014/main" id="{33B38C76-7F25-4B87-AB40-B15556FB2DF2}"/>
                  </a:ext>
                </a:extLst>
              </p:cNvPr>
              <p:cNvSpPr/>
              <p:nvPr/>
            </p:nvSpPr>
            <p:spPr bwMode="auto">
              <a:xfrm>
                <a:off x="5751513" y="3057525"/>
                <a:ext cx="487363" cy="474663"/>
              </a:xfrm>
              <a:custGeom>
                <a:avLst/>
                <a:gdLst>
                  <a:gd name="T0" fmla="*/ 307 w 307"/>
                  <a:gd name="T1" fmla="*/ 121 h 299"/>
                  <a:gd name="T2" fmla="*/ 189 w 307"/>
                  <a:gd name="T3" fmla="*/ 299 h 299"/>
                  <a:gd name="T4" fmla="*/ 0 w 307"/>
                  <a:gd name="T5" fmla="*/ 176 h 299"/>
                  <a:gd name="T6" fmla="*/ 118 w 307"/>
                  <a:gd name="T7" fmla="*/ 0 h 299"/>
                  <a:gd name="T8" fmla="*/ 307 w 307"/>
                  <a:gd name="T9" fmla="*/ 121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299">
                    <a:moveTo>
                      <a:pt x="307" y="121"/>
                    </a:moveTo>
                    <a:lnTo>
                      <a:pt x="189" y="299"/>
                    </a:lnTo>
                    <a:lnTo>
                      <a:pt x="0" y="176"/>
                    </a:lnTo>
                    <a:lnTo>
                      <a:pt x="118" y="0"/>
                    </a:lnTo>
                    <a:lnTo>
                      <a:pt x="307" y="12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0" name="îSḷïḋè">
                <a:extLst>
                  <a:ext uri="{FF2B5EF4-FFF2-40B4-BE49-F238E27FC236}">
                    <a16:creationId xmlns="" xmlns:a16="http://schemas.microsoft.com/office/drawing/2014/main" id="{5C038638-A2F0-4EC6-82D5-874664E0FD0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1" name="iṧḻiďe">
                <a:extLst>
                  <a:ext uri="{FF2B5EF4-FFF2-40B4-BE49-F238E27FC236}">
                    <a16:creationId xmlns="" xmlns:a16="http://schemas.microsoft.com/office/drawing/2014/main" id="{12DBD1EC-EA7F-4CE0-9837-A4B0C860849C}"/>
                  </a:ext>
                </a:extLst>
              </p:cNvPr>
              <p:cNvSpPr/>
              <p:nvPr/>
            </p:nvSpPr>
            <p:spPr bwMode="auto">
              <a:xfrm>
                <a:off x="6094413" y="2994025"/>
                <a:ext cx="406400" cy="579438"/>
              </a:xfrm>
              <a:custGeom>
                <a:avLst/>
                <a:gdLst>
                  <a:gd name="T0" fmla="*/ 256 w 256"/>
                  <a:gd name="T1" fmla="*/ 8 h 365"/>
                  <a:gd name="T2" fmla="*/ 14 w 256"/>
                  <a:gd name="T3" fmla="*/ 365 h 365"/>
                  <a:gd name="T4" fmla="*/ 0 w 256"/>
                  <a:gd name="T5" fmla="*/ 357 h 365"/>
                  <a:gd name="T6" fmla="*/ 242 w 256"/>
                  <a:gd name="T7" fmla="*/ 0 h 365"/>
                  <a:gd name="T8" fmla="*/ 256 w 256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5">
                    <a:moveTo>
                      <a:pt x="256" y="8"/>
                    </a:moveTo>
                    <a:lnTo>
                      <a:pt x="14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2" name="íṡliḍe">
                <a:extLst>
                  <a:ext uri="{FF2B5EF4-FFF2-40B4-BE49-F238E27FC236}">
                    <a16:creationId xmlns="" xmlns:a16="http://schemas.microsoft.com/office/drawing/2014/main" id="{6CD98BCF-4082-4508-9DAF-8FE32CCC60D0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3" name="išļïḋê">
                <a:extLst>
                  <a:ext uri="{FF2B5EF4-FFF2-40B4-BE49-F238E27FC236}">
                    <a16:creationId xmlns="" xmlns:a16="http://schemas.microsoft.com/office/drawing/2014/main" id="{0B6BA457-B5DC-47A6-92B5-9C3C51E83CCD}"/>
                  </a:ext>
                </a:extLst>
              </p:cNvPr>
              <p:cNvSpPr/>
              <p:nvPr/>
            </p:nvSpPr>
            <p:spPr bwMode="auto">
              <a:xfrm>
                <a:off x="6143626" y="3025775"/>
                <a:ext cx="409575" cy="579438"/>
              </a:xfrm>
              <a:custGeom>
                <a:avLst/>
                <a:gdLst>
                  <a:gd name="T0" fmla="*/ 258 w 258"/>
                  <a:gd name="T1" fmla="*/ 8 h 365"/>
                  <a:gd name="T2" fmla="*/ 15 w 258"/>
                  <a:gd name="T3" fmla="*/ 365 h 365"/>
                  <a:gd name="T4" fmla="*/ 0 w 258"/>
                  <a:gd name="T5" fmla="*/ 357 h 365"/>
                  <a:gd name="T6" fmla="*/ 242 w 258"/>
                  <a:gd name="T7" fmla="*/ 0 h 365"/>
                  <a:gd name="T8" fmla="*/ 258 w 258"/>
                  <a:gd name="T9" fmla="*/ 8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5">
                    <a:moveTo>
                      <a:pt x="258" y="8"/>
                    </a:moveTo>
                    <a:lnTo>
                      <a:pt x="15" y="365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4" name="ï$ľíḓé">
                <a:extLst>
                  <a:ext uri="{FF2B5EF4-FFF2-40B4-BE49-F238E27FC236}">
                    <a16:creationId xmlns="" xmlns:a16="http://schemas.microsoft.com/office/drawing/2014/main" id="{404BAFEF-40EE-41A8-BBDF-685E9E79AC1C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5" name="íşḷiḍè">
                <a:extLst>
                  <a:ext uri="{FF2B5EF4-FFF2-40B4-BE49-F238E27FC236}">
                    <a16:creationId xmlns="" xmlns:a16="http://schemas.microsoft.com/office/drawing/2014/main" id="{BC354E8C-9499-4943-AFCB-AFA62BAB8D7F}"/>
                  </a:ext>
                </a:extLst>
              </p:cNvPr>
              <p:cNvSpPr/>
              <p:nvPr/>
            </p:nvSpPr>
            <p:spPr bwMode="auto">
              <a:xfrm>
                <a:off x="6196013" y="3057525"/>
                <a:ext cx="404813" cy="582613"/>
              </a:xfrm>
              <a:custGeom>
                <a:avLst/>
                <a:gdLst>
                  <a:gd name="T0" fmla="*/ 255 w 255"/>
                  <a:gd name="T1" fmla="*/ 10 h 367"/>
                  <a:gd name="T2" fmla="*/ 13 w 255"/>
                  <a:gd name="T3" fmla="*/ 367 h 367"/>
                  <a:gd name="T4" fmla="*/ 0 w 255"/>
                  <a:gd name="T5" fmla="*/ 357 h 367"/>
                  <a:gd name="T6" fmla="*/ 242 w 255"/>
                  <a:gd name="T7" fmla="*/ 0 h 367"/>
                  <a:gd name="T8" fmla="*/ 255 w 255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367">
                    <a:moveTo>
                      <a:pt x="255" y="10"/>
                    </a:moveTo>
                    <a:lnTo>
                      <a:pt x="13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6" name="ïşľïde">
                <a:extLst>
                  <a:ext uri="{FF2B5EF4-FFF2-40B4-BE49-F238E27FC236}">
                    <a16:creationId xmlns="" xmlns:a16="http://schemas.microsoft.com/office/drawing/2014/main" id="{4A55C6F4-4765-4EFA-A272-D45218D2514B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7" name="išlíďe">
                <a:extLst>
                  <a:ext uri="{FF2B5EF4-FFF2-40B4-BE49-F238E27FC236}">
                    <a16:creationId xmlns="" xmlns:a16="http://schemas.microsoft.com/office/drawing/2014/main" id="{F6D4FBC3-361D-46C8-8FB0-197D7DD61A35}"/>
                  </a:ext>
                </a:extLst>
              </p:cNvPr>
              <p:cNvSpPr/>
              <p:nvPr/>
            </p:nvSpPr>
            <p:spPr bwMode="auto">
              <a:xfrm>
                <a:off x="6245226" y="3089275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8" name="iṡḻíḓè">
                <a:extLst>
                  <a:ext uri="{FF2B5EF4-FFF2-40B4-BE49-F238E27FC236}">
                    <a16:creationId xmlns="" xmlns:a16="http://schemas.microsoft.com/office/drawing/2014/main" id="{795740ED-C990-4D2F-BBE8-3B2AD2F65054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89" name="íŝḷïďe">
                <a:extLst>
                  <a:ext uri="{FF2B5EF4-FFF2-40B4-BE49-F238E27FC236}">
                    <a16:creationId xmlns="" xmlns:a16="http://schemas.microsoft.com/office/drawing/2014/main" id="{81268977-8D25-4ECA-A7CF-0AABE0002EAB}"/>
                  </a:ext>
                </a:extLst>
              </p:cNvPr>
              <p:cNvSpPr/>
              <p:nvPr/>
            </p:nvSpPr>
            <p:spPr bwMode="auto">
              <a:xfrm>
                <a:off x="6296026" y="3121025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4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4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0" name="ïṧ1iďê">
                <a:extLst>
                  <a:ext uri="{FF2B5EF4-FFF2-40B4-BE49-F238E27FC236}">
                    <a16:creationId xmlns="" xmlns:a16="http://schemas.microsoft.com/office/drawing/2014/main" id="{DC3656F3-E275-4C80-AC1C-330EF3F2E034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1" name="îṡḻïḍè">
                <a:extLst>
                  <a:ext uri="{FF2B5EF4-FFF2-40B4-BE49-F238E27FC236}">
                    <a16:creationId xmlns="" xmlns:a16="http://schemas.microsoft.com/office/drawing/2014/main" id="{8DEDCFCA-9D54-4849-8EAF-A89DAFD4E2FF}"/>
                  </a:ext>
                </a:extLst>
              </p:cNvPr>
              <p:cNvSpPr/>
              <p:nvPr/>
            </p:nvSpPr>
            <p:spPr bwMode="auto">
              <a:xfrm>
                <a:off x="6345238" y="3155950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2" name="ïṡḻíďè">
                <a:extLst>
                  <a:ext uri="{FF2B5EF4-FFF2-40B4-BE49-F238E27FC236}">
                    <a16:creationId xmlns="" xmlns:a16="http://schemas.microsoft.com/office/drawing/2014/main" id="{93775495-B755-436B-AF95-71D1F72D975A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3" name="îṥliḋè">
                <a:extLst>
                  <a:ext uri="{FF2B5EF4-FFF2-40B4-BE49-F238E27FC236}">
                    <a16:creationId xmlns="" xmlns:a16="http://schemas.microsoft.com/office/drawing/2014/main" id="{4C4D0A28-8613-459F-B43B-21A1D0ECE308}"/>
                  </a:ext>
                </a:extLst>
              </p:cNvPr>
              <p:cNvSpPr/>
              <p:nvPr/>
            </p:nvSpPr>
            <p:spPr bwMode="auto">
              <a:xfrm>
                <a:off x="6397626" y="3187700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5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4" name="ïşlíḓê">
                <a:extLst>
                  <a:ext uri="{FF2B5EF4-FFF2-40B4-BE49-F238E27FC236}">
                    <a16:creationId xmlns="" xmlns:a16="http://schemas.microsoft.com/office/drawing/2014/main" id="{AE9F1A8E-0542-4862-8AB3-3D35266D8F3D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5" name="îSḻíďè">
                <a:extLst>
                  <a:ext uri="{FF2B5EF4-FFF2-40B4-BE49-F238E27FC236}">
                    <a16:creationId xmlns="" xmlns:a16="http://schemas.microsoft.com/office/drawing/2014/main" id="{BD2596DA-E12D-41EF-9A8F-BE8F63705E29}"/>
                  </a:ext>
                </a:extLst>
              </p:cNvPr>
              <p:cNvSpPr/>
              <p:nvPr/>
            </p:nvSpPr>
            <p:spPr bwMode="auto">
              <a:xfrm>
                <a:off x="6446838" y="3219450"/>
                <a:ext cx="407988" cy="582613"/>
              </a:xfrm>
              <a:custGeom>
                <a:avLst/>
                <a:gdLst>
                  <a:gd name="T0" fmla="*/ 257 w 257"/>
                  <a:gd name="T1" fmla="*/ 10 h 367"/>
                  <a:gd name="T2" fmla="*/ 15 w 257"/>
                  <a:gd name="T3" fmla="*/ 367 h 367"/>
                  <a:gd name="T4" fmla="*/ 0 w 257"/>
                  <a:gd name="T5" fmla="*/ 357 h 367"/>
                  <a:gd name="T6" fmla="*/ 242 w 257"/>
                  <a:gd name="T7" fmla="*/ 0 h 367"/>
                  <a:gd name="T8" fmla="*/ 257 w 257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7" h="367">
                    <a:moveTo>
                      <a:pt x="257" y="10"/>
                    </a:moveTo>
                    <a:lnTo>
                      <a:pt x="15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7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6" name="iš1íḓé">
                <a:extLst>
                  <a:ext uri="{FF2B5EF4-FFF2-40B4-BE49-F238E27FC236}">
                    <a16:creationId xmlns="" xmlns:a16="http://schemas.microsoft.com/office/drawing/2014/main" id="{1E4C85D9-BFF6-46E7-B6A0-58C36046D6A6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7" name="í$ḻíḑè">
                <a:extLst>
                  <a:ext uri="{FF2B5EF4-FFF2-40B4-BE49-F238E27FC236}">
                    <a16:creationId xmlns="" xmlns:a16="http://schemas.microsoft.com/office/drawing/2014/main" id="{CA403539-FFC4-4DD5-A1BB-A024CF22CF93}"/>
                  </a:ext>
                </a:extLst>
              </p:cNvPr>
              <p:cNvSpPr/>
              <p:nvPr/>
            </p:nvSpPr>
            <p:spPr bwMode="auto">
              <a:xfrm>
                <a:off x="6497638" y="3252788"/>
                <a:ext cx="406400" cy="582613"/>
              </a:xfrm>
              <a:custGeom>
                <a:avLst/>
                <a:gdLst>
                  <a:gd name="T0" fmla="*/ 256 w 256"/>
                  <a:gd name="T1" fmla="*/ 10 h 367"/>
                  <a:gd name="T2" fmla="*/ 16 w 256"/>
                  <a:gd name="T3" fmla="*/ 367 h 367"/>
                  <a:gd name="T4" fmla="*/ 0 w 256"/>
                  <a:gd name="T5" fmla="*/ 357 h 367"/>
                  <a:gd name="T6" fmla="*/ 242 w 256"/>
                  <a:gd name="T7" fmla="*/ 0 h 367"/>
                  <a:gd name="T8" fmla="*/ 256 w 256"/>
                  <a:gd name="T9" fmla="*/ 1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6" h="367">
                    <a:moveTo>
                      <a:pt x="256" y="10"/>
                    </a:moveTo>
                    <a:lnTo>
                      <a:pt x="16" y="367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6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8" name="îşḷíḋè">
                <a:extLst>
                  <a:ext uri="{FF2B5EF4-FFF2-40B4-BE49-F238E27FC236}">
                    <a16:creationId xmlns="" xmlns:a16="http://schemas.microsoft.com/office/drawing/2014/main" id="{CB7EF5A1-7BC3-4D76-B1A6-91831D761677}"/>
                  </a:ext>
                </a:extLst>
              </p:cNvPr>
              <p:cNvSpPr/>
              <p:nvPr/>
            </p:nvSpPr>
            <p:spPr bwMode="auto">
              <a:xfrm>
                <a:off x="6546851" y="3286125"/>
                <a:ext cx="409575" cy="581025"/>
              </a:xfrm>
              <a:custGeom>
                <a:avLst/>
                <a:gdLst>
                  <a:gd name="T0" fmla="*/ 258 w 258"/>
                  <a:gd name="T1" fmla="*/ 9 h 366"/>
                  <a:gd name="T2" fmla="*/ 16 w 258"/>
                  <a:gd name="T3" fmla="*/ 366 h 366"/>
                  <a:gd name="T4" fmla="*/ 0 w 258"/>
                  <a:gd name="T5" fmla="*/ 357 h 366"/>
                  <a:gd name="T6" fmla="*/ 242 w 258"/>
                  <a:gd name="T7" fmla="*/ 0 h 366"/>
                  <a:gd name="T8" fmla="*/ 258 w 258"/>
                  <a:gd name="T9" fmla="*/ 9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" h="366">
                    <a:moveTo>
                      <a:pt x="258" y="9"/>
                    </a:moveTo>
                    <a:lnTo>
                      <a:pt x="16" y="366"/>
                    </a:lnTo>
                    <a:lnTo>
                      <a:pt x="0" y="357"/>
                    </a:lnTo>
                    <a:lnTo>
                      <a:pt x="242" y="0"/>
                    </a:lnTo>
                    <a:lnTo>
                      <a:pt x="258" y="9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99" name="ïŝļîḍê">
                <a:extLst>
                  <a:ext uri="{FF2B5EF4-FFF2-40B4-BE49-F238E27FC236}">
                    <a16:creationId xmlns="" xmlns:a16="http://schemas.microsoft.com/office/drawing/2014/main" id="{9CC965CB-14F3-4E72-99D5-96CCB7735B5D}"/>
                  </a:ext>
                </a:extLst>
              </p:cNvPr>
              <p:cNvSpPr/>
              <p:nvPr/>
            </p:nvSpPr>
            <p:spPr bwMode="auto">
              <a:xfrm>
                <a:off x="6105526" y="2922588"/>
                <a:ext cx="196850" cy="161925"/>
              </a:xfrm>
              <a:custGeom>
                <a:avLst/>
                <a:gdLst>
                  <a:gd name="T0" fmla="*/ 57 w 72"/>
                  <a:gd name="T1" fmla="*/ 50 h 61"/>
                  <a:gd name="T2" fmla="*/ 47 w 72"/>
                  <a:gd name="T3" fmla="*/ 61 h 61"/>
                  <a:gd name="T4" fmla="*/ 34 w 72"/>
                  <a:gd name="T5" fmla="*/ 52 h 61"/>
                  <a:gd name="T6" fmla="*/ 38 w 72"/>
                  <a:gd name="T7" fmla="*/ 46 h 61"/>
                  <a:gd name="T8" fmla="*/ 44 w 72"/>
                  <a:gd name="T9" fmla="*/ 48 h 61"/>
                  <a:gd name="T10" fmla="*/ 50 w 72"/>
                  <a:gd name="T11" fmla="*/ 43 h 61"/>
                  <a:gd name="T12" fmla="*/ 50 w 72"/>
                  <a:gd name="T13" fmla="*/ 31 h 61"/>
                  <a:gd name="T14" fmla="*/ 37 w 72"/>
                  <a:gd name="T15" fmla="*/ 36 h 61"/>
                  <a:gd name="T16" fmla="*/ 14 w 72"/>
                  <a:gd name="T17" fmla="*/ 40 h 61"/>
                  <a:gd name="T18" fmla="*/ 9 w 72"/>
                  <a:gd name="T19" fmla="*/ 18 h 61"/>
                  <a:gd name="T20" fmla="*/ 0 w 72"/>
                  <a:gd name="T21" fmla="*/ 13 h 61"/>
                  <a:gd name="T22" fmla="*/ 6 w 72"/>
                  <a:gd name="T23" fmla="*/ 5 h 61"/>
                  <a:gd name="T24" fmla="*/ 14 w 72"/>
                  <a:gd name="T25" fmla="*/ 10 h 61"/>
                  <a:gd name="T26" fmla="*/ 24 w 72"/>
                  <a:gd name="T27" fmla="*/ 0 h 61"/>
                  <a:gd name="T28" fmla="*/ 36 w 72"/>
                  <a:gd name="T29" fmla="*/ 9 h 61"/>
                  <a:gd name="T30" fmla="*/ 32 w 72"/>
                  <a:gd name="T31" fmla="*/ 15 h 61"/>
                  <a:gd name="T32" fmla="*/ 25 w 72"/>
                  <a:gd name="T33" fmla="*/ 13 h 61"/>
                  <a:gd name="T34" fmla="*/ 20 w 72"/>
                  <a:gd name="T35" fmla="*/ 18 h 61"/>
                  <a:gd name="T36" fmla="*/ 20 w 72"/>
                  <a:gd name="T37" fmla="*/ 28 h 61"/>
                  <a:gd name="T38" fmla="*/ 34 w 72"/>
                  <a:gd name="T39" fmla="*/ 23 h 61"/>
                  <a:gd name="T40" fmla="*/ 56 w 72"/>
                  <a:gd name="T41" fmla="*/ 19 h 61"/>
                  <a:gd name="T42" fmla="*/ 62 w 72"/>
                  <a:gd name="T43" fmla="*/ 42 h 61"/>
                  <a:gd name="T44" fmla="*/ 72 w 72"/>
                  <a:gd name="T45" fmla="*/ 49 h 61"/>
                  <a:gd name="T46" fmla="*/ 67 w 72"/>
                  <a:gd name="T47" fmla="*/ 57 h 61"/>
                  <a:gd name="T48" fmla="*/ 57 w 72"/>
                  <a:gd name="T49" fmla="*/ 5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" h="61">
                    <a:moveTo>
                      <a:pt x="57" y="50"/>
                    </a:moveTo>
                    <a:cubicBezTo>
                      <a:pt x="52" y="57"/>
                      <a:pt x="47" y="61"/>
                      <a:pt x="47" y="61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7" y="47"/>
                      <a:pt x="50" y="43"/>
                    </a:cubicBezTo>
                    <a:cubicBezTo>
                      <a:pt x="53" y="38"/>
                      <a:pt x="54" y="33"/>
                      <a:pt x="50" y="31"/>
                    </a:cubicBezTo>
                    <a:cubicBezTo>
                      <a:pt x="47" y="29"/>
                      <a:pt x="42" y="33"/>
                      <a:pt x="37" y="36"/>
                    </a:cubicBezTo>
                    <a:cubicBezTo>
                      <a:pt x="31" y="41"/>
                      <a:pt x="24" y="46"/>
                      <a:pt x="14" y="40"/>
                    </a:cubicBezTo>
                    <a:cubicBezTo>
                      <a:pt x="7" y="35"/>
                      <a:pt x="6" y="26"/>
                      <a:pt x="9" y="1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9" y="4"/>
                      <a:pt x="24" y="0"/>
                      <a:pt x="24" y="0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2" y="15"/>
                      <a:pt x="20" y="18"/>
                    </a:cubicBezTo>
                    <a:cubicBezTo>
                      <a:pt x="17" y="23"/>
                      <a:pt x="18" y="26"/>
                      <a:pt x="20" y="28"/>
                    </a:cubicBezTo>
                    <a:cubicBezTo>
                      <a:pt x="24" y="31"/>
                      <a:pt x="28" y="27"/>
                      <a:pt x="34" y="23"/>
                    </a:cubicBezTo>
                    <a:cubicBezTo>
                      <a:pt x="40" y="18"/>
                      <a:pt x="47" y="14"/>
                      <a:pt x="56" y="19"/>
                    </a:cubicBezTo>
                    <a:cubicBezTo>
                      <a:pt x="64" y="25"/>
                      <a:pt x="65" y="33"/>
                      <a:pt x="62" y="42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67" y="57"/>
                      <a:pt x="67" y="57"/>
                      <a:pt x="67" y="57"/>
                    </a:cubicBezTo>
                    <a:cubicBezTo>
                      <a:pt x="57" y="50"/>
                      <a:pt x="57" y="50"/>
                      <a:pt x="57" y="50"/>
                    </a:cubicBezTo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0" name="îśļiḍè">
                <a:extLst>
                  <a:ext uri="{FF2B5EF4-FFF2-40B4-BE49-F238E27FC236}">
                    <a16:creationId xmlns="" xmlns:a16="http://schemas.microsoft.com/office/drawing/2014/main" id="{B05DEAB0-B8AE-427F-B1AC-742E013856D2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1" name="íṥľîḋe">
                <a:extLst>
                  <a:ext uri="{FF2B5EF4-FFF2-40B4-BE49-F238E27FC236}">
                    <a16:creationId xmlns="" xmlns:a16="http://schemas.microsoft.com/office/drawing/2014/main" id="{E5C31892-8EFA-4BD5-A72F-2AC9840BB14C}"/>
                  </a:ext>
                </a:extLst>
              </p:cNvPr>
              <p:cNvSpPr/>
              <p:nvPr/>
            </p:nvSpPr>
            <p:spPr bwMode="auto">
              <a:xfrm>
                <a:off x="6064251" y="2757488"/>
                <a:ext cx="152400" cy="87313"/>
              </a:xfrm>
              <a:custGeom>
                <a:avLst/>
                <a:gdLst>
                  <a:gd name="T0" fmla="*/ 0 w 96"/>
                  <a:gd name="T1" fmla="*/ 18 h 55"/>
                  <a:gd name="T2" fmla="*/ 96 w 96"/>
                  <a:gd name="T3" fmla="*/ 0 h 55"/>
                  <a:gd name="T4" fmla="*/ 59 w 96"/>
                  <a:gd name="T5" fmla="*/ 55 h 55"/>
                  <a:gd name="T6" fmla="*/ 0 w 96"/>
                  <a:gd name="T7" fmla="*/ 1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55">
                    <a:moveTo>
                      <a:pt x="0" y="18"/>
                    </a:moveTo>
                    <a:lnTo>
                      <a:pt x="96" y="0"/>
                    </a:lnTo>
                    <a:lnTo>
                      <a:pt x="59" y="55"/>
                    </a:lnTo>
                    <a:lnTo>
                      <a:pt x="0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02" name="íśḷîḓe">
                <a:extLst>
                  <a:ext uri="{FF2B5EF4-FFF2-40B4-BE49-F238E27FC236}">
                    <a16:creationId xmlns="" xmlns:a16="http://schemas.microsoft.com/office/drawing/2014/main" id="{CD9C6701-CD9D-444B-A487-011EA64E646C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3" name="íśľïḑê">
                <a:extLst>
                  <a:ext uri="{FF2B5EF4-FFF2-40B4-BE49-F238E27FC236}">
                    <a16:creationId xmlns="" xmlns:a16="http://schemas.microsoft.com/office/drawing/2014/main" id="{93C36162-183E-4F12-9418-3FB2D959E500}"/>
                  </a:ext>
                </a:extLst>
              </p:cNvPr>
              <p:cNvSpPr/>
              <p:nvPr/>
            </p:nvSpPr>
            <p:spPr bwMode="auto">
              <a:xfrm>
                <a:off x="5568951" y="2946400"/>
                <a:ext cx="1281113" cy="1036638"/>
              </a:xfrm>
              <a:custGeom>
                <a:avLst/>
                <a:gdLst>
                  <a:gd name="T0" fmla="*/ 127 w 807"/>
                  <a:gd name="T1" fmla="*/ 45 h 653"/>
                  <a:gd name="T2" fmla="*/ 0 w 807"/>
                  <a:gd name="T3" fmla="*/ 461 h 653"/>
                  <a:gd name="T4" fmla="*/ 659 w 807"/>
                  <a:gd name="T5" fmla="*/ 653 h 653"/>
                  <a:gd name="T6" fmla="*/ 807 w 807"/>
                  <a:gd name="T7" fmla="*/ 176 h 653"/>
                  <a:gd name="T8" fmla="*/ 213 w 807"/>
                  <a:gd name="T9" fmla="*/ 0 h 653"/>
                  <a:gd name="T10" fmla="*/ 127 w 807"/>
                  <a:gd name="T11" fmla="*/ 45 h 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7" h="653">
                    <a:moveTo>
                      <a:pt x="127" y="45"/>
                    </a:moveTo>
                    <a:lnTo>
                      <a:pt x="0" y="461"/>
                    </a:lnTo>
                    <a:lnTo>
                      <a:pt x="659" y="653"/>
                    </a:lnTo>
                    <a:lnTo>
                      <a:pt x="807" y="176"/>
                    </a:lnTo>
                    <a:lnTo>
                      <a:pt x="213" y="0"/>
                    </a:lnTo>
                    <a:lnTo>
                      <a:pt x="127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4" name="i$ḻîḍe">
                <a:extLst>
                  <a:ext uri="{FF2B5EF4-FFF2-40B4-BE49-F238E27FC236}">
                    <a16:creationId xmlns="" xmlns:a16="http://schemas.microsoft.com/office/drawing/2014/main" id="{A31367D9-0D21-49A2-9956-A3FEF4BD413E}"/>
                  </a:ext>
                </a:extLst>
              </p:cNvPr>
              <p:cNvSpPr/>
              <p:nvPr/>
            </p:nvSpPr>
            <p:spPr bwMode="auto">
              <a:xfrm>
                <a:off x="5630863" y="3313113"/>
                <a:ext cx="441325" cy="423863"/>
              </a:xfrm>
              <a:custGeom>
                <a:avLst/>
                <a:gdLst>
                  <a:gd name="T0" fmla="*/ 278 w 278"/>
                  <a:gd name="T1" fmla="*/ 64 h 267"/>
                  <a:gd name="T2" fmla="*/ 217 w 278"/>
                  <a:gd name="T3" fmla="*/ 267 h 267"/>
                  <a:gd name="T4" fmla="*/ 0 w 278"/>
                  <a:gd name="T5" fmla="*/ 203 h 267"/>
                  <a:gd name="T6" fmla="*/ 62 w 278"/>
                  <a:gd name="T7" fmla="*/ 0 h 267"/>
                  <a:gd name="T8" fmla="*/ 278 w 278"/>
                  <a:gd name="T9" fmla="*/ 64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7">
                    <a:moveTo>
                      <a:pt x="278" y="64"/>
                    </a:moveTo>
                    <a:lnTo>
                      <a:pt x="217" y="267"/>
                    </a:lnTo>
                    <a:lnTo>
                      <a:pt x="0" y="203"/>
                    </a:lnTo>
                    <a:lnTo>
                      <a:pt x="62" y="0"/>
                    </a:lnTo>
                    <a:lnTo>
                      <a:pt x="278" y="64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5" name="ïṥľiḑé">
                <a:extLst>
                  <a:ext uri="{FF2B5EF4-FFF2-40B4-BE49-F238E27FC236}">
                    <a16:creationId xmlns="" xmlns:a16="http://schemas.microsoft.com/office/drawing/2014/main" id="{EDA0F792-7EE3-4BA4-83BD-FCA291E5B90B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6" name="ïśḷîďê">
                <a:extLst>
                  <a:ext uri="{FF2B5EF4-FFF2-40B4-BE49-F238E27FC236}">
                    <a16:creationId xmlns="" xmlns:a16="http://schemas.microsoft.com/office/drawing/2014/main" id="{1B017DF0-967A-4D44-AC32-50F36D10D4B3}"/>
                  </a:ext>
                </a:extLst>
              </p:cNvPr>
              <p:cNvSpPr/>
              <p:nvPr/>
            </p:nvSpPr>
            <p:spPr bwMode="auto">
              <a:xfrm>
                <a:off x="6026151" y="3100388"/>
                <a:ext cx="227013" cy="660400"/>
              </a:xfrm>
              <a:custGeom>
                <a:avLst/>
                <a:gdLst>
                  <a:gd name="T0" fmla="*/ 143 w 143"/>
                  <a:gd name="T1" fmla="*/ 5 h 416"/>
                  <a:gd name="T2" fmla="*/ 16 w 143"/>
                  <a:gd name="T3" fmla="*/ 416 h 416"/>
                  <a:gd name="T4" fmla="*/ 0 w 143"/>
                  <a:gd name="T5" fmla="*/ 411 h 416"/>
                  <a:gd name="T6" fmla="*/ 126 w 143"/>
                  <a:gd name="T7" fmla="*/ 0 h 416"/>
                  <a:gd name="T8" fmla="*/ 143 w 143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5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7" name="ïSḷïďê">
                <a:extLst>
                  <a:ext uri="{FF2B5EF4-FFF2-40B4-BE49-F238E27FC236}">
                    <a16:creationId xmlns="" xmlns:a16="http://schemas.microsoft.com/office/drawing/2014/main" id="{C586E8F1-41E7-4D78-B242-AA518404090E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8" name="îśḻíde">
                <a:extLst>
                  <a:ext uri="{FF2B5EF4-FFF2-40B4-BE49-F238E27FC236}">
                    <a16:creationId xmlns="" xmlns:a16="http://schemas.microsoft.com/office/drawing/2014/main" id="{2D3DC960-AE08-466E-AC0E-0F92AA385D5B}"/>
                  </a:ext>
                </a:extLst>
              </p:cNvPr>
              <p:cNvSpPr/>
              <p:nvPr/>
            </p:nvSpPr>
            <p:spPr bwMode="auto">
              <a:xfrm>
                <a:off x="6083301" y="31194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6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09" name="îṧļïde">
                <a:extLst>
                  <a:ext uri="{FF2B5EF4-FFF2-40B4-BE49-F238E27FC236}">
                    <a16:creationId xmlns="" xmlns:a16="http://schemas.microsoft.com/office/drawing/2014/main" id="{98041105-F965-4141-838C-A9A5BCBB1768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0" name="íšlíḓé">
                <a:extLst>
                  <a:ext uri="{FF2B5EF4-FFF2-40B4-BE49-F238E27FC236}">
                    <a16:creationId xmlns="" xmlns:a16="http://schemas.microsoft.com/office/drawing/2014/main" id="{D98D68E6-2403-4646-B138-CADB6F3BD4A0}"/>
                  </a:ext>
                </a:extLst>
              </p:cNvPr>
              <p:cNvSpPr/>
              <p:nvPr/>
            </p:nvSpPr>
            <p:spPr bwMode="auto">
              <a:xfrm>
                <a:off x="6140451" y="3135313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10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1" name="îśļíḓé">
                <a:extLst>
                  <a:ext uri="{FF2B5EF4-FFF2-40B4-BE49-F238E27FC236}">
                    <a16:creationId xmlns="" xmlns:a16="http://schemas.microsoft.com/office/drawing/2014/main" id="{46D15E77-86F7-4517-82B5-56855B2F542A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2" name="íṧlídé">
                <a:extLst>
                  <a:ext uri="{FF2B5EF4-FFF2-40B4-BE49-F238E27FC236}">
                    <a16:creationId xmlns="" xmlns:a16="http://schemas.microsoft.com/office/drawing/2014/main" id="{ECE891FD-AF81-4740-9A3E-AB9437BF3FBB}"/>
                  </a:ext>
                </a:extLst>
              </p:cNvPr>
              <p:cNvSpPr/>
              <p:nvPr/>
            </p:nvSpPr>
            <p:spPr bwMode="auto">
              <a:xfrm>
                <a:off x="6197601" y="3151188"/>
                <a:ext cx="230188" cy="660400"/>
              </a:xfrm>
              <a:custGeom>
                <a:avLst/>
                <a:gdLst>
                  <a:gd name="T0" fmla="*/ 145 w 145"/>
                  <a:gd name="T1" fmla="*/ 5 h 416"/>
                  <a:gd name="T2" fmla="*/ 18 w 145"/>
                  <a:gd name="T3" fmla="*/ 416 h 416"/>
                  <a:gd name="T4" fmla="*/ 0 w 145"/>
                  <a:gd name="T5" fmla="*/ 410 h 416"/>
                  <a:gd name="T6" fmla="*/ 127 w 145"/>
                  <a:gd name="T7" fmla="*/ 0 h 416"/>
                  <a:gd name="T8" fmla="*/ 145 w 145"/>
                  <a:gd name="T9" fmla="*/ 5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6">
                    <a:moveTo>
                      <a:pt x="145" y="5"/>
                    </a:moveTo>
                    <a:lnTo>
                      <a:pt x="18" y="416"/>
                    </a:lnTo>
                    <a:lnTo>
                      <a:pt x="0" y="410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3" name="iślïďe">
                <a:extLst>
                  <a:ext uri="{FF2B5EF4-FFF2-40B4-BE49-F238E27FC236}">
                    <a16:creationId xmlns="" xmlns:a16="http://schemas.microsoft.com/office/drawing/2014/main" id="{F02F5141-C214-4F4F-B8EE-98E598096A65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4" name="iśľiḑê">
                <a:extLst>
                  <a:ext uri="{FF2B5EF4-FFF2-40B4-BE49-F238E27FC236}">
                    <a16:creationId xmlns="" xmlns:a16="http://schemas.microsoft.com/office/drawing/2014/main" id="{265DCB33-CE33-4D97-93A2-EB9B528278CC}"/>
                  </a:ext>
                </a:extLst>
              </p:cNvPr>
              <p:cNvSpPr/>
              <p:nvPr/>
            </p:nvSpPr>
            <p:spPr bwMode="auto">
              <a:xfrm>
                <a:off x="6257926" y="3170238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6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6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5" name="ïslîḋe">
                <a:extLst>
                  <a:ext uri="{FF2B5EF4-FFF2-40B4-BE49-F238E27FC236}">
                    <a16:creationId xmlns="" xmlns:a16="http://schemas.microsoft.com/office/drawing/2014/main" id="{758C8EBE-60D7-419C-BDED-3391FEF93DB9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6" name="îṥlidé">
                <a:extLst>
                  <a:ext uri="{FF2B5EF4-FFF2-40B4-BE49-F238E27FC236}">
                    <a16:creationId xmlns="" xmlns:a16="http://schemas.microsoft.com/office/drawing/2014/main" id="{B1B7A595-64ED-425F-A2F2-A42FB425276D}"/>
                  </a:ext>
                </a:extLst>
              </p:cNvPr>
              <p:cNvSpPr/>
              <p:nvPr/>
            </p:nvSpPr>
            <p:spPr bwMode="auto">
              <a:xfrm>
                <a:off x="6315076" y="3186113"/>
                <a:ext cx="227013" cy="658813"/>
              </a:xfrm>
              <a:custGeom>
                <a:avLst/>
                <a:gdLst>
                  <a:gd name="T0" fmla="*/ 143 w 143"/>
                  <a:gd name="T1" fmla="*/ 5 h 415"/>
                  <a:gd name="T2" fmla="*/ 17 w 143"/>
                  <a:gd name="T3" fmla="*/ 415 h 415"/>
                  <a:gd name="T4" fmla="*/ 0 w 143"/>
                  <a:gd name="T5" fmla="*/ 410 h 415"/>
                  <a:gd name="T6" fmla="*/ 126 w 143"/>
                  <a:gd name="T7" fmla="*/ 0 h 415"/>
                  <a:gd name="T8" fmla="*/ 143 w 143"/>
                  <a:gd name="T9" fmla="*/ 5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5">
                    <a:moveTo>
                      <a:pt x="143" y="5"/>
                    </a:moveTo>
                    <a:lnTo>
                      <a:pt x="17" y="415"/>
                    </a:lnTo>
                    <a:lnTo>
                      <a:pt x="0" y="410"/>
                    </a:lnTo>
                    <a:lnTo>
                      <a:pt x="126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7" name="íśļíḋè">
                <a:extLst>
                  <a:ext uri="{FF2B5EF4-FFF2-40B4-BE49-F238E27FC236}">
                    <a16:creationId xmlns="" xmlns:a16="http://schemas.microsoft.com/office/drawing/2014/main" id="{99278735-0E90-4EC9-9782-6DA6430E4AE4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8" name="ïsļïḓê">
                <a:extLst>
                  <a:ext uri="{FF2B5EF4-FFF2-40B4-BE49-F238E27FC236}">
                    <a16:creationId xmlns="" xmlns:a16="http://schemas.microsoft.com/office/drawing/2014/main" id="{CB9A06DB-9764-4CF1-A5CB-C5945242E4A2}"/>
                  </a:ext>
                </a:extLst>
              </p:cNvPr>
              <p:cNvSpPr/>
              <p:nvPr/>
            </p:nvSpPr>
            <p:spPr bwMode="auto">
              <a:xfrm>
                <a:off x="6372226" y="32035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7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19" name="ïṥḻidé">
                <a:extLst>
                  <a:ext uri="{FF2B5EF4-FFF2-40B4-BE49-F238E27FC236}">
                    <a16:creationId xmlns="" xmlns:a16="http://schemas.microsoft.com/office/drawing/2014/main" id="{C3A2066E-852D-4BF9-BDA0-D595D530E063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0" name="iṡḷïḍé">
                <a:extLst>
                  <a:ext uri="{FF2B5EF4-FFF2-40B4-BE49-F238E27FC236}">
                    <a16:creationId xmlns="" xmlns:a16="http://schemas.microsoft.com/office/drawing/2014/main" id="{5070F2F8-B4FC-4343-B749-FCF6DDCCE80B}"/>
                  </a:ext>
                </a:extLst>
              </p:cNvPr>
              <p:cNvSpPr/>
              <p:nvPr/>
            </p:nvSpPr>
            <p:spPr bwMode="auto">
              <a:xfrm>
                <a:off x="6429376" y="3219450"/>
                <a:ext cx="230188" cy="657225"/>
              </a:xfrm>
              <a:custGeom>
                <a:avLst/>
                <a:gdLst>
                  <a:gd name="T0" fmla="*/ 145 w 145"/>
                  <a:gd name="T1" fmla="*/ 5 h 414"/>
                  <a:gd name="T2" fmla="*/ 17 w 145"/>
                  <a:gd name="T3" fmla="*/ 414 h 414"/>
                  <a:gd name="T4" fmla="*/ 0 w 145"/>
                  <a:gd name="T5" fmla="*/ 409 h 414"/>
                  <a:gd name="T6" fmla="*/ 127 w 145"/>
                  <a:gd name="T7" fmla="*/ 0 h 414"/>
                  <a:gd name="T8" fmla="*/ 145 w 145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414">
                    <a:moveTo>
                      <a:pt x="145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7" y="0"/>
                    </a:lnTo>
                    <a:lnTo>
                      <a:pt x="14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1" name="íŝļiḓé">
                <a:extLst>
                  <a:ext uri="{FF2B5EF4-FFF2-40B4-BE49-F238E27FC236}">
                    <a16:creationId xmlns="" xmlns:a16="http://schemas.microsoft.com/office/drawing/2014/main" id="{097DBE86-A3F7-47E5-B16B-D82EB5D2705E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2" name="íş1îḑé">
                <a:extLst>
                  <a:ext uri="{FF2B5EF4-FFF2-40B4-BE49-F238E27FC236}">
                    <a16:creationId xmlns="" xmlns:a16="http://schemas.microsoft.com/office/drawing/2014/main" id="{2200E342-D4C5-49EB-B83C-9424CD347C92}"/>
                  </a:ext>
                </a:extLst>
              </p:cNvPr>
              <p:cNvSpPr/>
              <p:nvPr/>
            </p:nvSpPr>
            <p:spPr bwMode="auto">
              <a:xfrm>
                <a:off x="6489701" y="3235325"/>
                <a:ext cx="227013" cy="660400"/>
              </a:xfrm>
              <a:custGeom>
                <a:avLst/>
                <a:gdLst>
                  <a:gd name="T0" fmla="*/ 143 w 143"/>
                  <a:gd name="T1" fmla="*/ 6 h 416"/>
                  <a:gd name="T2" fmla="*/ 16 w 143"/>
                  <a:gd name="T3" fmla="*/ 416 h 416"/>
                  <a:gd name="T4" fmla="*/ 0 w 143"/>
                  <a:gd name="T5" fmla="*/ 411 h 416"/>
                  <a:gd name="T6" fmla="*/ 125 w 143"/>
                  <a:gd name="T7" fmla="*/ 0 h 416"/>
                  <a:gd name="T8" fmla="*/ 143 w 143"/>
                  <a:gd name="T9" fmla="*/ 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6">
                    <a:moveTo>
                      <a:pt x="143" y="6"/>
                    </a:moveTo>
                    <a:lnTo>
                      <a:pt x="16" y="416"/>
                    </a:lnTo>
                    <a:lnTo>
                      <a:pt x="0" y="411"/>
                    </a:lnTo>
                    <a:lnTo>
                      <a:pt x="125" y="0"/>
                    </a:lnTo>
                    <a:lnTo>
                      <a:pt x="143" y="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3" name="îš1iḍè">
                <a:extLst>
                  <a:ext uri="{FF2B5EF4-FFF2-40B4-BE49-F238E27FC236}">
                    <a16:creationId xmlns="" xmlns:a16="http://schemas.microsoft.com/office/drawing/2014/main" id="{6C670B26-C078-4402-AF94-5488232E7B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4" name="işlíḑé">
                <a:extLst>
                  <a:ext uri="{FF2B5EF4-FFF2-40B4-BE49-F238E27FC236}">
                    <a16:creationId xmlns="" xmlns:a16="http://schemas.microsoft.com/office/drawing/2014/main" id="{F679D68F-4C52-40C0-9B30-B6721E429127}"/>
                  </a:ext>
                </a:extLst>
              </p:cNvPr>
              <p:cNvSpPr/>
              <p:nvPr/>
            </p:nvSpPr>
            <p:spPr bwMode="auto">
              <a:xfrm>
                <a:off x="6546851" y="3254375"/>
                <a:ext cx="227013" cy="657225"/>
              </a:xfrm>
              <a:custGeom>
                <a:avLst/>
                <a:gdLst>
                  <a:gd name="T0" fmla="*/ 143 w 143"/>
                  <a:gd name="T1" fmla="*/ 5 h 414"/>
                  <a:gd name="T2" fmla="*/ 17 w 143"/>
                  <a:gd name="T3" fmla="*/ 414 h 414"/>
                  <a:gd name="T4" fmla="*/ 0 w 143"/>
                  <a:gd name="T5" fmla="*/ 409 h 414"/>
                  <a:gd name="T6" fmla="*/ 125 w 143"/>
                  <a:gd name="T7" fmla="*/ 0 h 414"/>
                  <a:gd name="T8" fmla="*/ 143 w 143"/>
                  <a:gd name="T9" fmla="*/ 5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414">
                    <a:moveTo>
                      <a:pt x="143" y="5"/>
                    </a:moveTo>
                    <a:lnTo>
                      <a:pt x="17" y="414"/>
                    </a:lnTo>
                    <a:lnTo>
                      <a:pt x="0" y="409"/>
                    </a:lnTo>
                    <a:lnTo>
                      <a:pt x="125" y="0"/>
                    </a:lnTo>
                    <a:lnTo>
                      <a:pt x="14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5" name="íṥľîďé">
                <a:extLst>
                  <a:ext uri="{FF2B5EF4-FFF2-40B4-BE49-F238E27FC236}">
                    <a16:creationId xmlns="" xmlns:a16="http://schemas.microsoft.com/office/drawing/2014/main" id="{5A2D9083-ED18-4DBC-BEE9-49F7E2078BE8}"/>
                  </a:ext>
                </a:extLst>
              </p:cNvPr>
              <p:cNvSpPr/>
              <p:nvPr/>
            </p:nvSpPr>
            <p:spPr bwMode="auto">
              <a:xfrm>
                <a:off x="5859463" y="3121025"/>
                <a:ext cx="215900" cy="136525"/>
              </a:xfrm>
              <a:custGeom>
                <a:avLst/>
                <a:gdLst>
                  <a:gd name="T0" fmla="*/ 65 w 79"/>
                  <a:gd name="T1" fmla="*/ 38 h 51"/>
                  <a:gd name="T2" fmla="*/ 58 w 79"/>
                  <a:gd name="T3" fmla="*/ 51 h 51"/>
                  <a:gd name="T4" fmla="*/ 43 w 79"/>
                  <a:gd name="T5" fmla="*/ 47 h 51"/>
                  <a:gd name="T6" fmla="*/ 45 w 79"/>
                  <a:gd name="T7" fmla="*/ 39 h 51"/>
                  <a:gd name="T8" fmla="*/ 52 w 79"/>
                  <a:gd name="T9" fmla="*/ 40 h 51"/>
                  <a:gd name="T10" fmla="*/ 56 w 79"/>
                  <a:gd name="T11" fmla="*/ 33 h 51"/>
                  <a:gd name="T12" fmla="*/ 53 w 79"/>
                  <a:gd name="T13" fmla="*/ 21 h 51"/>
                  <a:gd name="T14" fmla="*/ 21 w 79"/>
                  <a:gd name="T15" fmla="*/ 40 h 51"/>
                  <a:gd name="T16" fmla="*/ 10 w 79"/>
                  <a:gd name="T17" fmla="*/ 21 h 51"/>
                  <a:gd name="T18" fmla="*/ 0 w 79"/>
                  <a:gd name="T19" fmla="*/ 18 h 51"/>
                  <a:gd name="T20" fmla="*/ 2 w 79"/>
                  <a:gd name="T21" fmla="*/ 9 h 51"/>
                  <a:gd name="T22" fmla="*/ 12 w 79"/>
                  <a:gd name="T23" fmla="*/ 12 h 51"/>
                  <a:gd name="T24" fmla="*/ 19 w 79"/>
                  <a:gd name="T25" fmla="*/ 0 h 51"/>
                  <a:gd name="T26" fmla="*/ 33 w 79"/>
                  <a:gd name="T27" fmla="*/ 4 h 51"/>
                  <a:gd name="T28" fmla="*/ 30 w 79"/>
                  <a:gd name="T29" fmla="*/ 11 h 51"/>
                  <a:gd name="T30" fmla="*/ 24 w 79"/>
                  <a:gd name="T31" fmla="*/ 11 h 51"/>
                  <a:gd name="T32" fmla="*/ 20 w 79"/>
                  <a:gd name="T33" fmla="*/ 17 h 51"/>
                  <a:gd name="T34" fmla="*/ 23 w 79"/>
                  <a:gd name="T35" fmla="*/ 27 h 51"/>
                  <a:gd name="T36" fmla="*/ 55 w 79"/>
                  <a:gd name="T37" fmla="*/ 9 h 51"/>
                  <a:gd name="T38" fmla="*/ 67 w 79"/>
                  <a:gd name="T39" fmla="*/ 28 h 51"/>
                  <a:gd name="T40" fmla="*/ 79 w 79"/>
                  <a:gd name="T41" fmla="*/ 32 h 51"/>
                  <a:gd name="T42" fmla="*/ 76 w 79"/>
                  <a:gd name="T43" fmla="*/ 41 h 51"/>
                  <a:gd name="T44" fmla="*/ 65 w 79"/>
                  <a:gd name="T45" fmla="*/ 3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9" h="51">
                    <a:moveTo>
                      <a:pt x="65" y="38"/>
                    </a:moveTo>
                    <a:cubicBezTo>
                      <a:pt x="62" y="45"/>
                      <a:pt x="58" y="51"/>
                      <a:pt x="58" y="51"/>
                    </a:cubicBezTo>
                    <a:cubicBezTo>
                      <a:pt x="43" y="47"/>
                      <a:pt x="43" y="47"/>
                      <a:pt x="43" y="47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52" y="40"/>
                      <a:pt x="55" y="37"/>
                      <a:pt x="56" y="33"/>
                    </a:cubicBezTo>
                    <a:cubicBezTo>
                      <a:pt x="57" y="28"/>
                      <a:pt x="57" y="23"/>
                      <a:pt x="53" y="21"/>
                    </a:cubicBezTo>
                    <a:cubicBezTo>
                      <a:pt x="44" y="19"/>
                      <a:pt x="40" y="46"/>
                      <a:pt x="21" y="40"/>
                    </a:cubicBezTo>
                    <a:cubicBezTo>
                      <a:pt x="12" y="37"/>
                      <a:pt x="9" y="30"/>
                      <a:pt x="10" y="21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5"/>
                      <a:pt x="19" y="0"/>
                      <a:pt x="19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1" y="14"/>
                      <a:pt x="20" y="17"/>
                    </a:cubicBezTo>
                    <a:cubicBezTo>
                      <a:pt x="19" y="23"/>
                      <a:pt x="20" y="26"/>
                      <a:pt x="23" y="27"/>
                    </a:cubicBezTo>
                    <a:cubicBezTo>
                      <a:pt x="32" y="30"/>
                      <a:pt x="36" y="3"/>
                      <a:pt x="55" y="9"/>
                    </a:cubicBezTo>
                    <a:cubicBezTo>
                      <a:pt x="64" y="11"/>
                      <a:pt x="68" y="19"/>
                      <a:pt x="67" y="28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6" y="41"/>
                      <a:pt x="76" y="41"/>
                      <a:pt x="76" y="41"/>
                    </a:cubicBezTo>
                    <a:lnTo>
                      <a:pt x="65" y="38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6" name="ïṥḻïdè">
                <a:extLst>
                  <a:ext uri="{FF2B5EF4-FFF2-40B4-BE49-F238E27FC236}">
                    <a16:creationId xmlns="" xmlns:a16="http://schemas.microsoft.com/office/drawing/2014/main" id="{ED58CF14-D8F3-46CD-AA1B-BE96C24C407E}"/>
                  </a:ext>
                </a:extLst>
              </p:cNvPr>
              <p:cNvSpPr/>
              <p:nvPr/>
            </p:nvSpPr>
            <p:spPr bwMode="auto">
              <a:xfrm>
                <a:off x="5770563" y="2946400"/>
                <a:ext cx="136525" cy="103188"/>
              </a:xfrm>
              <a:custGeom>
                <a:avLst/>
                <a:gdLst>
                  <a:gd name="T0" fmla="*/ 0 w 86"/>
                  <a:gd name="T1" fmla="*/ 45 h 65"/>
                  <a:gd name="T2" fmla="*/ 86 w 86"/>
                  <a:gd name="T3" fmla="*/ 0 h 65"/>
                  <a:gd name="T4" fmla="*/ 67 w 86"/>
                  <a:gd name="T5" fmla="*/ 65 h 65"/>
                  <a:gd name="T6" fmla="*/ 0 w 86"/>
                  <a:gd name="T7" fmla="*/ 4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5">
                    <a:moveTo>
                      <a:pt x="0" y="45"/>
                    </a:moveTo>
                    <a:lnTo>
                      <a:pt x="86" y="0"/>
                    </a:lnTo>
                    <a:lnTo>
                      <a:pt x="67" y="65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2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27" name="îṣľiḍê">
                <a:extLst>
                  <a:ext uri="{FF2B5EF4-FFF2-40B4-BE49-F238E27FC236}">
                    <a16:creationId xmlns="" xmlns:a16="http://schemas.microsoft.com/office/drawing/2014/main" id="{6F38220A-F1C0-4AD2-8261-806EB6968B51}"/>
                  </a:ext>
                </a:extLst>
              </p:cNvPr>
              <p:cNvSpPr/>
              <p:nvPr/>
            </p:nvSpPr>
            <p:spPr bwMode="auto">
              <a:xfrm>
                <a:off x="4821238" y="3514725"/>
                <a:ext cx="1235075" cy="1360488"/>
              </a:xfrm>
              <a:custGeom>
                <a:avLst/>
                <a:gdLst>
                  <a:gd name="T0" fmla="*/ 451 w 453"/>
                  <a:gd name="T1" fmla="*/ 380 h 511"/>
                  <a:gd name="T2" fmla="*/ 446 w 453"/>
                  <a:gd name="T3" fmla="*/ 394 h 511"/>
                  <a:gd name="T4" fmla="*/ 174 w 453"/>
                  <a:gd name="T5" fmla="*/ 509 h 511"/>
                  <a:gd name="T6" fmla="*/ 161 w 453"/>
                  <a:gd name="T7" fmla="*/ 504 h 511"/>
                  <a:gd name="T8" fmla="*/ 2 w 453"/>
                  <a:gd name="T9" fmla="*/ 131 h 511"/>
                  <a:gd name="T10" fmla="*/ 8 w 453"/>
                  <a:gd name="T11" fmla="*/ 118 h 511"/>
                  <a:gd name="T12" fmla="*/ 279 w 453"/>
                  <a:gd name="T13" fmla="*/ 2 h 511"/>
                  <a:gd name="T14" fmla="*/ 293 w 453"/>
                  <a:gd name="T15" fmla="*/ 8 h 511"/>
                  <a:gd name="T16" fmla="*/ 451 w 453"/>
                  <a:gd name="T17" fmla="*/ 38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3" h="511">
                    <a:moveTo>
                      <a:pt x="451" y="380"/>
                    </a:moveTo>
                    <a:cubicBezTo>
                      <a:pt x="453" y="385"/>
                      <a:pt x="451" y="391"/>
                      <a:pt x="446" y="394"/>
                    </a:cubicBezTo>
                    <a:cubicBezTo>
                      <a:pt x="174" y="509"/>
                      <a:pt x="174" y="509"/>
                      <a:pt x="174" y="509"/>
                    </a:cubicBezTo>
                    <a:cubicBezTo>
                      <a:pt x="169" y="511"/>
                      <a:pt x="163" y="509"/>
                      <a:pt x="161" y="504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0" y="126"/>
                      <a:pt x="2" y="120"/>
                      <a:pt x="8" y="118"/>
                    </a:cubicBezTo>
                    <a:cubicBezTo>
                      <a:pt x="279" y="2"/>
                      <a:pt x="279" y="2"/>
                      <a:pt x="279" y="2"/>
                    </a:cubicBezTo>
                    <a:cubicBezTo>
                      <a:pt x="284" y="0"/>
                      <a:pt x="290" y="2"/>
                      <a:pt x="293" y="8"/>
                    </a:cubicBezTo>
                    <a:lnTo>
                      <a:pt x="451" y="380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8" name="î$ḻiḑe">
                <a:extLst>
                  <a:ext uri="{FF2B5EF4-FFF2-40B4-BE49-F238E27FC236}">
                    <a16:creationId xmlns="" xmlns:a16="http://schemas.microsoft.com/office/drawing/2014/main" id="{E830C308-1B67-482A-920F-95D96B9E2A78}"/>
                  </a:ext>
                </a:extLst>
              </p:cNvPr>
              <p:cNvSpPr/>
              <p:nvPr/>
            </p:nvSpPr>
            <p:spPr bwMode="auto">
              <a:xfrm>
                <a:off x="4887913" y="3584575"/>
                <a:ext cx="1106488" cy="1227138"/>
              </a:xfrm>
              <a:custGeom>
                <a:avLst/>
                <a:gdLst>
                  <a:gd name="T0" fmla="*/ 162 w 406"/>
                  <a:gd name="T1" fmla="*/ 457 h 461"/>
                  <a:gd name="T2" fmla="*/ 143 w 406"/>
                  <a:gd name="T3" fmla="*/ 449 h 461"/>
                  <a:gd name="T4" fmla="*/ 3 w 406"/>
                  <a:gd name="T5" fmla="*/ 122 h 461"/>
                  <a:gd name="T6" fmla="*/ 11 w 406"/>
                  <a:gd name="T7" fmla="*/ 103 h 461"/>
                  <a:gd name="T8" fmla="*/ 244 w 406"/>
                  <a:gd name="T9" fmla="*/ 4 h 461"/>
                  <a:gd name="T10" fmla="*/ 264 w 406"/>
                  <a:gd name="T11" fmla="*/ 12 h 461"/>
                  <a:gd name="T12" fmla="*/ 403 w 406"/>
                  <a:gd name="T13" fmla="*/ 339 h 461"/>
                  <a:gd name="T14" fmla="*/ 395 w 406"/>
                  <a:gd name="T15" fmla="*/ 358 h 461"/>
                  <a:gd name="T16" fmla="*/ 162 w 406"/>
                  <a:gd name="T17" fmla="*/ 45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1">
                    <a:moveTo>
                      <a:pt x="162" y="457"/>
                    </a:moveTo>
                    <a:cubicBezTo>
                      <a:pt x="155" y="461"/>
                      <a:pt x="146" y="457"/>
                      <a:pt x="143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4" y="106"/>
                      <a:pt x="11" y="103"/>
                    </a:cubicBezTo>
                    <a:cubicBezTo>
                      <a:pt x="244" y="4"/>
                      <a:pt x="244" y="4"/>
                      <a:pt x="244" y="4"/>
                    </a:cubicBezTo>
                    <a:cubicBezTo>
                      <a:pt x="251" y="0"/>
                      <a:pt x="260" y="4"/>
                      <a:pt x="264" y="12"/>
                    </a:cubicBezTo>
                    <a:cubicBezTo>
                      <a:pt x="403" y="339"/>
                      <a:pt x="403" y="339"/>
                      <a:pt x="403" y="339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9" name="íS1iḑè">
                <a:extLst>
                  <a:ext uri="{FF2B5EF4-FFF2-40B4-BE49-F238E27FC236}">
                    <a16:creationId xmlns="" xmlns:a16="http://schemas.microsoft.com/office/drawing/2014/main" id="{CDB0C3B2-62B9-43BD-9A60-F300B342F9E6}"/>
                  </a:ext>
                </a:extLst>
              </p:cNvPr>
              <p:cNvSpPr/>
              <p:nvPr/>
            </p:nvSpPr>
            <p:spPr bwMode="auto">
              <a:xfrm>
                <a:off x="4884738" y="3579813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4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6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4"/>
                      <a:pt x="4" y="105"/>
                      <a:pt x="11" y="102"/>
                    </a:cubicBezTo>
                    <a:cubicBezTo>
                      <a:pt x="244" y="3"/>
                      <a:pt x="244" y="3"/>
                      <a:pt x="244" y="3"/>
                    </a:cubicBezTo>
                    <a:cubicBezTo>
                      <a:pt x="251" y="0"/>
                      <a:pt x="260" y="3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0" name="íş1ïďe">
                <a:extLst>
                  <a:ext uri="{FF2B5EF4-FFF2-40B4-BE49-F238E27FC236}">
                    <a16:creationId xmlns="" xmlns:a16="http://schemas.microsoft.com/office/drawing/2014/main" id="{51CBC57B-8620-4D1C-AEAE-F4D4EBAC937B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725488" cy="339725"/>
              </a:xfrm>
              <a:custGeom>
                <a:avLst/>
                <a:gdLst>
                  <a:gd name="T0" fmla="*/ 3 w 266"/>
                  <a:gd name="T1" fmla="*/ 122 h 128"/>
                  <a:gd name="T2" fmla="*/ 6 w 266"/>
                  <a:gd name="T3" fmla="*/ 128 h 128"/>
                  <a:gd name="T4" fmla="*/ 14 w 266"/>
                  <a:gd name="T5" fmla="*/ 108 h 128"/>
                  <a:gd name="T6" fmla="*/ 246 w 266"/>
                  <a:gd name="T7" fmla="*/ 9 h 128"/>
                  <a:gd name="T8" fmla="*/ 266 w 266"/>
                  <a:gd name="T9" fmla="*/ 17 h 128"/>
                  <a:gd name="T10" fmla="*/ 263 w 266"/>
                  <a:gd name="T11" fmla="*/ 11 h 128"/>
                  <a:gd name="T12" fmla="*/ 243 w 266"/>
                  <a:gd name="T13" fmla="*/ 3 h 128"/>
                  <a:gd name="T14" fmla="*/ 11 w 266"/>
                  <a:gd name="T15" fmla="*/ 102 h 128"/>
                  <a:gd name="T16" fmla="*/ 3 w 266"/>
                  <a:gd name="T17" fmla="*/ 12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6" h="128">
                    <a:moveTo>
                      <a:pt x="3" y="122"/>
                    </a:moveTo>
                    <a:cubicBezTo>
                      <a:pt x="6" y="128"/>
                      <a:pt x="6" y="128"/>
                      <a:pt x="6" y="128"/>
                    </a:cubicBezTo>
                    <a:cubicBezTo>
                      <a:pt x="2" y="120"/>
                      <a:pt x="6" y="111"/>
                      <a:pt x="14" y="108"/>
                    </a:cubicBezTo>
                    <a:cubicBezTo>
                      <a:pt x="246" y="9"/>
                      <a:pt x="246" y="9"/>
                      <a:pt x="246" y="9"/>
                    </a:cubicBezTo>
                    <a:cubicBezTo>
                      <a:pt x="254" y="6"/>
                      <a:pt x="263" y="10"/>
                      <a:pt x="266" y="17"/>
                    </a:cubicBezTo>
                    <a:cubicBezTo>
                      <a:pt x="263" y="11"/>
                      <a:pt x="263" y="11"/>
                      <a:pt x="263" y="11"/>
                    </a:cubicBezTo>
                    <a:cubicBezTo>
                      <a:pt x="260" y="4"/>
                      <a:pt x="251" y="0"/>
                      <a:pt x="243" y="3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3" y="106"/>
                      <a:pt x="0" y="115"/>
                      <a:pt x="3" y="122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1" name="iṧ1íḓe">
                <a:extLst>
                  <a:ext uri="{FF2B5EF4-FFF2-40B4-BE49-F238E27FC236}">
                    <a16:creationId xmlns="" xmlns:a16="http://schemas.microsoft.com/office/drawing/2014/main" id="{B85CFFDA-2395-4C02-875F-D0DFBC955AAD}"/>
                  </a:ext>
                </a:extLst>
              </p:cNvPr>
              <p:cNvSpPr/>
              <p:nvPr/>
            </p:nvSpPr>
            <p:spPr bwMode="auto">
              <a:xfrm>
                <a:off x="4881563" y="3571875"/>
                <a:ext cx="1106488" cy="1223963"/>
              </a:xfrm>
              <a:custGeom>
                <a:avLst/>
                <a:gdLst>
                  <a:gd name="T0" fmla="*/ 162 w 406"/>
                  <a:gd name="T1" fmla="*/ 457 h 460"/>
                  <a:gd name="T2" fmla="*/ 142 w 406"/>
                  <a:gd name="T3" fmla="*/ 449 h 460"/>
                  <a:gd name="T4" fmla="*/ 3 w 406"/>
                  <a:gd name="T5" fmla="*/ 122 h 460"/>
                  <a:gd name="T6" fmla="*/ 11 w 406"/>
                  <a:gd name="T7" fmla="*/ 102 h 460"/>
                  <a:gd name="T8" fmla="*/ 243 w 406"/>
                  <a:gd name="T9" fmla="*/ 3 h 460"/>
                  <a:gd name="T10" fmla="*/ 263 w 406"/>
                  <a:gd name="T11" fmla="*/ 11 h 460"/>
                  <a:gd name="T12" fmla="*/ 403 w 406"/>
                  <a:gd name="T13" fmla="*/ 338 h 460"/>
                  <a:gd name="T14" fmla="*/ 395 w 406"/>
                  <a:gd name="T15" fmla="*/ 358 h 460"/>
                  <a:gd name="T16" fmla="*/ 162 w 406"/>
                  <a:gd name="T17" fmla="*/ 457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6" h="460">
                    <a:moveTo>
                      <a:pt x="162" y="457"/>
                    </a:moveTo>
                    <a:cubicBezTo>
                      <a:pt x="155" y="460"/>
                      <a:pt x="146" y="457"/>
                      <a:pt x="142" y="449"/>
                    </a:cubicBezTo>
                    <a:cubicBezTo>
                      <a:pt x="3" y="122"/>
                      <a:pt x="3" y="122"/>
                      <a:pt x="3" y="122"/>
                    </a:cubicBezTo>
                    <a:cubicBezTo>
                      <a:pt x="0" y="115"/>
                      <a:pt x="3" y="106"/>
                      <a:pt x="11" y="102"/>
                    </a:cubicBezTo>
                    <a:cubicBezTo>
                      <a:pt x="243" y="3"/>
                      <a:pt x="243" y="3"/>
                      <a:pt x="243" y="3"/>
                    </a:cubicBezTo>
                    <a:cubicBezTo>
                      <a:pt x="251" y="0"/>
                      <a:pt x="260" y="4"/>
                      <a:pt x="263" y="11"/>
                    </a:cubicBezTo>
                    <a:cubicBezTo>
                      <a:pt x="403" y="338"/>
                      <a:pt x="403" y="338"/>
                      <a:pt x="403" y="338"/>
                    </a:cubicBezTo>
                    <a:cubicBezTo>
                      <a:pt x="406" y="346"/>
                      <a:pt x="402" y="355"/>
                      <a:pt x="395" y="358"/>
                    </a:cubicBezTo>
                    <a:lnTo>
                      <a:pt x="162" y="4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32" name="îṥḷîḍé">
                <a:extLst>
                  <a:ext uri="{FF2B5EF4-FFF2-40B4-BE49-F238E27FC236}">
                    <a16:creationId xmlns="" xmlns:a16="http://schemas.microsoft.com/office/drawing/2014/main" id="{A9412B0A-1F68-444D-BA3F-C04EE27D8862}"/>
                  </a:ext>
                </a:extLst>
              </p:cNvPr>
              <p:cNvSpPr/>
              <p:nvPr/>
            </p:nvSpPr>
            <p:spPr bwMode="auto">
              <a:xfrm>
                <a:off x="5511801" y="361632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3" name="i$ľíḓè">
                <a:extLst>
                  <a:ext uri="{FF2B5EF4-FFF2-40B4-BE49-F238E27FC236}">
                    <a16:creationId xmlns="" xmlns:a16="http://schemas.microsoft.com/office/drawing/2014/main" id="{2909A073-771D-4CD5-9E7E-BD897AEBAB2A}"/>
                  </a:ext>
                </a:extLst>
              </p:cNvPr>
              <p:cNvSpPr/>
              <p:nvPr/>
            </p:nvSpPr>
            <p:spPr bwMode="auto">
              <a:xfrm>
                <a:off x="5440363" y="3646488"/>
                <a:ext cx="30163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4" name="îSḻiḋê">
                <a:extLst>
                  <a:ext uri="{FF2B5EF4-FFF2-40B4-BE49-F238E27FC236}">
                    <a16:creationId xmlns="" xmlns:a16="http://schemas.microsoft.com/office/drawing/2014/main" id="{755C0C67-B136-455F-9C10-863F21C771BE}"/>
                  </a:ext>
                </a:extLst>
              </p:cNvPr>
              <p:cNvSpPr/>
              <p:nvPr/>
            </p:nvSpPr>
            <p:spPr bwMode="auto">
              <a:xfrm>
                <a:off x="5368926" y="3675063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5" name="îŝ1îḑe">
                <a:extLst>
                  <a:ext uri="{FF2B5EF4-FFF2-40B4-BE49-F238E27FC236}">
                    <a16:creationId xmlns="" xmlns:a16="http://schemas.microsoft.com/office/drawing/2014/main" id="{EDCB5F4E-2F36-487A-9447-6E4CBE95802C}"/>
                  </a:ext>
                </a:extLst>
              </p:cNvPr>
              <p:cNvSpPr/>
              <p:nvPr/>
            </p:nvSpPr>
            <p:spPr bwMode="auto">
              <a:xfrm>
                <a:off x="5299076" y="3703638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6" name="íŝḷíďé">
                <a:extLst>
                  <a:ext uri="{FF2B5EF4-FFF2-40B4-BE49-F238E27FC236}">
                    <a16:creationId xmlns="" xmlns:a16="http://schemas.microsoft.com/office/drawing/2014/main" id="{D895CB27-2DD6-4201-BF9A-3E1C73C6D23B}"/>
                  </a:ext>
                </a:extLst>
              </p:cNvPr>
              <p:cNvSpPr/>
              <p:nvPr/>
            </p:nvSpPr>
            <p:spPr bwMode="auto">
              <a:xfrm>
                <a:off x="5227638" y="3733800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2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2" y="2"/>
                      <a:pt x="0" y="5"/>
                      <a:pt x="2" y="7"/>
                    </a:cubicBezTo>
                    <a:cubicBezTo>
                      <a:pt x="3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7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7" name="î$ľïḑe">
                <a:extLst>
                  <a:ext uri="{FF2B5EF4-FFF2-40B4-BE49-F238E27FC236}">
                    <a16:creationId xmlns="" xmlns:a16="http://schemas.microsoft.com/office/drawing/2014/main" id="{42A8E3E4-B7B2-497A-BC9F-7EAB9230C7A3}"/>
                  </a:ext>
                </a:extLst>
              </p:cNvPr>
              <p:cNvSpPr/>
              <p:nvPr/>
            </p:nvSpPr>
            <p:spPr bwMode="auto">
              <a:xfrm>
                <a:off x="5159376" y="3762375"/>
                <a:ext cx="30163" cy="30163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8" name="íŝļídè">
                <a:extLst>
                  <a:ext uri="{FF2B5EF4-FFF2-40B4-BE49-F238E27FC236}">
                    <a16:creationId xmlns="" xmlns:a16="http://schemas.microsoft.com/office/drawing/2014/main" id="{B021283D-E98D-423A-8755-B64A74232A14}"/>
                  </a:ext>
                </a:extLst>
              </p:cNvPr>
              <p:cNvSpPr/>
              <p:nvPr/>
            </p:nvSpPr>
            <p:spPr bwMode="auto">
              <a:xfrm>
                <a:off x="5089526" y="3792538"/>
                <a:ext cx="28575" cy="28575"/>
              </a:xfrm>
              <a:custGeom>
                <a:avLst/>
                <a:gdLst>
                  <a:gd name="T0" fmla="*/ 3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3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3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3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39" name="ïš1îḍê">
                <a:extLst>
                  <a:ext uri="{FF2B5EF4-FFF2-40B4-BE49-F238E27FC236}">
                    <a16:creationId xmlns="" xmlns:a16="http://schemas.microsoft.com/office/drawing/2014/main" id="{AB69DB42-3C49-482E-802F-A0172D08EF97}"/>
                  </a:ext>
                </a:extLst>
              </p:cNvPr>
              <p:cNvSpPr/>
              <p:nvPr/>
            </p:nvSpPr>
            <p:spPr bwMode="auto">
              <a:xfrm>
                <a:off x="5018088" y="3821113"/>
                <a:ext cx="30163" cy="30163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7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7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0" name="išļíḓe">
                <a:extLst>
                  <a:ext uri="{FF2B5EF4-FFF2-40B4-BE49-F238E27FC236}">
                    <a16:creationId xmlns="" xmlns:a16="http://schemas.microsoft.com/office/drawing/2014/main" id="{F5E689BA-BCE8-45BD-B3E6-C2CF38BADEF4}"/>
                  </a:ext>
                </a:extLst>
              </p:cNvPr>
              <p:cNvSpPr/>
              <p:nvPr/>
            </p:nvSpPr>
            <p:spPr bwMode="auto">
              <a:xfrm>
                <a:off x="4946651" y="3851275"/>
                <a:ext cx="30163" cy="28575"/>
              </a:xfrm>
              <a:custGeom>
                <a:avLst/>
                <a:gdLst>
                  <a:gd name="T0" fmla="*/ 4 w 11"/>
                  <a:gd name="T1" fmla="*/ 1 h 11"/>
                  <a:gd name="T2" fmla="*/ 1 w 11"/>
                  <a:gd name="T3" fmla="*/ 7 h 11"/>
                  <a:gd name="T4" fmla="*/ 8 w 11"/>
                  <a:gd name="T5" fmla="*/ 10 h 11"/>
                  <a:gd name="T6" fmla="*/ 10 w 11"/>
                  <a:gd name="T7" fmla="*/ 3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1" y="2"/>
                      <a:pt x="0" y="5"/>
                      <a:pt x="1" y="7"/>
                    </a:cubicBezTo>
                    <a:cubicBezTo>
                      <a:pt x="2" y="10"/>
                      <a:pt x="5" y="11"/>
                      <a:pt x="8" y="10"/>
                    </a:cubicBezTo>
                    <a:cubicBezTo>
                      <a:pt x="10" y="9"/>
                      <a:pt x="11" y="6"/>
                      <a:pt x="10" y="3"/>
                    </a:cubicBezTo>
                    <a:cubicBezTo>
                      <a:pt x="9" y="1"/>
                      <a:pt x="6" y="0"/>
                      <a:pt x="4" y="1"/>
                    </a:cubicBez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1" name="ïsḻîḋê">
                <a:extLst>
                  <a:ext uri="{FF2B5EF4-FFF2-40B4-BE49-F238E27FC236}">
                    <a16:creationId xmlns="" xmlns:a16="http://schemas.microsoft.com/office/drawing/2014/main" id="{1A762D41-E3FB-4869-B164-0026BCD2B52C}"/>
                  </a:ext>
                </a:extLst>
              </p:cNvPr>
              <p:cNvSpPr/>
              <p:nvPr/>
            </p:nvSpPr>
            <p:spPr bwMode="auto">
              <a:xfrm>
                <a:off x="4972051" y="3721100"/>
                <a:ext cx="638175" cy="279400"/>
              </a:xfrm>
              <a:custGeom>
                <a:avLst/>
                <a:gdLst>
                  <a:gd name="T0" fmla="*/ 233 w 234"/>
                  <a:gd name="T1" fmla="*/ 7 h 105"/>
                  <a:gd name="T2" fmla="*/ 4 w 234"/>
                  <a:gd name="T3" fmla="*/ 105 h 105"/>
                  <a:gd name="T4" fmla="*/ 1 w 234"/>
                  <a:gd name="T5" fmla="*/ 104 h 105"/>
                  <a:gd name="T6" fmla="*/ 0 w 234"/>
                  <a:gd name="T7" fmla="*/ 101 h 105"/>
                  <a:gd name="T8" fmla="*/ 1 w 234"/>
                  <a:gd name="T9" fmla="*/ 98 h 105"/>
                  <a:gd name="T10" fmla="*/ 230 w 234"/>
                  <a:gd name="T11" fmla="*/ 0 h 105"/>
                  <a:gd name="T12" fmla="*/ 233 w 234"/>
                  <a:gd name="T13" fmla="*/ 1 h 105"/>
                  <a:gd name="T14" fmla="*/ 234 w 234"/>
                  <a:gd name="T15" fmla="*/ 4 h 105"/>
                  <a:gd name="T16" fmla="*/ 233 w 234"/>
                  <a:gd name="T17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105">
                    <a:moveTo>
                      <a:pt x="233" y="7"/>
                    </a:moveTo>
                    <a:cubicBezTo>
                      <a:pt x="4" y="105"/>
                      <a:pt x="4" y="105"/>
                      <a:pt x="4" y="105"/>
                    </a:cubicBezTo>
                    <a:cubicBezTo>
                      <a:pt x="3" y="105"/>
                      <a:pt x="2" y="105"/>
                      <a:pt x="1" y="10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00"/>
                      <a:pt x="0" y="99"/>
                      <a:pt x="1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5"/>
                      <a:pt x="234" y="6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2" name="ïṧlïḓé">
                <a:extLst>
                  <a:ext uri="{FF2B5EF4-FFF2-40B4-BE49-F238E27FC236}">
                    <a16:creationId xmlns="" xmlns:a16="http://schemas.microsoft.com/office/drawing/2014/main" id="{1C5F6156-ADB1-4498-904F-3981D2421A1A}"/>
                  </a:ext>
                </a:extLst>
              </p:cNvPr>
              <p:cNvSpPr/>
              <p:nvPr/>
            </p:nvSpPr>
            <p:spPr bwMode="auto">
              <a:xfrm>
                <a:off x="5002213" y="3786188"/>
                <a:ext cx="636588" cy="279400"/>
              </a:xfrm>
              <a:custGeom>
                <a:avLst/>
                <a:gdLst>
                  <a:gd name="T0" fmla="*/ 231 w 234"/>
                  <a:gd name="T1" fmla="*/ 7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7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4"/>
                      <a:pt x="233" y="7"/>
                      <a:pt x="231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3" name="iŝļïďé">
                <a:extLst>
                  <a:ext uri="{FF2B5EF4-FFF2-40B4-BE49-F238E27FC236}">
                    <a16:creationId xmlns="" xmlns:a16="http://schemas.microsoft.com/office/drawing/2014/main" id="{F819D03B-E35A-4BF6-BD27-EE5CC862D4C8}"/>
                  </a:ext>
                </a:extLst>
              </p:cNvPr>
              <p:cNvSpPr/>
              <p:nvPr/>
            </p:nvSpPr>
            <p:spPr bwMode="auto">
              <a:xfrm>
                <a:off x="5029201" y="3852863"/>
                <a:ext cx="639763" cy="279400"/>
              </a:xfrm>
              <a:custGeom>
                <a:avLst/>
                <a:gdLst>
                  <a:gd name="T0" fmla="*/ 232 w 235"/>
                  <a:gd name="T1" fmla="*/ 7 h 105"/>
                  <a:gd name="T2" fmla="*/ 6 w 235"/>
                  <a:gd name="T3" fmla="*/ 104 h 105"/>
                  <a:gd name="T4" fmla="*/ 1 w 235"/>
                  <a:gd name="T5" fmla="*/ 102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4" name="iṡļîḓê">
                <a:extLst>
                  <a:ext uri="{FF2B5EF4-FFF2-40B4-BE49-F238E27FC236}">
                    <a16:creationId xmlns="" xmlns:a16="http://schemas.microsoft.com/office/drawing/2014/main" id="{6996B46C-45B8-481D-8B17-5AEEDE2322BC}"/>
                  </a:ext>
                </a:extLst>
              </p:cNvPr>
              <p:cNvSpPr/>
              <p:nvPr/>
            </p:nvSpPr>
            <p:spPr bwMode="auto">
              <a:xfrm>
                <a:off x="5059363" y="3919538"/>
                <a:ext cx="636588" cy="279400"/>
              </a:xfrm>
              <a:custGeom>
                <a:avLst/>
                <a:gdLst>
                  <a:gd name="T0" fmla="*/ 232 w 234"/>
                  <a:gd name="T1" fmla="*/ 7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7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4"/>
                      <a:pt x="234" y="7"/>
                      <a:pt x="232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5" name="ïŝľïdê">
                <a:extLst>
                  <a:ext uri="{FF2B5EF4-FFF2-40B4-BE49-F238E27FC236}">
                    <a16:creationId xmlns="" xmlns:a16="http://schemas.microsoft.com/office/drawing/2014/main" id="{E7611B65-D5E4-4D38-BC50-7CB33A6C6A5C}"/>
                  </a:ext>
                </a:extLst>
              </p:cNvPr>
              <p:cNvSpPr/>
              <p:nvPr/>
            </p:nvSpPr>
            <p:spPr bwMode="auto">
              <a:xfrm>
                <a:off x="5089526" y="3986213"/>
                <a:ext cx="636588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2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2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6" name="iṡľíďè">
                <a:extLst>
                  <a:ext uri="{FF2B5EF4-FFF2-40B4-BE49-F238E27FC236}">
                    <a16:creationId xmlns="" xmlns:a16="http://schemas.microsoft.com/office/drawing/2014/main" id="{3B69433B-82B2-41E5-8B41-B96F71AD9DCB}"/>
                  </a:ext>
                </a:extLst>
              </p:cNvPr>
              <p:cNvSpPr/>
              <p:nvPr/>
            </p:nvSpPr>
            <p:spPr bwMode="auto">
              <a:xfrm>
                <a:off x="5118101" y="40528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4 h 105"/>
                  <a:gd name="T4" fmla="*/ 0 w 234"/>
                  <a:gd name="T5" fmla="*/ 102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4"/>
                      <a:pt x="5" y="104"/>
                      <a:pt x="5" y="104"/>
                    </a:cubicBezTo>
                    <a:cubicBezTo>
                      <a:pt x="3" y="105"/>
                      <a:pt x="1" y="104"/>
                      <a:pt x="0" y="102"/>
                    </a:cubicBezTo>
                    <a:cubicBezTo>
                      <a:pt x="0" y="101"/>
                      <a:pt x="1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7" name="iŝľïḋè">
                <a:extLst>
                  <a:ext uri="{FF2B5EF4-FFF2-40B4-BE49-F238E27FC236}">
                    <a16:creationId xmlns="" xmlns:a16="http://schemas.microsoft.com/office/drawing/2014/main" id="{343859D8-0406-41BC-B65C-C37F84238882}"/>
                  </a:ext>
                </a:extLst>
              </p:cNvPr>
              <p:cNvSpPr/>
              <p:nvPr/>
            </p:nvSpPr>
            <p:spPr bwMode="auto">
              <a:xfrm>
                <a:off x="5146676" y="4119563"/>
                <a:ext cx="639763" cy="279400"/>
              </a:xfrm>
              <a:custGeom>
                <a:avLst/>
                <a:gdLst>
                  <a:gd name="T0" fmla="*/ 232 w 235"/>
                  <a:gd name="T1" fmla="*/ 8 h 105"/>
                  <a:gd name="T2" fmla="*/ 6 w 235"/>
                  <a:gd name="T3" fmla="*/ 104 h 105"/>
                  <a:gd name="T4" fmla="*/ 1 w 235"/>
                  <a:gd name="T5" fmla="*/ 103 h 105"/>
                  <a:gd name="T6" fmla="*/ 3 w 235"/>
                  <a:gd name="T7" fmla="*/ 98 h 105"/>
                  <a:gd name="T8" fmla="*/ 229 w 235"/>
                  <a:gd name="T9" fmla="*/ 1 h 105"/>
                  <a:gd name="T10" fmla="*/ 234 w 235"/>
                  <a:gd name="T11" fmla="*/ 3 h 105"/>
                  <a:gd name="T12" fmla="*/ 232 w 235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5" y="5"/>
                      <a:pt x="234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8" name="iS1îḑé">
                <a:extLst>
                  <a:ext uri="{FF2B5EF4-FFF2-40B4-BE49-F238E27FC236}">
                    <a16:creationId xmlns="" xmlns:a16="http://schemas.microsoft.com/office/drawing/2014/main" id="{AC5B5E1E-32A1-4358-ABF7-FB311DC39DF4}"/>
                  </a:ext>
                </a:extLst>
              </p:cNvPr>
              <p:cNvSpPr/>
              <p:nvPr/>
            </p:nvSpPr>
            <p:spPr bwMode="auto">
              <a:xfrm>
                <a:off x="5176838" y="4186238"/>
                <a:ext cx="636588" cy="279400"/>
              </a:xfrm>
              <a:custGeom>
                <a:avLst/>
                <a:gdLst>
                  <a:gd name="T0" fmla="*/ 232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9 w 234"/>
                  <a:gd name="T9" fmla="*/ 1 h 105"/>
                  <a:gd name="T10" fmla="*/ 234 w 234"/>
                  <a:gd name="T11" fmla="*/ 3 h 105"/>
                  <a:gd name="T12" fmla="*/ 232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2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2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9" y="1"/>
                      <a:pt x="229" y="1"/>
                      <a:pt x="229" y="1"/>
                    </a:cubicBezTo>
                    <a:cubicBezTo>
                      <a:pt x="231" y="0"/>
                      <a:pt x="233" y="1"/>
                      <a:pt x="234" y="3"/>
                    </a:cubicBezTo>
                    <a:cubicBezTo>
                      <a:pt x="234" y="5"/>
                      <a:pt x="233" y="7"/>
                      <a:pt x="232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9" name="íṡ1ïdè">
                <a:extLst>
                  <a:ext uri="{FF2B5EF4-FFF2-40B4-BE49-F238E27FC236}">
                    <a16:creationId xmlns="" xmlns:a16="http://schemas.microsoft.com/office/drawing/2014/main" id="{A114784A-7427-4124-99FC-FB3231D8EE49}"/>
                  </a:ext>
                </a:extLst>
              </p:cNvPr>
              <p:cNvSpPr/>
              <p:nvPr/>
            </p:nvSpPr>
            <p:spPr bwMode="auto">
              <a:xfrm>
                <a:off x="5205413" y="4252913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6 w 234"/>
                  <a:gd name="T3" fmla="*/ 104 h 105"/>
                  <a:gd name="T4" fmla="*/ 1 w 234"/>
                  <a:gd name="T5" fmla="*/ 103 h 105"/>
                  <a:gd name="T6" fmla="*/ 3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6" y="104"/>
                      <a:pt x="6" y="104"/>
                      <a:pt x="6" y="104"/>
                    </a:cubicBezTo>
                    <a:cubicBezTo>
                      <a:pt x="4" y="105"/>
                      <a:pt x="1" y="104"/>
                      <a:pt x="1" y="103"/>
                    </a:cubicBezTo>
                    <a:cubicBezTo>
                      <a:pt x="0" y="101"/>
                      <a:pt x="1" y="98"/>
                      <a:pt x="3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0" name="îṡľiḓé">
                <a:extLst>
                  <a:ext uri="{FF2B5EF4-FFF2-40B4-BE49-F238E27FC236}">
                    <a16:creationId xmlns="" xmlns:a16="http://schemas.microsoft.com/office/drawing/2014/main" id="{297547DB-FAD2-4781-B1A2-A551F55DE607}"/>
                  </a:ext>
                </a:extLst>
              </p:cNvPr>
              <p:cNvSpPr/>
              <p:nvPr/>
            </p:nvSpPr>
            <p:spPr bwMode="auto">
              <a:xfrm>
                <a:off x="5235576" y="4319588"/>
                <a:ext cx="638175" cy="279400"/>
              </a:xfrm>
              <a:custGeom>
                <a:avLst/>
                <a:gdLst>
                  <a:gd name="T0" fmla="*/ 231 w 234"/>
                  <a:gd name="T1" fmla="*/ 8 h 105"/>
                  <a:gd name="T2" fmla="*/ 5 w 234"/>
                  <a:gd name="T3" fmla="*/ 105 h 105"/>
                  <a:gd name="T4" fmla="*/ 0 w 234"/>
                  <a:gd name="T5" fmla="*/ 103 h 105"/>
                  <a:gd name="T6" fmla="*/ 2 w 234"/>
                  <a:gd name="T7" fmla="*/ 98 h 105"/>
                  <a:gd name="T8" fmla="*/ 228 w 234"/>
                  <a:gd name="T9" fmla="*/ 1 h 105"/>
                  <a:gd name="T10" fmla="*/ 233 w 234"/>
                  <a:gd name="T11" fmla="*/ 3 h 105"/>
                  <a:gd name="T12" fmla="*/ 231 w 234"/>
                  <a:gd name="T13" fmla="*/ 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105">
                    <a:moveTo>
                      <a:pt x="231" y="8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3" y="105"/>
                      <a:pt x="1" y="104"/>
                      <a:pt x="0" y="103"/>
                    </a:cubicBezTo>
                    <a:cubicBezTo>
                      <a:pt x="0" y="101"/>
                      <a:pt x="0" y="98"/>
                      <a:pt x="2" y="98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2" y="1"/>
                      <a:pt x="233" y="3"/>
                    </a:cubicBezTo>
                    <a:cubicBezTo>
                      <a:pt x="234" y="5"/>
                      <a:pt x="233" y="7"/>
                      <a:pt x="231" y="8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1" name="ísḷíḓè">
                <a:extLst>
                  <a:ext uri="{FF2B5EF4-FFF2-40B4-BE49-F238E27FC236}">
                    <a16:creationId xmlns="" xmlns:a16="http://schemas.microsoft.com/office/drawing/2014/main" id="{8B457F52-B93A-47F2-A7BB-90C89719565D}"/>
                  </a:ext>
                </a:extLst>
              </p:cNvPr>
              <p:cNvSpPr/>
              <p:nvPr/>
            </p:nvSpPr>
            <p:spPr bwMode="auto">
              <a:xfrm>
                <a:off x="5262563" y="4386263"/>
                <a:ext cx="641350" cy="280988"/>
              </a:xfrm>
              <a:custGeom>
                <a:avLst/>
                <a:gdLst>
                  <a:gd name="T0" fmla="*/ 233 w 235"/>
                  <a:gd name="T1" fmla="*/ 7 h 106"/>
                  <a:gd name="T2" fmla="*/ 5 w 235"/>
                  <a:gd name="T3" fmla="*/ 105 h 106"/>
                  <a:gd name="T4" fmla="*/ 2 w 235"/>
                  <a:gd name="T5" fmla="*/ 104 h 106"/>
                  <a:gd name="T6" fmla="*/ 1 w 235"/>
                  <a:gd name="T7" fmla="*/ 101 h 106"/>
                  <a:gd name="T8" fmla="*/ 2 w 235"/>
                  <a:gd name="T9" fmla="*/ 98 h 106"/>
                  <a:gd name="T10" fmla="*/ 230 w 235"/>
                  <a:gd name="T11" fmla="*/ 0 h 106"/>
                  <a:gd name="T12" fmla="*/ 233 w 235"/>
                  <a:gd name="T13" fmla="*/ 1 h 106"/>
                  <a:gd name="T14" fmla="*/ 234 w 235"/>
                  <a:gd name="T15" fmla="*/ 4 h 106"/>
                  <a:gd name="T16" fmla="*/ 233 w 235"/>
                  <a:gd name="T17" fmla="*/ 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5" h="106">
                    <a:moveTo>
                      <a:pt x="233" y="7"/>
                    </a:moveTo>
                    <a:cubicBezTo>
                      <a:pt x="5" y="105"/>
                      <a:pt x="5" y="105"/>
                      <a:pt x="5" y="105"/>
                    </a:cubicBezTo>
                    <a:cubicBezTo>
                      <a:pt x="4" y="106"/>
                      <a:pt x="2" y="105"/>
                      <a:pt x="2" y="104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0"/>
                      <a:pt x="1" y="99"/>
                      <a:pt x="2" y="98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3" y="0"/>
                      <a:pt x="233" y="1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5" y="5"/>
                      <a:pt x="234" y="7"/>
                      <a:pt x="233" y="7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2" name="iŝḷiḓe">
                <a:extLst>
                  <a:ext uri="{FF2B5EF4-FFF2-40B4-BE49-F238E27FC236}">
                    <a16:creationId xmlns="" xmlns:a16="http://schemas.microsoft.com/office/drawing/2014/main" id="{65EA98E4-46F7-41ED-8ED6-9CB105F02680}"/>
                  </a:ext>
                </a:extLst>
              </p:cNvPr>
              <p:cNvSpPr/>
              <p:nvPr/>
            </p:nvSpPr>
            <p:spPr bwMode="auto">
              <a:xfrm>
                <a:off x="5702301" y="3694113"/>
                <a:ext cx="400050" cy="822325"/>
              </a:xfrm>
              <a:custGeom>
                <a:avLst/>
                <a:gdLst>
                  <a:gd name="T0" fmla="*/ 10 w 252"/>
                  <a:gd name="T1" fmla="*/ 518 h 518"/>
                  <a:gd name="T2" fmla="*/ 0 w 252"/>
                  <a:gd name="T3" fmla="*/ 513 h 518"/>
                  <a:gd name="T4" fmla="*/ 242 w 252"/>
                  <a:gd name="T5" fmla="*/ 0 h 518"/>
                  <a:gd name="T6" fmla="*/ 252 w 252"/>
                  <a:gd name="T7" fmla="*/ 5 h 518"/>
                  <a:gd name="T8" fmla="*/ 10 w 252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518">
                    <a:moveTo>
                      <a:pt x="10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2" y="5"/>
                    </a:lnTo>
                    <a:lnTo>
                      <a:pt x="10" y="51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3" name="iṡ1iḑé">
                <a:extLst>
                  <a:ext uri="{FF2B5EF4-FFF2-40B4-BE49-F238E27FC236}">
                    <a16:creationId xmlns="" xmlns:a16="http://schemas.microsoft.com/office/drawing/2014/main" id="{5F6B0D69-6701-49A2-BC12-CFD3D57A520C}"/>
                  </a:ext>
                </a:extLst>
              </p:cNvPr>
              <p:cNvSpPr/>
              <p:nvPr/>
            </p:nvSpPr>
            <p:spPr bwMode="auto">
              <a:xfrm>
                <a:off x="5718176" y="3702050"/>
                <a:ext cx="403225" cy="822325"/>
              </a:xfrm>
              <a:custGeom>
                <a:avLst/>
                <a:gdLst>
                  <a:gd name="T0" fmla="*/ 12 w 254"/>
                  <a:gd name="T1" fmla="*/ 518 h 518"/>
                  <a:gd name="T2" fmla="*/ 0 w 254"/>
                  <a:gd name="T3" fmla="*/ 513 h 518"/>
                  <a:gd name="T4" fmla="*/ 242 w 254"/>
                  <a:gd name="T5" fmla="*/ 0 h 518"/>
                  <a:gd name="T6" fmla="*/ 254 w 254"/>
                  <a:gd name="T7" fmla="*/ 5 h 518"/>
                  <a:gd name="T8" fmla="*/ 12 w 254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518">
                    <a:moveTo>
                      <a:pt x="12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4" y="5"/>
                    </a:lnTo>
                    <a:lnTo>
                      <a:pt x="12" y="5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4" name="îṩ1îḍé">
                <a:extLst>
                  <a:ext uri="{FF2B5EF4-FFF2-40B4-BE49-F238E27FC236}">
                    <a16:creationId xmlns="" xmlns:a16="http://schemas.microsoft.com/office/drawing/2014/main" id="{056E5EEA-8693-423C-B3CA-D6474FAAAD1B}"/>
                  </a:ext>
                </a:extLst>
              </p:cNvPr>
              <p:cNvSpPr/>
              <p:nvPr/>
            </p:nvSpPr>
            <p:spPr bwMode="auto">
              <a:xfrm>
                <a:off x="5737226" y="3709988"/>
                <a:ext cx="401638" cy="822325"/>
              </a:xfrm>
              <a:custGeom>
                <a:avLst/>
                <a:gdLst>
                  <a:gd name="T0" fmla="*/ 11 w 253"/>
                  <a:gd name="T1" fmla="*/ 518 h 518"/>
                  <a:gd name="T2" fmla="*/ 0 w 253"/>
                  <a:gd name="T3" fmla="*/ 513 h 518"/>
                  <a:gd name="T4" fmla="*/ 242 w 253"/>
                  <a:gd name="T5" fmla="*/ 0 h 518"/>
                  <a:gd name="T6" fmla="*/ 253 w 253"/>
                  <a:gd name="T7" fmla="*/ 5 h 518"/>
                  <a:gd name="T8" fmla="*/ 11 w 253"/>
                  <a:gd name="T9" fmla="*/ 518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3" h="518">
                    <a:moveTo>
                      <a:pt x="11" y="518"/>
                    </a:moveTo>
                    <a:lnTo>
                      <a:pt x="0" y="513"/>
                    </a:lnTo>
                    <a:lnTo>
                      <a:pt x="242" y="0"/>
                    </a:lnTo>
                    <a:lnTo>
                      <a:pt x="253" y="5"/>
                    </a:lnTo>
                    <a:lnTo>
                      <a:pt x="11" y="5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5" name="ïslïḓé">
                <a:extLst>
                  <a:ext uri="{FF2B5EF4-FFF2-40B4-BE49-F238E27FC236}">
                    <a16:creationId xmlns="" xmlns:a16="http://schemas.microsoft.com/office/drawing/2014/main" id="{67D59C4D-D927-4248-B474-620202A91F90}"/>
                  </a:ext>
                </a:extLst>
              </p:cNvPr>
              <p:cNvSpPr/>
              <p:nvPr/>
            </p:nvSpPr>
            <p:spPr bwMode="auto">
              <a:xfrm>
                <a:off x="6086476" y="3587750"/>
                <a:ext cx="80963" cy="114300"/>
              </a:xfrm>
              <a:custGeom>
                <a:avLst/>
                <a:gdLst>
                  <a:gd name="T0" fmla="*/ 10 w 51"/>
                  <a:gd name="T1" fmla="*/ 72 h 72"/>
                  <a:gd name="T2" fmla="*/ 51 w 51"/>
                  <a:gd name="T3" fmla="*/ 0 h 72"/>
                  <a:gd name="T4" fmla="*/ 0 w 51"/>
                  <a:gd name="T5" fmla="*/ 67 h 72"/>
                  <a:gd name="T6" fmla="*/ 10 w 51"/>
                  <a:gd name="T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10" y="72"/>
                    </a:moveTo>
                    <a:lnTo>
                      <a:pt x="51" y="0"/>
                    </a:lnTo>
                    <a:lnTo>
                      <a:pt x="0" y="67"/>
                    </a:lnTo>
                    <a:lnTo>
                      <a:pt x="10" y="72"/>
                    </a:lnTo>
                    <a:close/>
                  </a:path>
                </a:pathLst>
              </a:custGeom>
              <a:solidFill>
                <a:srgbClr val="EFD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6" name="işḻïḍe">
                <a:extLst>
                  <a:ext uri="{FF2B5EF4-FFF2-40B4-BE49-F238E27FC236}">
                    <a16:creationId xmlns="" xmlns:a16="http://schemas.microsoft.com/office/drawing/2014/main" id="{C456FA94-BA1E-46B4-83FE-A3ACFD0F4B74}"/>
                  </a:ext>
                </a:extLst>
              </p:cNvPr>
              <p:cNvSpPr/>
              <p:nvPr/>
            </p:nvSpPr>
            <p:spPr bwMode="auto">
              <a:xfrm>
                <a:off x="6102351" y="3587750"/>
                <a:ext cx="65088" cy="122238"/>
              </a:xfrm>
              <a:custGeom>
                <a:avLst/>
                <a:gdLst>
                  <a:gd name="T0" fmla="*/ 41 w 41"/>
                  <a:gd name="T1" fmla="*/ 0 h 77"/>
                  <a:gd name="T2" fmla="*/ 12 w 41"/>
                  <a:gd name="T3" fmla="*/ 77 h 77"/>
                  <a:gd name="T4" fmla="*/ 0 w 41"/>
                  <a:gd name="T5" fmla="*/ 72 h 77"/>
                  <a:gd name="T6" fmla="*/ 41 w 41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77">
                    <a:moveTo>
                      <a:pt x="41" y="0"/>
                    </a:moveTo>
                    <a:lnTo>
                      <a:pt x="12" y="77"/>
                    </a:lnTo>
                    <a:lnTo>
                      <a:pt x="0" y="7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D6B5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7" name="îṧlïḋê">
                <a:extLst>
                  <a:ext uri="{FF2B5EF4-FFF2-40B4-BE49-F238E27FC236}">
                    <a16:creationId xmlns="" xmlns:a16="http://schemas.microsoft.com/office/drawing/2014/main" id="{A6E60AB8-3D73-494D-AA07-D8A41A0F69CF}"/>
                  </a:ext>
                </a:extLst>
              </p:cNvPr>
              <p:cNvSpPr/>
              <p:nvPr/>
            </p:nvSpPr>
            <p:spPr bwMode="auto">
              <a:xfrm>
                <a:off x="6121401" y="3587750"/>
                <a:ext cx="46038" cy="130175"/>
              </a:xfrm>
              <a:custGeom>
                <a:avLst/>
                <a:gdLst>
                  <a:gd name="T0" fmla="*/ 29 w 29"/>
                  <a:gd name="T1" fmla="*/ 0 h 82"/>
                  <a:gd name="T2" fmla="*/ 11 w 29"/>
                  <a:gd name="T3" fmla="*/ 82 h 82"/>
                  <a:gd name="T4" fmla="*/ 0 w 29"/>
                  <a:gd name="T5" fmla="*/ 77 h 82"/>
                  <a:gd name="T6" fmla="*/ 29 w 29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82">
                    <a:moveTo>
                      <a:pt x="29" y="0"/>
                    </a:moveTo>
                    <a:lnTo>
                      <a:pt x="11" y="82"/>
                    </a:lnTo>
                    <a:lnTo>
                      <a:pt x="0" y="77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C3A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8" name="ïśḷïḓê">
                <a:extLst>
                  <a:ext uri="{FF2B5EF4-FFF2-40B4-BE49-F238E27FC236}">
                    <a16:creationId xmlns="" xmlns:a16="http://schemas.microsoft.com/office/drawing/2014/main" id="{8043D1A5-1654-4BBE-B85D-B10CB685E919}"/>
                  </a:ext>
                </a:extLst>
              </p:cNvPr>
              <p:cNvSpPr/>
              <p:nvPr/>
            </p:nvSpPr>
            <p:spPr bwMode="auto">
              <a:xfrm>
                <a:off x="6146801" y="3587750"/>
                <a:ext cx="20638" cy="31750"/>
              </a:xfrm>
              <a:custGeom>
                <a:avLst/>
                <a:gdLst>
                  <a:gd name="T0" fmla="*/ 3 w 8"/>
                  <a:gd name="T1" fmla="*/ 12 h 12"/>
                  <a:gd name="T2" fmla="*/ 3 w 8"/>
                  <a:gd name="T3" fmla="*/ 12 h 12"/>
                  <a:gd name="T4" fmla="*/ 2 w 8"/>
                  <a:gd name="T5" fmla="*/ 11 h 12"/>
                  <a:gd name="T6" fmla="*/ 0 w 8"/>
                  <a:gd name="T7" fmla="*/ 10 h 12"/>
                  <a:gd name="T8" fmla="*/ 8 w 8"/>
                  <a:gd name="T9" fmla="*/ 0 h 12"/>
                  <a:gd name="T10" fmla="*/ 5 w 8"/>
                  <a:gd name="T11" fmla="*/ 12 h 12"/>
                  <a:gd name="T12" fmla="*/ 3 w 8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2"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1" y="10"/>
                      <a:pt x="0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3" y="12"/>
                    </a:cubicBezTo>
                    <a:close/>
                  </a:path>
                </a:pathLst>
              </a:custGeom>
              <a:solidFill>
                <a:srgbClr val="5D5F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59" name="íśḻîḑè">
                <a:extLst>
                  <a:ext uri="{FF2B5EF4-FFF2-40B4-BE49-F238E27FC236}">
                    <a16:creationId xmlns="" xmlns:a16="http://schemas.microsoft.com/office/drawing/2014/main" id="{23CC59E1-FAEB-488D-A6A7-A5A2A920714B}"/>
                  </a:ext>
                </a:extLst>
              </p:cNvPr>
              <p:cNvSpPr/>
              <p:nvPr/>
            </p:nvSpPr>
            <p:spPr bwMode="auto">
              <a:xfrm>
                <a:off x="6337301" y="4032250"/>
                <a:ext cx="2916238" cy="1084263"/>
              </a:xfrm>
              <a:custGeom>
                <a:avLst/>
                <a:gdLst>
                  <a:gd name="T0" fmla="*/ 1837 w 1837"/>
                  <a:gd name="T1" fmla="*/ 481 h 683"/>
                  <a:gd name="T2" fmla="*/ 57 w 1837"/>
                  <a:gd name="T3" fmla="*/ 683 h 683"/>
                  <a:gd name="T4" fmla="*/ 0 w 1837"/>
                  <a:gd name="T5" fmla="*/ 202 h 683"/>
                  <a:gd name="T6" fmla="*/ 1779 w 1837"/>
                  <a:gd name="T7" fmla="*/ 0 h 683"/>
                  <a:gd name="T8" fmla="*/ 1837 w 1837"/>
                  <a:gd name="T9" fmla="*/ 481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7" h="683">
                    <a:moveTo>
                      <a:pt x="1837" y="481"/>
                    </a:moveTo>
                    <a:lnTo>
                      <a:pt x="57" y="683"/>
                    </a:lnTo>
                    <a:lnTo>
                      <a:pt x="0" y="202"/>
                    </a:lnTo>
                    <a:lnTo>
                      <a:pt x="1779" y="0"/>
                    </a:lnTo>
                    <a:lnTo>
                      <a:pt x="1837" y="48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60" name="íṧḷiḍé">
                <a:extLst>
                  <a:ext uri="{FF2B5EF4-FFF2-40B4-BE49-F238E27FC236}">
                    <a16:creationId xmlns="" xmlns:a16="http://schemas.microsoft.com/office/drawing/2014/main" id="{5CAF2A8B-AF6F-4F82-AEA6-9695AA3E81E4}"/>
                  </a:ext>
                </a:extLst>
              </p:cNvPr>
              <p:cNvSpPr/>
              <p:nvPr/>
            </p:nvSpPr>
            <p:spPr bwMode="auto">
              <a:xfrm>
                <a:off x="7013576" y="4746625"/>
                <a:ext cx="762000" cy="231775"/>
              </a:xfrm>
              <a:custGeom>
                <a:avLst/>
                <a:gdLst>
                  <a:gd name="T0" fmla="*/ 480 w 480"/>
                  <a:gd name="T1" fmla="*/ 93 h 146"/>
                  <a:gd name="T2" fmla="*/ 10 w 480"/>
                  <a:gd name="T3" fmla="*/ 146 h 146"/>
                  <a:gd name="T4" fmla="*/ 0 w 480"/>
                  <a:gd name="T5" fmla="*/ 54 h 146"/>
                  <a:gd name="T6" fmla="*/ 470 w 480"/>
                  <a:gd name="T7" fmla="*/ 0 h 146"/>
                  <a:gd name="T8" fmla="*/ 480 w 480"/>
                  <a:gd name="T9" fmla="*/ 9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146">
                    <a:moveTo>
                      <a:pt x="480" y="93"/>
                    </a:moveTo>
                    <a:lnTo>
                      <a:pt x="10" y="146"/>
                    </a:lnTo>
                    <a:lnTo>
                      <a:pt x="0" y="54"/>
                    </a:lnTo>
                    <a:lnTo>
                      <a:pt x="470" y="0"/>
                    </a:lnTo>
                    <a:lnTo>
                      <a:pt x="480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1" name="i$ḻiďé">
                <a:extLst>
                  <a:ext uri="{FF2B5EF4-FFF2-40B4-BE49-F238E27FC236}">
                    <a16:creationId xmlns="" xmlns:a16="http://schemas.microsoft.com/office/drawing/2014/main" id="{42929414-36FA-4859-A48D-389AB32DDABA}"/>
                  </a:ext>
                </a:extLst>
              </p:cNvPr>
              <p:cNvSpPr/>
              <p:nvPr/>
            </p:nvSpPr>
            <p:spPr bwMode="auto">
              <a:xfrm>
                <a:off x="6813551" y="4835525"/>
                <a:ext cx="185738" cy="165100"/>
              </a:xfrm>
              <a:custGeom>
                <a:avLst/>
                <a:gdLst>
                  <a:gd name="T0" fmla="*/ 117 w 117"/>
                  <a:gd name="T1" fmla="*/ 92 h 104"/>
                  <a:gd name="T2" fmla="*/ 11 w 117"/>
                  <a:gd name="T3" fmla="*/ 104 h 104"/>
                  <a:gd name="T4" fmla="*/ 0 w 117"/>
                  <a:gd name="T5" fmla="*/ 12 h 104"/>
                  <a:gd name="T6" fmla="*/ 107 w 117"/>
                  <a:gd name="T7" fmla="*/ 0 h 104"/>
                  <a:gd name="T8" fmla="*/ 117 w 117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04">
                    <a:moveTo>
                      <a:pt x="117" y="92"/>
                    </a:moveTo>
                    <a:lnTo>
                      <a:pt x="11" y="104"/>
                    </a:lnTo>
                    <a:lnTo>
                      <a:pt x="0" y="12"/>
                    </a:lnTo>
                    <a:lnTo>
                      <a:pt x="107" y="0"/>
                    </a:lnTo>
                    <a:lnTo>
                      <a:pt x="117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2" name="íśḻïḓé">
                <a:extLst>
                  <a:ext uri="{FF2B5EF4-FFF2-40B4-BE49-F238E27FC236}">
                    <a16:creationId xmlns="" xmlns:a16="http://schemas.microsoft.com/office/drawing/2014/main" id="{B7BD41DA-DE06-4DF6-8906-16C18A67E694}"/>
                  </a:ext>
                </a:extLst>
              </p:cNvPr>
              <p:cNvSpPr/>
              <p:nvPr/>
            </p:nvSpPr>
            <p:spPr bwMode="auto">
              <a:xfrm>
                <a:off x="6653213" y="4856163"/>
                <a:ext cx="150813" cy="161925"/>
              </a:xfrm>
              <a:custGeom>
                <a:avLst/>
                <a:gdLst>
                  <a:gd name="T0" fmla="*/ 95 w 95"/>
                  <a:gd name="T1" fmla="*/ 92 h 102"/>
                  <a:gd name="T2" fmla="*/ 10 w 95"/>
                  <a:gd name="T3" fmla="*/ 102 h 102"/>
                  <a:gd name="T4" fmla="*/ 0 w 95"/>
                  <a:gd name="T5" fmla="*/ 10 h 102"/>
                  <a:gd name="T6" fmla="*/ 84 w 95"/>
                  <a:gd name="T7" fmla="*/ 0 h 102"/>
                  <a:gd name="T8" fmla="*/ 95 w 95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2">
                    <a:moveTo>
                      <a:pt x="95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3" name="íṧ1iḓe">
                <a:extLst>
                  <a:ext uri="{FF2B5EF4-FFF2-40B4-BE49-F238E27FC236}">
                    <a16:creationId xmlns="" xmlns:a16="http://schemas.microsoft.com/office/drawing/2014/main" id="{61ACB89C-5184-421F-B4D7-F85A2B109BCF}"/>
                  </a:ext>
                </a:extLst>
              </p:cNvPr>
              <p:cNvSpPr/>
              <p:nvPr/>
            </p:nvSpPr>
            <p:spPr bwMode="auto">
              <a:xfrm>
                <a:off x="6473826" y="4875213"/>
                <a:ext cx="168275" cy="165100"/>
              </a:xfrm>
              <a:custGeom>
                <a:avLst/>
                <a:gdLst>
                  <a:gd name="T0" fmla="*/ 106 w 106"/>
                  <a:gd name="T1" fmla="*/ 92 h 104"/>
                  <a:gd name="T2" fmla="*/ 10 w 106"/>
                  <a:gd name="T3" fmla="*/ 104 h 104"/>
                  <a:gd name="T4" fmla="*/ 0 w 106"/>
                  <a:gd name="T5" fmla="*/ 12 h 104"/>
                  <a:gd name="T6" fmla="*/ 96 w 106"/>
                  <a:gd name="T7" fmla="*/ 0 h 104"/>
                  <a:gd name="T8" fmla="*/ 106 w 106"/>
                  <a:gd name="T9" fmla="*/ 9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4">
                    <a:moveTo>
                      <a:pt x="106" y="92"/>
                    </a:moveTo>
                    <a:lnTo>
                      <a:pt x="10" y="104"/>
                    </a:lnTo>
                    <a:lnTo>
                      <a:pt x="0" y="12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4" name="ïSľîḑè">
                <a:extLst>
                  <a:ext uri="{FF2B5EF4-FFF2-40B4-BE49-F238E27FC236}">
                    <a16:creationId xmlns="" xmlns:a16="http://schemas.microsoft.com/office/drawing/2014/main" id="{648FF0F3-0244-40A7-A3D9-0363C3D46260}"/>
                  </a:ext>
                </a:extLst>
              </p:cNvPr>
              <p:cNvSpPr/>
              <p:nvPr/>
            </p:nvSpPr>
            <p:spPr bwMode="auto">
              <a:xfrm>
                <a:off x="8132763" y="4691063"/>
                <a:ext cx="134938" cy="160338"/>
              </a:xfrm>
              <a:custGeom>
                <a:avLst/>
                <a:gdLst>
                  <a:gd name="T0" fmla="*/ 85 w 85"/>
                  <a:gd name="T1" fmla="*/ 92 h 101"/>
                  <a:gd name="T2" fmla="*/ 11 w 85"/>
                  <a:gd name="T3" fmla="*/ 101 h 101"/>
                  <a:gd name="T4" fmla="*/ 0 w 85"/>
                  <a:gd name="T5" fmla="*/ 9 h 101"/>
                  <a:gd name="T6" fmla="*/ 74 w 85"/>
                  <a:gd name="T7" fmla="*/ 0 h 101"/>
                  <a:gd name="T8" fmla="*/ 85 w 85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101">
                    <a:moveTo>
                      <a:pt x="85" y="92"/>
                    </a:moveTo>
                    <a:lnTo>
                      <a:pt x="11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5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5" name="ïṡľîḍé">
                <a:extLst>
                  <a:ext uri="{FF2B5EF4-FFF2-40B4-BE49-F238E27FC236}">
                    <a16:creationId xmlns="" xmlns:a16="http://schemas.microsoft.com/office/drawing/2014/main" id="{486820D5-4D3C-41CF-873A-94B378F491CD}"/>
                  </a:ext>
                </a:extLst>
              </p:cNvPr>
              <p:cNvSpPr/>
              <p:nvPr/>
            </p:nvSpPr>
            <p:spPr bwMode="auto">
              <a:xfrm>
                <a:off x="8275638" y="4678363"/>
                <a:ext cx="92075" cy="157163"/>
              </a:xfrm>
              <a:custGeom>
                <a:avLst/>
                <a:gdLst>
                  <a:gd name="T0" fmla="*/ 58 w 58"/>
                  <a:gd name="T1" fmla="*/ 92 h 99"/>
                  <a:gd name="T2" fmla="*/ 10 w 58"/>
                  <a:gd name="T3" fmla="*/ 99 h 99"/>
                  <a:gd name="T4" fmla="*/ 0 w 58"/>
                  <a:gd name="T5" fmla="*/ 7 h 99"/>
                  <a:gd name="T6" fmla="*/ 48 w 58"/>
                  <a:gd name="T7" fmla="*/ 0 h 99"/>
                  <a:gd name="T8" fmla="*/ 58 w 58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9">
                    <a:moveTo>
                      <a:pt x="58" y="92"/>
                    </a:moveTo>
                    <a:lnTo>
                      <a:pt x="10" y="99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6" name="íṡľïḓe">
                <a:extLst>
                  <a:ext uri="{FF2B5EF4-FFF2-40B4-BE49-F238E27FC236}">
                    <a16:creationId xmlns="" xmlns:a16="http://schemas.microsoft.com/office/drawing/2014/main" id="{59248888-217F-4A83-B27B-E43E4EED382B}"/>
                  </a:ext>
                </a:extLst>
              </p:cNvPr>
              <p:cNvSpPr/>
              <p:nvPr/>
            </p:nvSpPr>
            <p:spPr bwMode="auto">
              <a:xfrm>
                <a:off x="8488363" y="4654550"/>
                <a:ext cx="92075" cy="153988"/>
              </a:xfrm>
              <a:custGeom>
                <a:avLst/>
                <a:gdLst>
                  <a:gd name="T0" fmla="*/ 58 w 58"/>
                  <a:gd name="T1" fmla="*/ 92 h 97"/>
                  <a:gd name="T2" fmla="*/ 10 w 58"/>
                  <a:gd name="T3" fmla="*/ 97 h 97"/>
                  <a:gd name="T4" fmla="*/ 0 w 58"/>
                  <a:gd name="T5" fmla="*/ 7 h 97"/>
                  <a:gd name="T6" fmla="*/ 48 w 58"/>
                  <a:gd name="T7" fmla="*/ 0 h 97"/>
                  <a:gd name="T8" fmla="*/ 58 w 58"/>
                  <a:gd name="T9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58" y="92"/>
                    </a:moveTo>
                    <a:lnTo>
                      <a:pt x="10" y="97"/>
                    </a:lnTo>
                    <a:lnTo>
                      <a:pt x="0" y="7"/>
                    </a:lnTo>
                    <a:lnTo>
                      <a:pt x="48" y="0"/>
                    </a:lnTo>
                    <a:lnTo>
                      <a:pt x="5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7" name="ïşľiḑè">
                <a:extLst>
                  <a:ext uri="{FF2B5EF4-FFF2-40B4-BE49-F238E27FC236}">
                    <a16:creationId xmlns="" xmlns:a16="http://schemas.microsoft.com/office/drawing/2014/main" id="{1F4403BE-302C-422E-B4E8-52D25A97AD0C}"/>
                  </a:ext>
                </a:extLst>
              </p:cNvPr>
              <p:cNvSpPr/>
              <p:nvPr/>
            </p:nvSpPr>
            <p:spPr bwMode="auto">
              <a:xfrm>
                <a:off x="7972426" y="4706938"/>
                <a:ext cx="150813" cy="163513"/>
              </a:xfrm>
              <a:custGeom>
                <a:avLst/>
                <a:gdLst>
                  <a:gd name="T0" fmla="*/ 95 w 95"/>
                  <a:gd name="T1" fmla="*/ 93 h 103"/>
                  <a:gd name="T2" fmla="*/ 10 w 95"/>
                  <a:gd name="T3" fmla="*/ 103 h 103"/>
                  <a:gd name="T4" fmla="*/ 0 w 95"/>
                  <a:gd name="T5" fmla="*/ 10 h 103"/>
                  <a:gd name="T6" fmla="*/ 84 w 95"/>
                  <a:gd name="T7" fmla="*/ 0 h 103"/>
                  <a:gd name="T8" fmla="*/ 95 w 95"/>
                  <a:gd name="T9" fmla="*/ 9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3">
                    <a:moveTo>
                      <a:pt x="95" y="93"/>
                    </a:moveTo>
                    <a:lnTo>
                      <a:pt x="10" y="103"/>
                    </a:lnTo>
                    <a:lnTo>
                      <a:pt x="0" y="10"/>
                    </a:lnTo>
                    <a:lnTo>
                      <a:pt x="84" y="0"/>
                    </a:lnTo>
                    <a:lnTo>
                      <a:pt x="95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8" name="ïṩļiḍé">
                <a:extLst>
                  <a:ext uri="{FF2B5EF4-FFF2-40B4-BE49-F238E27FC236}">
                    <a16:creationId xmlns="" xmlns:a16="http://schemas.microsoft.com/office/drawing/2014/main" id="{F9453038-ADDD-474C-83C8-1B59192C35CB}"/>
                  </a:ext>
                </a:extLst>
              </p:cNvPr>
              <p:cNvSpPr/>
              <p:nvPr/>
            </p:nvSpPr>
            <p:spPr bwMode="auto">
              <a:xfrm>
                <a:off x="8375651" y="4667250"/>
                <a:ext cx="93663" cy="66675"/>
              </a:xfrm>
              <a:custGeom>
                <a:avLst/>
                <a:gdLst>
                  <a:gd name="T0" fmla="*/ 59 w 59"/>
                  <a:gd name="T1" fmla="*/ 35 h 42"/>
                  <a:gd name="T2" fmla="*/ 4 w 59"/>
                  <a:gd name="T3" fmla="*/ 42 h 42"/>
                  <a:gd name="T4" fmla="*/ 0 w 59"/>
                  <a:gd name="T5" fmla="*/ 5 h 42"/>
                  <a:gd name="T6" fmla="*/ 55 w 59"/>
                  <a:gd name="T7" fmla="*/ 0 h 42"/>
                  <a:gd name="T8" fmla="*/ 59 w 59"/>
                  <a:gd name="T9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2">
                    <a:moveTo>
                      <a:pt x="59" y="35"/>
                    </a:moveTo>
                    <a:lnTo>
                      <a:pt x="4" y="42"/>
                    </a:lnTo>
                    <a:lnTo>
                      <a:pt x="0" y="5"/>
                    </a:lnTo>
                    <a:lnTo>
                      <a:pt x="55" y="0"/>
                    </a:lnTo>
                    <a:lnTo>
                      <a:pt x="59" y="3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69" name="iś1îḋè">
                <a:extLst>
                  <a:ext uri="{FF2B5EF4-FFF2-40B4-BE49-F238E27FC236}">
                    <a16:creationId xmlns="" xmlns:a16="http://schemas.microsoft.com/office/drawing/2014/main" id="{FD8C0FC5-37E5-4949-8A43-3D58BE1E9462}"/>
                  </a:ext>
                </a:extLst>
              </p:cNvPr>
              <p:cNvSpPr/>
              <p:nvPr/>
            </p:nvSpPr>
            <p:spPr bwMode="auto">
              <a:xfrm>
                <a:off x="8386763" y="4756150"/>
                <a:ext cx="92075" cy="65088"/>
              </a:xfrm>
              <a:custGeom>
                <a:avLst/>
                <a:gdLst>
                  <a:gd name="T0" fmla="*/ 58 w 58"/>
                  <a:gd name="T1" fmla="*/ 36 h 41"/>
                  <a:gd name="T2" fmla="*/ 4 w 58"/>
                  <a:gd name="T3" fmla="*/ 41 h 41"/>
                  <a:gd name="T4" fmla="*/ 0 w 58"/>
                  <a:gd name="T5" fmla="*/ 6 h 41"/>
                  <a:gd name="T6" fmla="*/ 53 w 58"/>
                  <a:gd name="T7" fmla="*/ 0 h 41"/>
                  <a:gd name="T8" fmla="*/ 58 w 58"/>
                  <a:gd name="T9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41">
                    <a:moveTo>
                      <a:pt x="58" y="36"/>
                    </a:moveTo>
                    <a:lnTo>
                      <a:pt x="4" y="41"/>
                    </a:lnTo>
                    <a:lnTo>
                      <a:pt x="0" y="6"/>
                    </a:lnTo>
                    <a:lnTo>
                      <a:pt x="53" y="0"/>
                    </a:lnTo>
                    <a:lnTo>
                      <a:pt x="58" y="3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0" name="iṥļîḋé">
                <a:extLst>
                  <a:ext uri="{FF2B5EF4-FFF2-40B4-BE49-F238E27FC236}">
                    <a16:creationId xmlns="" xmlns:a16="http://schemas.microsoft.com/office/drawing/2014/main" id="{FD7D39DA-D733-431B-8976-55122FD1E58C}"/>
                  </a:ext>
                </a:extLst>
              </p:cNvPr>
              <p:cNvSpPr/>
              <p:nvPr/>
            </p:nvSpPr>
            <p:spPr bwMode="auto">
              <a:xfrm>
                <a:off x="7793038" y="4725988"/>
                <a:ext cx="168275" cy="161925"/>
              </a:xfrm>
              <a:custGeom>
                <a:avLst/>
                <a:gdLst>
                  <a:gd name="T0" fmla="*/ 106 w 106"/>
                  <a:gd name="T1" fmla="*/ 92 h 102"/>
                  <a:gd name="T2" fmla="*/ 10 w 106"/>
                  <a:gd name="T3" fmla="*/ 102 h 102"/>
                  <a:gd name="T4" fmla="*/ 0 w 106"/>
                  <a:gd name="T5" fmla="*/ 10 h 102"/>
                  <a:gd name="T6" fmla="*/ 96 w 106"/>
                  <a:gd name="T7" fmla="*/ 0 h 102"/>
                  <a:gd name="T8" fmla="*/ 106 w 106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02">
                    <a:moveTo>
                      <a:pt x="106" y="92"/>
                    </a:moveTo>
                    <a:lnTo>
                      <a:pt x="10" y="102"/>
                    </a:lnTo>
                    <a:lnTo>
                      <a:pt x="0" y="10"/>
                    </a:lnTo>
                    <a:lnTo>
                      <a:pt x="96" y="0"/>
                    </a:ln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1" name="iṣḻíḍè">
                <a:extLst>
                  <a:ext uri="{FF2B5EF4-FFF2-40B4-BE49-F238E27FC236}">
                    <a16:creationId xmlns="" xmlns:a16="http://schemas.microsoft.com/office/drawing/2014/main" id="{5DE6D003-B447-4B5F-8558-B98A210C7596}"/>
                  </a:ext>
                </a:extLst>
              </p:cNvPr>
              <p:cNvSpPr/>
              <p:nvPr/>
            </p:nvSpPr>
            <p:spPr bwMode="auto">
              <a:xfrm>
                <a:off x="6699251" y="466248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2" name="íṣ1iḋê">
                <a:extLst>
                  <a:ext uri="{FF2B5EF4-FFF2-40B4-BE49-F238E27FC236}">
                    <a16:creationId xmlns="" xmlns:a16="http://schemas.microsoft.com/office/drawing/2014/main" id="{941BFAD6-E8DF-48CB-AD31-25A4AF8F76E4}"/>
                  </a:ext>
                </a:extLst>
              </p:cNvPr>
              <p:cNvSpPr/>
              <p:nvPr/>
            </p:nvSpPr>
            <p:spPr bwMode="auto">
              <a:xfrm>
                <a:off x="6448426" y="4678363"/>
                <a:ext cx="234950" cy="169863"/>
              </a:xfrm>
              <a:custGeom>
                <a:avLst/>
                <a:gdLst>
                  <a:gd name="T0" fmla="*/ 148 w 148"/>
                  <a:gd name="T1" fmla="*/ 92 h 107"/>
                  <a:gd name="T2" fmla="*/ 12 w 148"/>
                  <a:gd name="T3" fmla="*/ 107 h 107"/>
                  <a:gd name="T4" fmla="*/ 0 w 148"/>
                  <a:gd name="T5" fmla="*/ 17 h 107"/>
                  <a:gd name="T6" fmla="*/ 138 w 148"/>
                  <a:gd name="T7" fmla="*/ 0 h 107"/>
                  <a:gd name="T8" fmla="*/ 148 w 148"/>
                  <a:gd name="T9" fmla="*/ 92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07">
                    <a:moveTo>
                      <a:pt x="148" y="92"/>
                    </a:moveTo>
                    <a:lnTo>
                      <a:pt x="12" y="107"/>
                    </a:lnTo>
                    <a:lnTo>
                      <a:pt x="0" y="17"/>
                    </a:lnTo>
                    <a:lnTo>
                      <a:pt x="138" y="0"/>
                    </a:lnTo>
                    <a:lnTo>
                      <a:pt x="148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3" name="ïşľïḓe">
                <a:extLst>
                  <a:ext uri="{FF2B5EF4-FFF2-40B4-BE49-F238E27FC236}">
                    <a16:creationId xmlns="" xmlns:a16="http://schemas.microsoft.com/office/drawing/2014/main" id="{DC85A22C-82E2-4954-BBA6-4A14ACD76E37}"/>
                  </a:ext>
                </a:extLst>
              </p:cNvPr>
              <p:cNvSpPr/>
              <p:nvPr/>
            </p:nvSpPr>
            <p:spPr bwMode="auto">
              <a:xfrm>
                <a:off x="6843713" y="46466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4" name="ïṣ1îḍe">
                <a:extLst>
                  <a:ext uri="{FF2B5EF4-FFF2-40B4-BE49-F238E27FC236}">
                    <a16:creationId xmlns="" xmlns:a16="http://schemas.microsoft.com/office/drawing/2014/main" id="{8CBFCBD9-EB1C-4B77-A733-748F9BE60E41}"/>
                  </a:ext>
                </a:extLst>
              </p:cNvPr>
              <p:cNvSpPr/>
              <p:nvPr/>
            </p:nvSpPr>
            <p:spPr bwMode="auto">
              <a:xfrm>
                <a:off x="6988176" y="46275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5" name="îšliḑe">
                <a:extLst>
                  <a:ext uri="{FF2B5EF4-FFF2-40B4-BE49-F238E27FC236}">
                    <a16:creationId xmlns="" xmlns:a16="http://schemas.microsoft.com/office/drawing/2014/main" id="{AF836E24-425A-4CD9-AC1C-24764D2B5711}"/>
                  </a:ext>
                </a:extLst>
              </p:cNvPr>
              <p:cNvSpPr/>
              <p:nvPr/>
            </p:nvSpPr>
            <p:spPr bwMode="auto">
              <a:xfrm>
                <a:off x="7132638" y="46116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6" name="îṡļîḓê">
                <a:extLst>
                  <a:ext uri="{FF2B5EF4-FFF2-40B4-BE49-F238E27FC236}">
                    <a16:creationId xmlns="" xmlns:a16="http://schemas.microsoft.com/office/drawing/2014/main" id="{20B2F01D-5CA6-49A2-9D46-0331FB65F835}"/>
                  </a:ext>
                </a:extLst>
              </p:cNvPr>
              <p:cNvSpPr/>
              <p:nvPr/>
            </p:nvSpPr>
            <p:spPr bwMode="auto">
              <a:xfrm>
                <a:off x="7277101" y="45958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7" name="îṥ1iďê">
                <a:extLst>
                  <a:ext uri="{FF2B5EF4-FFF2-40B4-BE49-F238E27FC236}">
                    <a16:creationId xmlns="" xmlns:a16="http://schemas.microsoft.com/office/drawing/2014/main" id="{694EC371-0867-47BF-8FE7-882100F38110}"/>
                  </a:ext>
                </a:extLst>
              </p:cNvPr>
              <p:cNvSpPr/>
              <p:nvPr/>
            </p:nvSpPr>
            <p:spPr bwMode="auto">
              <a:xfrm>
                <a:off x="7421563" y="4579938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8" name="îs1íḓe">
                <a:extLst>
                  <a:ext uri="{FF2B5EF4-FFF2-40B4-BE49-F238E27FC236}">
                    <a16:creationId xmlns="" xmlns:a16="http://schemas.microsoft.com/office/drawing/2014/main" id="{AA07FB0C-9DC4-4DB7-B9C9-08DC48A35FA2}"/>
                  </a:ext>
                </a:extLst>
              </p:cNvPr>
              <p:cNvSpPr/>
              <p:nvPr/>
            </p:nvSpPr>
            <p:spPr bwMode="auto">
              <a:xfrm>
                <a:off x="7566026" y="456406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2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79" name="ï$ḻíḓé">
                <a:extLst>
                  <a:ext uri="{FF2B5EF4-FFF2-40B4-BE49-F238E27FC236}">
                    <a16:creationId xmlns="" xmlns:a16="http://schemas.microsoft.com/office/drawing/2014/main" id="{2D716A75-3390-42BF-B2C0-F12589C7030B}"/>
                  </a:ext>
                </a:extLst>
              </p:cNvPr>
              <p:cNvSpPr/>
              <p:nvPr/>
            </p:nvSpPr>
            <p:spPr bwMode="auto">
              <a:xfrm>
                <a:off x="7710488" y="4548188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6 h 99"/>
                  <a:gd name="T6" fmla="*/ 72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6"/>
                    </a:lnTo>
                    <a:lnTo>
                      <a:pt x="72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0" name="îṩlïḓé">
                <a:extLst>
                  <a:ext uri="{FF2B5EF4-FFF2-40B4-BE49-F238E27FC236}">
                    <a16:creationId xmlns="" xmlns:a16="http://schemas.microsoft.com/office/drawing/2014/main" id="{03647660-514D-4552-92DF-74128441E525}"/>
                  </a:ext>
                </a:extLst>
              </p:cNvPr>
              <p:cNvSpPr/>
              <p:nvPr/>
            </p:nvSpPr>
            <p:spPr bwMode="auto">
              <a:xfrm>
                <a:off x="7854951" y="45291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1" name="is1ïḑê">
                <a:extLst>
                  <a:ext uri="{FF2B5EF4-FFF2-40B4-BE49-F238E27FC236}">
                    <a16:creationId xmlns="" xmlns:a16="http://schemas.microsoft.com/office/drawing/2014/main" id="{F26A432F-3A64-483F-8606-0868F05A89C3}"/>
                  </a:ext>
                </a:extLst>
              </p:cNvPr>
              <p:cNvSpPr/>
              <p:nvPr/>
            </p:nvSpPr>
            <p:spPr bwMode="auto">
              <a:xfrm>
                <a:off x="7999413" y="45132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2" name="iS1íḍe">
                <a:extLst>
                  <a:ext uri="{FF2B5EF4-FFF2-40B4-BE49-F238E27FC236}">
                    <a16:creationId xmlns="" xmlns:a16="http://schemas.microsoft.com/office/drawing/2014/main" id="{4A3FF212-D3F7-4C02-BB7F-FBFCB40AEC91}"/>
                  </a:ext>
                </a:extLst>
              </p:cNvPr>
              <p:cNvSpPr/>
              <p:nvPr/>
            </p:nvSpPr>
            <p:spPr bwMode="auto">
              <a:xfrm>
                <a:off x="8143876" y="44973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3" name="iṥḷídè">
                <a:extLst>
                  <a:ext uri="{FF2B5EF4-FFF2-40B4-BE49-F238E27FC236}">
                    <a16:creationId xmlns="" xmlns:a16="http://schemas.microsoft.com/office/drawing/2014/main" id="{8E770043-BAA1-4554-87EB-AA75961A1AC1}"/>
                  </a:ext>
                </a:extLst>
              </p:cNvPr>
              <p:cNvSpPr/>
              <p:nvPr/>
            </p:nvSpPr>
            <p:spPr bwMode="auto">
              <a:xfrm>
                <a:off x="8288338" y="4481513"/>
                <a:ext cx="133350" cy="158750"/>
              </a:xfrm>
              <a:custGeom>
                <a:avLst/>
                <a:gdLst>
                  <a:gd name="T0" fmla="*/ 84 w 84"/>
                  <a:gd name="T1" fmla="*/ 92 h 100"/>
                  <a:gd name="T2" fmla="*/ 12 w 84"/>
                  <a:gd name="T3" fmla="*/ 100 h 100"/>
                  <a:gd name="T4" fmla="*/ 0 w 84"/>
                  <a:gd name="T5" fmla="*/ 8 h 100"/>
                  <a:gd name="T6" fmla="*/ 74 w 84"/>
                  <a:gd name="T7" fmla="*/ 0 h 100"/>
                  <a:gd name="T8" fmla="*/ 84 w 84"/>
                  <a:gd name="T9" fmla="*/ 9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0">
                    <a:moveTo>
                      <a:pt x="84" y="92"/>
                    </a:moveTo>
                    <a:lnTo>
                      <a:pt x="12" y="100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4" name="iś1ïḋè">
                <a:extLst>
                  <a:ext uri="{FF2B5EF4-FFF2-40B4-BE49-F238E27FC236}">
                    <a16:creationId xmlns="" xmlns:a16="http://schemas.microsoft.com/office/drawing/2014/main" id="{A81DA185-C085-498C-A565-FCDB4721B3DF}"/>
                  </a:ext>
                </a:extLst>
              </p:cNvPr>
              <p:cNvSpPr/>
              <p:nvPr/>
            </p:nvSpPr>
            <p:spPr bwMode="auto">
              <a:xfrm>
                <a:off x="6604001" y="4481513"/>
                <a:ext cx="133350" cy="157163"/>
              </a:xfrm>
              <a:custGeom>
                <a:avLst/>
                <a:gdLst>
                  <a:gd name="T0" fmla="*/ 84 w 84"/>
                  <a:gd name="T1" fmla="*/ 90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0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0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5" name="ísļïdè">
                <a:extLst>
                  <a:ext uri="{FF2B5EF4-FFF2-40B4-BE49-F238E27FC236}">
                    <a16:creationId xmlns="" xmlns:a16="http://schemas.microsoft.com/office/drawing/2014/main" id="{B34112C9-B034-4F8D-A44C-AC27549D10AB}"/>
                  </a:ext>
                </a:extLst>
              </p:cNvPr>
              <p:cNvSpPr/>
              <p:nvPr/>
            </p:nvSpPr>
            <p:spPr bwMode="auto">
              <a:xfrm>
                <a:off x="6427788" y="4497388"/>
                <a:ext cx="163513" cy="161925"/>
              </a:xfrm>
              <a:custGeom>
                <a:avLst/>
                <a:gdLst>
                  <a:gd name="T0" fmla="*/ 103 w 103"/>
                  <a:gd name="T1" fmla="*/ 92 h 102"/>
                  <a:gd name="T2" fmla="*/ 12 w 103"/>
                  <a:gd name="T3" fmla="*/ 102 h 102"/>
                  <a:gd name="T4" fmla="*/ 0 w 103"/>
                  <a:gd name="T5" fmla="*/ 10 h 102"/>
                  <a:gd name="T6" fmla="*/ 92 w 103"/>
                  <a:gd name="T7" fmla="*/ 0 h 102"/>
                  <a:gd name="T8" fmla="*/ 103 w 103"/>
                  <a:gd name="T9" fmla="*/ 9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2">
                    <a:moveTo>
                      <a:pt x="103" y="92"/>
                    </a:moveTo>
                    <a:lnTo>
                      <a:pt x="12" y="102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10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6" name="ïṧḷídé">
                <a:extLst>
                  <a:ext uri="{FF2B5EF4-FFF2-40B4-BE49-F238E27FC236}">
                    <a16:creationId xmlns="" xmlns:a16="http://schemas.microsoft.com/office/drawing/2014/main" id="{1C80D83E-0968-46E6-8381-F2AD5BD701CE}"/>
                  </a:ext>
                </a:extLst>
              </p:cNvPr>
              <p:cNvSpPr/>
              <p:nvPr/>
            </p:nvSpPr>
            <p:spPr bwMode="auto">
              <a:xfrm>
                <a:off x="6748463" y="446246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9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9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7" name="îšļiḋê">
                <a:extLst>
                  <a:ext uri="{FF2B5EF4-FFF2-40B4-BE49-F238E27FC236}">
                    <a16:creationId xmlns="" xmlns:a16="http://schemas.microsoft.com/office/drawing/2014/main" id="{C70217E2-9A3C-44B4-BFFD-A74FC370D277}"/>
                  </a:ext>
                </a:extLst>
              </p:cNvPr>
              <p:cNvSpPr/>
              <p:nvPr/>
            </p:nvSpPr>
            <p:spPr bwMode="auto">
              <a:xfrm>
                <a:off x="6892926" y="444658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8" name="iṩḻîḋe">
                <a:extLst>
                  <a:ext uri="{FF2B5EF4-FFF2-40B4-BE49-F238E27FC236}">
                    <a16:creationId xmlns="" xmlns:a16="http://schemas.microsoft.com/office/drawing/2014/main" id="{D85B6B7E-9E22-4727-9371-EB0F15B934B0}"/>
                  </a:ext>
                </a:extLst>
              </p:cNvPr>
              <p:cNvSpPr/>
              <p:nvPr/>
            </p:nvSpPr>
            <p:spPr bwMode="auto">
              <a:xfrm>
                <a:off x="7037388" y="4430713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89" name="iśľïḑè">
                <a:extLst>
                  <a:ext uri="{FF2B5EF4-FFF2-40B4-BE49-F238E27FC236}">
                    <a16:creationId xmlns="" xmlns:a16="http://schemas.microsoft.com/office/drawing/2014/main" id="{D1BAC574-E312-4EC9-B314-B3F406CD5530}"/>
                  </a:ext>
                </a:extLst>
              </p:cNvPr>
              <p:cNvSpPr/>
              <p:nvPr/>
            </p:nvSpPr>
            <p:spPr bwMode="auto">
              <a:xfrm>
                <a:off x="7181851" y="4414838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4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0" name="î$ḻîḍè">
                <a:extLst>
                  <a:ext uri="{FF2B5EF4-FFF2-40B4-BE49-F238E27FC236}">
                    <a16:creationId xmlns="" xmlns:a16="http://schemas.microsoft.com/office/drawing/2014/main" id="{3FA0B32E-257C-46E5-9D1F-DFA54390F2AF}"/>
                  </a:ext>
                </a:extLst>
              </p:cNvPr>
              <p:cNvSpPr/>
              <p:nvPr/>
            </p:nvSpPr>
            <p:spPr bwMode="auto">
              <a:xfrm>
                <a:off x="7326313" y="4398963"/>
                <a:ext cx="133350" cy="157163"/>
              </a:xfrm>
              <a:custGeom>
                <a:avLst/>
                <a:gdLst>
                  <a:gd name="T0" fmla="*/ 84 w 84"/>
                  <a:gd name="T1" fmla="*/ 92 h 99"/>
                  <a:gd name="T2" fmla="*/ 12 w 84"/>
                  <a:gd name="T3" fmla="*/ 99 h 99"/>
                  <a:gd name="T4" fmla="*/ 0 w 84"/>
                  <a:gd name="T5" fmla="*/ 7 h 99"/>
                  <a:gd name="T6" fmla="*/ 74 w 84"/>
                  <a:gd name="T7" fmla="*/ 0 h 99"/>
                  <a:gd name="T8" fmla="*/ 84 w 84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99">
                    <a:moveTo>
                      <a:pt x="84" y="92"/>
                    </a:moveTo>
                    <a:lnTo>
                      <a:pt x="12" y="99"/>
                    </a:lnTo>
                    <a:lnTo>
                      <a:pt x="0" y="7"/>
                    </a:lnTo>
                    <a:lnTo>
                      <a:pt x="74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1" name="íśḻïḑé">
                <a:extLst>
                  <a:ext uri="{FF2B5EF4-FFF2-40B4-BE49-F238E27FC236}">
                    <a16:creationId xmlns="" xmlns:a16="http://schemas.microsoft.com/office/drawing/2014/main" id="{E41C371D-088B-483C-8FF4-B0C56678B9AB}"/>
                  </a:ext>
                </a:extLst>
              </p:cNvPr>
              <p:cNvSpPr/>
              <p:nvPr/>
            </p:nvSpPr>
            <p:spPr bwMode="auto">
              <a:xfrm>
                <a:off x="7473951" y="437991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2" name="íṧľïḑe">
                <a:extLst>
                  <a:ext uri="{FF2B5EF4-FFF2-40B4-BE49-F238E27FC236}">
                    <a16:creationId xmlns="" xmlns:a16="http://schemas.microsoft.com/office/drawing/2014/main" id="{92DD4956-5330-45DA-9953-4535BD5D4702}"/>
                  </a:ext>
                </a:extLst>
              </p:cNvPr>
              <p:cNvSpPr/>
              <p:nvPr/>
            </p:nvSpPr>
            <p:spPr bwMode="auto">
              <a:xfrm>
                <a:off x="7618413" y="436403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3" name="îş1iďé">
                <a:extLst>
                  <a:ext uri="{FF2B5EF4-FFF2-40B4-BE49-F238E27FC236}">
                    <a16:creationId xmlns="" xmlns:a16="http://schemas.microsoft.com/office/drawing/2014/main" id="{8C3CB919-D75F-46CB-8B82-4692925D46A8}"/>
                  </a:ext>
                </a:extLst>
              </p:cNvPr>
              <p:cNvSpPr/>
              <p:nvPr/>
            </p:nvSpPr>
            <p:spPr bwMode="auto">
              <a:xfrm>
                <a:off x="7762876" y="43481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4" name="íŝḻíďê">
                <a:extLst>
                  <a:ext uri="{FF2B5EF4-FFF2-40B4-BE49-F238E27FC236}">
                    <a16:creationId xmlns="" xmlns:a16="http://schemas.microsoft.com/office/drawing/2014/main" id="{12AB2572-DBB3-4091-AB89-C2D7C9B78F53}"/>
                  </a:ext>
                </a:extLst>
              </p:cNvPr>
              <p:cNvSpPr/>
              <p:nvPr/>
            </p:nvSpPr>
            <p:spPr bwMode="auto">
              <a:xfrm>
                <a:off x="7907338" y="4332288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8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5" name="ïš1íḓê">
                <a:extLst>
                  <a:ext uri="{FF2B5EF4-FFF2-40B4-BE49-F238E27FC236}">
                    <a16:creationId xmlns="" xmlns:a16="http://schemas.microsoft.com/office/drawing/2014/main" id="{BC2A02D8-4F94-4198-B502-240B3B7B5757}"/>
                  </a:ext>
                </a:extLst>
              </p:cNvPr>
              <p:cNvSpPr/>
              <p:nvPr/>
            </p:nvSpPr>
            <p:spPr bwMode="auto">
              <a:xfrm>
                <a:off x="8051801" y="4316413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6" name="ïSľíďê">
                <a:extLst>
                  <a:ext uri="{FF2B5EF4-FFF2-40B4-BE49-F238E27FC236}">
                    <a16:creationId xmlns="" xmlns:a16="http://schemas.microsoft.com/office/drawing/2014/main" id="{F72B2FEA-75EE-49EA-B95B-C97E38472707}"/>
                  </a:ext>
                </a:extLst>
              </p:cNvPr>
              <p:cNvSpPr/>
              <p:nvPr/>
            </p:nvSpPr>
            <p:spPr bwMode="auto">
              <a:xfrm>
                <a:off x="8196263" y="4297363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7" name="ïśḷiḋè">
                <a:extLst>
                  <a:ext uri="{FF2B5EF4-FFF2-40B4-BE49-F238E27FC236}">
                    <a16:creationId xmlns="" xmlns:a16="http://schemas.microsoft.com/office/drawing/2014/main" id="{99B8DE6F-E4F4-4CA0-A137-AFCCF54344E2}"/>
                  </a:ext>
                </a:extLst>
              </p:cNvPr>
              <p:cNvSpPr/>
              <p:nvPr/>
            </p:nvSpPr>
            <p:spPr bwMode="auto">
              <a:xfrm>
                <a:off x="8334376" y="4276725"/>
                <a:ext cx="223838" cy="347663"/>
              </a:xfrm>
              <a:custGeom>
                <a:avLst/>
                <a:gdLst>
                  <a:gd name="T0" fmla="*/ 66 w 141"/>
                  <a:gd name="T1" fmla="*/ 5 h 219"/>
                  <a:gd name="T2" fmla="*/ 43 w 141"/>
                  <a:gd name="T3" fmla="*/ 7 h 219"/>
                  <a:gd name="T4" fmla="*/ 0 w 141"/>
                  <a:gd name="T5" fmla="*/ 12 h 219"/>
                  <a:gd name="T6" fmla="*/ 11 w 141"/>
                  <a:gd name="T7" fmla="*/ 104 h 219"/>
                  <a:gd name="T8" fmla="*/ 54 w 141"/>
                  <a:gd name="T9" fmla="*/ 99 h 219"/>
                  <a:gd name="T10" fmla="*/ 69 w 141"/>
                  <a:gd name="T11" fmla="*/ 219 h 219"/>
                  <a:gd name="T12" fmla="*/ 141 w 141"/>
                  <a:gd name="T13" fmla="*/ 211 h 219"/>
                  <a:gd name="T14" fmla="*/ 116 w 141"/>
                  <a:gd name="T15" fmla="*/ 0 h 219"/>
                  <a:gd name="T16" fmla="*/ 66 w 141"/>
                  <a:gd name="T17" fmla="*/ 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219">
                    <a:moveTo>
                      <a:pt x="66" y="5"/>
                    </a:moveTo>
                    <a:lnTo>
                      <a:pt x="43" y="7"/>
                    </a:lnTo>
                    <a:lnTo>
                      <a:pt x="0" y="12"/>
                    </a:lnTo>
                    <a:lnTo>
                      <a:pt x="11" y="104"/>
                    </a:lnTo>
                    <a:lnTo>
                      <a:pt x="54" y="99"/>
                    </a:lnTo>
                    <a:lnTo>
                      <a:pt x="69" y="219"/>
                    </a:lnTo>
                    <a:lnTo>
                      <a:pt x="141" y="211"/>
                    </a:lnTo>
                    <a:lnTo>
                      <a:pt x="116" y="0"/>
                    </a:lnTo>
                    <a:lnTo>
                      <a:pt x="66" y="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8" name="ïSḷíḋé">
                <a:extLst>
                  <a:ext uri="{FF2B5EF4-FFF2-40B4-BE49-F238E27FC236}">
                    <a16:creationId xmlns="" xmlns:a16="http://schemas.microsoft.com/office/drawing/2014/main" id="{9B64C0B8-062C-4BCA-9716-7F1758744AB9}"/>
                  </a:ext>
                </a:extLst>
              </p:cNvPr>
              <p:cNvSpPr/>
              <p:nvPr/>
            </p:nvSpPr>
            <p:spPr bwMode="auto">
              <a:xfrm>
                <a:off x="8564563" y="4257675"/>
                <a:ext cx="130175" cy="157163"/>
              </a:xfrm>
              <a:custGeom>
                <a:avLst/>
                <a:gdLst>
                  <a:gd name="T0" fmla="*/ 82 w 82"/>
                  <a:gd name="T1" fmla="*/ 92 h 99"/>
                  <a:gd name="T2" fmla="*/ 10 w 82"/>
                  <a:gd name="T3" fmla="*/ 99 h 99"/>
                  <a:gd name="T4" fmla="*/ 0 w 82"/>
                  <a:gd name="T5" fmla="*/ 8 h 99"/>
                  <a:gd name="T6" fmla="*/ 72 w 82"/>
                  <a:gd name="T7" fmla="*/ 0 h 99"/>
                  <a:gd name="T8" fmla="*/ 82 w 82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99">
                    <a:moveTo>
                      <a:pt x="82" y="92"/>
                    </a:moveTo>
                    <a:lnTo>
                      <a:pt x="10" y="99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99" name="íṡľiḋé">
                <a:extLst>
                  <a:ext uri="{FF2B5EF4-FFF2-40B4-BE49-F238E27FC236}">
                    <a16:creationId xmlns="" xmlns:a16="http://schemas.microsoft.com/office/drawing/2014/main" id="{3ECF0875-7806-4F44-B290-D85F413B2935}"/>
                  </a:ext>
                </a:extLst>
              </p:cNvPr>
              <p:cNvSpPr/>
              <p:nvPr/>
            </p:nvSpPr>
            <p:spPr bwMode="auto">
              <a:xfrm>
                <a:off x="8709026" y="4238625"/>
                <a:ext cx="130175" cy="160338"/>
              </a:xfrm>
              <a:custGeom>
                <a:avLst/>
                <a:gdLst>
                  <a:gd name="T0" fmla="*/ 82 w 82"/>
                  <a:gd name="T1" fmla="*/ 93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3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0" name="îšľiďé">
                <a:extLst>
                  <a:ext uri="{FF2B5EF4-FFF2-40B4-BE49-F238E27FC236}">
                    <a16:creationId xmlns="" xmlns:a16="http://schemas.microsoft.com/office/drawing/2014/main" id="{70F45DCF-5845-4C3F-A065-DFBDF62C50F8}"/>
                  </a:ext>
                </a:extLst>
              </p:cNvPr>
              <p:cNvSpPr/>
              <p:nvPr/>
            </p:nvSpPr>
            <p:spPr bwMode="auto">
              <a:xfrm>
                <a:off x="8853488" y="4222750"/>
                <a:ext cx="130175" cy="160338"/>
              </a:xfrm>
              <a:custGeom>
                <a:avLst/>
                <a:gdLst>
                  <a:gd name="T0" fmla="*/ 82 w 82"/>
                  <a:gd name="T1" fmla="*/ 92 h 101"/>
                  <a:gd name="T2" fmla="*/ 10 w 82"/>
                  <a:gd name="T3" fmla="*/ 101 h 101"/>
                  <a:gd name="T4" fmla="*/ 0 w 82"/>
                  <a:gd name="T5" fmla="*/ 9 h 101"/>
                  <a:gd name="T6" fmla="*/ 72 w 82"/>
                  <a:gd name="T7" fmla="*/ 0 h 101"/>
                  <a:gd name="T8" fmla="*/ 82 w 82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101">
                    <a:moveTo>
                      <a:pt x="82" y="92"/>
                    </a:moveTo>
                    <a:lnTo>
                      <a:pt x="10" y="101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2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1" name="íSḻîḋè">
                <a:extLst>
                  <a:ext uri="{FF2B5EF4-FFF2-40B4-BE49-F238E27FC236}">
                    <a16:creationId xmlns="" xmlns:a16="http://schemas.microsoft.com/office/drawing/2014/main" id="{B533081E-FF3B-482B-93D9-F0BF16D9FE37}"/>
                  </a:ext>
                </a:extLst>
              </p:cNvPr>
              <p:cNvSpPr/>
              <p:nvPr/>
            </p:nvSpPr>
            <p:spPr bwMode="auto">
              <a:xfrm>
                <a:off x="9010651" y="4348163"/>
                <a:ext cx="128588" cy="122238"/>
              </a:xfrm>
              <a:custGeom>
                <a:avLst/>
                <a:gdLst>
                  <a:gd name="T0" fmla="*/ 81 w 81"/>
                  <a:gd name="T1" fmla="*/ 69 h 77"/>
                  <a:gd name="T2" fmla="*/ 9 w 81"/>
                  <a:gd name="T3" fmla="*/ 77 h 77"/>
                  <a:gd name="T4" fmla="*/ 0 w 81"/>
                  <a:gd name="T5" fmla="*/ 8 h 77"/>
                  <a:gd name="T6" fmla="*/ 72 w 81"/>
                  <a:gd name="T7" fmla="*/ 0 h 77"/>
                  <a:gd name="T8" fmla="*/ 81 w 81"/>
                  <a:gd name="T9" fmla="*/ 6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7">
                    <a:moveTo>
                      <a:pt x="81" y="69"/>
                    </a:moveTo>
                    <a:lnTo>
                      <a:pt x="9" y="77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2" name="îṡ1iḋé">
                <a:extLst>
                  <a:ext uri="{FF2B5EF4-FFF2-40B4-BE49-F238E27FC236}">
                    <a16:creationId xmlns="" xmlns:a16="http://schemas.microsoft.com/office/drawing/2014/main" id="{4BC74432-2D27-489C-80D9-E9876BA49DB6}"/>
                  </a:ext>
                </a:extLst>
              </p:cNvPr>
              <p:cNvSpPr/>
              <p:nvPr/>
            </p:nvSpPr>
            <p:spPr bwMode="auto">
              <a:xfrm>
                <a:off x="8994776" y="4206875"/>
                <a:ext cx="128588" cy="125413"/>
              </a:xfrm>
              <a:custGeom>
                <a:avLst/>
                <a:gdLst>
                  <a:gd name="T0" fmla="*/ 81 w 81"/>
                  <a:gd name="T1" fmla="*/ 71 h 79"/>
                  <a:gd name="T2" fmla="*/ 9 w 81"/>
                  <a:gd name="T3" fmla="*/ 79 h 79"/>
                  <a:gd name="T4" fmla="*/ 0 w 81"/>
                  <a:gd name="T5" fmla="*/ 9 h 79"/>
                  <a:gd name="T6" fmla="*/ 72 w 81"/>
                  <a:gd name="T7" fmla="*/ 0 h 79"/>
                  <a:gd name="T8" fmla="*/ 81 w 81"/>
                  <a:gd name="T9" fmla="*/ 7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79">
                    <a:moveTo>
                      <a:pt x="81" y="71"/>
                    </a:moveTo>
                    <a:lnTo>
                      <a:pt x="9" y="79"/>
                    </a:lnTo>
                    <a:lnTo>
                      <a:pt x="0" y="9"/>
                    </a:lnTo>
                    <a:lnTo>
                      <a:pt x="72" y="0"/>
                    </a:lnTo>
                    <a:lnTo>
                      <a:pt x="81" y="71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3" name="ïśľíḑê">
                <a:extLst>
                  <a:ext uri="{FF2B5EF4-FFF2-40B4-BE49-F238E27FC236}">
                    <a16:creationId xmlns="" xmlns:a16="http://schemas.microsoft.com/office/drawing/2014/main" id="{D01AA368-C7B2-4070-A12C-4731CB5E84D0}"/>
                  </a:ext>
                </a:extLst>
              </p:cNvPr>
              <p:cNvSpPr/>
              <p:nvPr/>
            </p:nvSpPr>
            <p:spPr bwMode="auto">
              <a:xfrm>
                <a:off x="9028113" y="4484688"/>
                <a:ext cx="144463" cy="261938"/>
              </a:xfrm>
              <a:custGeom>
                <a:avLst/>
                <a:gdLst>
                  <a:gd name="T0" fmla="*/ 91 w 91"/>
                  <a:gd name="T1" fmla="*/ 157 h 165"/>
                  <a:gd name="T2" fmla="*/ 18 w 91"/>
                  <a:gd name="T3" fmla="*/ 165 h 165"/>
                  <a:gd name="T4" fmla="*/ 0 w 91"/>
                  <a:gd name="T5" fmla="*/ 8 h 165"/>
                  <a:gd name="T6" fmla="*/ 72 w 91"/>
                  <a:gd name="T7" fmla="*/ 0 h 165"/>
                  <a:gd name="T8" fmla="*/ 91 w 91"/>
                  <a:gd name="T9" fmla="*/ 15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65">
                    <a:moveTo>
                      <a:pt x="91" y="157"/>
                    </a:moveTo>
                    <a:lnTo>
                      <a:pt x="18" y="165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91" y="157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4" name="iṣḷídè">
                <a:extLst>
                  <a:ext uri="{FF2B5EF4-FFF2-40B4-BE49-F238E27FC236}">
                    <a16:creationId xmlns="" xmlns:a16="http://schemas.microsoft.com/office/drawing/2014/main" id="{823AE215-4E67-4A72-A80D-3D59C040C18B}"/>
                  </a:ext>
                </a:extLst>
              </p:cNvPr>
              <p:cNvSpPr/>
              <p:nvPr/>
            </p:nvSpPr>
            <p:spPr bwMode="auto">
              <a:xfrm>
                <a:off x="8585201" y="4446588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5" name="îṥḻïḓe">
                <a:extLst>
                  <a:ext uri="{FF2B5EF4-FFF2-40B4-BE49-F238E27FC236}">
                    <a16:creationId xmlns="" xmlns:a16="http://schemas.microsoft.com/office/drawing/2014/main" id="{A90FEAD8-E22C-4F99-B70C-BC48D33A73DC}"/>
                  </a:ext>
                </a:extLst>
              </p:cNvPr>
              <p:cNvSpPr/>
              <p:nvPr/>
            </p:nvSpPr>
            <p:spPr bwMode="auto">
              <a:xfrm>
                <a:off x="8729663" y="4430713"/>
                <a:ext cx="131763" cy="160338"/>
              </a:xfrm>
              <a:custGeom>
                <a:avLst/>
                <a:gdLst>
                  <a:gd name="T0" fmla="*/ 83 w 83"/>
                  <a:gd name="T1" fmla="*/ 92 h 101"/>
                  <a:gd name="T2" fmla="*/ 11 w 83"/>
                  <a:gd name="T3" fmla="*/ 101 h 101"/>
                  <a:gd name="T4" fmla="*/ 0 w 83"/>
                  <a:gd name="T5" fmla="*/ 8 h 101"/>
                  <a:gd name="T6" fmla="*/ 73 w 83"/>
                  <a:gd name="T7" fmla="*/ 0 h 101"/>
                  <a:gd name="T8" fmla="*/ 83 w 83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01">
                    <a:moveTo>
                      <a:pt x="83" y="92"/>
                    </a:moveTo>
                    <a:lnTo>
                      <a:pt x="11" y="101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6" name="îšliḓè">
                <a:extLst>
                  <a:ext uri="{FF2B5EF4-FFF2-40B4-BE49-F238E27FC236}">
                    <a16:creationId xmlns="" xmlns:a16="http://schemas.microsoft.com/office/drawing/2014/main" id="{DE6EF0D7-775A-4784-9F82-B20373FA9902}"/>
                  </a:ext>
                </a:extLst>
              </p:cNvPr>
              <p:cNvSpPr/>
              <p:nvPr/>
            </p:nvSpPr>
            <p:spPr bwMode="auto">
              <a:xfrm>
                <a:off x="8874126" y="4414838"/>
                <a:ext cx="131763" cy="157163"/>
              </a:xfrm>
              <a:custGeom>
                <a:avLst/>
                <a:gdLst>
                  <a:gd name="T0" fmla="*/ 83 w 83"/>
                  <a:gd name="T1" fmla="*/ 92 h 99"/>
                  <a:gd name="T2" fmla="*/ 11 w 83"/>
                  <a:gd name="T3" fmla="*/ 99 h 99"/>
                  <a:gd name="T4" fmla="*/ 0 w 83"/>
                  <a:gd name="T5" fmla="*/ 8 h 99"/>
                  <a:gd name="T6" fmla="*/ 73 w 83"/>
                  <a:gd name="T7" fmla="*/ 0 h 99"/>
                  <a:gd name="T8" fmla="*/ 83 w 83"/>
                  <a:gd name="T9" fmla="*/ 92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9">
                    <a:moveTo>
                      <a:pt x="83" y="92"/>
                    </a:moveTo>
                    <a:lnTo>
                      <a:pt x="11" y="99"/>
                    </a:lnTo>
                    <a:lnTo>
                      <a:pt x="0" y="8"/>
                    </a:lnTo>
                    <a:lnTo>
                      <a:pt x="73" y="0"/>
                    </a:lnTo>
                    <a:lnTo>
                      <a:pt x="83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7" name="í$ḻíḑê">
                <a:extLst>
                  <a:ext uri="{FF2B5EF4-FFF2-40B4-BE49-F238E27FC236}">
                    <a16:creationId xmlns="" xmlns:a16="http://schemas.microsoft.com/office/drawing/2014/main" id="{B3439F6A-DE81-489B-AC17-0BB3C60AC705}"/>
                  </a:ext>
                </a:extLst>
              </p:cNvPr>
              <p:cNvSpPr/>
              <p:nvPr/>
            </p:nvSpPr>
            <p:spPr bwMode="auto">
              <a:xfrm>
                <a:off x="8607426" y="463550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8" name="î$1îḋê">
                <a:extLst>
                  <a:ext uri="{FF2B5EF4-FFF2-40B4-BE49-F238E27FC236}">
                    <a16:creationId xmlns="" xmlns:a16="http://schemas.microsoft.com/office/drawing/2014/main" id="{6EAC5E22-0F83-4D3E-BDD0-C61491A95837}"/>
                  </a:ext>
                </a:extLst>
              </p:cNvPr>
              <p:cNvSpPr/>
              <p:nvPr/>
            </p:nvSpPr>
            <p:spPr bwMode="auto">
              <a:xfrm>
                <a:off x="8751888" y="4619625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09" name="islîďè">
                <a:extLst>
                  <a:ext uri="{FF2B5EF4-FFF2-40B4-BE49-F238E27FC236}">
                    <a16:creationId xmlns="" xmlns:a16="http://schemas.microsoft.com/office/drawing/2014/main" id="{ED20ADDB-5618-425D-9752-594765CAAC29}"/>
                  </a:ext>
                </a:extLst>
              </p:cNvPr>
              <p:cNvSpPr/>
              <p:nvPr/>
            </p:nvSpPr>
            <p:spPr bwMode="auto">
              <a:xfrm>
                <a:off x="8896351" y="4603750"/>
                <a:ext cx="133350" cy="160338"/>
              </a:xfrm>
              <a:custGeom>
                <a:avLst/>
                <a:gdLst>
                  <a:gd name="T0" fmla="*/ 84 w 84"/>
                  <a:gd name="T1" fmla="*/ 92 h 101"/>
                  <a:gd name="T2" fmla="*/ 12 w 84"/>
                  <a:gd name="T3" fmla="*/ 101 h 101"/>
                  <a:gd name="T4" fmla="*/ 0 w 84"/>
                  <a:gd name="T5" fmla="*/ 8 h 101"/>
                  <a:gd name="T6" fmla="*/ 72 w 84"/>
                  <a:gd name="T7" fmla="*/ 0 h 101"/>
                  <a:gd name="T8" fmla="*/ 84 w 84"/>
                  <a:gd name="T9" fmla="*/ 9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01">
                    <a:moveTo>
                      <a:pt x="84" y="92"/>
                    </a:moveTo>
                    <a:lnTo>
                      <a:pt x="12" y="101"/>
                    </a:lnTo>
                    <a:lnTo>
                      <a:pt x="0" y="8"/>
                    </a:lnTo>
                    <a:lnTo>
                      <a:pt x="72" y="0"/>
                    </a:lnTo>
                    <a:lnTo>
                      <a:pt x="84" y="92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0" name="iS1îdé">
                <a:extLst>
                  <a:ext uri="{FF2B5EF4-FFF2-40B4-BE49-F238E27FC236}">
                    <a16:creationId xmlns="" xmlns:a16="http://schemas.microsoft.com/office/drawing/2014/main" id="{D53998FB-D474-47B8-9C86-A26CE3823633}"/>
                  </a:ext>
                </a:extLst>
              </p:cNvPr>
              <p:cNvSpPr/>
              <p:nvPr/>
            </p:nvSpPr>
            <p:spPr bwMode="auto">
              <a:xfrm>
                <a:off x="6416676" y="4398963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1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1" name="îšļïḑè">
                <a:extLst>
                  <a:ext uri="{FF2B5EF4-FFF2-40B4-BE49-F238E27FC236}">
                    <a16:creationId xmlns="" xmlns:a16="http://schemas.microsoft.com/office/drawing/2014/main" id="{96D90E5A-B430-4FA2-9F24-8E48EDC9DB50}"/>
                  </a:ext>
                </a:extLst>
              </p:cNvPr>
              <p:cNvSpPr/>
              <p:nvPr/>
            </p:nvSpPr>
            <p:spPr bwMode="auto">
              <a:xfrm>
                <a:off x="6584951" y="43783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1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2" name="íšľiďè">
                <a:extLst>
                  <a:ext uri="{FF2B5EF4-FFF2-40B4-BE49-F238E27FC236}">
                    <a16:creationId xmlns="" xmlns:a16="http://schemas.microsoft.com/office/drawing/2014/main" id="{703FFD28-F21F-4DE7-8B8B-9386D903939D}"/>
                  </a:ext>
                </a:extLst>
              </p:cNvPr>
              <p:cNvSpPr/>
              <p:nvPr/>
            </p:nvSpPr>
            <p:spPr bwMode="auto">
              <a:xfrm>
                <a:off x="6754813" y="435927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3" name="ïŝ1ïḓê">
                <a:extLst>
                  <a:ext uri="{FF2B5EF4-FFF2-40B4-BE49-F238E27FC236}">
                    <a16:creationId xmlns="" xmlns:a16="http://schemas.microsoft.com/office/drawing/2014/main" id="{232E441C-535B-486F-BF33-66C028BCB0E3}"/>
                  </a:ext>
                </a:extLst>
              </p:cNvPr>
              <p:cNvSpPr/>
              <p:nvPr/>
            </p:nvSpPr>
            <p:spPr bwMode="auto">
              <a:xfrm>
                <a:off x="6923088" y="4340225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4" name="íṧlïḑé">
                <a:extLst>
                  <a:ext uri="{FF2B5EF4-FFF2-40B4-BE49-F238E27FC236}">
                    <a16:creationId xmlns="" xmlns:a16="http://schemas.microsoft.com/office/drawing/2014/main" id="{E489CE43-0EAD-4F6B-91FC-DE0221909E43}"/>
                  </a:ext>
                </a:extLst>
              </p:cNvPr>
              <p:cNvSpPr/>
              <p:nvPr/>
            </p:nvSpPr>
            <p:spPr bwMode="auto">
              <a:xfrm>
                <a:off x="7092951" y="4321175"/>
                <a:ext cx="153988" cy="88900"/>
              </a:xfrm>
              <a:custGeom>
                <a:avLst/>
                <a:gdLst>
                  <a:gd name="T0" fmla="*/ 97 w 97"/>
                  <a:gd name="T1" fmla="*/ 44 h 56"/>
                  <a:gd name="T2" fmla="*/ 5 w 97"/>
                  <a:gd name="T3" fmla="*/ 56 h 56"/>
                  <a:gd name="T4" fmla="*/ 0 w 97"/>
                  <a:gd name="T5" fmla="*/ 10 h 56"/>
                  <a:gd name="T6" fmla="*/ 92 w 97"/>
                  <a:gd name="T7" fmla="*/ 0 h 56"/>
                  <a:gd name="T8" fmla="*/ 97 w 97"/>
                  <a:gd name="T9" fmla="*/ 4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4"/>
                    </a:moveTo>
                    <a:lnTo>
                      <a:pt x="5" y="56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7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5" name="ïşḻïdê">
                <a:extLst>
                  <a:ext uri="{FF2B5EF4-FFF2-40B4-BE49-F238E27FC236}">
                    <a16:creationId xmlns="" xmlns:a16="http://schemas.microsoft.com/office/drawing/2014/main" id="{60A25C43-86B3-4DD2-B827-4B388802DD61}"/>
                  </a:ext>
                </a:extLst>
              </p:cNvPr>
              <p:cNvSpPr/>
              <p:nvPr/>
            </p:nvSpPr>
            <p:spPr bwMode="auto">
              <a:xfrm>
                <a:off x="7261226" y="43005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2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2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6" name="iš1íḓé">
                <a:extLst>
                  <a:ext uri="{FF2B5EF4-FFF2-40B4-BE49-F238E27FC236}">
                    <a16:creationId xmlns="" xmlns:a16="http://schemas.microsoft.com/office/drawing/2014/main" id="{97CE8F1E-270A-4562-9FBE-BB9EE3080C67}"/>
                  </a:ext>
                </a:extLst>
              </p:cNvPr>
              <p:cNvSpPr/>
              <p:nvPr/>
            </p:nvSpPr>
            <p:spPr bwMode="auto">
              <a:xfrm>
                <a:off x="7429501" y="42814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7" name="iŝļîḍè">
                <a:extLst>
                  <a:ext uri="{FF2B5EF4-FFF2-40B4-BE49-F238E27FC236}">
                    <a16:creationId xmlns="" xmlns:a16="http://schemas.microsoft.com/office/drawing/2014/main" id="{1D9490FD-57FF-45F5-B37A-F3FE470E353D}"/>
                  </a:ext>
                </a:extLst>
              </p:cNvPr>
              <p:cNvSpPr/>
              <p:nvPr/>
            </p:nvSpPr>
            <p:spPr bwMode="auto">
              <a:xfrm>
                <a:off x="7602538" y="4262438"/>
                <a:ext cx="152400" cy="88900"/>
              </a:xfrm>
              <a:custGeom>
                <a:avLst/>
                <a:gdLst>
                  <a:gd name="T0" fmla="*/ 96 w 96"/>
                  <a:gd name="T1" fmla="*/ 46 h 56"/>
                  <a:gd name="T2" fmla="*/ 5 w 96"/>
                  <a:gd name="T3" fmla="*/ 56 h 56"/>
                  <a:gd name="T4" fmla="*/ 0 w 96"/>
                  <a:gd name="T5" fmla="*/ 11 h 56"/>
                  <a:gd name="T6" fmla="*/ 91 w 96"/>
                  <a:gd name="T7" fmla="*/ 0 h 56"/>
                  <a:gd name="T8" fmla="*/ 96 w 96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6">
                    <a:moveTo>
                      <a:pt x="96" y="46"/>
                    </a:moveTo>
                    <a:lnTo>
                      <a:pt x="5" y="56"/>
                    </a:lnTo>
                    <a:lnTo>
                      <a:pt x="0" y="11"/>
                    </a:lnTo>
                    <a:lnTo>
                      <a:pt x="91" y="0"/>
                    </a:lnTo>
                    <a:lnTo>
                      <a:pt x="96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8" name="íş1ïḑè">
                <a:extLst>
                  <a:ext uri="{FF2B5EF4-FFF2-40B4-BE49-F238E27FC236}">
                    <a16:creationId xmlns="" xmlns:a16="http://schemas.microsoft.com/office/drawing/2014/main" id="{9CECCCB8-85FB-465D-91F7-61ADEB5488B7}"/>
                  </a:ext>
                </a:extLst>
              </p:cNvPr>
              <p:cNvSpPr/>
              <p:nvPr/>
            </p:nvSpPr>
            <p:spPr bwMode="auto">
              <a:xfrm>
                <a:off x="7770813" y="4244975"/>
                <a:ext cx="152400" cy="87313"/>
              </a:xfrm>
              <a:custGeom>
                <a:avLst/>
                <a:gdLst>
                  <a:gd name="T0" fmla="*/ 96 w 96"/>
                  <a:gd name="T1" fmla="*/ 43 h 55"/>
                  <a:gd name="T2" fmla="*/ 5 w 96"/>
                  <a:gd name="T3" fmla="*/ 55 h 55"/>
                  <a:gd name="T4" fmla="*/ 0 w 96"/>
                  <a:gd name="T5" fmla="*/ 10 h 55"/>
                  <a:gd name="T6" fmla="*/ 91 w 96"/>
                  <a:gd name="T7" fmla="*/ 0 h 55"/>
                  <a:gd name="T8" fmla="*/ 96 w 96"/>
                  <a:gd name="T9" fmla="*/ 4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55">
                    <a:moveTo>
                      <a:pt x="96" y="43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1" y="0"/>
                    </a:lnTo>
                    <a:lnTo>
                      <a:pt x="96" y="43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19" name="íslidè">
                <a:extLst>
                  <a:ext uri="{FF2B5EF4-FFF2-40B4-BE49-F238E27FC236}">
                    <a16:creationId xmlns="" xmlns:a16="http://schemas.microsoft.com/office/drawing/2014/main" id="{69DDBBB6-FAAB-4677-8434-C735B0DD8420}"/>
                  </a:ext>
                </a:extLst>
              </p:cNvPr>
              <p:cNvSpPr/>
              <p:nvPr/>
            </p:nvSpPr>
            <p:spPr bwMode="auto">
              <a:xfrm>
                <a:off x="7940676" y="4222750"/>
                <a:ext cx="153988" cy="88900"/>
              </a:xfrm>
              <a:custGeom>
                <a:avLst/>
                <a:gdLst>
                  <a:gd name="T0" fmla="*/ 97 w 97"/>
                  <a:gd name="T1" fmla="*/ 46 h 56"/>
                  <a:gd name="T2" fmla="*/ 5 w 97"/>
                  <a:gd name="T3" fmla="*/ 56 h 56"/>
                  <a:gd name="T4" fmla="*/ 0 w 97"/>
                  <a:gd name="T5" fmla="*/ 12 h 56"/>
                  <a:gd name="T6" fmla="*/ 91 w 97"/>
                  <a:gd name="T7" fmla="*/ 0 h 56"/>
                  <a:gd name="T8" fmla="*/ 97 w 97"/>
                  <a:gd name="T9" fmla="*/ 4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56">
                    <a:moveTo>
                      <a:pt x="97" y="46"/>
                    </a:moveTo>
                    <a:lnTo>
                      <a:pt x="5" y="56"/>
                    </a:lnTo>
                    <a:lnTo>
                      <a:pt x="0" y="12"/>
                    </a:lnTo>
                    <a:lnTo>
                      <a:pt x="91" y="0"/>
                    </a:lnTo>
                    <a:lnTo>
                      <a:pt x="97" y="46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0" name="íṥlïḋé">
                <a:extLst>
                  <a:ext uri="{FF2B5EF4-FFF2-40B4-BE49-F238E27FC236}">
                    <a16:creationId xmlns="" xmlns:a16="http://schemas.microsoft.com/office/drawing/2014/main" id="{B44462CE-D5C3-46B6-B74E-D586C30F952E}"/>
                  </a:ext>
                </a:extLst>
              </p:cNvPr>
              <p:cNvSpPr/>
              <p:nvPr/>
            </p:nvSpPr>
            <p:spPr bwMode="auto">
              <a:xfrm>
                <a:off x="8108951" y="420528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1" name="îṡḻîďe">
                <a:extLst>
                  <a:ext uri="{FF2B5EF4-FFF2-40B4-BE49-F238E27FC236}">
                    <a16:creationId xmlns="" xmlns:a16="http://schemas.microsoft.com/office/drawing/2014/main" id="{0DE0B4BF-6CDB-4E4F-B0DC-B8DF5FF15E28}"/>
                  </a:ext>
                </a:extLst>
              </p:cNvPr>
              <p:cNvSpPr/>
              <p:nvPr/>
            </p:nvSpPr>
            <p:spPr bwMode="auto">
              <a:xfrm>
                <a:off x="8277226" y="4186238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6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6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2" name="íṣḻíḓe">
                <a:extLst>
                  <a:ext uri="{FF2B5EF4-FFF2-40B4-BE49-F238E27FC236}">
                    <a16:creationId xmlns="" xmlns:a16="http://schemas.microsoft.com/office/drawing/2014/main" id="{4EB2905F-4267-4615-87DC-D1D8EC45BF05}"/>
                  </a:ext>
                </a:extLst>
              </p:cNvPr>
              <p:cNvSpPr/>
              <p:nvPr/>
            </p:nvSpPr>
            <p:spPr bwMode="auto">
              <a:xfrm>
                <a:off x="8447088" y="4167188"/>
                <a:ext cx="155575" cy="87313"/>
              </a:xfrm>
              <a:custGeom>
                <a:avLst/>
                <a:gdLst>
                  <a:gd name="T0" fmla="*/ 98 w 98"/>
                  <a:gd name="T1" fmla="*/ 44 h 55"/>
                  <a:gd name="T2" fmla="*/ 5 w 98"/>
                  <a:gd name="T3" fmla="*/ 55 h 55"/>
                  <a:gd name="T4" fmla="*/ 0 w 98"/>
                  <a:gd name="T5" fmla="*/ 10 h 55"/>
                  <a:gd name="T6" fmla="*/ 93 w 98"/>
                  <a:gd name="T7" fmla="*/ 0 h 55"/>
                  <a:gd name="T8" fmla="*/ 98 w 98"/>
                  <a:gd name="T9" fmla="*/ 4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4"/>
                    </a:moveTo>
                    <a:lnTo>
                      <a:pt x="5" y="55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3" name="íṧľïḑé">
                <a:extLst>
                  <a:ext uri="{FF2B5EF4-FFF2-40B4-BE49-F238E27FC236}">
                    <a16:creationId xmlns="" xmlns:a16="http://schemas.microsoft.com/office/drawing/2014/main" id="{019DF92E-F8A6-49DF-9049-56E52F658E6C}"/>
                  </a:ext>
                </a:extLst>
              </p:cNvPr>
              <p:cNvSpPr/>
              <p:nvPr/>
            </p:nvSpPr>
            <p:spPr bwMode="auto">
              <a:xfrm>
                <a:off x="8615363" y="414655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5 w 98"/>
                  <a:gd name="T3" fmla="*/ 55 h 55"/>
                  <a:gd name="T4" fmla="*/ 0 w 98"/>
                  <a:gd name="T5" fmla="*/ 11 h 55"/>
                  <a:gd name="T6" fmla="*/ 93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5" y="55"/>
                    </a:lnTo>
                    <a:lnTo>
                      <a:pt x="0" y="11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4" name="îşľîḑê">
                <a:extLst>
                  <a:ext uri="{FF2B5EF4-FFF2-40B4-BE49-F238E27FC236}">
                    <a16:creationId xmlns="" xmlns:a16="http://schemas.microsoft.com/office/drawing/2014/main" id="{95637172-C4E8-46CF-B932-22C2F52793B2}"/>
                  </a:ext>
                </a:extLst>
              </p:cNvPr>
              <p:cNvSpPr/>
              <p:nvPr/>
            </p:nvSpPr>
            <p:spPr bwMode="auto">
              <a:xfrm>
                <a:off x="8785226" y="4127500"/>
                <a:ext cx="155575" cy="87313"/>
              </a:xfrm>
              <a:custGeom>
                <a:avLst/>
                <a:gdLst>
                  <a:gd name="T0" fmla="*/ 98 w 98"/>
                  <a:gd name="T1" fmla="*/ 45 h 55"/>
                  <a:gd name="T2" fmla="*/ 7 w 98"/>
                  <a:gd name="T3" fmla="*/ 55 h 55"/>
                  <a:gd name="T4" fmla="*/ 0 w 98"/>
                  <a:gd name="T5" fmla="*/ 10 h 55"/>
                  <a:gd name="T6" fmla="*/ 92 w 98"/>
                  <a:gd name="T7" fmla="*/ 0 h 55"/>
                  <a:gd name="T8" fmla="*/ 98 w 98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5">
                    <a:moveTo>
                      <a:pt x="98" y="45"/>
                    </a:moveTo>
                    <a:lnTo>
                      <a:pt x="7" y="55"/>
                    </a:lnTo>
                    <a:lnTo>
                      <a:pt x="0" y="10"/>
                    </a:lnTo>
                    <a:lnTo>
                      <a:pt x="92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5" name="îSḷïďè">
                <a:extLst>
                  <a:ext uri="{FF2B5EF4-FFF2-40B4-BE49-F238E27FC236}">
                    <a16:creationId xmlns="" xmlns:a16="http://schemas.microsoft.com/office/drawing/2014/main" id="{4DB90123-30C8-4818-A0FB-0464505CC54F}"/>
                  </a:ext>
                </a:extLst>
              </p:cNvPr>
              <p:cNvSpPr/>
              <p:nvPr/>
            </p:nvSpPr>
            <p:spPr bwMode="auto">
              <a:xfrm>
                <a:off x="8953501" y="4108450"/>
                <a:ext cx="155575" cy="88900"/>
              </a:xfrm>
              <a:custGeom>
                <a:avLst/>
                <a:gdLst>
                  <a:gd name="T0" fmla="*/ 98 w 98"/>
                  <a:gd name="T1" fmla="*/ 45 h 56"/>
                  <a:gd name="T2" fmla="*/ 7 w 98"/>
                  <a:gd name="T3" fmla="*/ 56 h 56"/>
                  <a:gd name="T4" fmla="*/ 0 w 98"/>
                  <a:gd name="T5" fmla="*/ 10 h 56"/>
                  <a:gd name="T6" fmla="*/ 93 w 98"/>
                  <a:gd name="T7" fmla="*/ 0 h 56"/>
                  <a:gd name="T8" fmla="*/ 98 w 98"/>
                  <a:gd name="T9" fmla="*/ 4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6">
                    <a:moveTo>
                      <a:pt x="98" y="45"/>
                    </a:moveTo>
                    <a:lnTo>
                      <a:pt x="7" y="56"/>
                    </a:lnTo>
                    <a:lnTo>
                      <a:pt x="0" y="10"/>
                    </a:lnTo>
                    <a:lnTo>
                      <a:pt x="93" y="0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CC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6" name="í$ľïde">
                <a:extLst>
                  <a:ext uri="{FF2B5EF4-FFF2-40B4-BE49-F238E27FC236}">
                    <a16:creationId xmlns="" xmlns:a16="http://schemas.microsoft.com/office/drawing/2014/main" id="{BC602FD0-4E39-4E03-BBE4-A73C48102DCF}"/>
                  </a:ext>
                </a:extLst>
              </p:cNvPr>
              <p:cNvSpPr/>
              <p:nvPr/>
            </p:nvSpPr>
            <p:spPr bwMode="auto">
              <a:xfrm>
                <a:off x="6427788" y="4795838"/>
                <a:ext cx="2828925" cy="355600"/>
              </a:xfrm>
              <a:custGeom>
                <a:avLst/>
                <a:gdLst>
                  <a:gd name="T0" fmla="*/ 1780 w 1782"/>
                  <a:gd name="T1" fmla="*/ 0 h 224"/>
                  <a:gd name="T2" fmla="*/ 0 w 1782"/>
                  <a:gd name="T3" fmla="*/ 202 h 224"/>
                  <a:gd name="T4" fmla="*/ 3 w 1782"/>
                  <a:gd name="T5" fmla="*/ 224 h 224"/>
                  <a:gd name="T6" fmla="*/ 1782 w 1782"/>
                  <a:gd name="T7" fmla="*/ 21 h 224"/>
                  <a:gd name="T8" fmla="*/ 1780 w 1782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2" h="224">
                    <a:moveTo>
                      <a:pt x="1780" y="0"/>
                    </a:moveTo>
                    <a:lnTo>
                      <a:pt x="0" y="202"/>
                    </a:lnTo>
                    <a:lnTo>
                      <a:pt x="3" y="224"/>
                    </a:lnTo>
                    <a:lnTo>
                      <a:pt x="1782" y="21"/>
                    </a:lnTo>
                    <a:lnTo>
                      <a:pt x="1780" y="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27" name="îŝ1iḍê">
                <a:extLst>
                  <a:ext uri="{FF2B5EF4-FFF2-40B4-BE49-F238E27FC236}">
                    <a16:creationId xmlns="" xmlns:a16="http://schemas.microsoft.com/office/drawing/2014/main" id="{7A000D2D-6CD1-4EFD-9A34-148BF644B6F0}"/>
                  </a:ext>
                </a:extLst>
              </p:cNvPr>
              <p:cNvSpPr/>
              <p:nvPr/>
            </p:nvSpPr>
            <p:spPr bwMode="auto">
              <a:xfrm>
                <a:off x="6332538" y="3997325"/>
                <a:ext cx="2830513" cy="371475"/>
              </a:xfrm>
              <a:custGeom>
                <a:avLst/>
                <a:gdLst>
                  <a:gd name="T0" fmla="*/ 1783 w 1783"/>
                  <a:gd name="T1" fmla="*/ 32 h 234"/>
                  <a:gd name="T2" fmla="*/ 3 w 1783"/>
                  <a:gd name="T3" fmla="*/ 234 h 234"/>
                  <a:gd name="T4" fmla="*/ 0 w 1783"/>
                  <a:gd name="T5" fmla="*/ 203 h 234"/>
                  <a:gd name="T6" fmla="*/ 1780 w 1783"/>
                  <a:gd name="T7" fmla="*/ 0 h 234"/>
                  <a:gd name="T8" fmla="*/ 1783 w 1783"/>
                  <a:gd name="T9" fmla="*/ 3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3" h="234">
                    <a:moveTo>
                      <a:pt x="1783" y="32"/>
                    </a:moveTo>
                    <a:lnTo>
                      <a:pt x="3" y="234"/>
                    </a:lnTo>
                    <a:lnTo>
                      <a:pt x="0" y="203"/>
                    </a:lnTo>
                    <a:lnTo>
                      <a:pt x="1780" y="0"/>
                    </a:lnTo>
                    <a:lnTo>
                      <a:pt x="1783" y="32"/>
                    </a:lnTo>
                    <a:close/>
                  </a:path>
                </a:pathLst>
              </a:custGeom>
              <a:solidFill>
                <a:srgbClr val="E7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8" name="íşľiďè">
                <a:extLst>
                  <a:ext uri="{FF2B5EF4-FFF2-40B4-BE49-F238E27FC236}">
                    <a16:creationId xmlns="" xmlns:a16="http://schemas.microsoft.com/office/drawing/2014/main" id="{C00415CF-EEF5-4D9B-A235-1621F90055F0}"/>
                  </a:ext>
                </a:extLst>
              </p:cNvPr>
              <p:cNvSpPr/>
              <p:nvPr/>
            </p:nvSpPr>
            <p:spPr bwMode="auto">
              <a:xfrm>
                <a:off x="9390063" y="2863850"/>
                <a:ext cx="438150" cy="428625"/>
              </a:xfrm>
              <a:custGeom>
                <a:avLst/>
                <a:gdLst>
                  <a:gd name="T0" fmla="*/ 119 w 161"/>
                  <a:gd name="T1" fmla="*/ 140 h 161"/>
                  <a:gd name="T2" fmla="*/ 22 w 161"/>
                  <a:gd name="T3" fmla="*/ 119 h 161"/>
                  <a:gd name="T4" fmla="*/ 42 w 161"/>
                  <a:gd name="T5" fmla="*/ 22 h 161"/>
                  <a:gd name="T6" fmla="*/ 140 w 161"/>
                  <a:gd name="T7" fmla="*/ 42 h 161"/>
                  <a:gd name="T8" fmla="*/ 119 w 161"/>
                  <a:gd name="T9" fmla="*/ 14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161">
                    <a:moveTo>
                      <a:pt x="119" y="140"/>
                    </a:moveTo>
                    <a:cubicBezTo>
                      <a:pt x="87" y="161"/>
                      <a:pt x="43" y="152"/>
                      <a:pt x="22" y="119"/>
                    </a:cubicBezTo>
                    <a:cubicBezTo>
                      <a:pt x="0" y="87"/>
                      <a:pt x="10" y="43"/>
                      <a:pt x="42" y="22"/>
                    </a:cubicBezTo>
                    <a:cubicBezTo>
                      <a:pt x="75" y="0"/>
                      <a:pt x="119" y="10"/>
                      <a:pt x="140" y="42"/>
                    </a:cubicBezTo>
                    <a:cubicBezTo>
                      <a:pt x="161" y="75"/>
                      <a:pt x="152" y="119"/>
                      <a:pt x="119" y="140"/>
                    </a:cubicBezTo>
                    <a:close/>
                  </a:path>
                </a:pathLst>
              </a:custGeom>
              <a:solidFill>
                <a:srgbClr val="C3E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29" name="ïṩ1îḍe">
                <a:extLst>
                  <a:ext uri="{FF2B5EF4-FFF2-40B4-BE49-F238E27FC236}">
                    <a16:creationId xmlns="" xmlns:a16="http://schemas.microsoft.com/office/drawing/2014/main" id="{1832782E-1B0E-485B-90CC-C4C56B7CEAD5}"/>
                  </a:ext>
                </a:extLst>
              </p:cNvPr>
              <p:cNvSpPr/>
              <p:nvPr/>
            </p:nvSpPr>
            <p:spPr bwMode="auto">
              <a:xfrm>
                <a:off x="9307513" y="2828925"/>
                <a:ext cx="561975" cy="500063"/>
              </a:xfrm>
              <a:custGeom>
                <a:avLst/>
                <a:gdLst>
                  <a:gd name="T0" fmla="*/ 0 w 206"/>
                  <a:gd name="T1" fmla="*/ 154 h 188"/>
                  <a:gd name="T2" fmla="*/ 12 w 206"/>
                  <a:gd name="T3" fmla="*/ 173 h 188"/>
                  <a:gd name="T4" fmla="*/ 48 w 206"/>
                  <a:gd name="T5" fmla="*/ 150 h 188"/>
                  <a:gd name="T6" fmla="*/ 156 w 206"/>
                  <a:gd name="T7" fmla="*/ 165 h 188"/>
                  <a:gd name="T8" fmla="*/ 180 w 206"/>
                  <a:gd name="T9" fmla="*/ 50 h 188"/>
                  <a:gd name="T10" fmla="*/ 65 w 206"/>
                  <a:gd name="T11" fmla="*/ 25 h 188"/>
                  <a:gd name="T12" fmla="*/ 35 w 206"/>
                  <a:gd name="T13" fmla="*/ 131 h 188"/>
                  <a:gd name="T14" fmla="*/ 0 w 206"/>
                  <a:gd name="T15" fmla="*/ 154 h 188"/>
                  <a:gd name="T16" fmla="*/ 76 w 206"/>
                  <a:gd name="T17" fmla="*/ 42 h 188"/>
                  <a:gd name="T18" fmla="*/ 164 w 206"/>
                  <a:gd name="T19" fmla="*/ 61 h 188"/>
                  <a:gd name="T20" fmla="*/ 145 w 206"/>
                  <a:gd name="T21" fmla="*/ 148 h 188"/>
                  <a:gd name="T22" fmla="*/ 58 w 206"/>
                  <a:gd name="T23" fmla="*/ 130 h 188"/>
                  <a:gd name="T24" fmla="*/ 76 w 206"/>
                  <a:gd name="T25" fmla="*/ 42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188">
                    <a:moveTo>
                      <a:pt x="0" y="154"/>
                    </a:moveTo>
                    <a:cubicBezTo>
                      <a:pt x="12" y="173"/>
                      <a:pt x="12" y="173"/>
                      <a:pt x="12" y="173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74" y="181"/>
                      <a:pt x="121" y="188"/>
                      <a:pt x="156" y="165"/>
                    </a:cubicBezTo>
                    <a:cubicBezTo>
                      <a:pt x="195" y="140"/>
                      <a:pt x="206" y="88"/>
                      <a:pt x="180" y="50"/>
                    </a:cubicBezTo>
                    <a:cubicBezTo>
                      <a:pt x="155" y="11"/>
                      <a:pt x="104" y="0"/>
                      <a:pt x="65" y="25"/>
                    </a:cubicBezTo>
                    <a:cubicBezTo>
                      <a:pt x="30" y="48"/>
                      <a:pt x="18" y="94"/>
                      <a:pt x="35" y="131"/>
                    </a:cubicBezTo>
                    <a:lnTo>
                      <a:pt x="0" y="154"/>
                    </a:lnTo>
                    <a:close/>
                    <a:moveTo>
                      <a:pt x="76" y="42"/>
                    </a:moveTo>
                    <a:cubicBezTo>
                      <a:pt x="105" y="23"/>
                      <a:pt x="145" y="31"/>
                      <a:pt x="164" y="61"/>
                    </a:cubicBezTo>
                    <a:cubicBezTo>
                      <a:pt x="183" y="90"/>
                      <a:pt x="174" y="129"/>
                      <a:pt x="145" y="148"/>
                    </a:cubicBezTo>
                    <a:cubicBezTo>
                      <a:pt x="116" y="167"/>
                      <a:pt x="77" y="159"/>
                      <a:pt x="58" y="130"/>
                    </a:cubicBezTo>
                    <a:cubicBezTo>
                      <a:pt x="39" y="100"/>
                      <a:pt x="47" y="61"/>
                      <a:pt x="76" y="42"/>
                    </a:cubicBezTo>
                    <a:close/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0" name="íşḷïḋê">
                <a:extLst>
                  <a:ext uri="{FF2B5EF4-FFF2-40B4-BE49-F238E27FC236}">
                    <a16:creationId xmlns="" xmlns:a16="http://schemas.microsoft.com/office/drawing/2014/main" id="{0CB8B0E9-E335-497A-A14A-628C700B158F}"/>
                  </a:ext>
                </a:extLst>
              </p:cNvPr>
              <p:cNvSpPr/>
              <p:nvPr/>
            </p:nvSpPr>
            <p:spPr bwMode="auto">
              <a:xfrm>
                <a:off x="9501188" y="2986088"/>
                <a:ext cx="261938" cy="255588"/>
              </a:xfrm>
              <a:custGeom>
                <a:avLst/>
                <a:gdLst>
                  <a:gd name="T0" fmla="*/ 71 w 96"/>
                  <a:gd name="T1" fmla="*/ 84 h 96"/>
                  <a:gd name="T2" fmla="*/ 13 w 96"/>
                  <a:gd name="T3" fmla="*/ 71 h 96"/>
                  <a:gd name="T4" fmla="*/ 25 w 96"/>
                  <a:gd name="T5" fmla="*/ 13 h 96"/>
                  <a:gd name="T6" fmla="*/ 83 w 96"/>
                  <a:gd name="T7" fmla="*/ 25 h 96"/>
                  <a:gd name="T8" fmla="*/ 71 w 96"/>
                  <a:gd name="T9" fmla="*/ 8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1" y="84"/>
                    </a:moveTo>
                    <a:cubicBezTo>
                      <a:pt x="51" y="96"/>
                      <a:pt x="25" y="91"/>
                      <a:pt x="13" y="71"/>
                    </a:cubicBezTo>
                    <a:cubicBezTo>
                      <a:pt x="0" y="52"/>
                      <a:pt x="5" y="26"/>
                      <a:pt x="25" y="13"/>
                    </a:cubicBezTo>
                    <a:cubicBezTo>
                      <a:pt x="44" y="0"/>
                      <a:pt x="70" y="6"/>
                      <a:pt x="83" y="25"/>
                    </a:cubicBezTo>
                    <a:cubicBezTo>
                      <a:pt x="96" y="45"/>
                      <a:pt x="90" y="71"/>
                      <a:pt x="71" y="84"/>
                    </a:cubicBezTo>
                    <a:close/>
                  </a:path>
                </a:pathLst>
              </a:custGeom>
              <a:solidFill>
                <a:srgbClr val="E1F1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1" name="íṥḷîďé">
                <a:extLst>
                  <a:ext uri="{FF2B5EF4-FFF2-40B4-BE49-F238E27FC236}">
                    <a16:creationId xmlns="" xmlns:a16="http://schemas.microsoft.com/office/drawing/2014/main" id="{BB6EFEEF-ADFD-4056-B612-D51005B48EC8}"/>
                  </a:ext>
                </a:extLst>
              </p:cNvPr>
              <p:cNvSpPr/>
              <p:nvPr/>
            </p:nvSpPr>
            <p:spPr bwMode="auto">
              <a:xfrm>
                <a:off x="9621838" y="3121025"/>
                <a:ext cx="90488" cy="90488"/>
              </a:xfrm>
              <a:custGeom>
                <a:avLst/>
                <a:gdLst>
                  <a:gd name="T0" fmla="*/ 24 w 33"/>
                  <a:gd name="T1" fmla="*/ 29 h 34"/>
                  <a:gd name="T2" fmla="*/ 4 w 33"/>
                  <a:gd name="T3" fmla="*/ 25 h 34"/>
                  <a:gd name="T4" fmla="*/ 8 w 33"/>
                  <a:gd name="T5" fmla="*/ 5 h 34"/>
                  <a:gd name="T6" fmla="*/ 29 w 33"/>
                  <a:gd name="T7" fmla="*/ 9 h 34"/>
                  <a:gd name="T8" fmla="*/ 24 w 33"/>
                  <a:gd name="T9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4" y="29"/>
                    </a:moveTo>
                    <a:cubicBezTo>
                      <a:pt x="18" y="34"/>
                      <a:pt x="9" y="32"/>
                      <a:pt x="4" y="25"/>
                    </a:cubicBezTo>
                    <a:cubicBezTo>
                      <a:pt x="0" y="18"/>
                      <a:pt x="2" y="9"/>
                      <a:pt x="8" y="5"/>
                    </a:cubicBezTo>
                    <a:cubicBezTo>
                      <a:pt x="15" y="0"/>
                      <a:pt x="24" y="2"/>
                      <a:pt x="29" y="9"/>
                    </a:cubicBezTo>
                    <a:cubicBezTo>
                      <a:pt x="33" y="16"/>
                      <a:pt x="31" y="25"/>
                      <a:pt x="24" y="29"/>
                    </a:cubicBezTo>
                    <a:close/>
                  </a:path>
                </a:pathLst>
              </a:custGeom>
              <a:solidFill>
                <a:srgbClr val="FD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2" name="îṩḷíḋê">
                <a:extLst>
                  <a:ext uri="{FF2B5EF4-FFF2-40B4-BE49-F238E27FC236}">
                    <a16:creationId xmlns="" xmlns:a16="http://schemas.microsoft.com/office/drawing/2014/main" id="{B7273C84-843F-41A6-A0E5-61B571E6558F}"/>
                  </a:ext>
                </a:extLst>
              </p:cNvPr>
              <p:cNvSpPr/>
              <p:nvPr/>
            </p:nvSpPr>
            <p:spPr bwMode="auto">
              <a:xfrm>
                <a:off x="8826501" y="3214688"/>
                <a:ext cx="536575" cy="381000"/>
              </a:xfrm>
              <a:custGeom>
                <a:avLst/>
                <a:gdLst>
                  <a:gd name="T0" fmla="*/ 176 w 197"/>
                  <a:gd name="T1" fmla="*/ 0 h 143"/>
                  <a:gd name="T2" fmla="*/ 172 w 197"/>
                  <a:gd name="T3" fmla="*/ 2 h 143"/>
                  <a:gd name="T4" fmla="*/ 19 w 197"/>
                  <a:gd name="T5" fmla="*/ 102 h 143"/>
                  <a:gd name="T6" fmla="*/ 6 w 197"/>
                  <a:gd name="T7" fmla="*/ 134 h 143"/>
                  <a:gd name="T8" fmla="*/ 41 w 197"/>
                  <a:gd name="T9" fmla="*/ 135 h 143"/>
                  <a:gd name="T10" fmla="*/ 194 w 197"/>
                  <a:gd name="T11" fmla="*/ 35 h 143"/>
                  <a:gd name="T12" fmla="*/ 197 w 197"/>
                  <a:gd name="T13" fmla="*/ 32 h 143"/>
                  <a:gd name="T14" fmla="*/ 176 w 197"/>
                  <a:gd name="T1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7" h="143">
                    <a:moveTo>
                      <a:pt x="176" y="0"/>
                    </a:moveTo>
                    <a:cubicBezTo>
                      <a:pt x="175" y="0"/>
                      <a:pt x="173" y="1"/>
                      <a:pt x="172" y="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6" y="110"/>
                      <a:pt x="0" y="125"/>
                      <a:pt x="6" y="134"/>
                    </a:cubicBezTo>
                    <a:cubicBezTo>
                      <a:pt x="12" y="143"/>
                      <a:pt x="27" y="143"/>
                      <a:pt x="41" y="135"/>
                    </a:cubicBezTo>
                    <a:cubicBezTo>
                      <a:pt x="194" y="35"/>
                      <a:pt x="194" y="35"/>
                      <a:pt x="194" y="35"/>
                    </a:cubicBezTo>
                    <a:cubicBezTo>
                      <a:pt x="195" y="34"/>
                      <a:pt x="196" y="33"/>
                      <a:pt x="197" y="32"/>
                    </a:cubicBezTo>
                    <a:lnTo>
                      <a:pt x="176" y="0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3" name="îṡļídé">
                <a:extLst>
                  <a:ext uri="{FF2B5EF4-FFF2-40B4-BE49-F238E27FC236}">
                    <a16:creationId xmlns="" xmlns:a16="http://schemas.microsoft.com/office/drawing/2014/main" id="{99BCFC17-81A5-49D0-82AC-20C22A54BC39}"/>
                  </a:ext>
                </a:extLst>
              </p:cNvPr>
              <p:cNvSpPr/>
              <p:nvPr/>
            </p:nvSpPr>
            <p:spPr bwMode="auto">
              <a:xfrm>
                <a:off x="7056438" y="3246438"/>
                <a:ext cx="1101725" cy="350838"/>
              </a:xfrm>
              <a:custGeom>
                <a:avLst/>
                <a:gdLst>
                  <a:gd name="T0" fmla="*/ 404 w 404"/>
                  <a:gd name="T1" fmla="*/ 0 h 132"/>
                  <a:gd name="T2" fmla="*/ 401 w 404"/>
                  <a:gd name="T3" fmla="*/ 0 h 132"/>
                  <a:gd name="T4" fmla="*/ 199 w 404"/>
                  <a:gd name="T5" fmla="*/ 125 h 132"/>
                  <a:gd name="T6" fmla="*/ 197 w 404"/>
                  <a:gd name="T7" fmla="*/ 125 h 132"/>
                  <a:gd name="T8" fmla="*/ 190 w 404"/>
                  <a:gd name="T9" fmla="*/ 125 h 132"/>
                  <a:gd name="T10" fmla="*/ 97 w 404"/>
                  <a:gd name="T11" fmla="*/ 102 h 132"/>
                  <a:gd name="T12" fmla="*/ 4 w 404"/>
                  <a:gd name="T13" fmla="*/ 21 h 132"/>
                  <a:gd name="T14" fmla="*/ 0 w 404"/>
                  <a:gd name="T15" fmla="*/ 15 h 132"/>
                  <a:gd name="T16" fmla="*/ 199 w 404"/>
                  <a:gd name="T17" fmla="*/ 132 h 132"/>
                  <a:gd name="T18" fmla="*/ 200 w 404"/>
                  <a:gd name="T19" fmla="*/ 132 h 132"/>
                  <a:gd name="T20" fmla="*/ 404 w 404"/>
                  <a:gd name="T2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4" h="132">
                    <a:moveTo>
                      <a:pt x="404" y="0"/>
                    </a:moveTo>
                    <a:cubicBezTo>
                      <a:pt x="401" y="0"/>
                      <a:pt x="401" y="0"/>
                      <a:pt x="401" y="0"/>
                    </a:cubicBezTo>
                    <a:cubicBezTo>
                      <a:pt x="381" y="56"/>
                      <a:pt x="298" y="125"/>
                      <a:pt x="199" y="125"/>
                    </a:cubicBezTo>
                    <a:cubicBezTo>
                      <a:pt x="198" y="125"/>
                      <a:pt x="198" y="125"/>
                      <a:pt x="197" y="125"/>
                    </a:cubicBezTo>
                    <a:cubicBezTo>
                      <a:pt x="195" y="125"/>
                      <a:pt x="192" y="125"/>
                      <a:pt x="190" y="125"/>
                    </a:cubicBezTo>
                    <a:cubicBezTo>
                      <a:pt x="156" y="124"/>
                      <a:pt x="125" y="116"/>
                      <a:pt x="97" y="102"/>
                    </a:cubicBezTo>
                    <a:cubicBezTo>
                      <a:pt x="55" y="82"/>
                      <a:pt x="21" y="51"/>
                      <a:pt x="4" y="21"/>
                    </a:cubicBezTo>
                    <a:cubicBezTo>
                      <a:pt x="2" y="19"/>
                      <a:pt x="1" y="17"/>
                      <a:pt x="0" y="15"/>
                    </a:cubicBezTo>
                    <a:cubicBezTo>
                      <a:pt x="26" y="70"/>
                      <a:pt x="105" y="132"/>
                      <a:pt x="199" y="132"/>
                    </a:cubicBezTo>
                    <a:cubicBezTo>
                      <a:pt x="199" y="132"/>
                      <a:pt x="200" y="132"/>
                      <a:pt x="200" y="132"/>
                    </a:cubicBezTo>
                    <a:cubicBezTo>
                      <a:pt x="301" y="131"/>
                      <a:pt x="385" y="58"/>
                      <a:pt x="404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4" name="íṡlíḓé">
                <a:extLst>
                  <a:ext uri="{FF2B5EF4-FFF2-40B4-BE49-F238E27FC236}">
                    <a16:creationId xmlns="" xmlns:a16="http://schemas.microsoft.com/office/drawing/2014/main" id="{046F6FDA-D6DC-42EB-B817-1C4CD8F5FCB0}"/>
                  </a:ext>
                </a:extLst>
              </p:cNvPr>
              <p:cNvSpPr/>
              <p:nvPr/>
            </p:nvSpPr>
            <p:spPr bwMode="auto">
              <a:xfrm>
                <a:off x="7026276" y="2900363"/>
                <a:ext cx="1136650" cy="681038"/>
              </a:xfrm>
              <a:custGeom>
                <a:avLst/>
                <a:gdLst>
                  <a:gd name="T0" fmla="*/ 417 w 417"/>
                  <a:gd name="T1" fmla="*/ 105 h 256"/>
                  <a:gd name="T2" fmla="*/ 210 w 417"/>
                  <a:gd name="T3" fmla="*/ 255 h 256"/>
                  <a:gd name="T4" fmla="*/ 1 w 417"/>
                  <a:gd name="T5" fmla="*/ 108 h 256"/>
                  <a:gd name="T6" fmla="*/ 208 w 417"/>
                  <a:gd name="T7" fmla="*/ 1 h 256"/>
                  <a:gd name="T8" fmla="*/ 417 w 417"/>
                  <a:gd name="T9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6">
                    <a:moveTo>
                      <a:pt x="417" y="105"/>
                    </a:moveTo>
                    <a:cubicBezTo>
                      <a:pt x="417" y="163"/>
                      <a:pt x="324" y="255"/>
                      <a:pt x="210" y="255"/>
                    </a:cubicBezTo>
                    <a:cubicBezTo>
                      <a:pt x="94" y="256"/>
                      <a:pt x="1" y="166"/>
                      <a:pt x="1" y="108"/>
                    </a:cubicBezTo>
                    <a:cubicBezTo>
                      <a:pt x="0" y="49"/>
                      <a:pt x="93" y="2"/>
                      <a:pt x="208" y="1"/>
                    </a:cubicBezTo>
                    <a:cubicBezTo>
                      <a:pt x="323" y="0"/>
                      <a:pt x="417" y="47"/>
                      <a:pt x="417" y="105"/>
                    </a:cubicBezTo>
                  </a:path>
                </a:pathLst>
              </a:custGeom>
              <a:solidFill>
                <a:srgbClr val="4B72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5" name="išḷíḍe">
                <a:extLst>
                  <a:ext uri="{FF2B5EF4-FFF2-40B4-BE49-F238E27FC236}">
                    <a16:creationId xmlns="" xmlns:a16="http://schemas.microsoft.com/office/drawing/2014/main" id="{7D70B4FD-2EF7-4282-8C81-8AA5A1A70CEE}"/>
                  </a:ext>
                </a:extLst>
              </p:cNvPr>
              <p:cNvSpPr/>
              <p:nvPr/>
            </p:nvSpPr>
            <p:spPr bwMode="auto">
              <a:xfrm>
                <a:off x="7021513" y="2892425"/>
                <a:ext cx="1136650" cy="688975"/>
              </a:xfrm>
              <a:custGeom>
                <a:avLst/>
                <a:gdLst>
                  <a:gd name="T0" fmla="*/ 417 w 417"/>
                  <a:gd name="T1" fmla="*/ 104 h 259"/>
                  <a:gd name="T2" fmla="*/ 210 w 417"/>
                  <a:gd name="T3" fmla="*/ 258 h 259"/>
                  <a:gd name="T4" fmla="*/ 1 w 417"/>
                  <a:gd name="T5" fmla="*/ 107 h 259"/>
                  <a:gd name="T6" fmla="*/ 209 w 417"/>
                  <a:gd name="T7" fmla="*/ 0 h 259"/>
                  <a:gd name="T8" fmla="*/ 417 w 417"/>
                  <a:gd name="T9" fmla="*/ 10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7" h="259">
                    <a:moveTo>
                      <a:pt x="417" y="104"/>
                    </a:moveTo>
                    <a:cubicBezTo>
                      <a:pt x="417" y="163"/>
                      <a:pt x="325" y="258"/>
                      <a:pt x="210" y="258"/>
                    </a:cubicBezTo>
                    <a:cubicBezTo>
                      <a:pt x="94" y="259"/>
                      <a:pt x="1" y="165"/>
                      <a:pt x="1" y="107"/>
                    </a:cubicBezTo>
                    <a:cubicBezTo>
                      <a:pt x="0" y="49"/>
                      <a:pt x="93" y="1"/>
                      <a:pt x="209" y="0"/>
                    </a:cubicBezTo>
                    <a:cubicBezTo>
                      <a:pt x="323" y="0"/>
                      <a:pt x="417" y="46"/>
                      <a:pt x="417" y="10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36" name="iṣļiďê">
                <a:extLst>
                  <a:ext uri="{FF2B5EF4-FFF2-40B4-BE49-F238E27FC236}">
                    <a16:creationId xmlns="" xmlns:a16="http://schemas.microsoft.com/office/drawing/2014/main" id="{2E25753D-67A9-44A0-8C6B-9F5278776050}"/>
                  </a:ext>
                </a:extLst>
              </p:cNvPr>
              <p:cNvSpPr/>
              <p:nvPr/>
            </p:nvSpPr>
            <p:spPr bwMode="auto">
              <a:xfrm>
                <a:off x="5740401" y="2305050"/>
                <a:ext cx="3749675" cy="173038"/>
              </a:xfrm>
              <a:custGeom>
                <a:avLst/>
                <a:gdLst>
                  <a:gd name="T0" fmla="*/ 1376 w 1376"/>
                  <a:gd name="T1" fmla="*/ 43 h 65"/>
                  <a:gd name="T2" fmla="*/ 1358 w 1376"/>
                  <a:gd name="T3" fmla="*/ 56 h 65"/>
                  <a:gd name="T4" fmla="*/ 18 w 1376"/>
                  <a:gd name="T5" fmla="*/ 64 h 65"/>
                  <a:gd name="T6" fmla="*/ 0 w 1376"/>
                  <a:gd name="T7" fmla="*/ 51 h 65"/>
                  <a:gd name="T8" fmla="*/ 0 w 1376"/>
                  <a:gd name="T9" fmla="*/ 22 h 65"/>
                  <a:gd name="T10" fmla="*/ 18 w 1376"/>
                  <a:gd name="T11" fmla="*/ 8 h 65"/>
                  <a:gd name="T12" fmla="*/ 1357 w 1376"/>
                  <a:gd name="T13" fmla="*/ 0 h 65"/>
                  <a:gd name="T14" fmla="*/ 1376 w 1376"/>
                  <a:gd name="T15" fmla="*/ 14 h 65"/>
                  <a:gd name="T16" fmla="*/ 1376 w 1376"/>
                  <a:gd name="T17" fmla="*/ 4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6" h="65">
                    <a:moveTo>
                      <a:pt x="1376" y="43"/>
                    </a:moveTo>
                    <a:cubicBezTo>
                      <a:pt x="1376" y="50"/>
                      <a:pt x="1368" y="56"/>
                      <a:pt x="1358" y="56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8" y="65"/>
                      <a:pt x="0" y="58"/>
                      <a:pt x="0" y="5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5"/>
                      <a:pt x="8" y="8"/>
                      <a:pt x="18" y="8"/>
                    </a:cubicBezTo>
                    <a:cubicBezTo>
                      <a:pt x="1357" y="0"/>
                      <a:pt x="1357" y="0"/>
                      <a:pt x="1357" y="0"/>
                    </a:cubicBezTo>
                    <a:cubicBezTo>
                      <a:pt x="1367" y="0"/>
                      <a:pt x="1376" y="7"/>
                      <a:pt x="1376" y="14"/>
                    </a:cubicBezTo>
                    <a:lnTo>
                      <a:pt x="1376" y="4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7" name="íṧ1ïḍè">
                <a:extLst>
                  <a:ext uri="{FF2B5EF4-FFF2-40B4-BE49-F238E27FC236}">
                    <a16:creationId xmlns="" xmlns:a16="http://schemas.microsoft.com/office/drawing/2014/main" id="{F2ED5BA3-6E64-414E-8CB6-E45F95C869D6}"/>
                  </a:ext>
                </a:extLst>
              </p:cNvPr>
              <p:cNvSpPr/>
              <p:nvPr/>
            </p:nvSpPr>
            <p:spPr bwMode="auto">
              <a:xfrm>
                <a:off x="8158163" y="3214688"/>
                <a:ext cx="822325" cy="31750"/>
              </a:xfrm>
              <a:custGeom>
                <a:avLst/>
                <a:gdLst>
                  <a:gd name="T0" fmla="*/ 302 w 302"/>
                  <a:gd name="T1" fmla="*/ 0 h 12"/>
                  <a:gd name="T2" fmla="*/ 286 w 302"/>
                  <a:gd name="T3" fmla="*/ 6 h 12"/>
                  <a:gd name="T4" fmla="*/ 1 w 302"/>
                  <a:gd name="T5" fmla="*/ 8 h 12"/>
                  <a:gd name="T6" fmla="*/ 0 w 302"/>
                  <a:gd name="T7" fmla="*/ 12 h 12"/>
                  <a:gd name="T8" fmla="*/ 282 w 302"/>
                  <a:gd name="T9" fmla="*/ 11 h 12"/>
                  <a:gd name="T10" fmla="*/ 301 w 302"/>
                  <a:gd name="T11" fmla="*/ 1 h 12"/>
                  <a:gd name="T12" fmla="*/ 302 w 30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2" h="12">
                    <a:moveTo>
                      <a:pt x="302" y="0"/>
                    </a:moveTo>
                    <a:cubicBezTo>
                      <a:pt x="298" y="4"/>
                      <a:pt x="291" y="6"/>
                      <a:pt x="286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0" y="11"/>
                      <a:pt x="0" y="12"/>
                    </a:cubicBezTo>
                    <a:cubicBezTo>
                      <a:pt x="282" y="11"/>
                      <a:pt x="282" y="11"/>
                      <a:pt x="282" y="11"/>
                    </a:cubicBezTo>
                    <a:cubicBezTo>
                      <a:pt x="289" y="11"/>
                      <a:pt x="298" y="6"/>
                      <a:pt x="301" y="1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8" name="îṣ1iďe">
                <a:extLst>
                  <a:ext uri="{FF2B5EF4-FFF2-40B4-BE49-F238E27FC236}">
                    <a16:creationId xmlns="" xmlns:a16="http://schemas.microsoft.com/office/drawing/2014/main" id="{1BCB5574-358E-4C9E-B514-BA4AB6AAA2FF}"/>
                  </a:ext>
                </a:extLst>
              </p:cNvPr>
              <p:cNvSpPr/>
              <p:nvPr/>
            </p:nvSpPr>
            <p:spPr bwMode="auto">
              <a:xfrm>
                <a:off x="8150226" y="3235325"/>
                <a:ext cx="11113" cy="11113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3 w 4"/>
                  <a:gd name="T7" fmla="*/ 4 h 4"/>
                  <a:gd name="T8" fmla="*/ 4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1"/>
                      <a:pt x="4" y="0"/>
                    </a:cubicBezTo>
                  </a:path>
                </a:pathLst>
              </a:custGeom>
              <a:solidFill>
                <a:srgbClr val="8C8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39" name="îşḷiḍê">
                <a:extLst>
                  <a:ext uri="{FF2B5EF4-FFF2-40B4-BE49-F238E27FC236}">
                    <a16:creationId xmlns="" xmlns:a16="http://schemas.microsoft.com/office/drawing/2014/main" id="{B7444679-11B9-4BE2-98D3-3976FC036FED}"/>
                  </a:ext>
                </a:extLst>
              </p:cNvPr>
              <p:cNvSpPr/>
              <p:nvPr/>
            </p:nvSpPr>
            <p:spPr bwMode="auto">
              <a:xfrm>
                <a:off x="8142288" y="3235325"/>
                <a:ext cx="12700" cy="11113"/>
              </a:xfrm>
              <a:custGeom>
                <a:avLst/>
                <a:gdLst>
                  <a:gd name="T0" fmla="*/ 5 w 5"/>
                  <a:gd name="T1" fmla="*/ 0 h 4"/>
                  <a:gd name="T2" fmla="*/ 2 w 5"/>
                  <a:gd name="T3" fmla="*/ 0 h 4"/>
                  <a:gd name="T4" fmla="*/ 0 w 5"/>
                  <a:gd name="T5" fmla="*/ 4 h 4"/>
                  <a:gd name="T6" fmla="*/ 3 w 5"/>
                  <a:gd name="T7" fmla="*/ 4 h 4"/>
                  <a:gd name="T8" fmla="*/ 5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1"/>
                      <a:pt x="5" y="0"/>
                    </a:cubicBezTo>
                  </a:path>
                </a:pathLst>
              </a:custGeom>
              <a:solidFill>
                <a:srgbClr val="3855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0" name="îṧḷiḍe">
                <a:extLst>
                  <a:ext uri="{FF2B5EF4-FFF2-40B4-BE49-F238E27FC236}">
                    <a16:creationId xmlns="" xmlns:a16="http://schemas.microsoft.com/office/drawing/2014/main" id="{89FC93BD-A07E-4180-A9BC-024BB4B15E0F}"/>
                  </a:ext>
                </a:extLst>
              </p:cNvPr>
              <p:cNvSpPr/>
              <p:nvPr/>
            </p:nvSpPr>
            <p:spPr bwMode="auto">
              <a:xfrm>
                <a:off x="6972301" y="3241675"/>
                <a:ext cx="68263" cy="12700"/>
              </a:xfrm>
              <a:custGeom>
                <a:avLst/>
                <a:gdLst>
                  <a:gd name="T0" fmla="*/ 23 w 25"/>
                  <a:gd name="T1" fmla="*/ 0 h 5"/>
                  <a:gd name="T2" fmla="*/ 0 w 25"/>
                  <a:gd name="T3" fmla="*/ 0 h 5"/>
                  <a:gd name="T4" fmla="*/ 6 w 25"/>
                  <a:gd name="T5" fmla="*/ 5 h 5"/>
                  <a:gd name="T6" fmla="*/ 25 w 25"/>
                  <a:gd name="T7" fmla="*/ 5 h 5"/>
                  <a:gd name="T8" fmla="*/ 23 w 2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3"/>
                      <a:pt x="24" y="2"/>
                      <a:pt x="23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1" name="ïṡḻîdé">
                <a:extLst>
                  <a:ext uri="{FF2B5EF4-FFF2-40B4-BE49-F238E27FC236}">
                    <a16:creationId xmlns="" xmlns:a16="http://schemas.microsoft.com/office/drawing/2014/main" id="{4558E3BD-EFC7-47C9-8005-22E843AB9F3F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2" name="íṩļîdè">
                <a:extLst>
                  <a:ext uri="{FF2B5EF4-FFF2-40B4-BE49-F238E27FC236}">
                    <a16:creationId xmlns="" xmlns:a16="http://schemas.microsoft.com/office/drawing/2014/main" id="{C6BA3533-1405-44B9-B004-A74ED9F975A4}"/>
                  </a:ext>
                </a:extLst>
              </p:cNvPr>
              <p:cNvSpPr/>
              <p:nvPr/>
            </p:nvSpPr>
            <p:spPr bwMode="auto">
              <a:xfrm>
                <a:off x="6842126" y="3241675"/>
                <a:ext cx="146050" cy="12700"/>
              </a:xfrm>
              <a:custGeom>
                <a:avLst/>
                <a:gdLst>
                  <a:gd name="T0" fmla="*/ 82 w 92"/>
                  <a:gd name="T1" fmla="*/ 0 h 8"/>
                  <a:gd name="T2" fmla="*/ 5 w 92"/>
                  <a:gd name="T3" fmla="*/ 2 h 8"/>
                  <a:gd name="T4" fmla="*/ 0 w 92"/>
                  <a:gd name="T5" fmla="*/ 8 h 8"/>
                  <a:gd name="T6" fmla="*/ 24 w 92"/>
                  <a:gd name="T7" fmla="*/ 8 h 8"/>
                  <a:gd name="T8" fmla="*/ 25 w 92"/>
                  <a:gd name="T9" fmla="*/ 7 h 8"/>
                  <a:gd name="T10" fmla="*/ 27 w 92"/>
                  <a:gd name="T11" fmla="*/ 8 h 8"/>
                  <a:gd name="T12" fmla="*/ 92 w 92"/>
                  <a:gd name="T13" fmla="*/ 8 h 8"/>
                  <a:gd name="T14" fmla="*/ 82 w 92"/>
                  <a:gd name="T1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8">
                    <a:moveTo>
                      <a:pt x="82" y="0"/>
                    </a:moveTo>
                    <a:lnTo>
                      <a:pt x="5" y="2"/>
                    </a:lnTo>
                    <a:lnTo>
                      <a:pt x="0" y="8"/>
                    </a:lnTo>
                    <a:lnTo>
                      <a:pt x="24" y="8"/>
                    </a:lnTo>
                    <a:lnTo>
                      <a:pt x="25" y="7"/>
                    </a:lnTo>
                    <a:lnTo>
                      <a:pt x="27" y="8"/>
                    </a:lnTo>
                    <a:lnTo>
                      <a:pt x="92" y="8"/>
                    </a:lnTo>
                    <a:lnTo>
                      <a:pt x="8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3" name="îŝḻïďe">
                <a:extLst>
                  <a:ext uri="{FF2B5EF4-FFF2-40B4-BE49-F238E27FC236}">
                    <a16:creationId xmlns="" xmlns:a16="http://schemas.microsoft.com/office/drawing/2014/main" id="{A77FC038-5382-4A2E-9E89-1CC5D5394555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4" name="íSḻîḑé">
                <a:extLst>
                  <a:ext uri="{FF2B5EF4-FFF2-40B4-BE49-F238E27FC236}">
                    <a16:creationId xmlns="" xmlns:a16="http://schemas.microsoft.com/office/drawing/2014/main" id="{C9BFFF18-4268-4975-A4C1-42E77EB5660F}"/>
                  </a:ext>
                </a:extLst>
              </p:cNvPr>
              <p:cNvSpPr/>
              <p:nvPr/>
            </p:nvSpPr>
            <p:spPr bwMode="auto">
              <a:xfrm>
                <a:off x="6842126" y="3244850"/>
                <a:ext cx="7938" cy="9525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0 h 6"/>
                  <a:gd name="T4" fmla="*/ 0 w 5"/>
                  <a:gd name="T5" fmla="*/ 6 h 6"/>
                  <a:gd name="T6" fmla="*/ 0 w 5"/>
                  <a:gd name="T7" fmla="*/ 6 h 6"/>
                  <a:gd name="T8" fmla="*/ 5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lnTo>
                      <a:pt x="1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5" name="íS1îḍe">
                <a:extLst>
                  <a:ext uri="{FF2B5EF4-FFF2-40B4-BE49-F238E27FC236}">
                    <a16:creationId xmlns="" xmlns:a16="http://schemas.microsoft.com/office/drawing/2014/main" id="{FBEAD0CD-4B96-4AF2-8AD4-657D2FAD254A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6" name="i$ľiďe">
                <a:extLst>
                  <a:ext uri="{FF2B5EF4-FFF2-40B4-BE49-F238E27FC236}">
                    <a16:creationId xmlns="" xmlns:a16="http://schemas.microsoft.com/office/drawing/2014/main" id="{D5C65F9A-19FE-4330-B1E0-F58567F216D3}"/>
                  </a:ext>
                </a:extLst>
              </p:cNvPr>
              <p:cNvSpPr/>
              <p:nvPr/>
            </p:nvSpPr>
            <p:spPr bwMode="auto">
              <a:xfrm>
                <a:off x="6880226" y="3252788"/>
                <a:ext cx="4763" cy="1588"/>
              </a:xfrm>
              <a:custGeom>
                <a:avLst/>
                <a:gdLst>
                  <a:gd name="T0" fmla="*/ 1 w 3"/>
                  <a:gd name="T1" fmla="*/ 0 h 1"/>
                  <a:gd name="T2" fmla="*/ 0 w 3"/>
                  <a:gd name="T3" fmla="*/ 1 h 1"/>
                  <a:gd name="T4" fmla="*/ 3 w 3"/>
                  <a:gd name="T5" fmla="*/ 1 h 1"/>
                  <a:gd name="T6" fmla="*/ 1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7" name="íṧļíďè">
                <a:extLst>
                  <a:ext uri="{FF2B5EF4-FFF2-40B4-BE49-F238E27FC236}">
                    <a16:creationId xmlns="" xmlns:a16="http://schemas.microsoft.com/office/drawing/2014/main" id="{045BDF60-37E1-4331-BDBC-CB8950055B74}"/>
                  </a:ext>
                </a:extLst>
              </p:cNvPr>
              <p:cNvSpPr/>
              <p:nvPr/>
            </p:nvSpPr>
            <p:spPr bwMode="auto">
              <a:xfrm>
                <a:off x="6215063" y="3235325"/>
                <a:ext cx="628650" cy="22225"/>
              </a:xfrm>
              <a:custGeom>
                <a:avLst/>
                <a:gdLst>
                  <a:gd name="T0" fmla="*/ 34 w 231"/>
                  <a:gd name="T1" fmla="*/ 4 h 8"/>
                  <a:gd name="T2" fmla="*/ 22 w 231"/>
                  <a:gd name="T3" fmla="*/ 4 h 8"/>
                  <a:gd name="T4" fmla="*/ 20 w 231"/>
                  <a:gd name="T5" fmla="*/ 8 h 8"/>
                  <a:gd name="T6" fmla="*/ 33 w 231"/>
                  <a:gd name="T7" fmla="*/ 8 h 8"/>
                  <a:gd name="T8" fmla="*/ 34 w 231"/>
                  <a:gd name="T9" fmla="*/ 4 h 8"/>
                  <a:gd name="T10" fmla="*/ 57 w 231"/>
                  <a:gd name="T11" fmla="*/ 4 h 8"/>
                  <a:gd name="T12" fmla="*/ 45 w 231"/>
                  <a:gd name="T13" fmla="*/ 4 h 8"/>
                  <a:gd name="T14" fmla="*/ 43 w 231"/>
                  <a:gd name="T15" fmla="*/ 8 h 8"/>
                  <a:gd name="T16" fmla="*/ 56 w 231"/>
                  <a:gd name="T17" fmla="*/ 8 h 8"/>
                  <a:gd name="T18" fmla="*/ 57 w 231"/>
                  <a:gd name="T19" fmla="*/ 4 h 8"/>
                  <a:gd name="T20" fmla="*/ 80 w 231"/>
                  <a:gd name="T21" fmla="*/ 4 h 8"/>
                  <a:gd name="T22" fmla="*/ 68 w 231"/>
                  <a:gd name="T23" fmla="*/ 4 h 8"/>
                  <a:gd name="T24" fmla="*/ 67 w 231"/>
                  <a:gd name="T25" fmla="*/ 8 h 8"/>
                  <a:gd name="T26" fmla="*/ 79 w 231"/>
                  <a:gd name="T27" fmla="*/ 8 h 8"/>
                  <a:gd name="T28" fmla="*/ 80 w 231"/>
                  <a:gd name="T29" fmla="*/ 4 h 8"/>
                  <a:gd name="T30" fmla="*/ 104 w 231"/>
                  <a:gd name="T31" fmla="*/ 3 h 8"/>
                  <a:gd name="T32" fmla="*/ 91 w 231"/>
                  <a:gd name="T33" fmla="*/ 3 h 8"/>
                  <a:gd name="T34" fmla="*/ 90 w 231"/>
                  <a:gd name="T35" fmla="*/ 8 h 8"/>
                  <a:gd name="T36" fmla="*/ 102 w 231"/>
                  <a:gd name="T37" fmla="*/ 8 h 8"/>
                  <a:gd name="T38" fmla="*/ 104 w 231"/>
                  <a:gd name="T39" fmla="*/ 3 h 8"/>
                  <a:gd name="T40" fmla="*/ 127 w 231"/>
                  <a:gd name="T41" fmla="*/ 3 h 8"/>
                  <a:gd name="T42" fmla="*/ 114 w 231"/>
                  <a:gd name="T43" fmla="*/ 3 h 8"/>
                  <a:gd name="T44" fmla="*/ 113 w 231"/>
                  <a:gd name="T45" fmla="*/ 8 h 8"/>
                  <a:gd name="T46" fmla="*/ 126 w 231"/>
                  <a:gd name="T47" fmla="*/ 8 h 8"/>
                  <a:gd name="T48" fmla="*/ 127 w 231"/>
                  <a:gd name="T49" fmla="*/ 3 h 8"/>
                  <a:gd name="T50" fmla="*/ 150 w 231"/>
                  <a:gd name="T51" fmla="*/ 3 h 8"/>
                  <a:gd name="T52" fmla="*/ 138 w 231"/>
                  <a:gd name="T53" fmla="*/ 3 h 8"/>
                  <a:gd name="T54" fmla="*/ 136 w 231"/>
                  <a:gd name="T55" fmla="*/ 8 h 8"/>
                  <a:gd name="T56" fmla="*/ 149 w 231"/>
                  <a:gd name="T57" fmla="*/ 8 h 8"/>
                  <a:gd name="T58" fmla="*/ 150 w 231"/>
                  <a:gd name="T59" fmla="*/ 3 h 8"/>
                  <a:gd name="T60" fmla="*/ 173 w 231"/>
                  <a:gd name="T61" fmla="*/ 3 h 8"/>
                  <a:gd name="T62" fmla="*/ 161 w 231"/>
                  <a:gd name="T63" fmla="*/ 3 h 8"/>
                  <a:gd name="T64" fmla="*/ 160 w 231"/>
                  <a:gd name="T65" fmla="*/ 8 h 8"/>
                  <a:gd name="T66" fmla="*/ 172 w 231"/>
                  <a:gd name="T67" fmla="*/ 7 h 8"/>
                  <a:gd name="T68" fmla="*/ 173 w 231"/>
                  <a:gd name="T69" fmla="*/ 3 h 8"/>
                  <a:gd name="T70" fmla="*/ 231 w 231"/>
                  <a:gd name="T71" fmla="*/ 3 h 8"/>
                  <a:gd name="T72" fmla="*/ 183 w 231"/>
                  <a:gd name="T73" fmla="*/ 3 h 8"/>
                  <a:gd name="T74" fmla="*/ 184 w 231"/>
                  <a:gd name="T75" fmla="*/ 3 h 8"/>
                  <a:gd name="T76" fmla="*/ 183 w 231"/>
                  <a:gd name="T77" fmla="*/ 7 h 8"/>
                  <a:gd name="T78" fmla="*/ 195 w 231"/>
                  <a:gd name="T79" fmla="*/ 7 h 8"/>
                  <a:gd name="T80" fmla="*/ 195 w 231"/>
                  <a:gd name="T81" fmla="*/ 7 h 8"/>
                  <a:gd name="T82" fmla="*/ 197 w 231"/>
                  <a:gd name="T83" fmla="*/ 7 h 8"/>
                  <a:gd name="T84" fmla="*/ 230 w 231"/>
                  <a:gd name="T85" fmla="*/ 7 h 8"/>
                  <a:gd name="T86" fmla="*/ 231 w 231"/>
                  <a:gd name="T87" fmla="*/ 3 h 8"/>
                  <a:gd name="T88" fmla="*/ 0 w 231"/>
                  <a:gd name="T89" fmla="*/ 0 h 8"/>
                  <a:gd name="T90" fmla="*/ 0 w 231"/>
                  <a:gd name="T91" fmla="*/ 0 h 8"/>
                  <a:gd name="T92" fmla="*/ 10 w 231"/>
                  <a:gd name="T93" fmla="*/ 7 h 8"/>
                  <a:gd name="T94" fmla="*/ 11 w 231"/>
                  <a:gd name="T95" fmla="*/ 4 h 8"/>
                  <a:gd name="T96" fmla="*/ 0 w 231"/>
                  <a:gd name="T9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1" h="8">
                    <a:moveTo>
                      <a:pt x="34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4" y="4"/>
                      <a:pt x="34" y="4"/>
                      <a:pt x="34" y="4"/>
                    </a:cubicBezTo>
                    <a:moveTo>
                      <a:pt x="57" y="4"/>
                    </a:moveTo>
                    <a:cubicBezTo>
                      <a:pt x="45" y="4"/>
                      <a:pt x="45" y="4"/>
                      <a:pt x="45" y="4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7" y="4"/>
                      <a:pt x="57" y="4"/>
                      <a:pt x="57" y="4"/>
                    </a:cubicBezTo>
                    <a:moveTo>
                      <a:pt x="80" y="4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0" y="4"/>
                      <a:pt x="80" y="4"/>
                      <a:pt x="80" y="4"/>
                    </a:cubicBezTo>
                    <a:moveTo>
                      <a:pt x="104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4" y="3"/>
                      <a:pt x="104" y="3"/>
                      <a:pt x="104" y="3"/>
                    </a:cubicBezTo>
                    <a:moveTo>
                      <a:pt x="127" y="3"/>
                    </a:move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7" y="3"/>
                      <a:pt x="127" y="3"/>
                      <a:pt x="127" y="3"/>
                    </a:cubicBezTo>
                    <a:moveTo>
                      <a:pt x="150" y="3"/>
                    </a:moveTo>
                    <a:cubicBezTo>
                      <a:pt x="138" y="3"/>
                      <a:pt x="138" y="3"/>
                      <a:pt x="138" y="3"/>
                    </a:cubicBezTo>
                    <a:cubicBezTo>
                      <a:pt x="136" y="8"/>
                      <a:pt x="136" y="8"/>
                      <a:pt x="136" y="8"/>
                    </a:cubicBezTo>
                    <a:cubicBezTo>
                      <a:pt x="149" y="8"/>
                      <a:pt x="149" y="8"/>
                      <a:pt x="149" y="8"/>
                    </a:cubicBezTo>
                    <a:cubicBezTo>
                      <a:pt x="150" y="3"/>
                      <a:pt x="150" y="3"/>
                      <a:pt x="150" y="3"/>
                    </a:cubicBezTo>
                    <a:moveTo>
                      <a:pt x="173" y="3"/>
                    </a:moveTo>
                    <a:cubicBezTo>
                      <a:pt x="161" y="3"/>
                      <a:pt x="161" y="3"/>
                      <a:pt x="161" y="3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72" y="7"/>
                      <a:pt x="172" y="7"/>
                      <a:pt x="172" y="7"/>
                    </a:cubicBezTo>
                    <a:cubicBezTo>
                      <a:pt x="173" y="3"/>
                      <a:pt x="173" y="3"/>
                      <a:pt x="173" y="3"/>
                    </a:cubicBezTo>
                    <a:moveTo>
                      <a:pt x="231" y="3"/>
                    </a:moveTo>
                    <a:cubicBezTo>
                      <a:pt x="183" y="3"/>
                      <a:pt x="183" y="3"/>
                      <a:pt x="183" y="3"/>
                    </a:cubicBezTo>
                    <a:cubicBezTo>
                      <a:pt x="184" y="3"/>
                      <a:pt x="184" y="3"/>
                      <a:pt x="184" y="3"/>
                    </a:cubicBezTo>
                    <a:cubicBezTo>
                      <a:pt x="183" y="7"/>
                      <a:pt x="183" y="7"/>
                      <a:pt x="183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5" y="7"/>
                      <a:pt x="195" y="7"/>
                      <a:pt x="195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230" y="7"/>
                      <a:pt x="230" y="7"/>
                      <a:pt x="230" y="7"/>
                    </a:cubicBezTo>
                    <a:cubicBezTo>
                      <a:pt x="231" y="3"/>
                      <a:pt x="231" y="3"/>
                      <a:pt x="231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6" y="6"/>
                      <a:pt x="10" y="7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3"/>
                      <a:pt x="3" y="2"/>
                      <a:pt x="0" y="0"/>
                    </a:cubicBezTo>
                  </a:path>
                </a:pathLst>
              </a:custGeom>
              <a:solidFill>
                <a:srgbClr val="BD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8" name="îSḻíḓê">
                <a:extLst>
                  <a:ext uri="{FF2B5EF4-FFF2-40B4-BE49-F238E27FC236}">
                    <a16:creationId xmlns="" xmlns:a16="http://schemas.microsoft.com/office/drawing/2014/main" id="{8CDE909C-72CC-4C82-9703-F348902505DF}"/>
                  </a:ext>
                </a:extLst>
              </p:cNvPr>
              <p:cNvSpPr/>
              <p:nvPr/>
            </p:nvSpPr>
            <p:spPr bwMode="auto">
              <a:xfrm>
                <a:off x="6208713" y="3233738"/>
                <a:ext cx="6350" cy="158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49" name="ïşḻîḓè">
                <a:extLst>
                  <a:ext uri="{FF2B5EF4-FFF2-40B4-BE49-F238E27FC236}">
                    <a16:creationId xmlns="" xmlns:a16="http://schemas.microsoft.com/office/drawing/2014/main" id="{9C11BB99-23BC-4F9D-9843-E74D98745BD5}"/>
                  </a:ext>
                </a:extLst>
              </p:cNvPr>
              <p:cNvSpPr/>
              <p:nvPr/>
            </p:nvSpPr>
            <p:spPr bwMode="auto">
              <a:xfrm>
                <a:off x="6242051" y="3246438"/>
                <a:ext cx="31750" cy="11113"/>
              </a:xfrm>
              <a:custGeom>
                <a:avLst/>
                <a:gdLst>
                  <a:gd name="T0" fmla="*/ 1 w 12"/>
                  <a:gd name="T1" fmla="*/ 0 h 4"/>
                  <a:gd name="T2" fmla="*/ 0 w 12"/>
                  <a:gd name="T3" fmla="*/ 3 h 4"/>
                  <a:gd name="T4" fmla="*/ 7 w 12"/>
                  <a:gd name="T5" fmla="*/ 4 h 4"/>
                  <a:gd name="T6" fmla="*/ 7 w 12"/>
                  <a:gd name="T7" fmla="*/ 4 h 4"/>
                  <a:gd name="T8" fmla="*/ 10 w 12"/>
                  <a:gd name="T9" fmla="*/ 4 h 4"/>
                  <a:gd name="T10" fmla="*/ 12 w 12"/>
                  <a:gd name="T11" fmla="*/ 0 h 4"/>
                  <a:gd name="T12" fmla="*/ 4 w 12"/>
                  <a:gd name="T13" fmla="*/ 0 h 4"/>
                  <a:gd name="T14" fmla="*/ 4 w 12"/>
                  <a:gd name="T15" fmla="*/ 0 h 4"/>
                  <a:gd name="T16" fmla="*/ 1 w 1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5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0" name="i$ḷíḍe">
                <a:extLst>
                  <a:ext uri="{FF2B5EF4-FFF2-40B4-BE49-F238E27FC236}">
                    <a16:creationId xmlns="" xmlns:a16="http://schemas.microsoft.com/office/drawing/2014/main" id="{B44986D0-4C26-456D-A01A-BABB414A8BC0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1" name="îṣ1îḑê">
                <a:extLst>
                  <a:ext uri="{FF2B5EF4-FFF2-40B4-BE49-F238E27FC236}">
                    <a16:creationId xmlns="" xmlns:a16="http://schemas.microsoft.com/office/drawing/2014/main" id="{22C95F28-3867-4516-9B6A-BCCD1D412682}"/>
                  </a:ext>
                </a:extLst>
              </p:cNvPr>
              <p:cNvSpPr/>
              <p:nvPr/>
            </p:nvSpPr>
            <p:spPr bwMode="auto">
              <a:xfrm>
                <a:off x="6303963" y="3246438"/>
                <a:ext cx="33338" cy="11113"/>
              </a:xfrm>
              <a:custGeom>
                <a:avLst/>
                <a:gdLst>
                  <a:gd name="T0" fmla="*/ 21 w 21"/>
                  <a:gd name="T1" fmla="*/ 0 h 7"/>
                  <a:gd name="T2" fmla="*/ 2 w 21"/>
                  <a:gd name="T3" fmla="*/ 0 h 7"/>
                  <a:gd name="T4" fmla="*/ 0 w 21"/>
                  <a:gd name="T5" fmla="*/ 7 h 7"/>
                  <a:gd name="T6" fmla="*/ 18 w 21"/>
                  <a:gd name="T7" fmla="*/ 7 h 7"/>
                  <a:gd name="T8" fmla="*/ 21 w 21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7">
                    <a:moveTo>
                      <a:pt x="21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8" y="7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2" name="ïṩḷïḋe">
                <a:extLst>
                  <a:ext uri="{FF2B5EF4-FFF2-40B4-BE49-F238E27FC236}">
                    <a16:creationId xmlns="" xmlns:a16="http://schemas.microsoft.com/office/drawing/2014/main" id="{2B5919B5-30EE-474A-9575-CC9B13DFC9DB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3" name="îSlídé">
                <a:extLst>
                  <a:ext uri="{FF2B5EF4-FFF2-40B4-BE49-F238E27FC236}">
                    <a16:creationId xmlns="" xmlns:a16="http://schemas.microsoft.com/office/drawing/2014/main" id="{3A3A9300-014A-4E4C-9E7A-48CF0A3D1A36}"/>
                  </a:ext>
                </a:extLst>
              </p:cNvPr>
              <p:cNvSpPr/>
              <p:nvPr/>
            </p:nvSpPr>
            <p:spPr bwMode="auto">
              <a:xfrm>
                <a:off x="6367463" y="3246438"/>
                <a:ext cx="31750" cy="11113"/>
              </a:xfrm>
              <a:custGeom>
                <a:avLst/>
                <a:gdLst>
                  <a:gd name="T0" fmla="*/ 20 w 20"/>
                  <a:gd name="T1" fmla="*/ 0 h 7"/>
                  <a:gd name="T2" fmla="*/ 2 w 20"/>
                  <a:gd name="T3" fmla="*/ 0 h 7"/>
                  <a:gd name="T4" fmla="*/ 0 w 20"/>
                  <a:gd name="T5" fmla="*/ 7 h 7"/>
                  <a:gd name="T6" fmla="*/ 19 w 20"/>
                  <a:gd name="T7" fmla="*/ 7 h 7"/>
                  <a:gd name="T8" fmla="*/ 20 w 2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">
                    <a:moveTo>
                      <a:pt x="20" y="0"/>
                    </a:moveTo>
                    <a:lnTo>
                      <a:pt x="2" y="0"/>
                    </a:lnTo>
                    <a:lnTo>
                      <a:pt x="0" y="7"/>
                    </a:lnTo>
                    <a:lnTo>
                      <a:pt x="19" y="7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4" name="îṧľíďè">
                <a:extLst>
                  <a:ext uri="{FF2B5EF4-FFF2-40B4-BE49-F238E27FC236}">
                    <a16:creationId xmlns="" xmlns:a16="http://schemas.microsoft.com/office/drawing/2014/main" id="{D5CC8C50-760C-4E0A-9B4A-EA0B786C79CD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5" name="iṩľiďê">
                <a:extLst>
                  <a:ext uri="{FF2B5EF4-FFF2-40B4-BE49-F238E27FC236}">
                    <a16:creationId xmlns="" xmlns:a16="http://schemas.microsoft.com/office/drawing/2014/main" id="{C16E812F-8102-48A5-9ADF-01550B0A9AFA}"/>
                  </a:ext>
                </a:extLst>
              </p:cNvPr>
              <p:cNvSpPr/>
              <p:nvPr/>
            </p:nvSpPr>
            <p:spPr bwMode="auto">
              <a:xfrm>
                <a:off x="6429376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1 h 8"/>
                  <a:gd name="T4" fmla="*/ 0 w 21"/>
                  <a:gd name="T5" fmla="*/ 8 h 8"/>
                  <a:gd name="T6" fmla="*/ 19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1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6" name="íşlîďè">
                <a:extLst>
                  <a:ext uri="{FF2B5EF4-FFF2-40B4-BE49-F238E27FC236}">
                    <a16:creationId xmlns="" xmlns:a16="http://schemas.microsoft.com/office/drawing/2014/main" id="{ADF5F630-DE8B-4544-9158-4838CE0BC191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7" name="íşľïḑe">
                <a:extLst>
                  <a:ext uri="{FF2B5EF4-FFF2-40B4-BE49-F238E27FC236}">
                    <a16:creationId xmlns="" xmlns:a16="http://schemas.microsoft.com/office/drawing/2014/main" id="{AE737C2F-7834-4E38-90E1-0DB0571294FF}"/>
                  </a:ext>
                </a:extLst>
              </p:cNvPr>
              <p:cNvSpPr/>
              <p:nvPr/>
            </p:nvSpPr>
            <p:spPr bwMode="auto">
              <a:xfrm>
                <a:off x="6492876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3 w 20"/>
                  <a:gd name="T3" fmla="*/ 0 h 8"/>
                  <a:gd name="T4" fmla="*/ 0 w 20"/>
                  <a:gd name="T5" fmla="*/ 8 h 8"/>
                  <a:gd name="T6" fmla="*/ 19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3" y="0"/>
                    </a:lnTo>
                    <a:lnTo>
                      <a:pt x="0" y="8"/>
                    </a:lnTo>
                    <a:lnTo>
                      <a:pt x="19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8" name="iSļïdé">
                <a:extLst>
                  <a:ext uri="{FF2B5EF4-FFF2-40B4-BE49-F238E27FC236}">
                    <a16:creationId xmlns="" xmlns:a16="http://schemas.microsoft.com/office/drawing/2014/main" id="{F97FD797-861A-4376-94DE-A8F9FFDD24F2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59" name="iṧ1iďé">
                <a:extLst>
                  <a:ext uri="{FF2B5EF4-FFF2-40B4-BE49-F238E27FC236}">
                    <a16:creationId xmlns="" xmlns:a16="http://schemas.microsoft.com/office/drawing/2014/main" id="{B6D83D19-CF75-44E0-BC21-22E5E7EF8A9A}"/>
                  </a:ext>
                </a:extLst>
              </p:cNvPr>
              <p:cNvSpPr/>
              <p:nvPr/>
            </p:nvSpPr>
            <p:spPr bwMode="auto">
              <a:xfrm>
                <a:off x="6557963" y="3244850"/>
                <a:ext cx="33338" cy="12700"/>
              </a:xfrm>
              <a:custGeom>
                <a:avLst/>
                <a:gdLst>
                  <a:gd name="T0" fmla="*/ 21 w 21"/>
                  <a:gd name="T1" fmla="*/ 0 h 8"/>
                  <a:gd name="T2" fmla="*/ 2 w 21"/>
                  <a:gd name="T3" fmla="*/ 0 h 8"/>
                  <a:gd name="T4" fmla="*/ 0 w 21"/>
                  <a:gd name="T5" fmla="*/ 8 h 8"/>
                  <a:gd name="T6" fmla="*/ 17 w 21"/>
                  <a:gd name="T7" fmla="*/ 8 h 8"/>
                  <a:gd name="T8" fmla="*/ 21 w 2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8">
                    <a:moveTo>
                      <a:pt x="21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17" y="8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0" name="îsḷîḍe">
                <a:extLst>
                  <a:ext uri="{FF2B5EF4-FFF2-40B4-BE49-F238E27FC236}">
                    <a16:creationId xmlns="" xmlns:a16="http://schemas.microsoft.com/office/drawing/2014/main" id="{6A163C92-7075-4E72-86BA-5AADBC6D82D9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1" name="íšļïḍè">
                <a:extLst>
                  <a:ext uri="{FF2B5EF4-FFF2-40B4-BE49-F238E27FC236}">
                    <a16:creationId xmlns="" xmlns:a16="http://schemas.microsoft.com/office/drawing/2014/main" id="{7941726A-E5D9-4210-A968-3B893A294183}"/>
                  </a:ext>
                </a:extLst>
              </p:cNvPr>
              <p:cNvSpPr/>
              <p:nvPr/>
            </p:nvSpPr>
            <p:spPr bwMode="auto">
              <a:xfrm>
                <a:off x="6621463" y="3244850"/>
                <a:ext cx="31750" cy="12700"/>
              </a:xfrm>
              <a:custGeom>
                <a:avLst/>
                <a:gdLst>
                  <a:gd name="T0" fmla="*/ 20 w 20"/>
                  <a:gd name="T1" fmla="*/ 0 h 8"/>
                  <a:gd name="T2" fmla="*/ 1 w 20"/>
                  <a:gd name="T3" fmla="*/ 0 h 8"/>
                  <a:gd name="T4" fmla="*/ 0 w 20"/>
                  <a:gd name="T5" fmla="*/ 8 h 8"/>
                  <a:gd name="T6" fmla="*/ 18 w 20"/>
                  <a:gd name="T7" fmla="*/ 8 h 8"/>
                  <a:gd name="T8" fmla="*/ 20 w 20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8">
                    <a:moveTo>
                      <a:pt x="20" y="0"/>
                    </a:moveTo>
                    <a:lnTo>
                      <a:pt x="1" y="0"/>
                    </a:lnTo>
                    <a:lnTo>
                      <a:pt x="0" y="8"/>
                    </a:lnTo>
                    <a:lnTo>
                      <a:pt x="18" y="8"/>
                    </a:lnTo>
                    <a:lnTo>
                      <a:pt x="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2" name="ïş1ïde">
                <a:extLst>
                  <a:ext uri="{FF2B5EF4-FFF2-40B4-BE49-F238E27FC236}">
                    <a16:creationId xmlns="" xmlns:a16="http://schemas.microsoft.com/office/drawing/2014/main" id="{53177B04-82A6-4A24-9ABC-F58890A811F9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3" name="iṣliḋê">
                <a:extLst>
                  <a:ext uri="{FF2B5EF4-FFF2-40B4-BE49-F238E27FC236}">
                    <a16:creationId xmlns="" xmlns:a16="http://schemas.microsoft.com/office/drawing/2014/main" id="{EA6A8D02-13BF-49F8-8181-8F793BF6ECA6}"/>
                  </a:ext>
                </a:extLst>
              </p:cNvPr>
              <p:cNvSpPr/>
              <p:nvPr/>
            </p:nvSpPr>
            <p:spPr bwMode="auto">
              <a:xfrm>
                <a:off x="6683376" y="3244850"/>
                <a:ext cx="33338" cy="9525"/>
              </a:xfrm>
              <a:custGeom>
                <a:avLst/>
                <a:gdLst>
                  <a:gd name="T0" fmla="*/ 19 w 21"/>
                  <a:gd name="T1" fmla="*/ 0 h 6"/>
                  <a:gd name="T2" fmla="*/ 2 w 21"/>
                  <a:gd name="T3" fmla="*/ 0 h 6"/>
                  <a:gd name="T4" fmla="*/ 0 w 21"/>
                  <a:gd name="T5" fmla="*/ 6 h 6"/>
                  <a:gd name="T6" fmla="*/ 19 w 21"/>
                  <a:gd name="T7" fmla="*/ 6 h 6"/>
                  <a:gd name="T8" fmla="*/ 21 w 21"/>
                  <a:gd name="T9" fmla="*/ 0 h 6"/>
                  <a:gd name="T10" fmla="*/ 19 w 21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6">
                    <a:moveTo>
                      <a:pt x="19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19" y="6"/>
                    </a:lnTo>
                    <a:lnTo>
                      <a:pt x="21" y="0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4" name="ïṡľïďe">
                <a:extLst>
                  <a:ext uri="{FF2B5EF4-FFF2-40B4-BE49-F238E27FC236}">
                    <a16:creationId xmlns="" xmlns:a16="http://schemas.microsoft.com/office/drawing/2014/main" id="{15AFF34C-0A29-4DD3-9413-D9A97B499A8C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BAC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5" name="î$1îďé">
                <a:extLst>
                  <a:ext uri="{FF2B5EF4-FFF2-40B4-BE49-F238E27FC236}">
                    <a16:creationId xmlns="" xmlns:a16="http://schemas.microsoft.com/office/drawing/2014/main" id="{2754E861-E59A-4269-AEF1-48AE9401E5A6}"/>
                  </a:ext>
                </a:extLst>
              </p:cNvPr>
              <p:cNvSpPr/>
              <p:nvPr/>
            </p:nvSpPr>
            <p:spPr bwMode="auto">
              <a:xfrm>
                <a:off x="6745288" y="3254375"/>
                <a:ext cx="6350" cy="0"/>
              </a:xfrm>
              <a:custGeom>
                <a:avLst/>
                <a:gdLst>
                  <a:gd name="T0" fmla="*/ 0 w 4"/>
                  <a:gd name="T1" fmla="*/ 0 w 4"/>
                  <a:gd name="T2" fmla="*/ 4 w 4"/>
                  <a:gd name="T3" fmla="*/ 0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6" name="îṧļíḑé">
                <a:extLst>
                  <a:ext uri="{FF2B5EF4-FFF2-40B4-BE49-F238E27FC236}">
                    <a16:creationId xmlns="" xmlns:a16="http://schemas.microsoft.com/office/drawing/2014/main" id="{03A42DA8-AF9B-4073-BD3A-310B4D0E99C4}"/>
                  </a:ext>
                </a:extLst>
              </p:cNvPr>
              <p:cNvSpPr/>
              <p:nvPr/>
            </p:nvSpPr>
            <p:spPr bwMode="auto">
              <a:xfrm>
                <a:off x="7034213" y="3235325"/>
                <a:ext cx="1112838" cy="19050"/>
              </a:xfrm>
              <a:custGeom>
                <a:avLst/>
                <a:gdLst>
                  <a:gd name="T0" fmla="*/ 408 w 408"/>
                  <a:gd name="T1" fmla="*/ 0 h 7"/>
                  <a:gd name="T2" fmla="*/ 0 w 408"/>
                  <a:gd name="T3" fmla="*/ 2 h 7"/>
                  <a:gd name="T4" fmla="*/ 2 w 408"/>
                  <a:gd name="T5" fmla="*/ 7 h 7"/>
                  <a:gd name="T6" fmla="*/ 406 w 408"/>
                  <a:gd name="T7" fmla="*/ 4 h 7"/>
                  <a:gd name="T8" fmla="*/ 408 w 40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7">
                    <a:moveTo>
                      <a:pt x="40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406" y="4"/>
                      <a:pt x="406" y="4"/>
                      <a:pt x="406" y="4"/>
                    </a:cubicBezTo>
                    <a:cubicBezTo>
                      <a:pt x="407" y="3"/>
                      <a:pt x="407" y="1"/>
                      <a:pt x="408" y="0"/>
                    </a:cubicBezTo>
                  </a:path>
                </a:pathLst>
              </a:custGeom>
              <a:solidFill>
                <a:srgbClr val="2122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67" name="îsḷíďe">
                <a:extLst>
                  <a:ext uri="{FF2B5EF4-FFF2-40B4-BE49-F238E27FC236}">
                    <a16:creationId xmlns="" xmlns:a16="http://schemas.microsoft.com/office/drawing/2014/main" id="{3ECAA339-2477-4861-81CB-EE55BC3EC5BE}"/>
                  </a:ext>
                </a:extLst>
              </p:cNvPr>
              <p:cNvSpPr/>
              <p:nvPr/>
            </p:nvSpPr>
            <p:spPr bwMode="auto">
              <a:xfrm>
                <a:off x="5735638" y="2411413"/>
                <a:ext cx="3760788" cy="835025"/>
              </a:xfrm>
              <a:custGeom>
                <a:avLst/>
                <a:gdLst>
                  <a:gd name="T0" fmla="*/ 1367 w 1380"/>
                  <a:gd name="T1" fmla="*/ 0 h 314"/>
                  <a:gd name="T2" fmla="*/ 14 w 1380"/>
                  <a:gd name="T3" fmla="*/ 8 h 314"/>
                  <a:gd name="T4" fmla="*/ 5 w 1380"/>
                  <a:gd name="T5" fmla="*/ 25 h 314"/>
                  <a:gd name="T6" fmla="*/ 150 w 1380"/>
                  <a:gd name="T7" fmla="*/ 274 h 314"/>
                  <a:gd name="T8" fmla="*/ 151 w 1380"/>
                  <a:gd name="T9" fmla="*/ 274 h 314"/>
                  <a:gd name="T10" fmla="*/ 151 w 1380"/>
                  <a:gd name="T11" fmla="*/ 274 h 314"/>
                  <a:gd name="T12" fmla="*/ 171 w 1380"/>
                  <a:gd name="T13" fmla="*/ 305 h 314"/>
                  <a:gd name="T14" fmla="*/ 190 w 1380"/>
                  <a:gd name="T15" fmla="*/ 314 h 314"/>
                  <a:gd name="T16" fmla="*/ 1175 w 1380"/>
                  <a:gd name="T17" fmla="*/ 308 h 314"/>
                  <a:gd name="T18" fmla="*/ 1194 w 1380"/>
                  <a:gd name="T19" fmla="*/ 299 h 314"/>
                  <a:gd name="T20" fmla="*/ 1214 w 1380"/>
                  <a:gd name="T21" fmla="*/ 268 h 314"/>
                  <a:gd name="T22" fmla="*/ 1214 w 1380"/>
                  <a:gd name="T23" fmla="*/ 268 h 314"/>
                  <a:gd name="T24" fmla="*/ 1214 w 1380"/>
                  <a:gd name="T25" fmla="*/ 267 h 314"/>
                  <a:gd name="T26" fmla="*/ 1374 w 1380"/>
                  <a:gd name="T27" fmla="*/ 17 h 314"/>
                  <a:gd name="T28" fmla="*/ 1367 w 1380"/>
                  <a:gd name="T29" fmla="*/ 0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80" h="314">
                    <a:moveTo>
                      <a:pt x="1367" y="0"/>
                    </a:moveTo>
                    <a:cubicBezTo>
                      <a:pt x="14" y="8"/>
                      <a:pt x="14" y="8"/>
                      <a:pt x="14" y="8"/>
                    </a:cubicBezTo>
                    <a:cubicBezTo>
                      <a:pt x="3" y="9"/>
                      <a:pt x="0" y="16"/>
                      <a:pt x="5" y="25"/>
                    </a:cubicBezTo>
                    <a:cubicBezTo>
                      <a:pt x="150" y="274"/>
                      <a:pt x="150" y="274"/>
                      <a:pt x="150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51" y="274"/>
                      <a:pt x="151" y="274"/>
                      <a:pt x="151" y="274"/>
                    </a:cubicBezTo>
                    <a:cubicBezTo>
                      <a:pt x="171" y="305"/>
                      <a:pt x="171" y="305"/>
                      <a:pt x="171" y="305"/>
                    </a:cubicBezTo>
                    <a:cubicBezTo>
                      <a:pt x="174" y="310"/>
                      <a:pt x="182" y="314"/>
                      <a:pt x="190" y="314"/>
                    </a:cubicBezTo>
                    <a:cubicBezTo>
                      <a:pt x="1175" y="308"/>
                      <a:pt x="1175" y="308"/>
                      <a:pt x="1175" y="308"/>
                    </a:cubicBezTo>
                    <a:cubicBezTo>
                      <a:pt x="1182" y="308"/>
                      <a:pt x="1191" y="304"/>
                      <a:pt x="1194" y="299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8"/>
                      <a:pt x="1214" y="268"/>
                      <a:pt x="1214" y="268"/>
                    </a:cubicBezTo>
                    <a:cubicBezTo>
                      <a:pt x="1214" y="267"/>
                      <a:pt x="1214" y="267"/>
                      <a:pt x="1214" y="267"/>
                    </a:cubicBezTo>
                    <a:cubicBezTo>
                      <a:pt x="1374" y="17"/>
                      <a:pt x="1374" y="17"/>
                      <a:pt x="1374" y="17"/>
                    </a:cubicBezTo>
                    <a:cubicBezTo>
                      <a:pt x="1380" y="8"/>
                      <a:pt x="1377" y="0"/>
                      <a:pt x="1367" y="0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8" name="î$ḷïde">
                <a:extLst>
                  <a:ext uri="{FF2B5EF4-FFF2-40B4-BE49-F238E27FC236}">
                    <a16:creationId xmlns="" xmlns:a16="http://schemas.microsoft.com/office/drawing/2014/main" id="{BDD12419-E81C-4F61-A08B-169ED89AFD8D}"/>
                  </a:ext>
                </a:extLst>
              </p:cNvPr>
              <p:cNvSpPr/>
              <p:nvPr/>
            </p:nvSpPr>
            <p:spPr bwMode="auto">
              <a:xfrm>
                <a:off x="5800725" y="2462213"/>
                <a:ext cx="3611563" cy="720725"/>
              </a:xfrm>
              <a:custGeom>
                <a:avLst/>
                <a:gdLst>
                  <a:gd name="T0" fmla="*/ 0 w 1325"/>
                  <a:gd name="T1" fmla="*/ 8 h 271"/>
                  <a:gd name="T2" fmla="*/ 160 w 1325"/>
                  <a:gd name="T3" fmla="*/ 271 h 271"/>
                  <a:gd name="T4" fmla="*/ 1156 w 1325"/>
                  <a:gd name="T5" fmla="*/ 265 h 271"/>
                  <a:gd name="T6" fmla="*/ 1324 w 1325"/>
                  <a:gd name="T7" fmla="*/ 1 h 271"/>
                  <a:gd name="T8" fmla="*/ 0 w 1325"/>
                  <a:gd name="T9" fmla="*/ 8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5" h="271">
                    <a:moveTo>
                      <a:pt x="0" y="8"/>
                    </a:moveTo>
                    <a:cubicBezTo>
                      <a:pt x="160" y="271"/>
                      <a:pt x="160" y="271"/>
                      <a:pt x="160" y="271"/>
                    </a:cubicBezTo>
                    <a:cubicBezTo>
                      <a:pt x="1156" y="265"/>
                      <a:pt x="1156" y="265"/>
                      <a:pt x="1156" y="265"/>
                    </a:cubicBezTo>
                    <a:cubicBezTo>
                      <a:pt x="1324" y="1"/>
                      <a:pt x="1324" y="1"/>
                      <a:pt x="1324" y="1"/>
                    </a:cubicBezTo>
                    <a:cubicBezTo>
                      <a:pt x="1325" y="0"/>
                      <a:pt x="0" y="8"/>
                      <a:pt x="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69" name="íṩḷïďê">
                <a:extLst>
                  <a:ext uri="{FF2B5EF4-FFF2-40B4-BE49-F238E27FC236}">
                    <a16:creationId xmlns="" xmlns:a16="http://schemas.microsoft.com/office/drawing/2014/main" id="{DCA88DA2-1216-4127-83B9-01C0AB251E52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0" name="îṣḻíḋe">
                <a:extLst>
                  <a:ext uri="{FF2B5EF4-FFF2-40B4-BE49-F238E27FC236}">
                    <a16:creationId xmlns="" xmlns:a16="http://schemas.microsoft.com/office/drawing/2014/main" id="{2DC266F8-A4F1-4E63-9FC7-B81AB36C98B4}"/>
                  </a:ext>
                </a:extLst>
              </p:cNvPr>
              <p:cNvSpPr/>
              <p:nvPr/>
            </p:nvSpPr>
            <p:spPr bwMode="auto">
              <a:xfrm>
                <a:off x="5789613" y="2462213"/>
                <a:ext cx="3622675" cy="733425"/>
              </a:xfrm>
              <a:custGeom>
                <a:avLst/>
                <a:gdLst>
                  <a:gd name="T0" fmla="*/ 0 w 2282"/>
                  <a:gd name="T1" fmla="*/ 11 h 462"/>
                  <a:gd name="T2" fmla="*/ 273 w 2282"/>
                  <a:gd name="T3" fmla="*/ 462 h 462"/>
                  <a:gd name="T4" fmla="*/ 1997 w 2282"/>
                  <a:gd name="T5" fmla="*/ 444 h 462"/>
                  <a:gd name="T6" fmla="*/ 2282 w 2282"/>
                  <a:gd name="T7" fmla="*/ 0 h 462"/>
                  <a:gd name="T8" fmla="*/ 0 w 2282"/>
                  <a:gd name="T9" fmla="*/ 11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2" h="462">
                    <a:moveTo>
                      <a:pt x="0" y="11"/>
                    </a:moveTo>
                    <a:lnTo>
                      <a:pt x="273" y="462"/>
                    </a:lnTo>
                    <a:lnTo>
                      <a:pt x="1997" y="444"/>
                    </a:lnTo>
                    <a:lnTo>
                      <a:pt x="2282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1" name="i$1íḍe">
                <a:extLst>
                  <a:ext uri="{FF2B5EF4-FFF2-40B4-BE49-F238E27FC236}">
                    <a16:creationId xmlns="" xmlns:a16="http://schemas.microsoft.com/office/drawing/2014/main" id="{85B33D7A-3B99-4F90-8599-C93BCEFAE4D2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2" name="îṧ1îḍe">
                <a:extLst>
                  <a:ext uri="{FF2B5EF4-FFF2-40B4-BE49-F238E27FC236}">
                    <a16:creationId xmlns="" xmlns:a16="http://schemas.microsoft.com/office/drawing/2014/main" id="{11096090-1F3D-4DEA-A990-FA5CDBA89D36}"/>
                  </a:ext>
                </a:extLst>
              </p:cNvPr>
              <p:cNvSpPr/>
              <p:nvPr/>
            </p:nvSpPr>
            <p:spPr bwMode="auto">
              <a:xfrm>
                <a:off x="5789613" y="2479675"/>
                <a:ext cx="1825625" cy="715963"/>
              </a:xfrm>
              <a:custGeom>
                <a:avLst/>
                <a:gdLst>
                  <a:gd name="T0" fmla="*/ 0 w 1150"/>
                  <a:gd name="T1" fmla="*/ 0 h 451"/>
                  <a:gd name="T2" fmla="*/ 273 w 1150"/>
                  <a:gd name="T3" fmla="*/ 451 h 451"/>
                  <a:gd name="T4" fmla="*/ 1150 w 1150"/>
                  <a:gd name="T5" fmla="*/ 438 h 451"/>
                  <a:gd name="T6" fmla="*/ 0 w 1150"/>
                  <a:gd name="T7" fmla="*/ 0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50" h="451">
                    <a:moveTo>
                      <a:pt x="0" y="0"/>
                    </a:moveTo>
                    <a:lnTo>
                      <a:pt x="273" y="451"/>
                    </a:lnTo>
                    <a:lnTo>
                      <a:pt x="1150" y="4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3" name="iṩľíḋê">
                <a:extLst>
                  <a:ext uri="{FF2B5EF4-FFF2-40B4-BE49-F238E27FC236}">
                    <a16:creationId xmlns="" xmlns:a16="http://schemas.microsoft.com/office/drawing/2014/main" id="{E6F48BEF-8128-466F-85C3-708EEB6DEE2D}"/>
                  </a:ext>
                </a:extLst>
              </p:cNvPr>
              <p:cNvSpPr/>
              <p:nvPr/>
            </p:nvSpPr>
            <p:spPr bwMode="auto">
              <a:xfrm>
                <a:off x="9594850" y="3206750"/>
                <a:ext cx="715963" cy="963613"/>
              </a:xfrm>
              <a:custGeom>
                <a:avLst/>
                <a:gdLst>
                  <a:gd name="T0" fmla="*/ 163 w 263"/>
                  <a:gd name="T1" fmla="*/ 361 h 362"/>
                  <a:gd name="T2" fmla="*/ 3 w 263"/>
                  <a:gd name="T3" fmla="*/ 311 h 362"/>
                  <a:gd name="T4" fmla="*/ 1 w 263"/>
                  <a:gd name="T5" fmla="*/ 306 h 362"/>
                  <a:gd name="T6" fmla="*/ 94 w 263"/>
                  <a:gd name="T7" fmla="*/ 7 h 362"/>
                  <a:gd name="T8" fmla="*/ 104 w 263"/>
                  <a:gd name="T9" fmla="*/ 1 h 362"/>
                  <a:gd name="T10" fmla="*/ 256 w 263"/>
                  <a:gd name="T11" fmla="*/ 49 h 362"/>
                  <a:gd name="T12" fmla="*/ 262 w 263"/>
                  <a:gd name="T13" fmla="*/ 59 h 362"/>
                  <a:gd name="T14" fmla="*/ 168 w 263"/>
                  <a:gd name="T15" fmla="*/ 358 h 362"/>
                  <a:gd name="T16" fmla="*/ 163 w 263"/>
                  <a:gd name="T17" fmla="*/ 361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" h="362">
                    <a:moveTo>
                      <a:pt x="163" y="361"/>
                    </a:moveTo>
                    <a:cubicBezTo>
                      <a:pt x="3" y="311"/>
                      <a:pt x="3" y="311"/>
                      <a:pt x="3" y="311"/>
                    </a:cubicBezTo>
                    <a:cubicBezTo>
                      <a:pt x="1" y="310"/>
                      <a:pt x="0" y="308"/>
                      <a:pt x="1" y="306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5" y="2"/>
                      <a:pt x="100" y="0"/>
                      <a:pt x="104" y="1"/>
                    </a:cubicBezTo>
                    <a:cubicBezTo>
                      <a:pt x="256" y="49"/>
                      <a:pt x="256" y="49"/>
                      <a:pt x="256" y="49"/>
                    </a:cubicBezTo>
                    <a:cubicBezTo>
                      <a:pt x="261" y="50"/>
                      <a:pt x="263" y="55"/>
                      <a:pt x="262" y="59"/>
                    </a:cubicBezTo>
                    <a:cubicBezTo>
                      <a:pt x="168" y="358"/>
                      <a:pt x="168" y="358"/>
                      <a:pt x="168" y="358"/>
                    </a:cubicBezTo>
                    <a:cubicBezTo>
                      <a:pt x="168" y="360"/>
                      <a:pt x="166" y="362"/>
                      <a:pt x="163" y="361"/>
                    </a:cubicBezTo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4" name="íṧlïḋè">
                <a:extLst>
                  <a:ext uri="{FF2B5EF4-FFF2-40B4-BE49-F238E27FC236}">
                    <a16:creationId xmlns="" xmlns:a16="http://schemas.microsoft.com/office/drawing/2014/main" id="{5F6F32D6-143D-456C-BD98-B10815919268}"/>
                  </a:ext>
                </a:extLst>
              </p:cNvPr>
              <p:cNvSpPr/>
              <p:nvPr/>
            </p:nvSpPr>
            <p:spPr bwMode="auto">
              <a:xfrm>
                <a:off x="9648825" y="3297238"/>
                <a:ext cx="615950" cy="755650"/>
              </a:xfrm>
              <a:custGeom>
                <a:avLst/>
                <a:gdLst>
                  <a:gd name="T0" fmla="*/ 153 w 226"/>
                  <a:gd name="T1" fmla="*/ 284 h 284"/>
                  <a:gd name="T2" fmla="*/ 0 w 226"/>
                  <a:gd name="T3" fmla="*/ 237 h 284"/>
                  <a:gd name="T4" fmla="*/ 73 w 226"/>
                  <a:gd name="T5" fmla="*/ 3 h 284"/>
                  <a:gd name="T6" fmla="*/ 78 w 226"/>
                  <a:gd name="T7" fmla="*/ 0 h 284"/>
                  <a:gd name="T8" fmla="*/ 223 w 226"/>
                  <a:gd name="T9" fmla="*/ 45 h 284"/>
                  <a:gd name="T10" fmla="*/ 226 w 226"/>
                  <a:gd name="T11" fmla="*/ 50 h 284"/>
                  <a:gd name="T12" fmla="*/ 153 w 226"/>
                  <a:gd name="T1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4">
                    <a:moveTo>
                      <a:pt x="153" y="284"/>
                    </a:moveTo>
                    <a:cubicBezTo>
                      <a:pt x="0" y="237"/>
                      <a:pt x="0" y="237"/>
                      <a:pt x="0" y="237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6" y="0"/>
                      <a:pt x="78" y="0"/>
                    </a:cubicBezTo>
                    <a:cubicBezTo>
                      <a:pt x="223" y="45"/>
                      <a:pt x="223" y="45"/>
                      <a:pt x="223" y="45"/>
                    </a:cubicBezTo>
                    <a:cubicBezTo>
                      <a:pt x="225" y="46"/>
                      <a:pt x="226" y="48"/>
                      <a:pt x="226" y="50"/>
                    </a:cubicBezTo>
                    <a:cubicBezTo>
                      <a:pt x="153" y="284"/>
                      <a:pt x="153" y="284"/>
                      <a:pt x="153" y="284"/>
                    </a:cubicBezTo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75" name="ïṣḻîḑê">
                <a:extLst>
                  <a:ext uri="{FF2B5EF4-FFF2-40B4-BE49-F238E27FC236}">
                    <a16:creationId xmlns="" xmlns:a16="http://schemas.microsoft.com/office/drawing/2014/main" id="{85E5AE1F-D809-42A9-AE86-4AA5A39496BA}"/>
                  </a:ext>
                </a:extLst>
              </p:cNvPr>
              <p:cNvSpPr/>
              <p:nvPr/>
            </p:nvSpPr>
            <p:spPr bwMode="auto">
              <a:xfrm>
                <a:off x="10029825" y="3305175"/>
                <a:ext cx="82550" cy="26988"/>
              </a:xfrm>
              <a:custGeom>
                <a:avLst/>
                <a:gdLst>
                  <a:gd name="T0" fmla="*/ 28 w 30"/>
                  <a:gd name="T1" fmla="*/ 10 h 10"/>
                  <a:gd name="T2" fmla="*/ 1 w 30"/>
                  <a:gd name="T3" fmla="*/ 2 h 10"/>
                  <a:gd name="T4" fmla="*/ 0 w 30"/>
                  <a:gd name="T5" fmla="*/ 1 h 10"/>
                  <a:gd name="T6" fmla="*/ 2 w 30"/>
                  <a:gd name="T7" fmla="*/ 0 h 10"/>
                  <a:gd name="T8" fmla="*/ 29 w 30"/>
                  <a:gd name="T9" fmla="*/ 8 h 10"/>
                  <a:gd name="T10" fmla="*/ 29 w 30"/>
                  <a:gd name="T11" fmla="*/ 10 h 10"/>
                  <a:gd name="T12" fmla="*/ 28 w 30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8" y="1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9"/>
                      <a:pt x="30" y="9"/>
                      <a:pt x="29" y="10"/>
                    </a:cubicBezTo>
                    <a:cubicBezTo>
                      <a:pt x="29" y="10"/>
                      <a:pt x="29" y="10"/>
                      <a:pt x="28" y="10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6" name="îṡḷîdé">
                <a:extLst>
                  <a:ext uri="{FF2B5EF4-FFF2-40B4-BE49-F238E27FC236}">
                    <a16:creationId xmlns="" xmlns:a16="http://schemas.microsoft.com/office/drawing/2014/main" id="{BF75D31B-50A2-4D1E-8745-CEE778FA68F2}"/>
                  </a:ext>
                </a:extLst>
              </p:cNvPr>
              <p:cNvSpPr/>
              <p:nvPr/>
            </p:nvSpPr>
            <p:spPr bwMode="auto">
              <a:xfrm>
                <a:off x="10002838" y="3294063"/>
                <a:ext cx="17463" cy="14288"/>
              </a:xfrm>
              <a:custGeom>
                <a:avLst/>
                <a:gdLst>
                  <a:gd name="T0" fmla="*/ 5 w 6"/>
                  <a:gd name="T1" fmla="*/ 3 h 5"/>
                  <a:gd name="T2" fmla="*/ 2 w 6"/>
                  <a:gd name="T3" fmla="*/ 4 h 5"/>
                  <a:gd name="T4" fmla="*/ 1 w 6"/>
                  <a:gd name="T5" fmla="*/ 2 h 5"/>
                  <a:gd name="T6" fmla="*/ 4 w 6"/>
                  <a:gd name="T7" fmla="*/ 0 h 5"/>
                  <a:gd name="T8" fmla="*/ 5 w 6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5" y="4"/>
                      <a:pt x="3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5" y="0"/>
                      <a:pt x="6" y="2"/>
                      <a:pt x="5" y="3"/>
                    </a:cubicBezTo>
                    <a:close/>
                  </a:path>
                </a:pathLst>
              </a:custGeom>
              <a:solidFill>
                <a:srgbClr val="34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7" name="i$ḷîḍe">
                <a:extLst>
                  <a:ext uri="{FF2B5EF4-FFF2-40B4-BE49-F238E27FC236}">
                    <a16:creationId xmlns="" xmlns:a16="http://schemas.microsoft.com/office/drawing/2014/main" id="{C7946EFC-74A0-424D-BB18-B82370867D5F}"/>
                  </a:ext>
                </a:extLst>
              </p:cNvPr>
              <p:cNvSpPr/>
              <p:nvPr/>
            </p:nvSpPr>
            <p:spPr bwMode="auto">
              <a:xfrm>
                <a:off x="9798050" y="4005263"/>
                <a:ext cx="82550" cy="79375"/>
              </a:xfrm>
              <a:custGeom>
                <a:avLst/>
                <a:gdLst>
                  <a:gd name="T0" fmla="*/ 27 w 30"/>
                  <a:gd name="T1" fmla="*/ 19 h 30"/>
                  <a:gd name="T2" fmla="*/ 11 w 30"/>
                  <a:gd name="T3" fmla="*/ 27 h 30"/>
                  <a:gd name="T4" fmla="*/ 2 w 30"/>
                  <a:gd name="T5" fmla="*/ 11 h 30"/>
                  <a:gd name="T6" fmla="*/ 19 w 30"/>
                  <a:gd name="T7" fmla="*/ 2 h 30"/>
                  <a:gd name="T8" fmla="*/ 27 w 30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27" y="19"/>
                    </a:moveTo>
                    <a:cubicBezTo>
                      <a:pt x="25" y="26"/>
                      <a:pt x="18" y="30"/>
                      <a:pt x="11" y="27"/>
                    </a:cubicBezTo>
                    <a:cubicBezTo>
                      <a:pt x="4" y="25"/>
                      <a:pt x="0" y="18"/>
                      <a:pt x="2" y="11"/>
                    </a:cubicBezTo>
                    <a:cubicBezTo>
                      <a:pt x="5" y="4"/>
                      <a:pt x="12" y="0"/>
                      <a:pt x="19" y="2"/>
                    </a:cubicBezTo>
                    <a:cubicBezTo>
                      <a:pt x="26" y="5"/>
                      <a:pt x="30" y="12"/>
                      <a:pt x="27" y="19"/>
                    </a:cubicBez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8" name="iŝḻîḓè">
                <a:extLst>
                  <a:ext uri="{FF2B5EF4-FFF2-40B4-BE49-F238E27FC236}">
                    <a16:creationId xmlns="" xmlns:a16="http://schemas.microsoft.com/office/drawing/2014/main" id="{3444F33E-D80D-4B17-82A3-63901FDD5C08}"/>
                  </a:ext>
                </a:extLst>
              </p:cNvPr>
              <p:cNvSpPr/>
              <p:nvPr/>
            </p:nvSpPr>
            <p:spPr bwMode="auto">
              <a:xfrm>
                <a:off x="9826625" y="4029075"/>
                <a:ext cx="26988" cy="31750"/>
              </a:xfrm>
              <a:custGeom>
                <a:avLst/>
                <a:gdLst>
                  <a:gd name="T0" fmla="*/ 6 w 10"/>
                  <a:gd name="T1" fmla="*/ 11 h 12"/>
                  <a:gd name="T2" fmla="*/ 1 w 10"/>
                  <a:gd name="T3" fmla="*/ 10 h 12"/>
                  <a:gd name="T4" fmla="*/ 0 w 10"/>
                  <a:gd name="T5" fmla="*/ 8 h 12"/>
                  <a:gd name="T6" fmla="*/ 2 w 10"/>
                  <a:gd name="T7" fmla="*/ 1 h 12"/>
                  <a:gd name="T8" fmla="*/ 4 w 10"/>
                  <a:gd name="T9" fmla="*/ 1 h 12"/>
                  <a:gd name="T10" fmla="*/ 9 w 10"/>
                  <a:gd name="T11" fmla="*/ 2 h 12"/>
                  <a:gd name="T12" fmla="*/ 10 w 10"/>
                  <a:gd name="T13" fmla="*/ 4 h 12"/>
                  <a:gd name="T14" fmla="*/ 8 w 10"/>
                  <a:gd name="T15" fmla="*/ 10 h 12"/>
                  <a:gd name="T16" fmla="*/ 6 w 10"/>
                  <a:gd name="T17" fmla="*/ 11 h 12"/>
                  <a:gd name="T18" fmla="*/ 3 w 10"/>
                  <a:gd name="T19" fmla="*/ 1 h 12"/>
                  <a:gd name="T20" fmla="*/ 2 w 10"/>
                  <a:gd name="T21" fmla="*/ 2 h 12"/>
                  <a:gd name="T22" fmla="*/ 0 w 10"/>
                  <a:gd name="T23" fmla="*/ 8 h 12"/>
                  <a:gd name="T24" fmla="*/ 1 w 10"/>
                  <a:gd name="T25" fmla="*/ 9 h 12"/>
                  <a:gd name="T26" fmla="*/ 6 w 10"/>
                  <a:gd name="T27" fmla="*/ 11 h 12"/>
                  <a:gd name="T28" fmla="*/ 8 w 10"/>
                  <a:gd name="T29" fmla="*/ 10 h 12"/>
                  <a:gd name="T30" fmla="*/ 10 w 10"/>
                  <a:gd name="T31" fmla="*/ 4 h 12"/>
                  <a:gd name="T32" fmla="*/ 9 w 10"/>
                  <a:gd name="T33" fmla="*/ 3 h 12"/>
                  <a:gd name="T34" fmla="*/ 3 w 10"/>
                  <a:gd name="T3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12">
                    <a:moveTo>
                      <a:pt x="6" y="11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9"/>
                      <a:pt x="0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1"/>
                      <a:pt x="7" y="12"/>
                      <a:pt x="6" y="11"/>
                    </a:cubicBezTo>
                    <a:close/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9"/>
                      <a:pt x="1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7" y="11"/>
                      <a:pt x="8" y="10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lnTo>
                      <a:pt x="3" y="1"/>
                    </a:ln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79" name="íṩľiďè">
                <a:extLst>
                  <a:ext uri="{FF2B5EF4-FFF2-40B4-BE49-F238E27FC236}">
                    <a16:creationId xmlns="" xmlns:a16="http://schemas.microsoft.com/office/drawing/2014/main" id="{83A0640F-4894-440F-8C9D-E03ED2177D5F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185 w 186"/>
                  <a:gd name="T1" fmla="*/ 47 h 106"/>
                  <a:gd name="T2" fmla="*/ 186 w 186"/>
                  <a:gd name="T3" fmla="*/ 50 h 106"/>
                  <a:gd name="T4" fmla="*/ 185 w 186"/>
                  <a:gd name="T5" fmla="*/ 47 h 106"/>
                  <a:gd name="T6" fmla="*/ 183 w 186"/>
                  <a:gd name="T7" fmla="*/ 45 h 106"/>
                  <a:gd name="T8" fmla="*/ 183 w 186"/>
                  <a:gd name="T9" fmla="*/ 45 h 106"/>
                  <a:gd name="T10" fmla="*/ 183 w 186"/>
                  <a:gd name="T11" fmla="*/ 45 h 106"/>
                  <a:gd name="T12" fmla="*/ 183 w 186"/>
                  <a:gd name="T13" fmla="*/ 45 h 106"/>
                  <a:gd name="T14" fmla="*/ 183 w 186"/>
                  <a:gd name="T15" fmla="*/ 45 h 106"/>
                  <a:gd name="T16" fmla="*/ 182 w 186"/>
                  <a:gd name="T17" fmla="*/ 45 h 106"/>
                  <a:gd name="T18" fmla="*/ 182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2 w 186"/>
                  <a:gd name="T37" fmla="*/ 45 h 106"/>
                  <a:gd name="T38" fmla="*/ 182 w 186"/>
                  <a:gd name="T39" fmla="*/ 45 h 106"/>
                  <a:gd name="T40" fmla="*/ 180 w 186"/>
                  <a:gd name="T41" fmla="*/ 44 h 106"/>
                  <a:gd name="T42" fmla="*/ 180 w 186"/>
                  <a:gd name="T43" fmla="*/ 44 h 106"/>
                  <a:gd name="T44" fmla="*/ 180 w 186"/>
                  <a:gd name="T45" fmla="*/ 44 h 106"/>
                  <a:gd name="T46" fmla="*/ 33 w 186"/>
                  <a:gd name="T47" fmla="*/ 3 h 106"/>
                  <a:gd name="T48" fmla="*/ 33 w 186"/>
                  <a:gd name="T49" fmla="*/ 3 h 106"/>
                  <a:gd name="T50" fmla="*/ 0 w 186"/>
                  <a:gd name="T51" fmla="*/ 106 h 106"/>
                  <a:gd name="T52" fmla="*/ 33 w 186"/>
                  <a:gd name="T53" fmla="*/ 3 h 106"/>
                  <a:gd name="T54" fmla="*/ 33 w 186"/>
                  <a:gd name="T55" fmla="*/ 3 h 106"/>
                  <a:gd name="T56" fmla="*/ 38 w 186"/>
                  <a:gd name="T57" fmla="*/ 0 h 106"/>
                  <a:gd name="T58" fmla="*/ 38 w 186"/>
                  <a:gd name="T59" fmla="*/ 0 h 106"/>
                  <a:gd name="T60" fmla="*/ 38 w 186"/>
                  <a:gd name="T61" fmla="*/ 0 h 106"/>
                  <a:gd name="T62" fmla="*/ 38 w 186"/>
                  <a:gd name="T63" fmla="*/ 0 h 106"/>
                  <a:gd name="T64" fmla="*/ 38 w 186"/>
                  <a:gd name="T65" fmla="*/ 0 h 106"/>
                  <a:gd name="T66" fmla="*/ 38 w 186"/>
                  <a:gd name="T67" fmla="*/ 0 h 106"/>
                  <a:gd name="T68" fmla="*/ 38 w 186"/>
                  <a:gd name="T69" fmla="*/ 0 h 106"/>
                  <a:gd name="T70" fmla="*/ 38 w 186"/>
                  <a:gd name="T7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6" h="106">
                    <a:moveTo>
                      <a:pt x="185" y="47"/>
                    </a:moveTo>
                    <a:cubicBezTo>
                      <a:pt x="186" y="48"/>
                      <a:pt x="186" y="49"/>
                      <a:pt x="186" y="50"/>
                    </a:cubicBezTo>
                    <a:cubicBezTo>
                      <a:pt x="186" y="49"/>
                      <a:pt x="186" y="47"/>
                      <a:pt x="185" y="47"/>
                    </a:cubicBezTo>
                    <a:moveTo>
                      <a:pt x="183" y="45"/>
                    </a:move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2" y="45"/>
                    </a:move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moveTo>
                      <a:pt x="180" y="44"/>
                    </a:moveTo>
                    <a:cubicBezTo>
                      <a:pt x="180" y="44"/>
                      <a:pt x="180" y="44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moveTo>
                      <a:pt x="38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5F63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0" name="ïṡḻîḍé">
                <a:extLst>
                  <a:ext uri="{FF2B5EF4-FFF2-40B4-BE49-F238E27FC236}">
                    <a16:creationId xmlns="" xmlns:a16="http://schemas.microsoft.com/office/drawing/2014/main" id="{F43F440E-2275-4849-9CF5-91F494807E24}"/>
                  </a:ext>
                </a:extLst>
              </p:cNvPr>
              <p:cNvSpPr/>
              <p:nvPr/>
            </p:nvSpPr>
            <p:spPr bwMode="auto">
              <a:xfrm>
                <a:off x="9758363" y="3297238"/>
                <a:ext cx="506413" cy="282575"/>
              </a:xfrm>
              <a:custGeom>
                <a:avLst/>
                <a:gdLst>
                  <a:gd name="T0" fmla="*/ 37 w 186"/>
                  <a:gd name="T1" fmla="*/ 0 h 106"/>
                  <a:gd name="T2" fmla="*/ 33 w 186"/>
                  <a:gd name="T3" fmla="*/ 3 h 106"/>
                  <a:gd name="T4" fmla="*/ 33 w 186"/>
                  <a:gd name="T5" fmla="*/ 3 h 106"/>
                  <a:gd name="T6" fmla="*/ 0 w 186"/>
                  <a:gd name="T7" fmla="*/ 106 h 106"/>
                  <a:gd name="T8" fmla="*/ 186 w 186"/>
                  <a:gd name="T9" fmla="*/ 50 h 106"/>
                  <a:gd name="T10" fmla="*/ 186 w 186"/>
                  <a:gd name="T11" fmla="*/ 50 h 106"/>
                  <a:gd name="T12" fmla="*/ 185 w 186"/>
                  <a:gd name="T13" fmla="*/ 47 h 106"/>
                  <a:gd name="T14" fmla="*/ 183 w 186"/>
                  <a:gd name="T15" fmla="*/ 45 h 106"/>
                  <a:gd name="T16" fmla="*/ 183 w 186"/>
                  <a:gd name="T17" fmla="*/ 45 h 106"/>
                  <a:gd name="T18" fmla="*/ 183 w 186"/>
                  <a:gd name="T19" fmla="*/ 45 h 106"/>
                  <a:gd name="T20" fmla="*/ 182 w 186"/>
                  <a:gd name="T21" fmla="*/ 45 h 106"/>
                  <a:gd name="T22" fmla="*/ 182 w 186"/>
                  <a:gd name="T23" fmla="*/ 45 h 106"/>
                  <a:gd name="T24" fmla="*/ 182 w 186"/>
                  <a:gd name="T25" fmla="*/ 45 h 106"/>
                  <a:gd name="T26" fmla="*/ 182 w 186"/>
                  <a:gd name="T27" fmla="*/ 45 h 106"/>
                  <a:gd name="T28" fmla="*/ 182 w 186"/>
                  <a:gd name="T29" fmla="*/ 45 h 106"/>
                  <a:gd name="T30" fmla="*/ 182 w 186"/>
                  <a:gd name="T31" fmla="*/ 45 h 106"/>
                  <a:gd name="T32" fmla="*/ 182 w 186"/>
                  <a:gd name="T33" fmla="*/ 45 h 106"/>
                  <a:gd name="T34" fmla="*/ 182 w 186"/>
                  <a:gd name="T35" fmla="*/ 45 h 106"/>
                  <a:gd name="T36" fmla="*/ 180 w 186"/>
                  <a:gd name="T37" fmla="*/ 44 h 106"/>
                  <a:gd name="T38" fmla="*/ 180 w 186"/>
                  <a:gd name="T39" fmla="*/ 44 h 106"/>
                  <a:gd name="T40" fmla="*/ 38 w 186"/>
                  <a:gd name="T41" fmla="*/ 0 h 106"/>
                  <a:gd name="T42" fmla="*/ 38 w 186"/>
                  <a:gd name="T43" fmla="*/ 0 h 106"/>
                  <a:gd name="T44" fmla="*/ 38 w 186"/>
                  <a:gd name="T45" fmla="*/ 0 h 106"/>
                  <a:gd name="T46" fmla="*/ 38 w 186"/>
                  <a:gd name="T47" fmla="*/ 0 h 106"/>
                  <a:gd name="T48" fmla="*/ 38 w 186"/>
                  <a:gd name="T49" fmla="*/ 0 h 106"/>
                  <a:gd name="T50" fmla="*/ 37 w 186"/>
                  <a:gd name="T51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6" h="106">
                    <a:moveTo>
                      <a:pt x="37" y="0"/>
                    </a:moveTo>
                    <a:cubicBezTo>
                      <a:pt x="34" y="0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50"/>
                      <a:pt x="186" y="50"/>
                      <a:pt x="186" y="50"/>
                    </a:cubicBezTo>
                    <a:cubicBezTo>
                      <a:pt x="186" y="49"/>
                      <a:pt x="186" y="48"/>
                      <a:pt x="185" y="47"/>
                    </a:cubicBezTo>
                    <a:cubicBezTo>
                      <a:pt x="184" y="46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3" y="45"/>
                      <a:pt x="183" y="45"/>
                      <a:pt x="183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1" y="45"/>
                      <a:pt x="181" y="45"/>
                      <a:pt x="180" y="44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59" y="38"/>
                      <a:pt x="4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4D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8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1" name="íšliďe">
                <a:extLst>
                  <a:ext uri="{FF2B5EF4-FFF2-40B4-BE49-F238E27FC236}">
                    <a16:creationId xmlns="" xmlns:a16="http://schemas.microsoft.com/office/drawing/2014/main" id="{ED29DC60-D5A0-4BB5-BD3A-6796AD9264F8}"/>
                  </a:ext>
                </a:extLst>
              </p:cNvPr>
              <p:cNvSpPr/>
              <p:nvPr/>
            </p:nvSpPr>
            <p:spPr bwMode="auto">
              <a:xfrm>
                <a:off x="9588500" y="4576763"/>
                <a:ext cx="460375" cy="349250"/>
              </a:xfrm>
              <a:custGeom>
                <a:avLst/>
                <a:gdLst>
                  <a:gd name="T0" fmla="*/ 164 w 169"/>
                  <a:gd name="T1" fmla="*/ 92 h 131"/>
                  <a:gd name="T2" fmla="*/ 31 w 169"/>
                  <a:gd name="T3" fmla="*/ 130 h 131"/>
                  <a:gd name="T4" fmla="*/ 23 w 169"/>
                  <a:gd name="T5" fmla="*/ 125 h 131"/>
                  <a:gd name="T6" fmla="*/ 1 w 169"/>
                  <a:gd name="T7" fmla="*/ 47 h 131"/>
                  <a:gd name="T8" fmla="*/ 5 w 169"/>
                  <a:gd name="T9" fmla="*/ 39 h 131"/>
                  <a:gd name="T10" fmla="*/ 138 w 169"/>
                  <a:gd name="T11" fmla="*/ 1 h 131"/>
                  <a:gd name="T12" fmla="*/ 146 w 169"/>
                  <a:gd name="T13" fmla="*/ 6 h 131"/>
                  <a:gd name="T14" fmla="*/ 168 w 169"/>
                  <a:gd name="T15" fmla="*/ 84 h 131"/>
                  <a:gd name="T16" fmla="*/ 164 w 169"/>
                  <a:gd name="T17" fmla="*/ 9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131">
                    <a:moveTo>
                      <a:pt x="164" y="92"/>
                    </a:moveTo>
                    <a:cubicBezTo>
                      <a:pt x="31" y="130"/>
                      <a:pt x="31" y="130"/>
                      <a:pt x="31" y="130"/>
                    </a:cubicBezTo>
                    <a:cubicBezTo>
                      <a:pt x="28" y="131"/>
                      <a:pt x="24" y="129"/>
                      <a:pt x="23" y="125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3"/>
                      <a:pt x="2" y="40"/>
                      <a:pt x="5" y="39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41" y="0"/>
                      <a:pt x="145" y="2"/>
                      <a:pt x="146" y="6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9" y="88"/>
                      <a:pt x="167" y="91"/>
                      <a:pt x="164" y="92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íṥľïḋe">
                <a:extLst>
                  <a:ext uri="{FF2B5EF4-FFF2-40B4-BE49-F238E27FC236}">
                    <a16:creationId xmlns="" xmlns:a16="http://schemas.microsoft.com/office/drawing/2014/main" id="{4CB8FB6B-6B37-4388-9EE8-26502D69560C}"/>
                  </a:ext>
                </a:extLst>
              </p:cNvPr>
              <p:cNvSpPr/>
              <p:nvPr/>
            </p:nvSpPr>
            <p:spPr bwMode="auto">
              <a:xfrm>
                <a:off x="9596438" y="4611688"/>
                <a:ext cx="412750" cy="168275"/>
              </a:xfrm>
              <a:custGeom>
                <a:avLst/>
                <a:gdLst>
                  <a:gd name="T0" fmla="*/ 260 w 260"/>
                  <a:gd name="T1" fmla="*/ 35 h 106"/>
                  <a:gd name="T2" fmla="*/ 11 w 260"/>
                  <a:gd name="T3" fmla="*/ 106 h 106"/>
                  <a:gd name="T4" fmla="*/ 0 w 260"/>
                  <a:gd name="T5" fmla="*/ 69 h 106"/>
                  <a:gd name="T6" fmla="*/ 249 w 260"/>
                  <a:gd name="T7" fmla="*/ 0 h 106"/>
                  <a:gd name="T8" fmla="*/ 260 w 260"/>
                  <a:gd name="T9" fmla="*/ 3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06">
                    <a:moveTo>
                      <a:pt x="260" y="35"/>
                    </a:moveTo>
                    <a:lnTo>
                      <a:pt x="11" y="106"/>
                    </a:lnTo>
                    <a:lnTo>
                      <a:pt x="0" y="69"/>
                    </a:lnTo>
                    <a:lnTo>
                      <a:pt x="249" y="0"/>
                    </a:lnTo>
                    <a:lnTo>
                      <a:pt x="260" y="3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ïşľïḓè">
                <a:extLst>
                  <a:ext uri="{FF2B5EF4-FFF2-40B4-BE49-F238E27FC236}">
                    <a16:creationId xmlns="" xmlns:a16="http://schemas.microsoft.com/office/drawing/2014/main" id="{931D7052-863F-4F8B-B7DB-FEA41056B8D1}"/>
                  </a:ext>
                </a:extLst>
              </p:cNvPr>
              <p:cNvSpPr/>
              <p:nvPr/>
            </p:nvSpPr>
            <p:spPr bwMode="auto">
              <a:xfrm>
                <a:off x="9625013" y="4705350"/>
                <a:ext cx="414338" cy="177800"/>
              </a:xfrm>
              <a:custGeom>
                <a:avLst/>
                <a:gdLst>
                  <a:gd name="T0" fmla="*/ 261 w 261"/>
                  <a:gd name="T1" fmla="*/ 43 h 112"/>
                  <a:gd name="T2" fmla="*/ 12 w 261"/>
                  <a:gd name="T3" fmla="*/ 112 h 112"/>
                  <a:gd name="T4" fmla="*/ 0 w 261"/>
                  <a:gd name="T5" fmla="*/ 68 h 112"/>
                  <a:gd name="T6" fmla="*/ 249 w 261"/>
                  <a:gd name="T7" fmla="*/ 0 h 112"/>
                  <a:gd name="T8" fmla="*/ 261 w 261"/>
                  <a:gd name="T9" fmla="*/ 4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12">
                    <a:moveTo>
                      <a:pt x="261" y="43"/>
                    </a:moveTo>
                    <a:lnTo>
                      <a:pt x="12" y="112"/>
                    </a:lnTo>
                    <a:lnTo>
                      <a:pt x="0" y="68"/>
                    </a:lnTo>
                    <a:lnTo>
                      <a:pt x="249" y="0"/>
                    </a:lnTo>
                    <a:lnTo>
                      <a:pt x="261" y="43"/>
                    </a:lnTo>
                    <a:close/>
                  </a:path>
                </a:pathLst>
              </a:cu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íṡḷîḋe">
                <a:extLst>
                  <a:ext uri="{FF2B5EF4-FFF2-40B4-BE49-F238E27FC236}">
                    <a16:creationId xmlns="" xmlns:a16="http://schemas.microsoft.com/office/drawing/2014/main" id="{4FA350CB-29B5-4661-936A-6B50172DE32C}"/>
                  </a:ext>
                </a:extLst>
              </p:cNvPr>
              <p:cNvSpPr/>
              <p:nvPr/>
            </p:nvSpPr>
            <p:spPr bwMode="auto">
              <a:xfrm>
                <a:off x="9853613" y="4764088"/>
                <a:ext cx="68263" cy="31750"/>
              </a:xfrm>
              <a:custGeom>
                <a:avLst/>
                <a:gdLst>
                  <a:gd name="T0" fmla="*/ 43 w 43"/>
                  <a:gd name="T1" fmla="*/ 8 h 20"/>
                  <a:gd name="T2" fmla="*/ 3 w 43"/>
                  <a:gd name="T3" fmla="*/ 20 h 20"/>
                  <a:gd name="T4" fmla="*/ 0 w 43"/>
                  <a:gd name="T5" fmla="*/ 11 h 20"/>
                  <a:gd name="T6" fmla="*/ 41 w 43"/>
                  <a:gd name="T7" fmla="*/ 0 h 20"/>
                  <a:gd name="T8" fmla="*/ 43 w 43"/>
                  <a:gd name="T9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43" y="8"/>
                    </a:moveTo>
                    <a:lnTo>
                      <a:pt x="3" y="20"/>
                    </a:lnTo>
                    <a:lnTo>
                      <a:pt x="0" y="11"/>
                    </a:lnTo>
                    <a:lnTo>
                      <a:pt x="41" y="0"/>
                    </a:lnTo>
                    <a:lnTo>
                      <a:pt x="43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5" name="îṣľíḑê">
                <a:extLst>
                  <a:ext uri="{FF2B5EF4-FFF2-40B4-BE49-F238E27FC236}">
                    <a16:creationId xmlns="" xmlns:a16="http://schemas.microsoft.com/office/drawing/2014/main" id="{4425D410-0728-4CBC-BB4C-253983C2D5BF}"/>
                  </a:ext>
                </a:extLst>
              </p:cNvPr>
              <p:cNvSpPr/>
              <p:nvPr/>
            </p:nvSpPr>
            <p:spPr bwMode="auto">
              <a:xfrm>
                <a:off x="9940925" y="4745038"/>
                <a:ext cx="50800" cy="23813"/>
              </a:xfrm>
              <a:custGeom>
                <a:avLst/>
                <a:gdLst>
                  <a:gd name="T0" fmla="*/ 32 w 32"/>
                  <a:gd name="T1" fmla="*/ 8 h 15"/>
                  <a:gd name="T2" fmla="*/ 3 w 32"/>
                  <a:gd name="T3" fmla="*/ 15 h 15"/>
                  <a:gd name="T4" fmla="*/ 0 w 32"/>
                  <a:gd name="T5" fmla="*/ 8 h 15"/>
                  <a:gd name="T6" fmla="*/ 29 w 32"/>
                  <a:gd name="T7" fmla="*/ 0 h 15"/>
                  <a:gd name="T8" fmla="*/ 32 w 32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5">
                    <a:moveTo>
                      <a:pt x="32" y="8"/>
                    </a:moveTo>
                    <a:lnTo>
                      <a:pt x="3" y="15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32" y="8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6" name="îṥḷidé">
                <a:extLst>
                  <a:ext uri="{FF2B5EF4-FFF2-40B4-BE49-F238E27FC236}">
                    <a16:creationId xmlns="" xmlns:a16="http://schemas.microsoft.com/office/drawing/2014/main" id="{6082877F-FA02-4E76-82C2-439DB26DF6ED}"/>
                  </a:ext>
                </a:extLst>
              </p:cNvPr>
              <p:cNvSpPr/>
              <p:nvPr/>
            </p:nvSpPr>
            <p:spPr bwMode="auto">
              <a:xfrm>
                <a:off x="9605963" y="4600575"/>
                <a:ext cx="334963" cy="96838"/>
              </a:xfrm>
              <a:custGeom>
                <a:avLst/>
                <a:gdLst>
                  <a:gd name="T0" fmla="*/ 211 w 211"/>
                  <a:gd name="T1" fmla="*/ 2 h 61"/>
                  <a:gd name="T2" fmla="*/ 0 w 211"/>
                  <a:gd name="T3" fmla="*/ 61 h 61"/>
                  <a:gd name="T4" fmla="*/ 0 w 211"/>
                  <a:gd name="T5" fmla="*/ 59 h 61"/>
                  <a:gd name="T6" fmla="*/ 211 w 211"/>
                  <a:gd name="T7" fmla="*/ 0 h 61"/>
                  <a:gd name="T8" fmla="*/ 211 w 211"/>
                  <a:gd name="T9" fmla="*/ 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61">
                    <a:moveTo>
                      <a:pt x="211" y="2"/>
                    </a:moveTo>
                    <a:lnTo>
                      <a:pt x="0" y="61"/>
                    </a:lnTo>
                    <a:lnTo>
                      <a:pt x="0" y="59"/>
                    </a:lnTo>
                    <a:lnTo>
                      <a:pt x="211" y="0"/>
                    </a:lnTo>
                    <a:lnTo>
                      <a:pt x="211" y="2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7" name="iSḻïḋè">
                <a:extLst>
                  <a:ext uri="{FF2B5EF4-FFF2-40B4-BE49-F238E27FC236}">
                    <a16:creationId xmlns="" xmlns:a16="http://schemas.microsoft.com/office/drawing/2014/main" id="{19EAD67B-6B86-404E-BAA1-2F64CC200866}"/>
                  </a:ext>
                </a:extLst>
              </p:cNvPr>
              <p:cNvSpPr/>
              <p:nvPr/>
            </p:nvSpPr>
            <p:spPr bwMode="auto">
              <a:xfrm>
                <a:off x="9664700" y="4811713"/>
                <a:ext cx="327025" cy="95250"/>
              </a:xfrm>
              <a:custGeom>
                <a:avLst/>
                <a:gdLst>
                  <a:gd name="T0" fmla="*/ 206 w 206"/>
                  <a:gd name="T1" fmla="*/ 3 h 60"/>
                  <a:gd name="T2" fmla="*/ 2 w 206"/>
                  <a:gd name="T3" fmla="*/ 60 h 60"/>
                  <a:gd name="T4" fmla="*/ 0 w 206"/>
                  <a:gd name="T5" fmla="*/ 55 h 60"/>
                  <a:gd name="T6" fmla="*/ 205 w 206"/>
                  <a:gd name="T7" fmla="*/ 0 h 60"/>
                  <a:gd name="T8" fmla="*/ 206 w 206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60">
                    <a:moveTo>
                      <a:pt x="206" y="3"/>
                    </a:moveTo>
                    <a:lnTo>
                      <a:pt x="2" y="60"/>
                    </a:lnTo>
                    <a:lnTo>
                      <a:pt x="0" y="55"/>
                    </a:lnTo>
                    <a:lnTo>
                      <a:pt x="205" y="0"/>
                    </a:lnTo>
                    <a:lnTo>
                      <a:pt x="206" y="3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88" name="ïŝlíḋe">
                <a:extLst>
                  <a:ext uri="{FF2B5EF4-FFF2-40B4-BE49-F238E27FC236}">
                    <a16:creationId xmlns="" xmlns:a16="http://schemas.microsoft.com/office/drawing/2014/main" id="{9C61DC24-625A-4287-9471-89D198943FBB}"/>
                  </a:ext>
                </a:extLst>
              </p:cNvPr>
              <p:cNvSpPr/>
              <p:nvPr/>
            </p:nvSpPr>
            <p:spPr bwMode="auto">
              <a:xfrm>
                <a:off x="9556750" y="4745038"/>
                <a:ext cx="490538" cy="404813"/>
              </a:xfrm>
              <a:custGeom>
                <a:avLst/>
                <a:gdLst>
                  <a:gd name="T0" fmla="*/ 135 w 180"/>
                  <a:gd name="T1" fmla="*/ 150 h 152"/>
                  <a:gd name="T2" fmla="*/ 4 w 180"/>
                  <a:gd name="T3" fmla="*/ 90 h 152"/>
                  <a:gd name="T4" fmla="*/ 1 w 180"/>
                  <a:gd name="T5" fmla="*/ 82 h 152"/>
                  <a:gd name="T6" fmla="*/ 37 w 180"/>
                  <a:gd name="T7" fmla="*/ 4 h 152"/>
                  <a:gd name="T8" fmla="*/ 45 w 180"/>
                  <a:gd name="T9" fmla="*/ 1 h 152"/>
                  <a:gd name="T10" fmla="*/ 176 w 180"/>
                  <a:gd name="T11" fmla="*/ 61 h 152"/>
                  <a:gd name="T12" fmla="*/ 179 w 180"/>
                  <a:gd name="T13" fmla="*/ 69 h 152"/>
                  <a:gd name="T14" fmla="*/ 143 w 180"/>
                  <a:gd name="T15" fmla="*/ 147 h 152"/>
                  <a:gd name="T16" fmla="*/ 135 w 180"/>
                  <a:gd name="T17" fmla="*/ 15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0" h="152">
                    <a:moveTo>
                      <a:pt x="135" y="150"/>
                    </a:moveTo>
                    <a:cubicBezTo>
                      <a:pt x="4" y="90"/>
                      <a:pt x="4" y="90"/>
                      <a:pt x="4" y="90"/>
                    </a:cubicBezTo>
                    <a:cubicBezTo>
                      <a:pt x="1" y="89"/>
                      <a:pt x="0" y="85"/>
                      <a:pt x="1" y="82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8" y="1"/>
                      <a:pt x="42" y="0"/>
                      <a:pt x="45" y="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9" y="62"/>
                      <a:pt x="180" y="66"/>
                      <a:pt x="179" y="69"/>
                    </a:cubicBezTo>
                    <a:cubicBezTo>
                      <a:pt x="143" y="147"/>
                      <a:pt x="143" y="147"/>
                      <a:pt x="143" y="147"/>
                    </a:cubicBezTo>
                    <a:cubicBezTo>
                      <a:pt x="142" y="150"/>
                      <a:pt x="138" y="152"/>
                      <a:pt x="135" y="150"/>
                    </a:cubicBezTo>
                    <a:close/>
                  </a:path>
                </a:pathLst>
              </a:custGeom>
              <a:solidFill>
                <a:srgbClr val="4146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9" name="işļîde">
                <a:extLst>
                  <a:ext uri="{FF2B5EF4-FFF2-40B4-BE49-F238E27FC236}">
                    <a16:creationId xmlns="" xmlns:a16="http://schemas.microsoft.com/office/drawing/2014/main" id="{6537CBAF-23D7-4EA6-A9B0-205B9E52CD6B}"/>
                  </a:ext>
                </a:extLst>
              </p:cNvPr>
              <p:cNvSpPr/>
              <p:nvPr/>
            </p:nvSpPr>
            <p:spPr bwMode="auto">
              <a:xfrm>
                <a:off x="9831388" y="5035550"/>
                <a:ext cx="76200" cy="71438"/>
              </a:xfrm>
              <a:custGeom>
                <a:avLst/>
                <a:gdLst>
                  <a:gd name="T0" fmla="*/ 25 w 28"/>
                  <a:gd name="T1" fmla="*/ 19 h 27"/>
                  <a:gd name="T2" fmla="*/ 9 w 28"/>
                  <a:gd name="T3" fmla="*/ 24 h 27"/>
                  <a:gd name="T4" fmla="*/ 3 w 28"/>
                  <a:gd name="T5" fmla="*/ 9 h 27"/>
                  <a:gd name="T6" fmla="*/ 19 w 28"/>
                  <a:gd name="T7" fmla="*/ 3 h 27"/>
                  <a:gd name="T8" fmla="*/ 25 w 28"/>
                  <a:gd name="T9" fmla="*/ 19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9"/>
                    </a:moveTo>
                    <a:cubicBezTo>
                      <a:pt x="22" y="25"/>
                      <a:pt x="15" y="27"/>
                      <a:pt x="9" y="24"/>
                    </a:cubicBezTo>
                    <a:cubicBezTo>
                      <a:pt x="3" y="22"/>
                      <a:pt x="0" y="15"/>
                      <a:pt x="3" y="9"/>
                    </a:cubicBezTo>
                    <a:cubicBezTo>
                      <a:pt x="6" y="3"/>
                      <a:pt x="13" y="0"/>
                      <a:pt x="19" y="3"/>
                    </a:cubicBezTo>
                    <a:cubicBezTo>
                      <a:pt x="25" y="5"/>
                      <a:pt x="28" y="13"/>
                      <a:pt x="25" y="19"/>
                    </a:cubicBezTo>
                    <a:close/>
                  </a:path>
                </a:pathLst>
              </a:custGeom>
              <a:solidFill>
                <a:srgbClr val="F9D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0" name="ïšḷiḑè">
                <a:extLst>
                  <a:ext uri="{FF2B5EF4-FFF2-40B4-BE49-F238E27FC236}">
                    <a16:creationId xmlns="" xmlns:a16="http://schemas.microsoft.com/office/drawing/2014/main" id="{DA2F3B81-106C-4F97-9BA3-4B3226944221}"/>
                  </a:ext>
                </a:extLst>
              </p:cNvPr>
              <p:cNvSpPr/>
              <p:nvPr/>
            </p:nvSpPr>
            <p:spPr bwMode="auto">
              <a:xfrm>
                <a:off x="9872663" y="5053013"/>
                <a:ext cx="76200" cy="73025"/>
              </a:xfrm>
              <a:custGeom>
                <a:avLst/>
                <a:gdLst>
                  <a:gd name="T0" fmla="*/ 25 w 28"/>
                  <a:gd name="T1" fmla="*/ 18 h 27"/>
                  <a:gd name="T2" fmla="*/ 9 w 28"/>
                  <a:gd name="T3" fmla="*/ 24 h 27"/>
                  <a:gd name="T4" fmla="*/ 3 w 28"/>
                  <a:gd name="T5" fmla="*/ 8 h 27"/>
                  <a:gd name="T6" fmla="*/ 19 w 28"/>
                  <a:gd name="T7" fmla="*/ 3 h 27"/>
                  <a:gd name="T8" fmla="*/ 25 w 28"/>
                  <a:gd name="T9" fmla="*/ 1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7">
                    <a:moveTo>
                      <a:pt x="25" y="18"/>
                    </a:moveTo>
                    <a:cubicBezTo>
                      <a:pt x="22" y="24"/>
                      <a:pt x="15" y="27"/>
                      <a:pt x="9" y="24"/>
                    </a:cubicBezTo>
                    <a:cubicBezTo>
                      <a:pt x="3" y="22"/>
                      <a:pt x="0" y="14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5"/>
                      <a:pt x="28" y="12"/>
                      <a:pt x="25" y="18"/>
                    </a:cubicBezTo>
                    <a:close/>
                  </a:path>
                </a:pathLst>
              </a:custGeom>
              <a:solidFill>
                <a:srgbClr val="E8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1" name="îSḻîdé">
                <a:extLst>
                  <a:ext uri="{FF2B5EF4-FFF2-40B4-BE49-F238E27FC236}">
                    <a16:creationId xmlns="" xmlns:a16="http://schemas.microsoft.com/office/drawing/2014/main" id="{CB30D54D-2FCC-4D90-B8EF-16AB8A7EF2D5}"/>
                  </a:ext>
                </a:extLst>
              </p:cNvPr>
              <p:cNvSpPr/>
              <p:nvPr/>
            </p:nvSpPr>
            <p:spPr bwMode="auto">
              <a:xfrm>
                <a:off x="9564688" y="4926013"/>
                <a:ext cx="266700" cy="138113"/>
              </a:xfrm>
              <a:custGeom>
                <a:avLst/>
                <a:gdLst>
                  <a:gd name="T0" fmla="*/ 159 w 168"/>
                  <a:gd name="T1" fmla="*/ 87 h 87"/>
                  <a:gd name="T2" fmla="*/ 0 w 168"/>
                  <a:gd name="T3" fmla="*/ 15 h 87"/>
                  <a:gd name="T4" fmla="*/ 8 w 168"/>
                  <a:gd name="T5" fmla="*/ 0 h 87"/>
                  <a:gd name="T6" fmla="*/ 168 w 168"/>
                  <a:gd name="T7" fmla="*/ 70 h 87"/>
                  <a:gd name="T8" fmla="*/ 159 w 168"/>
                  <a:gd name="T9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87">
                    <a:moveTo>
                      <a:pt x="159" y="87"/>
                    </a:moveTo>
                    <a:lnTo>
                      <a:pt x="0" y="15"/>
                    </a:lnTo>
                    <a:lnTo>
                      <a:pt x="8" y="0"/>
                    </a:lnTo>
                    <a:lnTo>
                      <a:pt x="168" y="70"/>
                    </a:lnTo>
                    <a:lnTo>
                      <a:pt x="159" y="8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2" name="íṧḷïďé">
                <a:extLst>
                  <a:ext uri="{FF2B5EF4-FFF2-40B4-BE49-F238E27FC236}">
                    <a16:creationId xmlns="" xmlns:a16="http://schemas.microsoft.com/office/drawing/2014/main" id="{00DF3396-942D-4D6A-AA2A-5F5E530B6228}"/>
                  </a:ext>
                </a:extLst>
              </p:cNvPr>
              <p:cNvSpPr/>
              <p:nvPr/>
            </p:nvSpPr>
            <p:spPr bwMode="auto">
              <a:xfrm>
                <a:off x="9618663" y="4749800"/>
                <a:ext cx="428625" cy="258763"/>
              </a:xfrm>
              <a:custGeom>
                <a:avLst/>
                <a:gdLst>
                  <a:gd name="T0" fmla="*/ 244 w 270"/>
                  <a:gd name="T1" fmla="*/ 163 h 163"/>
                  <a:gd name="T2" fmla="*/ 0 w 270"/>
                  <a:gd name="T3" fmla="*/ 54 h 163"/>
                  <a:gd name="T4" fmla="*/ 26 w 270"/>
                  <a:gd name="T5" fmla="*/ 0 h 163"/>
                  <a:gd name="T6" fmla="*/ 270 w 270"/>
                  <a:gd name="T7" fmla="*/ 109 h 163"/>
                  <a:gd name="T8" fmla="*/ 244 w 270"/>
                  <a:gd name="T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63">
                    <a:moveTo>
                      <a:pt x="244" y="163"/>
                    </a:moveTo>
                    <a:lnTo>
                      <a:pt x="0" y="54"/>
                    </a:lnTo>
                    <a:lnTo>
                      <a:pt x="26" y="0"/>
                    </a:lnTo>
                    <a:lnTo>
                      <a:pt x="270" y="109"/>
                    </a:lnTo>
                    <a:lnTo>
                      <a:pt x="244" y="16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70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3" name="îṣlîḑè">
                <a:extLst>
                  <a:ext uri="{FF2B5EF4-FFF2-40B4-BE49-F238E27FC236}">
                    <a16:creationId xmlns="" xmlns:a16="http://schemas.microsoft.com/office/drawing/2014/main" id="{527C6823-4DFF-4639-8ECA-E68A4241252D}"/>
                  </a:ext>
                </a:extLst>
              </p:cNvPr>
              <p:cNvSpPr/>
              <p:nvPr/>
            </p:nvSpPr>
            <p:spPr bwMode="auto">
              <a:xfrm>
                <a:off x="9750425" y="4832350"/>
                <a:ext cx="31750" cy="38100"/>
              </a:xfrm>
              <a:custGeom>
                <a:avLst/>
                <a:gdLst>
                  <a:gd name="T0" fmla="*/ 15 w 20"/>
                  <a:gd name="T1" fmla="*/ 14 h 24"/>
                  <a:gd name="T2" fmla="*/ 10 w 20"/>
                  <a:gd name="T3" fmla="*/ 12 h 24"/>
                  <a:gd name="T4" fmla="*/ 6 w 20"/>
                  <a:gd name="T5" fmla="*/ 17 h 24"/>
                  <a:gd name="T6" fmla="*/ 12 w 20"/>
                  <a:gd name="T7" fmla="*/ 19 h 24"/>
                  <a:gd name="T8" fmla="*/ 13 w 20"/>
                  <a:gd name="T9" fmla="*/ 17 h 24"/>
                  <a:gd name="T10" fmla="*/ 15 w 20"/>
                  <a:gd name="T11" fmla="*/ 19 h 24"/>
                  <a:gd name="T12" fmla="*/ 13 w 20"/>
                  <a:gd name="T13" fmla="*/ 24 h 24"/>
                  <a:gd name="T14" fmla="*/ 0 w 20"/>
                  <a:gd name="T15" fmla="*/ 17 h 24"/>
                  <a:gd name="T16" fmla="*/ 0 w 20"/>
                  <a:gd name="T17" fmla="*/ 15 h 24"/>
                  <a:gd name="T18" fmla="*/ 3 w 20"/>
                  <a:gd name="T19" fmla="*/ 15 h 24"/>
                  <a:gd name="T20" fmla="*/ 8 w 20"/>
                  <a:gd name="T21" fmla="*/ 3 h 24"/>
                  <a:gd name="T22" fmla="*/ 6 w 20"/>
                  <a:gd name="T23" fmla="*/ 2 h 24"/>
                  <a:gd name="T24" fmla="*/ 8 w 20"/>
                  <a:gd name="T25" fmla="*/ 0 h 24"/>
                  <a:gd name="T26" fmla="*/ 13 w 20"/>
                  <a:gd name="T27" fmla="*/ 2 h 24"/>
                  <a:gd name="T28" fmla="*/ 20 w 20"/>
                  <a:gd name="T29" fmla="*/ 5 h 24"/>
                  <a:gd name="T30" fmla="*/ 18 w 20"/>
                  <a:gd name="T31" fmla="*/ 10 h 24"/>
                  <a:gd name="T32" fmla="*/ 17 w 20"/>
                  <a:gd name="T33" fmla="*/ 9 h 24"/>
                  <a:gd name="T34" fmla="*/ 17 w 20"/>
                  <a:gd name="T35" fmla="*/ 7 h 24"/>
                  <a:gd name="T36" fmla="*/ 12 w 20"/>
                  <a:gd name="T37" fmla="*/ 5 h 24"/>
                  <a:gd name="T38" fmla="*/ 10 w 20"/>
                  <a:gd name="T39" fmla="*/ 9 h 24"/>
                  <a:gd name="T40" fmla="*/ 15 w 20"/>
                  <a:gd name="T41" fmla="*/ 12 h 24"/>
                  <a:gd name="T42" fmla="*/ 15 w 20"/>
                  <a:gd name="T43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4">
                    <a:moveTo>
                      <a:pt x="15" y="14"/>
                    </a:moveTo>
                    <a:lnTo>
                      <a:pt x="10" y="12"/>
                    </a:lnTo>
                    <a:lnTo>
                      <a:pt x="6" y="17"/>
                    </a:lnTo>
                    <a:lnTo>
                      <a:pt x="12" y="19"/>
                    </a:lnTo>
                    <a:lnTo>
                      <a:pt x="13" y="17"/>
                    </a:lnTo>
                    <a:lnTo>
                      <a:pt x="15" y="19"/>
                    </a:lnTo>
                    <a:lnTo>
                      <a:pt x="13" y="24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3" y="15"/>
                    </a:lnTo>
                    <a:lnTo>
                      <a:pt x="8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13" y="2"/>
                    </a:lnTo>
                    <a:lnTo>
                      <a:pt x="20" y="5"/>
                    </a:lnTo>
                    <a:lnTo>
                      <a:pt x="18" y="10"/>
                    </a:lnTo>
                    <a:lnTo>
                      <a:pt x="17" y="9"/>
                    </a:lnTo>
                    <a:lnTo>
                      <a:pt x="17" y="7"/>
                    </a:lnTo>
                    <a:lnTo>
                      <a:pt x="12" y="5"/>
                    </a:lnTo>
                    <a:lnTo>
                      <a:pt x="10" y="9"/>
                    </a:lnTo>
                    <a:lnTo>
                      <a:pt x="15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4" name="ï$ľíḋé">
                <a:extLst>
                  <a:ext uri="{FF2B5EF4-FFF2-40B4-BE49-F238E27FC236}">
                    <a16:creationId xmlns="" xmlns:a16="http://schemas.microsoft.com/office/drawing/2014/main" id="{C325B8E2-C94E-49E4-AFBB-88B1ECB2BFFC}"/>
                  </a:ext>
                </a:extLst>
              </p:cNvPr>
              <p:cNvSpPr/>
              <p:nvPr/>
            </p:nvSpPr>
            <p:spPr bwMode="auto">
              <a:xfrm>
                <a:off x="9779000" y="4856163"/>
                <a:ext cx="14288" cy="11113"/>
              </a:xfrm>
              <a:custGeom>
                <a:avLst/>
                <a:gdLst>
                  <a:gd name="T0" fmla="*/ 7 w 9"/>
                  <a:gd name="T1" fmla="*/ 7 h 7"/>
                  <a:gd name="T2" fmla="*/ 0 w 9"/>
                  <a:gd name="T3" fmla="*/ 4 h 7"/>
                  <a:gd name="T4" fmla="*/ 2 w 9"/>
                  <a:gd name="T5" fmla="*/ 0 h 7"/>
                  <a:gd name="T6" fmla="*/ 9 w 9"/>
                  <a:gd name="T7" fmla="*/ 4 h 7"/>
                  <a:gd name="T8" fmla="*/ 7 w 9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7" y="7"/>
                    </a:moveTo>
                    <a:lnTo>
                      <a:pt x="0" y="4"/>
                    </a:lnTo>
                    <a:lnTo>
                      <a:pt x="2" y="0"/>
                    </a:lnTo>
                    <a:lnTo>
                      <a:pt x="9" y="4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5" name="i$ľîḋè">
                <a:extLst>
                  <a:ext uri="{FF2B5EF4-FFF2-40B4-BE49-F238E27FC236}">
                    <a16:creationId xmlns="" xmlns:a16="http://schemas.microsoft.com/office/drawing/2014/main" id="{C97C0F8D-9B79-432B-81C1-BD489DD64966}"/>
                  </a:ext>
                </a:extLst>
              </p:cNvPr>
              <p:cNvSpPr/>
              <p:nvPr/>
            </p:nvSpPr>
            <p:spPr bwMode="auto">
              <a:xfrm>
                <a:off x="9793288" y="4851400"/>
                <a:ext cx="34925" cy="36513"/>
              </a:xfrm>
              <a:custGeom>
                <a:avLst/>
                <a:gdLst>
                  <a:gd name="T0" fmla="*/ 10 w 13"/>
                  <a:gd name="T1" fmla="*/ 5 h 14"/>
                  <a:gd name="T2" fmla="*/ 9 w 13"/>
                  <a:gd name="T3" fmla="*/ 4 h 14"/>
                  <a:gd name="T4" fmla="*/ 4 w 13"/>
                  <a:gd name="T5" fmla="*/ 6 h 14"/>
                  <a:gd name="T6" fmla="*/ 5 w 13"/>
                  <a:gd name="T7" fmla="*/ 11 h 14"/>
                  <a:gd name="T8" fmla="*/ 9 w 13"/>
                  <a:gd name="T9" fmla="*/ 11 h 14"/>
                  <a:gd name="T10" fmla="*/ 9 w 13"/>
                  <a:gd name="T11" fmla="*/ 13 h 14"/>
                  <a:gd name="T12" fmla="*/ 4 w 13"/>
                  <a:gd name="T13" fmla="*/ 13 h 14"/>
                  <a:gd name="T14" fmla="*/ 2 w 13"/>
                  <a:gd name="T15" fmla="*/ 5 h 14"/>
                  <a:gd name="T16" fmla="*/ 9 w 13"/>
                  <a:gd name="T17" fmla="*/ 2 h 14"/>
                  <a:gd name="T18" fmla="*/ 13 w 13"/>
                  <a:gd name="T19" fmla="*/ 4 h 14"/>
                  <a:gd name="T20" fmla="*/ 11 w 13"/>
                  <a:gd name="T21" fmla="*/ 7 h 14"/>
                  <a:gd name="T22" fmla="*/ 10 w 13"/>
                  <a:gd name="T23" fmla="*/ 6 h 14"/>
                  <a:gd name="T24" fmla="*/ 10 w 13"/>
                  <a:gd name="T25" fmla="*/ 5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0" y="5"/>
                    </a:moveTo>
                    <a:cubicBezTo>
                      <a:pt x="10" y="5"/>
                      <a:pt x="10" y="4"/>
                      <a:pt x="9" y="4"/>
                    </a:cubicBezTo>
                    <a:cubicBezTo>
                      <a:pt x="7" y="3"/>
                      <a:pt x="6" y="4"/>
                      <a:pt x="4" y="6"/>
                    </a:cubicBezTo>
                    <a:cubicBezTo>
                      <a:pt x="3" y="9"/>
                      <a:pt x="4" y="10"/>
                      <a:pt x="5" y="11"/>
                    </a:cubicBezTo>
                    <a:cubicBezTo>
                      <a:pt x="7" y="11"/>
                      <a:pt x="9" y="11"/>
                      <a:pt x="9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7" y="14"/>
                      <a:pt x="4" y="13"/>
                    </a:cubicBezTo>
                    <a:cubicBezTo>
                      <a:pt x="1" y="11"/>
                      <a:pt x="0" y="9"/>
                      <a:pt x="2" y="5"/>
                    </a:cubicBezTo>
                    <a:cubicBezTo>
                      <a:pt x="3" y="1"/>
                      <a:pt x="6" y="0"/>
                      <a:pt x="9" y="2"/>
                    </a:cubicBezTo>
                    <a:cubicBezTo>
                      <a:pt x="11" y="3"/>
                      <a:pt x="13" y="4"/>
                      <a:pt x="13" y="4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6" name="ïşľîde">
                <a:extLst>
                  <a:ext uri="{FF2B5EF4-FFF2-40B4-BE49-F238E27FC236}">
                    <a16:creationId xmlns="" xmlns:a16="http://schemas.microsoft.com/office/drawing/2014/main" id="{B416DC21-3E5B-4BB6-A11F-2331286B3AA2}"/>
                  </a:ext>
                </a:extLst>
              </p:cNvPr>
              <p:cNvSpPr/>
              <p:nvPr/>
            </p:nvSpPr>
            <p:spPr bwMode="auto">
              <a:xfrm>
                <a:off x="9815513" y="4867275"/>
                <a:ext cx="31750" cy="34925"/>
              </a:xfrm>
              <a:custGeom>
                <a:avLst/>
                <a:gdLst>
                  <a:gd name="T0" fmla="*/ 20 w 20"/>
                  <a:gd name="T1" fmla="*/ 22 h 22"/>
                  <a:gd name="T2" fmla="*/ 12 w 20"/>
                  <a:gd name="T3" fmla="*/ 18 h 22"/>
                  <a:gd name="T4" fmla="*/ 12 w 20"/>
                  <a:gd name="T5" fmla="*/ 17 h 22"/>
                  <a:gd name="T6" fmla="*/ 15 w 20"/>
                  <a:gd name="T7" fmla="*/ 17 h 22"/>
                  <a:gd name="T8" fmla="*/ 15 w 20"/>
                  <a:gd name="T9" fmla="*/ 15 h 22"/>
                  <a:gd name="T10" fmla="*/ 8 w 20"/>
                  <a:gd name="T11" fmla="*/ 12 h 22"/>
                  <a:gd name="T12" fmla="*/ 8 w 20"/>
                  <a:gd name="T13" fmla="*/ 13 h 22"/>
                  <a:gd name="T14" fmla="*/ 10 w 20"/>
                  <a:gd name="T15" fmla="*/ 15 h 22"/>
                  <a:gd name="T16" fmla="*/ 8 w 20"/>
                  <a:gd name="T17" fmla="*/ 17 h 22"/>
                  <a:gd name="T18" fmla="*/ 0 w 20"/>
                  <a:gd name="T19" fmla="*/ 13 h 22"/>
                  <a:gd name="T20" fmla="*/ 1 w 20"/>
                  <a:gd name="T21" fmla="*/ 12 h 22"/>
                  <a:gd name="T22" fmla="*/ 3 w 20"/>
                  <a:gd name="T23" fmla="*/ 12 h 22"/>
                  <a:gd name="T24" fmla="*/ 17 w 20"/>
                  <a:gd name="T25" fmla="*/ 0 h 22"/>
                  <a:gd name="T26" fmla="*/ 20 w 20"/>
                  <a:gd name="T27" fmla="*/ 2 h 22"/>
                  <a:gd name="T28" fmla="*/ 19 w 20"/>
                  <a:gd name="T29" fmla="*/ 18 h 22"/>
                  <a:gd name="T30" fmla="*/ 20 w 20"/>
                  <a:gd name="T31" fmla="*/ 20 h 22"/>
                  <a:gd name="T32" fmla="*/ 20 w 20"/>
                  <a:gd name="T33" fmla="*/ 22 h 22"/>
                  <a:gd name="T34" fmla="*/ 17 w 20"/>
                  <a:gd name="T35" fmla="*/ 5 h 22"/>
                  <a:gd name="T36" fmla="*/ 12 w 20"/>
                  <a:gd name="T37" fmla="*/ 10 h 22"/>
                  <a:gd name="T38" fmla="*/ 15 w 20"/>
                  <a:gd name="T39" fmla="*/ 12 h 22"/>
                  <a:gd name="T40" fmla="*/ 17 w 20"/>
                  <a:gd name="T41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" h="22">
                    <a:moveTo>
                      <a:pt x="20" y="22"/>
                    </a:moveTo>
                    <a:lnTo>
                      <a:pt x="12" y="18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8" y="12"/>
                    </a:lnTo>
                    <a:lnTo>
                      <a:pt x="8" y="13"/>
                    </a:lnTo>
                    <a:lnTo>
                      <a:pt x="10" y="15"/>
                    </a:lnTo>
                    <a:lnTo>
                      <a:pt x="8" y="17"/>
                    </a:lnTo>
                    <a:lnTo>
                      <a:pt x="0" y="13"/>
                    </a:lnTo>
                    <a:lnTo>
                      <a:pt x="1" y="12"/>
                    </a:lnTo>
                    <a:lnTo>
                      <a:pt x="3" y="12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19" y="18"/>
                    </a:lnTo>
                    <a:lnTo>
                      <a:pt x="20" y="20"/>
                    </a:lnTo>
                    <a:lnTo>
                      <a:pt x="20" y="22"/>
                    </a:lnTo>
                    <a:close/>
                    <a:moveTo>
                      <a:pt x="17" y="5"/>
                    </a:moveTo>
                    <a:lnTo>
                      <a:pt x="12" y="10"/>
                    </a:lnTo>
                    <a:lnTo>
                      <a:pt x="15" y="12"/>
                    </a:lnTo>
                    <a:lnTo>
                      <a:pt x="17" y="5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7" name="íṡļîďè">
                <a:extLst>
                  <a:ext uri="{FF2B5EF4-FFF2-40B4-BE49-F238E27FC236}">
                    <a16:creationId xmlns="" xmlns:a16="http://schemas.microsoft.com/office/drawing/2014/main" id="{06CF1014-AD86-417D-860E-491FB8106488}"/>
                  </a:ext>
                </a:extLst>
              </p:cNvPr>
              <p:cNvSpPr/>
              <p:nvPr/>
            </p:nvSpPr>
            <p:spPr bwMode="auto">
              <a:xfrm>
                <a:off x="9847263" y="4875213"/>
                <a:ext cx="36513" cy="39688"/>
              </a:xfrm>
              <a:custGeom>
                <a:avLst/>
                <a:gdLst>
                  <a:gd name="T0" fmla="*/ 1 w 13"/>
                  <a:gd name="T1" fmla="*/ 9 h 15"/>
                  <a:gd name="T2" fmla="*/ 2 w 13"/>
                  <a:gd name="T3" fmla="*/ 9 h 15"/>
                  <a:gd name="T4" fmla="*/ 5 w 13"/>
                  <a:gd name="T5" fmla="*/ 2 h 15"/>
                  <a:gd name="T6" fmla="*/ 4 w 13"/>
                  <a:gd name="T7" fmla="*/ 1 h 15"/>
                  <a:gd name="T8" fmla="*/ 5 w 13"/>
                  <a:gd name="T9" fmla="*/ 0 h 15"/>
                  <a:gd name="T10" fmla="*/ 9 w 13"/>
                  <a:gd name="T11" fmla="*/ 2 h 15"/>
                  <a:gd name="T12" fmla="*/ 10 w 13"/>
                  <a:gd name="T13" fmla="*/ 2 h 15"/>
                  <a:gd name="T14" fmla="*/ 12 w 13"/>
                  <a:gd name="T15" fmla="*/ 7 h 15"/>
                  <a:gd name="T16" fmla="*/ 9 w 13"/>
                  <a:gd name="T17" fmla="*/ 9 h 15"/>
                  <a:gd name="T18" fmla="*/ 9 w 13"/>
                  <a:gd name="T19" fmla="*/ 10 h 15"/>
                  <a:gd name="T20" fmla="*/ 9 w 13"/>
                  <a:gd name="T21" fmla="*/ 13 h 15"/>
                  <a:gd name="T22" fmla="*/ 10 w 13"/>
                  <a:gd name="T23" fmla="*/ 14 h 15"/>
                  <a:gd name="T24" fmla="*/ 10 w 13"/>
                  <a:gd name="T25" fmla="*/ 15 h 15"/>
                  <a:gd name="T26" fmla="*/ 7 w 13"/>
                  <a:gd name="T27" fmla="*/ 14 h 15"/>
                  <a:gd name="T28" fmla="*/ 7 w 13"/>
                  <a:gd name="T29" fmla="*/ 10 h 15"/>
                  <a:gd name="T30" fmla="*/ 6 w 13"/>
                  <a:gd name="T31" fmla="*/ 8 h 15"/>
                  <a:gd name="T32" fmla="*/ 6 w 13"/>
                  <a:gd name="T33" fmla="*/ 8 h 15"/>
                  <a:gd name="T34" fmla="*/ 4 w 13"/>
                  <a:gd name="T35" fmla="*/ 11 h 15"/>
                  <a:gd name="T36" fmla="*/ 5 w 13"/>
                  <a:gd name="T37" fmla="*/ 11 h 15"/>
                  <a:gd name="T38" fmla="*/ 5 w 13"/>
                  <a:gd name="T39" fmla="*/ 13 h 15"/>
                  <a:gd name="T40" fmla="*/ 0 w 13"/>
                  <a:gd name="T41" fmla="*/ 11 h 15"/>
                  <a:gd name="T42" fmla="*/ 1 w 13"/>
                  <a:gd name="T43" fmla="*/ 9 h 15"/>
                  <a:gd name="T44" fmla="*/ 7 w 13"/>
                  <a:gd name="T45" fmla="*/ 7 h 15"/>
                  <a:gd name="T46" fmla="*/ 10 w 13"/>
                  <a:gd name="T47" fmla="*/ 6 h 15"/>
                  <a:gd name="T48" fmla="*/ 9 w 13"/>
                  <a:gd name="T49" fmla="*/ 4 h 15"/>
                  <a:gd name="T50" fmla="*/ 8 w 13"/>
                  <a:gd name="T51" fmla="*/ 3 h 15"/>
                  <a:gd name="T52" fmla="*/ 6 w 13"/>
                  <a:gd name="T53" fmla="*/ 6 h 15"/>
                  <a:gd name="T54" fmla="*/ 7 w 13"/>
                  <a:gd name="T5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" h="15">
                    <a:moveTo>
                      <a:pt x="1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3"/>
                      <a:pt x="13" y="5"/>
                      <a:pt x="12" y="7"/>
                    </a:cubicBezTo>
                    <a:cubicBezTo>
                      <a:pt x="12" y="8"/>
                      <a:pt x="10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9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" y="9"/>
                    </a:lnTo>
                    <a:close/>
                    <a:moveTo>
                      <a:pt x="7" y="7"/>
                    </a:moveTo>
                    <a:cubicBezTo>
                      <a:pt x="8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6" y="6"/>
                      <a:pt x="6" y="6"/>
                      <a:pt x="6" y="6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8" name="isḻïďè">
                <a:extLst>
                  <a:ext uri="{FF2B5EF4-FFF2-40B4-BE49-F238E27FC236}">
                    <a16:creationId xmlns="" xmlns:a16="http://schemas.microsoft.com/office/drawing/2014/main" id="{394078C8-9CE0-49C2-99CE-7E8DCC63C2D2}"/>
                  </a:ext>
                </a:extLst>
              </p:cNvPr>
              <p:cNvSpPr/>
              <p:nvPr/>
            </p:nvSpPr>
            <p:spPr bwMode="auto">
              <a:xfrm>
                <a:off x="9875838" y="4887913"/>
                <a:ext cx="38100" cy="38100"/>
              </a:xfrm>
              <a:custGeom>
                <a:avLst/>
                <a:gdLst>
                  <a:gd name="T0" fmla="*/ 6 w 14"/>
                  <a:gd name="T1" fmla="*/ 2 h 14"/>
                  <a:gd name="T2" fmla="*/ 5 w 14"/>
                  <a:gd name="T3" fmla="*/ 1 h 14"/>
                  <a:gd name="T4" fmla="*/ 5 w 14"/>
                  <a:gd name="T5" fmla="*/ 0 h 14"/>
                  <a:gd name="T6" fmla="*/ 9 w 14"/>
                  <a:gd name="T7" fmla="*/ 1 h 14"/>
                  <a:gd name="T8" fmla="*/ 10 w 14"/>
                  <a:gd name="T9" fmla="*/ 2 h 14"/>
                  <a:gd name="T10" fmla="*/ 13 w 14"/>
                  <a:gd name="T11" fmla="*/ 9 h 14"/>
                  <a:gd name="T12" fmla="*/ 5 w 14"/>
                  <a:gd name="T13" fmla="*/ 13 h 14"/>
                  <a:gd name="T14" fmla="*/ 0 w 14"/>
                  <a:gd name="T15" fmla="*/ 10 h 14"/>
                  <a:gd name="T16" fmla="*/ 1 w 14"/>
                  <a:gd name="T17" fmla="*/ 9 h 14"/>
                  <a:gd name="T18" fmla="*/ 2 w 14"/>
                  <a:gd name="T19" fmla="*/ 9 h 14"/>
                  <a:gd name="T20" fmla="*/ 6 w 14"/>
                  <a:gd name="T21" fmla="*/ 2 h 14"/>
                  <a:gd name="T22" fmla="*/ 6 w 14"/>
                  <a:gd name="T23" fmla="*/ 11 h 14"/>
                  <a:gd name="T24" fmla="*/ 10 w 14"/>
                  <a:gd name="T25" fmla="*/ 8 h 14"/>
                  <a:gd name="T26" fmla="*/ 9 w 14"/>
                  <a:gd name="T27" fmla="*/ 4 h 14"/>
                  <a:gd name="T28" fmla="*/ 8 w 14"/>
                  <a:gd name="T29" fmla="*/ 3 h 14"/>
                  <a:gd name="T30" fmla="*/ 5 w 14"/>
                  <a:gd name="T31" fmla="*/ 10 h 14"/>
                  <a:gd name="T32" fmla="*/ 6 w 14"/>
                  <a:gd name="T33" fmla="*/ 1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" h="14">
                    <a:moveTo>
                      <a:pt x="6" y="2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3"/>
                      <a:pt x="14" y="6"/>
                      <a:pt x="13" y="9"/>
                    </a:cubicBezTo>
                    <a:cubicBezTo>
                      <a:pt x="11" y="13"/>
                      <a:pt x="8" y="14"/>
                      <a:pt x="5" y="1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2" y="9"/>
                    </a:cubicBezTo>
                    <a:lnTo>
                      <a:pt x="6" y="2"/>
                    </a:lnTo>
                    <a:close/>
                    <a:moveTo>
                      <a:pt x="6" y="11"/>
                    </a:moveTo>
                    <a:cubicBezTo>
                      <a:pt x="7" y="11"/>
                      <a:pt x="9" y="11"/>
                      <a:pt x="10" y="8"/>
                    </a:cubicBezTo>
                    <a:cubicBezTo>
                      <a:pt x="11" y="6"/>
                      <a:pt x="11" y="4"/>
                      <a:pt x="9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10"/>
                      <a:pt x="5" y="10"/>
                      <a:pt x="5" y="10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2C2E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299" name="ïṡliḋè">
                <a:extLst>
                  <a:ext uri="{FF2B5EF4-FFF2-40B4-BE49-F238E27FC236}">
                    <a16:creationId xmlns="" xmlns:a16="http://schemas.microsoft.com/office/drawing/2014/main" id="{71DEEFE3-E9A8-4E25-ACB8-DF88D4EEAB84}"/>
                  </a:ext>
                </a:extLst>
              </p:cNvPr>
              <p:cNvSpPr/>
              <p:nvPr/>
            </p:nvSpPr>
            <p:spPr bwMode="auto">
              <a:xfrm>
                <a:off x="9605963" y="4875213"/>
                <a:ext cx="376238" cy="176213"/>
              </a:xfrm>
              <a:custGeom>
                <a:avLst/>
                <a:gdLst>
                  <a:gd name="T0" fmla="*/ 233 w 237"/>
                  <a:gd name="T1" fmla="*/ 111 h 111"/>
                  <a:gd name="T2" fmla="*/ 0 w 237"/>
                  <a:gd name="T3" fmla="*/ 7 h 111"/>
                  <a:gd name="T4" fmla="*/ 3 w 237"/>
                  <a:gd name="T5" fmla="*/ 0 h 111"/>
                  <a:gd name="T6" fmla="*/ 237 w 237"/>
                  <a:gd name="T7" fmla="*/ 104 h 111"/>
                  <a:gd name="T8" fmla="*/ 233 w 237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111">
                    <a:moveTo>
                      <a:pt x="233" y="111"/>
                    </a:moveTo>
                    <a:lnTo>
                      <a:pt x="0" y="7"/>
                    </a:lnTo>
                    <a:lnTo>
                      <a:pt x="3" y="0"/>
                    </a:lnTo>
                    <a:lnTo>
                      <a:pt x="237" y="104"/>
                    </a:lnTo>
                    <a:lnTo>
                      <a:pt x="233" y="1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2" name="ïṡḷíḑê">
              <a:extLst>
                <a:ext uri="{FF2B5EF4-FFF2-40B4-BE49-F238E27FC236}">
                  <a16:creationId xmlns="" xmlns:a16="http://schemas.microsoft.com/office/drawing/2014/main" id="{EB22BD3B-3D09-44F4-A66A-5715179F7710}"/>
                </a:ext>
              </a:extLst>
            </p:cNvPr>
            <p:cNvSpPr txBox="1"/>
            <p:nvPr/>
          </p:nvSpPr>
          <p:spPr>
            <a:xfrm>
              <a:off x="684218" y="1202554"/>
              <a:ext cx="737452" cy="59918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prstTxWarp prst="textPlain">
                <a:avLst/>
              </a:prstTxWarp>
              <a:normAutofit/>
            </a:bodyPr>
            <a:lstStyle/>
            <a:p>
              <a:r>
                <a:rPr lang="en-US" altLang="zh-CN" dirty="0">
                  <a:solidFill>
                    <a:schemeClr val="tx1">
                      <a:lumMod val="20000"/>
                      <a:lumOff val="80000"/>
                    </a:schemeClr>
                  </a:solidFill>
                </a:rPr>
                <a:t>“</a:t>
              </a:r>
            </a:p>
          </p:txBody>
        </p:sp>
        <p:grpSp>
          <p:nvGrpSpPr>
            <p:cNvPr id="23" name="iś1îḋé">
              <a:extLst>
                <a:ext uri="{FF2B5EF4-FFF2-40B4-BE49-F238E27FC236}">
                  <a16:creationId xmlns="" xmlns:a16="http://schemas.microsoft.com/office/drawing/2014/main" id="{7CCA59B3-6530-4710-B9EB-4FEA191201E5}"/>
                </a:ext>
              </a:extLst>
            </p:cNvPr>
            <p:cNvGrpSpPr/>
            <p:nvPr/>
          </p:nvGrpSpPr>
          <p:grpSpPr>
            <a:xfrm>
              <a:off x="1424844" y="1526623"/>
              <a:ext cx="3506254" cy="1968022"/>
              <a:chOff x="803485" y="1408719"/>
              <a:chExt cx="3506254" cy="1968022"/>
            </a:xfrm>
          </p:grpSpPr>
          <p:sp>
            <p:nvSpPr>
              <p:cNvPr id="74" name="íṧļíde">
                <a:extLst>
                  <a:ext uri="{FF2B5EF4-FFF2-40B4-BE49-F238E27FC236}">
                    <a16:creationId xmlns="" xmlns:a16="http://schemas.microsoft.com/office/drawing/2014/main" id="{DBB9DF28-587A-488D-8AC7-EA79B7699822}"/>
                  </a:ext>
                </a:extLst>
              </p:cNvPr>
              <p:cNvSpPr txBox="1"/>
              <p:nvPr/>
            </p:nvSpPr>
            <p:spPr>
              <a:xfrm>
                <a:off x="806660" y="1408719"/>
                <a:ext cx="3503079" cy="113722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92500"/>
              </a:bodyPr>
              <a:lstStyle/>
              <a:p>
                <a:pPr>
                  <a:buSzPct val="25000"/>
                </a:pPr>
                <a:r>
                  <a:rPr lang="en-US" altLang="zh-CN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altLang="zh-CN" sz="2800" b="1" dirty="0"/>
                  <a:t>reading more fluent.</a:t>
                </a:r>
              </a:p>
            </p:txBody>
          </p:sp>
          <p:sp>
            <p:nvSpPr>
              <p:cNvPr id="75" name="isľiḋe">
                <a:extLst>
                  <a:ext uri="{FF2B5EF4-FFF2-40B4-BE49-F238E27FC236}">
                    <a16:creationId xmlns="" xmlns:a16="http://schemas.microsoft.com/office/drawing/2014/main" id="{17EA1DA5-228F-4C42-8417-AA044E1F8FAE}"/>
                  </a:ext>
                </a:extLst>
              </p:cNvPr>
              <p:cNvSpPr txBox="1"/>
              <p:nvPr/>
            </p:nvSpPr>
            <p:spPr>
              <a:xfrm>
                <a:off x="803485" y="2549119"/>
                <a:ext cx="3503079" cy="82762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>
                <a:normAutofit fontScale="62500" lnSpcReduction="2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24" name="íŝ1iḓè">
              <a:extLst>
                <a:ext uri="{FF2B5EF4-FFF2-40B4-BE49-F238E27FC236}">
                  <a16:creationId xmlns="" xmlns:a16="http://schemas.microsoft.com/office/drawing/2014/main" id="{FD05CF97-9A89-4F69-B9B3-94190A4C6910}"/>
                </a:ext>
              </a:extLst>
            </p:cNvPr>
            <p:cNvGrpSpPr/>
            <p:nvPr/>
          </p:nvGrpSpPr>
          <p:grpSpPr>
            <a:xfrm>
              <a:off x="6731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70" name="îŝľîḑe">
                <a:extLst>
                  <a:ext uri="{FF2B5EF4-FFF2-40B4-BE49-F238E27FC236}">
                    <a16:creationId xmlns="" xmlns:a16="http://schemas.microsoft.com/office/drawing/2014/main" id="{FA556982-169A-417F-A8D4-9DB9DD4C26CF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72" name="ïślïde">
                  <a:extLst>
                    <a:ext uri="{FF2B5EF4-FFF2-40B4-BE49-F238E27FC236}">
                      <a16:creationId xmlns="" xmlns:a16="http://schemas.microsoft.com/office/drawing/2014/main" id="{C2D72D1C-1DC0-4480-84FB-9F4A4F3E8F85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73" name="î$lïḑê">
                  <a:extLst>
                    <a:ext uri="{FF2B5EF4-FFF2-40B4-BE49-F238E27FC236}">
                      <a16:creationId xmlns="" xmlns:a16="http://schemas.microsoft.com/office/drawing/2014/main" id="{54746C62-136B-40EB-A46A-BA5BA00DF9E9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71" name="ïṣḷiḑê">
                <a:extLst>
                  <a:ext uri="{FF2B5EF4-FFF2-40B4-BE49-F238E27FC236}">
                    <a16:creationId xmlns="" xmlns:a16="http://schemas.microsoft.com/office/drawing/2014/main" id="{58C63633-96E5-4426-B7EF-8EDB9068150D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5" name="îṡḻîḓe">
              <a:extLst>
                <a:ext uri="{FF2B5EF4-FFF2-40B4-BE49-F238E27FC236}">
                  <a16:creationId xmlns="" xmlns:a16="http://schemas.microsoft.com/office/drawing/2014/main" id="{CE70AB25-8C56-4D9E-B44C-2337B690A214}"/>
                </a:ext>
              </a:extLst>
            </p:cNvPr>
            <p:cNvGrpSpPr/>
            <p:nvPr/>
          </p:nvGrpSpPr>
          <p:grpSpPr>
            <a:xfrm>
              <a:off x="25080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66" name="i$lîḍê">
                <a:extLst>
                  <a:ext uri="{FF2B5EF4-FFF2-40B4-BE49-F238E27FC236}">
                    <a16:creationId xmlns="" xmlns:a16="http://schemas.microsoft.com/office/drawing/2014/main" id="{774C3066-4ED9-405A-85AC-340BD4513FB7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68" name="ísḻîḋe">
                  <a:extLst>
                    <a:ext uri="{FF2B5EF4-FFF2-40B4-BE49-F238E27FC236}">
                      <a16:creationId xmlns="" xmlns:a16="http://schemas.microsoft.com/office/drawing/2014/main" id="{20F80C7D-3750-4AC2-A4BB-E1CE4463640C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69" name="ïṧ1ïḓê">
                  <a:extLst>
                    <a:ext uri="{FF2B5EF4-FFF2-40B4-BE49-F238E27FC236}">
                      <a16:creationId xmlns="" xmlns:a16="http://schemas.microsoft.com/office/drawing/2014/main" id="{CF58AB4F-2E8B-4FA3-868F-377A3FCEEFF8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67" name="iş1iḍê">
                <a:extLst>
                  <a:ext uri="{FF2B5EF4-FFF2-40B4-BE49-F238E27FC236}">
                    <a16:creationId xmlns="" xmlns:a16="http://schemas.microsoft.com/office/drawing/2014/main" id="{27D3A076-C462-47E7-9404-234101A27361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6" name="isļîḓè">
              <a:extLst>
                <a:ext uri="{FF2B5EF4-FFF2-40B4-BE49-F238E27FC236}">
                  <a16:creationId xmlns="" xmlns:a16="http://schemas.microsoft.com/office/drawing/2014/main" id="{0029E54E-6EDF-4D59-8B33-A533EEA8BDC4}"/>
                </a:ext>
              </a:extLst>
            </p:cNvPr>
            <p:cNvGrpSpPr/>
            <p:nvPr/>
          </p:nvGrpSpPr>
          <p:grpSpPr>
            <a:xfrm>
              <a:off x="43429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62" name="ïṡḷïḋè">
                <a:extLst>
                  <a:ext uri="{FF2B5EF4-FFF2-40B4-BE49-F238E27FC236}">
                    <a16:creationId xmlns="" xmlns:a16="http://schemas.microsoft.com/office/drawing/2014/main" id="{37A51B5B-3010-4C21-9997-956021337CBA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64" name="iSlîḑè">
                  <a:extLst>
                    <a:ext uri="{FF2B5EF4-FFF2-40B4-BE49-F238E27FC236}">
                      <a16:creationId xmlns="" xmlns:a16="http://schemas.microsoft.com/office/drawing/2014/main" id="{F31E46A3-93FF-4DBB-B9F8-33DB45CB0537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65" name="îṡlïḍè">
                  <a:extLst>
                    <a:ext uri="{FF2B5EF4-FFF2-40B4-BE49-F238E27FC236}">
                      <a16:creationId xmlns="" xmlns:a16="http://schemas.microsoft.com/office/drawing/2014/main" id="{3BCDFE41-B6FD-4E80-93D7-23077BF95327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63" name="íşļîḑe">
                <a:extLst>
                  <a:ext uri="{FF2B5EF4-FFF2-40B4-BE49-F238E27FC236}">
                    <a16:creationId xmlns="" xmlns:a16="http://schemas.microsoft.com/office/drawing/2014/main" id="{E2CE76E0-3364-420F-A069-CFD64B22D25F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7" name="îSḷíḋè">
              <a:extLst>
                <a:ext uri="{FF2B5EF4-FFF2-40B4-BE49-F238E27FC236}">
                  <a16:creationId xmlns="" xmlns:a16="http://schemas.microsoft.com/office/drawing/2014/main" id="{5985B055-D4AC-454B-8711-42447AAF0619}"/>
                </a:ext>
              </a:extLst>
            </p:cNvPr>
            <p:cNvGrpSpPr/>
            <p:nvPr/>
          </p:nvGrpSpPr>
          <p:grpSpPr>
            <a:xfrm>
              <a:off x="61778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58" name="íşlïḍê">
                <a:extLst>
                  <a:ext uri="{FF2B5EF4-FFF2-40B4-BE49-F238E27FC236}">
                    <a16:creationId xmlns="" xmlns:a16="http://schemas.microsoft.com/office/drawing/2014/main" id="{00A0C6A8-3183-4DF4-8B2B-AD0A457BAA48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60" name="ísḻiḋè">
                  <a:extLst>
                    <a:ext uri="{FF2B5EF4-FFF2-40B4-BE49-F238E27FC236}">
                      <a16:creationId xmlns="" xmlns:a16="http://schemas.microsoft.com/office/drawing/2014/main" id="{B811CD31-0F78-4D03-ACE9-8FBF52752129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61" name="iŝľîďé">
                  <a:extLst>
                    <a:ext uri="{FF2B5EF4-FFF2-40B4-BE49-F238E27FC236}">
                      <a16:creationId xmlns="" xmlns:a16="http://schemas.microsoft.com/office/drawing/2014/main" id="{6EF11F8F-2477-42C4-A459-A51CECCE733E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59" name="îšlïḋé">
                <a:extLst>
                  <a:ext uri="{FF2B5EF4-FFF2-40B4-BE49-F238E27FC236}">
                    <a16:creationId xmlns="" xmlns:a16="http://schemas.microsoft.com/office/drawing/2014/main" id="{1BF1EAB5-2F07-44A4-A856-01D08F59A849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8" name="iṩļïḑe">
              <a:extLst>
                <a:ext uri="{FF2B5EF4-FFF2-40B4-BE49-F238E27FC236}">
                  <a16:creationId xmlns="" xmlns:a16="http://schemas.microsoft.com/office/drawing/2014/main" id="{981E0598-B98E-4C82-92CE-C1E6B2F27214}"/>
                </a:ext>
              </a:extLst>
            </p:cNvPr>
            <p:cNvGrpSpPr/>
            <p:nvPr/>
          </p:nvGrpSpPr>
          <p:grpSpPr>
            <a:xfrm>
              <a:off x="80127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54" name="íṧliďé">
                <a:extLst>
                  <a:ext uri="{FF2B5EF4-FFF2-40B4-BE49-F238E27FC236}">
                    <a16:creationId xmlns="" xmlns:a16="http://schemas.microsoft.com/office/drawing/2014/main" id="{7EA4D606-4BF8-4336-8CA0-692851188E42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56" name="îšļîdê">
                  <a:extLst>
                    <a:ext uri="{FF2B5EF4-FFF2-40B4-BE49-F238E27FC236}">
                      <a16:creationId xmlns="" xmlns:a16="http://schemas.microsoft.com/office/drawing/2014/main" id="{AA26F489-4C5B-48FB-8D9E-42C5FBC8B711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57" name="ïşlïḓê">
                  <a:extLst>
                    <a:ext uri="{FF2B5EF4-FFF2-40B4-BE49-F238E27FC236}">
                      <a16:creationId xmlns="" xmlns:a16="http://schemas.microsoft.com/office/drawing/2014/main" id="{99A3AA4F-0A39-4FB2-962D-923B8BB89D63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55" name="iṡliḓe">
                <a:extLst>
                  <a:ext uri="{FF2B5EF4-FFF2-40B4-BE49-F238E27FC236}">
                    <a16:creationId xmlns="" xmlns:a16="http://schemas.microsoft.com/office/drawing/2014/main" id="{B6E01723-96F4-433A-9A72-470E03C16DC5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9" name="ïSḻiḓe">
              <a:extLst>
                <a:ext uri="{FF2B5EF4-FFF2-40B4-BE49-F238E27FC236}">
                  <a16:creationId xmlns="" xmlns:a16="http://schemas.microsoft.com/office/drawing/2014/main" id="{F1619D27-9CFB-4330-9177-F95E9278CAC9}"/>
                </a:ext>
              </a:extLst>
            </p:cNvPr>
            <p:cNvGrpSpPr/>
            <p:nvPr/>
          </p:nvGrpSpPr>
          <p:grpSpPr>
            <a:xfrm>
              <a:off x="9847600" y="4621184"/>
              <a:ext cx="1671300" cy="1420386"/>
              <a:chOff x="673100" y="4455752"/>
              <a:chExt cx="1671300" cy="1420386"/>
            </a:xfrm>
          </p:grpSpPr>
          <p:grpSp>
            <p:nvGrpSpPr>
              <p:cNvPr id="50" name="íŝ1îdé">
                <a:extLst>
                  <a:ext uri="{FF2B5EF4-FFF2-40B4-BE49-F238E27FC236}">
                    <a16:creationId xmlns="" xmlns:a16="http://schemas.microsoft.com/office/drawing/2014/main" id="{CB42C495-8F5B-433A-9586-A9BD0C61C605}"/>
                  </a:ext>
                </a:extLst>
              </p:cNvPr>
              <p:cNvGrpSpPr/>
              <p:nvPr/>
            </p:nvGrpSpPr>
            <p:grpSpPr>
              <a:xfrm>
                <a:off x="673100" y="4967600"/>
                <a:ext cx="1671300" cy="908538"/>
                <a:chOff x="1324731" y="1619185"/>
                <a:chExt cx="2086424" cy="908538"/>
              </a:xfrm>
            </p:grpSpPr>
            <p:sp>
              <p:nvSpPr>
                <p:cNvPr id="52" name="iṧḻïḑê">
                  <a:extLst>
                    <a:ext uri="{FF2B5EF4-FFF2-40B4-BE49-F238E27FC236}">
                      <a16:creationId xmlns="" xmlns:a16="http://schemas.microsoft.com/office/drawing/2014/main" id="{6C75AAA2-260D-46FF-A44D-0C615C6C7AFE}"/>
                    </a:ext>
                  </a:extLst>
                </p:cNvPr>
                <p:cNvSpPr/>
                <p:nvPr/>
              </p:nvSpPr>
              <p:spPr bwMode="auto">
                <a:xfrm>
                  <a:off x="1324731" y="1970324"/>
                  <a:ext cx="2086424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53" name="ïSľîdé">
                  <a:extLst>
                    <a:ext uri="{FF2B5EF4-FFF2-40B4-BE49-F238E27FC236}">
                      <a16:creationId xmlns="" xmlns:a16="http://schemas.microsoft.com/office/drawing/2014/main" id="{258892AF-807E-4161-82F4-90875FA9649D}"/>
                    </a:ext>
                  </a:extLst>
                </p:cNvPr>
                <p:cNvSpPr txBox="1"/>
                <p:nvPr/>
              </p:nvSpPr>
              <p:spPr bwMode="auto">
                <a:xfrm>
                  <a:off x="1324731" y="1619185"/>
                  <a:ext cx="2086424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 lnSpcReduction="10000"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sp>
            <p:nvSpPr>
              <p:cNvPr id="51" name="iṥḷidé">
                <a:extLst>
                  <a:ext uri="{FF2B5EF4-FFF2-40B4-BE49-F238E27FC236}">
                    <a16:creationId xmlns="" xmlns:a16="http://schemas.microsoft.com/office/drawing/2014/main" id="{98A8CC60-6391-4888-8B11-8B075EC5952D}"/>
                  </a:ext>
                </a:extLst>
              </p:cNvPr>
              <p:cNvSpPr/>
              <p:nvPr/>
            </p:nvSpPr>
            <p:spPr bwMode="auto">
              <a:xfrm>
                <a:off x="1278210" y="4455752"/>
                <a:ext cx="461080" cy="392193"/>
              </a:xfrm>
              <a:custGeom>
                <a:avLst/>
                <a:gdLst>
                  <a:gd name="connsiteX0" fmla="*/ 319873 w 608344"/>
                  <a:gd name="connsiteY0" fmla="*/ 388180 h 517456"/>
                  <a:gd name="connsiteX1" fmla="*/ 458510 w 608344"/>
                  <a:gd name="connsiteY1" fmla="*/ 388180 h 517456"/>
                  <a:gd name="connsiteX2" fmla="*/ 567557 w 608344"/>
                  <a:gd name="connsiteY2" fmla="*/ 473383 h 517456"/>
                  <a:gd name="connsiteX3" fmla="*/ 463672 w 608344"/>
                  <a:gd name="connsiteY3" fmla="*/ 517456 h 517456"/>
                  <a:gd name="connsiteX4" fmla="*/ 319873 w 608344"/>
                  <a:gd name="connsiteY4" fmla="*/ 388180 h 517456"/>
                  <a:gd name="connsiteX5" fmla="*/ 535959 w 608344"/>
                  <a:gd name="connsiteY5" fmla="*/ 248037 h 517456"/>
                  <a:gd name="connsiteX6" fmla="*/ 608344 w 608344"/>
                  <a:gd name="connsiteY6" fmla="*/ 373047 h 517456"/>
                  <a:gd name="connsiteX7" fmla="*/ 586306 w 608344"/>
                  <a:gd name="connsiteY7" fmla="*/ 449360 h 517456"/>
                  <a:gd name="connsiteX8" fmla="*/ 482385 w 608344"/>
                  <a:gd name="connsiteY8" fmla="*/ 368352 h 517456"/>
                  <a:gd name="connsiteX9" fmla="*/ 463685 w 608344"/>
                  <a:gd name="connsiteY9" fmla="*/ 228561 h 517456"/>
                  <a:gd name="connsiteX10" fmla="*/ 508212 w 608344"/>
                  <a:gd name="connsiteY10" fmla="*/ 235646 h 517456"/>
                  <a:gd name="connsiteX11" fmla="*/ 453821 w 608344"/>
                  <a:gd name="connsiteY11" fmla="*/ 357837 h 517456"/>
                  <a:gd name="connsiteX12" fmla="*/ 319873 w 608344"/>
                  <a:gd name="connsiteY12" fmla="*/ 357837 h 517456"/>
                  <a:gd name="connsiteX13" fmla="*/ 463685 w 608344"/>
                  <a:gd name="connsiteY13" fmla="*/ 228561 h 517456"/>
                  <a:gd name="connsiteX14" fmla="*/ 259032 w 608344"/>
                  <a:gd name="connsiteY14" fmla="*/ 0 h 517456"/>
                  <a:gd name="connsiteX15" fmla="*/ 423670 w 608344"/>
                  <a:gd name="connsiteY15" fmla="*/ 136236 h 517456"/>
                  <a:gd name="connsiteX16" fmla="*/ 426712 w 608344"/>
                  <a:gd name="connsiteY16" fmla="*/ 136052 h 517456"/>
                  <a:gd name="connsiteX17" fmla="*/ 539543 w 608344"/>
                  <a:gd name="connsiteY17" fmla="*/ 204538 h 517456"/>
                  <a:gd name="connsiteX18" fmla="*/ 463677 w 608344"/>
                  <a:gd name="connsiteY18" fmla="*/ 188060 h 517456"/>
                  <a:gd name="connsiteX19" fmla="*/ 278483 w 608344"/>
                  <a:gd name="connsiteY19" fmla="*/ 373084 h 517456"/>
                  <a:gd name="connsiteX20" fmla="*/ 279405 w 608344"/>
                  <a:gd name="connsiteY20" fmla="*/ 390297 h 517456"/>
                  <a:gd name="connsiteX21" fmla="*/ 84255 w 608344"/>
                  <a:gd name="connsiteY21" fmla="*/ 390297 h 517456"/>
                  <a:gd name="connsiteX22" fmla="*/ 0 w 608344"/>
                  <a:gd name="connsiteY22" fmla="*/ 298982 h 517456"/>
                  <a:gd name="connsiteX23" fmla="*/ 91445 w 608344"/>
                  <a:gd name="connsiteY23" fmla="*/ 207667 h 517456"/>
                  <a:gd name="connsiteX24" fmla="*/ 96699 w 608344"/>
                  <a:gd name="connsiteY24" fmla="*/ 208220 h 517456"/>
                  <a:gd name="connsiteX25" fmla="*/ 91445 w 608344"/>
                  <a:gd name="connsiteY25" fmla="*/ 167349 h 517456"/>
                  <a:gd name="connsiteX26" fmla="*/ 259032 w 608344"/>
                  <a:gd name="connsiteY26" fmla="*/ 0 h 517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08344" h="517456">
                    <a:moveTo>
                      <a:pt x="319873" y="388180"/>
                    </a:moveTo>
                    <a:lnTo>
                      <a:pt x="458510" y="388180"/>
                    </a:lnTo>
                    <a:lnTo>
                      <a:pt x="567557" y="473383"/>
                    </a:lnTo>
                    <a:cubicBezTo>
                      <a:pt x="541286" y="500526"/>
                      <a:pt x="504507" y="517456"/>
                      <a:pt x="463672" y="517456"/>
                    </a:cubicBezTo>
                    <a:cubicBezTo>
                      <a:pt x="389007" y="517456"/>
                      <a:pt x="327524" y="460869"/>
                      <a:pt x="319873" y="388180"/>
                    </a:cubicBezTo>
                    <a:close/>
                    <a:moveTo>
                      <a:pt x="535959" y="248037"/>
                    </a:moveTo>
                    <a:cubicBezTo>
                      <a:pt x="579206" y="272984"/>
                      <a:pt x="608344" y="319563"/>
                      <a:pt x="608344" y="373047"/>
                    </a:cubicBezTo>
                    <a:cubicBezTo>
                      <a:pt x="608344" y="401124"/>
                      <a:pt x="600230" y="427175"/>
                      <a:pt x="586306" y="449360"/>
                    </a:cubicBezTo>
                    <a:lnTo>
                      <a:pt x="482385" y="368352"/>
                    </a:lnTo>
                    <a:close/>
                    <a:moveTo>
                      <a:pt x="463685" y="228561"/>
                    </a:moveTo>
                    <a:cubicBezTo>
                      <a:pt x="479265" y="228561"/>
                      <a:pt x="494200" y="231137"/>
                      <a:pt x="508212" y="235646"/>
                    </a:cubicBezTo>
                    <a:lnTo>
                      <a:pt x="453821" y="357837"/>
                    </a:lnTo>
                    <a:lnTo>
                      <a:pt x="319873" y="357837"/>
                    </a:lnTo>
                    <a:cubicBezTo>
                      <a:pt x="327525" y="285240"/>
                      <a:pt x="389014" y="228561"/>
                      <a:pt x="463685" y="228561"/>
                    </a:cubicBezTo>
                    <a:close/>
                    <a:moveTo>
                      <a:pt x="259032" y="0"/>
                    </a:moveTo>
                    <a:cubicBezTo>
                      <a:pt x="340982" y="0"/>
                      <a:pt x="409013" y="58637"/>
                      <a:pt x="423670" y="136236"/>
                    </a:cubicBezTo>
                    <a:cubicBezTo>
                      <a:pt x="424684" y="136144"/>
                      <a:pt x="425698" y="136052"/>
                      <a:pt x="426712" y="136052"/>
                    </a:cubicBezTo>
                    <a:cubicBezTo>
                      <a:pt x="475753" y="136052"/>
                      <a:pt x="518341" y="163851"/>
                      <a:pt x="539543" y="204538"/>
                    </a:cubicBezTo>
                    <a:cubicBezTo>
                      <a:pt x="516405" y="194044"/>
                      <a:pt x="490779" y="188060"/>
                      <a:pt x="463677" y="188060"/>
                    </a:cubicBezTo>
                    <a:cubicBezTo>
                      <a:pt x="361631" y="188060"/>
                      <a:pt x="278483" y="271091"/>
                      <a:pt x="278483" y="373084"/>
                    </a:cubicBezTo>
                    <a:cubicBezTo>
                      <a:pt x="278483" y="378883"/>
                      <a:pt x="278851" y="384590"/>
                      <a:pt x="279405" y="390297"/>
                    </a:cubicBezTo>
                    <a:lnTo>
                      <a:pt x="84255" y="390297"/>
                    </a:lnTo>
                    <a:cubicBezTo>
                      <a:pt x="36596" y="387075"/>
                      <a:pt x="0" y="347309"/>
                      <a:pt x="0" y="298982"/>
                    </a:cubicBezTo>
                    <a:cubicBezTo>
                      <a:pt x="0" y="248538"/>
                      <a:pt x="40929" y="207667"/>
                      <a:pt x="91445" y="207667"/>
                    </a:cubicBezTo>
                    <a:cubicBezTo>
                      <a:pt x="93196" y="207667"/>
                      <a:pt x="94856" y="208128"/>
                      <a:pt x="96699" y="208220"/>
                    </a:cubicBezTo>
                    <a:cubicBezTo>
                      <a:pt x="93381" y="195148"/>
                      <a:pt x="91445" y="181525"/>
                      <a:pt x="91445" y="167349"/>
                    </a:cubicBezTo>
                    <a:cubicBezTo>
                      <a:pt x="91445" y="74930"/>
                      <a:pt x="166481" y="0"/>
                      <a:pt x="2590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C5EEEB6F-053E-418E-9E60-E16D20A35EE0}"/>
                </a:ext>
              </a:extLst>
            </p:cNvPr>
            <p:cNvCxnSpPr/>
            <p:nvPr/>
          </p:nvCxnSpPr>
          <p:spPr>
            <a:xfrm>
              <a:off x="2426200" y="4467225"/>
              <a:ext cx="0" cy="1676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33A70B39-5B0F-4F56-9926-F481620C955C}"/>
                </a:ext>
              </a:extLst>
            </p:cNvPr>
            <p:cNvCxnSpPr/>
            <p:nvPr/>
          </p:nvCxnSpPr>
          <p:spPr>
            <a:xfrm>
              <a:off x="4261100" y="4467225"/>
              <a:ext cx="0" cy="1676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0BEA8966-093B-4539-BF10-D718C6556132}"/>
                </a:ext>
              </a:extLst>
            </p:cNvPr>
            <p:cNvCxnSpPr/>
            <p:nvPr/>
          </p:nvCxnSpPr>
          <p:spPr>
            <a:xfrm>
              <a:off x="6096000" y="4467225"/>
              <a:ext cx="0" cy="1676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4F47676A-40AD-4E33-BEB9-C2BCC3C654C8}"/>
                </a:ext>
              </a:extLst>
            </p:cNvPr>
            <p:cNvCxnSpPr/>
            <p:nvPr/>
          </p:nvCxnSpPr>
          <p:spPr>
            <a:xfrm>
              <a:off x="7930900" y="4467225"/>
              <a:ext cx="0" cy="1676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7AB2D8C6-2F37-43CE-BA48-77F32E7A1BD1}"/>
                </a:ext>
              </a:extLst>
            </p:cNvPr>
            <p:cNvCxnSpPr/>
            <p:nvPr/>
          </p:nvCxnSpPr>
          <p:spPr>
            <a:xfrm>
              <a:off x="9765800" y="4467225"/>
              <a:ext cx="0" cy="16764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173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TextBox 116">
            <a:extLst>
              <a:ext uri="{FF2B5EF4-FFF2-40B4-BE49-F238E27FC236}">
                <a16:creationId xmlns="" xmlns:a16="http://schemas.microsoft.com/office/drawing/2014/main" id="{907F021D-FF3B-485D-8001-85806F4AA9AB}"/>
              </a:ext>
            </a:extLst>
          </p:cNvPr>
          <p:cNvSpPr txBox="1"/>
          <p:nvPr/>
        </p:nvSpPr>
        <p:spPr>
          <a:xfrm>
            <a:off x="1676266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6" name="TextBox 118">
            <a:extLst>
              <a:ext uri="{FF2B5EF4-FFF2-40B4-BE49-F238E27FC236}">
                <a16:creationId xmlns="" xmlns:a16="http://schemas.microsoft.com/office/drawing/2014/main" id="{A1550F40-0EA4-45B8-A8E9-06EDB7DA85FD}"/>
              </a:ext>
            </a:extLst>
          </p:cNvPr>
          <p:cNvSpPr txBox="1"/>
          <p:nvPr/>
        </p:nvSpPr>
        <p:spPr>
          <a:xfrm>
            <a:off x="250593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7" name="TextBox 120">
            <a:extLst>
              <a:ext uri="{FF2B5EF4-FFF2-40B4-BE49-F238E27FC236}">
                <a16:creationId xmlns="" xmlns:a16="http://schemas.microsoft.com/office/drawing/2014/main" id="{91799E01-2B0B-4A08-B239-D384945AC2B7}"/>
              </a:ext>
            </a:extLst>
          </p:cNvPr>
          <p:cNvSpPr txBox="1"/>
          <p:nvPr/>
        </p:nvSpPr>
        <p:spPr>
          <a:xfrm>
            <a:off x="333560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8" name="TextBox 123">
            <a:extLst>
              <a:ext uri="{FF2B5EF4-FFF2-40B4-BE49-F238E27FC236}">
                <a16:creationId xmlns="" xmlns:a16="http://schemas.microsoft.com/office/drawing/2014/main" id="{D41978A4-3FF9-4489-8C45-C9F68C1F19FA}"/>
              </a:ext>
            </a:extLst>
          </p:cNvPr>
          <p:cNvSpPr txBox="1"/>
          <p:nvPr/>
        </p:nvSpPr>
        <p:spPr>
          <a:xfrm>
            <a:off x="416527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9" name="TextBox 125">
            <a:extLst>
              <a:ext uri="{FF2B5EF4-FFF2-40B4-BE49-F238E27FC236}">
                <a16:creationId xmlns="" xmlns:a16="http://schemas.microsoft.com/office/drawing/2014/main" id="{33A31925-D9A7-44A8-8DC0-DC0EF2F3ED02}"/>
              </a:ext>
            </a:extLst>
          </p:cNvPr>
          <p:cNvSpPr txBox="1"/>
          <p:nvPr/>
        </p:nvSpPr>
        <p:spPr>
          <a:xfrm>
            <a:off x="4994944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0" name="TextBox 135">
            <a:extLst>
              <a:ext uri="{FF2B5EF4-FFF2-40B4-BE49-F238E27FC236}">
                <a16:creationId xmlns="" xmlns:a16="http://schemas.microsoft.com/office/drawing/2014/main" id="{47CD5C16-A7A2-40D4-B8B9-7A5B40591A87}"/>
              </a:ext>
            </a:extLst>
          </p:cNvPr>
          <p:cNvSpPr txBox="1"/>
          <p:nvPr/>
        </p:nvSpPr>
        <p:spPr>
          <a:xfrm>
            <a:off x="582461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1" name="TextBox 137">
            <a:extLst>
              <a:ext uri="{FF2B5EF4-FFF2-40B4-BE49-F238E27FC236}">
                <a16:creationId xmlns="" xmlns:a16="http://schemas.microsoft.com/office/drawing/2014/main" id="{1869059B-5418-4B9B-A4B8-33AC5CF068A2}"/>
              </a:ext>
            </a:extLst>
          </p:cNvPr>
          <p:cNvSpPr txBox="1"/>
          <p:nvPr/>
        </p:nvSpPr>
        <p:spPr>
          <a:xfrm>
            <a:off x="6654283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2" name="TextBox 139">
            <a:extLst>
              <a:ext uri="{FF2B5EF4-FFF2-40B4-BE49-F238E27FC236}">
                <a16:creationId xmlns="" xmlns:a16="http://schemas.microsoft.com/office/drawing/2014/main" id="{5AE0BD3C-AC47-422C-8C38-5298B430F924}"/>
              </a:ext>
            </a:extLst>
          </p:cNvPr>
          <p:cNvSpPr txBox="1"/>
          <p:nvPr/>
        </p:nvSpPr>
        <p:spPr>
          <a:xfrm>
            <a:off x="748395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3" name="TextBox 141">
            <a:extLst>
              <a:ext uri="{FF2B5EF4-FFF2-40B4-BE49-F238E27FC236}">
                <a16:creationId xmlns="" xmlns:a16="http://schemas.microsoft.com/office/drawing/2014/main" id="{F0700C95-4A67-46CA-AC25-CA98C7B371E5}"/>
              </a:ext>
            </a:extLst>
          </p:cNvPr>
          <p:cNvSpPr txBox="1"/>
          <p:nvPr/>
        </p:nvSpPr>
        <p:spPr>
          <a:xfrm>
            <a:off x="8313622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1</a:t>
            </a:r>
          </a:p>
        </p:txBody>
      </p:sp>
      <p:sp>
        <p:nvSpPr>
          <p:cNvPr id="14" name="TextBox 143">
            <a:extLst>
              <a:ext uri="{FF2B5EF4-FFF2-40B4-BE49-F238E27FC236}">
                <a16:creationId xmlns="" xmlns:a16="http://schemas.microsoft.com/office/drawing/2014/main" id="{5D283DBD-4327-4C48-8651-304FCCBB55E9}"/>
              </a:ext>
            </a:extLst>
          </p:cNvPr>
          <p:cNvSpPr txBox="1"/>
          <p:nvPr/>
        </p:nvSpPr>
        <p:spPr>
          <a:xfrm>
            <a:off x="997296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3</a:t>
            </a:r>
          </a:p>
        </p:txBody>
      </p:sp>
      <p:sp>
        <p:nvSpPr>
          <p:cNvPr id="15" name="TextBox 145">
            <a:extLst>
              <a:ext uri="{FF2B5EF4-FFF2-40B4-BE49-F238E27FC236}">
                <a16:creationId xmlns="" xmlns:a16="http://schemas.microsoft.com/office/drawing/2014/main" id="{D96A40A1-9575-4B8F-AD66-F36362B4FA0B}"/>
              </a:ext>
            </a:extLst>
          </p:cNvPr>
          <p:cNvSpPr txBox="1"/>
          <p:nvPr/>
        </p:nvSpPr>
        <p:spPr>
          <a:xfrm>
            <a:off x="9143291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2</a:t>
            </a:r>
          </a:p>
        </p:txBody>
      </p:sp>
      <p:sp>
        <p:nvSpPr>
          <p:cNvPr id="16" name="TextBox 147">
            <a:extLst>
              <a:ext uri="{FF2B5EF4-FFF2-40B4-BE49-F238E27FC236}">
                <a16:creationId xmlns="" xmlns:a16="http://schemas.microsoft.com/office/drawing/2014/main" id="{A0C705AF-EFC9-4EE9-8CE1-0E1D4F0A08AE}"/>
              </a:ext>
            </a:extLst>
          </p:cNvPr>
          <p:cNvSpPr txBox="1"/>
          <p:nvPr/>
        </p:nvSpPr>
        <p:spPr>
          <a:xfrm>
            <a:off x="10802625" y="5783573"/>
            <a:ext cx="735188" cy="35052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0" tIns="0" rIns="0" bIns="0" rtlCol="0" anchor="ctr">
            <a:normAutofit/>
          </a:bodyPr>
          <a:lstStyle/>
          <a:p>
            <a:pPr algn="ctr"/>
            <a:r>
              <a:rPr lang="en-US" sz="1200" dirty="0"/>
              <a:t>WEEK 4</a:t>
            </a:r>
          </a:p>
        </p:txBody>
      </p:sp>
      <p:sp>
        <p:nvSpPr>
          <p:cNvPr id="17" name="Rectangle 115">
            <a:extLst>
              <a:ext uri="{FF2B5EF4-FFF2-40B4-BE49-F238E27FC236}">
                <a16:creationId xmlns="" xmlns:a16="http://schemas.microsoft.com/office/drawing/2014/main" id="{D1C68B1C-ABAE-4B47-A3E5-517CA6FEDFAD}"/>
              </a:ext>
            </a:extLst>
          </p:cNvPr>
          <p:cNvSpPr/>
          <p:nvPr/>
        </p:nvSpPr>
        <p:spPr>
          <a:xfrm>
            <a:off x="169517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17">
            <a:extLst>
              <a:ext uri="{FF2B5EF4-FFF2-40B4-BE49-F238E27FC236}">
                <a16:creationId xmlns="" xmlns:a16="http://schemas.microsoft.com/office/drawing/2014/main" id="{510A4232-6BAF-4FC2-84C3-725D1A42C62E}"/>
              </a:ext>
            </a:extLst>
          </p:cNvPr>
          <p:cNvSpPr/>
          <p:nvPr/>
        </p:nvSpPr>
        <p:spPr>
          <a:xfrm>
            <a:off x="2524848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19">
            <a:extLst>
              <a:ext uri="{FF2B5EF4-FFF2-40B4-BE49-F238E27FC236}">
                <a16:creationId xmlns="" xmlns:a16="http://schemas.microsoft.com/office/drawing/2014/main" id="{A36689E0-8DF0-4C4F-A8C0-52130AAEADB0}"/>
              </a:ext>
            </a:extLst>
          </p:cNvPr>
          <p:cNvSpPr/>
          <p:nvPr/>
        </p:nvSpPr>
        <p:spPr>
          <a:xfrm>
            <a:off x="335451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21">
            <a:extLst>
              <a:ext uri="{FF2B5EF4-FFF2-40B4-BE49-F238E27FC236}">
                <a16:creationId xmlns="" xmlns:a16="http://schemas.microsoft.com/office/drawing/2014/main" id="{CA0D8257-E68C-4F4A-9518-B28DF3D49A88}"/>
              </a:ext>
            </a:extLst>
          </p:cNvPr>
          <p:cNvSpPr/>
          <p:nvPr/>
        </p:nvSpPr>
        <p:spPr>
          <a:xfrm>
            <a:off x="418418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24">
            <a:extLst>
              <a:ext uri="{FF2B5EF4-FFF2-40B4-BE49-F238E27FC236}">
                <a16:creationId xmlns="" xmlns:a16="http://schemas.microsoft.com/office/drawing/2014/main" id="{16CDE6D0-EA74-43E8-B8A7-822FD3A6388F}"/>
              </a:ext>
            </a:extLst>
          </p:cNvPr>
          <p:cNvSpPr/>
          <p:nvPr/>
        </p:nvSpPr>
        <p:spPr>
          <a:xfrm>
            <a:off x="501385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34">
            <a:extLst>
              <a:ext uri="{FF2B5EF4-FFF2-40B4-BE49-F238E27FC236}">
                <a16:creationId xmlns="" xmlns:a16="http://schemas.microsoft.com/office/drawing/2014/main" id="{BED61103-D527-4319-ABF5-6BEEE8F43CCB}"/>
              </a:ext>
            </a:extLst>
          </p:cNvPr>
          <p:cNvSpPr/>
          <p:nvPr/>
        </p:nvSpPr>
        <p:spPr>
          <a:xfrm>
            <a:off x="5843526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36">
            <a:extLst>
              <a:ext uri="{FF2B5EF4-FFF2-40B4-BE49-F238E27FC236}">
                <a16:creationId xmlns="" xmlns:a16="http://schemas.microsoft.com/office/drawing/2014/main" id="{FCE1EA82-AA03-4F8C-B3A1-3A19ED641B43}"/>
              </a:ext>
            </a:extLst>
          </p:cNvPr>
          <p:cNvSpPr/>
          <p:nvPr/>
        </p:nvSpPr>
        <p:spPr>
          <a:xfrm>
            <a:off x="667319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38">
            <a:extLst>
              <a:ext uri="{FF2B5EF4-FFF2-40B4-BE49-F238E27FC236}">
                <a16:creationId xmlns="" xmlns:a16="http://schemas.microsoft.com/office/drawing/2014/main" id="{23D8446F-79B9-4D34-B9F5-0B68C7B9A5C6}"/>
              </a:ext>
            </a:extLst>
          </p:cNvPr>
          <p:cNvSpPr/>
          <p:nvPr/>
        </p:nvSpPr>
        <p:spPr>
          <a:xfrm>
            <a:off x="7502865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40">
            <a:extLst>
              <a:ext uri="{FF2B5EF4-FFF2-40B4-BE49-F238E27FC236}">
                <a16:creationId xmlns="" xmlns:a16="http://schemas.microsoft.com/office/drawing/2014/main" id="{AC440971-B596-41A8-B2BF-0FF358F65396}"/>
              </a:ext>
            </a:extLst>
          </p:cNvPr>
          <p:cNvSpPr/>
          <p:nvPr/>
        </p:nvSpPr>
        <p:spPr>
          <a:xfrm>
            <a:off x="833253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42">
            <a:extLst>
              <a:ext uri="{FF2B5EF4-FFF2-40B4-BE49-F238E27FC236}">
                <a16:creationId xmlns="" xmlns:a16="http://schemas.microsoft.com/office/drawing/2014/main" id="{91ACD8B3-D040-4B28-AE57-A6D14CFD590F}"/>
              </a:ext>
            </a:extLst>
          </p:cNvPr>
          <p:cNvSpPr/>
          <p:nvPr/>
        </p:nvSpPr>
        <p:spPr>
          <a:xfrm>
            <a:off x="9991873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44">
            <a:extLst>
              <a:ext uri="{FF2B5EF4-FFF2-40B4-BE49-F238E27FC236}">
                <a16:creationId xmlns="" xmlns:a16="http://schemas.microsoft.com/office/drawing/2014/main" id="{5D03E98F-1704-4981-8513-9F88D8A863BD}"/>
              </a:ext>
            </a:extLst>
          </p:cNvPr>
          <p:cNvSpPr/>
          <p:nvPr/>
        </p:nvSpPr>
        <p:spPr>
          <a:xfrm>
            <a:off x="9162204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46">
            <a:extLst>
              <a:ext uri="{FF2B5EF4-FFF2-40B4-BE49-F238E27FC236}">
                <a16:creationId xmlns="" xmlns:a16="http://schemas.microsoft.com/office/drawing/2014/main" id="{6CED5899-2ED0-401D-809E-FA13C12102AE}"/>
              </a:ext>
            </a:extLst>
          </p:cNvPr>
          <p:cNvSpPr/>
          <p:nvPr/>
        </p:nvSpPr>
        <p:spPr>
          <a:xfrm>
            <a:off x="10821537" y="1137794"/>
            <a:ext cx="697363" cy="4645779"/>
          </a:xfrm>
          <a:prstGeom prst="rect">
            <a:avLst/>
          </a:prstGeom>
          <a:solidFill>
            <a:schemeClr val="tx2">
              <a:lumMod val="9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ine 6">
            <a:extLst>
              <a:ext uri="{FF2B5EF4-FFF2-40B4-BE49-F238E27FC236}">
                <a16:creationId xmlns="" xmlns:a16="http://schemas.microsoft.com/office/drawing/2014/main" id="{6AFF0E21-B2CD-48EE-AFF7-A36A122E0F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1395992"/>
            <a:ext cx="3107353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Line 6">
            <a:extLst>
              <a:ext uri="{FF2B5EF4-FFF2-40B4-BE49-F238E27FC236}">
                <a16:creationId xmlns="" xmlns:a16="http://schemas.microsoft.com/office/drawing/2014/main" id="{3028FA14-66D8-4182-8A52-A73881C2515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5525376"/>
            <a:ext cx="323965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Line 6">
            <a:extLst>
              <a:ext uri="{FF2B5EF4-FFF2-40B4-BE49-F238E27FC236}">
                <a16:creationId xmlns="" xmlns:a16="http://schemas.microsoft.com/office/drawing/2014/main" id="{1B3BF804-C998-42F1-84B0-064C0FF572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3080" y="5066556"/>
            <a:ext cx="2424885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Line 6">
            <a:extLst>
              <a:ext uri="{FF2B5EF4-FFF2-40B4-BE49-F238E27FC236}">
                <a16:creationId xmlns="" xmlns:a16="http://schemas.microsoft.com/office/drawing/2014/main" id="{C3EE4769-C216-4BEA-A3A7-CCADDF0CF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3332" y="4607736"/>
            <a:ext cx="2346548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Line 6">
            <a:extLst>
              <a:ext uri="{FF2B5EF4-FFF2-40B4-BE49-F238E27FC236}">
                <a16:creationId xmlns="" xmlns:a16="http://schemas.microsoft.com/office/drawing/2014/main" id="{29D8FAC3-FD65-4154-8875-51DF0E0919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4197" y="4148915"/>
            <a:ext cx="1448014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Line 6">
            <a:extLst>
              <a:ext uri="{FF2B5EF4-FFF2-40B4-BE49-F238E27FC236}">
                <a16:creationId xmlns="" xmlns:a16="http://schemas.microsoft.com/office/drawing/2014/main" id="{8FC0F40C-6C05-4E3D-8D58-1BDBED91E5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5672" y="3690094"/>
            <a:ext cx="2424885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Line 6">
            <a:extLst>
              <a:ext uri="{FF2B5EF4-FFF2-40B4-BE49-F238E27FC236}">
                <a16:creationId xmlns="" xmlns:a16="http://schemas.microsoft.com/office/drawing/2014/main" id="{68FCB303-CD92-4CC0-8D6E-10328C99F9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62204" y="3231274"/>
            <a:ext cx="2277678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Line 6">
            <a:extLst>
              <a:ext uri="{FF2B5EF4-FFF2-40B4-BE49-F238E27FC236}">
                <a16:creationId xmlns="" xmlns:a16="http://schemas.microsoft.com/office/drawing/2014/main" id="{91B9F967-F1C0-4B93-8A42-6205308817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4517" y="2772454"/>
            <a:ext cx="2356702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35">
            <a:extLst>
              <a:ext uri="{FF2B5EF4-FFF2-40B4-BE49-F238E27FC236}">
                <a16:creationId xmlns="" xmlns:a16="http://schemas.microsoft.com/office/drawing/2014/main" id="{8A70DFD7-BD42-4E11-98F0-D3A4DEC4EC52}"/>
              </a:ext>
            </a:extLst>
          </p:cNvPr>
          <p:cNvSpPr txBox="1"/>
          <p:nvPr/>
        </p:nvSpPr>
        <p:spPr>
          <a:xfrm>
            <a:off x="660400" y="1251275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38" name="TextBox 236">
            <a:extLst>
              <a:ext uri="{FF2B5EF4-FFF2-40B4-BE49-F238E27FC236}">
                <a16:creationId xmlns="" xmlns:a16="http://schemas.microsoft.com/office/drawing/2014/main" id="{5F3539D5-70F3-4A50-9215-09DD7B43FBC8}"/>
              </a:ext>
            </a:extLst>
          </p:cNvPr>
          <p:cNvSpPr txBox="1"/>
          <p:nvPr/>
        </p:nvSpPr>
        <p:spPr>
          <a:xfrm>
            <a:off x="660400" y="171009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39" name="TextBox 237">
            <a:extLst>
              <a:ext uri="{FF2B5EF4-FFF2-40B4-BE49-F238E27FC236}">
                <a16:creationId xmlns="" xmlns:a16="http://schemas.microsoft.com/office/drawing/2014/main" id="{32629DAD-5A76-4072-A0E6-1E06E0C24B24}"/>
              </a:ext>
            </a:extLst>
          </p:cNvPr>
          <p:cNvSpPr txBox="1"/>
          <p:nvPr/>
        </p:nvSpPr>
        <p:spPr>
          <a:xfrm>
            <a:off x="660400" y="216891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0" name="TextBox 238">
            <a:extLst>
              <a:ext uri="{FF2B5EF4-FFF2-40B4-BE49-F238E27FC236}">
                <a16:creationId xmlns="" xmlns:a16="http://schemas.microsoft.com/office/drawing/2014/main" id="{10AB7388-9E64-425D-9216-94215781CD7A}"/>
              </a:ext>
            </a:extLst>
          </p:cNvPr>
          <p:cNvSpPr txBox="1"/>
          <p:nvPr/>
        </p:nvSpPr>
        <p:spPr>
          <a:xfrm>
            <a:off x="660400" y="262773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1" name="TextBox 239">
            <a:extLst>
              <a:ext uri="{FF2B5EF4-FFF2-40B4-BE49-F238E27FC236}">
                <a16:creationId xmlns="" xmlns:a16="http://schemas.microsoft.com/office/drawing/2014/main" id="{3D353602-EF37-4FF4-92FD-C185DF0CD148}"/>
              </a:ext>
            </a:extLst>
          </p:cNvPr>
          <p:cNvSpPr txBox="1"/>
          <p:nvPr/>
        </p:nvSpPr>
        <p:spPr>
          <a:xfrm>
            <a:off x="660400" y="3086557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2" name="TextBox 240">
            <a:extLst>
              <a:ext uri="{FF2B5EF4-FFF2-40B4-BE49-F238E27FC236}">
                <a16:creationId xmlns="" xmlns:a16="http://schemas.microsoft.com/office/drawing/2014/main" id="{8661C09F-6D61-4AD3-AF79-CD2AA480C2AB}"/>
              </a:ext>
            </a:extLst>
          </p:cNvPr>
          <p:cNvSpPr txBox="1"/>
          <p:nvPr/>
        </p:nvSpPr>
        <p:spPr>
          <a:xfrm>
            <a:off x="660400" y="354537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</a:t>
            </a:r>
          </a:p>
        </p:txBody>
      </p:sp>
      <p:sp>
        <p:nvSpPr>
          <p:cNvPr id="43" name="TextBox 241">
            <a:extLst>
              <a:ext uri="{FF2B5EF4-FFF2-40B4-BE49-F238E27FC236}">
                <a16:creationId xmlns="" xmlns:a16="http://schemas.microsoft.com/office/drawing/2014/main" id="{E7FABD87-CAF0-44EA-A0BF-A19BDFEED684}"/>
              </a:ext>
            </a:extLst>
          </p:cNvPr>
          <p:cNvSpPr txBox="1"/>
          <p:nvPr/>
        </p:nvSpPr>
        <p:spPr>
          <a:xfrm>
            <a:off x="660400" y="4004198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4" name="TextBox 242">
            <a:extLst>
              <a:ext uri="{FF2B5EF4-FFF2-40B4-BE49-F238E27FC236}">
                <a16:creationId xmlns="" xmlns:a16="http://schemas.microsoft.com/office/drawing/2014/main" id="{91615B88-7D95-4FE4-AB1E-BFFB3FA73B96}"/>
              </a:ext>
            </a:extLst>
          </p:cNvPr>
          <p:cNvSpPr txBox="1"/>
          <p:nvPr/>
        </p:nvSpPr>
        <p:spPr>
          <a:xfrm>
            <a:off x="660400" y="446301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XXXXX</a:t>
            </a:r>
          </a:p>
        </p:txBody>
      </p:sp>
      <p:sp>
        <p:nvSpPr>
          <p:cNvPr id="45" name="TextBox 243">
            <a:extLst>
              <a:ext uri="{FF2B5EF4-FFF2-40B4-BE49-F238E27FC236}">
                <a16:creationId xmlns="" xmlns:a16="http://schemas.microsoft.com/office/drawing/2014/main" id="{87005468-F998-4BB6-8942-DF2796B41A66}"/>
              </a:ext>
            </a:extLst>
          </p:cNvPr>
          <p:cNvSpPr txBox="1"/>
          <p:nvPr/>
        </p:nvSpPr>
        <p:spPr>
          <a:xfrm>
            <a:off x="660400" y="4921839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XXXX</a:t>
            </a:r>
          </a:p>
        </p:txBody>
      </p:sp>
      <p:sp>
        <p:nvSpPr>
          <p:cNvPr id="46" name="TextBox 244">
            <a:extLst>
              <a:ext uri="{FF2B5EF4-FFF2-40B4-BE49-F238E27FC236}">
                <a16:creationId xmlns="" xmlns:a16="http://schemas.microsoft.com/office/drawing/2014/main" id="{7BCF261A-8743-44F6-95FE-CE361EDFD992}"/>
              </a:ext>
            </a:extLst>
          </p:cNvPr>
          <p:cNvSpPr txBox="1"/>
          <p:nvPr/>
        </p:nvSpPr>
        <p:spPr>
          <a:xfrm>
            <a:off x="660400" y="5380660"/>
            <a:ext cx="830838" cy="289436"/>
          </a:xfrm>
          <a:prstGeom prst="rect">
            <a:avLst/>
          </a:prstGeom>
          <a:noFill/>
          <a:ln w="6350">
            <a:noFill/>
            <a:prstDash val="dash"/>
          </a:ln>
        </p:spPr>
        <p:txBody>
          <a:bodyPr wrap="none" lIns="90000" tIns="46800" rIns="90000" bIns="46800" rtlCol="0" anchor="ctr">
            <a:normAutofit lnSpcReduction="10000"/>
          </a:bodyPr>
          <a:lstStyle/>
          <a:p>
            <a:pPr algn="r"/>
            <a:r>
              <a:rPr lang="en-US" sz="1400" dirty="0"/>
              <a:t>XXX</a:t>
            </a:r>
          </a:p>
        </p:txBody>
      </p:sp>
      <p:sp>
        <p:nvSpPr>
          <p:cNvPr id="47" name="Line 6">
            <a:extLst>
              <a:ext uri="{FF2B5EF4-FFF2-40B4-BE49-F238E27FC236}">
                <a16:creationId xmlns="" xmlns:a16="http://schemas.microsoft.com/office/drawing/2014/main" id="{475AB5E5-3281-4071-B632-C32EBB69A5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13856" y="2313633"/>
            <a:ext cx="3256529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Line 6">
            <a:extLst>
              <a:ext uri="{FF2B5EF4-FFF2-40B4-BE49-F238E27FC236}">
                <a16:creationId xmlns="" xmlns:a16="http://schemas.microsoft.com/office/drawing/2014/main" id="{D51E6F7A-551F-47CB-9FB7-A2B87EB225C8}"/>
              </a:ext>
            </a:extLst>
          </p:cNvPr>
          <p:cNvSpPr>
            <a:spLocks noChangeShapeType="1"/>
          </p:cNvSpPr>
          <p:nvPr/>
        </p:nvSpPr>
        <p:spPr bwMode="auto">
          <a:xfrm>
            <a:off x="8332529" y="1854813"/>
            <a:ext cx="3107347" cy="0"/>
          </a:xfrm>
          <a:prstGeom prst="line">
            <a:avLst/>
          </a:prstGeom>
          <a:noFill/>
          <a:ln w="88900" cap="rnd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ounded Rectangle 26">
            <a:extLst>
              <a:ext uri="{FF2B5EF4-FFF2-40B4-BE49-F238E27FC236}">
                <a16:creationId xmlns="" xmlns:a16="http://schemas.microsoft.com/office/drawing/2014/main" id="{EE5F5D0D-1DF9-402A-ADF0-FD65635FB37A}"/>
              </a:ext>
            </a:extLst>
          </p:cNvPr>
          <p:cNvSpPr/>
          <p:nvPr/>
        </p:nvSpPr>
        <p:spPr>
          <a:xfrm>
            <a:off x="1749271" y="1074427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0" name="Rounded Rectangle 26">
            <a:extLst>
              <a:ext uri="{FF2B5EF4-FFF2-40B4-BE49-F238E27FC236}">
                <a16:creationId xmlns="" xmlns:a16="http://schemas.microsoft.com/office/drawing/2014/main" id="{5E43A5AE-F55B-41A5-A227-70D7B23FF2F2}"/>
              </a:ext>
            </a:extLst>
          </p:cNvPr>
          <p:cNvSpPr/>
          <p:nvPr/>
        </p:nvSpPr>
        <p:spPr>
          <a:xfrm>
            <a:off x="5013850" y="1981440"/>
            <a:ext cx="3151191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1" name="Rounded Rectangle 26">
            <a:extLst>
              <a:ext uri="{FF2B5EF4-FFF2-40B4-BE49-F238E27FC236}">
                <a16:creationId xmlns="" xmlns:a16="http://schemas.microsoft.com/office/drawing/2014/main" id="{B78A558C-7D02-436B-A2AF-AEE4021C4A38}"/>
              </a:ext>
            </a:extLst>
          </p:cNvPr>
          <p:cNvSpPr/>
          <p:nvPr/>
        </p:nvSpPr>
        <p:spPr>
          <a:xfrm>
            <a:off x="3370076" y="2425168"/>
            <a:ext cx="2341143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2" name="Rounded Rectangle 26">
            <a:extLst>
              <a:ext uri="{FF2B5EF4-FFF2-40B4-BE49-F238E27FC236}">
                <a16:creationId xmlns="" xmlns:a16="http://schemas.microsoft.com/office/drawing/2014/main" id="{848EFDA0-A515-4E12-81E9-2816CE2BC5CF}"/>
              </a:ext>
            </a:extLst>
          </p:cNvPr>
          <p:cNvSpPr/>
          <p:nvPr/>
        </p:nvSpPr>
        <p:spPr>
          <a:xfrm>
            <a:off x="1749271" y="3830203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3" name="Rounded Rectangle 26">
            <a:extLst>
              <a:ext uri="{FF2B5EF4-FFF2-40B4-BE49-F238E27FC236}">
                <a16:creationId xmlns="" xmlns:a16="http://schemas.microsoft.com/office/drawing/2014/main" id="{E0F2EA3F-DEB3-4A03-994D-CFAC673AAA4D}"/>
              </a:ext>
            </a:extLst>
          </p:cNvPr>
          <p:cNvSpPr/>
          <p:nvPr/>
        </p:nvSpPr>
        <p:spPr>
          <a:xfrm>
            <a:off x="1749271" y="5178089"/>
            <a:ext cx="326457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4" name="Rounded Rectangle 26">
            <a:extLst>
              <a:ext uri="{FF2B5EF4-FFF2-40B4-BE49-F238E27FC236}">
                <a16:creationId xmlns="" xmlns:a16="http://schemas.microsoft.com/office/drawing/2014/main" id="{0D3D8C1B-2D40-4222-A158-E0FE0F05B83F}"/>
              </a:ext>
            </a:extLst>
          </p:cNvPr>
          <p:cNvSpPr/>
          <p:nvPr/>
        </p:nvSpPr>
        <p:spPr>
          <a:xfrm>
            <a:off x="4901587" y="336434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5" name="Rounded Rectangle 26">
            <a:extLst>
              <a:ext uri="{FF2B5EF4-FFF2-40B4-BE49-F238E27FC236}">
                <a16:creationId xmlns="" xmlns:a16="http://schemas.microsoft.com/office/drawing/2014/main" id="{09F4EB50-8429-485E-B9EF-D434F7FE224D}"/>
              </a:ext>
            </a:extLst>
          </p:cNvPr>
          <p:cNvSpPr/>
          <p:nvPr/>
        </p:nvSpPr>
        <p:spPr>
          <a:xfrm>
            <a:off x="9162198" y="2886476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6" name="Rounded Rectangle 26">
            <a:extLst>
              <a:ext uri="{FF2B5EF4-FFF2-40B4-BE49-F238E27FC236}">
                <a16:creationId xmlns="" xmlns:a16="http://schemas.microsoft.com/office/drawing/2014/main" id="{9FD5573D-14D3-4594-8539-B0D38D3D7272}"/>
              </a:ext>
            </a:extLst>
          </p:cNvPr>
          <p:cNvSpPr/>
          <p:nvPr/>
        </p:nvSpPr>
        <p:spPr>
          <a:xfrm>
            <a:off x="9162198" y="428830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7" name="Rounded Rectangle 26">
            <a:extLst>
              <a:ext uri="{FF2B5EF4-FFF2-40B4-BE49-F238E27FC236}">
                <a16:creationId xmlns="" xmlns:a16="http://schemas.microsoft.com/office/drawing/2014/main" id="{E53490C1-986B-48C6-A0FE-417B61B3F54B}"/>
              </a:ext>
            </a:extLst>
          </p:cNvPr>
          <p:cNvSpPr/>
          <p:nvPr/>
        </p:nvSpPr>
        <p:spPr>
          <a:xfrm>
            <a:off x="6767180" y="4728267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  <p:sp>
        <p:nvSpPr>
          <p:cNvPr id="58" name="Rounded Rectangle 26">
            <a:extLst>
              <a:ext uri="{FF2B5EF4-FFF2-40B4-BE49-F238E27FC236}">
                <a16:creationId xmlns="" xmlns:a16="http://schemas.microsoft.com/office/drawing/2014/main" id="{F9786B24-0155-4D80-BB4D-44FD06FE835C}"/>
              </a:ext>
            </a:extLst>
          </p:cNvPr>
          <p:cNvSpPr/>
          <p:nvPr/>
        </p:nvSpPr>
        <p:spPr>
          <a:xfrm>
            <a:off x="8271333" y="1523775"/>
            <a:ext cx="1781729" cy="29717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b">
            <a:normAutofit/>
          </a:bodyPr>
          <a:lstStyle/>
          <a:p>
            <a:r>
              <a:rPr lang="en-US" altLang="zh-CN" sz="1100" dirty="0">
                <a:solidFill>
                  <a:schemeClr val="tx1"/>
                </a:solidFill>
              </a:rPr>
              <a:t>Supporting text here.</a:t>
            </a:r>
          </a:p>
        </p:txBody>
      </p:sp>
    </p:spTree>
    <p:extLst>
      <p:ext uri="{BB962C8B-B14F-4D97-AF65-F5344CB8AC3E}">
        <p14:creationId xmlns:p14="http://schemas.microsoft.com/office/powerpoint/2010/main" val="209400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901710" y="312620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36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69FA184-1F11-470C-9D38-1A1EF074FB0E}"/>
              </a:ext>
            </a:extLst>
          </p:cNvPr>
          <p:cNvGrpSpPr/>
          <p:nvPr/>
        </p:nvGrpSpPr>
        <p:grpSpPr>
          <a:xfrm>
            <a:off x="660400" y="1130300"/>
            <a:ext cx="10477477" cy="5003800"/>
            <a:chOff x="660400" y="1130300"/>
            <a:chExt cx="10477477" cy="500380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9173D3FC-01D8-4E6D-AFC7-C5F7374FF0C9}"/>
                </a:ext>
              </a:extLst>
            </p:cNvPr>
            <p:cNvGrpSpPr/>
            <p:nvPr/>
          </p:nvGrpSpPr>
          <p:grpSpPr>
            <a:xfrm>
              <a:off x="7642089" y="2133619"/>
              <a:ext cx="3495788" cy="3377426"/>
              <a:chOff x="823856" y="1123156"/>
              <a:chExt cx="4838700" cy="467487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="" xmlns:a16="http://schemas.microsoft.com/office/drawing/2014/main" id="{3378B897-D6A5-4B47-BE2D-18CBD6652255}"/>
                  </a:ext>
                </a:extLst>
              </p:cNvPr>
              <p:cNvSpPr/>
              <p:nvPr/>
            </p:nvSpPr>
            <p:spPr>
              <a:xfrm>
                <a:off x="823856" y="1330801"/>
                <a:ext cx="4838700" cy="4467225"/>
              </a:xfrm>
              <a:custGeom>
                <a:avLst/>
                <a:gdLst>
                  <a:gd name="connsiteX0" fmla="*/ 4325779 w 4838700"/>
                  <a:gd name="connsiteY0" fmla="*/ 7144 h 4467225"/>
                  <a:gd name="connsiteX1" fmla="*/ 513874 w 4838700"/>
                  <a:gd name="connsiteY1" fmla="*/ 7144 h 4467225"/>
                  <a:gd name="connsiteX2" fmla="*/ 7144 w 4838700"/>
                  <a:gd name="connsiteY2" fmla="*/ 513874 h 4467225"/>
                  <a:gd name="connsiteX3" fmla="*/ 7144 w 4838700"/>
                  <a:gd name="connsiteY3" fmla="*/ 3957161 h 4467225"/>
                  <a:gd name="connsiteX4" fmla="*/ 513874 w 4838700"/>
                  <a:gd name="connsiteY4" fmla="*/ 4463892 h 4467225"/>
                  <a:gd name="connsiteX5" fmla="*/ 4325779 w 4838700"/>
                  <a:gd name="connsiteY5" fmla="*/ 4463892 h 4467225"/>
                  <a:gd name="connsiteX6" fmla="*/ 4832509 w 4838700"/>
                  <a:gd name="connsiteY6" fmla="*/ 3957161 h 4467225"/>
                  <a:gd name="connsiteX7" fmla="*/ 4832509 w 4838700"/>
                  <a:gd name="connsiteY7" fmla="*/ 513874 h 4467225"/>
                  <a:gd name="connsiteX8" fmla="*/ 4325779 w 4838700"/>
                  <a:gd name="connsiteY8" fmla="*/ 7144 h 4467225"/>
                  <a:gd name="connsiteX9" fmla="*/ 999649 w 4838700"/>
                  <a:gd name="connsiteY9" fmla="*/ 551974 h 4467225"/>
                  <a:gd name="connsiteX10" fmla="*/ 862489 w 4838700"/>
                  <a:gd name="connsiteY10" fmla="*/ 414814 h 4467225"/>
                  <a:gd name="connsiteX11" fmla="*/ 999649 w 4838700"/>
                  <a:gd name="connsiteY11" fmla="*/ 277654 h 4467225"/>
                  <a:gd name="connsiteX12" fmla="*/ 1136809 w 4838700"/>
                  <a:gd name="connsiteY12" fmla="*/ 414814 h 4467225"/>
                  <a:gd name="connsiteX13" fmla="*/ 999649 w 4838700"/>
                  <a:gd name="connsiteY13" fmla="*/ 551974 h 4467225"/>
                  <a:gd name="connsiteX14" fmla="*/ 3808571 w 4838700"/>
                  <a:gd name="connsiteY14" fmla="*/ 551974 h 4467225"/>
                  <a:gd name="connsiteX15" fmla="*/ 3671411 w 4838700"/>
                  <a:gd name="connsiteY15" fmla="*/ 414814 h 4467225"/>
                  <a:gd name="connsiteX16" fmla="*/ 3808571 w 4838700"/>
                  <a:gd name="connsiteY16" fmla="*/ 277654 h 4467225"/>
                  <a:gd name="connsiteX17" fmla="*/ 3945731 w 4838700"/>
                  <a:gd name="connsiteY17" fmla="*/ 414814 h 4467225"/>
                  <a:gd name="connsiteX18" fmla="*/ 3808571 w 4838700"/>
                  <a:gd name="connsiteY18" fmla="*/ 55197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8700" h="4467225">
                    <a:moveTo>
                      <a:pt x="4325779" y="7144"/>
                    </a:moveTo>
                    <a:lnTo>
                      <a:pt x="513874" y="7144"/>
                    </a:ln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4325779" y="4463892"/>
                    </a:lnTo>
                    <a:cubicBezTo>
                      <a:pt x="4603909" y="4463892"/>
                      <a:pt x="4832509" y="4236244"/>
                      <a:pt x="4832509" y="3957161"/>
                    </a:cubicBezTo>
                    <a:lnTo>
                      <a:pt x="4832509" y="513874"/>
                    </a:lnTo>
                    <a:cubicBezTo>
                      <a:pt x="4832509" y="234791"/>
                      <a:pt x="4603909" y="7144"/>
                      <a:pt x="4325779" y="7144"/>
                    </a:cubicBezTo>
                    <a:close/>
                    <a:moveTo>
                      <a:pt x="999649" y="551974"/>
                    </a:moveTo>
                    <a:cubicBezTo>
                      <a:pt x="924401" y="551974"/>
                      <a:pt x="862489" y="491014"/>
                      <a:pt x="862489" y="414814"/>
                    </a:cubicBezTo>
                    <a:cubicBezTo>
                      <a:pt x="862489" y="339566"/>
                      <a:pt x="923449" y="277654"/>
                      <a:pt x="999649" y="277654"/>
                    </a:cubicBezTo>
                    <a:cubicBezTo>
                      <a:pt x="1074896" y="277654"/>
                      <a:pt x="1136809" y="338614"/>
                      <a:pt x="1136809" y="414814"/>
                    </a:cubicBezTo>
                    <a:cubicBezTo>
                      <a:pt x="1136809" y="490061"/>
                      <a:pt x="1074896" y="551974"/>
                      <a:pt x="999649" y="551974"/>
                    </a:cubicBezTo>
                    <a:close/>
                    <a:moveTo>
                      <a:pt x="3808571" y="551974"/>
                    </a:moveTo>
                    <a:cubicBezTo>
                      <a:pt x="3733324" y="551974"/>
                      <a:pt x="3671411" y="491014"/>
                      <a:pt x="3671411" y="414814"/>
                    </a:cubicBezTo>
                    <a:cubicBezTo>
                      <a:pt x="3671411" y="339566"/>
                      <a:pt x="3732371" y="277654"/>
                      <a:pt x="3808571" y="277654"/>
                    </a:cubicBezTo>
                    <a:cubicBezTo>
                      <a:pt x="3883819" y="277654"/>
                      <a:pt x="3945731" y="338614"/>
                      <a:pt x="3945731" y="414814"/>
                    </a:cubicBezTo>
                    <a:cubicBezTo>
                      <a:pt x="3945731" y="490061"/>
                      <a:pt x="3884771" y="551974"/>
                      <a:pt x="3808571" y="5519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  <a:effectLst>
                <a:reflection blurRad="6350" stA="16000" endPos="18000" dist="50800" dir="5400000" sy="-100000" algn="bl" rotWithShape="0"/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FC6F33A0-ABBB-463F-A2D7-ECAEA8F13967}"/>
                  </a:ext>
                </a:extLst>
              </p:cNvPr>
              <p:cNvSpPr/>
              <p:nvPr/>
            </p:nvSpPr>
            <p:spPr>
              <a:xfrm>
                <a:off x="823856" y="1330801"/>
                <a:ext cx="2952750" cy="4467225"/>
              </a:xfrm>
              <a:custGeom>
                <a:avLst/>
                <a:gdLst>
                  <a:gd name="connsiteX0" fmla="*/ 513874 w 2952750"/>
                  <a:gd name="connsiteY0" fmla="*/ 7144 h 4467225"/>
                  <a:gd name="connsiteX1" fmla="*/ 7144 w 2952750"/>
                  <a:gd name="connsiteY1" fmla="*/ 513874 h 4467225"/>
                  <a:gd name="connsiteX2" fmla="*/ 7144 w 2952750"/>
                  <a:gd name="connsiteY2" fmla="*/ 3957161 h 4467225"/>
                  <a:gd name="connsiteX3" fmla="*/ 513874 w 2952750"/>
                  <a:gd name="connsiteY3" fmla="*/ 4463892 h 4467225"/>
                  <a:gd name="connsiteX4" fmla="*/ 887254 w 2952750"/>
                  <a:gd name="connsiteY4" fmla="*/ 4463892 h 4467225"/>
                  <a:gd name="connsiteX5" fmla="*/ 2948464 w 2952750"/>
                  <a:gd name="connsiteY5" fmla="*/ 7144 h 4467225"/>
                  <a:gd name="connsiteX6" fmla="*/ 513874 w 2952750"/>
                  <a:gd name="connsiteY6" fmla="*/ 7144 h 446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52750" h="4467225">
                    <a:moveTo>
                      <a:pt x="513874" y="7144"/>
                    </a:moveTo>
                    <a:cubicBezTo>
                      <a:pt x="234791" y="7144"/>
                      <a:pt x="7144" y="234791"/>
                      <a:pt x="7144" y="513874"/>
                    </a:cubicBezTo>
                    <a:lnTo>
                      <a:pt x="7144" y="3957161"/>
                    </a:lnTo>
                    <a:cubicBezTo>
                      <a:pt x="7144" y="4235292"/>
                      <a:pt x="234791" y="4463892"/>
                      <a:pt x="513874" y="4463892"/>
                    </a:cubicBezTo>
                    <a:lnTo>
                      <a:pt x="887254" y="4463892"/>
                    </a:lnTo>
                    <a:lnTo>
                      <a:pt x="2948464" y="7144"/>
                    </a:lnTo>
                    <a:lnTo>
                      <a:pt x="513874" y="7144"/>
                    </a:ln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6ECC8301-DD2A-4CA2-A32C-93C4A8403F48}"/>
                  </a:ext>
                </a:extLst>
              </p:cNvPr>
              <p:cNvSpPr/>
              <p:nvPr/>
            </p:nvSpPr>
            <p:spPr>
              <a:xfrm>
                <a:off x="1132466" y="1661319"/>
                <a:ext cx="4210050" cy="3867150"/>
              </a:xfrm>
              <a:custGeom>
                <a:avLst/>
                <a:gdLst>
                  <a:gd name="connsiteX0" fmla="*/ 4204812 w 4210050"/>
                  <a:gd name="connsiteY0" fmla="*/ 3353276 h 3867150"/>
                  <a:gd name="connsiteX1" fmla="*/ 3698081 w 4210050"/>
                  <a:gd name="connsiteY1" fmla="*/ 3860006 h 3867150"/>
                  <a:gd name="connsiteX2" fmla="*/ 513874 w 4210050"/>
                  <a:gd name="connsiteY2" fmla="*/ 3860006 h 3867150"/>
                  <a:gd name="connsiteX3" fmla="*/ 7144 w 4210050"/>
                  <a:gd name="connsiteY3" fmla="*/ 3353276 h 3867150"/>
                  <a:gd name="connsiteX4" fmla="*/ 7144 w 4210050"/>
                  <a:gd name="connsiteY4" fmla="*/ 513874 h 3867150"/>
                  <a:gd name="connsiteX5" fmla="*/ 513874 w 4210050"/>
                  <a:gd name="connsiteY5" fmla="*/ 7144 h 3867150"/>
                  <a:gd name="connsiteX6" fmla="*/ 3698081 w 4210050"/>
                  <a:gd name="connsiteY6" fmla="*/ 7144 h 3867150"/>
                  <a:gd name="connsiteX7" fmla="*/ 4204812 w 4210050"/>
                  <a:gd name="connsiteY7" fmla="*/ 513874 h 3867150"/>
                  <a:gd name="connsiteX8" fmla="*/ 4204812 w 4210050"/>
                  <a:gd name="connsiteY8" fmla="*/ 3353276 h 386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10050" h="3867150">
                    <a:moveTo>
                      <a:pt x="4204812" y="3353276"/>
                    </a:moveTo>
                    <a:cubicBezTo>
                      <a:pt x="4204812" y="3631406"/>
                      <a:pt x="3977164" y="3860006"/>
                      <a:pt x="3698081" y="3860006"/>
                    </a:cubicBezTo>
                    <a:lnTo>
                      <a:pt x="513874" y="3860006"/>
                    </a:lnTo>
                    <a:cubicBezTo>
                      <a:pt x="235744" y="3860006"/>
                      <a:pt x="7144" y="3632359"/>
                      <a:pt x="7144" y="3353276"/>
                    </a:cubicBezTo>
                    <a:lnTo>
                      <a:pt x="7144" y="513874"/>
                    </a:lnTo>
                    <a:cubicBezTo>
                      <a:pt x="7144" y="235744"/>
                      <a:pt x="234791" y="7144"/>
                      <a:pt x="513874" y="7144"/>
                    </a:cubicBezTo>
                    <a:lnTo>
                      <a:pt x="3698081" y="7144"/>
                    </a:lnTo>
                    <a:cubicBezTo>
                      <a:pt x="3976211" y="7144"/>
                      <a:pt x="4204812" y="234791"/>
                      <a:pt x="4204812" y="513874"/>
                    </a:cubicBezTo>
                    <a:lnTo>
                      <a:pt x="4204812" y="335327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CFCAE37B-2CFC-4972-870D-6ED881DCB0D6}"/>
                  </a:ext>
                </a:extLst>
              </p:cNvPr>
              <p:cNvSpPr/>
              <p:nvPr/>
            </p:nvSpPr>
            <p:spPr>
              <a:xfrm>
                <a:off x="1132466" y="1568926"/>
                <a:ext cx="4210050" cy="1266825"/>
              </a:xfrm>
              <a:custGeom>
                <a:avLst/>
                <a:gdLst>
                  <a:gd name="connsiteX0" fmla="*/ 3698081 w 4210050"/>
                  <a:gd name="connsiteY0" fmla="*/ 7144 h 1266825"/>
                  <a:gd name="connsiteX1" fmla="*/ 513874 w 4210050"/>
                  <a:gd name="connsiteY1" fmla="*/ 7144 h 1266825"/>
                  <a:gd name="connsiteX2" fmla="*/ 7144 w 4210050"/>
                  <a:gd name="connsiteY2" fmla="*/ 513874 h 1266825"/>
                  <a:gd name="connsiteX3" fmla="*/ 7144 w 4210050"/>
                  <a:gd name="connsiteY3" fmla="*/ 761524 h 1266825"/>
                  <a:gd name="connsiteX4" fmla="*/ 7144 w 4210050"/>
                  <a:gd name="connsiteY4" fmla="*/ 1268254 h 1266825"/>
                  <a:gd name="connsiteX5" fmla="*/ 4203859 w 4210050"/>
                  <a:gd name="connsiteY5" fmla="*/ 1268254 h 1266825"/>
                  <a:gd name="connsiteX6" fmla="*/ 4203859 w 4210050"/>
                  <a:gd name="connsiteY6" fmla="*/ 761524 h 1266825"/>
                  <a:gd name="connsiteX7" fmla="*/ 4203859 w 4210050"/>
                  <a:gd name="connsiteY7" fmla="*/ 513874 h 1266825"/>
                  <a:gd name="connsiteX8" fmla="*/ 3698081 w 4210050"/>
                  <a:gd name="connsiteY8" fmla="*/ 7144 h 1266825"/>
                  <a:gd name="connsiteX9" fmla="*/ 691039 w 4210050"/>
                  <a:gd name="connsiteY9" fmla="*/ 313849 h 1266825"/>
                  <a:gd name="connsiteX10" fmla="*/ 553879 w 4210050"/>
                  <a:gd name="connsiteY10" fmla="*/ 176689 h 1266825"/>
                  <a:gd name="connsiteX11" fmla="*/ 691039 w 4210050"/>
                  <a:gd name="connsiteY11" fmla="*/ 39529 h 1266825"/>
                  <a:gd name="connsiteX12" fmla="*/ 828199 w 4210050"/>
                  <a:gd name="connsiteY12" fmla="*/ 176689 h 1266825"/>
                  <a:gd name="connsiteX13" fmla="*/ 691039 w 4210050"/>
                  <a:gd name="connsiteY13" fmla="*/ 313849 h 1266825"/>
                  <a:gd name="connsiteX14" fmla="*/ 3499961 w 4210050"/>
                  <a:gd name="connsiteY14" fmla="*/ 313849 h 1266825"/>
                  <a:gd name="connsiteX15" fmla="*/ 3362801 w 4210050"/>
                  <a:gd name="connsiteY15" fmla="*/ 176689 h 1266825"/>
                  <a:gd name="connsiteX16" fmla="*/ 3499961 w 4210050"/>
                  <a:gd name="connsiteY16" fmla="*/ 39529 h 1266825"/>
                  <a:gd name="connsiteX17" fmla="*/ 3637121 w 4210050"/>
                  <a:gd name="connsiteY17" fmla="*/ 176689 h 1266825"/>
                  <a:gd name="connsiteX18" fmla="*/ 3499961 w 4210050"/>
                  <a:gd name="connsiteY18" fmla="*/ 313849 h 126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210050" h="1266825">
                    <a:moveTo>
                      <a:pt x="3698081" y="7144"/>
                    </a:moveTo>
                    <a:lnTo>
                      <a:pt x="513874" y="7144"/>
                    </a:lnTo>
                    <a:cubicBezTo>
                      <a:pt x="235744" y="7144"/>
                      <a:pt x="7144" y="234791"/>
                      <a:pt x="7144" y="513874"/>
                    </a:cubicBezTo>
                    <a:lnTo>
                      <a:pt x="7144" y="761524"/>
                    </a:lnTo>
                    <a:lnTo>
                      <a:pt x="7144" y="1268254"/>
                    </a:lnTo>
                    <a:lnTo>
                      <a:pt x="4203859" y="1268254"/>
                    </a:lnTo>
                    <a:lnTo>
                      <a:pt x="4203859" y="761524"/>
                    </a:lnTo>
                    <a:lnTo>
                      <a:pt x="4203859" y="513874"/>
                    </a:lnTo>
                    <a:cubicBezTo>
                      <a:pt x="4204812" y="234791"/>
                      <a:pt x="3976211" y="7144"/>
                      <a:pt x="3698081" y="7144"/>
                    </a:cubicBezTo>
                    <a:close/>
                    <a:moveTo>
                      <a:pt x="691039" y="313849"/>
                    </a:moveTo>
                    <a:cubicBezTo>
                      <a:pt x="615791" y="313849"/>
                      <a:pt x="553879" y="252889"/>
                      <a:pt x="553879" y="176689"/>
                    </a:cubicBezTo>
                    <a:cubicBezTo>
                      <a:pt x="553879" y="101441"/>
                      <a:pt x="614839" y="39529"/>
                      <a:pt x="691039" y="39529"/>
                    </a:cubicBezTo>
                    <a:cubicBezTo>
                      <a:pt x="766286" y="39529"/>
                      <a:pt x="828199" y="100489"/>
                      <a:pt x="828199" y="176689"/>
                    </a:cubicBezTo>
                    <a:cubicBezTo>
                      <a:pt x="828199" y="251936"/>
                      <a:pt x="766286" y="313849"/>
                      <a:pt x="691039" y="313849"/>
                    </a:cubicBezTo>
                    <a:close/>
                    <a:moveTo>
                      <a:pt x="3499961" y="313849"/>
                    </a:moveTo>
                    <a:cubicBezTo>
                      <a:pt x="3424714" y="313849"/>
                      <a:pt x="3362801" y="252889"/>
                      <a:pt x="3362801" y="176689"/>
                    </a:cubicBezTo>
                    <a:cubicBezTo>
                      <a:pt x="3362801" y="101441"/>
                      <a:pt x="3423761" y="39529"/>
                      <a:pt x="3499961" y="39529"/>
                    </a:cubicBezTo>
                    <a:cubicBezTo>
                      <a:pt x="3575209" y="39529"/>
                      <a:pt x="3637121" y="100489"/>
                      <a:pt x="3637121" y="176689"/>
                    </a:cubicBezTo>
                    <a:cubicBezTo>
                      <a:pt x="3637121" y="251936"/>
                      <a:pt x="3576161" y="313849"/>
                      <a:pt x="3499961" y="3138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wrap="none" rtlCol="0" anchor="ctr">
                <a:normAutofit/>
              </a:bodyPr>
              <a:lstStyle/>
              <a:p>
                <a:pPr algn="ctr" defTabSz="914400">
                  <a:lnSpc>
                    <a:spcPct val="110000"/>
                  </a:lnSpc>
                  <a:spcBef>
                    <a:spcPct val="0"/>
                  </a:spcBef>
                </a:pPr>
                <a:r>
                  <a:rPr lang="en-US" altLang="zh-CN" sz="2800" dirty="0">
                    <a:solidFill>
                      <a:schemeClr val="bg1"/>
                    </a:solidFill>
                    <a:latin typeface="+mj-lt"/>
                    <a:ea typeface="+mj-ea"/>
                    <a:cs typeface="+mj-cs"/>
                  </a:rPr>
                  <a:t>MAY</a:t>
                </a: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91B5B9FC-1839-48D7-8A53-8B609F5C1174}"/>
                  </a:ext>
                </a:extLst>
              </p:cNvPr>
              <p:cNvSpPr/>
              <p:nvPr/>
            </p:nvSpPr>
            <p:spPr>
              <a:xfrm>
                <a:off x="172301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5719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5302B74C-87B2-45F1-9B32-5C9BC7A4E232}"/>
                  </a:ext>
                </a:extLst>
              </p:cNvPr>
              <p:cNvSpPr/>
              <p:nvPr/>
            </p:nvSpPr>
            <p:spPr>
              <a:xfrm>
                <a:off x="4530986" y="1123156"/>
                <a:ext cx="190500" cy="685800"/>
              </a:xfrm>
              <a:custGeom>
                <a:avLst/>
                <a:gdLst>
                  <a:gd name="connsiteX0" fmla="*/ 190024 w 190500"/>
                  <a:gd name="connsiteY0" fmla="*/ 616744 h 685800"/>
                  <a:gd name="connsiteX1" fmla="*/ 98584 w 190500"/>
                  <a:gd name="connsiteY1" fmla="*/ 681514 h 685800"/>
                  <a:gd name="connsiteX2" fmla="*/ 98584 w 190500"/>
                  <a:gd name="connsiteY2" fmla="*/ 681514 h 685800"/>
                  <a:gd name="connsiteX3" fmla="*/ 7144 w 190500"/>
                  <a:gd name="connsiteY3" fmla="*/ 616744 h 685800"/>
                  <a:gd name="connsiteX4" fmla="*/ 7144 w 190500"/>
                  <a:gd name="connsiteY4" fmla="*/ 71914 h 685800"/>
                  <a:gd name="connsiteX5" fmla="*/ 98584 w 190500"/>
                  <a:gd name="connsiteY5" fmla="*/ 7144 h 685800"/>
                  <a:gd name="connsiteX6" fmla="*/ 98584 w 190500"/>
                  <a:gd name="connsiteY6" fmla="*/ 7144 h 685800"/>
                  <a:gd name="connsiteX7" fmla="*/ 190024 w 190500"/>
                  <a:gd name="connsiteY7" fmla="*/ 71914 h 685800"/>
                  <a:gd name="connsiteX8" fmla="*/ 190024 w 190500"/>
                  <a:gd name="connsiteY8" fmla="*/ 616744 h 685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00" h="685800">
                    <a:moveTo>
                      <a:pt x="190024" y="616744"/>
                    </a:moveTo>
                    <a:cubicBezTo>
                      <a:pt x="190024" y="651986"/>
                      <a:pt x="149066" y="681514"/>
                      <a:pt x="98584" y="681514"/>
                    </a:cubicBezTo>
                    <a:lnTo>
                      <a:pt x="98584" y="681514"/>
                    </a:lnTo>
                    <a:cubicBezTo>
                      <a:pt x="48101" y="681514"/>
                      <a:pt x="7144" y="652939"/>
                      <a:pt x="7144" y="616744"/>
                    </a:cubicBezTo>
                    <a:lnTo>
                      <a:pt x="7144" y="71914"/>
                    </a:lnTo>
                    <a:cubicBezTo>
                      <a:pt x="7144" y="36671"/>
                      <a:pt x="48101" y="7144"/>
                      <a:pt x="98584" y="7144"/>
                    </a:cubicBezTo>
                    <a:lnTo>
                      <a:pt x="98584" y="7144"/>
                    </a:lnTo>
                    <a:cubicBezTo>
                      <a:pt x="149066" y="7144"/>
                      <a:pt x="190024" y="35719"/>
                      <a:pt x="190024" y="71914"/>
                    </a:cubicBezTo>
                    <a:lnTo>
                      <a:pt x="190024" y="616744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Title 1">
                <a:extLst>
                  <a:ext uri="{FF2B5EF4-FFF2-40B4-BE49-F238E27FC236}">
                    <a16:creationId xmlns="" xmlns:a16="http://schemas.microsoft.com/office/drawing/2014/main" id="{0F9830A6-70E3-4D2F-9D2D-96048A5AE5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32466" y="2835750"/>
                <a:ext cx="4210049" cy="2692716"/>
              </a:xfrm>
              <a:prstGeom prst="rect">
                <a:avLst/>
              </a:prstGeom>
            </p:spPr>
            <p:txBody>
              <a:bodyPr vert="horz" wrap="none" lIns="90000" tIns="46800" rIns="90000" bIns="4680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10000"/>
                  </a:lnSpc>
                </a:pPr>
                <a:r>
                  <a:rPr lang="en-US" sz="9600" dirty="0"/>
                  <a:t>18</a:t>
                </a:r>
              </a:p>
            </p:txBody>
          </p:sp>
        </p:grpSp>
        <p:sp>
          <p:nvSpPr>
            <p:cNvPr id="7" name="i$ľîḓê">
              <a:extLst>
                <a:ext uri="{FF2B5EF4-FFF2-40B4-BE49-F238E27FC236}">
                  <a16:creationId xmlns="" xmlns:a16="http://schemas.microsoft.com/office/drawing/2014/main" id="{55777286-3BD1-4AEF-91BC-BDBB9530BC93}"/>
                </a:ext>
              </a:extLst>
            </p:cNvPr>
            <p:cNvSpPr/>
            <p:nvPr/>
          </p:nvSpPr>
          <p:spPr bwMode="auto">
            <a:xfrm>
              <a:off x="660400" y="1130300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PPT……</a:t>
              </a:r>
            </a:p>
          </p:txBody>
        </p:sp>
        <p:sp>
          <p:nvSpPr>
            <p:cNvPr id="8" name="i$ľîḓê">
              <a:extLst>
                <a:ext uri="{FF2B5EF4-FFF2-40B4-BE49-F238E27FC236}">
                  <a16:creationId xmlns="" xmlns:a16="http://schemas.microsoft.com/office/drawing/2014/main" id="{C23EF3FC-DD1F-4B53-81F5-FA9DA199056D}"/>
                </a:ext>
              </a:extLst>
            </p:cNvPr>
            <p:cNvSpPr/>
            <p:nvPr/>
          </p:nvSpPr>
          <p:spPr bwMode="auto">
            <a:xfrm>
              <a:off x="660400" y="2476316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9" name="i$ľîḓê">
              <a:extLst>
                <a:ext uri="{FF2B5EF4-FFF2-40B4-BE49-F238E27FC236}">
                  <a16:creationId xmlns="" xmlns:a16="http://schemas.microsoft.com/office/drawing/2014/main" id="{C8AF63B1-8C1C-41C1-B60E-013A116107B0}"/>
                </a:ext>
              </a:extLst>
            </p:cNvPr>
            <p:cNvSpPr/>
            <p:nvPr/>
          </p:nvSpPr>
          <p:spPr bwMode="auto">
            <a:xfrm>
              <a:off x="660400" y="3822332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sp>
          <p:nvSpPr>
            <p:cNvPr id="10" name="i$ľîḓê">
              <a:extLst>
                <a:ext uri="{FF2B5EF4-FFF2-40B4-BE49-F238E27FC236}">
                  <a16:creationId xmlns="" xmlns:a16="http://schemas.microsoft.com/office/drawing/2014/main" id="{90E58FE1-7039-489D-8C2B-FF9D3D31E52A}"/>
                </a:ext>
              </a:extLst>
            </p:cNvPr>
            <p:cNvSpPr/>
            <p:nvPr/>
          </p:nvSpPr>
          <p:spPr bwMode="auto">
            <a:xfrm>
              <a:off x="660400" y="5168347"/>
              <a:ext cx="5384285" cy="965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85750" indent="-285750" defTabSz="914400">
                <a:lnSpc>
                  <a:spcPct val="150000"/>
                </a:lnSpc>
                <a:buClr>
                  <a:schemeClr val="accent1"/>
                </a:buClr>
                <a:buSzPct val="150000"/>
                <a:buFont typeface="Segoe UI Light" panose="020B0502040204020203" pitchFamily="34" charset="0"/>
                <a:buChar char="›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</a:t>
              </a:r>
              <a:r>
                <a:rPr lang="en-US" altLang="zh-CN" sz="1200"/>
                <a:t>PPT……</a:t>
              </a:r>
              <a:endParaRPr lang="en-US" altLang="zh-CN" sz="1200" dirty="0"/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ACA05A48-0D9F-4D5C-9F48-4B52CDD0383E}"/>
                </a:ext>
              </a:extLst>
            </p:cNvPr>
            <p:cNvCxnSpPr/>
            <p:nvPr/>
          </p:nvCxnSpPr>
          <p:spPr>
            <a:xfrm>
              <a:off x="1056000" y="230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11B47EDC-CCA7-4A85-A356-21CC2A7B54E9}"/>
                </a:ext>
              </a:extLst>
            </p:cNvPr>
            <p:cNvCxnSpPr/>
            <p:nvPr/>
          </p:nvCxnSpPr>
          <p:spPr>
            <a:xfrm>
              <a:off x="1056000" y="3609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812DCEF7-6414-45D8-A78A-90F7A3536746}"/>
                </a:ext>
              </a:extLst>
            </p:cNvPr>
            <p:cNvCxnSpPr/>
            <p:nvPr/>
          </p:nvCxnSpPr>
          <p:spPr>
            <a:xfrm>
              <a:off x="1056000" y="4914000"/>
              <a:ext cx="4860000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C5A7F01-0C21-48CF-B36A-E29983278F3F}"/>
                </a:ext>
              </a:extLst>
            </p:cNvPr>
            <p:cNvGrpSpPr/>
            <p:nvPr/>
          </p:nvGrpSpPr>
          <p:grpSpPr>
            <a:xfrm>
              <a:off x="7698712" y="1143000"/>
              <a:ext cx="3347288" cy="1173518"/>
              <a:chOff x="7856066" y="1130300"/>
              <a:chExt cx="2337736" cy="1173518"/>
            </a:xfrm>
          </p:grpSpPr>
          <p:sp>
            <p:nvSpPr>
              <p:cNvPr id="15" name="íṩḻídè">
                <a:extLst>
                  <a:ext uri="{FF2B5EF4-FFF2-40B4-BE49-F238E27FC236}">
                    <a16:creationId xmlns="" xmlns:a16="http://schemas.microsoft.com/office/drawing/2014/main" id="{EA1ADF29-1A1E-40F6-8AB2-68A56E6C970F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$ľîḓê">
                <a:extLst>
                  <a:ext uri="{FF2B5EF4-FFF2-40B4-BE49-F238E27FC236}">
                    <a16:creationId xmlns="" xmlns:a16="http://schemas.microsoft.com/office/drawing/2014/main" id="{0A1447DF-FC97-4E93-B16A-7E258D893B42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533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16" name="2120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3" y="1292521"/>
            <a:ext cx="10848975" cy="4679358"/>
            <a:chOff x="669925" y="1464267"/>
            <a:chExt cx="10848975" cy="4679358"/>
          </a:xfrm>
        </p:grpSpPr>
        <p:sp>
          <p:nvSpPr>
            <p:cNvPr id="17" name="iŝ1ide"/>
            <p:cNvSpPr/>
            <p:nvPr/>
          </p:nvSpPr>
          <p:spPr>
            <a:xfrm>
              <a:off x="4826963" y="4964048"/>
              <a:ext cx="778966" cy="1168449"/>
            </a:xfrm>
            <a:custGeom>
              <a:avLst/>
              <a:gdLst/>
              <a:ahLst/>
              <a:cxnLst/>
              <a:rect l="0" t="0" r="0" b="0"/>
              <a:pathLst>
                <a:path w="140" h="210" extrusionOk="0">
                  <a:moveTo>
                    <a:pt x="140" y="0"/>
                  </a:moveTo>
                  <a:lnTo>
                    <a:pt x="140" y="210"/>
                  </a:lnTo>
                  <a:lnTo>
                    <a:pt x="0" y="210"/>
                  </a:lnTo>
                  <a:lnTo>
                    <a:pt x="0" y="148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18" name="îsḻidé"/>
            <p:cNvSpPr/>
            <p:nvPr/>
          </p:nvSpPr>
          <p:spPr>
            <a:xfrm>
              <a:off x="4665604" y="5787526"/>
              <a:ext cx="161359" cy="356099"/>
            </a:xfrm>
            <a:custGeom>
              <a:avLst/>
              <a:gdLst/>
              <a:ahLst/>
              <a:cxnLst/>
              <a:rect l="0" t="0" r="0" b="0"/>
              <a:pathLst>
                <a:path w="29" h="64" extrusionOk="0">
                  <a:moveTo>
                    <a:pt x="29" y="64"/>
                  </a:moveTo>
                  <a:lnTo>
                    <a:pt x="0" y="31"/>
                  </a:lnTo>
                  <a:lnTo>
                    <a:pt x="29" y="0"/>
                  </a:lnTo>
                  <a:lnTo>
                    <a:pt x="29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19" name="ísľïḋé"/>
            <p:cNvSpPr/>
            <p:nvPr/>
          </p:nvSpPr>
          <p:spPr>
            <a:xfrm>
              <a:off x="4665604" y="3845677"/>
              <a:ext cx="1591316" cy="2114336"/>
            </a:xfrm>
            <a:custGeom>
              <a:avLst/>
              <a:gdLst/>
              <a:ahLst/>
              <a:cxnLst/>
              <a:rect l="0" t="0" r="0" b="0"/>
              <a:pathLst>
                <a:path w="286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1" y="39"/>
                  </a:lnTo>
                  <a:lnTo>
                    <a:pt x="95" y="0"/>
                  </a:lnTo>
                  <a:lnTo>
                    <a:pt x="286" y="0"/>
                  </a:lnTo>
                  <a:lnTo>
                    <a:pt x="286" y="179"/>
                  </a:lnTo>
                  <a:lnTo>
                    <a:pt x="236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0" name="ïṧlíḓê"/>
            <p:cNvSpPr/>
            <p:nvPr/>
          </p:nvSpPr>
          <p:spPr>
            <a:xfrm>
              <a:off x="7474640" y="3680227"/>
              <a:ext cx="809127" cy="1780494"/>
            </a:xfrm>
            <a:custGeom>
              <a:avLst/>
              <a:gdLst/>
              <a:ahLst/>
              <a:cxnLst/>
              <a:rect l="0" t="0" r="0" b="0"/>
              <a:pathLst>
                <a:path w="10029" h="10000" extrusionOk="0">
                  <a:moveTo>
                    <a:pt x="10000" y="0"/>
                  </a:moveTo>
                  <a:cubicBezTo>
                    <a:pt x="10010" y="3333"/>
                    <a:pt x="10019" y="6667"/>
                    <a:pt x="10029" y="10000"/>
                  </a:cubicBezTo>
                  <a:lnTo>
                    <a:pt x="0" y="10000"/>
                  </a:lnTo>
                  <a:lnTo>
                    <a:pt x="0" y="478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21" name="ïśľidé"/>
            <p:cNvSpPr/>
            <p:nvPr/>
          </p:nvSpPr>
          <p:spPr>
            <a:xfrm>
              <a:off x="7302156" y="4531528"/>
              <a:ext cx="172487" cy="356099"/>
            </a:xfrm>
            <a:custGeom>
              <a:avLst/>
              <a:gdLst/>
              <a:ahLst/>
              <a:cxnLst/>
              <a:rect l="0" t="0" r="0" b="0"/>
              <a:pathLst>
                <a:path w="31" h="64" extrusionOk="0">
                  <a:moveTo>
                    <a:pt x="31" y="64"/>
                  </a:moveTo>
                  <a:lnTo>
                    <a:pt x="0" y="31"/>
                  </a:lnTo>
                  <a:lnTo>
                    <a:pt x="31" y="0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2" name="islîḑé"/>
            <p:cNvSpPr/>
            <p:nvPr/>
          </p:nvSpPr>
          <p:spPr>
            <a:xfrm>
              <a:off x="7302156" y="2589675"/>
              <a:ext cx="1585754" cy="2114336"/>
            </a:xfrm>
            <a:custGeom>
              <a:avLst/>
              <a:gdLst/>
              <a:ahLst/>
              <a:cxnLst/>
              <a:rect l="0" t="0" r="0" b="0"/>
              <a:pathLst>
                <a:path w="285" h="380" extrusionOk="0">
                  <a:moveTo>
                    <a:pt x="0" y="380"/>
                  </a:moveTo>
                  <a:lnTo>
                    <a:pt x="0" y="175"/>
                  </a:lnTo>
                  <a:lnTo>
                    <a:pt x="140" y="38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79"/>
                  </a:lnTo>
                  <a:lnTo>
                    <a:pt x="237" y="134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3" name="ïSľïḑé"/>
            <p:cNvSpPr/>
            <p:nvPr/>
          </p:nvSpPr>
          <p:spPr>
            <a:xfrm>
              <a:off x="10088939" y="2510307"/>
              <a:ext cx="862429" cy="2392538"/>
            </a:xfrm>
            <a:custGeom>
              <a:avLst/>
              <a:gdLst/>
              <a:ahLst/>
              <a:cxnLst/>
              <a:rect l="0" t="0" r="0" b="0"/>
              <a:pathLst>
                <a:path w="10000" h="10000" extrusionOk="0">
                  <a:moveTo>
                    <a:pt x="10000" y="0"/>
                  </a:moveTo>
                  <a:cubicBezTo>
                    <a:pt x="9997" y="3333"/>
                    <a:pt x="9994" y="6667"/>
                    <a:pt x="9991" y="10000"/>
                  </a:cubicBezTo>
                  <a:lnTo>
                    <a:pt x="0" y="10000"/>
                  </a:lnTo>
                  <a:lnTo>
                    <a:pt x="0" y="3721"/>
                  </a:lnTo>
                  <a:lnTo>
                    <a:pt x="1000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b" anchorCtr="0">
              <a:normAutofit fontScale="25000" lnSpcReduction="20000"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100" dirty="0"/>
            </a:p>
          </p:txBody>
        </p:sp>
        <p:sp>
          <p:nvSpPr>
            <p:cNvPr id="24" name="ïś1iḓè"/>
            <p:cNvSpPr/>
            <p:nvPr/>
          </p:nvSpPr>
          <p:spPr>
            <a:xfrm>
              <a:off x="9933146" y="3400553"/>
              <a:ext cx="155793" cy="361665"/>
            </a:xfrm>
            <a:custGeom>
              <a:avLst/>
              <a:gdLst/>
              <a:ahLst/>
              <a:cxnLst/>
              <a:rect l="0" t="0" r="0" b="0"/>
              <a:pathLst>
                <a:path w="28" h="65" extrusionOk="0">
                  <a:moveTo>
                    <a:pt x="28" y="65"/>
                  </a:moveTo>
                  <a:lnTo>
                    <a:pt x="0" y="31"/>
                  </a:lnTo>
                  <a:lnTo>
                    <a:pt x="28" y="0"/>
                  </a:lnTo>
                  <a:lnTo>
                    <a:pt x="28" y="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sp>
          <p:nvSpPr>
            <p:cNvPr id="25" name="ïŝľíḍê"/>
            <p:cNvSpPr/>
            <p:nvPr/>
          </p:nvSpPr>
          <p:spPr>
            <a:xfrm>
              <a:off x="9933146" y="1464267"/>
              <a:ext cx="1585754" cy="2108773"/>
            </a:xfrm>
            <a:custGeom>
              <a:avLst/>
              <a:gdLst/>
              <a:ahLst/>
              <a:cxnLst/>
              <a:rect l="0" t="0" r="0" b="0"/>
              <a:pathLst>
                <a:path w="285" h="379" extrusionOk="0">
                  <a:moveTo>
                    <a:pt x="0" y="379"/>
                  </a:moveTo>
                  <a:lnTo>
                    <a:pt x="0" y="174"/>
                  </a:lnTo>
                  <a:lnTo>
                    <a:pt x="140" y="40"/>
                  </a:lnTo>
                  <a:lnTo>
                    <a:pt x="95" y="0"/>
                  </a:lnTo>
                  <a:lnTo>
                    <a:pt x="285" y="0"/>
                  </a:lnTo>
                  <a:lnTo>
                    <a:pt x="285" y="181"/>
                  </a:lnTo>
                  <a:lnTo>
                    <a:pt x="235" y="133"/>
                  </a:lnTo>
                  <a:lnTo>
                    <a:pt x="0" y="37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t" anchorCtr="0">
              <a:normAutofit fontScale="25000" lnSpcReduction="20000"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>
                <a:solidFill>
                  <a:schemeClr val="dk1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669925" y="2414726"/>
              <a:ext cx="92632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669925" y="3581385"/>
              <a:ext cx="663223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669925" y="4820575"/>
              <a:ext cx="399567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îṥḷiďe"/>
            <p:cNvGrpSpPr/>
            <p:nvPr/>
          </p:nvGrpSpPr>
          <p:grpSpPr>
            <a:xfrm>
              <a:off x="673100" y="1492747"/>
              <a:ext cx="3803650" cy="921979"/>
              <a:chOff x="7212656" y="1781260"/>
              <a:chExt cx="3803650" cy="921979"/>
            </a:xfrm>
          </p:grpSpPr>
          <p:sp>
            <p:nvSpPr>
              <p:cNvPr id="42" name="iṣḻíḍê">
                <a:extLst>
                  <a:ext uri="{FF2B5EF4-FFF2-40B4-BE49-F238E27FC236}">
                    <a16:creationId xmlns="" xmlns:a16="http://schemas.microsoft.com/office/drawing/2014/main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3" name="îṩ1ídê">
                <a:extLst>
                  <a:ext uri="{FF2B5EF4-FFF2-40B4-BE49-F238E27FC236}">
                    <a16:creationId xmlns="" xmlns:a16="http://schemas.microsoft.com/office/drawing/2014/main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0" name="iṣḻídè"/>
            <p:cNvGrpSpPr/>
            <p:nvPr/>
          </p:nvGrpSpPr>
          <p:grpSpPr>
            <a:xfrm>
              <a:off x="673100" y="2659406"/>
              <a:ext cx="3803650" cy="921979"/>
              <a:chOff x="7212656" y="1781260"/>
              <a:chExt cx="3803650" cy="921979"/>
            </a:xfrm>
          </p:grpSpPr>
          <p:sp>
            <p:nvSpPr>
              <p:cNvPr id="40" name="íŝļïďe">
                <a:extLst>
                  <a:ext uri="{FF2B5EF4-FFF2-40B4-BE49-F238E27FC236}">
                    <a16:creationId xmlns="" xmlns:a16="http://schemas.microsoft.com/office/drawing/2014/main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41" name="iSlîḑè">
                <a:extLst>
                  <a:ext uri="{FF2B5EF4-FFF2-40B4-BE49-F238E27FC236}">
                    <a16:creationId xmlns="" xmlns:a16="http://schemas.microsoft.com/office/drawing/2014/main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1" name="îSḻíďê"/>
            <p:cNvGrpSpPr/>
            <p:nvPr/>
          </p:nvGrpSpPr>
          <p:grpSpPr>
            <a:xfrm>
              <a:off x="673100" y="3898596"/>
              <a:ext cx="3803650" cy="921979"/>
              <a:chOff x="7212656" y="1781260"/>
              <a:chExt cx="3803650" cy="921979"/>
            </a:xfrm>
          </p:grpSpPr>
          <p:sp>
            <p:nvSpPr>
              <p:cNvPr id="38" name="îŝľïḋè">
                <a:extLst>
                  <a:ext uri="{FF2B5EF4-FFF2-40B4-BE49-F238E27FC236}">
                    <a16:creationId xmlns="" xmlns:a16="http://schemas.microsoft.com/office/drawing/2014/main" id="{7A167F10-A295-475C-AB23-7D885B1772AC}"/>
                  </a:ext>
                </a:extLst>
              </p:cNvPr>
              <p:cNvSpPr/>
              <p:nvPr/>
            </p:nvSpPr>
            <p:spPr bwMode="auto">
              <a:xfrm>
                <a:off x="7212656" y="2168858"/>
                <a:ext cx="3803650" cy="534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9" name="işḷíḑê">
                <a:extLst>
                  <a:ext uri="{FF2B5EF4-FFF2-40B4-BE49-F238E27FC236}">
                    <a16:creationId xmlns="" xmlns:a16="http://schemas.microsoft.com/office/drawing/2014/main" id="{5E7DBBF7-B0C2-473C-BCD1-C422FCE07CAD}"/>
                  </a:ext>
                </a:extLst>
              </p:cNvPr>
              <p:cNvSpPr txBox="1"/>
              <p:nvPr/>
            </p:nvSpPr>
            <p:spPr bwMode="auto">
              <a:xfrm>
                <a:off x="7212656" y="1781260"/>
                <a:ext cx="38036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32" name="îṥḷîḋe"/>
            <p:cNvSpPr/>
            <p:nvPr/>
          </p:nvSpPr>
          <p:spPr>
            <a:xfrm>
              <a:off x="4952591" y="5670832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03</a:t>
              </a:r>
            </a:p>
          </p:txBody>
        </p:sp>
        <p:sp>
          <p:nvSpPr>
            <p:cNvPr id="33" name="îṡliḓe"/>
            <p:cNvSpPr/>
            <p:nvPr/>
          </p:nvSpPr>
          <p:spPr>
            <a:xfrm>
              <a:off x="10256298" y="4441180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01</a:t>
              </a:r>
            </a:p>
          </p:txBody>
        </p:sp>
        <p:sp>
          <p:nvSpPr>
            <p:cNvPr id="34" name="ïšḷidè"/>
            <p:cNvSpPr/>
            <p:nvPr/>
          </p:nvSpPr>
          <p:spPr>
            <a:xfrm>
              <a:off x="7615348" y="4999056"/>
              <a:ext cx="527710" cy="46166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lvl="0" algn="ctr" defTabSz="913765">
                <a:defRPr/>
              </a:pPr>
              <a:r>
                <a:rPr lang="en-US" altLang="zh-CN" sz="2400" b="1" dirty="0"/>
                <a:t>02</a:t>
              </a:r>
            </a:p>
          </p:txBody>
        </p:sp>
        <p:sp>
          <p:nvSpPr>
            <p:cNvPr id="35" name="îṣ1îḑé"/>
            <p:cNvSpPr/>
            <p:nvPr/>
          </p:nvSpPr>
          <p:spPr bwMode="auto">
            <a:xfrm>
              <a:off x="5241118" y="4376922"/>
              <a:ext cx="440288" cy="437784"/>
            </a:xfrm>
            <a:custGeom>
              <a:avLst/>
              <a:gdLst>
                <a:gd name="T0" fmla="*/ 3682 w 4808"/>
                <a:gd name="T1" fmla="*/ 2763 h 4789"/>
                <a:gd name="T2" fmla="*/ 3420 w 4808"/>
                <a:gd name="T3" fmla="*/ 2703 h 4789"/>
                <a:gd name="T4" fmla="*/ 3026 w 4808"/>
                <a:gd name="T5" fmla="*/ 2392 h 4789"/>
                <a:gd name="T6" fmla="*/ 2818 w 4808"/>
                <a:gd name="T7" fmla="*/ 2517 h 4789"/>
                <a:gd name="T8" fmla="*/ 3219 w 4808"/>
                <a:gd name="T9" fmla="*/ 1876 h 4789"/>
                <a:gd name="T10" fmla="*/ 3609 w 4808"/>
                <a:gd name="T11" fmla="*/ 1953 h 4789"/>
                <a:gd name="T12" fmla="*/ 4553 w 4808"/>
                <a:gd name="T13" fmla="*/ 720 h 4789"/>
                <a:gd name="T14" fmla="*/ 4388 w 4808"/>
                <a:gd name="T15" fmla="*/ 680 h 4789"/>
                <a:gd name="T16" fmla="*/ 3872 w 4808"/>
                <a:gd name="T17" fmla="*/ 1161 h 4789"/>
                <a:gd name="T18" fmla="*/ 3859 w 4808"/>
                <a:gd name="T19" fmla="*/ 1160 h 4789"/>
                <a:gd name="T20" fmla="*/ 3491 w 4808"/>
                <a:gd name="T21" fmla="*/ 1099 h 4789"/>
                <a:gd name="T22" fmla="*/ 3432 w 4808"/>
                <a:gd name="T23" fmla="*/ 731 h 4789"/>
                <a:gd name="T24" fmla="*/ 3454 w 4808"/>
                <a:gd name="T25" fmla="*/ 658 h 4789"/>
                <a:gd name="T26" fmla="*/ 3938 w 4808"/>
                <a:gd name="T27" fmla="*/ 104 h 4789"/>
                <a:gd name="T28" fmla="*/ 3609 w 4808"/>
                <a:gd name="T29" fmla="*/ 0 h 4789"/>
                <a:gd name="T30" fmla="*/ 2710 w 4808"/>
                <a:gd name="T31" fmla="*/ 1369 h 4789"/>
                <a:gd name="T32" fmla="*/ 1300 w 4808"/>
                <a:gd name="T33" fmla="*/ 999 h 4789"/>
                <a:gd name="T34" fmla="*/ 1309 w 4808"/>
                <a:gd name="T35" fmla="*/ 892 h 4789"/>
                <a:gd name="T36" fmla="*/ 865 w 4808"/>
                <a:gd name="T37" fmla="*/ 294 h 4789"/>
                <a:gd name="T38" fmla="*/ 665 w 4808"/>
                <a:gd name="T39" fmla="*/ 298 h 4789"/>
                <a:gd name="T40" fmla="*/ 278 w 4808"/>
                <a:gd name="T41" fmla="*/ 787 h 4789"/>
                <a:gd name="T42" fmla="*/ 630 w 4808"/>
                <a:gd name="T43" fmla="*/ 1163 h 4789"/>
                <a:gd name="T44" fmla="*/ 926 w 4808"/>
                <a:gd name="T45" fmla="*/ 1291 h 4789"/>
                <a:gd name="T46" fmla="*/ 1018 w 4808"/>
                <a:gd name="T47" fmla="*/ 1282 h 4789"/>
                <a:gd name="T48" fmla="*/ 1485 w 4808"/>
                <a:gd name="T49" fmla="*/ 2594 h 4789"/>
                <a:gd name="T50" fmla="*/ 1037 w 4808"/>
                <a:gd name="T51" fmla="*/ 2572 h 4789"/>
                <a:gd name="T52" fmla="*/ 92 w 4808"/>
                <a:gd name="T53" fmla="*/ 3809 h 4789"/>
                <a:gd name="T54" fmla="*/ 186 w 4808"/>
                <a:gd name="T55" fmla="*/ 3882 h 4789"/>
                <a:gd name="T56" fmla="*/ 727 w 4808"/>
                <a:gd name="T57" fmla="*/ 3384 h 4789"/>
                <a:gd name="T58" fmla="*/ 789 w 4808"/>
                <a:gd name="T59" fmla="*/ 3371 h 4789"/>
                <a:gd name="T60" fmla="*/ 796 w 4808"/>
                <a:gd name="T61" fmla="*/ 3372 h 4789"/>
                <a:gd name="T62" fmla="*/ 1218 w 4808"/>
                <a:gd name="T63" fmla="*/ 3798 h 4789"/>
                <a:gd name="T64" fmla="*/ 1192 w 4808"/>
                <a:gd name="T65" fmla="*/ 3873 h 4789"/>
                <a:gd name="T66" fmla="*/ 707 w 4808"/>
                <a:gd name="T67" fmla="*/ 4427 h 4789"/>
                <a:gd name="T68" fmla="*/ 1037 w 4808"/>
                <a:gd name="T69" fmla="*/ 4531 h 4789"/>
                <a:gd name="T70" fmla="*/ 2016 w 4808"/>
                <a:gd name="T71" fmla="*/ 3551 h 4789"/>
                <a:gd name="T72" fmla="*/ 1994 w 4808"/>
                <a:gd name="T73" fmla="*/ 3103 h 4789"/>
                <a:gd name="T74" fmla="*/ 2535 w 4808"/>
                <a:gd name="T75" fmla="*/ 2799 h 4789"/>
                <a:gd name="T76" fmla="*/ 2410 w 4808"/>
                <a:gd name="T77" fmla="*/ 3007 h 4789"/>
                <a:gd name="T78" fmla="*/ 2721 w 4808"/>
                <a:gd name="T79" fmla="*/ 3401 h 4789"/>
                <a:gd name="T80" fmla="*/ 2781 w 4808"/>
                <a:gd name="T81" fmla="*/ 3663 h 4789"/>
                <a:gd name="T82" fmla="*/ 4013 w 4808"/>
                <a:gd name="T83" fmla="*/ 4789 h 4789"/>
                <a:gd name="T84" fmla="*/ 4734 w 4808"/>
                <a:gd name="T85" fmla="*/ 4173 h 4789"/>
                <a:gd name="T86" fmla="*/ 4734 w 4808"/>
                <a:gd name="T87" fmla="*/ 3815 h 4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08" h="4789">
                  <a:moveTo>
                    <a:pt x="4734" y="3815"/>
                  </a:moveTo>
                  <a:lnTo>
                    <a:pt x="3682" y="2763"/>
                  </a:lnTo>
                  <a:cubicBezTo>
                    <a:pt x="3634" y="2715"/>
                    <a:pt x="3570" y="2689"/>
                    <a:pt x="3502" y="2689"/>
                  </a:cubicBezTo>
                  <a:cubicBezTo>
                    <a:pt x="3474" y="2689"/>
                    <a:pt x="3446" y="2694"/>
                    <a:pt x="3420" y="2703"/>
                  </a:cubicBezTo>
                  <a:lnTo>
                    <a:pt x="3167" y="2450"/>
                  </a:lnTo>
                  <a:cubicBezTo>
                    <a:pt x="3130" y="2413"/>
                    <a:pt x="3079" y="2392"/>
                    <a:pt x="3026" y="2392"/>
                  </a:cubicBezTo>
                  <a:cubicBezTo>
                    <a:pt x="2972" y="2392"/>
                    <a:pt x="2922" y="2413"/>
                    <a:pt x="2884" y="2450"/>
                  </a:cubicBezTo>
                  <a:lnTo>
                    <a:pt x="2818" y="2517"/>
                  </a:lnTo>
                  <a:lnTo>
                    <a:pt x="2699" y="2398"/>
                  </a:lnTo>
                  <a:lnTo>
                    <a:pt x="3219" y="1876"/>
                  </a:lnTo>
                  <a:cubicBezTo>
                    <a:pt x="3340" y="1928"/>
                    <a:pt x="3472" y="1953"/>
                    <a:pt x="3609" y="1953"/>
                  </a:cubicBezTo>
                  <a:lnTo>
                    <a:pt x="3609" y="1953"/>
                  </a:lnTo>
                  <a:cubicBezTo>
                    <a:pt x="3870" y="1953"/>
                    <a:pt x="4116" y="1854"/>
                    <a:pt x="4301" y="1669"/>
                  </a:cubicBezTo>
                  <a:cubicBezTo>
                    <a:pt x="4549" y="1421"/>
                    <a:pt x="4646" y="1059"/>
                    <a:pt x="4553" y="720"/>
                  </a:cubicBezTo>
                  <a:cubicBezTo>
                    <a:pt x="4542" y="678"/>
                    <a:pt x="4502" y="648"/>
                    <a:pt x="4459" y="648"/>
                  </a:cubicBezTo>
                  <a:cubicBezTo>
                    <a:pt x="4441" y="648"/>
                    <a:pt x="4413" y="654"/>
                    <a:pt x="4388" y="680"/>
                  </a:cubicBezTo>
                  <a:cubicBezTo>
                    <a:pt x="4384" y="683"/>
                    <a:pt x="4034" y="1030"/>
                    <a:pt x="3918" y="1146"/>
                  </a:cubicBezTo>
                  <a:cubicBezTo>
                    <a:pt x="3906" y="1159"/>
                    <a:pt x="3885" y="1161"/>
                    <a:pt x="3872" y="1161"/>
                  </a:cubicBezTo>
                  <a:cubicBezTo>
                    <a:pt x="3864" y="1161"/>
                    <a:pt x="3859" y="1160"/>
                    <a:pt x="3859" y="1160"/>
                  </a:cubicBezTo>
                  <a:lnTo>
                    <a:pt x="3859" y="1160"/>
                  </a:lnTo>
                  <a:lnTo>
                    <a:pt x="3851" y="1159"/>
                  </a:lnTo>
                  <a:cubicBezTo>
                    <a:pt x="3707" y="1146"/>
                    <a:pt x="3535" y="1119"/>
                    <a:pt x="3491" y="1099"/>
                  </a:cubicBezTo>
                  <a:cubicBezTo>
                    <a:pt x="3470" y="1055"/>
                    <a:pt x="3445" y="879"/>
                    <a:pt x="3432" y="733"/>
                  </a:cubicBezTo>
                  <a:lnTo>
                    <a:pt x="3432" y="731"/>
                  </a:lnTo>
                  <a:lnTo>
                    <a:pt x="3429" y="727"/>
                  </a:lnTo>
                  <a:cubicBezTo>
                    <a:pt x="3428" y="720"/>
                    <a:pt x="3425" y="687"/>
                    <a:pt x="3454" y="658"/>
                  </a:cubicBezTo>
                  <a:cubicBezTo>
                    <a:pt x="3574" y="538"/>
                    <a:pt x="3905" y="204"/>
                    <a:pt x="3908" y="201"/>
                  </a:cubicBezTo>
                  <a:cubicBezTo>
                    <a:pt x="3936" y="173"/>
                    <a:pt x="3947" y="138"/>
                    <a:pt x="3938" y="104"/>
                  </a:cubicBezTo>
                  <a:cubicBezTo>
                    <a:pt x="3927" y="64"/>
                    <a:pt x="3893" y="42"/>
                    <a:pt x="3865" y="34"/>
                  </a:cubicBezTo>
                  <a:cubicBezTo>
                    <a:pt x="3782" y="11"/>
                    <a:pt x="3695" y="0"/>
                    <a:pt x="3609" y="0"/>
                  </a:cubicBezTo>
                  <a:cubicBezTo>
                    <a:pt x="3347" y="0"/>
                    <a:pt x="3101" y="102"/>
                    <a:pt x="2916" y="287"/>
                  </a:cubicBezTo>
                  <a:cubicBezTo>
                    <a:pt x="2624" y="579"/>
                    <a:pt x="2555" y="1011"/>
                    <a:pt x="2710" y="1369"/>
                  </a:cubicBezTo>
                  <a:lnTo>
                    <a:pt x="2190" y="1889"/>
                  </a:lnTo>
                  <a:lnTo>
                    <a:pt x="1300" y="999"/>
                  </a:lnTo>
                  <a:cubicBezTo>
                    <a:pt x="1300" y="998"/>
                    <a:pt x="1299" y="998"/>
                    <a:pt x="1299" y="997"/>
                  </a:cubicBezTo>
                  <a:cubicBezTo>
                    <a:pt x="1307" y="963"/>
                    <a:pt x="1311" y="928"/>
                    <a:pt x="1309" y="892"/>
                  </a:cubicBezTo>
                  <a:cubicBezTo>
                    <a:pt x="1305" y="788"/>
                    <a:pt x="1260" y="689"/>
                    <a:pt x="1182" y="611"/>
                  </a:cubicBezTo>
                  <a:lnTo>
                    <a:pt x="865" y="294"/>
                  </a:lnTo>
                  <a:cubicBezTo>
                    <a:pt x="858" y="288"/>
                    <a:pt x="821" y="253"/>
                    <a:pt x="766" y="253"/>
                  </a:cubicBezTo>
                  <a:cubicBezTo>
                    <a:pt x="740" y="253"/>
                    <a:pt x="702" y="261"/>
                    <a:pt x="665" y="298"/>
                  </a:cubicBezTo>
                  <a:lnTo>
                    <a:pt x="318" y="645"/>
                  </a:lnTo>
                  <a:cubicBezTo>
                    <a:pt x="277" y="685"/>
                    <a:pt x="263" y="737"/>
                    <a:pt x="278" y="787"/>
                  </a:cubicBezTo>
                  <a:cubicBezTo>
                    <a:pt x="288" y="820"/>
                    <a:pt x="308" y="842"/>
                    <a:pt x="314" y="848"/>
                  </a:cubicBezTo>
                  <a:lnTo>
                    <a:pt x="630" y="1163"/>
                  </a:lnTo>
                  <a:cubicBezTo>
                    <a:pt x="712" y="1246"/>
                    <a:pt x="817" y="1291"/>
                    <a:pt x="926" y="1291"/>
                  </a:cubicBezTo>
                  <a:lnTo>
                    <a:pt x="926" y="1291"/>
                  </a:lnTo>
                  <a:cubicBezTo>
                    <a:pt x="957" y="1291"/>
                    <a:pt x="987" y="1287"/>
                    <a:pt x="1016" y="1280"/>
                  </a:cubicBezTo>
                  <a:cubicBezTo>
                    <a:pt x="1017" y="1281"/>
                    <a:pt x="1017" y="1281"/>
                    <a:pt x="1018" y="1282"/>
                  </a:cubicBezTo>
                  <a:lnTo>
                    <a:pt x="1907" y="2171"/>
                  </a:lnTo>
                  <a:lnTo>
                    <a:pt x="1485" y="2594"/>
                  </a:lnTo>
                  <a:cubicBezTo>
                    <a:pt x="1466" y="2613"/>
                    <a:pt x="1449" y="2634"/>
                    <a:pt x="1435" y="2656"/>
                  </a:cubicBezTo>
                  <a:cubicBezTo>
                    <a:pt x="1311" y="2601"/>
                    <a:pt x="1176" y="2572"/>
                    <a:pt x="1037" y="2572"/>
                  </a:cubicBezTo>
                  <a:cubicBezTo>
                    <a:pt x="775" y="2572"/>
                    <a:pt x="529" y="2674"/>
                    <a:pt x="344" y="2859"/>
                  </a:cubicBezTo>
                  <a:cubicBezTo>
                    <a:pt x="96" y="3106"/>
                    <a:pt x="0" y="3471"/>
                    <a:pt x="92" y="3809"/>
                  </a:cubicBezTo>
                  <a:cubicBezTo>
                    <a:pt x="103" y="3852"/>
                    <a:pt x="143" y="3882"/>
                    <a:pt x="186" y="3882"/>
                  </a:cubicBezTo>
                  <a:lnTo>
                    <a:pt x="186" y="3882"/>
                  </a:lnTo>
                  <a:cubicBezTo>
                    <a:pt x="204" y="3882"/>
                    <a:pt x="232" y="3877"/>
                    <a:pt x="258" y="3851"/>
                  </a:cubicBezTo>
                  <a:cubicBezTo>
                    <a:pt x="261" y="3847"/>
                    <a:pt x="611" y="3500"/>
                    <a:pt x="727" y="3384"/>
                  </a:cubicBezTo>
                  <a:cubicBezTo>
                    <a:pt x="740" y="3372"/>
                    <a:pt x="762" y="3370"/>
                    <a:pt x="774" y="3370"/>
                  </a:cubicBezTo>
                  <a:cubicBezTo>
                    <a:pt x="783" y="3370"/>
                    <a:pt x="789" y="3371"/>
                    <a:pt x="789" y="3371"/>
                  </a:cubicBezTo>
                  <a:lnTo>
                    <a:pt x="789" y="3371"/>
                  </a:lnTo>
                  <a:lnTo>
                    <a:pt x="796" y="3372"/>
                  </a:lnTo>
                  <a:cubicBezTo>
                    <a:pt x="940" y="3385"/>
                    <a:pt x="1113" y="3411"/>
                    <a:pt x="1157" y="3431"/>
                  </a:cubicBezTo>
                  <a:cubicBezTo>
                    <a:pt x="1178" y="3475"/>
                    <a:pt x="1205" y="3652"/>
                    <a:pt x="1218" y="3798"/>
                  </a:cubicBezTo>
                  <a:lnTo>
                    <a:pt x="1219" y="3805"/>
                  </a:lnTo>
                  <a:cubicBezTo>
                    <a:pt x="1219" y="3805"/>
                    <a:pt x="1223" y="3842"/>
                    <a:pt x="1192" y="3873"/>
                  </a:cubicBezTo>
                  <a:cubicBezTo>
                    <a:pt x="1072" y="3993"/>
                    <a:pt x="741" y="4327"/>
                    <a:pt x="738" y="4330"/>
                  </a:cubicBezTo>
                  <a:cubicBezTo>
                    <a:pt x="710" y="4358"/>
                    <a:pt x="699" y="4393"/>
                    <a:pt x="707" y="4427"/>
                  </a:cubicBezTo>
                  <a:cubicBezTo>
                    <a:pt x="718" y="4467"/>
                    <a:pt x="752" y="4489"/>
                    <a:pt x="780" y="4497"/>
                  </a:cubicBezTo>
                  <a:cubicBezTo>
                    <a:pt x="864" y="4519"/>
                    <a:pt x="950" y="4531"/>
                    <a:pt x="1037" y="4531"/>
                  </a:cubicBezTo>
                  <a:cubicBezTo>
                    <a:pt x="1298" y="4531"/>
                    <a:pt x="1544" y="4429"/>
                    <a:pt x="1729" y="4244"/>
                  </a:cubicBezTo>
                  <a:cubicBezTo>
                    <a:pt x="1914" y="4059"/>
                    <a:pt x="2016" y="3813"/>
                    <a:pt x="2016" y="3551"/>
                  </a:cubicBezTo>
                  <a:cubicBezTo>
                    <a:pt x="2016" y="3412"/>
                    <a:pt x="1987" y="3277"/>
                    <a:pt x="1932" y="3153"/>
                  </a:cubicBezTo>
                  <a:cubicBezTo>
                    <a:pt x="1954" y="3139"/>
                    <a:pt x="1975" y="3122"/>
                    <a:pt x="1994" y="3103"/>
                  </a:cubicBezTo>
                  <a:lnTo>
                    <a:pt x="2417" y="2681"/>
                  </a:lnTo>
                  <a:lnTo>
                    <a:pt x="2535" y="2799"/>
                  </a:lnTo>
                  <a:lnTo>
                    <a:pt x="2469" y="2866"/>
                  </a:lnTo>
                  <a:cubicBezTo>
                    <a:pt x="2431" y="2904"/>
                    <a:pt x="2410" y="2954"/>
                    <a:pt x="2410" y="3007"/>
                  </a:cubicBezTo>
                  <a:cubicBezTo>
                    <a:pt x="2410" y="3061"/>
                    <a:pt x="2431" y="3111"/>
                    <a:pt x="2469" y="3149"/>
                  </a:cubicBezTo>
                  <a:lnTo>
                    <a:pt x="2721" y="3401"/>
                  </a:lnTo>
                  <a:cubicBezTo>
                    <a:pt x="2712" y="3427"/>
                    <a:pt x="2707" y="3455"/>
                    <a:pt x="2707" y="3484"/>
                  </a:cubicBezTo>
                  <a:cubicBezTo>
                    <a:pt x="2707" y="3552"/>
                    <a:pt x="2734" y="3615"/>
                    <a:pt x="2781" y="3663"/>
                  </a:cubicBezTo>
                  <a:lnTo>
                    <a:pt x="3834" y="4715"/>
                  </a:lnTo>
                  <a:cubicBezTo>
                    <a:pt x="3881" y="4763"/>
                    <a:pt x="3945" y="4789"/>
                    <a:pt x="4013" y="4789"/>
                  </a:cubicBezTo>
                  <a:cubicBezTo>
                    <a:pt x="4081" y="4789"/>
                    <a:pt x="4144" y="4763"/>
                    <a:pt x="4192" y="4715"/>
                  </a:cubicBezTo>
                  <a:lnTo>
                    <a:pt x="4734" y="4173"/>
                  </a:lnTo>
                  <a:cubicBezTo>
                    <a:pt x="4782" y="4126"/>
                    <a:pt x="4808" y="4062"/>
                    <a:pt x="4808" y="3994"/>
                  </a:cubicBezTo>
                  <a:cubicBezTo>
                    <a:pt x="4808" y="3926"/>
                    <a:pt x="4782" y="3863"/>
                    <a:pt x="4734" y="3815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íŝlïḋe"/>
            <p:cNvSpPr/>
            <p:nvPr/>
          </p:nvSpPr>
          <p:spPr bwMode="auto">
            <a:xfrm>
              <a:off x="7874890" y="3147110"/>
              <a:ext cx="440286" cy="385404"/>
            </a:xfrm>
            <a:custGeom>
              <a:avLst/>
              <a:gdLst>
                <a:gd name="T0" fmla="*/ 215 w 406"/>
                <a:gd name="T1" fmla="*/ 162 h 356"/>
                <a:gd name="T2" fmla="*/ 157 w 406"/>
                <a:gd name="T3" fmla="*/ 102 h 356"/>
                <a:gd name="T4" fmla="*/ 19 w 406"/>
                <a:gd name="T5" fmla="*/ 242 h 356"/>
                <a:gd name="T6" fmla="*/ 0 w 406"/>
                <a:gd name="T7" fmla="*/ 224 h 356"/>
                <a:gd name="T8" fmla="*/ 157 w 406"/>
                <a:gd name="T9" fmla="*/ 64 h 356"/>
                <a:gd name="T10" fmla="*/ 216 w 406"/>
                <a:gd name="T11" fmla="*/ 124 h 356"/>
                <a:gd name="T12" fmla="*/ 315 w 406"/>
                <a:gd name="T13" fmla="*/ 28 h 356"/>
                <a:gd name="T14" fmla="*/ 287 w 406"/>
                <a:gd name="T15" fmla="*/ 0 h 356"/>
                <a:gd name="T16" fmla="*/ 362 w 406"/>
                <a:gd name="T17" fmla="*/ 0 h 356"/>
                <a:gd name="T18" fmla="*/ 362 w 406"/>
                <a:gd name="T19" fmla="*/ 74 h 356"/>
                <a:gd name="T20" fmla="*/ 334 w 406"/>
                <a:gd name="T21" fmla="*/ 47 h 356"/>
                <a:gd name="T22" fmla="*/ 215 w 406"/>
                <a:gd name="T23" fmla="*/ 162 h 356"/>
                <a:gd name="T24" fmla="*/ 66 w 406"/>
                <a:gd name="T25" fmla="*/ 356 h 356"/>
                <a:gd name="T26" fmla="*/ 156 w 406"/>
                <a:gd name="T27" fmla="*/ 356 h 356"/>
                <a:gd name="T28" fmla="*/ 156 w 406"/>
                <a:gd name="T29" fmla="*/ 230 h 356"/>
                <a:gd name="T30" fmla="*/ 66 w 406"/>
                <a:gd name="T31" fmla="*/ 230 h 356"/>
                <a:gd name="T32" fmla="*/ 66 w 406"/>
                <a:gd name="T33" fmla="*/ 356 h 356"/>
                <a:gd name="T34" fmla="*/ 191 w 406"/>
                <a:gd name="T35" fmla="*/ 356 h 356"/>
                <a:gd name="T36" fmla="*/ 281 w 406"/>
                <a:gd name="T37" fmla="*/ 356 h 356"/>
                <a:gd name="T38" fmla="*/ 281 w 406"/>
                <a:gd name="T39" fmla="*/ 190 h 356"/>
                <a:gd name="T40" fmla="*/ 191 w 406"/>
                <a:gd name="T41" fmla="*/ 190 h 356"/>
                <a:gd name="T42" fmla="*/ 191 w 406"/>
                <a:gd name="T43" fmla="*/ 356 h 356"/>
                <a:gd name="T44" fmla="*/ 316 w 406"/>
                <a:gd name="T45" fmla="*/ 106 h 356"/>
                <a:gd name="T46" fmla="*/ 316 w 406"/>
                <a:gd name="T47" fmla="*/ 356 h 356"/>
                <a:gd name="T48" fmla="*/ 406 w 406"/>
                <a:gd name="T49" fmla="*/ 356 h 356"/>
                <a:gd name="T50" fmla="*/ 406 w 406"/>
                <a:gd name="T51" fmla="*/ 106 h 356"/>
                <a:gd name="T52" fmla="*/ 316 w 406"/>
                <a:gd name="T53" fmla="*/ 10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6" h="356">
                  <a:moveTo>
                    <a:pt x="215" y="162"/>
                  </a:moveTo>
                  <a:lnTo>
                    <a:pt x="157" y="102"/>
                  </a:lnTo>
                  <a:lnTo>
                    <a:pt x="19" y="242"/>
                  </a:lnTo>
                  <a:lnTo>
                    <a:pt x="0" y="224"/>
                  </a:lnTo>
                  <a:lnTo>
                    <a:pt x="157" y="64"/>
                  </a:lnTo>
                  <a:lnTo>
                    <a:pt x="216" y="124"/>
                  </a:lnTo>
                  <a:lnTo>
                    <a:pt x="315" y="28"/>
                  </a:lnTo>
                  <a:lnTo>
                    <a:pt x="287" y="0"/>
                  </a:lnTo>
                  <a:lnTo>
                    <a:pt x="362" y="0"/>
                  </a:lnTo>
                  <a:lnTo>
                    <a:pt x="362" y="74"/>
                  </a:lnTo>
                  <a:lnTo>
                    <a:pt x="334" y="47"/>
                  </a:lnTo>
                  <a:lnTo>
                    <a:pt x="215" y="162"/>
                  </a:lnTo>
                  <a:close/>
                  <a:moveTo>
                    <a:pt x="66" y="356"/>
                  </a:moveTo>
                  <a:lnTo>
                    <a:pt x="156" y="356"/>
                  </a:lnTo>
                  <a:lnTo>
                    <a:pt x="156" y="230"/>
                  </a:lnTo>
                  <a:lnTo>
                    <a:pt x="66" y="230"/>
                  </a:lnTo>
                  <a:lnTo>
                    <a:pt x="66" y="356"/>
                  </a:lnTo>
                  <a:close/>
                  <a:moveTo>
                    <a:pt x="191" y="356"/>
                  </a:moveTo>
                  <a:lnTo>
                    <a:pt x="281" y="356"/>
                  </a:lnTo>
                  <a:lnTo>
                    <a:pt x="281" y="190"/>
                  </a:lnTo>
                  <a:lnTo>
                    <a:pt x="191" y="190"/>
                  </a:lnTo>
                  <a:lnTo>
                    <a:pt x="191" y="356"/>
                  </a:lnTo>
                  <a:close/>
                  <a:moveTo>
                    <a:pt x="316" y="106"/>
                  </a:moveTo>
                  <a:lnTo>
                    <a:pt x="316" y="356"/>
                  </a:lnTo>
                  <a:lnTo>
                    <a:pt x="406" y="356"/>
                  </a:lnTo>
                  <a:lnTo>
                    <a:pt x="406" y="106"/>
                  </a:lnTo>
                  <a:lnTo>
                    <a:pt x="316" y="1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iṧ1îḍè"/>
            <p:cNvSpPr/>
            <p:nvPr/>
          </p:nvSpPr>
          <p:spPr bwMode="auto">
            <a:xfrm>
              <a:off x="10505879" y="2013104"/>
              <a:ext cx="440288" cy="397036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467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FFF8069-C7F3-4F41-BADD-B75599B5BC3F}"/>
              </a:ext>
            </a:extLst>
          </p:cNvPr>
          <p:cNvGrpSpPr/>
          <p:nvPr/>
        </p:nvGrpSpPr>
        <p:grpSpPr>
          <a:xfrm>
            <a:off x="660400" y="1427163"/>
            <a:ext cx="10858500" cy="4347236"/>
            <a:chOff x="660400" y="1427163"/>
            <a:chExt cx="10858500" cy="4347236"/>
          </a:xfrm>
        </p:grpSpPr>
        <p:sp>
          <p:nvSpPr>
            <p:cNvPr id="6" name="圆: 空心 5">
              <a:extLst>
                <a:ext uri="{FF2B5EF4-FFF2-40B4-BE49-F238E27FC236}">
                  <a16:creationId xmlns="" xmlns:a16="http://schemas.microsoft.com/office/drawing/2014/main" id="{385336DE-E28B-4856-BC3E-892290B34C01}"/>
                </a:ext>
              </a:extLst>
            </p:cNvPr>
            <p:cNvSpPr>
              <a:spLocks/>
            </p:cNvSpPr>
            <p:nvPr/>
          </p:nvSpPr>
          <p:spPr>
            <a:xfrm>
              <a:off x="4438650" y="1985901"/>
              <a:ext cx="3314700" cy="3314700"/>
            </a:xfrm>
            <a:prstGeom prst="donut">
              <a:avLst>
                <a:gd name="adj" fmla="val 29643"/>
              </a:avLst>
            </a:prstGeom>
            <a:blipFill>
              <a:blip r:embed="rId2"/>
              <a:stretch>
                <a:fillRect l="-39038" r="-38740"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E6C23D14-67D3-42C6-9145-A9128CC4AE76}"/>
                </a:ext>
              </a:extLst>
            </p:cNvPr>
            <p:cNvSpPr>
              <a:spLocks/>
            </p:cNvSpPr>
            <p:nvPr/>
          </p:nvSpPr>
          <p:spPr>
            <a:xfrm flipH="1">
              <a:off x="4795319" y="2342570"/>
              <a:ext cx="2601362" cy="2601362"/>
            </a:xfrm>
            <a:prstGeom prst="ellipse">
              <a:avLst/>
            </a:prstGeom>
            <a:solidFill>
              <a:schemeClr val="bg2">
                <a:alpha val="7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b="1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EB6F9E69-058D-42EC-A9BA-D90BD272748C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10731" y="4566169"/>
              <a:ext cx="1170538" cy="1170538"/>
              <a:chOff x="5410200" y="1427163"/>
              <a:chExt cx="1371600" cy="1371600"/>
            </a:xfrm>
          </p:grpSpPr>
          <p:sp>
            <p:nvSpPr>
              <p:cNvPr id="40" name="Oval 18">
                <a:extLst>
                  <a:ext uri="{FF2B5EF4-FFF2-40B4-BE49-F238E27FC236}">
                    <a16:creationId xmlns="" xmlns:a16="http://schemas.microsoft.com/office/drawing/2014/main" id="{FEC35AD9-DE19-4D25-BE13-DC127DC472B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50%</a:t>
                </a:r>
              </a:p>
            </p:txBody>
          </p:sp>
          <p:sp>
            <p:nvSpPr>
              <p:cNvPr id="41" name="Arc 19">
                <a:extLst>
                  <a:ext uri="{FF2B5EF4-FFF2-40B4-BE49-F238E27FC236}">
                    <a16:creationId xmlns="" xmlns:a16="http://schemas.microsoft.com/office/drawing/2014/main" id="{C559CB14-F3C0-4DD4-AC88-3B32B50F01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1427163"/>
                <a:ext cx="1371600" cy="1371600"/>
              </a:xfrm>
              <a:prstGeom prst="arc">
                <a:avLst>
                  <a:gd name="adj1" fmla="val 10883891"/>
                  <a:gd name="adj2" fmla="val 21528887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245C45E7-DBE9-47BF-A5A5-82EE6740D8B2}"/>
                </a:ext>
              </a:extLst>
            </p:cNvPr>
            <p:cNvGrpSpPr/>
            <p:nvPr/>
          </p:nvGrpSpPr>
          <p:grpSpPr>
            <a:xfrm>
              <a:off x="6977581" y="3057982"/>
              <a:ext cx="1170538" cy="1170538"/>
              <a:chOff x="6877050" y="2957451"/>
              <a:chExt cx="1371600" cy="1371600"/>
            </a:xfrm>
          </p:grpSpPr>
          <p:sp>
            <p:nvSpPr>
              <p:cNvPr id="38" name="Oval 20">
                <a:extLst>
                  <a:ext uri="{FF2B5EF4-FFF2-40B4-BE49-F238E27FC236}">
                    <a16:creationId xmlns="" xmlns:a16="http://schemas.microsoft.com/office/drawing/2014/main" id="{395AD216-2B68-4060-B41A-6D70B1869A3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36%</a:t>
                </a:r>
              </a:p>
            </p:txBody>
          </p:sp>
          <p:sp>
            <p:nvSpPr>
              <p:cNvPr id="39" name="Arc 21">
                <a:extLst>
                  <a:ext uri="{FF2B5EF4-FFF2-40B4-BE49-F238E27FC236}">
                    <a16:creationId xmlns="" xmlns:a16="http://schemas.microsoft.com/office/drawing/2014/main" id="{A3D9BED7-BB3D-49DA-A3A7-1F9F29ED8BB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877050" y="2957451"/>
                <a:ext cx="1371600" cy="1371600"/>
              </a:xfrm>
              <a:prstGeom prst="arc">
                <a:avLst>
                  <a:gd name="adj1" fmla="val 10883891"/>
                  <a:gd name="adj2" fmla="val 18538034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49BAB369-5116-4253-9CF1-8595D1848616}"/>
                </a:ext>
              </a:extLst>
            </p:cNvPr>
            <p:cNvGrpSpPr/>
            <p:nvPr/>
          </p:nvGrpSpPr>
          <p:grpSpPr>
            <a:xfrm>
              <a:off x="4015306" y="3057982"/>
              <a:ext cx="1170538" cy="1170538"/>
              <a:chOff x="3914775" y="2957451"/>
              <a:chExt cx="1371600" cy="1371600"/>
            </a:xfrm>
          </p:grpSpPr>
          <p:sp>
            <p:nvSpPr>
              <p:cNvPr id="36" name="Oval 22">
                <a:extLst>
                  <a:ext uri="{FF2B5EF4-FFF2-40B4-BE49-F238E27FC236}">
                    <a16:creationId xmlns="" xmlns:a16="http://schemas.microsoft.com/office/drawing/2014/main" id="{B617DC49-82FC-44C9-9A87-4CE4D551601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2400" b="1" dirty="0">
                    <a:solidFill>
                      <a:schemeClr val="tx1"/>
                    </a:solidFill>
                    <a:latin typeface="+mj-lt"/>
                  </a:rPr>
                  <a:t>67%</a:t>
                </a:r>
              </a:p>
            </p:txBody>
          </p:sp>
          <p:sp>
            <p:nvSpPr>
              <p:cNvPr id="37" name="Arc 23">
                <a:extLst>
                  <a:ext uri="{FF2B5EF4-FFF2-40B4-BE49-F238E27FC236}">
                    <a16:creationId xmlns="" xmlns:a16="http://schemas.microsoft.com/office/drawing/2014/main" id="{C29E7231-30DB-42DC-B02C-4EFAD15AA63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914775" y="2957451"/>
                <a:ext cx="1371600" cy="1371600"/>
              </a:xfrm>
              <a:prstGeom prst="arc">
                <a:avLst>
                  <a:gd name="adj1" fmla="val 10883891"/>
                  <a:gd name="adj2" fmla="val 2615863"/>
                </a:avLst>
              </a:prstGeom>
              <a:noFill/>
              <a:ln w="38100">
                <a:solidFill>
                  <a:schemeClr val="tx1">
                    <a:lumMod val="50000"/>
                    <a:lumOff val="50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16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="" xmlns:a16="http://schemas.microsoft.com/office/drawing/2014/main" id="{E0ED2C37-C388-45D4-B54F-06E855BFD0D1}"/>
                </a:ext>
              </a:extLst>
            </p:cNvPr>
            <p:cNvGrpSpPr>
              <a:grpSpLocks/>
            </p:cNvGrpSpPr>
            <p:nvPr/>
          </p:nvGrpSpPr>
          <p:grpSpPr>
            <a:xfrm>
              <a:off x="5410200" y="1427163"/>
              <a:ext cx="1371600" cy="1371600"/>
              <a:chOff x="5410200" y="4465638"/>
              <a:chExt cx="1371600" cy="1371600"/>
            </a:xfrm>
          </p:grpSpPr>
          <p:sp>
            <p:nvSpPr>
              <p:cNvPr id="34" name="Oval 24">
                <a:extLst>
                  <a:ext uri="{FF2B5EF4-FFF2-40B4-BE49-F238E27FC236}">
                    <a16:creationId xmlns="" xmlns:a16="http://schemas.microsoft.com/office/drawing/2014/main" id="{973B7D4C-18B8-42EE-AD8D-0625084411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381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sz="3200" b="1" dirty="0">
                    <a:solidFill>
                      <a:schemeClr val="accent1"/>
                    </a:solidFill>
                    <a:latin typeface="+mj-lt"/>
                  </a:rPr>
                  <a:t>74%</a:t>
                </a:r>
              </a:p>
            </p:txBody>
          </p:sp>
          <p:sp>
            <p:nvSpPr>
              <p:cNvPr id="35" name="Arc 25">
                <a:extLst>
                  <a:ext uri="{FF2B5EF4-FFF2-40B4-BE49-F238E27FC236}">
                    <a16:creationId xmlns="" xmlns:a16="http://schemas.microsoft.com/office/drawing/2014/main" id="{FDC174A3-0EDD-469C-ADD4-54D76D818AB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410200" y="4465638"/>
                <a:ext cx="1371600" cy="1371600"/>
              </a:xfrm>
              <a:prstGeom prst="arc">
                <a:avLst>
                  <a:gd name="adj1" fmla="val 10883891"/>
                  <a:gd name="adj2" fmla="val 5971623"/>
                </a:avLst>
              </a:prstGeom>
              <a:noFill/>
              <a:ln w="38100">
                <a:solidFill>
                  <a:schemeClr val="accent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>
                <a:normAutofit/>
              </a:bodyPr>
              <a:lstStyle/>
              <a:p>
                <a:pPr algn="ctr"/>
                <a:endParaRPr lang="en-US" sz="20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FDF8F0FD-4CC5-4215-8B05-AFE2A5752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583" y="1638677"/>
              <a:ext cx="354658" cy="312462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4197">
              <a:extLst>
                <a:ext uri="{FF2B5EF4-FFF2-40B4-BE49-F238E27FC236}">
                  <a16:creationId xmlns="" xmlns:a16="http://schemas.microsoft.com/office/drawing/2014/main" id="{1379E762-75F5-462C-9F10-57456360C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7386" y="4482873"/>
              <a:ext cx="356638" cy="314206"/>
            </a:xfrm>
            <a:custGeom>
              <a:avLst/>
              <a:gdLst>
                <a:gd name="T0" fmla="*/ 0 w 6165"/>
                <a:gd name="T1" fmla="*/ 90 h 5440"/>
                <a:gd name="T2" fmla="*/ 363 w 6165"/>
                <a:gd name="T3" fmla="*/ 4624 h 5440"/>
                <a:gd name="T4" fmla="*/ 907 w 6165"/>
                <a:gd name="T5" fmla="*/ 4624 h 5440"/>
                <a:gd name="T6" fmla="*/ 2901 w 6165"/>
                <a:gd name="T7" fmla="*/ 90 h 5440"/>
                <a:gd name="T8" fmla="*/ 861 w 6165"/>
                <a:gd name="T9" fmla="*/ 4080 h 5440"/>
                <a:gd name="T10" fmla="*/ 363 w 6165"/>
                <a:gd name="T11" fmla="*/ 3581 h 5440"/>
                <a:gd name="T12" fmla="*/ 907 w 6165"/>
                <a:gd name="T13" fmla="*/ 3581 h 5440"/>
                <a:gd name="T14" fmla="*/ 861 w 6165"/>
                <a:gd name="T15" fmla="*/ 3082 h 5440"/>
                <a:gd name="T16" fmla="*/ 363 w 6165"/>
                <a:gd name="T17" fmla="*/ 2584 h 5440"/>
                <a:gd name="T18" fmla="*/ 907 w 6165"/>
                <a:gd name="T19" fmla="*/ 2584 h 5440"/>
                <a:gd name="T20" fmla="*/ 861 w 6165"/>
                <a:gd name="T21" fmla="*/ 2085 h 5440"/>
                <a:gd name="T22" fmla="*/ 363 w 6165"/>
                <a:gd name="T23" fmla="*/ 1586 h 5440"/>
                <a:gd name="T24" fmla="*/ 907 w 6165"/>
                <a:gd name="T25" fmla="*/ 1586 h 5440"/>
                <a:gd name="T26" fmla="*/ 861 w 6165"/>
                <a:gd name="T27" fmla="*/ 1088 h 5440"/>
                <a:gd name="T28" fmla="*/ 363 w 6165"/>
                <a:gd name="T29" fmla="*/ 589 h 5440"/>
                <a:gd name="T30" fmla="*/ 907 w 6165"/>
                <a:gd name="T31" fmla="*/ 589 h 5440"/>
                <a:gd name="T32" fmla="*/ 1677 w 6165"/>
                <a:gd name="T33" fmla="*/ 4080 h 5440"/>
                <a:gd name="T34" fmla="*/ 1179 w 6165"/>
                <a:gd name="T35" fmla="*/ 3581 h 5440"/>
                <a:gd name="T36" fmla="*/ 1723 w 6165"/>
                <a:gd name="T37" fmla="*/ 3581 h 5440"/>
                <a:gd name="T38" fmla="*/ 1677 w 6165"/>
                <a:gd name="T39" fmla="*/ 3082 h 5440"/>
                <a:gd name="T40" fmla="*/ 1179 w 6165"/>
                <a:gd name="T41" fmla="*/ 2584 h 5440"/>
                <a:gd name="T42" fmla="*/ 1723 w 6165"/>
                <a:gd name="T43" fmla="*/ 2584 h 5440"/>
                <a:gd name="T44" fmla="*/ 1677 w 6165"/>
                <a:gd name="T45" fmla="*/ 2085 h 5440"/>
                <a:gd name="T46" fmla="*/ 1179 w 6165"/>
                <a:gd name="T47" fmla="*/ 1586 h 5440"/>
                <a:gd name="T48" fmla="*/ 1723 w 6165"/>
                <a:gd name="T49" fmla="*/ 1586 h 5440"/>
                <a:gd name="T50" fmla="*/ 1677 w 6165"/>
                <a:gd name="T51" fmla="*/ 1088 h 5440"/>
                <a:gd name="T52" fmla="*/ 1179 w 6165"/>
                <a:gd name="T53" fmla="*/ 589 h 5440"/>
                <a:gd name="T54" fmla="*/ 1723 w 6165"/>
                <a:gd name="T55" fmla="*/ 589 h 5440"/>
                <a:gd name="T56" fmla="*/ 2493 w 6165"/>
                <a:gd name="T57" fmla="*/ 4080 h 5440"/>
                <a:gd name="T58" fmla="*/ 1995 w 6165"/>
                <a:gd name="T59" fmla="*/ 3581 h 5440"/>
                <a:gd name="T60" fmla="*/ 2539 w 6165"/>
                <a:gd name="T61" fmla="*/ 3581 h 5440"/>
                <a:gd name="T62" fmla="*/ 2493 w 6165"/>
                <a:gd name="T63" fmla="*/ 3082 h 5440"/>
                <a:gd name="T64" fmla="*/ 1995 w 6165"/>
                <a:gd name="T65" fmla="*/ 2584 h 5440"/>
                <a:gd name="T66" fmla="*/ 2539 w 6165"/>
                <a:gd name="T67" fmla="*/ 2584 h 5440"/>
                <a:gd name="T68" fmla="*/ 2493 w 6165"/>
                <a:gd name="T69" fmla="*/ 2085 h 5440"/>
                <a:gd name="T70" fmla="*/ 1995 w 6165"/>
                <a:gd name="T71" fmla="*/ 1586 h 5440"/>
                <a:gd name="T72" fmla="*/ 2539 w 6165"/>
                <a:gd name="T73" fmla="*/ 1586 h 5440"/>
                <a:gd name="T74" fmla="*/ 2493 w 6165"/>
                <a:gd name="T75" fmla="*/ 1088 h 5440"/>
                <a:gd name="T76" fmla="*/ 1995 w 6165"/>
                <a:gd name="T77" fmla="*/ 589 h 5440"/>
                <a:gd name="T78" fmla="*/ 2539 w 6165"/>
                <a:gd name="T79" fmla="*/ 589 h 5440"/>
                <a:gd name="T80" fmla="*/ 3379 w 6165"/>
                <a:gd name="T81" fmla="*/ 1845 h 5440"/>
                <a:gd name="T82" fmla="*/ 3627 w 6165"/>
                <a:gd name="T83" fmla="*/ 5440 h 5440"/>
                <a:gd name="T84" fmla="*/ 4080 w 6165"/>
                <a:gd name="T85" fmla="*/ 4624 h 5440"/>
                <a:gd name="T86" fmla="*/ 6165 w 6165"/>
                <a:gd name="T87" fmla="*/ 5440 h 5440"/>
                <a:gd name="T88" fmla="*/ 4171 w 6165"/>
                <a:gd name="T89" fmla="*/ 4216 h 5440"/>
                <a:gd name="T90" fmla="*/ 3627 w 6165"/>
                <a:gd name="T91" fmla="*/ 4216 h 5440"/>
                <a:gd name="T92" fmla="*/ 4125 w 6165"/>
                <a:gd name="T93" fmla="*/ 3717 h 5440"/>
                <a:gd name="T94" fmla="*/ 4171 w 6165"/>
                <a:gd name="T95" fmla="*/ 3218 h 5440"/>
                <a:gd name="T96" fmla="*/ 3627 w 6165"/>
                <a:gd name="T97" fmla="*/ 3218 h 5440"/>
                <a:gd name="T98" fmla="*/ 4125 w 6165"/>
                <a:gd name="T99" fmla="*/ 2720 h 5440"/>
                <a:gd name="T100" fmla="*/ 4987 w 6165"/>
                <a:gd name="T101" fmla="*/ 4216 h 5440"/>
                <a:gd name="T102" fmla="*/ 4443 w 6165"/>
                <a:gd name="T103" fmla="*/ 4216 h 5440"/>
                <a:gd name="T104" fmla="*/ 4941 w 6165"/>
                <a:gd name="T105" fmla="*/ 3717 h 5440"/>
                <a:gd name="T106" fmla="*/ 4987 w 6165"/>
                <a:gd name="T107" fmla="*/ 3218 h 5440"/>
                <a:gd name="T108" fmla="*/ 4443 w 6165"/>
                <a:gd name="T109" fmla="*/ 3218 h 5440"/>
                <a:gd name="T110" fmla="*/ 4941 w 6165"/>
                <a:gd name="T111" fmla="*/ 2720 h 5440"/>
                <a:gd name="T112" fmla="*/ 5803 w 6165"/>
                <a:gd name="T113" fmla="*/ 4216 h 5440"/>
                <a:gd name="T114" fmla="*/ 5259 w 6165"/>
                <a:gd name="T115" fmla="*/ 4216 h 5440"/>
                <a:gd name="T116" fmla="*/ 5757 w 6165"/>
                <a:gd name="T117" fmla="*/ 3717 h 5440"/>
                <a:gd name="T118" fmla="*/ 5803 w 6165"/>
                <a:gd name="T119" fmla="*/ 3218 h 5440"/>
                <a:gd name="T120" fmla="*/ 5259 w 6165"/>
                <a:gd name="T121" fmla="*/ 3218 h 5440"/>
                <a:gd name="T122" fmla="*/ 5757 w 6165"/>
                <a:gd name="T123" fmla="*/ 2720 h 5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65" h="5440">
                  <a:moveTo>
                    <a:pt x="2811" y="0"/>
                  </a:moveTo>
                  <a:lnTo>
                    <a:pt x="91" y="0"/>
                  </a:lnTo>
                  <a:cubicBezTo>
                    <a:pt x="41" y="0"/>
                    <a:pt x="0" y="40"/>
                    <a:pt x="0" y="90"/>
                  </a:cubicBezTo>
                  <a:lnTo>
                    <a:pt x="0" y="5440"/>
                  </a:lnTo>
                  <a:lnTo>
                    <a:pt x="363" y="5440"/>
                  </a:lnTo>
                  <a:lnTo>
                    <a:pt x="363" y="4624"/>
                  </a:lnTo>
                  <a:cubicBezTo>
                    <a:pt x="363" y="4574"/>
                    <a:pt x="403" y="4533"/>
                    <a:pt x="453" y="4533"/>
                  </a:cubicBezTo>
                  <a:lnTo>
                    <a:pt x="816" y="4533"/>
                  </a:lnTo>
                  <a:cubicBezTo>
                    <a:pt x="866" y="4533"/>
                    <a:pt x="907" y="4574"/>
                    <a:pt x="907" y="4624"/>
                  </a:cubicBezTo>
                  <a:lnTo>
                    <a:pt x="907" y="5440"/>
                  </a:lnTo>
                  <a:lnTo>
                    <a:pt x="2901" y="5440"/>
                  </a:lnTo>
                  <a:lnTo>
                    <a:pt x="2901" y="90"/>
                  </a:lnTo>
                  <a:cubicBezTo>
                    <a:pt x="2901" y="40"/>
                    <a:pt x="2861" y="0"/>
                    <a:pt x="2811" y="0"/>
                  </a:cubicBezTo>
                  <a:close/>
                  <a:moveTo>
                    <a:pt x="907" y="4034"/>
                  </a:moveTo>
                  <a:cubicBezTo>
                    <a:pt x="907" y="4059"/>
                    <a:pt x="886" y="4080"/>
                    <a:pt x="861" y="4080"/>
                  </a:cubicBezTo>
                  <a:lnTo>
                    <a:pt x="408" y="4080"/>
                  </a:lnTo>
                  <a:cubicBezTo>
                    <a:pt x="383" y="4080"/>
                    <a:pt x="363" y="4059"/>
                    <a:pt x="363" y="4034"/>
                  </a:cubicBezTo>
                  <a:lnTo>
                    <a:pt x="363" y="3581"/>
                  </a:lnTo>
                  <a:cubicBezTo>
                    <a:pt x="363" y="3556"/>
                    <a:pt x="383" y="3536"/>
                    <a:pt x="408" y="3536"/>
                  </a:cubicBezTo>
                  <a:lnTo>
                    <a:pt x="861" y="3536"/>
                  </a:lnTo>
                  <a:cubicBezTo>
                    <a:pt x="886" y="3536"/>
                    <a:pt x="907" y="3556"/>
                    <a:pt x="907" y="3581"/>
                  </a:cubicBezTo>
                  <a:lnTo>
                    <a:pt x="907" y="4034"/>
                  </a:lnTo>
                  <a:close/>
                  <a:moveTo>
                    <a:pt x="907" y="3037"/>
                  </a:moveTo>
                  <a:cubicBezTo>
                    <a:pt x="907" y="3062"/>
                    <a:pt x="886" y="3082"/>
                    <a:pt x="861" y="3082"/>
                  </a:cubicBezTo>
                  <a:lnTo>
                    <a:pt x="408" y="3082"/>
                  </a:lnTo>
                  <a:cubicBezTo>
                    <a:pt x="383" y="3082"/>
                    <a:pt x="363" y="3062"/>
                    <a:pt x="363" y="3037"/>
                  </a:cubicBezTo>
                  <a:lnTo>
                    <a:pt x="363" y="2584"/>
                  </a:lnTo>
                  <a:cubicBezTo>
                    <a:pt x="363" y="2559"/>
                    <a:pt x="383" y="2538"/>
                    <a:pt x="408" y="2538"/>
                  </a:cubicBezTo>
                  <a:lnTo>
                    <a:pt x="861" y="2538"/>
                  </a:lnTo>
                  <a:cubicBezTo>
                    <a:pt x="886" y="2538"/>
                    <a:pt x="907" y="2559"/>
                    <a:pt x="907" y="2584"/>
                  </a:cubicBezTo>
                  <a:lnTo>
                    <a:pt x="907" y="3037"/>
                  </a:lnTo>
                  <a:close/>
                  <a:moveTo>
                    <a:pt x="907" y="2040"/>
                  </a:moveTo>
                  <a:cubicBezTo>
                    <a:pt x="907" y="2065"/>
                    <a:pt x="886" y="2085"/>
                    <a:pt x="861" y="2085"/>
                  </a:cubicBezTo>
                  <a:lnTo>
                    <a:pt x="408" y="2085"/>
                  </a:lnTo>
                  <a:cubicBezTo>
                    <a:pt x="383" y="2085"/>
                    <a:pt x="363" y="2065"/>
                    <a:pt x="363" y="2040"/>
                  </a:cubicBezTo>
                  <a:lnTo>
                    <a:pt x="363" y="1586"/>
                  </a:lnTo>
                  <a:cubicBezTo>
                    <a:pt x="363" y="1561"/>
                    <a:pt x="383" y="1541"/>
                    <a:pt x="408" y="1541"/>
                  </a:cubicBezTo>
                  <a:lnTo>
                    <a:pt x="861" y="1541"/>
                  </a:lnTo>
                  <a:cubicBezTo>
                    <a:pt x="886" y="1541"/>
                    <a:pt x="907" y="1561"/>
                    <a:pt x="907" y="1586"/>
                  </a:cubicBezTo>
                  <a:lnTo>
                    <a:pt x="907" y="2040"/>
                  </a:lnTo>
                  <a:close/>
                  <a:moveTo>
                    <a:pt x="907" y="1042"/>
                  </a:moveTo>
                  <a:cubicBezTo>
                    <a:pt x="907" y="1067"/>
                    <a:pt x="886" y="1088"/>
                    <a:pt x="861" y="1088"/>
                  </a:cubicBezTo>
                  <a:lnTo>
                    <a:pt x="408" y="1088"/>
                  </a:lnTo>
                  <a:cubicBezTo>
                    <a:pt x="383" y="1088"/>
                    <a:pt x="363" y="1067"/>
                    <a:pt x="363" y="1042"/>
                  </a:cubicBezTo>
                  <a:lnTo>
                    <a:pt x="363" y="589"/>
                  </a:lnTo>
                  <a:cubicBezTo>
                    <a:pt x="363" y="564"/>
                    <a:pt x="383" y="544"/>
                    <a:pt x="408" y="544"/>
                  </a:cubicBezTo>
                  <a:lnTo>
                    <a:pt x="861" y="544"/>
                  </a:lnTo>
                  <a:cubicBezTo>
                    <a:pt x="886" y="544"/>
                    <a:pt x="907" y="564"/>
                    <a:pt x="907" y="589"/>
                  </a:cubicBezTo>
                  <a:lnTo>
                    <a:pt x="907" y="1042"/>
                  </a:lnTo>
                  <a:close/>
                  <a:moveTo>
                    <a:pt x="1723" y="4034"/>
                  </a:moveTo>
                  <a:cubicBezTo>
                    <a:pt x="1723" y="4059"/>
                    <a:pt x="1702" y="4080"/>
                    <a:pt x="1677" y="4080"/>
                  </a:cubicBezTo>
                  <a:lnTo>
                    <a:pt x="1224" y="4080"/>
                  </a:lnTo>
                  <a:cubicBezTo>
                    <a:pt x="1199" y="4080"/>
                    <a:pt x="1179" y="4059"/>
                    <a:pt x="1179" y="4034"/>
                  </a:cubicBezTo>
                  <a:lnTo>
                    <a:pt x="1179" y="3581"/>
                  </a:lnTo>
                  <a:cubicBezTo>
                    <a:pt x="1179" y="3556"/>
                    <a:pt x="1199" y="3536"/>
                    <a:pt x="1224" y="3536"/>
                  </a:cubicBezTo>
                  <a:lnTo>
                    <a:pt x="1677" y="3536"/>
                  </a:lnTo>
                  <a:cubicBezTo>
                    <a:pt x="1702" y="3536"/>
                    <a:pt x="1723" y="3556"/>
                    <a:pt x="1723" y="3581"/>
                  </a:cubicBezTo>
                  <a:lnTo>
                    <a:pt x="1723" y="4034"/>
                  </a:lnTo>
                  <a:close/>
                  <a:moveTo>
                    <a:pt x="1723" y="3037"/>
                  </a:moveTo>
                  <a:cubicBezTo>
                    <a:pt x="1723" y="3062"/>
                    <a:pt x="1702" y="3082"/>
                    <a:pt x="1677" y="3082"/>
                  </a:cubicBezTo>
                  <a:lnTo>
                    <a:pt x="1224" y="3082"/>
                  </a:lnTo>
                  <a:cubicBezTo>
                    <a:pt x="1199" y="3082"/>
                    <a:pt x="1179" y="3062"/>
                    <a:pt x="1179" y="3037"/>
                  </a:cubicBezTo>
                  <a:lnTo>
                    <a:pt x="1179" y="2584"/>
                  </a:lnTo>
                  <a:cubicBezTo>
                    <a:pt x="1179" y="2559"/>
                    <a:pt x="1199" y="2538"/>
                    <a:pt x="1224" y="2538"/>
                  </a:cubicBezTo>
                  <a:lnTo>
                    <a:pt x="1677" y="2538"/>
                  </a:lnTo>
                  <a:cubicBezTo>
                    <a:pt x="1702" y="2538"/>
                    <a:pt x="1723" y="2559"/>
                    <a:pt x="1723" y="2584"/>
                  </a:cubicBezTo>
                  <a:lnTo>
                    <a:pt x="1723" y="3037"/>
                  </a:lnTo>
                  <a:close/>
                  <a:moveTo>
                    <a:pt x="1723" y="2040"/>
                  </a:moveTo>
                  <a:cubicBezTo>
                    <a:pt x="1723" y="2065"/>
                    <a:pt x="1702" y="2085"/>
                    <a:pt x="1677" y="2085"/>
                  </a:cubicBezTo>
                  <a:lnTo>
                    <a:pt x="1224" y="2085"/>
                  </a:lnTo>
                  <a:cubicBezTo>
                    <a:pt x="1199" y="2085"/>
                    <a:pt x="1179" y="2065"/>
                    <a:pt x="1179" y="2040"/>
                  </a:cubicBezTo>
                  <a:lnTo>
                    <a:pt x="1179" y="1586"/>
                  </a:lnTo>
                  <a:cubicBezTo>
                    <a:pt x="1179" y="1561"/>
                    <a:pt x="1199" y="1541"/>
                    <a:pt x="1224" y="1541"/>
                  </a:cubicBezTo>
                  <a:lnTo>
                    <a:pt x="1677" y="1541"/>
                  </a:lnTo>
                  <a:cubicBezTo>
                    <a:pt x="1702" y="1541"/>
                    <a:pt x="1723" y="1561"/>
                    <a:pt x="1723" y="1586"/>
                  </a:cubicBezTo>
                  <a:lnTo>
                    <a:pt x="1723" y="2040"/>
                  </a:lnTo>
                  <a:close/>
                  <a:moveTo>
                    <a:pt x="1723" y="1042"/>
                  </a:moveTo>
                  <a:cubicBezTo>
                    <a:pt x="1723" y="1067"/>
                    <a:pt x="1702" y="1088"/>
                    <a:pt x="1677" y="1088"/>
                  </a:cubicBezTo>
                  <a:lnTo>
                    <a:pt x="1224" y="1088"/>
                  </a:lnTo>
                  <a:cubicBezTo>
                    <a:pt x="1199" y="1088"/>
                    <a:pt x="1179" y="1067"/>
                    <a:pt x="1179" y="1042"/>
                  </a:cubicBezTo>
                  <a:lnTo>
                    <a:pt x="1179" y="589"/>
                  </a:lnTo>
                  <a:cubicBezTo>
                    <a:pt x="1179" y="564"/>
                    <a:pt x="1199" y="544"/>
                    <a:pt x="1224" y="544"/>
                  </a:cubicBezTo>
                  <a:lnTo>
                    <a:pt x="1677" y="544"/>
                  </a:lnTo>
                  <a:cubicBezTo>
                    <a:pt x="1702" y="544"/>
                    <a:pt x="1723" y="564"/>
                    <a:pt x="1723" y="589"/>
                  </a:cubicBezTo>
                  <a:lnTo>
                    <a:pt x="1723" y="1042"/>
                  </a:lnTo>
                  <a:close/>
                  <a:moveTo>
                    <a:pt x="2539" y="4034"/>
                  </a:moveTo>
                  <a:cubicBezTo>
                    <a:pt x="2539" y="4059"/>
                    <a:pt x="2518" y="4080"/>
                    <a:pt x="2493" y="4080"/>
                  </a:cubicBezTo>
                  <a:lnTo>
                    <a:pt x="2040" y="4080"/>
                  </a:lnTo>
                  <a:cubicBezTo>
                    <a:pt x="2015" y="4080"/>
                    <a:pt x="1995" y="4059"/>
                    <a:pt x="1995" y="4034"/>
                  </a:cubicBezTo>
                  <a:lnTo>
                    <a:pt x="1995" y="3581"/>
                  </a:lnTo>
                  <a:cubicBezTo>
                    <a:pt x="1995" y="3556"/>
                    <a:pt x="2015" y="3536"/>
                    <a:pt x="2040" y="3536"/>
                  </a:cubicBezTo>
                  <a:lnTo>
                    <a:pt x="2493" y="3536"/>
                  </a:lnTo>
                  <a:cubicBezTo>
                    <a:pt x="2518" y="3536"/>
                    <a:pt x="2539" y="3556"/>
                    <a:pt x="2539" y="3581"/>
                  </a:cubicBezTo>
                  <a:lnTo>
                    <a:pt x="2539" y="4034"/>
                  </a:lnTo>
                  <a:close/>
                  <a:moveTo>
                    <a:pt x="2539" y="3037"/>
                  </a:moveTo>
                  <a:cubicBezTo>
                    <a:pt x="2539" y="3062"/>
                    <a:pt x="2518" y="3082"/>
                    <a:pt x="2493" y="3082"/>
                  </a:cubicBezTo>
                  <a:lnTo>
                    <a:pt x="2040" y="3082"/>
                  </a:lnTo>
                  <a:cubicBezTo>
                    <a:pt x="2015" y="3082"/>
                    <a:pt x="1995" y="3062"/>
                    <a:pt x="1995" y="3037"/>
                  </a:cubicBezTo>
                  <a:lnTo>
                    <a:pt x="1995" y="2584"/>
                  </a:lnTo>
                  <a:cubicBezTo>
                    <a:pt x="1995" y="2559"/>
                    <a:pt x="2015" y="2538"/>
                    <a:pt x="2040" y="2538"/>
                  </a:cubicBezTo>
                  <a:lnTo>
                    <a:pt x="2493" y="2538"/>
                  </a:lnTo>
                  <a:cubicBezTo>
                    <a:pt x="2518" y="2538"/>
                    <a:pt x="2539" y="2559"/>
                    <a:pt x="2539" y="2584"/>
                  </a:cubicBezTo>
                  <a:lnTo>
                    <a:pt x="2539" y="3037"/>
                  </a:lnTo>
                  <a:close/>
                  <a:moveTo>
                    <a:pt x="2539" y="2040"/>
                  </a:moveTo>
                  <a:cubicBezTo>
                    <a:pt x="2539" y="2065"/>
                    <a:pt x="2518" y="2085"/>
                    <a:pt x="2493" y="2085"/>
                  </a:cubicBezTo>
                  <a:lnTo>
                    <a:pt x="2040" y="2085"/>
                  </a:lnTo>
                  <a:cubicBezTo>
                    <a:pt x="2015" y="2085"/>
                    <a:pt x="1995" y="2065"/>
                    <a:pt x="1995" y="2040"/>
                  </a:cubicBezTo>
                  <a:lnTo>
                    <a:pt x="1995" y="1586"/>
                  </a:lnTo>
                  <a:cubicBezTo>
                    <a:pt x="1995" y="1561"/>
                    <a:pt x="2015" y="1541"/>
                    <a:pt x="2040" y="1541"/>
                  </a:cubicBezTo>
                  <a:lnTo>
                    <a:pt x="2493" y="1541"/>
                  </a:lnTo>
                  <a:cubicBezTo>
                    <a:pt x="2518" y="1541"/>
                    <a:pt x="2539" y="1561"/>
                    <a:pt x="2539" y="1586"/>
                  </a:cubicBezTo>
                  <a:lnTo>
                    <a:pt x="2539" y="2040"/>
                  </a:lnTo>
                  <a:close/>
                  <a:moveTo>
                    <a:pt x="2539" y="1042"/>
                  </a:moveTo>
                  <a:cubicBezTo>
                    <a:pt x="2539" y="1067"/>
                    <a:pt x="2518" y="1088"/>
                    <a:pt x="2493" y="1088"/>
                  </a:cubicBezTo>
                  <a:lnTo>
                    <a:pt x="2040" y="1088"/>
                  </a:lnTo>
                  <a:cubicBezTo>
                    <a:pt x="2015" y="1088"/>
                    <a:pt x="1995" y="1067"/>
                    <a:pt x="1995" y="1042"/>
                  </a:cubicBezTo>
                  <a:lnTo>
                    <a:pt x="1995" y="589"/>
                  </a:lnTo>
                  <a:cubicBezTo>
                    <a:pt x="1995" y="564"/>
                    <a:pt x="2015" y="544"/>
                    <a:pt x="2040" y="544"/>
                  </a:cubicBezTo>
                  <a:lnTo>
                    <a:pt x="2493" y="544"/>
                  </a:lnTo>
                  <a:cubicBezTo>
                    <a:pt x="2518" y="544"/>
                    <a:pt x="2539" y="564"/>
                    <a:pt x="2539" y="589"/>
                  </a:cubicBezTo>
                  <a:lnTo>
                    <a:pt x="2539" y="1042"/>
                  </a:lnTo>
                  <a:close/>
                  <a:moveTo>
                    <a:pt x="6099" y="2610"/>
                  </a:moveTo>
                  <a:lnTo>
                    <a:pt x="3379" y="1845"/>
                  </a:lnTo>
                  <a:cubicBezTo>
                    <a:pt x="3321" y="1829"/>
                    <a:pt x="3264" y="1873"/>
                    <a:pt x="3264" y="1933"/>
                  </a:cubicBezTo>
                  <a:lnTo>
                    <a:pt x="3264" y="5440"/>
                  </a:lnTo>
                  <a:lnTo>
                    <a:pt x="3627" y="5440"/>
                  </a:lnTo>
                  <a:lnTo>
                    <a:pt x="3627" y="4714"/>
                  </a:lnTo>
                  <a:cubicBezTo>
                    <a:pt x="3627" y="4664"/>
                    <a:pt x="3667" y="4624"/>
                    <a:pt x="3717" y="4624"/>
                  </a:cubicBezTo>
                  <a:lnTo>
                    <a:pt x="4080" y="4624"/>
                  </a:lnTo>
                  <a:cubicBezTo>
                    <a:pt x="4130" y="4624"/>
                    <a:pt x="4171" y="4664"/>
                    <a:pt x="4171" y="4714"/>
                  </a:cubicBezTo>
                  <a:lnTo>
                    <a:pt x="4171" y="5440"/>
                  </a:lnTo>
                  <a:lnTo>
                    <a:pt x="6165" y="5440"/>
                  </a:lnTo>
                  <a:lnTo>
                    <a:pt x="6165" y="2698"/>
                  </a:lnTo>
                  <a:cubicBezTo>
                    <a:pt x="6165" y="2657"/>
                    <a:pt x="6138" y="2621"/>
                    <a:pt x="6099" y="2610"/>
                  </a:cubicBezTo>
                  <a:close/>
                  <a:moveTo>
                    <a:pt x="4171" y="4216"/>
                  </a:moveTo>
                  <a:cubicBezTo>
                    <a:pt x="4171" y="4241"/>
                    <a:pt x="4150" y="4261"/>
                    <a:pt x="4125" y="4261"/>
                  </a:cubicBezTo>
                  <a:lnTo>
                    <a:pt x="3672" y="4261"/>
                  </a:lnTo>
                  <a:cubicBezTo>
                    <a:pt x="3647" y="4261"/>
                    <a:pt x="3627" y="4241"/>
                    <a:pt x="3627" y="4216"/>
                  </a:cubicBezTo>
                  <a:lnTo>
                    <a:pt x="3627" y="3762"/>
                  </a:lnTo>
                  <a:cubicBezTo>
                    <a:pt x="3627" y="3737"/>
                    <a:pt x="3647" y="3717"/>
                    <a:pt x="3672" y="3717"/>
                  </a:cubicBezTo>
                  <a:lnTo>
                    <a:pt x="4125" y="3717"/>
                  </a:lnTo>
                  <a:cubicBezTo>
                    <a:pt x="4150" y="3717"/>
                    <a:pt x="4171" y="3737"/>
                    <a:pt x="4171" y="3762"/>
                  </a:cubicBezTo>
                  <a:lnTo>
                    <a:pt x="4171" y="4216"/>
                  </a:lnTo>
                  <a:close/>
                  <a:moveTo>
                    <a:pt x="4171" y="3218"/>
                  </a:moveTo>
                  <a:cubicBezTo>
                    <a:pt x="4171" y="3243"/>
                    <a:pt x="4150" y="3264"/>
                    <a:pt x="4125" y="3264"/>
                  </a:cubicBezTo>
                  <a:lnTo>
                    <a:pt x="3672" y="3264"/>
                  </a:lnTo>
                  <a:cubicBezTo>
                    <a:pt x="3647" y="3264"/>
                    <a:pt x="3627" y="3243"/>
                    <a:pt x="3627" y="3218"/>
                  </a:cubicBezTo>
                  <a:lnTo>
                    <a:pt x="3627" y="2765"/>
                  </a:lnTo>
                  <a:cubicBezTo>
                    <a:pt x="3627" y="2740"/>
                    <a:pt x="3647" y="2720"/>
                    <a:pt x="3672" y="2720"/>
                  </a:cubicBezTo>
                  <a:lnTo>
                    <a:pt x="4125" y="2720"/>
                  </a:lnTo>
                  <a:cubicBezTo>
                    <a:pt x="4150" y="2720"/>
                    <a:pt x="4171" y="2740"/>
                    <a:pt x="4171" y="2765"/>
                  </a:cubicBezTo>
                  <a:lnTo>
                    <a:pt x="4171" y="3218"/>
                  </a:lnTo>
                  <a:close/>
                  <a:moveTo>
                    <a:pt x="4987" y="4216"/>
                  </a:moveTo>
                  <a:cubicBezTo>
                    <a:pt x="4987" y="4241"/>
                    <a:pt x="4966" y="4261"/>
                    <a:pt x="4941" y="4261"/>
                  </a:cubicBezTo>
                  <a:lnTo>
                    <a:pt x="4488" y="4261"/>
                  </a:lnTo>
                  <a:cubicBezTo>
                    <a:pt x="4463" y="4261"/>
                    <a:pt x="4443" y="4241"/>
                    <a:pt x="4443" y="4216"/>
                  </a:cubicBezTo>
                  <a:lnTo>
                    <a:pt x="4443" y="3762"/>
                  </a:lnTo>
                  <a:cubicBezTo>
                    <a:pt x="4443" y="3737"/>
                    <a:pt x="4463" y="3717"/>
                    <a:pt x="4488" y="3717"/>
                  </a:cubicBezTo>
                  <a:lnTo>
                    <a:pt x="4941" y="3717"/>
                  </a:lnTo>
                  <a:cubicBezTo>
                    <a:pt x="4966" y="3717"/>
                    <a:pt x="4987" y="3737"/>
                    <a:pt x="4987" y="3762"/>
                  </a:cubicBezTo>
                  <a:lnTo>
                    <a:pt x="4987" y="4216"/>
                  </a:lnTo>
                  <a:close/>
                  <a:moveTo>
                    <a:pt x="4987" y="3218"/>
                  </a:moveTo>
                  <a:cubicBezTo>
                    <a:pt x="4987" y="3243"/>
                    <a:pt x="4966" y="3264"/>
                    <a:pt x="4941" y="3264"/>
                  </a:cubicBezTo>
                  <a:lnTo>
                    <a:pt x="4488" y="3264"/>
                  </a:lnTo>
                  <a:cubicBezTo>
                    <a:pt x="4463" y="3264"/>
                    <a:pt x="4443" y="3243"/>
                    <a:pt x="4443" y="3218"/>
                  </a:cubicBezTo>
                  <a:lnTo>
                    <a:pt x="4443" y="2765"/>
                  </a:lnTo>
                  <a:cubicBezTo>
                    <a:pt x="4443" y="2740"/>
                    <a:pt x="4463" y="2720"/>
                    <a:pt x="4488" y="2720"/>
                  </a:cubicBezTo>
                  <a:lnTo>
                    <a:pt x="4941" y="2720"/>
                  </a:lnTo>
                  <a:cubicBezTo>
                    <a:pt x="4966" y="2720"/>
                    <a:pt x="4987" y="2740"/>
                    <a:pt x="4987" y="2765"/>
                  </a:cubicBezTo>
                  <a:lnTo>
                    <a:pt x="4987" y="3218"/>
                  </a:lnTo>
                  <a:close/>
                  <a:moveTo>
                    <a:pt x="5803" y="4216"/>
                  </a:moveTo>
                  <a:cubicBezTo>
                    <a:pt x="5803" y="4241"/>
                    <a:pt x="5782" y="4261"/>
                    <a:pt x="5757" y="4261"/>
                  </a:cubicBezTo>
                  <a:lnTo>
                    <a:pt x="5304" y="4261"/>
                  </a:lnTo>
                  <a:cubicBezTo>
                    <a:pt x="5279" y="4261"/>
                    <a:pt x="5259" y="4241"/>
                    <a:pt x="5259" y="4216"/>
                  </a:cubicBezTo>
                  <a:lnTo>
                    <a:pt x="5259" y="3762"/>
                  </a:lnTo>
                  <a:cubicBezTo>
                    <a:pt x="5259" y="3737"/>
                    <a:pt x="5279" y="3717"/>
                    <a:pt x="5304" y="3717"/>
                  </a:cubicBezTo>
                  <a:lnTo>
                    <a:pt x="5757" y="3717"/>
                  </a:lnTo>
                  <a:cubicBezTo>
                    <a:pt x="5782" y="3717"/>
                    <a:pt x="5803" y="3737"/>
                    <a:pt x="5803" y="3762"/>
                  </a:cubicBezTo>
                  <a:lnTo>
                    <a:pt x="5803" y="4216"/>
                  </a:lnTo>
                  <a:close/>
                  <a:moveTo>
                    <a:pt x="5803" y="3218"/>
                  </a:moveTo>
                  <a:cubicBezTo>
                    <a:pt x="5803" y="3243"/>
                    <a:pt x="5782" y="3264"/>
                    <a:pt x="5757" y="3264"/>
                  </a:cubicBezTo>
                  <a:lnTo>
                    <a:pt x="5304" y="3264"/>
                  </a:lnTo>
                  <a:cubicBezTo>
                    <a:pt x="5279" y="3264"/>
                    <a:pt x="5259" y="3243"/>
                    <a:pt x="5259" y="3218"/>
                  </a:cubicBezTo>
                  <a:lnTo>
                    <a:pt x="5259" y="2765"/>
                  </a:lnTo>
                  <a:cubicBezTo>
                    <a:pt x="5259" y="2740"/>
                    <a:pt x="5279" y="2720"/>
                    <a:pt x="5304" y="2720"/>
                  </a:cubicBezTo>
                  <a:lnTo>
                    <a:pt x="5757" y="2720"/>
                  </a:lnTo>
                  <a:cubicBezTo>
                    <a:pt x="5782" y="2720"/>
                    <a:pt x="5803" y="2740"/>
                    <a:pt x="5803" y="2765"/>
                  </a:cubicBezTo>
                  <a:lnTo>
                    <a:pt x="5803" y="321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A637CDA4-ACB5-4CFD-A2D9-20EFC0697589}"/>
                </a:ext>
              </a:extLst>
            </p:cNvPr>
            <p:cNvGrpSpPr/>
            <p:nvPr/>
          </p:nvGrpSpPr>
          <p:grpSpPr>
            <a:xfrm>
              <a:off x="660400" y="1560626"/>
              <a:ext cx="3680600" cy="1308761"/>
              <a:chOff x="660400" y="1560626"/>
              <a:chExt cx="3680600" cy="1308761"/>
            </a:xfrm>
          </p:grpSpPr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C1288625-BA7C-4268-9591-A291CB185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20637"/>
                <a:ext cx="358620" cy="345366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="" xmlns:a16="http://schemas.microsoft.com/office/drawing/2014/main" id="{7CC7BB1B-2738-41C2-9CA1-04E0A50A6C2B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="" xmlns:a16="http://schemas.microsoft.com/office/drawing/2014/main" id="{7A8A0B14-230A-48C1-B1F6-E0EC72BD340E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="" xmlns:a16="http://schemas.microsoft.com/office/drawing/2014/main" id="{C98F57EA-F2E1-49B9-9332-BDF648C67508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E54104F7-205E-4B38-B028-A3E8D0E160D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EE16835D-526D-422F-8609-3BC1E1968A16}"/>
                </a:ext>
              </a:extLst>
            </p:cNvPr>
            <p:cNvGrpSpPr/>
            <p:nvPr/>
          </p:nvGrpSpPr>
          <p:grpSpPr>
            <a:xfrm>
              <a:off x="660400" y="4465638"/>
              <a:ext cx="3680600" cy="1308761"/>
              <a:chOff x="660400" y="1560626"/>
              <a:chExt cx="3680600" cy="1308761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0E93A923-A0A3-467E-BC88-0C14D2BA4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80" y="1635343"/>
                <a:ext cx="358620" cy="315953"/>
              </a:xfrm>
              <a:custGeom>
                <a:avLst/>
                <a:gdLst>
                  <a:gd name="T0" fmla="*/ 0 w 6165"/>
                  <a:gd name="T1" fmla="*/ 90 h 5440"/>
                  <a:gd name="T2" fmla="*/ 363 w 6165"/>
                  <a:gd name="T3" fmla="*/ 4624 h 5440"/>
                  <a:gd name="T4" fmla="*/ 907 w 6165"/>
                  <a:gd name="T5" fmla="*/ 4624 h 5440"/>
                  <a:gd name="T6" fmla="*/ 2901 w 6165"/>
                  <a:gd name="T7" fmla="*/ 90 h 5440"/>
                  <a:gd name="T8" fmla="*/ 861 w 6165"/>
                  <a:gd name="T9" fmla="*/ 4080 h 5440"/>
                  <a:gd name="T10" fmla="*/ 363 w 6165"/>
                  <a:gd name="T11" fmla="*/ 3581 h 5440"/>
                  <a:gd name="T12" fmla="*/ 907 w 6165"/>
                  <a:gd name="T13" fmla="*/ 3581 h 5440"/>
                  <a:gd name="T14" fmla="*/ 861 w 6165"/>
                  <a:gd name="T15" fmla="*/ 3082 h 5440"/>
                  <a:gd name="T16" fmla="*/ 363 w 6165"/>
                  <a:gd name="T17" fmla="*/ 2584 h 5440"/>
                  <a:gd name="T18" fmla="*/ 907 w 6165"/>
                  <a:gd name="T19" fmla="*/ 2584 h 5440"/>
                  <a:gd name="T20" fmla="*/ 861 w 6165"/>
                  <a:gd name="T21" fmla="*/ 2085 h 5440"/>
                  <a:gd name="T22" fmla="*/ 363 w 6165"/>
                  <a:gd name="T23" fmla="*/ 1586 h 5440"/>
                  <a:gd name="T24" fmla="*/ 907 w 6165"/>
                  <a:gd name="T25" fmla="*/ 1586 h 5440"/>
                  <a:gd name="T26" fmla="*/ 861 w 6165"/>
                  <a:gd name="T27" fmla="*/ 1088 h 5440"/>
                  <a:gd name="T28" fmla="*/ 363 w 6165"/>
                  <a:gd name="T29" fmla="*/ 589 h 5440"/>
                  <a:gd name="T30" fmla="*/ 907 w 6165"/>
                  <a:gd name="T31" fmla="*/ 589 h 5440"/>
                  <a:gd name="T32" fmla="*/ 1677 w 6165"/>
                  <a:gd name="T33" fmla="*/ 4080 h 5440"/>
                  <a:gd name="T34" fmla="*/ 1179 w 6165"/>
                  <a:gd name="T35" fmla="*/ 3581 h 5440"/>
                  <a:gd name="T36" fmla="*/ 1723 w 6165"/>
                  <a:gd name="T37" fmla="*/ 3581 h 5440"/>
                  <a:gd name="T38" fmla="*/ 1677 w 6165"/>
                  <a:gd name="T39" fmla="*/ 3082 h 5440"/>
                  <a:gd name="T40" fmla="*/ 1179 w 6165"/>
                  <a:gd name="T41" fmla="*/ 2584 h 5440"/>
                  <a:gd name="T42" fmla="*/ 1723 w 6165"/>
                  <a:gd name="T43" fmla="*/ 2584 h 5440"/>
                  <a:gd name="T44" fmla="*/ 1677 w 6165"/>
                  <a:gd name="T45" fmla="*/ 2085 h 5440"/>
                  <a:gd name="T46" fmla="*/ 1179 w 6165"/>
                  <a:gd name="T47" fmla="*/ 1586 h 5440"/>
                  <a:gd name="T48" fmla="*/ 1723 w 6165"/>
                  <a:gd name="T49" fmla="*/ 1586 h 5440"/>
                  <a:gd name="T50" fmla="*/ 1677 w 6165"/>
                  <a:gd name="T51" fmla="*/ 1088 h 5440"/>
                  <a:gd name="T52" fmla="*/ 1179 w 6165"/>
                  <a:gd name="T53" fmla="*/ 589 h 5440"/>
                  <a:gd name="T54" fmla="*/ 1723 w 6165"/>
                  <a:gd name="T55" fmla="*/ 589 h 5440"/>
                  <a:gd name="T56" fmla="*/ 2493 w 6165"/>
                  <a:gd name="T57" fmla="*/ 4080 h 5440"/>
                  <a:gd name="T58" fmla="*/ 1995 w 6165"/>
                  <a:gd name="T59" fmla="*/ 3581 h 5440"/>
                  <a:gd name="T60" fmla="*/ 2539 w 6165"/>
                  <a:gd name="T61" fmla="*/ 3581 h 5440"/>
                  <a:gd name="T62" fmla="*/ 2493 w 6165"/>
                  <a:gd name="T63" fmla="*/ 3082 h 5440"/>
                  <a:gd name="T64" fmla="*/ 1995 w 6165"/>
                  <a:gd name="T65" fmla="*/ 2584 h 5440"/>
                  <a:gd name="T66" fmla="*/ 2539 w 6165"/>
                  <a:gd name="T67" fmla="*/ 2584 h 5440"/>
                  <a:gd name="T68" fmla="*/ 2493 w 6165"/>
                  <a:gd name="T69" fmla="*/ 2085 h 5440"/>
                  <a:gd name="T70" fmla="*/ 1995 w 6165"/>
                  <a:gd name="T71" fmla="*/ 1586 h 5440"/>
                  <a:gd name="T72" fmla="*/ 2539 w 6165"/>
                  <a:gd name="T73" fmla="*/ 1586 h 5440"/>
                  <a:gd name="T74" fmla="*/ 2493 w 6165"/>
                  <a:gd name="T75" fmla="*/ 1088 h 5440"/>
                  <a:gd name="T76" fmla="*/ 1995 w 6165"/>
                  <a:gd name="T77" fmla="*/ 589 h 5440"/>
                  <a:gd name="T78" fmla="*/ 2539 w 6165"/>
                  <a:gd name="T79" fmla="*/ 589 h 5440"/>
                  <a:gd name="T80" fmla="*/ 3379 w 6165"/>
                  <a:gd name="T81" fmla="*/ 1845 h 5440"/>
                  <a:gd name="T82" fmla="*/ 3627 w 6165"/>
                  <a:gd name="T83" fmla="*/ 5440 h 5440"/>
                  <a:gd name="T84" fmla="*/ 4080 w 6165"/>
                  <a:gd name="T85" fmla="*/ 4624 h 5440"/>
                  <a:gd name="T86" fmla="*/ 6165 w 6165"/>
                  <a:gd name="T87" fmla="*/ 5440 h 5440"/>
                  <a:gd name="T88" fmla="*/ 4171 w 6165"/>
                  <a:gd name="T89" fmla="*/ 4216 h 5440"/>
                  <a:gd name="T90" fmla="*/ 3627 w 6165"/>
                  <a:gd name="T91" fmla="*/ 4216 h 5440"/>
                  <a:gd name="T92" fmla="*/ 4125 w 6165"/>
                  <a:gd name="T93" fmla="*/ 3717 h 5440"/>
                  <a:gd name="T94" fmla="*/ 4171 w 6165"/>
                  <a:gd name="T95" fmla="*/ 3218 h 5440"/>
                  <a:gd name="T96" fmla="*/ 3627 w 6165"/>
                  <a:gd name="T97" fmla="*/ 3218 h 5440"/>
                  <a:gd name="T98" fmla="*/ 4125 w 6165"/>
                  <a:gd name="T99" fmla="*/ 2720 h 5440"/>
                  <a:gd name="T100" fmla="*/ 4987 w 6165"/>
                  <a:gd name="T101" fmla="*/ 4216 h 5440"/>
                  <a:gd name="T102" fmla="*/ 4443 w 6165"/>
                  <a:gd name="T103" fmla="*/ 4216 h 5440"/>
                  <a:gd name="T104" fmla="*/ 4941 w 6165"/>
                  <a:gd name="T105" fmla="*/ 3717 h 5440"/>
                  <a:gd name="T106" fmla="*/ 4987 w 6165"/>
                  <a:gd name="T107" fmla="*/ 3218 h 5440"/>
                  <a:gd name="T108" fmla="*/ 4443 w 6165"/>
                  <a:gd name="T109" fmla="*/ 3218 h 5440"/>
                  <a:gd name="T110" fmla="*/ 4941 w 6165"/>
                  <a:gd name="T111" fmla="*/ 2720 h 5440"/>
                  <a:gd name="T112" fmla="*/ 5803 w 6165"/>
                  <a:gd name="T113" fmla="*/ 4216 h 5440"/>
                  <a:gd name="T114" fmla="*/ 5259 w 6165"/>
                  <a:gd name="T115" fmla="*/ 4216 h 5440"/>
                  <a:gd name="T116" fmla="*/ 5757 w 6165"/>
                  <a:gd name="T117" fmla="*/ 3717 h 5440"/>
                  <a:gd name="T118" fmla="*/ 5803 w 6165"/>
                  <a:gd name="T119" fmla="*/ 3218 h 5440"/>
                  <a:gd name="T120" fmla="*/ 5259 w 6165"/>
                  <a:gd name="T121" fmla="*/ 3218 h 5440"/>
                  <a:gd name="T122" fmla="*/ 5757 w 6165"/>
                  <a:gd name="T123" fmla="*/ 2720 h 5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165" h="5440">
                    <a:moveTo>
                      <a:pt x="2811" y="0"/>
                    </a:moveTo>
                    <a:lnTo>
                      <a:pt x="91" y="0"/>
                    </a:lnTo>
                    <a:cubicBezTo>
                      <a:pt x="41" y="0"/>
                      <a:pt x="0" y="40"/>
                      <a:pt x="0" y="90"/>
                    </a:cubicBezTo>
                    <a:lnTo>
                      <a:pt x="0" y="5440"/>
                    </a:lnTo>
                    <a:lnTo>
                      <a:pt x="363" y="5440"/>
                    </a:lnTo>
                    <a:lnTo>
                      <a:pt x="363" y="4624"/>
                    </a:lnTo>
                    <a:cubicBezTo>
                      <a:pt x="363" y="4574"/>
                      <a:pt x="403" y="4533"/>
                      <a:pt x="453" y="4533"/>
                    </a:cubicBezTo>
                    <a:lnTo>
                      <a:pt x="816" y="4533"/>
                    </a:lnTo>
                    <a:cubicBezTo>
                      <a:pt x="866" y="4533"/>
                      <a:pt x="907" y="4574"/>
                      <a:pt x="907" y="4624"/>
                    </a:cubicBezTo>
                    <a:lnTo>
                      <a:pt x="907" y="5440"/>
                    </a:lnTo>
                    <a:lnTo>
                      <a:pt x="2901" y="5440"/>
                    </a:lnTo>
                    <a:lnTo>
                      <a:pt x="2901" y="90"/>
                    </a:lnTo>
                    <a:cubicBezTo>
                      <a:pt x="2901" y="40"/>
                      <a:pt x="2861" y="0"/>
                      <a:pt x="2811" y="0"/>
                    </a:cubicBezTo>
                    <a:close/>
                    <a:moveTo>
                      <a:pt x="907" y="4034"/>
                    </a:moveTo>
                    <a:cubicBezTo>
                      <a:pt x="907" y="4059"/>
                      <a:pt x="886" y="4080"/>
                      <a:pt x="861" y="4080"/>
                    </a:cubicBezTo>
                    <a:lnTo>
                      <a:pt x="408" y="4080"/>
                    </a:lnTo>
                    <a:cubicBezTo>
                      <a:pt x="383" y="4080"/>
                      <a:pt x="363" y="4059"/>
                      <a:pt x="363" y="4034"/>
                    </a:cubicBezTo>
                    <a:lnTo>
                      <a:pt x="363" y="3581"/>
                    </a:lnTo>
                    <a:cubicBezTo>
                      <a:pt x="363" y="3556"/>
                      <a:pt x="383" y="3536"/>
                      <a:pt x="408" y="3536"/>
                    </a:cubicBezTo>
                    <a:lnTo>
                      <a:pt x="861" y="3536"/>
                    </a:lnTo>
                    <a:cubicBezTo>
                      <a:pt x="886" y="3536"/>
                      <a:pt x="907" y="3556"/>
                      <a:pt x="907" y="3581"/>
                    </a:cubicBezTo>
                    <a:lnTo>
                      <a:pt x="907" y="4034"/>
                    </a:lnTo>
                    <a:close/>
                    <a:moveTo>
                      <a:pt x="907" y="3037"/>
                    </a:moveTo>
                    <a:cubicBezTo>
                      <a:pt x="907" y="3062"/>
                      <a:pt x="886" y="3082"/>
                      <a:pt x="861" y="3082"/>
                    </a:cubicBezTo>
                    <a:lnTo>
                      <a:pt x="408" y="3082"/>
                    </a:lnTo>
                    <a:cubicBezTo>
                      <a:pt x="383" y="3082"/>
                      <a:pt x="363" y="3062"/>
                      <a:pt x="363" y="3037"/>
                    </a:cubicBezTo>
                    <a:lnTo>
                      <a:pt x="363" y="2584"/>
                    </a:lnTo>
                    <a:cubicBezTo>
                      <a:pt x="363" y="2559"/>
                      <a:pt x="383" y="2538"/>
                      <a:pt x="408" y="2538"/>
                    </a:cubicBezTo>
                    <a:lnTo>
                      <a:pt x="861" y="2538"/>
                    </a:lnTo>
                    <a:cubicBezTo>
                      <a:pt x="886" y="2538"/>
                      <a:pt x="907" y="2559"/>
                      <a:pt x="907" y="2584"/>
                    </a:cubicBezTo>
                    <a:lnTo>
                      <a:pt x="907" y="3037"/>
                    </a:lnTo>
                    <a:close/>
                    <a:moveTo>
                      <a:pt x="907" y="2040"/>
                    </a:moveTo>
                    <a:cubicBezTo>
                      <a:pt x="907" y="2065"/>
                      <a:pt x="886" y="2085"/>
                      <a:pt x="861" y="2085"/>
                    </a:cubicBezTo>
                    <a:lnTo>
                      <a:pt x="408" y="2085"/>
                    </a:lnTo>
                    <a:cubicBezTo>
                      <a:pt x="383" y="2085"/>
                      <a:pt x="363" y="2065"/>
                      <a:pt x="363" y="2040"/>
                    </a:cubicBezTo>
                    <a:lnTo>
                      <a:pt x="363" y="1586"/>
                    </a:lnTo>
                    <a:cubicBezTo>
                      <a:pt x="363" y="1561"/>
                      <a:pt x="383" y="1541"/>
                      <a:pt x="408" y="1541"/>
                    </a:cubicBezTo>
                    <a:lnTo>
                      <a:pt x="861" y="1541"/>
                    </a:lnTo>
                    <a:cubicBezTo>
                      <a:pt x="886" y="1541"/>
                      <a:pt x="907" y="1561"/>
                      <a:pt x="907" y="1586"/>
                    </a:cubicBezTo>
                    <a:lnTo>
                      <a:pt x="907" y="2040"/>
                    </a:lnTo>
                    <a:close/>
                    <a:moveTo>
                      <a:pt x="907" y="1042"/>
                    </a:moveTo>
                    <a:cubicBezTo>
                      <a:pt x="907" y="1067"/>
                      <a:pt x="886" y="1088"/>
                      <a:pt x="861" y="1088"/>
                    </a:cubicBezTo>
                    <a:lnTo>
                      <a:pt x="408" y="1088"/>
                    </a:lnTo>
                    <a:cubicBezTo>
                      <a:pt x="383" y="1088"/>
                      <a:pt x="363" y="1067"/>
                      <a:pt x="363" y="1042"/>
                    </a:cubicBezTo>
                    <a:lnTo>
                      <a:pt x="363" y="589"/>
                    </a:lnTo>
                    <a:cubicBezTo>
                      <a:pt x="363" y="564"/>
                      <a:pt x="383" y="544"/>
                      <a:pt x="408" y="544"/>
                    </a:cubicBezTo>
                    <a:lnTo>
                      <a:pt x="861" y="544"/>
                    </a:lnTo>
                    <a:cubicBezTo>
                      <a:pt x="886" y="544"/>
                      <a:pt x="907" y="564"/>
                      <a:pt x="907" y="589"/>
                    </a:cubicBezTo>
                    <a:lnTo>
                      <a:pt x="907" y="1042"/>
                    </a:lnTo>
                    <a:close/>
                    <a:moveTo>
                      <a:pt x="1723" y="4034"/>
                    </a:moveTo>
                    <a:cubicBezTo>
                      <a:pt x="1723" y="4059"/>
                      <a:pt x="1702" y="4080"/>
                      <a:pt x="1677" y="4080"/>
                    </a:cubicBezTo>
                    <a:lnTo>
                      <a:pt x="1224" y="4080"/>
                    </a:lnTo>
                    <a:cubicBezTo>
                      <a:pt x="1199" y="4080"/>
                      <a:pt x="1179" y="4059"/>
                      <a:pt x="1179" y="4034"/>
                    </a:cubicBezTo>
                    <a:lnTo>
                      <a:pt x="1179" y="3581"/>
                    </a:lnTo>
                    <a:cubicBezTo>
                      <a:pt x="1179" y="3556"/>
                      <a:pt x="1199" y="3536"/>
                      <a:pt x="1224" y="3536"/>
                    </a:cubicBezTo>
                    <a:lnTo>
                      <a:pt x="1677" y="3536"/>
                    </a:lnTo>
                    <a:cubicBezTo>
                      <a:pt x="1702" y="3536"/>
                      <a:pt x="1723" y="3556"/>
                      <a:pt x="1723" y="3581"/>
                    </a:cubicBezTo>
                    <a:lnTo>
                      <a:pt x="1723" y="4034"/>
                    </a:lnTo>
                    <a:close/>
                    <a:moveTo>
                      <a:pt x="1723" y="3037"/>
                    </a:moveTo>
                    <a:cubicBezTo>
                      <a:pt x="1723" y="3062"/>
                      <a:pt x="1702" y="3082"/>
                      <a:pt x="1677" y="3082"/>
                    </a:cubicBezTo>
                    <a:lnTo>
                      <a:pt x="1224" y="3082"/>
                    </a:lnTo>
                    <a:cubicBezTo>
                      <a:pt x="1199" y="3082"/>
                      <a:pt x="1179" y="3062"/>
                      <a:pt x="1179" y="3037"/>
                    </a:cubicBezTo>
                    <a:lnTo>
                      <a:pt x="1179" y="2584"/>
                    </a:lnTo>
                    <a:cubicBezTo>
                      <a:pt x="1179" y="2559"/>
                      <a:pt x="1199" y="2538"/>
                      <a:pt x="1224" y="2538"/>
                    </a:cubicBezTo>
                    <a:lnTo>
                      <a:pt x="1677" y="2538"/>
                    </a:lnTo>
                    <a:cubicBezTo>
                      <a:pt x="1702" y="2538"/>
                      <a:pt x="1723" y="2559"/>
                      <a:pt x="1723" y="2584"/>
                    </a:cubicBezTo>
                    <a:lnTo>
                      <a:pt x="1723" y="3037"/>
                    </a:lnTo>
                    <a:close/>
                    <a:moveTo>
                      <a:pt x="1723" y="2040"/>
                    </a:moveTo>
                    <a:cubicBezTo>
                      <a:pt x="1723" y="2065"/>
                      <a:pt x="1702" y="2085"/>
                      <a:pt x="1677" y="2085"/>
                    </a:cubicBezTo>
                    <a:lnTo>
                      <a:pt x="1224" y="2085"/>
                    </a:lnTo>
                    <a:cubicBezTo>
                      <a:pt x="1199" y="2085"/>
                      <a:pt x="1179" y="2065"/>
                      <a:pt x="1179" y="2040"/>
                    </a:cubicBezTo>
                    <a:lnTo>
                      <a:pt x="1179" y="1586"/>
                    </a:lnTo>
                    <a:cubicBezTo>
                      <a:pt x="1179" y="1561"/>
                      <a:pt x="1199" y="1541"/>
                      <a:pt x="1224" y="1541"/>
                    </a:cubicBezTo>
                    <a:lnTo>
                      <a:pt x="1677" y="1541"/>
                    </a:lnTo>
                    <a:cubicBezTo>
                      <a:pt x="1702" y="1541"/>
                      <a:pt x="1723" y="1561"/>
                      <a:pt x="1723" y="1586"/>
                    </a:cubicBezTo>
                    <a:lnTo>
                      <a:pt x="1723" y="2040"/>
                    </a:lnTo>
                    <a:close/>
                    <a:moveTo>
                      <a:pt x="1723" y="1042"/>
                    </a:moveTo>
                    <a:cubicBezTo>
                      <a:pt x="1723" y="1067"/>
                      <a:pt x="1702" y="1088"/>
                      <a:pt x="1677" y="1088"/>
                    </a:cubicBezTo>
                    <a:lnTo>
                      <a:pt x="1224" y="1088"/>
                    </a:lnTo>
                    <a:cubicBezTo>
                      <a:pt x="1199" y="1088"/>
                      <a:pt x="1179" y="1067"/>
                      <a:pt x="1179" y="1042"/>
                    </a:cubicBezTo>
                    <a:lnTo>
                      <a:pt x="1179" y="589"/>
                    </a:lnTo>
                    <a:cubicBezTo>
                      <a:pt x="1179" y="564"/>
                      <a:pt x="1199" y="544"/>
                      <a:pt x="1224" y="544"/>
                    </a:cubicBezTo>
                    <a:lnTo>
                      <a:pt x="1677" y="544"/>
                    </a:lnTo>
                    <a:cubicBezTo>
                      <a:pt x="1702" y="544"/>
                      <a:pt x="1723" y="564"/>
                      <a:pt x="1723" y="589"/>
                    </a:cubicBezTo>
                    <a:lnTo>
                      <a:pt x="1723" y="1042"/>
                    </a:lnTo>
                    <a:close/>
                    <a:moveTo>
                      <a:pt x="2539" y="4034"/>
                    </a:moveTo>
                    <a:cubicBezTo>
                      <a:pt x="2539" y="4059"/>
                      <a:pt x="2518" y="4080"/>
                      <a:pt x="2493" y="4080"/>
                    </a:cubicBezTo>
                    <a:lnTo>
                      <a:pt x="2040" y="4080"/>
                    </a:lnTo>
                    <a:cubicBezTo>
                      <a:pt x="2015" y="4080"/>
                      <a:pt x="1995" y="4059"/>
                      <a:pt x="1995" y="4034"/>
                    </a:cubicBezTo>
                    <a:lnTo>
                      <a:pt x="1995" y="3581"/>
                    </a:lnTo>
                    <a:cubicBezTo>
                      <a:pt x="1995" y="3556"/>
                      <a:pt x="2015" y="3536"/>
                      <a:pt x="2040" y="3536"/>
                    </a:cubicBezTo>
                    <a:lnTo>
                      <a:pt x="2493" y="3536"/>
                    </a:lnTo>
                    <a:cubicBezTo>
                      <a:pt x="2518" y="3536"/>
                      <a:pt x="2539" y="3556"/>
                      <a:pt x="2539" y="3581"/>
                    </a:cubicBezTo>
                    <a:lnTo>
                      <a:pt x="2539" y="4034"/>
                    </a:lnTo>
                    <a:close/>
                    <a:moveTo>
                      <a:pt x="2539" y="3037"/>
                    </a:moveTo>
                    <a:cubicBezTo>
                      <a:pt x="2539" y="3062"/>
                      <a:pt x="2518" y="3082"/>
                      <a:pt x="2493" y="3082"/>
                    </a:cubicBezTo>
                    <a:lnTo>
                      <a:pt x="2040" y="3082"/>
                    </a:lnTo>
                    <a:cubicBezTo>
                      <a:pt x="2015" y="3082"/>
                      <a:pt x="1995" y="3062"/>
                      <a:pt x="1995" y="3037"/>
                    </a:cubicBezTo>
                    <a:lnTo>
                      <a:pt x="1995" y="2584"/>
                    </a:lnTo>
                    <a:cubicBezTo>
                      <a:pt x="1995" y="2559"/>
                      <a:pt x="2015" y="2538"/>
                      <a:pt x="2040" y="2538"/>
                    </a:cubicBezTo>
                    <a:lnTo>
                      <a:pt x="2493" y="2538"/>
                    </a:lnTo>
                    <a:cubicBezTo>
                      <a:pt x="2518" y="2538"/>
                      <a:pt x="2539" y="2559"/>
                      <a:pt x="2539" y="2584"/>
                    </a:cubicBezTo>
                    <a:lnTo>
                      <a:pt x="2539" y="3037"/>
                    </a:lnTo>
                    <a:close/>
                    <a:moveTo>
                      <a:pt x="2539" y="2040"/>
                    </a:moveTo>
                    <a:cubicBezTo>
                      <a:pt x="2539" y="2065"/>
                      <a:pt x="2518" y="2085"/>
                      <a:pt x="2493" y="2085"/>
                    </a:cubicBezTo>
                    <a:lnTo>
                      <a:pt x="2040" y="2085"/>
                    </a:lnTo>
                    <a:cubicBezTo>
                      <a:pt x="2015" y="2085"/>
                      <a:pt x="1995" y="2065"/>
                      <a:pt x="1995" y="2040"/>
                    </a:cubicBezTo>
                    <a:lnTo>
                      <a:pt x="1995" y="1586"/>
                    </a:lnTo>
                    <a:cubicBezTo>
                      <a:pt x="1995" y="1561"/>
                      <a:pt x="2015" y="1541"/>
                      <a:pt x="2040" y="1541"/>
                    </a:cubicBezTo>
                    <a:lnTo>
                      <a:pt x="2493" y="1541"/>
                    </a:lnTo>
                    <a:cubicBezTo>
                      <a:pt x="2518" y="1541"/>
                      <a:pt x="2539" y="1561"/>
                      <a:pt x="2539" y="1586"/>
                    </a:cubicBezTo>
                    <a:lnTo>
                      <a:pt x="2539" y="2040"/>
                    </a:lnTo>
                    <a:close/>
                    <a:moveTo>
                      <a:pt x="2539" y="1042"/>
                    </a:moveTo>
                    <a:cubicBezTo>
                      <a:pt x="2539" y="1067"/>
                      <a:pt x="2518" y="1088"/>
                      <a:pt x="2493" y="1088"/>
                    </a:cubicBezTo>
                    <a:lnTo>
                      <a:pt x="2040" y="1088"/>
                    </a:lnTo>
                    <a:cubicBezTo>
                      <a:pt x="2015" y="1088"/>
                      <a:pt x="1995" y="1067"/>
                      <a:pt x="1995" y="1042"/>
                    </a:cubicBezTo>
                    <a:lnTo>
                      <a:pt x="1995" y="589"/>
                    </a:lnTo>
                    <a:cubicBezTo>
                      <a:pt x="1995" y="564"/>
                      <a:pt x="2015" y="544"/>
                      <a:pt x="2040" y="544"/>
                    </a:cubicBezTo>
                    <a:lnTo>
                      <a:pt x="2493" y="544"/>
                    </a:lnTo>
                    <a:cubicBezTo>
                      <a:pt x="2518" y="544"/>
                      <a:pt x="2539" y="564"/>
                      <a:pt x="2539" y="589"/>
                    </a:cubicBezTo>
                    <a:lnTo>
                      <a:pt x="2539" y="1042"/>
                    </a:lnTo>
                    <a:close/>
                    <a:moveTo>
                      <a:pt x="6099" y="2610"/>
                    </a:moveTo>
                    <a:lnTo>
                      <a:pt x="3379" y="1845"/>
                    </a:lnTo>
                    <a:cubicBezTo>
                      <a:pt x="3321" y="1829"/>
                      <a:pt x="3264" y="1873"/>
                      <a:pt x="3264" y="1933"/>
                    </a:cubicBezTo>
                    <a:lnTo>
                      <a:pt x="3264" y="5440"/>
                    </a:lnTo>
                    <a:lnTo>
                      <a:pt x="3627" y="5440"/>
                    </a:lnTo>
                    <a:lnTo>
                      <a:pt x="3627" y="4714"/>
                    </a:lnTo>
                    <a:cubicBezTo>
                      <a:pt x="3627" y="4664"/>
                      <a:pt x="3667" y="4624"/>
                      <a:pt x="3717" y="4624"/>
                    </a:cubicBezTo>
                    <a:lnTo>
                      <a:pt x="4080" y="4624"/>
                    </a:lnTo>
                    <a:cubicBezTo>
                      <a:pt x="4130" y="4624"/>
                      <a:pt x="4171" y="4664"/>
                      <a:pt x="4171" y="4714"/>
                    </a:cubicBezTo>
                    <a:lnTo>
                      <a:pt x="4171" y="5440"/>
                    </a:lnTo>
                    <a:lnTo>
                      <a:pt x="6165" y="5440"/>
                    </a:lnTo>
                    <a:lnTo>
                      <a:pt x="6165" y="2698"/>
                    </a:lnTo>
                    <a:cubicBezTo>
                      <a:pt x="6165" y="2657"/>
                      <a:pt x="6138" y="2621"/>
                      <a:pt x="6099" y="2610"/>
                    </a:cubicBezTo>
                    <a:close/>
                    <a:moveTo>
                      <a:pt x="4171" y="4216"/>
                    </a:moveTo>
                    <a:cubicBezTo>
                      <a:pt x="4171" y="4241"/>
                      <a:pt x="4150" y="4261"/>
                      <a:pt x="4125" y="4261"/>
                    </a:cubicBezTo>
                    <a:lnTo>
                      <a:pt x="3672" y="4261"/>
                    </a:lnTo>
                    <a:cubicBezTo>
                      <a:pt x="3647" y="4261"/>
                      <a:pt x="3627" y="4241"/>
                      <a:pt x="3627" y="4216"/>
                    </a:cubicBezTo>
                    <a:lnTo>
                      <a:pt x="3627" y="3762"/>
                    </a:lnTo>
                    <a:cubicBezTo>
                      <a:pt x="3627" y="3737"/>
                      <a:pt x="3647" y="3717"/>
                      <a:pt x="3672" y="3717"/>
                    </a:cubicBezTo>
                    <a:lnTo>
                      <a:pt x="4125" y="3717"/>
                    </a:lnTo>
                    <a:cubicBezTo>
                      <a:pt x="4150" y="3717"/>
                      <a:pt x="4171" y="3737"/>
                      <a:pt x="4171" y="3762"/>
                    </a:cubicBezTo>
                    <a:lnTo>
                      <a:pt x="4171" y="4216"/>
                    </a:lnTo>
                    <a:close/>
                    <a:moveTo>
                      <a:pt x="4171" y="3218"/>
                    </a:moveTo>
                    <a:cubicBezTo>
                      <a:pt x="4171" y="3243"/>
                      <a:pt x="4150" y="3264"/>
                      <a:pt x="4125" y="3264"/>
                    </a:cubicBezTo>
                    <a:lnTo>
                      <a:pt x="3672" y="3264"/>
                    </a:lnTo>
                    <a:cubicBezTo>
                      <a:pt x="3647" y="3264"/>
                      <a:pt x="3627" y="3243"/>
                      <a:pt x="3627" y="3218"/>
                    </a:cubicBezTo>
                    <a:lnTo>
                      <a:pt x="3627" y="2765"/>
                    </a:lnTo>
                    <a:cubicBezTo>
                      <a:pt x="3627" y="2740"/>
                      <a:pt x="3647" y="2720"/>
                      <a:pt x="3672" y="2720"/>
                    </a:cubicBezTo>
                    <a:lnTo>
                      <a:pt x="4125" y="2720"/>
                    </a:lnTo>
                    <a:cubicBezTo>
                      <a:pt x="4150" y="2720"/>
                      <a:pt x="4171" y="2740"/>
                      <a:pt x="4171" y="2765"/>
                    </a:cubicBezTo>
                    <a:lnTo>
                      <a:pt x="4171" y="3218"/>
                    </a:lnTo>
                    <a:close/>
                    <a:moveTo>
                      <a:pt x="4987" y="4216"/>
                    </a:moveTo>
                    <a:cubicBezTo>
                      <a:pt x="4987" y="4241"/>
                      <a:pt x="4966" y="4261"/>
                      <a:pt x="4941" y="4261"/>
                    </a:cubicBezTo>
                    <a:lnTo>
                      <a:pt x="4488" y="4261"/>
                    </a:lnTo>
                    <a:cubicBezTo>
                      <a:pt x="4463" y="4261"/>
                      <a:pt x="4443" y="4241"/>
                      <a:pt x="4443" y="4216"/>
                    </a:cubicBezTo>
                    <a:lnTo>
                      <a:pt x="4443" y="3762"/>
                    </a:lnTo>
                    <a:cubicBezTo>
                      <a:pt x="4443" y="3737"/>
                      <a:pt x="4463" y="3717"/>
                      <a:pt x="4488" y="3717"/>
                    </a:cubicBezTo>
                    <a:lnTo>
                      <a:pt x="4941" y="3717"/>
                    </a:lnTo>
                    <a:cubicBezTo>
                      <a:pt x="4966" y="3717"/>
                      <a:pt x="4987" y="3737"/>
                      <a:pt x="4987" y="3762"/>
                    </a:cubicBezTo>
                    <a:lnTo>
                      <a:pt x="4987" y="4216"/>
                    </a:lnTo>
                    <a:close/>
                    <a:moveTo>
                      <a:pt x="4987" y="3218"/>
                    </a:moveTo>
                    <a:cubicBezTo>
                      <a:pt x="4987" y="3243"/>
                      <a:pt x="4966" y="3264"/>
                      <a:pt x="4941" y="3264"/>
                    </a:cubicBezTo>
                    <a:lnTo>
                      <a:pt x="4488" y="3264"/>
                    </a:lnTo>
                    <a:cubicBezTo>
                      <a:pt x="4463" y="3264"/>
                      <a:pt x="4443" y="3243"/>
                      <a:pt x="4443" y="3218"/>
                    </a:cubicBezTo>
                    <a:lnTo>
                      <a:pt x="4443" y="2765"/>
                    </a:lnTo>
                    <a:cubicBezTo>
                      <a:pt x="4443" y="2740"/>
                      <a:pt x="4463" y="2720"/>
                      <a:pt x="4488" y="2720"/>
                    </a:cubicBezTo>
                    <a:lnTo>
                      <a:pt x="4941" y="2720"/>
                    </a:lnTo>
                    <a:cubicBezTo>
                      <a:pt x="4966" y="2720"/>
                      <a:pt x="4987" y="2740"/>
                      <a:pt x="4987" y="2765"/>
                    </a:cubicBezTo>
                    <a:lnTo>
                      <a:pt x="4987" y="3218"/>
                    </a:lnTo>
                    <a:close/>
                    <a:moveTo>
                      <a:pt x="5803" y="4216"/>
                    </a:moveTo>
                    <a:cubicBezTo>
                      <a:pt x="5803" y="4241"/>
                      <a:pt x="5782" y="4261"/>
                      <a:pt x="5757" y="4261"/>
                    </a:cubicBezTo>
                    <a:lnTo>
                      <a:pt x="5304" y="4261"/>
                    </a:lnTo>
                    <a:cubicBezTo>
                      <a:pt x="5279" y="4261"/>
                      <a:pt x="5259" y="4241"/>
                      <a:pt x="5259" y="4216"/>
                    </a:cubicBezTo>
                    <a:lnTo>
                      <a:pt x="5259" y="3762"/>
                    </a:lnTo>
                    <a:cubicBezTo>
                      <a:pt x="5259" y="3737"/>
                      <a:pt x="5279" y="3717"/>
                      <a:pt x="5304" y="3717"/>
                    </a:cubicBezTo>
                    <a:lnTo>
                      <a:pt x="5757" y="3717"/>
                    </a:lnTo>
                    <a:cubicBezTo>
                      <a:pt x="5782" y="3717"/>
                      <a:pt x="5803" y="3737"/>
                      <a:pt x="5803" y="3762"/>
                    </a:cubicBezTo>
                    <a:lnTo>
                      <a:pt x="5803" y="4216"/>
                    </a:lnTo>
                    <a:close/>
                    <a:moveTo>
                      <a:pt x="5803" y="3218"/>
                    </a:moveTo>
                    <a:cubicBezTo>
                      <a:pt x="5803" y="3243"/>
                      <a:pt x="5782" y="3264"/>
                      <a:pt x="5757" y="3264"/>
                    </a:cubicBezTo>
                    <a:lnTo>
                      <a:pt x="5304" y="3264"/>
                    </a:lnTo>
                    <a:cubicBezTo>
                      <a:pt x="5279" y="3264"/>
                      <a:pt x="5259" y="3243"/>
                      <a:pt x="5259" y="3218"/>
                    </a:cubicBezTo>
                    <a:lnTo>
                      <a:pt x="5259" y="2765"/>
                    </a:lnTo>
                    <a:cubicBezTo>
                      <a:pt x="5259" y="2740"/>
                      <a:pt x="5279" y="2720"/>
                      <a:pt x="5304" y="2720"/>
                    </a:cubicBezTo>
                    <a:lnTo>
                      <a:pt x="5757" y="2720"/>
                    </a:lnTo>
                    <a:cubicBezTo>
                      <a:pt x="5782" y="2720"/>
                      <a:pt x="5803" y="2740"/>
                      <a:pt x="5803" y="2765"/>
                    </a:cubicBezTo>
                    <a:lnTo>
                      <a:pt x="5803" y="32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8223E41F-FED5-4A99-B4F9-B7345BEBA5C9}"/>
                  </a:ext>
                </a:extLst>
              </p:cNvPr>
              <p:cNvGrpSpPr/>
              <p:nvPr/>
            </p:nvGrpSpPr>
            <p:grpSpPr>
              <a:xfrm>
                <a:off x="660400" y="1560626"/>
                <a:ext cx="3421582" cy="1308761"/>
                <a:chOff x="8211000" y="1130300"/>
                <a:chExt cx="3307900" cy="1308761"/>
              </a:xfrm>
            </p:grpSpPr>
            <p:sp>
              <p:nvSpPr>
                <p:cNvPr id="27" name="íṩḻídè">
                  <a:extLst>
                    <a:ext uri="{FF2B5EF4-FFF2-40B4-BE49-F238E27FC236}">
                      <a16:creationId xmlns="" xmlns:a16="http://schemas.microsoft.com/office/drawing/2014/main" id="{CF038AA0-8DED-4919-8AD6-CF3F21553C66}"/>
                    </a:ext>
                  </a:extLst>
                </p:cNvPr>
                <p:cNvSpPr txBox="1"/>
                <p:nvPr/>
              </p:nvSpPr>
              <p:spPr bwMode="auto">
                <a:xfrm>
                  <a:off x="8211000" y="1130300"/>
                  <a:ext cx="3307900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i$ľîḓê">
                  <a:extLst>
                    <a:ext uri="{FF2B5EF4-FFF2-40B4-BE49-F238E27FC236}">
                      <a16:creationId xmlns="" xmlns:a16="http://schemas.microsoft.com/office/drawing/2014/main" id="{6D79EE19-3228-4AAB-84FD-D3092112E726}"/>
                    </a:ext>
                  </a:extLst>
                </p:cNvPr>
                <p:cNvSpPr/>
                <p:nvPr/>
              </p:nvSpPr>
              <p:spPr bwMode="auto">
                <a:xfrm>
                  <a:off x="8211000" y="1572106"/>
                  <a:ext cx="3307900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cxnSp>
            <p:nvCxnSpPr>
              <p:cNvPr id="26" name="直接连接符 25">
                <a:extLst>
                  <a:ext uri="{FF2B5EF4-FFF2-40B4-BE49-F238E27FC236}">
                    <a16:creationId xmlns="" xmlns:a16="http://schemas.microsoft.com/office/drawing/2014/main" id="{C10FD222-25F4-463F-94BD-067485B6AC9C}"/>
                  </a:ext>
                </a:extLst>
              </p:cNvPr>
              <p:cNvCxnSpPr/>
              <p:nvPr/>
            </p:nvCxnSpPr>
            <p:spPr>
              <a:xfrm>
                <a:off x="660400" y="2002431"/>
                <a:ext cx="3680600" cy="0"/>
              </a:xfrm>
              <a:prstGeom prst="line">
                <a:avLst/>
              </a:prstGeom>
              <a:ln w="3175" cap="rnd">
                <a:solidFill>
                  <a:schemeClr val="tx2">
                    <a:lumMod val="9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6D9CB6CA-F791-41CD-8C55-A427540825C4}"/>
                </a:ext>
              </a:extLst>
            </p:cNvPr>
            <p:cNvGrpSpPr/>
            <p:nvPr/>
          </p:nvGrpSpPr>
          <p:grpSpPr>
            <a:xfrm>
              <a:off x="8084242" y="1560626"/>
              <a:ext cx="3421582" cy="1308761"/>
              <a:chOff x="8211000" y="1130300"/>
              <a:chExt cx="3307900" cy="1308761"/>
            </a:xfrm>
          </p:grpSpPr>
          <p:sp>
            <p:nvSpPr>
              <p:cNvPr id="22" name="íṩḻídè">
                <a:extLst>
                  <a:ext uri="{FF2B5EF4-FFF2-40B4-BE49-F238E27FC236}">
                    <a16:creationId xmlns="" xmlns:a16="http://schemas.microsoft.com/office/drawing/2014/main" id="{F8A64F29-79F2-4B44-9207-8758123C77BD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3" name="i$ľîḓê">
                <a:extLst>
                  <a:ext uri="{FF2B5EF4-FFF2-40B4-BE49-F238E27FC236}">
                    <a16:creationId xmlns="" xmlns:a16="http://schemas.microsoft.com/office/drawing/2014/main" id="{5F1EFC23-5432-4567-9770-AC090A820FD6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5645C1D8-7518-4116-B64A-3372F01674BE}"/>
                </a:ext>
              </a:extLst>
            </p:cNvPr>
            <p:cNvCxnSpPr/>
            <p:nvPr/>
          </p:nvCxnSpPr>
          <p:spPr>
            <a:xfrm>
              <a:off x="7838300" y="2002431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860BA8F7-6179-4DD9-86EA-0CDA246EAEAC}"/>
                </a:ext>
              </a:extLst>
            </p:cNvPr>
            <p:cNvGrpSpPr/>
            <p:nvPr/>
          </p:nvGrpSpPr>
          <p:grpSpPr>
            <a:xfrm>
              <a:off x="8084242" y="4465638"/>
              <a:ext cx="3421582" cy="1308761"/>
              <a:chOff x="8211000" y="1130300"/>
              <a:chExt cx="3307900" cy="1308761"/>
            </a:xfrm>
          </p:grpSpPr>
          <p:sp>
            <p:nvSpPr>
              <p:cNvPr id="20" name="íṩḻídè">
                <a:extLst>
                  <a:ext uri="{FF2B5EF4-FFF2-40B4-BE49-F238E27FC236}">
                    <a16:creationId xmlns="" xmlns:a16="http://schemas.microsoft.com/office/drawing/2014/main" id="{BB67982E-3445-4E91-B730-8D5F9E8A49FB}"/>
                  </a:ext>
                </a:extLst>
              </p:cNvPr>
              <p:cNvSpPr txBox="1"/>
              <p:nvPr/>
            </p:nvSpPr>
            <p:spPr bwMode="auto">
              <a:xfrm>
                <a:off x="8211000" y="1130300"/>
                <a:ext cx="33079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1" name="i$ľîḓê">
                <a:extLst>
                  <a:ext uri="{FF2B5EF4-FFF2-40B4-BE49-F238E27FC236}">
                    <a16:creationId xmlns="" xmlns:a16="http://schemas.microsoft.com/office/drawing/2014/main" id="{A79C3BF6-191F-4AFF-812A-AE2E8D3FD1C3}"/>
                  </a:ext>
                </a:extLst>
              </p:cNvPr>
              <p:cNvSpPr/>
              <p:nvPr/>
            </p:nvSpPr>
            <p:spPr bwMode="auto">
              <a:xfrm>
                <a:off x="8211000" y="1572106"/>
                <a:ext cx="3307900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95785B66-6736-4990-AB6A-662ACBD19F94}"/>
                </a:ext>
              </a:extLst>
            </p:cNvPr>
            <p:cNvCxnSpPr/>
            <p:nvPr/>
          </p:nvCxnSpPr>
          <p:spPr>
            <a:xfrm>
              <a:off x="7838300" y="4907443"/>
              <a:ext cx="3680600" cy="0"/>
            </a:xfrm>
            <a:prstGeom prst="line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63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f20e9ef-e51a-4c8d-a2a5-fbcde349bfc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39CB42C-B722-47D7-8C60-9D62CF1658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073113"/>
            <a:ext cx="10861675" cy="5070512"/>
            <a:chOff x="669925" y="1073113"/>
            <a:chExt cx="10861675" cy="5070512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AD07F23-F47A-4EF1-B4AB-8E4068BBE11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791741"/>
              <a:ext cx="61060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śḻîdê">
              <a:extLst>
                <a:ext uri="{FF2B5EF4-FFF2-40B4-BE49-F238E27FC236}">
                  <a16:creationId xmlns="" xmlns:a16="http://schemas.microsoft.com/office/drawing/2014/main" id="{F75388B8-BE24-49F7-8D4A-21F4BE72EB93}"/>
                </a:ext>
              </a:extLst>
            </p:cNvPr>
            <p:cNvGrpSpPr/>
            <p:nvPr/>
          </p:nvGrpSpPr>
          <p:grpSpPr>
            <a:xfrm>
              <a:off x="6715395" y="3544695"/>
              <a:ext cx="4816205" cy="1388366"/>
              <a:chOff x="739426" y="2273077"/>
              <a:chExt cx="6548296" cy="1887674"/>
            </a:xfrm>
          </p:grpSpPr>
          <p:sp>
            <p:nvSpPr>
              <p:cNvPr id="56" name="işḷíḍé">
                <a:extLst>
                  <a:ext uri="{FF2B5EF4-FFF2-40B4-BE49-F238E27FC236}">
                    <a16:creationId xmlns="" xmlns:a16="http://schemas.microsoft.com/office/drawing/2014/main" id="{3DC00F3B-F7DB-40E4-AF66-9BB4AB71601E}"/>
                  </a:ext>
                </a:extLst>
              </p:cNvPr>
              <p:cNvSpPr/>
              <p:nvPr/>
            </p:nvSpPr>
            <p:spPr bwMode="auto">
              <a:xfrm>
                <a:off x="821728" y="2366986"/>
                <a:ext cx="6403740" cy="1746283"/>
              </a:xfrm>
              <a:custGeom>
                <a:avLst/>
                <a:gdLst>
                  <a:gd name="T0" fmla="*/ 750 w 2566"/>
                  <a:gd name="T1" fmla="*/ 699 h 699"/>
                  <a:gd name="T2" fmla="*/ 296 w 2566"/>
                  <a:gd name="T3" fmla="*/ 302 h 699"/>
                  <a:gd name="T4" fmla="*/ 12 w 2566"/>
                  <a:gd name="T5" fmla="*/ 626 h 699"/>
                  <a:gd name="T6" fmla="*/ 0 w 2566"/>
                  <a:gd name="T7" fmla="*/ 610 h 699"/>
                  <a:gd name="T8" fmla="*/ 287 w 2566"/>
                  <a:gd name="T9" fmla="*/ 282 h 699"/>
                  <a:gd name="T10" fmla="*/ 294 w 2566"/>
                  <a:gd name="T11" fmla="*/ 274 h 699"/>
                  <a:gd name="T12" fmla="*/ 748 w 2566"/>
                  <a:gd name="T13" fmla="*/ 671 h 699"/>
                  <a:gd name="T14" fmla="*/ 1005 w 2566"/>
                  <a:gd name="T15" fmla="*/ 377 h 699"/>
                  <a:gd name="T16" fmla="*/ 1157 w 2566"/>
                  <a:gd name="T17" fmla="*/ 510 h 699"/>
                  <a:gd name="T18" fmla="*/ 1519 w 2566"/>
                  <a:gd name="T19" fmla="*/ 153 h 699"/>
                  <a:gd name="T20" fmla="*/ 1610 w 2566"/>
                  <a:gd name="T21" fmla="*/ 147 h 699"/>
                  <a:gd name="T22" fmla="*/ 2099 w 2566"/>
                  <a:gd name="T23" fmla="*/ 517 h 699"/>
                  <a:gd name="T24" fmla="*/ 2551 w 2566"/>
                  <a:gd name="T25" fmla="*/ 0 h 699"/>
                  <a:gd name="T26" fmla="*/ 2566 w 2566"/>
                  <a:gd name="T27" fmla="*/ 13 h 699"/>
                  <a:gd name="T28" fmla="*/ 2101 w 2566"/>
                  <a:gd name="T29" fmla="*/ 545 h 699"/>
                  <a:gd name="T30" fmla="*/ 1564 w 2566"/>
                  <a:gd name="T31" fmla="*/ 162 h 699"/>
                  <a:gd name="T32" fmla="*/ 1159 w 2566"/>
                  <a:gd name="T33" fmla="*/ 538 h 699"/>
                  <a:gd name="T34" fmla="*/ 1007 w 2566"/>
                  <a:gd name="T35" fmla="*/ 405 h 699"/>
                  <a:gd name="T36" fmla="*/ 750 w 2566"/>
                  <a:gd name="T37" fmla="*/ 699 h 699"/>
                  <a:gd name="connsiteX0" fmla="*/ 2923 w 10000"/>
                  <a:gd name="connsiteY0" fmla="*/ 10000 h 10000"/>
                  <a:gd name="connsiteX1" fmla="*/ 1154 w 10000"/>
                  <a:gd name="connsiteY1" fmla="*/ 4320 h 10000"/>
                  <a:gd name="connsiteX2" fmla="*/ 47 w 10000"/>
                  <a:gd name="connsiteY2" fmla="*/ 8956 h 10000"/>
                  <a:gd name="connsiteX3" fmla="*/ 0 w 10000"/>
                  <a:gd name="connsiteY3" fmla="*/ 8727 h 10000"/>
                  <a:gd name="connsiteX4" fmla="*/ 1118 w 10000"/>
                  <a:gd name="connsiteY4" fmla="*/ 4034 h 10000"/>
                  <a:gd name="connsiteX5" fmla="*/ 1146 w 10000"/>
                  <a:gd name="connsiteY5" fmla="*/ 3920 h 10000"/>
                  <a:gd name="connsiteX6" fmla="*/ 2915 w 10000"/>
                  <a:gd name="connsiteY6" fmla="*/ 9599 h 10000"/>
                  <a:gd name="connsiteX7" fmla="*/ 3917 w 10000"/>
                  <a:gd name="connsiteY7" fmla="*/ 5393 h 10000"/>
                  <a:gd name="connsiteX8" fmla="*/ 4509 w 10000"/>
                  <a:gd name="connsiteY8" fmla="*/ 7296 h 10000"/>
                  <a:gd name="connsiteX9" fmla="*/ 4577 w 10000"/>
                  <a:gd name="connsiteY9" fmla="*/ 7063 h 10000"/>
                  <a:gd name="connsiteX10" fmla="*/ 5920 w 10000"/>
                  <a:gd name="connsiteY10" fmla="*/ 2189 h 10000"/>
                  <a:gd name="connsiteX11" fmla="*/ 6274 w 10000"/>
                  <a:gd name="connsiteY11" fmla="*/ 2103 h 10000"/>
                  <a:gd name="connsiteX12" fmla="*/ 8180 w 10000"/>
                  <a:gd name="connsiteY12" fmla="*/ 7396 h 10000"/>
                  <a:gd name="connsiteX13" fmla="*/ 9942 w 10000"/>
                  <a:gd name="connsiteY13" fmla="*/ 0 h 10000"/>
                  <a:gd name="connsiteX14" fmla="*/ 10000 w 10000"/>
                  <a:gd name="connsiteY14" fmla="*/ 186 h 10000"/>
                  <a:gd name="connsiteX15" fmla="*/ 8188 w 10000"/>
                  <a:gd name="connsiteY15" fmla="*/ 7797 h 10000"/>
                  <a:gd name="connsiteX16" fmla="*/ 6095 w 10000"/>
                  <a:gd name="connsiteY16" fmla="*/ 2318 h 10000"/>
                  <a:gd name="connsiteX17" fmla="*/ 4517 w 10000"/>
                  <a:gd name="connsiteY17" fmla="*/ 7697 h 10000"/>
                  <a:gd name="connsiteX18" fmla="*/ 3924 w 10000"/>
                  <a:gd name="connsiteY18" fmla="*/ 5794 h 10000"/>
                  <a:gd name="connsiteX19" fmla="*/ 2923 w 10000"/>
                  <a:gd name="connsiteY19" fmla="*/ 1000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000" h="10000">
                    <a:moveTo>
                      <a:pt x="2923" y="10000"/>
                    </a:moveTo>
                    <a:lnTo>
                      <a:pt x="1154" y="4320"/>
                    </a:lnTo>
                    <a:cubicBezTo>
                      <a:pt x="966" y="5107"/>
                      <a:pt x="109" y="8770"/>
                      <a:pt x="47" y="8956"/>
                    </a:cubicBezTo>
                    <a:lnTo>
                      <a:pt x="0" y="8727"/>
                    </a:lnTo>
                    <a:cubicBezTo>
                      <a:pt x="51" y="8584"/>
                      <a:pt x="698" y="5837"/>
                      <a:pt x="1118" y="4034"/>
                    </a:cubicBezTo>
                    <a:lnTo>
                      <a:pt x="1146" y="3920"/>
                    </a:lnTo>
                    <a:lnTo>
                      <a:pt x="2915" y="9599"/>
                    </a:lnTo>
                    <a:lnTo>
                      <a:pt x="3917" y="5393"/>
                    </a:lnTo>
                    <a:lnTo>
                      <a:pt x="4509" y="7296"/>
                    </a:lnTo>
                    <a:cubicBezTo>
                      <a:pt x="4532" y="7218"/>
                      <a:pt x="4554" y="7141"/>
                      <a:pt x="4577" y="7063"/>
                    </a:cubicBezTo>
                    <a:lnTo>
                      <a:pt x="5920" y="2189"/>
                    </a:lnTo>
                    <a:cubicBezTo>
                      <a:pt x="6013" y="1831"/>
                      <a:pt x="6169" y="1803"/>
                      <a:pt x="6274" y="2103"/>
                    </a:cubicBezTo>
                    <a:lnTo>
                      <a:pt x="8180" y="7396"/>
                    </a:lnTo>
                    <a:lnTo>
                      <a:pt x="9942" y="0"/>
                    </a:lnTo>
                    <a:lnTo>
                      <a:pt x="10000" y="186"/>
                    </a:lnTo>
                    <a:lnTo>
                      <a:pt x="8188" y="7797"/>
                    </a:lnTo>
                    <a:lnTo>
                      <a:pt x="6095" y="2318"/>
                    </a:lnTo>
                    <a:lnTo>
                      <a:pt x="4517" y="7697"/>
                    </a:lnTo>
                    <a:lnTo>
                      <a:pt x="3924" y="5794"/>
                    </a:lnTo>
                    <a:lnTo>
                      <a:pt x="2923" y="1000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Sľiḍé">
                <a:extLst>
                  <a:ext uri="{FF2B5EF4-FFF2-40B4-BE49-F238E27FC236}">
                    <a16:creationId xmlns="" xmlns:a16="http://schemas.microsoft.com/office/drawing/2014/main" id="{54598101-D2D9-4361-8C72-83AEDEA144CD}"/>
                  </a:ext>
                </a:extLst>
              </p:cNvPr>
              <p:cNvSpPr/>
              <p:nvPr/>
            </p:nvSpPr>
            <p:spPr bwMode="auto">
              <a:xfrm>
                <a:off x="739426" y="3806219"/>
                <a:ext cx="202590" cy="201535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2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śľídé">
                <a:extLst>
                  <a:ext uri="{FF2B5EF4-FFF2-40B4-BE49-F238E27FC236}">
                    <a16:creationId xmlns="" xmlns:a16="http://schemas.microsoft.com/office/drawing/2014/main" id="{63FF94DE-3150-4531-ADFB-BA2A6D368B94}"/>
                  </a:ext>
                </a:extLst>
              </p:cNvPr>
              <p:cNvSpPr/>
              <p:nvPr/>
            </p:nvSpPr>
            <p:spPr bwMode="auto">
              <a:xfrm>
                <a:off x="1446380" y="2996914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7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ṧḷiḑe">
                <a:extLst>
                  <a:ext uri="{FF2B5EF4-FFF2-40B4-BE49-F238E27FC236}">
                    <a16:creationId xmlns="" xmlns:a16="http://schemas.microsoft.com/office/drawing/2014/main" id="{7691799B-1647-49CD-96C4-20ABBB513417}"/>
                  </a:ext>
                </a:extLst>
              </p:cNvPr>
              <p:cNvSpPr/>
              <p:nvPr/>
            </p:nvSpPr>
            <p:spPr bwMode="auto">
              <a:xfrm>
                <a:off x="2561680" y="3956051"/>
                <a:ext cx="201535" cy="204700"/>
              </a:xfrm>
              <a:custGeom>
                <a:avLst/>
                <a:gdLst>
                  <a:gd name="T0" fmla="*/ 80 w 81"/>
                  <a:gd name="T1" fmla="*/ 39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9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2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9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ṧļiďê">
                <a:extLst>
                  <a:ext uri="{FF2B5EF4-FFF2-40B4-BE49-F238E27FC236}">
                    <a16:creationId xmlns="" xmlns:a16="http://schemas.microsoft.com/office/drawing/2014/main" id="{2A345D60-696C-411C-9B70-B4EB5DD21FA0}"/>
                  </a:ext>
                </a:extLst>
              </p:cNvPr>
              <p:cNvSpPr/>
              <p:nvPr/>
            </p:nvSpPr>
            <p:spPr bwMode="auto">
              <a:xfrm>
                <a:off x="3203214" y="3221662"/>
                <a:ext cx="201535" cy="204700"/>
              </a:xfrm>
              <a:custGeom>
                <a:avLst/>
                <a:gdLst>
                  <a:gd name="T0" fmla="*/ 80 w 81"/>
                  <a:gd name="T1" fmla="*/ 38 h 82"/>
                  <a:gd name="T2" fmla="*/ 43 w 81"/>
                  <a:gd name="T3" fmla="*/ 80 h 82"/>
                  <a:gd name="T4" fmla="*/ 1 w 81"/>
                  <a:gd name="T5" fmla="*/ 44 h 82"/>
                  <a:gd name="T6" fmla="*/ 38 w 81"/>
                  <a:gd name="T7" fmla="*/ 2 h 82"/>
                  <a:gd name="T8" fmla="*/ 80 w 81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2">
                    <a:moveTo>
                      <a:pt x="80" y="38"/>
                    </a:moveTo>
                    <a:cubicBezTo>
                      <a:pt x="81" y="60"/>
                      <a:pt x="65" y="79"/>
                      <a:pt x="43" y="80"/>
                    </a:cubicBezTo>
                    <a:cubicBezTo>
                      <a:pt x="21" y="82"/>
                      <a:pt x="3" y="65"/>
                      <a:pt x="1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59" y="0"/>
                      <a:pt x="78" y="17"/>
                      <a:pt x="80" y="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íślîde">
                <a:extLst>
                  <a:ext uri="{FF2B5EF4-FFF2-40B4-BE49-F238E27FC236}">
                    <a16:creationId xmlns="" xmlns:a16="http://schemas.microsoft.com/office/drawing/2014/main" id="{A3CF6D20-4D71-4794-ACB0-5A8BFEF9AC7A}"/>
                  </a:ext>
                </a:extLst>
              </p:cNvPr>
              <p:cNvSpPr/>
              <p:nvPr/>
            </p:nvSpPr>
            <p:spPr bwMode="auto">
              <a:xfrm>
                <a:off x="3607339" y="3516051"/>
                <a:ext cx="201535" cy="202590"/>
              </a:xfrm>
              <a:custGeom>
                <a:avLst/>
                <a:gdLst>
                  <a:gd name="T0" fmla="*/ 80 w 81"/>
                  <a:gd name="T1" fmla="*/ 38 h 81"/>
                  <a:gd name="T2" fmla="*/ 43 w 81"/>
                  <a:gd name="T3" fmla="*/ 80 h 81"/>
                  <a:gd name="T4" fmla="*/ 1 w 81"/>
                  <a:gd name="T5" fmla="*/ 43 h 81"/>
                  <a:gd name="T6" fmla="*/ 38 w 81"/>
                  <a:gd name="T7" fmla="*/ 1 h 81"/>
                  <a:gd name="T8" fmla="*/ 80 w 81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1">
                    <a:moveTo>
                      <a:pt x="80" y="38"/>
                    </a:moveTo>
                    <a:cubicBezTo>
                      <a:pt x="81" y="59"/>
                      <a:pt x="65" y="78"/>
                      <a:pt x="43" y="80"/>
                    </a:cubicBezTo>
                    <a:cubicBezTo>
                      <a:pt x="21" y="81"/>
                      <a:pt x="3" y="65"/>
                      <a:pt x="1" y="43"/>
                    </a:cubicBezTo>
                    <a:cubicBezTo>
                      <a:pt x="0" y="21"/>
                      <a:pt x="16" y="3"/>
                      <a:pt x="38" y="1"/>
                    </a:cubicBezTo>
                    <a:cubicBezTo>
                      <a:pt x="59" y="0"/>
                      <a:pt x="78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ṣliḑê">
                <a:extLst>
                  <a:ext uri="{FF2B5EF4-FFF2-40B4-BE49-F238E27FC236}">
                    <a16:creationId xmlns="" xmlns:a16="http://schemas.microsoft.com/office/drawing/2014/main" id="{FD2D1442-37C9-4A10-BDC7-57CE77E3960A}"/>
                  </a:ext>
                </a:extLst>
              </p:cNvPr>
              <p:cNvSpPr/>
              <p:nvPr/>
            </p:nvSpPr>
            <p:spPr bwMode="auto">
              <a:xfrm>
                <a:off x="4609737" y="2619000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60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rgbClr val="C7C8CA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iṧ1ïḓé">
                <a:extLst>
                  <a:ext uri="{FF2B5EF4-FFF2-40B4-BE49-F238E27FC236}">
                    <a16:creationId xmlns="" xmlns:a16="http://schemas.microsoft.com/office/drawing/2014/main" id="{22C0A3B2-9DFF-4481-B948-54CF1AB573DA}"/>
                  </a:ext>
                </a:extLst>
              </p:cNvPr>
              <p:cNvSpPr/>
              <p:nvPr/>
            </p:nvSpPr>
            <p:spPr bwMode="auto">
              <a:xfrm>
                <a:off x="7083022" y="2273077"/>
                <a:ext cx="204700" cy="204700"/>
              </a:xfrm>
              <a:custGeom>
                <a:avLst/>
                <a:gdLst>
                  <a:gd name="T0" fmla="*/ 80 w 82"/>
                  <a:gd name="T1" fmla="*/ 38 h 82"/>
                  <a:gd name="T2" fmla="*/ 43 w 82"/>
                  <a:gd name="T3" fmla="*/ 80 h 82"/>
                  <a:gd name="T4" fmla="*/ 2 w 82"/>
                  <a:gd name="T5" fmla="*/ 44 h 82"/>
                  <a:gd name="T6" fmla="*/ 38 w 82"/>
                  <a:gd name="T7" fmla="*/ 2 h 82"/>
                  <a:gd name="T8" fmla="*/ 80 w 82"/>
                  <a:gd name="T9" fmla="*/ 3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2">
                    <a:moveTo>
                      <a:pt x="80" y="38"/>
                    </a:moveTo>
                    <a:cubicBezTo>
                      <a:pt x="82" y="60"/>
                      <a:pt x="65" y="79"/>
                      <a:pt x="43" y="80"/>
                    </a:cubicBezTo>
                    <a:cubicBezTo>
                      <a:pt x="22" y="82"/>
                      <a:pt x="3" y="65"/>
                      <a:pt x="2" y="44"/>
                    </a:cubicBezTo>
                    <a:cubicBezTo>
                      <a:pt x="0" y="22"/>
                      <a:pt x="16" y="3"/>
                      <a:pt x="38" y="2"/>
                    </a:cubicBezTo>
                    <a:cubicBezTo>
                      <a:pt x="60" y="0"/>
                      <a:pt x="79" y="17"/>
                      <a:pt x="80" y="38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šľîḑè">
                <a:extLst>
                  <a:ext uri="{FF2B5EF4-FFF2-40B4-BE49-F238E27FC236}">
                    <a16:creationId xmlns="" xmlns:a16="http://schemas.microsoft.com/office/drawing/2014/main" id="{4AA11BF2-057A-4FEC-90BB-A77728F58FBF}"/>
                  </a:ext>
                </a:extLst>
              </p:cNvPr>
              <p:cNvSpPr/>
              <p:nvPr/>
            </p:nvSpPr>
            <p:spPr bwMode="auto">
              <a:xfrm>
                <a:off x="5942399" y="3556147"/>
                <a:ext cx="204700" cy="202590"/>
              </a:xfrm>
              <a:custGeom>
                <a:avLst/>
                <a:gdLst>
                  <a:gd name="T0" fmla="*/ 80 w 82"/>
                  <a:gd name="T1" fmla="*/ 38 h 81"/>
                  <a:gd name="T2" fmla="*/ 44 w 82"/>
                  <a:gd name="T3" fmla="*/ 80 h 81"/>
                  <a:gd name="T4" fmla="*/ 2 w 82"/>
                  <a:gd name="T5" fmla="*/ 43 h 81"/>
                  <a:gd name="T6" fmla="*/ 38 w 82"/>
                  <a:gd name="T7" fmla="*/ 1 h 81"/>
                  <a:gd name="T8" fmla="*/ 80 w 82"/>
                  <a:gd name="T9" fmla="*/ 3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81">
                    <a:moveTo>
                      <a:pt x="80" y="38"/>
                    </a:moveTo>
                    <a:cubicBezTo>
                      <a:pt x="82" y="59"/>
                      <a:pt x="65" y="78"/>
                      <a:pt x="44" y="80"/>
                    </a:cubicBezTo>
                    <a:cubicBezTo>
                      <a:pt x="22" y="81"/>
                      <a:pt x="3" y="65"/>
                      <a:pt x="2" y="43"/>
                    </a:cubicBezTo>
                    <a:cubicBezTo>
                      <a:pt x="0" y="21"/>
                      <a:pt x="17" y="3"/>
                      <a:pt x="38" y="1"/>
                    </a:cubicBezTo>
                    <a:cubicBezTo>
                      <a:pt x="60" y="0"/>
                      <a:pt x="79" y="16"/>
                      <a:pt x="80" y="3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šļîḑè">
              <a:extLst>
                <a:ext uri="{FF2B5EF4-FFF2-40B4-BE49-F238E27FC236}">
                  <a16:creationId xmlns="" xmlns:a16="http://schemas.microsoft.com/office/drawing/2014/main" id="{C45F5B4B-22F9-4A4F-8F3C-721A7D6C6BE4}"/>
                </a:ext>
              </a:extLst>
            </p:cNvPr>
            <p:cNvGrpSpPr/>
            <p:nvPr/>
          </p:nvGrpSpPr>
          <p:grpSpPr>
            <a:xfrm>
              <a:off x="7995264" y="1137367"/>
              <a:ext cx="2469536" cy="4974402"/>
              <a:chOff x="5270882" y="2061548"/>
              <a:chExt cx="1650236" cy="3324083"/>
            </a:xfrm>
          </p:grpSpPr>
          <p:grpSp>
            <p:nvGrpSpPr>
              <p:cNvPr id="46" name="iṥļïḓe">
                <a:extLst>
                  <a:ext uri="{FF2B5EF4-FFF2-40B4-BE49-F238E27FC236}">
                    <a16:creationId xmlns="" xmlns:a16="http://schemas.microsoft.com/office/drawing/2014/main" id="{CA2DD7FD-C0D7-42D3-A883-7E6850AE1488}"/>
                  </a:ext>
                </a:extLst>
              </p:cNvPr>
              <p:cNvGrpSpPr/>
              <p:nvPr/>
            </p:nvGrpSpPr>
            <p:grpSpPr>
              <a:xfrm>
                <a:off x="5270882" y="2061548"/>
                <a:ext cx="1650236" cy="3324083"/>
                <a:chOff x="4822387" y="794461"/>
                <a:chExt cx="2547217" cy="5130884"/>
              </a:xfrm>
            </p:grpSpPr>
            <p:grpSp>
              <p:nvGrpSpPr>
                <p:cNvPr id="48" name="ïṣḷiḋê">
                  <a:extLst>
                    <a:ext uri="{FF2B5EF4-FFF2-40B4-BE49-F238E27FC236}">
                      <a16:creationId xmlns="" xmlns:a16="http://schemas.microsoft.com/office/drawing/2014/main" id="{94BD257A-AA2C-4840-9380-43A6A4D305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22387" y="794461"/>
                  <a:ext cx="2547217" cy="5130884"/>
                  <a:chOff x="8853485" y="3998913"/>
                  <a:chExt cx="3106735" cy="6257925"/>
                </a:xfrm>
                <a:effectLst/>
              </p:grpSpPr>
              <p:sp>
                <p:nvSpPr>
                  <p:cNvPr id="50" name="ísľîḓé">
                    <a:extLst>
                      <a:ext uri="{FF2B5EF4-FFF2-40B4-BE49-F238E27FC236}">
                        <a16:creationId xmlns="" xmlns:a16="http://schemas.microsoft.com/office/drawing/2014/main" id="{488D39AF-40A3-48A8-A301-75D9B2B368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3485" y="3998913"/>
                    <a:ext cx="3106735" cy="6257925"/>
                  </a:xfrm>
                  <a:custGeom>
                    <a:avLst/>
                    <a:gdLst>
                      <a:gd name="T0" fmla="*/ 8594 w 8630"/>
                      <a:gd name="T1" fmla="*/ 3320 h 17382"/>
                      <a:gd name="T2" fmla="*/ 8596 w 8630"/>
                      <a:gd name="T3" fmla="*/ 3320 h 17382"/>
                      <a:gd name="T4" fmla="*/ 8629 w 8630"/>
                      <a:gd name="T5" fmla="*/ 3353 h 17382"/>
                      <a:gd name="T6" fmla="*/ 8629 w 8630"/>
                      <a:gd name="T7" fmla="*/ 4419 h 17382"/>
                      <a:gd name="T8" fmla="*/ 8596 w 8630"/>
                      <a:gd name="T9" fmla="*/ 4452 h 17382"/>
                      <a:gd name="T10" fmla="*/ 8594 w 8630"/>
                      <a:gd name="T11" fmla="*/ 4452 h 17382"/>
                      <a:gd name="T12" fmla="*/ 8594 w 8630"/>
                      <a:gd name="T13" fmla="*/ 16371 h 17382"/>
                      <a:gd name="T14" fmla="*/ 7584 w 8630"/>
                      <a:gd name="T15" fmla="*/ 17381 h 17382"/>
                      <a:gd name="T16" fmla="*/ 1043 w 8630"/>
                      <a:gd name="T17" fmla="*/ 17381 h 17382"/>
                      <a:gd name="T18" fmla="*/ 33 w 8630"/>
                      <a:gd name="T19" fmla="*/ 16371 h 17382"/>
                      <a:gd name="T20" fmla="*/ 33 w 8630"/>
                      <a:gd name="T21" fmla="*/ 5859 h 17382"/>
                      <a:gd name="T22" fmla="*/ 33 w 8630"/>
                      <a:gd name="T23" fmla="*/ 5859 h 17382"/>
                      <a:gd name="T24" fmla="*/ 0 w 8630"/>
                      <a:gd name="T25" fmla="*/ 5826 h 17382"/>
                      <a:gd name="T26" fmla="*/ 0 w 8630"/>
                      <a:gd name="T27" fmla="*/ 4760 h 17382"/>
                      <a:gd name="T28" fmla="*/ 33 w 8630"/>
                      <a:gd name="T29" fmla="*/ 4727 h 17382"/>
                      <a:gd name="T30" fmla="*/ 33 w 8630"/>
                      <a:gd name="T31" fmla="*/ 4727 h 17382"/>
                      <a:gd name="T32" fmla="*/ 33 w 8630"/>
                      <a:gd name="T33" fmla="*/ 4452 h 17382"/>
                      <a:gd name="T34" fmla="*/ 33 w 8630"/>
                      <a:gd name="T35" fmla="*/ 4452 h 17382"/>
                      <a:gd name="T36" fmla="*/ 0 w 8630"/>
                      <a:gd name="T37" fmla="*/ 4419 h 17382"/>
                      <a:gd name="T38" fmla="*/ 0 w 8630"/>
                      <a:gd name="T39" fmla="*/ 3353 h 17382"/>
                      <a:gd name="T40" fmla="*/ 33 w 8630"/>
                      <a:gd name="T41" fmla="*/ 3320 h 17382"/>
                      <a:gd name="T42" fmla="*/ 33 w 8630"/>
                      <a:gd name="T43" fmla="*/ 3320 h 17382"/>
                      <a:gd name="T44" fmla="*/ 33 w 8630"/>
                      <a:gd name="T45" fmla="*/ 2704 h 17382"/>
                      <a:gd name="T46" fmla="*/ 33 w 8630"/>
                      <a:gd name="T47" fmla="*/ 2704 h 17382"/>
                      <a:gd name="T48" fmla="*/ 0 w 8630"/>
                      <a:gd name="T49" fmla="*/ 2672 h 17382"/>
                      <a:gd name="T50" fmla="*/ 0 w 8630"/>
                      <a:gd name="T51" fmla="*/ 2075 h 17382"/>
                      <a:gd name="T52" fmla="*/ 33 w 8630"/>
                      <a:gd name="T53" fmla="*/ 2042 h 17382"/>
                      <a:gd name="T54" fmla="*/ 33 w 8630"/>
                      <a:gd name="T55" fmla="*/ 2042 h 17382"/>
                      <a:gd name="T56" fmla="*/ 33 w 8630"/>
                      <a:gd name="T57" fmla="*/ 1010 h 17382"/>
                      <a:gd name="T58" fmla="*/ 1043 w 8630"/>
                      <a:gd name="T59" fmla="*/ 0 h 17382"/>
                      <a:gd name="T60" fmla="*/ 7584 w 8630"/>
                      <a:gd name="T61" fmla="*/ 0 h 17382"/>
                      <a:gd name="T62" fmla="*/ 8594 w 8630"/>
                      <a:gd name="T63" fmla="*/ 1010 h 17382"/>
                      <a:gd name="T64" fmla="*/ 8594 w 8630"/>
                      <a:gd name="T65" fmla="*/ 3320 h 17382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8630"/>
                      <a:gd name="T100" fmla="*/ 0 h 17382"/>
                      <a:gd name="T101" fmla="*/ 8630 w 8630"/>
                      <a:gd name="T102" fmla="*/ 17382 h 17382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8630" h="17382">
                        <a:moveTo>
                          <a:pt x="8594" y="3320"/>
                        </a:moveTo>
                        <a:lnTo>
                          <a:pt x="8596" y="3320"/>
                        </a:lnTo>
                        <a:cubicBezTo>
                          <a:pt x="8614" y="3320"/>
                          <a:pt x="8629" y="3335"/>
                          <a:pt x="8629" y="3353"/>
                        </a:cubicBezTo>
                        <a:lnTo>
                          <a:pt x="8629" y="4419"/>
                        </a:lnTo>
                        <a:cubicBezTo>
                          <a:pt x="8629" y="4438"/>
                          <a:pt x="8614" y="4452"/>
                          <a:pt x="8596" y="4452"/>
                        </a:cubicBezTo>
                        <a:lnTo>
                          <a:pt x="8594" y="4452"/>
                        </a:lnTo>
                        <a:lnTo>
                          <a:pt x="8594" y="16371"/>
                        </a:lnTo>
                        <a:cubicBezTo>
                          <a:pt x="8594" y="16928"/>
                          <a:pt x="8141" y="17381"/>
                          <a:pt x="7584" y="17381"/>
                        </a:cubicBezTo>
                        <a:lnTo>
                          <a:pt x="1043" y="17381"/>
                        </a:lnTo>
                        <a:cubicBezTo>
                          <a:pt x="487" y="17381"/>
                          <a:pt x="33" y="16928"/>
                          <a:pt x="33" y="16371"/>
                        </a:cubicBezTo>
                        <a:lnTo>
                          <a:pt x="33" y="5859"/>
                        </a:lnTo>
                        <a:cubicBezTo>
                          <a:pt x="15" y="5859"/>
                          <a:pt x="0" y="5844"/>
                          <a:pt x="0" y="5826"/>
                        </a:cubicBezTo>
                        <a:lnTo>
                          <a:pt x="0" y="4760"/>
                        </a:lnTo>
                        <a:cubicBezTo>
                          <a:pt x="0" y="4741"/>
                          <a:pt x="15" y="4727"/>
                          <a:pt x="33" y="4727"/>
                        </a:cubicBezTo>
                        <a:lnTo>
                          <a:pt x="33" y="4452"/>
                        </a:lnTo>
                        <a:cubicBezTo>
                          <a:pt x="15" y="4452"/>
                          <a:pt x="0" y="4438"/>
                          <a:pt x="0" y="4419"/>
                        </a:cubicBezTo>
                        <a:lnTo>
                          <a:pt x="0" y="3353"/>
                        </a:lnTo>
                        <a:cubicBezTo>
                          <a:pt x="0" y="3335"/>
                          <a:pt x="15" y="3320"/>
                          <a:pt x="33" y="3320"/>
                        </a:cubicBezTo>
                        <a:lnTo>
                          <a:pt x="33" y="2704"/>
                        </a:lnTo>
                        <a:cubicBezTo>
                          <a:pt x="15" y="2704"/>
                          <a:pt x="0" y="2690"/>
                          <a:pt x="0" y="2672"/>
                        </a:cubicBezTo>
                        <a:lnTo>
                          <a:pt x="0" y="2075"/>
                        </a:lnTo>
                        <a:cubicBezTo>
                          <a:pt x="0" y="2057"/>
                          <a:pt x="15" y="2042"/>
                          <a:pt x="33" y="2042"/>
                        </a:cubicBezTo>
                        <a:lnTo>
                          <a:pt x="33" y="1010"/>
                        </a:lnTo>
                        <a:cubicBezTo>
                          <a:pt x="33" y="453"/>
                          <a:pt x="487" y="0"/>
                          <a:pt x="1043" y="0"/>
                        </a:cubicBezTo>
                        <a:lnTo>
                          <a:pt x="7584" y="0"/>
                        </a:lnTo>
                        <a:cubicBezTo>
                          <a:pt x="8141" y="0"/>
                          <a:pt x="8594" y="453"/>
                          <a:pt x="8594" y="1010"/>
                        </a:cubicBezTo>
                        <a:lnTo>
                          <a:pt x="8594" y="3320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ïṡ1íḑe">
                    <a:extLst>
                      <a:ext uri="{FF2B5EF4-FFF2-40B4-BE49-F238E27FC236}">
                        <a16:creationId xmlns="" xmlns:a16="http://schemas.microsoft.com/office/drawing/2014/main" id="{593749B4-7BBE-4409-9684-8C42A22997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8413" y="4021138"/>
                    <a:ext cx="3036887" cy="6211887"/>
                  </a:xfrm>
                  <a:custGeom>
                    <a:avLst/>
                    <a:gdLst>
                      <a:gd name="T0" fmla="*/ 947 w 8436"/>
                      <a:gd name="T1" fmla="*/ 17255 h 17256"/>
                      <a:gd name="T2" fmla="*/ 0 w 8436"/>
                      <a:gd name="T3" fmla="*/ 16308 h 17256"/>
                      <a:gd name="T4" fmla="*/ 0 w 8436"/>
                      <a:gd name="T5" fmla="*/ 947 h 17256"/>
                      <a:gd name="T6" fmla="*/ 947 w 8436"/>
                      <a:gd name="T7" fmla="*/ 0 h 17256"/>
                      <a:gd name="T8" fmla="*/ 7488 w 8436"/>
                      <a:gd name="T9" fmla="*/ 0 h 17256"/>
                      <a:gd name="T10" fmla="*/ 8435 w 8436"/>
                      <a:gd name="T11" fmla="*/ 947 h 17256"/>
                      <a:gd name="T12" fmla="*/ 8435 w 8436"/>
                      <a:gd name="T13" fmla="*/ 16308 h 17256"/>
                      <a:gd name="T14" fmla="*/ 7488 w 8436"/>
                      <a:gd name="T15" fmla="*/ 17255 h 17256"/>
                      <a:gd name="T16" fmla="*/ 947 w 8436"/>
                      <a:gd name="T17" fmla="*/ 17255 h 1725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8436"/>
                      <a:gd name="T28" fmla="*/ 0 h 17256"/>
                      <a:gd name="T29" fmla="*/ 8436 w 8436"/>
                      <a:gd name="T30" fmla="*/ 17256 h 1725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8436" h="17256">
                        <a:moveTo>
                          <a:pt x="947" y="17255"/>
                        </a:moveTo>
                        <a:cubicBezTo>
                          <a:pt x="425" y="17255"/>
                          <a:pt x="0" y="16831"/>
                          <a:pt x="0" y="16308"/>
                        </a:cubicBezTo>
                        <a:lnTo>
                          <a:pt x="0" y="947"/>
                        </a:lnTo>
                        <a:cubicBezTo>
                          <a:pt x="0" y="425"/>
                          <a:pt x="425" y="0"/>
                          <a:pt x="947" y="0"/>
                        </a:cubicBezTo>
                        <a:lnTo>
                          <a:pt x="7488" y="0"/>
                        </a:lnTo>
                        <a:cubicBezTo>
                          <a:pt x="8010" y="0"/>
                          <a:pt x="8435" y="425"/>
                          <a:pt x="8435" y="947"/>
                        </a:cubicBezTo>
                        <a:lnTo>
                          <a:pt x="8435" y="16308"/>
                        </a:lnTo>
                        <a:cubicBezTo>
                          <a:pt x="8435" y="16831"/>
                          <a:pt x="8010" y="17255"/>
                          <a:pt x="7488" y="17255"/>
                        </a:cubicBezTo>
                        <a:lnTo>
                          <a:pt x="947" y="17255"/>
                        </a:lnTo>
                      </a:path>
                    </a:pathLst>
                  </a:custGeom>
                  <a:solidFill>
                    <a:schemeClr val="tx2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íṣliḋè">
                    <a:extLst>
                      <a:ext uri="{FF2B5EF4-FFF2-40B4-BE49-F238E27FC236}">
                        <a16:creationId xmlns="" xmlns:a16="http://schemas.microsoft.com/office/drawing/2014/main" id="{68303ADB-0637-4C5D-8D75-07D1798BC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925050" y="4337050"/>
                    <a:ext cx="93663" cy="93663"/>
                  </a:xfrm>
                  <a:custGeom>
                    <a:avLst/>
                    <a:gdLst>
                      <a:gd name="T0" fmla="*/ 130 w 260"/>
                      <a:gd name="T1" fmla="*/ 260 h 261"/>
                      <a:gd name="T2" fmla="*/ 0 w 260"/>
                      <a:gd name="T3" fmla="*/ 130 h 261"/>
                      <a:gd name="T4" fmla="*/ 130 w 260"/>
                      <a:gd name="T5" fmla="*/ 0 h 261"/>
                      <a:gd name="T6" fmla="*/ 259 w 260"/>
                      <a:gd name="T7" fmla="*/ 130 h 261"/>
                      <a:gd name="T8" fmla="*/ 130 w 260"/>
                      <a:gd name="T9" fmla="*/ 260 h 26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60"/>
                      <a:gd name="T16" fmla="*/ 0 h 261"/>
                      <a:gd name="T17" fmla="*/ 260 w 260"/>
                      <a:gd name="T18" fmla="*/ 261 h 26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60" h="261">
                        <a:moveTo>
                          <a:pt x="130" y="260"/>
                        </a:moveTo>
                        <a:cubicBezTo>
                          <a:pt x="58" y="260"/>
                          <a:pt x="0" y="202"/>
                          <a:pt x="0" y="130"/>
                        </a:cubicBezTo>
                        <a:cubicBezTo>
                          <a:pt x="0" y="58"/>
                          <a:pt x="58" y="0"/>
                          <a:pt x="130" y="0"/>
                        </a:cubicBezTo>
                        <a:cubicBezTo>
                          <a:pt x="201" y="0"/>
                          <a:pt x="259" y="58"/>
                          <a:pt x="259" y="130"/>
                        </a:cubicBezTo>
                        <a:cubicBezTo>
                          <a:pt x="259" y="202"/>
                          <a:pt x="201" y="260"/>
                          <a:pt x="130" y="2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íṡ1ïďê">
                    <a:extLst>
                      <a:ext uri="{FF2B5EF4-FFF2-40B4-BE49-F238E27FC236}">
                        <a16:creationId xmlns="" xmlns:a16="http://schemas.microsoft.com/office/drawing/2014/main" id="{147831CF-87B8-43D1-8B93-713DC64A4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369550" y="4167188"/>
                    <a:ext cx="68263" cy="68262"/>
                  </a:xfrm>
                  <a:custGeom>
                    <a:avLst/>
                    <a:gdLst>
                      <a:gd name="T0" fmla="*/ 95 w 191"/>
                      <a:gd name="T1" fmla="*/ 190 h 191"/>
                      <a:gd name="T2" fmla="*/ 0 w 191"/>
                      <a:gd name="T3" fmla="*/ 95 h 191"/>
                      <a:gd name="T4" fmla="*/ 95 w 191"/>
                      <a:gd name="T5" fmla="*/ 0 h 191"/>
                      <a:gd name="T6" fmla="*/ 190 w 191"/>
                      <a:gd name="T7" fmla="*/ 95 h 191"/>
                      <a:gd name="T8" fmla="*/ 95 w 191"/>
                      <a:gd name="T9" fmla="*/ 190 h 19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1"/>
                      <a:gd name="T16" fmla="*/ 0 h 191"/>
                      <a:gd name="T17" fmla="*/ 191 w 191"/>
                      <a:gd name="T18" fmla="*/ 191 h 19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1" h="191">
                        <a:moveTo>
                          <a:pt x="95" y="190"/>
                        </a:moveTo>
                        <a:cubicBezTo>
                          <a:pt x="42" y="190"/>
                          <a:pt x="0" y="147"/>
                          <a:pt x="0" y="95"/>
                        </a:cubicBezTo>
                        <a:cubicBezTo>
                          <a:pt x="0" y="43"/>
                          <a:pt x="42" y="0"/>
                          <a:pt x="95" y="0"/>
                        </a:cubicBezTo>
                        <a:cubicBezTo>
                          <a:pt x="147" y="0"/>
                          <a:pt x="190" y="43"/>
                          <a:pt x="190" y="95"/>
                        </a:cubicBezTo>
                        <a:cubicBezTo>
                          <a:pt x="190" y="147"/>
                          <a:pt x="147" y="190"/>
                          <a:pt x="95" y="19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ïṥ1ïḋe">
                    <a:extLst>
                      <a:ext uri="{FF2B5EF4-FFF2-40B4-BE49-F238E27FC236}">
                        <a16:creationId xmlns="" xmlns:a16="http://schemas.microsoft.com/office/drawing/2014/main" id="{C69EC045-296D-43A8-9BBF-53A7E8337A5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85400" y="4362450"/>
                    <a:ext cx="434975" cy="46038"/>
                  </a:xfrm>
                  <a:custGeom>
                    <a:avLst/>
                    <a:gdLst>
                      <a:gd name="T0" fmla="*/ 1143 w 1209"/>
                      <a:gd name="T1" fmla="*/ 129 h 130"/>
                      <a:gd name="T2" fmla="*/ 64 w 1209"/>
                      <a:gd name="T3" fmla="*/ 129 h 130"/>
                      <a:gd name="T4" fmla="*/ 0 w 1209"/>
                      <a:gd name="T5" fmla="*/ 65 h 130"/>
                      <a:gd name="T6" fmla="*/ 64 w 1209"/>
                      <a:gd name="T7" fmla="*/ 0 h 130"/>
                      <a:gd name="T8" fmla="*/ 1143 w 1209"/>
                      <a:gd name="T9" fmla="*/ 0 h 130"/>
                      <a:gd name="T10" fmla="*/ 1208 w 1209"/>
                      <a:gd name="T11" fmla="*/ 65 h 130"/>
                      <a:gd name="T12" fmla="*/ 1143 w 1209"/>
                      <a:gd name="T13" fmla="*/ 129 h 13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209"/>
                      <a:gd name="T22" fmla="*/ 0 h 130"/>
                      <a:gd name="T23" fmla="*/ 1209 w 1209"/>
                      <a:gd name="T24" fmla="*/ 130 h 13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209" h="130">
                        <a:moveTo>
                          <a:pt x="1143" y="129"/>
                        </a:moveTo>
                        <a:lnTo>
                          <a:pt x="64" y="129"/>
                        </a:lnTo>
                        <a:cubicBezTo>
                          <a:pt x="29" y="129"/>
                          <a:pt x="0" y="100"/>
                          <a:pt x="0" y="65"/>
                        </a:cubicBezTo>
                        <a:cubicBezTo>
                          <a:pt x="0" y="29"/>
                          <a:pt x="29" y="0"/>
                          <a:pt x="64" y="0"/>
                        </a:cubicBezTo>
                        <a:lnTo>
                          <a:pt x="1143" y="0"/>
                        </a:lnTo>
                        <a:cubicBezTo>
                          <a:pt x="1179" y="0"/>
                          <a:pt x="1208" y="29"/>
                          <a:pt x="1208" y="65"/>
                        </a:cubicBezTo>
                        <a:cubicBezTo>
                          <a:pt x="1208" y="100"/>
                          <a:pt x="1179" y="129"/>
                          <a:pt x="1143" y="129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íšļïḋe">
                    <a:extLst>
                      <a:ext uri="{FF2B5EF4-FFF2-40B4-BE49-F238E27FC236}">
                        <a16:creationId xmlns="" xmlns:a16="http://schemas.microsoft.com/office/drawing/2014/main" id="{B8D83E4B-425D-4671-9371-D6BDEBC4E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0190163" y="9671050"/>
                    <a:ext cx="427037" cy="427038"/>
                  </a:xfrm>
                  <a:custGeom>
                    <a:avLst/>
                    <a:gdLst>
                      <a:gd name="T0" fmla="*/ 84 w 1187"/>
                      <a:gd name="T1" fmla="*/ 593 h 1186"/>
                      <a:gd name="T2" fmla="*/ 593 w 1187"/>
                      <a:gd name="T3" fmla="*/ 1102 h 1186"/>
                      <a:gd name="T4" fmla="*/ 1102 w 1187"/>
                      <a:gd name="T5" fmla="*/ 593 h 1186"/>
                      <a:gd name="T6" fmla="*/ 593 w 1187"/>
                      <a:gd name="T7" fmla="*/ 83 h 1186"/>
                      <a:gd name="T8" fmla="*/ 84 w 1187"/>
                      <a:gd name="T9" fmla="*/ 593 h 1186"/>
                      <a:gd name="T10" fmla="*/ 0 w 1187"/>
                      <a:gd name="T11" fmla="*/ 593 h 1186"/>
                      <a:gd name="T12" fmla="*/ 593 w 1187"/>
                      <a:gd name="T13" fmla="*/ 0 h 1186"/>
                      <a:gd name="T14" fmla="*/ 1186 w 1187"/>
                      <a:gd name="T15" fmla="*/ 593 h 1186"/>
                      <a:gd name="T16" fmla="*/ 593 w 1187"/>
                      <a:gd name="T17" fmla="*/ 1185 h 1186"/>
                      <a:gd name="T18" fmla="*/ 0 w 1187"/>
                      <a:gd name="T19" fmla="*/ 593 h 11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187"/>
                      <a:gd name="T31" fmla="*/ 0 h 1186"/>
                      <a:gd name="T32" fmla="*/ 1187 w 1187"/>
                      <a:gd name="T33" fmla="*/ 1186 h 118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187" h="1186">
                        <a:moveTo>
                          <a:pt x="84" y="593"/>
                        </a:moveTo>
                        <a:cubicBezTo>
                          <a:pt x="84" y="874"/>
                          <a:pt x="312" y="1102"/>
                          <a:pt x="593" y="1102"/>
                        </a:cubicBezTo>
                        <a:cubicBezTo>
                          <a:pt x="874" y="1102"/>
                          <a:pt x="1102" y="874"/>
                          <a:pt x="1102" y="593"/>
                        </a:cubicBezTo>
                        <a:cubicBezTo>
                          <a:pt x="1102" y="312"/>
                          <a:pt x="874" y="83"/>
                          <a:pt x="593" y="83"/>
                        </a:cubicBezTo>
                        <a:cubicBezTo>
                          <a:pt x="312" y="83"/>
                          <a:pt x="84" y="312"/>
                          <a:pt x="84" y="593"/>
                        </a:cubicBezTo>
                        <a:close/>
                        <a:moveTo>
                          <a:pt x="0" y="593"/>
                        </a:moveTo>
                        <a:cubicBezTo>
                          <a:pt x="0" y="266"/>
                          <a:pt x="266" y="0"/>
                          <a:pt x="593" y="0"/>
                        </a:cubicBezTo>
                        <a:cubicBezTo>
                          <a:pt x="920" y="0"/>
                          <a:pt x="1186" y="266"/>
                          <a:pt x="1186" y="593"/>
                        </a:cubicBezTo>
                        <a:cubicBezTo>
                          <a:pt x="1186" y="920"/>
                          <a:pt x="920" y="1185"/>
                          <a:pt x="593" y="1185"/>
                        </a:cubicBezTo>
                        <a:cubicBezTo>
                          <a:pt x="266" y="1185"/>
                          <a:pt x="0" y="920"/>
                          <a:pt x="0" y="59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9" name="ïśḷîḋè">
                  <a:extLst>
                    <a:ext uri="{FF2B5EF4-FFF2-40B4-BE49-F238E27FC236}">
                      <a16:creationId xmlns="" xmlns:a16="http://schemas.microsoft.com/office/drawing/2014/main" id="{BE6A283F-5792-43DE-B04B-3997A9255263}"/>
                    </a:ext>
                  </a:extLst>
                </p:cNvPr>
                <p:cNvSpPr/>
                <p:nvPr/>
              </p:nvSpPr>
              <p:spPr>
                <a:xfrm>
                  <a:off x="4944083" y="1234401"/>
                  <a:ext cx="2303835" cy="408700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7" name="îṧlïḑe">
                <a:extLst>
                  <a:ext uri="{FF2B5EF4-FFF2-40B4-BE49-F238E27FC236}">
                    <a16:creationId xmlns="" xmlns:a16="http://schemas.microsoft.com/office/drawing/2014/main" id="{C74A9BEC-19E8-4456-A544-E6880668A3E7}"/>
                  </a:ext>
                </a:extLst>
              </p:cNvPr>
              <p:cNvSpPr/>
              <p:nvPr/>
            </p:nvSpPr>
            <p:spPr bwMode="auto">
              <a:xfrm>
                <a:off x="5349724" y="2338088"/>
                <a:ext cx="1492559" cy="2656278"/>
              </a:xfrm>
              <a:prstGeom prst="rect">
                <a:avLst/>
              </a:prstGeom>
              <a:blipFill>
                <a:blip r:embed="rId3"/>
                <a:stretch>
                  <a:fillRect l="-108809" r="-107579"/>
                </a:stretch>
              </a:blip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/>
              <a:p>
                <a:pPr algn="ctr" defTabSz="914400"/>
                <a:endParaRPr lang="zh-CN" altLang="en-US" sz="2800" b="1" dirty="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9" name="îṣļide">
              <a:extLst>
                <a:ext uri="{FF2B5EF4-FFF2-40B4-BE49-F238E27FC236}">
                  <a16:creationId xmlns="" xmlns:a16="http://schemas.microsoft.com/office/drawing/2014/main" id="{0032CD79-724D-42C6-99E3-B87A1F982938}"/>
                </a:ext>
              </a:extLst>
            </p:cNvPr>
            <p:cNvSpPr/>
            <p:nvPr/>
          </p:nvSpPr>
          <p:spPr>
            <a:xfrm>
              <a:off x="1036103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18K</a:t>
              </a:r>
            </a:p>
          </p:txBody>
        </p:sp>
        <p:sp>
          <p:nvSpPr>
            <p:cNvPr id="10" name="iṥlîḓe">
              <a:extLst>
                <a:ext uri="{FF2B5EF4-FFF2-40B4-BE49-F238E27FC236}">
                  <a16:creationId xmlns="" xmlns:a16="http://schemas.microsoft.com/office/drawing/2014/main" id="{4838FAA2-DEBF-43FC-9621-AD58E7C97281}"/>
                </a:ext>
              </a:extLst>
            </p:cNvPr>
            <p:cNvSpPr txBox="1"/>
            <p:nvPr/>
          </p:nvSpPr>
          <p:spPr bwMode="auto">
            <a:xfrm>
              <a:off x="669925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Q1</a:t>
              </a:r>
            </a:p>
          </p:txBody>
        </p:sp>
        <p:sp>
          <p:nvSpPr>
            <p:cNvPr id="11" name="îş1iďé">
              <a:extLst>
                <a:ext uri="{FF2B5EF4-FFF2-40B4-BE49-F238E27FC236}">
                  <a16:creationId xmlns="" xmlns:a16="http://schemas.microsoft.com/office/drawing/2014/main" id="{E9154CD7-3E70-4241-9184-021CAE5F2F58}"/>
                </a:ext>
              </a:extLst>
            </p:cNvPr>
            <p:cNvSpPr/>
            <p:nvPr/>
          </p:nvSpPr>
          <p:spPr>
            <a:xfrm>
              <a:off x="2479991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30K</a:t>
              </a:r>
            </a:p>
          </p:txBody>
        </p:sp>
        <p:sp>
          <p:nvSpPr>
            <p:cNvPr id="12" name="îṩľiḍe">
              <a:extLst>
                <a:ext uri="{FF2B5EF4-FFF2-40B4-BE49-F238E27FC236}">
                  <a16:creationId xmlns="" xmlns:a16="http://schemas.microsoft.com/office/drawing/2014/main" id="{8CEDBD79-9B89-463D-BDB2-CE8AD4CBE342}"/>
                </a:ext>
              </a:extLst>
            </p:cNvPr>
            <p:cNvSpPr txBox="1"/>
            <p:nvPr/>
          </p:nvSpPr>
          <p:spPr bwMode="auto">
            <a:xfrm>
              <a:off x="2113813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Q2</a:t>
              </a:r>
            </a:p>
          </p:txBody>
        </p:sp>
        <p:sp>
          <p:nvSpPr>
            <p:cNvPr id="13" name="îṧ1ïḋe">
              <a:extLst>
                <a:ext uri="{FF2B5EF4-FFF2-40B4-BE49-F238E27FC236}">
                  <a16:creationId xmlns="" xmlns:a16="http://schemas.microsoft.com/office/drawing/2014/main" id="{F12AE5DA-462B-4869-84B9-29195EBEEC0F}"/>
                </a:ext>
              </a:extLst>
            </p:cNvPr>
            <p:cNvSpPr/>
            <p:nvPr/>
          </p:nvSpPr>
          <p:spPr>
            <a:xfrm>
              <a:off x="3923879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36K</a:t>
              </a:r>
            </a:p>
          </p:txBody>
        </p:sp>
        <p:sp>
          <p:nvSpPr>
            <p:cNvPr id="14" name="îs1ïḍé">
              <a:extLst>
                <a:ext uri="{FF2B5EF4-FFF2-40B4-BE49-F238E27FC236}">
                  <a16:creationId xmlns="" xmlns:a16="http://schemas.microsoft.com/office/drawing/2014/main" id="{BDC5B32B-4CA5-4735-A049-89655AFA4014}"/>
                </a:ext>
              </a:extLst>
            </p:cNvPr>
            <p:cNvSpPr txBox="1"/>
            <p:nvPr/>
          </p:nvSpPr>
          <p:spPr bwMode="auto">
            <a:xfrm>
              <a:off x="3557701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Q3</a:t>
              </a:r>
            </a:p>
          </p:txBody>
        </p:sp>
        <p:sp>
          <p:nvSpPr>
            <p:cNvPr id="15" name="íṩḷíḓé">
              <a:extLst>
                <a:ext uri="{FF2B5EF4-FFF2-40B4-BE49-F238E27FC236}">
                  <a16:creationId xmlns="" xmlns:a16="http://schemas.microsoft.com/office/drawing/2014/main" id="{DC4BE681-7828-4C95-A2D6-F75A4DAB202D}"/>
                </a:ext>
              </a:extLst>
            </p:cNvPr>
            <p:cNvSpPr/>
            <p:nvPr/>
          </p:nvSpPr>
          <p:spPr>
            <a:xfrm>
              <a:off x="5367767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52K</a:t>
              </a:r>
            </a:p>
          </p:txBody>
        </p:sp>
        <p:sp>
          <p:nvSpPr>
            <p:cNvPr id="16" name="ï$ļîďè">
              <a:extLst>
                <a:ext uri="{FF2B5EF4-FFF2-40B4-BE49-F238E27FC236}">
                  <a16:creationId xmlns="" xmlns:a16="http://schemas.microsoft.com/office/drawing/2014/main" id="{2312192B-D5BD-4B86-B87C-2113FC850C58}"/>
                </a:ext>
              </a:extLst>
            </p:cNvPr>
            <p:cNvSpPr txBox="1"/>
            <p:nvPr/>
          </p:nvSpPr>
          <p:spPr bwMode="auto">
            <a:xfrm>
              <a:off x="5001589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2017 Q4</a:t>
              </a:r>
            </a:p>
          </p:txBody>
        </p:sp>
        <p:sp>
          <p:nvSpPr>
            <p:cNvPr id="17" name="iṩḻíḋe">
              <a:extLst>
                <a:ext uri="{FF2B5EF4-FFF2-40B4-BE49-F238E27FC236}">
                  <a16:creationId xmlns="" xmlns:a16="http://schemas.microsoft.com/office/drawing/2014/main" id="{B33E4F4F-A540-4A51-8538-FC756737178A}"/>
                </a:ext>
              </a:extLst>
            </p:cNvPr>
            <p:cNvSpPr/>
            <p:nvPr/>
          </p:nvSpPr>
          <p:spPr>
            <a:xfrm>
              <a:off x="6811655" y="5313107"/>
              <a:ext cx="449102" cy="272872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66K</a:t>
              </a:r>
            </a:p>
          </p:txBody>
        </p:sp>
        <p:sp>
          <p:nvSpPr>
            <p:cNvPr id="18" name="îṡlîḍè">
              <a:extLst>
                <a:ext uri="{FF2B5EF4-FFF2-40B4-BE49-F238E27FC236}">
                  <a16:creationId xmlns="" xmlns:a16="http://schemas.microsoft.com/office/drawing/2014/main" id="{66F65FE6-07F8-4ABF-BDD1-CF5373B4DD33}"/>
                </a:ext>
              </a:extLst>
            </p:cNvPr>
            <p:cNvSpPr txBox="1"/>
            <p:nvPr/>
          </p:nvSpPr>
          <p:spPr bwMode="auto">
            <a:xfrm>
              <a:off x="6445477" y="5593302"/>
              <a:ext cx="1181458" cy="419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tx1"/>
                  </a:solidFill>
                </a:rPr>
                <a:t>2018 Q1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35ED90D4-E48F-4F8A-8488-771A0A904708}"/>
                </a:ext>
              </a:extLst>
            </p:cNvPr>
            <p:cNvCxnSpPr/>
            <p:nvPr/>
          </p:nvCxnSpPr>
          <p:spPr>
            <a:xfrm>
              <a:off x="19845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A611D098-7677-4012-A073-F5868CFD6DD2}"/>
                </a:ext>
              </a:extLst>
            </p:cNvPr>
            <p:cNvCxnSpPr/>
            <p:nvPr/>
          </p:nvCxnSpPr>
          <p:spPr>
            <a:xfrm>
              <a:off x="34133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1674E07-9217-49A4-AEE3-18D9C5F5D62F}"/>
                </a:ext>
              </a:extLst>
            </p:cNvPr>
            <p:cNvCxnSpPr/>
            <p:nvPr/>
          </p:nvCxnSpPr>
          <p:spPr>
            <a:xfrm>
              <a:off x="484207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50929CC-64F2-4061-B72D-2C3F81B1206B}"/>
                </a:ext>
              </a:extLst>
            </p:cNvPr>
            <p:cNvCxnSpPr/>
            <p:nvPr/>
          </p:nvCxnSpPr>
          <p:spPr>
            <a:xfrm>
              <a:off x="6270825" y="5313107"/>
              <a:ext cx="0" cy="83051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îṩḻïďê">
              <a:extLst>
                <a:ext uri="{FF2B5EF4-FFF2-40B4-BE49-F238E27FC236}">
                  <a16:creationId xmlns="" xmlns:a16="http://schemas.microsoft.com/office/drawing/2014/main" id="{FE5D8BF0-E262-43B3-A8B8-70F18435D784}"/>
                </a:ext>
              </a:extLst>
            </p:cNvPr>
            <p:cNvGrpSpPr/>
            <p:nvPr/>
          </p:nvGrpSpPr>
          <p:grpSpPr>
            <a:xfrm>
              <a:off x="726653" y="1073113"/>
              <a:ext cx="4965751" cy="1104745"/>
              <a:chOff x="726653" y="1155034"/>
              <a:chExt cx="4965751" cy="1104745"/>
            </a:xfrm>
          </p:grpSpPr>
          <p:grpSp>
            <p:nvGrpSpPr>
              <p:cNvPr id="40" name="í$ľíḓê">
                <a:extLst>
                  <a:ext uri="{FF2B5EF4-FFF2-40B4-BE49-F238E27FC236}">
                    <a16:creationId xmlns="" xmlns:a16="http://schemas.microsoft.com/office/drawing/2014/main" id="{90278D50-B91A-42A4-889F-1CF26F384A9B}"/>
                  </a:ext>
                </a:extLst>
              </p:cNvPr>
              <p:cNvGrpSpPr/>
              <p:nvPr/>
            </p:nvGrpSpPr>
            <p:grpSpPr>
              <a:xfrm>
                <a:off x="1855176" y="115503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44" name="iśľidé">
                  <a:extLst>
                    <a:ext uri="{FF2B5EF4-FFF2-40B4-BE49-F238E27FC236}">
                      <a16:creationId xmlns="" xmlns:a16="http://schemas.microsoft.com/office/drawing/2014/main" id="{2463A10B-8CFB-4E1C-9008-9E50E2CFFBBB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01.Text here</a:t>
                  </a:r>
                </a:p>
              </p:txBody>
            </p:sp>
            <p:sp>
              <p:nvSpPr>
                <p:cNvPr id="45" name="iŝľíḓé">
                  <a:extLst>
                    <a:ext uri="{FF2B5EF4-FFF2-40B4-BE49-F238E27FC236}">
                      <a16:creationId xmlns="" xmlns:a16="http://schemas.microsoft.com/office/drawing/2014/main" id="{C651F6F4-6DAF-4318-A50C-7F0DDBECCB9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41" name="íSlïḓe">
                <a:extLst>
                  <a:ext uri="{FF2B5EF4-FFF2-40B4-BE49-F238E27FC236}">
                    <a16:creationId xmlns="" xmlns:a16="http://schemas.microsoft.com/office/drawing/2014/main" id="{C071D0F1-BE15-402A-B244-FAB22173C895}"/>
                  </a:ext>
                </a:extLst>
              </p:cNvPr>
              <p:cNvGrpSpPr/>
              <p:nvPr/>
            </p:nvGrpSpPr>
            <p:grpSpPr>
              <a:xfrm>
                <a:off x="726653" y="1257044"/>
                <a:ext cx="899312" cy="900726"/>
                <a:chOff x="5646344" y="3213462"/>
                <a:chExt cx="899312" cy="900726"/>
              </a:xfrm>
            </p:grpSpPr>
            <p:sp>
              <p:nvSpPr>
                <p:cNvPr id="42" name="ïsḷïḍè">
                  <a:extLst>
                    <a:ext uri="{FF2B5EF4-FFF2-40B4-BE49-F238E27FC236}">
                      <a16:creationId xmlns="" xmlns:a16="http://schemas.microsoft.com/office/drawing/2014/main" id="{01069EF2-16A6-46CF-85E8-EBAA3FD954B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43" name="ísḷïḑé">
                  <a:extLst>
                    <a:ext uri="{FF2B5EF4-FFF2-40B4-BE49-F238E27FC236}">
                      <a16:creationId xmlns="" xmlns:a16="http://schemas.microsoft.com/office/drawing/2014/main" id="{09221127-F409-4F57-A5F4-0B73E7AE0DA1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4" name="ísḷiḋè">
              <a:extLst>
                <a:ext uri="{FF2B5EF4-FFF2-40B4-BE49-F238E27FC236}">
                  <a16:creationId xmlns="" xmlns:a16="http://schemas.microsoft.com/office/drawing/2014/main" id="{5A784836-9466-4708-93CF-CAC62BFCB78A}"/>
                </a:ext>
              </a:extLst>
            </p:cNvPr>
            <p:cNvGrpSpPr/>
            <p:nvPr/>
          </p:nvGrpSpPr>
          <p:grpSpPr>
            <a:xfrm>
              <a:off x="726653" y="2379938"/>
              <a:ext cx="4965751" cy="1104745"/>
              <a:chOff x="726653" y="2420899"/>
              <a:chExt cx="4965751" cy="1104745"/>
            </a:xfrm>
          </p:grpSpPr>
          <p:grpSp>
            <p:nvGrpSpPr>
              <p:cNvPr id="34" name="iṩḻïḍê">
                <a:extLst>
                  <a:ext uri="{FF2B5EF4-FFF2-40B4-BE49-F238E27FC236}">
                    <a16:creationId xmlns="" xmlns:a16="http://schemas.microsoft.com/office/drawing/2014/main" id="{45590D8F-D4C2-490A-892D-8C2C6AF17880}"/>
                  </a:ext>
                </a:extLst>
              </p:cNvPr>
              <p:cNvGrpSpPr/>
              <p:nvPr/>
            </p:nvGrpSpPr>
            <p:grpSpPr>
              <a:xfrm>
                <a:off x="1855176" y="2420899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8" name="iSḷïḋe">
                  <a:extLst>
                    <a:ext uri="{FF2B5EF4-FFF2-40B4-BE49-F238E27FC236}">
                      <a16:creationId xmlns="" xmlns:a16="http://schemas.microsoft.com/office/drawing/2014/main" id="{7048F8BE-6FE4-4ABF-8F0D-69C0BB59A714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02.Text here</a:t>
                  </a:r>
                </a:p>
              </p:txBody>
            </p:sp>
            <p:sp>
              <p:nvSpPr>
                <p:cNvPr id="39" name="íš1íḋè">
                  <a:extLst>
                    <a:ext uri="{FF2B5EF4-FFF2-40B4-BE49-F238E27FC236}">
                      <a16:creationId xmlns="" xmlns:a16="http://schemas.microsoft.com/office/drawing/2014/main" id="{1A839F16-70D3-4731-A315-09481AEA8CA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35" name="ïSḻïḓé">
                <a:extLst>
                  <a:ext uri="{FF2B5EF4-FFF2-40B4-BE49-F238E27FC236}">
                    <a16:creationId xmlns="" xmlns:a16="http://schemas.microsoft.com/office/drawing/2014/main" id="{423D21F5-5F68-4736-B080-3051F4A1F2AF}"/>
                  </a:ext>
                </a:extLst>
              </p:cNvPr>
              <p:cNvGrpSpPr/>
              <p:nvPr/>
            </p:nvGrpSpPr>
            <p:grpSpPr>
              <a:xfrm>
                <a:off x="726653" y="2522909"/>
                <a:ext cx="899312" cy="900726"/>
                <a:chOff x="5646344" y="3213462"/>
                <a:chExt cx="899312" cy="900726"/>
              </a:xfrm>
            </p:grpSpPr>
            <p:sp>
              <p:nvSpPr>
                <p:cNvPr id="36" name="íṣ1iḋe">
                  <a:extLst>
                    <a:ext uri="{FF2B5EF4-FFF2-40B4-BE49-F238E27FC236}">
                      <a16:creationId xmlns="" xmlns:a16="http://schemas.microsoft.com/office/drawing/2014/main" id="{87A79201-5112-4FBD-B68B-A2BB37BDF772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7" name="ïṧḷíḑe">
                  <a:extLst>
                    <a:ext uri="{FF2B5EF4-FFF2-40B4-BE49-F238E27FC236}">
                      <a16:creationId xmlns="" xmlns:a16="http://schemas.microsoft.com/office/drawing/2014/main" id="{BB36F83B-BABA-4889-8812-268A03794180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5" name="ïSḻîḍè">
              <a:extLst>
                <a:ext uri="{FF2B5EF4-FFF2-40B4-BE49-F238E27FC236}">
                  <a16:creationId xmlns="" xmlns:a16="http://schemas.microsoft.com/office/drawing/2014/main" id="{73804576-FD5E-43B7-B662-2A3D11CE68DC}"/>
                </a:ext>
              </a:extLst>
            </p:cNvPr>
            <p:cNvGrpSpPr/>
            <p:nvPr/>
          </p:nvGrpSpPr>
          <p:grpSpPr>
            <a:xfrm>
              <a:off x="726653" y="3686764"/>
              <a:ext cx="4965751" cy="1104745"/>
              <a:chOff x="726653" y="3686764"/>
              <a:chExt cx="4965751" cy="1104745"/>
            </a:xfrm>
          </p:grpSpPr>
          <p:grpSp>
            <p:nvGrpSpPr>
              <p:cNvPr id="28" name="ïšḷîḑé">
                <a:extLst>
                  <a:ext uri="{FF2B5EF4-FFF2-40B4-BE49-F238E27FC236}">
                    <a16:creationId xmlns="" xmlns:a16="http://schemas.microsoft.com/office/drawing/2014/main" id="{CE0EF136-4899-4581-959D-7822CD903C4C}"/>
                  </a:ext>
                </a:extLst>
              </p:cNvPr>
              <p:cNvGrpSpPr/>
              <p:nvPr/>
            </p:nvGrpSpPr>
            <p:grpSpPr>
              <a:xfrm>
                <a:off x="1855176" y="3686764"/>
                <a:ext cx="3837228" cy="1104745"/>
                <a:chOff x="666932" y="4425289"/>
                <a:chExt cx="3082945" cy="1104745"/>
              </a:xfrm>
            </p:grpSpPr>
            <p:sp>
              <p:nvSpPr>
                <p:cNvPr id="32" name="íšḻïḋe">
                  <a:extLst>
                    <a:ext uri="{FF2B5EF4-FFF2-40B4-BE49-F238E27FC236}">
                      <a16:creationId xmlns="" xmlns:a16="http://schemas.microsoft.com/office/drawing/2014/main" id="{EF07A25D-C102-4FF7-9145-6750C40BAF36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308294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03.Text here</a:t>
                  </a:r>
                </a:p>
              </p:txBody>
            </p:sp>
            <p:sp>
              <p:nvSpPr>
                <p:cNvPr id="33" name="îśḷîďe">
                  <a:extLst>
                    <a:ext uri="{FF2B5EF4-FFF2-40B4-BE49-F238E27FC236}">
                      <a16:creationId xmlns="" xmlns:a16="http://schemas.microsoft.com/office/drawing/2014/main" id="{0D470F15-9219-4CC6-B85E-720286059C93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308294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9" name="ïšḻîḑe">
                <a:extLst>
                  <a:ext uri="{FF2B5EF4-FFF2-40B4-BE49-F238E27FC236}">
                    <a16:creationId xmlns="" xmlns:a16="http://schemas.microsoft.com/office/drawing/2014/main" id="{4A758EB4-BC32-443A-B1FB-39586A8DBC8E}"/>
                  </a:ext>
                </a:extLst>
              </p:cNvPr>
              <p:cNvGrpSpPr/>
              <p:nvPr/>
            </p:nvGrpSpPr>
            <p:grpSpPr>
              <a:xfrm>
                <a:off x="726653" y="3788774"/>
                <a:ext cx="899312" cy="900726"/>
                <a:chOff x="5646344" y="3213462"/>
                <a:chExt cx="899312" cy="900726"/>
              </a:xfrm>
            </p:grpSpPr>
            <p:sp>
              <p:nvSpPr>
                <p:cNvPr id="30" name="ïśļíďê">
                  <a:extLst>
                    <a:ext uri="{FF2B5EF4-FFF2-40B4-BE49-F238E27FC236}">
                      <a16:creationId xmlns="" xmlns:a16="http://schemas.microsoft.com/office/drawing/2014/main" id="{D823EBDE-E017-4F36-A5A4-219F0AD2FFDD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custGeom>
                  <a:avLst/>
                  <a:gdLst>
                    <a:gd name="T0" fmla="*/ 1066 w 1272"/>
                    <a:gd name="T1" fmla="*/ 168 h 1274"/>
                    <a:gd name="T2" fmla="*/ 1132 w 1272"/>
                    <a:gd name="T3" fmla="*/ 238 h 1274"/>
                    <a:gd name="T4" fmla="*/ 1186 w 1272"/>
                    <a:gd name="T5" fmla="*/ 316 h 1274"/>
                    <a:gd name="T6" fmla="*/ 1226 w 1272"/>
                    <a:gd name="T7" fmla="*/ 398 h 1274"/>
                    <a:gd name="T8" fmla="*/ 1254 w 1272"/>
                    <a:gd name="T9" fmla="*/ 486 h 1274"/>
                    <a:gd name="T10" fmla="*/ 1270 w 1272"/>
                    <a:gd name="T11" fmla="*/ 576 h 1274"/>
                    <a:gd name="T12" fmla="*/ 1272 w 1272"/>
                    <a:gd name="T13" fmla="*/ 668 h 1274"/>
                    <a:gd name="T14" fmla="*/ 1260 w 1272"/>
                    <a:gd name="T15" fmla="*/ 760 h 1274"/>
                    <a:gd name="T16" fmla="*/ 1236 w 1272"/>
                    <a:gd name="T17" fmla="*/ 850 h 1274"/>
                    <a:gd name="T18" fmla="*/ 1198 w 1272"/>
                    <a:gd name="T19" fmla="*/ 936 h 1274"/>
                    <a:gd name="T20" fmla="*/ 1146 w 1272"/>
                    <a:gd name="T21" fmla="*/ 1016 h 1274"/>
                    <a:gd name="T22" fmla="*/ 1106 w 1272"/>
                    <a:gd name="T23" fmla="*/ 1068 h 1274"/>
                    <a:gd name="T24" fmla="*/ 1036 w 1272"/>
                    <a:gd name="T25" fmla="*/ 1134 h 1274"/>
                    <a:gd name="T26" fmla="*/ 958 w 1272"/>
                    <a:gd name="T27" fmla="*/ 1186 h 1274"/>
                    <a:gd name="T28" fmla="*/ 874 w 1272"/>
                    <a:gd name="T29" fmla="*/ 1228 h 1274"/>
                    <a:gd name="T30" fmla="*/ 786 w 1272"/>
                    <a:gd name="T31" fmla="*/ 1256 h 1274"/>
                    <a:gd name="T32" fmla="*/ 696 w 1272"/>
                    <a:gd name="T33" fmla="*/ 1272 h 1274"/>
                    <a:gd name="T34" fmla="*/ 604 w 1272"/>
                    <a:gd name="T35" fmla="*/ 1274 h 1274"/>
                    <a:gd name="T36" fmla="*/ 514 w 1272"/>
                    <a:gd name="T37" fmla="*/ 1262 h 1274"/>
                    <a:gd name="T38" fmla="*/ 424 w 1272"/>
                    <a:gd name="T39" fmla="*/ 1238 h 1274"/>
                    <a:gd name="T40" fmla="*/ 338 w 1272"/>
                    <a:gd name="T41" fmla="*/ 1200 h 1274"/>
                    <a:gd name="T42" fmla="*/ 256 w 1272"/>
                    <a:gd name="T43" fmla="*/ 1148 h 1274"/>
                    <a:gd name="T44" fmla="*/ 206 w 1272"/>
                    <a:gd name="T45" fmla="*/ 1106 h 1274"/>
                    <a:gd name="T46" fmla="*/ 140 w 1272"/>
                    <a:gd name="T47" fmla="*/ 1036 h 1274"/>
                    <a:gd name="T48" fmla="*/ 86 w 1272"/>
                    <a:gd name="T49" fmla="*/ 958 h 1274"/>
                    <a:gd name="T50" fmla="*/ 46 w 1272"/>
                    <a:gd name="T51" fmla="*/ 876 h 1274"/>
                    <a:gd name="T52" fmla="*/ 18 w 1272"/>
                    <a:gd name="T53" fmla="*/ 788 h 1274"/>
                    <a:gd name="T54" fmla="*/ 2 w 1272"/>
                    <a:gd name="T55" fmla="*/ 698 h 1274"/>
                    <a:gd name="T56" fmla="*/ 0 w 1272"/>
                    <a:gd name="T57" fmla="*/ 606 h 1274"/>
                    <a:gd name="T58" fmla="*/ 10 w 1272"/>
                    <a:gd name="T59" fmla="*/ 514 h 1274"/>
                    <a:gd name="T60" fmla="*/ 36 w 1272"/>
                    <a:gd name="T61" fmla="*/ 426 h 1274"/>
                    <a:gd name="T62" fmla="*/ 74 w 1272"/>
                    <a:gd name="T63" fmla="*/ 338 h 1274"/>
                    <a:gd name="T64" fmla="*/ 124 w 1272"/>
                    <a:gd name="T65" fmla="*/ 258 h 1274"/>
                    <a:gd name="T66" fmla="*/ 166 w 1272"/>
                    <a:gd name="T67" fmla="*/ 208 h 1274"/>
                    <a:gd name="T68" fmla="*/ 236 w 1272"/>
                    <a:gd name="T69" fmla="*/ 142 h 1274"/>
                    <a:gd name="T70" fmla="*/ 314 w 1272"/>
                    <a:gd name="T71" fmla="*/ 88 h 1274"/>
                    <a:gd name="T72" fmla="*/ 398 w 1272"/>
                    <a:gd name="T73" fmla="*/ 46 h 1274"/>
                    <a:gd name="T74" fmla="*/ 486 w 1272"/>
                    <a:gd name="T75" fmla="*/ 18 h 1274"/>
                    <a:gd name="T76" fmla="*/ 576 w 1272"/>
                    <a:gd name="T77" fmla="*/ 4 h 1274"/>
                    <a:gd name="T78" fmla="*/ 668 w 1272"/>
                    <a:gd name="T79" fmla="*/ 2 h 1274"/>
                    <a:gd name="T80" fmla="*/ 758 w 1272"/>
                    <a:gd name="T81" fmla="*/ 12 h 1274"/>
                    <a:gd name="T82" fmla="*/ 848 w 1272"/>
                    <a:gd name="T83" fmla="*/ 36 h 1274"/>
                    <a:gd name="T84" fmla="*/ 934 w 1272"/>
                    <a:gd name="T85" fmla="*/ 74 h 1274"/>
                    <a:gd name="T86" fmla="*/ 1016 w 1272"/>
                    <a:gd name="T87" fmla="*/ 126 h 1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72" h="1274">
                      <a:moveTo>
                        <a:pt x="1042" y="146"/>
                      </a:moveTo>
                      <a:lnTo>
                        <a:pt x="1042" y="146"/>
                      </a:lnTo>
                      <a:lnTo>
                        <a:pt x="1066" y="168"/>
                      </a:lnTo>
                      <a:lnTo>
                        <a:pt x="1090" y="190"/>
                      </a:lnTo>
                      <a:lnTo>
                        <a:pt x="1112" y="214"/>
                      </a:lnTo>
                      <a:lnTo>
                        <a:pt x="1132" y="238"/>
                      </a:lnTo>
                      <a:lnTo>
                        <a:pt x="1152" y="264"/>
                      </a:lnTo>
                      <a:lnTo>
                        <a:pt x="1170" y="290"/>
                      </a:lnTo>
                      <a:lnTo>
                        <a:pt x="1186" y="316"/>
                      </a:lnTo>
                      <a:lnTo>
                        <a:pt x="1200" y="342"/>
                      </a:lnTo>
                      <a:lnTo>
                        <a:pt x="1214" y="370"/>
                      </a:lnTo>
                      <a:lnTo>
                        <a:pt x="1226" y="398"/>
                      </a:lnTo>
                      <a:lnTo>
                        <a:pt x="1238" y="428"/>
                      </a:lnTo>
                      <a:lnTo>
                        <a:pt x="1246" y="456"/>
                      </a:lnTo>
                      <a:lnTo>
                        <a:pt x="1254" y="486"/>
                      </a:lnTo>
                      <a:lnTo>
                        <a:pt x="1260" y="516"/>
                      </a:lnTo>
                      <a:lnTo>
                        <a:pt x="1266" y="546"/>
                      </a:lnTo>
                      <a:lnTo>
                        <a:pt x="1270" y="576"/>
                      </a:lnTo>
                      <a:lnTo>
                        <a:pt x="1272" y="608"/>
                      </a:lnTo>
                      <a:lnTo>
                        <a:pt x="1272" y="638"/>
                      </a:lnTo>
                      <a:lnTo>
                        <a:pt x="1272" y="668"/>
                      </a:lnTo>
                      <a:lnTo>
                        <a:pt x="1270" y="700"/>
                      </a:lnTo>
                      <a:lnTo>
                        <a:pt x="1266" y="730"/>
                      </a:lnTo>
                      <a:lnTo>
                        <a:pt x="1260" y="760"/>
                      </a:lnTo>
                      <a:lnTo>
                        <a:pt x="1254" y="790"/>
                      </a:lnTo>
                      <a:lnTo>
                        <a:pt x="1246" y="820"/>
                      </a:lnTo>
                      <a:lnTo>
                        <a:pt x="1236" y="850"/>
                      </a:lnTo>
                      <a:lnTo>
                        <a:pt x="1226" y="878"/>
                      </a:lnTo>
                      <a:lnTo>
                        <a:pt x="1212" y="908"/>
                      </a:lnTo>
                      <a:lnTo>
                        <a:pt x="1198" y="936"/>
                      </a:lnTo>
                      <a:lnTo>
                        <a:pt x="1182" y="964"/>
                      </a:lnTo>
                      <a:lnTo>
                        <a:pt x="1166" y="990"/>
                      </a:lnTo>
                      <a:lnTo>
                        <a:pt x="1146" y="1016"/>
                      </a:lnTo>
                      <a:lnTo>
                        <a:pt x="1126" y="1042"/>
                      </a:lnTo>
                      <a:lnTo>
                        <a:pt x="1126" y="1042"/>
                      </a:lnTo>
                      <a:lnTo>
                        <a:pt x="1106" y="1068"/>
                      </a:lnTo>
                      <a:lnTo>
                        <a:pt x="1082" y="1090"/>
                      </a:lnTo>
                      <a:lnTo>
                        <a:pt x="1060" y="1112"/>
                      </a:lnTo>
                      <a:lnTo>
                        <a:pt x="1036" y="1134"/>
                      </a:lnTo>
                      <a:lnTo>
                        <a:pt x="1010" y="1152"/>
                      </a:lnTo>
                      <a:lnTo>
                        <a:pt x="984" y="1170"/>
                      </a:lnTo>
                      <a:lnTo>
                        <a:pt x="958" y="1186"/>
                      </a:lnTo>
                      <a:lnTo>
                        <a:pt x="930" y="1202"/>
                      </a:lnTo>
                      <a:lnTo>
                        <a:pt x="902" y="1216"/>
                      </a:lnTo>
                      <a:lnTo>
                        <a:pt x="874" y="1228"/>
                      </a:lnTo>
                      <a:lnTo>
                        <a:pt x="846" y="1238"/>
                      </a:lnTo>
                      <a:lnTo>
                        <a:pt x="816" y="1248"/>
                      </a:lnTo>
                      <a:lnTo>
                        <a:pt x="786" y="1256"/>
                      </a:lnTo>
                      <a:lnTo>
                        <a:pt x="756" y="1262"/>
                      </a:lnTo>
                      <a:lnTo>
                        <a:pt x="726" y="1268"/>
                      </a:lnTo>
                      <a:lnTo>
                        <a:pt x="696" y="1272"/>
                      </a:lnTo>
                      <a:lnTo>
                        <a:pt x="666" y="1274"/>
                      </a:lnTo>
                      <a:lnTo>
                        <a:pt x="636" y="1274"/>
                      </a:lnTo>
                      <a:lnTo>
                        <a:pt x="604" y="1274"/>
                      </a:lnTo>
                      <a:lnTo>
                        <a:pt x="574" y="1270"/>
                      </a:lnTo>
                      <a:lnTo>
                        <a:pt x="544" y="1268"/>
                      </a:lnTo>
                      <a:lnTo>
                        <a:pt x="514" y="1262"/>
                      </a:lnTo>
                      <a:lnTo>
                        <a:pt x="484" y="1256"/>
                      </a:lnTo>
                      <a:lnTo>
                        <a:pt x="454" y="1248"/>
                      </a:lnTo>
                      <a:lnTo>
                        <a:pt x="424" y="1238"/>
                      </a:lnTo>
                      <a:lnTo>
                        <a:pt x="394" y="1226"/>
                      </a:lnTo>
                      <a:lnTo>
                        <a:pt x="366" y="1214"/>
                      </a:lnTo>
                      <a:lnTo>
                        <a:pt x="338" y="1200"/>
                      </a:lnTo>
                      <a:lnTo>
                        <a:pt x="310" y="1184"/>
                      </a:lnTo>
                      <a:lnTo>
                        <a:pt x="282" y="1166"/>
                      </a:lnTo>
                      <a:lnTo>
                        <a:pt x="256" y="1148"/>
                      </a:lnTo>
                      <a:lnTo>
                        <a:pt x="230" y="1128"/>
                      </a:lnTo>
                      <a:lnTo>
                        <a:pt x="230" y="1128"/>
                      </a:lnTo>
                      <a:lnTo>
                        <a:pt x="206" y="1106"/>
                      </a:lnTo>
                      <a:lnTo>
                        <a:pt x="182" y="1084"/>
                      </a:lnTo>
                      <a:lnTo>
                        <a:pt x="160" y="1060"/>
                      </a:lnTo>
                      <a:lnTo>
                        <a:pt x="140" y="1036"/>
                      </a:lnTo>
                      <a:lnTo>
                        <a:pt x="120" y="1012"/>
                      </a:lnTo>
                      <a:lnTo>
                        <a:pt x="102" y="986"/>
                      </a:lnTo>
                      <a:lnTo>
                        <a:pt x="86" y="958"/>
                      </a:lnTo>
                      <a:lnTo>
                        <a:pt x="72" y="932"/>
                      </a:lnTo>
                      <a:lnTo>
                        <a:pt x="58" y="904"/>
                      </a:lnTo>
                      <a:lnTo>
                        <a:pt x="46" y="876"/>
                      </a:lnTo>
                      <a:lnTo>
                        <a:pt x="34" y="846"/>
                      </a:lnTo>
                      <a:lnTo>
                        <a:pt x="26" y="818"/>
                      </a:lnTo>
                      <a:lnTo>
                        <a:pt x="18" y="788"/>
                      </a:lnTo>
                      <a:lnTo>
                        <a:pt x="10" y="758"/>
                      </a:lnTo>
                      <a:lnTo>
                        <a:pt x="6" y="728"/>
                      </a:lnTo>
                      <a:lnTo>
                        <a:pt x="2" y="698"/>
                      </a:lnTo>
                      <a:lnTo>
                        <a:pt x="0" y="668"/>
                      </a:lnTo>
                      <a:lnTo>
                        <a:pt x="0" y="636"/>
                      </a:lnTo>
                      <a:lnTo>
                        <a:pt x="0" y="606"/>
                      </a:lnTo>
                      <a:lnTo>
                        <a:pt x="2" y="576"/>
                      </a:lnTo>
                      <a:lnTo>
                        <a:pt x="6" y="544"/>
                      </a:lnTo>
                      <a:lnTo>
                        <a:pt x="10" y="514"/>
                      </a:lnTo>
                      <a:lnTo>
                        <a:pt x="18" y="484"/>
                      </a:lnTo>
                      <a:lnTo>
                        <a:pt x="26" y="454"/>
                      </a:lnTo>
                      <a:lnTo>
                        <a:pt x="36" y="426"/>
                      </a:lnTo>
                      <a:lnTo>
                        <a:pt x="46" y="396"/>
                      </a:lnTo>
                      <a:lnTo>
                        <a:pt x="60" y="368"/>
                      </a:lnTo>
                      <a:lnTo>
                        <a:pt x="74" y="338"/>
                      </a:lnTo>
                      <a:lnTo>
                        <a:pt x="88" y="312"/>
                      </a:lnTo>
                      <a:lnTo>
                        <a:pt x="106" y="284"/>
                      </a:lnTo>
                      <a:lnTo>
                        <a:pt x="124" y="258"/>
                      </a:lnTo>
                      <a:lnTo>
                        <a:pt x="146" y="232"/>
                      </a:lnTo>
                      <a:lnTo>
                        <a:pt x="146" y="232"/>
                      </a:lnTo>
                      <a:lnTo>
                        <a:pt x="166" y="208"/>
                      </a:lnTo>
                      <a:lnTo>
                        <a:pt x="190" y="184"/>
                      </a:lnTo>
                      <a:lnTo>
                        <a:pt x="212" y="162"/>
                      </a:lnTo>
                      <a:lnTo>
                        <a:pt x="236" y="142"/>
                      </a:lnTo>
                      <a:lnTo>
                        <a:pt x="262" y="122"/>
                      </a:lnTo>
                      <a:lnTo>
                        <a:pt x="288" y="104"/>
                      </a:lnTo>
                      <a:lnTo>
                        <a:pt x="314" y="88"/>
                      </a:lnTo>
                      <a:lnTo>
                        <a:pt x="342" y="72"/>
                      </a:lnTo>
                      <a:lnTo>
                        <a:pt x="370" y="58"/>
                      </a:lnTo>
                      <a:lnTo>
                        <a:pt x="398" y="46"/>
                      </a:lnTo>
                      <a:lnTo>
                        <a:pt x="426" y="36"/>
                      </a:lnTo>
                      <a:lnTo>
                        <a:pt x="456" y="26"/>
                      </a:lnTo>
                      <a:lnTo>
                        <a:pt x="486" y="18"/>
                      </a:lnTo>
                      <a:lnTo>
                        <a:pt x="516" y="12"/>
                      </a:lnTo>
                      <a:lnTo>
                        <a:pt x="546" y="8"/>
                      </a:lnTo>
                      <a:lnTo>
                        <a:pt x="576" y="4"/>
                      </a:lnTo>
                      <a:lnTo>
                        <a:pt x="606" y="2"/>
                      </a:lnTo>
                      <a:lnTo>
                        <a:pt x="636" y="0"/>
                      </a:lnTo>
                      <a:lnTo>
                        <a:pt x="668" y="2"/>
                      </a:lnTo>
                      <a:lnTo>
                        <a:pt x="698" y="4"/>
                      </a:lnTo>
                      <a:lnTo>
                        <a:pt x="728" y="8"/>
                      </a:lnTo>
                      <a:lnTo>
                        <a:pt x="758" y="12"/>
                      </a:lnTo>
                      <a:lnTo>
                        <a:pt x="788" y="18"/>
                      </a:lnTo>
                      <a:lnTo>
                        <a:pt x="818" y="28"/>
                      </a:lnTo>
                      <a:lnTo>
                        <a:pt x="848" y="36"/>
                      </a:lnTo>
                      <a:lnTo>
                        <a:pt x="878" y="48"/>
                      </a:lnTo>
                      <a:lnTo>
                        <a:pt x="906" y="60"/>
                      </a:lnTo>
                      <a:lnTo>
                        <a:pt x="934" y="74"/>
                      </a:lnTo>
                      <a:lnTo>
                        <a:pt x="962" y="90"/>
                      </a:lnTo>
                      <a:lnTo>
                        <a:pt x="990" y="108"/>
                      </a:lnTo>
                      <a:lnTo>
                        <a:pt x="1016" y="126"/>
                      </a:lnTo>
                      <a:lnTo>
                        <a:pt x="1042" y="146"/>
                      </a:lnTo>
                      <a:lnTo>
                        <a:pt x="1042" y="1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31" name="íṣḻiḍé">
                  <a:extLst>
                    <a:ext uri="{FF2B5EF4-FFF2-40B4-BE49-F238E27FC236}">
                      <a16:creationId xmlns="" xmlns:a16="http://schemas.microsoft.com/office/drawing/2014/main" id="{D4A1894E-C2FE-4385-9F1D-D4647EA708F4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1402C10D-AB1A-4437-B91E-CD2AA7D1630F}"/>
                </a:ext>
              </a:extLst>
            </p:cNvPr>
            <p:cNvCxnSpPr/>
            <p:nvPr/>
          </p:nvCxnSpPr>
          <p:spPr>
            <a:xfrm>
              <a:off x="1984575" y="2177858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ABDAB882-EA5B-4E5F-89E6-B7EBA77A37E1}"/>
                </a:ext>
              </a:extLst>
            </p:cNvPr>
            <p:cNvCxnSpPr/>
            <p:nvPr/>
          </p:nvCxnSpPr>
          <p:spPr>
            <a:xfrm>
              <a:off x="1984575" y="3613763"/>
              <a:ext cx="37078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433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26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4413" y="1334761"/>
            <a:ext cx="8888238" cy="4539405"/>
            <a:chOff x="1014413" y="1334761"/>
            <a:chExt cx="8888238" cy="4539405"/>
          </a:xfrm>
        </p:grpSpPr>
        <p:grpSp>
          <p:nvGrpSpPr>
            <p:cNvPr id="47" name="işḻîḓê"/>
            <p:cNvGrpSpPr/>
            <p:nvPr/>
          </p:nvGrpSpPr>
          <p:grpSpPr>
            <a:xfrm>
              <a:off x="1014413" y="2546104"/>
              <a:ext cx="3370411" cy="1582542"/>
              <a:chOff x="-22546" y="2564904"/>
              <a:chExt cx="3370411" cy="1582542"/>
            </a:xfrm>
          </p:grpSpPr>
          <p:grpSp>
            <p:nvGrpSpPr>
              <p:cNvPr id="77" name="î$ḷíde"/>
              <p:cNvGrpSpPr/>
              <p:nvPr/>
            </p:nvGrpSpPr>
            <p:grpSpPr>
              <a:xfrm>
                <a:off x="-22546" y="2564904"/>
                <a:ext cx="3370411" cy="1037958"/>
                <a:chOff x="7453945" y="2930257"/>
                <a:chExt cx="3370411" cy="1037958"/>
              </a:xfrm>
            </p:grpSpPr>
            <p:sp>
              <p:nvSpPr>
                <p:cNvPr id="80" name="ï$ḷïdê"/>
                <p:cNvSpPr txBox="1"/>
                <p:nvPr/>
              </p:nvSpPr>
              <p:spPr>
                <a:xfrm>
                  <a:off x="7453945" y="2930257"/>
                  <a:ext cx="3370411" cy="1037958"/>
                </a:xfrm>
                <a:prstGeom prst="rect">
                  <a:avLst/>
                </a:prstGeom>
                <a:noFill/>
                <a:ln w="3175">
                  <a:solidFill>
                    <a:schemeClr val="tx1">
                      <a:lumMod val="40000"/>
                      <a:lumOff val="60000"/>
                    </a:schemeClr>
                  </a:solidFill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algn="r"/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r>
                    <a:rPr lang="en-US" altLang="zh-CN" sz="3500" b="1" dirty="0"/>
                    <a:t>CONTENTS</a:t>
                  </a:r>
                  <a:r>
                    <a:rPr lang="zh-CN" altLang="en-US" sz="2400" b="1" dirty="0"/>
                    <a:t/>
                  </a:r>
                  <a:br>
                    <a:rPr lang="zh-CN" altLang="en-US" sz="2400" b="1" dirty="0"/>
                  </a:br>
                  <a:endParaRPr lang="zh-CN" altLang="en-US" sz="2400" b="1" dirty="0"/>
                </a:p>
              </p:txBody>
            </p:sp>
            <p:sp>
              <p:nvSpPr>
                <p:cNvPr id="81" name="ïṥľîḓé"/>
                <p:cNvSpPr txBox="1"/>
                <p:nvPr/>
              </p:nvSpPr>
              <p:spPr>
                <a:xfrm>
                  <a:off x="9024156" y="3545810"/>
                  <a:ext cx="1800200" cy="27699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ctr">
                  <a:normAutofit fontScale="85000" lnSpcReduction="20000"/>
                </a:bodyPr>
                <a:lstStyle/>
                <a:p>
                  <a:pPr algn="ctr"/>
                  <a:endParaRPr/>
                </a:p>
              </p:txBody>
            </p:sp>
          </p:grpSp>
          <p:cxnSp>
            <p:nvCxnSpPr>
              <p:cNvPr id="78" name="直接连接符 77"/>
              <p:cNvCxnSpPr/>
              <p:nvPr/>
            </p:nvCxnSpPr>
            <p:spPr>
              <a:xfrm>
                <a:off x="2309919" y="3566045"/>
                <a:ext cx="46805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iṥḷidê"/>
              <p:cNvSpPr txBox="1"/>
              <p:nvPr/>
            </p:nvSpPr>
            <p:spPr>
              <a:xfrm>
                <a:off x="-22546" y="3639615"/>
                <a:ext cx="3370411" cy="50783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  <a:endParaRPr lang="zh-CN" altLang="en-US" sz="1100" dirty="0"/>
              </a:p>
            </p:txBody>
          </p:sp>
        </p:grpSp>
        <p:grpSp>
          <p:nvGrpSpPr>
            <p:cNvPr id="48" name="iślíḍe">
              <a:extLst>
                <a:ext uri="{FF2B5EF4-FFF2-40B4-BE49-F238E27FC236}">
                  <a16:creationId xmlns="" xmlns:a16="http://schemas.microsoft.com/office/drawing/2014/main" id="{4D586421-DCB0-4FCC-A5A4-B23496E96C1C}"/>
                </a:ext>
              </a:extLst>
            </p:cNvPr>
            <p:cNvGrpSpPr/>
            <p:nvPr/>
          </p:nvGrpSpPr>
          <p:grpSpPr>
            <a:xfrm>
              <a:off x="5467115" y="5202871"/>
              <a:ext cx="4435536" cy="671295"/>
              <a:chOff x="5411924" y="5057599"/>
              <a:chExt cx="4435536" cy="671295"/>
            </a:xfrm>
          </p:grpSpPr>
          <p:sp>
            <p:nvSpPr>
              <p:cNvPr id="73" name="í$1îdè"/>
              <p:cNvSpPr/>
              <p:nvPr/>
            </p:nvSpPr>
            <p:spPr>
              <a:xfrm>
                <a:off x="5411924" y="5104545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grpSp>
            <p:nvGrpSpPr>
              <p:cNvPr id="74" name="ïşḷîďê"/>
              <p:cNvGrpSpPr/>
              <p:nvPr/>
            </p:nvGrpSpPr>
            <p:grpSpPr>
              <a:xfrm>
                <a:off x="6036271" y="5057599"/>
                <a:ext cx="3811189" cy="640736"/>
                <a:chOff x="6605788" y="1391888"/>
                <a:chExt cx="4070427" cy="640736"/>
              </a:xfrm>
            </p:grpSpPr>
            <p:sp>
              <p:nvSpPr>
                <p:cNvPr id="75" name="isļïďè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76" name="ïSḷïdé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49" name="îsľîḑé">
              <a:extLst>
                <a:ext uri="{FF2B5EF4-FFF2-40B4-BE49-F238E27FC236}">
                  <a16:creationId xmlns="" xmlns:a16="http://schemas.microsoft.com/office/drawing/2014/main" id="{072D124A-EF63-41F3-A045-AB9FB0A03D75}"/>
                </a:ext>
              </a:extLst>
            </p:cNvPr>
            <p:cNvGrpSpPr/>
            <p:nvPr/>
          </p:nvGrpSpPr>
          <p:grpSpPr>
            <a:xfrm>
              <a:off x="5472554" y="4235843"/>
              <a:ext cx="4430097" cy="671295"/>
              <a:chOff x="5417363" y="4179023"/>
              <a:chExt cx="4430097" cy="671295"/>
            </a:xfrm>
          </p:grpSpPr>
          <p:sp>
            <p:nvSpPr>
              <p:cNvPr id="69" name="işľïḋê"/>
              <p:cNvSpPr/>
              <p:nvPr/>
            </p:nvSpPr>
            <p:spPr>
              <a:xfrm>
                <a:off x="5417363" y="4225969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grpSp>
            <p:nvGrpSpPr>
              <p:cNvPr id="70" name="îŝḷîḋê"/>
              <p:cNvGrpSpPr/>
              <p:nvPr/>
            </p:nvGrpSpPr>
            <p:grpSpPr>
              <a:xfrm>
                <a:off x="6036271" y="4179023"/>
                <a:ext cx="3811189" cy="640736"/>
                <a:chOff x="6605788" y="1391888"/>
                <a:chExt cx="4070427" cy="640736"/>
              </a:xfrm>
            </p:grpSpPr>
            <p:sp>
              <p:nvSpPr>
                <p:cNvPr id="71" name="íṣ1íď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72" name="îṣľíḑe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0" name="ïS1íďé">
              <a:extLst>
                <a:ext uri="{FF2B5EF4-FFF2-40B4-BE49-F238E27FC236}">
                  <a16:creationId xmlns="" xmlns:a16="http://schemas.microsoft.com/office/drawing/2014/main" id="{63130828-1508-4F63-BC7C-3E9DC126B6DB}"/>
                </a:ext>
              </a:extLst>
            </p:cNvPr>
            <p:cNvGrpSpPr/>
            <p:nvPr/>
          </p:nvGrpSpPr>
          <p:grpSpPr>
            <a:xfrm>
              <a:off x="5472554" y="3268815"/>
              <a:ext cx="4430097" cy="671295"/>
              <a:chOff x="5417363" y="3300447"/>
              <a:chExt cx="4430097" cy="671295"/>
            </a:xfrm>
          </p:grpSpPr>
          <p:sp>
            <p:nvSpPr>
              <p:cNvPr id="65" name="iś1íḓê"/>
              <p:cNvSpPr/>
              <p:nvPr/>
            </p:nvSpPr>
            <p:spPr>
              <a:xfrm>
                <a:off x="5417363" y="3347393"/>
                <a:ext cx="624349" cy="624349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grpSp>
            <p:nvGrpSpPr>
              <p:cNvPr id="66" name="îşľîde"/>
              <p:cNvGrpSpPr/>
              <p:nvPr/>
            </p:nvGrpSpPr>
            <p:grpSpPr>
              <a:xfrm>
                <a:off x="6036271" y="3300447"/>
                <a:ext cx="3811189" cy="640736"/>
                <a:chOff x="6605788" y="1391888"/>
                <a:chExt cx="4070427" cy="640736"/>
              </a:xfrm>
            </p:grpSpPr>
            <p:sp>
              <p:nvSpPr>
                <p:cNvPr id="67" name="işļïḓé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8" name="ïSľiďe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1" name="îš1îḋê">
              <a:extLst>
                <a:ext uri="{FF2B5EF4-FFF2-40B4-BE49-F238E27FC236}">
                  <a16:creationId xmlns="" xmlns:a16="http://schemas.microsoft.com/office/drawing/2014/main" id="{B359BB39-F191-4979-B6AF-CAD6C31A695B}"/>
                </a:ext>
              </a:extLst>
            </p:cNvPr>
            <p:cNvGrpSpPr/>
            <p:nvPr/>
          </p:nvGrpSpPr>
          <p:grpSpPr>
            <a:xfrm>
              <a:off x="5472554" y="2301788"/>
              <a:ext cx="4430097" cy="671295"/>
              <a:chOff x="5417363" y="2421871"/>
              <a:chExt cx="4430097" cy="671295"/>
            </a:xfrm>
          </p:grpSpPr>
          <p:sp>
            <p:nvSpPr>
              <p:cNvPr id="61" name="íṥḻiḋé"/>
              <p:cNvSpPr/>
              <p:nvPr/>
            </p:nvSpPr>
            <p:spPr>
              <a:xfrm>
                <a:off x="5417363" y="2468817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grpSp>
            <p:nvGrpSpPr>
              <p:cNvPr id="62" name="iṣḻiḓé"/>
              <p:cNvGrpSpPr/>
              <p:nvPr/>
            </p:nvGrpSpPr>
            <p:grpSpPr>
              <a:xfrm>
                <a:off x="6036271" y="2421871"/>
                <a:ext cx="3811189" cy="640736"/>
                <a:chOff x="6605788" y="1391888"/>
                <a:chExt cx="4070427" cy="640736"/>
              </a:xfrm>
            </p:grpSpPr>
            <p:sp>
              <p:nvSpPr>
                <p:cNvPr id="63" name="íšlïdè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4" name="ïṥļîḓ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  <a:endParaRPr lang="zh-CN" altLang="en-US" sz="110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52" name="îSḷiḑè">
              <a:extLst>
                <a:ext uri="{FF2B5EF4-FFF2-40B4-BE49-F238E27FC236}">
                  <a16:creationId xmlns="" xmlns:a16="http://schemas.microsoft.com/office/drawing/2014/main" id="{34A8EAED-5DE1-4133-94AE-97B8182DC6FD}"/>
                </a:ext>
              </a:extLst>
            </p:cNvPr>
            <p:cNvGrpSpPr/>
            <p:nvPr/>
          </p:nvGrpSpPr>
          <p:grpSpPr>
            <a:xfrm>
              <a:off x="5472556" y="1334761"/>
              <a:ext cx="4430095" cy="671295"/>
              <a:chOff x="5417365" y="1543295"/>
              <a:chExt cx="4430095" cy="671295"/>
            </a:xfrm>
          </p:grpSpPr>
          <p:sp>
            <p:nvSpPr>
              <p:cNvPr id="57" name="îšlíḓè"/>
              <p:cNvSpPr/>
              <p:nvPr/>
            </p:nvSpPr>
            <p:spPr>
              <a:xfrm>
                <a:off x="5417365" y="1590241"/>
                <a:ext cx="624349" cy="624349"/>
              </a:xfrm>
              <a:prstGeom prst="diamond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grpSp>
            <p:nvGrpSpPr>
              <p:cNvPr id="58" name="îṣḻíḑè"/>
              <p:cNvGrpSpPr/>
              <p:nvPr/>
            </p:nvGrpSpPr>
            <p:grpSpPr>
              <a:xfrm>
                <a:off x="6036271" y="1543295"/>
                <a:ext cx="3811189" cy="640736"/>
                <a:chOff x="6605788" y="1391888"/>
                <a:chExt cx="4070427" cy="640736"/>
              </a:xfrm>
            </p:grpSpPr>
            <p:sp>
              <p:nvSpPr>
                <p:cNvPr id="59" name="iṡḷíḍê"/>
                <p:cNvSpPr txBox="1"/>
                <p:nvPr/>
              </p:nvSpPr>
              <p:spPr>
                <a:xfrm>
                  <a:off x="6605788" y="1391888"/>
                  <a:ext cx="4070427" cy="320368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 anchor="b" anchorCtr="0">
                  <a:normAutofit lnSpcReduction="10000"/>
                </a:bodyPr>
                <a:lstStyle/>
                <a:p>
                  <a:r>
                    <a:rPr lang="en-US" altLang="zh-CN" sz="1600" b="1" dirty="0"/>
                    <a:t>Text here</a:t>
                  </a:r>
                  <a:endParaRPr lang="zh-CN" altLang="en-US" sz="1600" b="1" dirty="0"/>
                </a:p>
              </p:txBody>
            </p:sp>
            <p:sp>
              <p:nvSpPr>
                <p:cNvPr id="60" name="íṣļiďê"/>
                <p:cNvSpPr txBox="1"/>
                <p:nvPr/>
              </p:nvSpPr>
              <p:spPr>
                <a:xfrm>
                  <a:off x="6605788" y="1712256"/>
                  <a:ext cx="4070427" cy="320368"/>
                </a:xfrm>
                <a:prstGeom prst="rect">
                  <a:avLst/>
                </a:prstGeom>
              </p:spPr>
              <p:txBody>
                <a:bodyPr vert="horz" wrap="square" lIns="91440" tIns="45720" rIns="91440" bIns="4572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en-US" altLang="zh-CN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Copy paste fonts. Choose the only option to retain text.</a:t>
                  </a:r>
                  <a:r>
                    <a:rPr lang="zh-CN" altLang="en-US" sz="1100" dirty="0">
                      <a:solidFill>
                        <a:schemeClr val="dk1">
                          <a:lumMod val="100000"/>
                        </a:schemeClr>
                      </a:solidFill>
                    </a:rPr>
                    <a:t> </a:t>
                  </a:r>
                </a:p>
              </p:txBody>
            </p:sp>
          </p:grpSp>
        </p:grp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F880815B-2929-48ED-B7A8-1E93D78A4424}"/>
                </a:ext>
              </a:extLst>
            </p:cNvPr>
            <p:cNvCxnSpPr/>
            <p:nvPr/>
          </p:nvCxnSpPr>
          <p:spPr>
            <a:xfrm>
              <a:off x="6210300" y="21336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="" xmlns:a16="http://schemas.microsoft.com/office/drawing/2014/main" id="{ECEE91B0-D55A-48BE-B028-3B6FFD86CCF4}"/>
                </a:ext>
              </a:extLst>
            </p:cNvPr>
            <p:cNvCxnSpPr/>
            <p:nvPr/>
          </p:nvCxnSpPr>
          <p:spPr>
            <a:xfrm>
              <a:off x="6210300" y="31242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EABE8D6A-96D7-4621-9618-1F3081F87934}"/>
                </a:ext>
              </a:extLst>
            </p:cNvPr>
            <p:cNvCxnSpPr/>
            <p:nvPr/>
          </p:nvCxnSpPr>
          <p:spPr>
            <a:xfrm>
              <a:off x="6210300" y="41148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B2267B1E-7E7C-43E1-948A-852109AE9F84}"/>
                </a:ext>
              </a:extLst>
            </p:cNvPr>
            <p:cNvCxnSpPr/>
            <p:nvPr/>
          </p:nvCxnSpPr>
          <p:spPr>
            <a:xfrm>
              <a:off x="6210300" y="5105400"/>
              <a:ext cx="352425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481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F92A11C-8733-4A63-91FE-A448ABB1582A}"/>
              </a:ext>
            </a:extLst>
          </p:cNvPr>
          <p:cNvGrpSpPr/>
          <p:nvPr/>
        </p:nvGrpSpPr>
        <p:grpSpPr>
          <a:xfrm>
            <a:off x="-2718" y="1143000"/>
            <a:ext cx="12191448" cy="5715000"/>
            <a:chOff x="-2718" y="1143000"/>
            <a:chExt cx="12191448" cy="5715000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568E6CCB-0C43-4481-8B61-FCBFF3AD0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3972700"/>
              <a:ext cx="12191448" cy="2885300"/>
            </a:xfrm>
            <a:custGeom>
              <a:avLst/>
              <a:gdLst>
                <a:gd name="connsiteX0" fmla="*/ 9394249 w 12191448"/>
                <a:gd name="connsiteY0" fmla="*/ 852 h 2885300"/>
                <a:gd name="connsiteX1" fmla="*/ 9879572 w 12191448"/>
                <a:gd name="connsiteY1" fmla="*/ 1063441 h 2885300"/>
                <a:gd name="connsiteX2" fmla="*/ 10201707 w 12191448"/>
                <a:gd name="connsiteY2" fmla="*/ 1259256 h 2885300"/>
                <a:gd name="connsiteX3" fmla="*/ 10727297 w 12191448"/>
                <a:gd name="connsiteY3" fmla="*/ 1463462 h 2885300"/>
                <a:gd name="connsiteX4" fmla="*/ 11168114 w 12191448"/>
                <a:gd name="connsiteY4" fmla="*/ 1578153 h 2885300"/>
                <a:gd name="connsiteX5" fmla="*/ 11439386 w 12191448"/>
                <a:gd name="connsiteY5" fmla="*/ 1681655 h 2885300"/>
                <a:gd name="connsiteX6" fmla="*/ 12164190 w 12191448"/>
                <a:gd name="connsiteY6" fmla="*/ 1401920 h 2885300"/>
                <a:gd name="connsiteX7" fmla="*/ 12191448 w 12191448"/>
                <a:gd name="connsiteY7" fmla="*/ 1415974 h 2885300"/>
                <a:gd name="connsiteX8" fmla="*/ 12191448 w 12191448"/>
                <a:gd name="connsiteY8" fmla="*/ 2885300 h 2885300"/>
                <a:gd name="connsiteX9" fmla="*/ 0 w 12191448"/>
                <a:gd name="connsiteY9" fmla="*/ 2885300 h 2885300"/>
                <a:gd name="connsiteX10" fmla="*/ 0 w 12191448"/>
                <a:gd name="connsiteY10" fmla="*/ 1859690 h 2885300"/>
                <a:gd name="connsiteX11" fmla="*/ 50200 w 12191448"/>
                <a:gd name="connsiteY11" fmla="*/ 1869077 h 2885300"/>
                <a:gd name="connsiteX12" fmla="*/ 418961 w 12191448"/>
                <a:gd name="connsiteY12" fmla="*/ 1564166 h 2885300"/>
                <a:gd name="connsiteX13" fmla="*/ 635132 w 12191448"/>
                <a:gd name="connsiteY13" fmla="*/ 1642492 h 2885300"/>
                <a:gd name="connsiteX14" fmla="*/ 965744 w 12191448"/>
                <a:gd name="connsiteY14" fmla="*/ 1751588 h 2885300"/>
                <a:gd name="connsiteX15" fmla="*/ 1487094 w 12191448"/>
                <a:gd name="connsiteY15" fmla="*/ 1452272 h 2885300"/>
                <a:gd name="connsiteX16" fmla="*/ 1635447 w 12191448"/>
                <a:gd name="connsiteY16" fmla="*/ 1345973 h 2885300"/>
                <a:gd name="connsiteX17" fmla="*/ 1813469 w 12191448"/>
                <a:gd name="connsiteY17" fmla="*/ 1298418 h 2885300"/>
                <a:gd name="connsiteX18" fmla="*/ 2279718 w 12191448"/>
                <a:gd name="connsiteY18" fmla="*/ 993508 h 2885300"/>
                <a:gd name="connsiteX19" fmla="*/ 2474695 w 12191448"/>
                <a:gd name="connsiteY19" fmla="*/ 1122186 h 2885300"/>
                <a:gd name="connsiteX20" fmla="*/ 2576422 w 12191448"/>
                <a:gd name="connsiteY20" fmla="*/ 1259256 h 2885300"/>
                <a:gd name="connsiteX21" fmla="*/ 2851932 w 12191448"/>
                <a:gd name="connsiteY21" fmla="*/ 1281634 h 2885300"/>
                <a:gd name="connsiteX22" fmla="*/ 3063864 w 12191448"/>
                <a:gd name="connsiteY22" fmla="*/ 1463462 h 2885300"/>
                <a:gd name="connsiteX23" fmla="*/ 3538590 w 12191448"/>
                <a:gd name="connsiteY23" fmla="*/ 1318000 h 2885300"/>
                <a:gd name="connsiteX24" fmla="*/ 3674226 w 12191448"/>
                <a:gd name="connsiteY24" fmla="*/ 1063441 h 2885300"/>
                <a:gd name="connsiteX25" fmla="*/ 3894633 w 12191448"/>
                <a:gd name="connsiteY25" fmla="*/ 948750 h 2885300"/>
                <a:gd name="connsiteX26" fmla="*/ 4064179 w 12191448"/>
                <a:gd name="connsiteY26" fmla="*/ 789301 h 2885300"/>
                <a:gd name="connsiteX27" fmla="*/ 4496519 w 12191448"/>
                <a:gd name="connsiteY27" fmla="*/ 604677 h 2885300"/>
                <a:gd name="connsiteX28" fmla="*/ 4564337 w 12191448"/>
                <a:gd name="connsiteY28" fmla="*/ 515162 h 2885300"/>
                <a:gd name="connsiteX29" fmla="*/ 4941575 w 12191448"/>
                <a:gd name="connsiteY29" fmla="*/ 772517 h 2885300"/>
                <a:gd name="connsiteX30" fmla="*/ 5280665 w 12191448"/>
                <a:gd name="connsiteY30" fmla="*/ 881614 h 2885300"/>
                <a:gd name="connsiteX31" fmla="*/ 5505311 w 12191448"/>
                <a:gd name="connsiteY31" fmla="*/ 1004697 h 2885300"/>
                <a:gd name="connsiteX32" fmla="*/ 5772347 w 12191448"/>
                <a:gd name="connsiteY32" fmla="*/ 881614 h 2885300"/>
                <a:gd name="connsiteX33" fmla="*/ 5975799 w 12191448"/>
                <a:gd name="connsiteY33" fmla="*/ 789301 h 2885300"/>
                <a:gd name="connsiteX34" fmla="*/ 6230117 w 12191448"/>
                <a:gd name="connsiteY34" fmla="*/ 873222 h 2885300"/>
                <a:gd name="connsiteX35" fmla="*/ 6416617 w 12191448"/>
                <a:gd name="connsiteY35" fmla="*/ 1021481 h 2885300"/>
                <a:gd name="connsiteX36" fmla="*/ 6734514 w 12191448"/>
                <a:gd name="connsiteY36" fmla="*/ 937561 h 2885300"/>
                <a:gd name="connsiteX37" fmla="*/ 6836240 w 12191448"/>
                <a:gd name="connsiteY37" fmla="*/ 817275 h 2885300"/>
                <a:gd name="connsiteX38" fmla="*/ 7294011 w 12191448"/>
                <a:gd name="connsiteY38" fmla="*/ 761328 h 2885300"/>
                <a:gd name="connsiteX39" fmla="*/ 7565283 w 12191448"/>
                <a:gd name="connsiteY39" fmla="*/ 596285 h 2885300"/>
                <a:gd name="connsiteX40" fmla="*/ 7942520 w 12191448"/>
                <a:gd name="connsiteY40" fmla="*/ 436836 h 2885300"/>
                <a:gd name="connsiteX41" fmla="*/ 8340951 w 12191448"/>
                <a:gd name="connsiteY41" fmla="*/ 596285 h 2885300"/>
                <a:gd name="connsiteX42" fmla="*/ 8620700 w 12191448"/>
                <a:gd name="connsiteY42" fmla="*/ 744544 h 2885300"/>
                <a:gd name="connsiteX43" fmla="*/ 8760575 w 12191448"/>
                <a:gd name="connsiteY43" fmla="*/ 881614 h 2885300"/>
                <a:gd name="connsiteX44" fmla="*/ 9394249 w 12191448"/>
                <a:gd name="connsiteY44" fmla="*/ 852 h 288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2191448" h="2885300">
                  <a:moveTo>
                    <a:pt x="9394249" y="852"/>
                  </a:moveTo>
                  <a:cubicBezTo>
                    <a:pt x="9580749" y="31157"/>
                    <a:pt x="9744995" y="853707"/>
                    <a:pt x="9879572" y="1063441"/>
                  </a:cubicBezTo>
                  <a:cubicBezTo>
                    <a:pt x="10014149" y="1273175"/>
                    <a:pt x="10201707" y="1259256"/>
                    <a:pt x="10201707" y="1259256"/>
                  </a:cubicBezTo>
                  <a:lnTo>
                    <a:pt x="10727297" y="1463462"/>
                  </a:lnTo>
                  <a:lnTo>
                    <a:pt x="11168114" y="1578153"/>
                  </a:lnTo>
                  <a:lnTo>
                    <a:pt x="11439386" y="1681655"/>
                  </a:lnTo>
                  <a:lnTo>
                    <a:pt x="12164190" y="1401920"/>
                  </a:lnTo>
                  <a:lnTo>
                    <a:pt x="12191448" y="1415974"/>
                  </a:lnTo>
                  <a:lnTo>
                    <a:pt x="12191448" y="2885300"/>
                  </a:lnTo>
                  <a:lnTo>
                    <a:pt x="0" y="2885300"/>
                  </a:lnTo>
                  <a:lnTo>
                    <a:pt x="0" y="1859690"/>
                  </a:lnTo>
                  <a:lnTo>
                    <a:pt x="50200" y="1869077"/>
                  </a:lnTo>
                  <a:lnTo>
                    <a:pt x="418961" y="1564166"/>
                  </a:lnTo>
                  <a:lnTo>
                    <a:pt x="635132" y="1642492"/>
                  </a:lnTo>
                  <a:lnTo>
                    <a:pt x="965744" y="1751588"/>
                  </a:lnTo>
                  <a:lnTo>
                    <a:pt x="1487094" y="1452272"/>
                  </a:lnTo>
                  <a:lnTo>
                    <a:pt x="1635447" y="1345973"/>
                  </a:lnTo>
                  <a:lnTo>
                    <a:pt x="1813469" y="1298418"/>
                  </a:lnTo>
                  <a:lnTo>
                    <a:pt x="2279718" y="993508"/>
                  </a:lnTo>
                  <a:lnTo>
                    <a:pt x="2474695" y="1122186"/>
                  </a:lnTo>
                  <a:lnTo>
                    <a:pt x="2576422" y="1259256"/>
                  </a:lnTo>
                  <a:lnTo>
                    <a:pt x="2851932" y="1281634"/>
                  </a:lnTo>
                  <a:lnTo>
                    <a:pt x="3063864" y="1463462"/>
                  </a:lnTo>
                  <a:lnTo>
                    <a:pt x="3538590" y="1318000"/>
                  </a:lnTo>
                  <a:lnTo>
                    <a:pt x="3674226" y="1063441"/>
                  </a:lnTo>
                  <a:lnTo>
                    <a:pt x="3894633" y="948750"/>
                  </a:lnTo>
                  <a:lnTo>
                    <a:pt x="4064179" y="789301"/>
                  </a:lnTo>
                  <a:lnTo>
                    <a:pt x="4496519" y="604677"/>
                  </a:lnTo>
                  <a:lnTo>
                    <a:pt x="4564337" y="515162"/>
                  </a:lnTo>
                  <a:lnTo>
                    <a:pt x="4941575" y="772517"/>
                  </a:lnTo>
                  <a:lnTo>
                    <a:pt x="5280665" y="881614"/>
                  </a:lnTo>
                  <a:lnTo>
                    <a:pt x="5505311" y="1004697"/>
                  </a:lnTo>
                  <a:lnTo>
                    <a:pt x="5772347" y="881614"/>
                  </a:lnTo>
                  <a:lnTo>
                    <a:pt x="5975799" y="789301"/>
                  </a:lnTo>
                  <a:lnTo>
                    <a:pt x="6230117" y="873222"/>
                  </a:lnTo>
                  <a:lnTo>
                    <a:pt x="6416617" y="1021481"/>
                  </a:lnTo>
                  <a:lnTo>
                    <a:pt x="6734514" y="937561"/>
                  </a:lnTo>
                  <a:lnTo>
                    <a:pt x="6836240" y="817275"/>
                  </a:lnTo>
                  <a:lnTo>
                    <a:pt x="7294011" y="761328"/>
                  </a:lnTo>
                  <a:lnTo>
                    <a:pt x="7565283" y="596285"/>
                  </a:lnTo>
                  <a:lnTo>
                    <a:pt x="7942520" y="436836"/>
                  </a:lnTo>
                  <a:cubicBezTo>
                    <a:pt x="7967952" y="422849"/>
                    <a:pt x="8340951" y="596285"/>
                    <a:pt x="8340951" y="596285"/>
                  </a:cubicBezTo>
                  <a:lnTo>
                    <a:pt x="8620700" y="744544"/>
                  </a:lnTo>
                  <a:cubicBezTo>
                    <a:pt x="8667325" y="790234"/>
                    <a:pt x="8631651" y="1005563"/>
                    <a:pt x="8760575" y="881614"/>
                  </a:cubicBezTo>
                  <a:cubicBezTo>
                    <a:pt x="8889499" y="757665"/>
                    <a:pt x="9207750" y="-29453"/>
                    <a:pt x="9394249" y="852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ABFDBD6F-8641-423C-B1BC-88873FC85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718" y="4954511"/>
              <a:ext cx="2453343" cy="1901458"/>
            </a:xfrm>
            <a:custGeom>
              <a:avLst/>
              <a:gdLst>
                <a:gd name="connsiteX0" fmla="*/ 2308937 w 2453343"/>
                <a:gd name="connsiteY0" fmla="*/ 0 h 1901458"/>
                <a:gd name="connsiteX1" fmla="*/ 2453343 w 2453343"/>
                <a:gd name="connsiteY1" fmla="*/ 92549 h 1901458"/>
                <a:gd name="connsiteX2" fmla="*/ 2262217 w 2453343"/>
                <a:gd name="connsiteY2" fmla="*/ 117790 h 1901458"/>
                <a:gd name="connsiteX3" fmla="*/ 1807761 w 2453343"/>
                <a:gd name="connsiteY3" fmla="*/ 465549 h 1901458"/>
                <a:gd name="connsiteX4" fmla="*/ 1620881 w 2453343"/>
                <a:gd name="connsiteY4" fmla="*/ 588947 h 1901458"/>
                <a:gd name="connsiteX5" fmla="*/ 1620881 w 2453343"/>
                <a:gd name="connsiteY5" fmla="*/ 670278 h 1901458"/>
                <a:gd name="connsiteX6" fmla="*/ 1353304 w 2453343"/>
                <a:gd name="connsiteY6" fmla="*/ 838549 h 1901458"/>
                <a:gd name="connsiteX7" fmla="*/ 1620881 w 2453343"/>
                <a:gd name="connsiteY7" fmla="*/ 891835 h 1901458"/>
                <a:gd name="connsiteX8" fmla="*/ 1208898 w 2453343"/>
                <a:gd name="connsiteY8" fmla="*/ 1074128 h 1901458"/>
                <a:gd name="connsiteX9" fmla="*/ 1149436 w 2453343"/>
                <a:gd name="connsiteY9" fmla="*/ 1273248 h 1901458"/>
                <a:gd name="connsiteX10" fmla="*/ 996535 w 2453343"/>
                <a:gd name="connsiteY10" fmla="*/ 1318120 h 1901458"/>
                <a:gd name="connsiteX11" fmla="*/ 711969 w 2453343"/>
                <a:gd name="connsiteY11" fmla="*/ 1531263 h 1901458"/>
                <a:gd name="connsiteX12" fmla="*/ 627024 w 2453343"/>
                <a:gd name="connsiteY12" fmla="*/ 1901458 h 1901458"/>
                <a:gd name="connsiteX13" fmla="*/ 491112 w 2453343"/>
                <a:gd name="connsiteY13" fmla="*/ 1733188 h 1901458"/>
                <a:gd name="connsiteX14" fmla="*/ 168321 w 2453343"/>
                <a:gd name="connsiteY14" fmla="*/ 1710751 h 1901458"/>
                <a:gd name="connsiteX15" fmla="*/ 2678 w 2453343"/>
                <a:gd name="connsiteY15" fmla="*/ 1621007 h 1901458"/>
                <a:gd name="connsiteX16" fmla="*/ 0 w 2453343"/>
                <a:gd name="connsiteY16" fmla="*/ 1622583 h 1901458"/>
                <a:gd name="connsiteX17" fmla="*/ 0 w 2453343"/>
                <a:gd name="connsiteY17" fmla="*/ 758045 h 1901458"/>
                <a:gd name="connsiteX18" fmla="*/ 410414 w 2453343"/>
                <a:gd name="connsiteY18" fmla="*/ 577729 h 1901458"/>
                <a:gd name="connsiteX19" fmla="*/ 270255 w 2453343"/>
                <a:gd name="connsiteY19" fmla="*/ 903053 h 1901458"/>
                <a:gd name="connsiteX20" fmla="*/ 410414 w 2453343"/>
                <a:gd name="connsiteY20" fmla="*/ 1183504 h 1901458"/>
                <a:gd name="connsiteX21" fmla="*/ 2678 w 2453343"/>
                <a:gd name="connsiteY21" fmla="*/ 1531263 h 1901458"/>
                <a:gd name="connsiteX22" fmla="*/ 559068 w 2453343"/>
                <a:gd name="connsiteY22" fmla="*/ 1452737 h 1901458"/>
                <a:gd name="connsiteX23" fmla="*/ 962557 w 2453343"/>
                <a:gd name="connsiteY23" fmla="*/ 1020842 h 1901458"/>
                <a:gd name="connsiteX24" fmla="*/ 992288 w 2453343"/>
                <a:gd name="connsiteY24" fmla="*/ 746000 h 1901458"/>
                <a:gd name="connsiteX25" fmla="*/ 1663354 w 2453343"/>
                <a:gd name="connsiteY25" fmla="*/ 314105 h 1901458"/>
                <a:gd name="connsiteX26" fmla="*/ 2308937 w 2453343"/>
                <a:gd name="connsiteY26" fmla="*/ 0 h 1901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3343" h="1901458">
                  <a:moveTo>
                    <a:pt x="2308937" y="0"/>
                  </a:moveTo>
                  <a:cubicBezTo>
                    <a:pt x="2453343" y="92549"/>
                    <a:pt x="2453343" y="92549"/>
                    <a:pt x="2453343" y="92549"/>
                  </a:cubicBezTo>
                  <a:cubicBezTo>
                    <a:pt x="2262217" y="117790"/>
                    <a:pt x="2262217" y="117790"/>
                    <a:pt x="2262217" y="117790"/>
                  </a:cubicBezTo>
                  <a:cubicBezTo>
                    <a:pt x="1807761" y="465549"/>
                    <a:pt x="1807761" y="465549"/>
                    <a:pt x="1807761" y="465549"/>
                  </a:cubicBezTo>
                  <a:cubicBezTo>
                    <a:pt x="1620881" y="588947"/>
                    <a:pt x="1620881" y="588947"/>
                    <a:pt x="1620881" y="588947"/>
                  </a:cubicBezTo>
                  <a:cubicBezTo>
                    <a:pt x="1620881" y="670278"/>
                    <a:pt x="1620881" y="670278"/>
                    <a:pt x="1620881" y="670278"/>
                  </a:cubicBezTo>
                  <a:cubicBezTo>
                    <a:pt x="1353304" y="838549"/>
                    <a:pt x="1353304" y="838549"/>
                    <a:pt x="1353304" y="838549"/>
                  </a:cubicBezTo>
                  <a:cubicBezTo>
                    <a:pt x="1620881" y="891835"/>
                    <a:pt x="1620881" y="891835"/>
                    <a:pt x="1620881" y="891835"/>
                  </a:cubicBezTo>
                  <a:cubicBezTo>
                    <a:pt x="1208898" y="1074128"/>
                    <a:pt x="1208898" y="1074128"/>
                    <a:pt x="1208898" y="1074128"/>
                  </a:cubicBezTo>
                  <a:cubicBezTo>
                    <a:pt x="1149436" y="1273248"/>
                    <a:pt x="1149436" y="1273248"/>
                    <a:pt x="1149436" y="1273248"/>
                  </a:cubicBezTo>
                  <a:cubicBezTo>
                    <a:pt x="996535" y="1318120"/>
                    <a:pt x="996535" y="1318120"/>
                    <a:pt x="996535" y="1318120"/>
                  </a:cubicBezTo>
                  <a:cubicBezTo>
                    <a:pt x="711969" y="1531263"/>
                    <a:pt x="711969" y="1531263"/>
                    <a:pt x="711969" y="1531263"/>
                  </a:cubicBezTo>
                  <a:cubicBezTo>
                    <a:pt x="627024" y="1901458"/>
                    <a:pt x="627024" y="1901458"/>
                    <a:pt x="627024" y="1901458"/>
                  </a:cubicBezTo>
                  <a:cubicBezTo>
                    <a:pt x="491112" y="1733188"/>
                    <a:pt x="491112" y="1733188"/>
                    <a:pt x="491112" y="1733188"/>
                  </a:cubicBezTo>
                  <a:cubicBezTo>
                    <a:pt x="168321" y="1710751"/>
                    <a:pt x="168321" y="1710751"/>
                    <a:pt x="168321" y="1710751"/>
                  </a:cubicBezTo>
                  <a:cubicBezTo>
                    <a:pt x="2678" y="1621007"/>
                    <a:pt x="2678" y="1621007"/>
                    <a:pt x="2678" y="1621007"/>
                  </a:cubicBezTo>
                  <a:lnTo>
                    <a:pt x="0" y="1622583"/>
                  </a:lnTo>
                  <a:lnTo>
                    <a:pt x="0" y="758045"/>
                  </a:lnTo>
                  <a:lnTo>
                    <a:pt x="410414" y="577729"/>
                  </a:lnTo>
                  <a:cubicBezTo>
                    <a:pt x="270255" y="903053"/>
                    <a:pt x="270255" y="903053"/>
                    <a:pt x="270255" y="903053"/>
                  </a:cubicBezTo>
                  <a:cubicBezTo>
                    <a:pt x="410414" y="1183504"/>
                    <a:pt x="410414" y="1183504"/>
                    <a:pt x="410414" y="1183504"/>
                  </a:cubicBezTo>
                  <a:cubicBezTo>
                    <a:pt x="2678" y="1531263"/>
                    <a:pt x="2678" y="1531263"/>
                    <a:pt x="2678" y="1531263"/>
                  </a:cubicBezTo>
                  <a:cubicBezTo>
                    <a:pt x="559068" y="1452737"/>
                    <a:pt x="559068" y="1452737"/>
                    <a:pt x="559068" y="1452737"/>
                  </a:cubicBezTo>
                  <a:cubicBezTo>
                    <a:pt x="962557" y="1020842"/>
                    <a:pt x="962557" y="1020842"/>
                    <a:pt x="962557" y="1020842"/>
                  </a:cubicBezTo>
                  <a:cubicBezTo>
                    <a:pt x="992288" y="746000"/>
                    <a:pt x="992288" y="746000"/>
                    <a:pt x="992288" y="746000"/>
                  </a:cubicBezTo>
                  <a:cubicBezTo>
                    <a:pt x="1663354" y="314105"/>
                    <a:pt x="1663354" y="314105"/>
                    <a:pt x="1663354" y="314105"/>
                  </a:cubicBezTo>
                  <a:cubicBezTo>
                    <a:pt x="2308937" y="0"/>
                    <a:pt x="2308937" y="0"/>
                    <a:pt x="2308937" y="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="" xmlns:a16="http://schemas.microsoft.com/office/drawing/2014/main" id="{C2DC49DA-B9FF-4C18-8D9B-B11F30201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228" y="4465044"/>
              <a:ext cx="2550160" cy="1868701"/>
            </a:xfrm>
            <a:custGeom>
              <a:avLst/>
              <a:gdLst>
                <a:gd name="T0" fmla="*/ 243 w 1078"/>
                <a:gd name="T1" fmla="*/ 610 h 1198"/>
                <a:gd name="T2" fmla="*/ 185 w 1078"/>
                <a:gd name="T3" fmla="*/ 824 h 1198"/>
                <a:gd name="T4" fmla="*/ 56 w 1078"/>
                <a:gd name="T5" fmla="*/ 890 h 1198"/>
                <a:gd name="T6" fmla="*/ 0 w 1078"/>
                <a:gd name="T7" fmla="*/ 1039 h 1198"/>
                <a:gd name="T8" fmla="*/ 34 w 1078"/>
                <a:gd name="T9" fmla="*/ 1039 h 1198"/>
                <a:gd name="T10" fmla="*/ 84 w 1078"/>
                <a:gd name="T11" fmla="*/ 1119 h 1198"/>
                <a:gd name="T12" fmla="*/ 124 w 1078"/>
                <a:gd name="T13" fmla="*/ 1119 h 1198"/>
                <a:gd name="T14" fmla="*/ 124 w 1078"/>
                <a:gd name="T15" fmla="*/ 1007 h 1198"/>
                <a:gd name="T16" fmla="*/ 199 w 1078"/>
                <a:gd name="T17" fmla="*/ 960 h 1198"/>
                <a:gd name="T18" fmla="*/ 248 w 1078"/>
                <a:gd name="T19" fmla="*/ 845 h 1198"/>
                <a:gd name="T20" fmla="*/ 327 w 1078"/>
                <a:gd name="T21" fmla="*/ 1007 h 1198"/>
                <a:gd name="T22" fmla="*/ 291 w 1078"/>
                <a:gd name="T23" fmla="*/ 1119 h 1198"/>
                <a:gd name="T24" fmla="*/ 327 w 1078"/>
                <a:gd name="T25" fmla="*/ 1140 h 1198"/>
                <a:gd name="T26" fmla="*/ 406 w 1078"/>
                <a:gd name="T27" fmla="*/ 1140 h 1198"/>
                <a:gd name="T28" fmla="*/ 471 w 1078"/>
                <a:gd name="T29" fmla="*/ 1198 h 1198"/>
                <a:gd name="T30" fmla="*/ 550 w 1078"/>
                <a:gd name="T31" fmla="*/ 1039 h 1198"/>
                <a:gd name="T32" fmla="*/ 699 w 1078"/>
                <a:gd name="T33" fmla="*/ 1075 h 1198"/>
                <a:gd name="T34" fmla="*/ 806 w 1078"/>
                <a:gd name="T35" fmla="*/ 1007 h 1198"/>
                <a:gd name="T36" fmla="*/ 963 w 1078"/>
                <a:gd name="T37" fmla="*/ 890 h 1198"/>
                <a:gd name="T38" fmla="*/ 1078 w 1078"/>
                <a:gd name="T39" fmla="*/ 723 h 1198"/>
                <a:gd name="T40" fmla="*/ 1078 w 1078"/>
                <a:gd name="T41" fmla="*/ 561 h 1198"/>
                <a:gd name="T42" fmla="*/ 1078 w 1078"/>
                <a:gd name="T43" fmla="*/ 378 h 1198"/>
                <a:gd name="T44" fmla="*/ 999 w 1078"/>
                <a:gd name="T45" fmla="*/ 414 h 1198"/>
                <a:gd name="T46" fmla="*/ 941 w 1078"/>
                <a:gd name="T47" fmla="*/ 313 h 1198"/>
                <a:gd name="T48" fmla="*/ 941 w 1078"/>
                <a:gd name="T49" fmla="*/ 268 h 1198"/>
                <a:gd name="T50" fmla="*/ 869 w 1078"/>
                <a:gd name="T51" fmla="*/ 182 h 1198"/>
                <a:gd name="T52" fmla="*/ 891 w 1078"/>
                <a:gd name="T53" fmla="*/ 140 h 1198"/>
                <a:gd name="T54" fmla="*/ 880 w 1078"/>
                <a:gd name="T55" fmla="*/ 0 h 1198"/>
                <a:gd name="T56" fmla="*/ 756 w 1078"/>
                <a:gd name="T57" fmla="*/ 90 h 1198"/>
                <a:gd name="T58" fmla="*/ 670 w 1078"/>
                <a:gd name="T59" fmla="*/ 173 h 1198"/>
                <a:gd name="T60" fmla="*/ 598 w 1078"/>
                <a:gd name="T61" fmla="*/ 281 h 1198"/>
                <a:gd name="T62" fmla="*/ 539 w 1078"/>
                <a:gd name="T63" fmla="*/ 308 h 1198"/>
                <a:gd name="T64" fmla="*/ 501 w 1078"/>
                <a:gd name="T65" fmla="*/ 353 h 1198"/>
                <a:gd name="T66" fmla="*/ 420 w 1078"/>
                <a:gd name="T67" fmla="*/ 529 h 1198"/>
                <a:gd name="T68" fmla="*/ 243 w 1078"/>
                <a:gd name="T69" fmla="*/ 61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8" h="1198">
                  <a:moveTo>
                    <a:pt x="243" y="610"/>
                  </a:moveTo>
                  <a:lnTo>
                    <a:pt x="185" y="824"/>
                  </a:lnTo>
                  <a:lnTo>
                    <a:pt x="56" y="890"/>
                  </a:lnTo>
                  <a:lnTo>
                    <a:pt x="0" y="1039"/>
                  </a:lnTo>
                  <a:lnTo>
                    <a:pt x="34" y="1039"/>
                  </a:lnTo>
                  <a:lnTo>
                    <a:pt x="84" y="1119"/>
                  </a:lnTo>
                  <a:lnTo>
                    <a:pt x="124" y="1119"/>
                  </a:lnTo>
                  <a:lnTo>
                    <a:pt x="124" y="1007"/>
                  </a:lnTo>
                  <a:lnTo>
                    <a:pt x="199" y="960"/>
                  </a:lnTo>
                  <a:lnTo>
                    <a:pt x="248" y="845"/>
                  </a:lnTo>
                  <a:lnTo>
                    <a:pt x="327" y="1007"/>
                  </a:lnTo>
                  <a:lnTo>
                    <a:pt x="291" y="1119"/>
                  </a:lnTo>
                  <a:lnTo>
                    <a:pt x="327" y="1140"/>
                  </a:lnTo>
                  <a:lnTo>
                    <a:pt x="406" y="1140"/>
                  </a:lnTo>
                  <a:lnTo>
                    <a:pt x="471" y="1198"/>
                  </a:lnTo>
                  <a:lnTo>
                    <a:pt x="550" y="1039"/>
                  </a:lnTo>
                  <a:lnTo>
                    <a:pt x="699" y="1075"/>
                  </a:lnTo>
                  <a:lnTo>
                    <a:pt x="806" y="1007"/>
                  </a:lnTo>
                  <a:lnTo>
                    <a:pt x="963" y="890"/>
                  </a:lnTo>
                  <a:lnTo>
                    <a:pt x="1078" y="723"/>
                  </a:lnTo>
                  <a:lnTo>
                    <a:pt x="1078" y="561"/>
                  </a:lnTo>
                  <a:lnTo>
                    <a:pt x="1078" y="378"/>
                  </a:lnTo>
                  <a:lnTo>
                    <a:pt x="999" y="414"/>
                  </a:lnTo>
                  <a:lnTo>
                    <a:pt x="941" y="313"/>
                  </a:lnTo>
                  <a:lnTo>
                    <a:pt x="941" y="268"/>
                  </a:lnTo>
                  <a:lnTo>
                    <a:pt x="869" y="182"/>
                  </a:lnTo>
                  <a:lnTo>
                    <a:pt x="891" y="140"/>
                  </a:lnTo>
                  <a:lnTo>
                    <a:pt x="880" y="0"/>
                  </a:lnTo>
                  <a:lnTo>
                    <a:pt x="756" y="90"/>
                  </a:lnTo>
                  <a:lnTo>
                    <a:pt x="670" y="173"/>
                  </a:lnTo>
                  <a:lnTo>
                    <a:pt x="598" y="281"/>
                  </a:lnTo>
                  <a:lnTo>
                    <a:pt x="539" y="308"/>
                  </a:lnTo>
                  <a:lnTo>
                    <a:pt x="501" y="353"/>
                  </a:lnTo>
                  <a:lnTo>
                    <a:pt x="420" y="529"/>
                  </a:lnTo>
                  <a:lnTo>
                    <a:pt x="243" y="61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="" xmlns:a16="http://schemas.microsoft.com/office/drawing/2014/main" id="{B61A4CF7-7D25-4B9D-A2B2-168208339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8101" y="4720860"/>
              <a:ext cx="1014859" cy="1353951"/>
            </a:xfrm>
            <a:custGeom>
              <a:avLst/>
              <a:gdLst>
                <a:gd name="T0" fmla="*/ 117 w 429"/>
                <a:gd name="T1" fmla="*/ 147 h 868"/>
                <a:gd name="T2" fmla="*/ 117 w 429"/>
                <a:gd name="T3" fmla="*/ 234 h 868"/>
                <a:gd name="T4" fmla="*/ 117 w 429"/>
                <a:gd name="T5" fmla="*/ 377 h 868"/>
                <a:gd name="T6" fmla="*/ 0 w 429"/>
                <a:gd name="T7" fmla="*/ 528 h 868"/>
                <a:gd name="T8" fmla="*/ 0 w 429"/>
                <a:gd name="T9" fmla="*/ 687 h 868"/>
                <a:gd name="T10" fmla="*/ 58 w 429"/>
                <a:gd name="T11" fmla="*/ 868 h 868"/>
                <a:gd name="T12" fmla="*/ 201 w 429"/>
                <a:gd name="T13" fmla="*/ 609 h 868"/>
                <a:gd name="T14" fmla="*/ 144 w 429"/>
                <a:gd name="T15" fmla="*/ 609 h 868"/>
                <a:gd name="T16" fmla="*/ 201 w 429"/>
                <a:gd name="T17" fmla="*/ 507 h 868"/>
                <a:gd name="T18" fmla="*/ 314 w 429"/>
                <a:gd name="T19" fmla="*/ 564 h 868"/>
                <a:gd name="T20" fmla="*/ 314 w 429"/>
                <a:gd name="T21" fmla="*/ 419 h 868"/>
                <a:gd name="T22" fmla="*/ 429 w 429"/>
                <a:gd name="T23" fmla="*/ 419 h 868"/>
                <a:gd name="T24" fmla="*/ 314 w 429"/>
                <a:gd name="T25" fmla="*/ 196 h 868"/>
                <a:gd name="T26" fmla="*/ 271 w 429"/>
                <a:gd name="T27" fmla="*/ 147 h 868"/>
                <a:gd name="T28" fmla="*/ 302 w 429"/>
                <a:gd name="T29" fmla="*/ 95 h 868"/>
                <a:gd name="T30" fmla="*/ 314 w 429"/>
                <a:gd name="T31" fmla="*/ 0 h 868"/>
                <a:gd name="T32" fmla="*/ 117 w 429"/>
                <a:gd name="T33" fmla="*/ 147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9" h="868">
                  <a:moveTo>
                    <a:pt x="117" y="147"/>
                  </a:moveTo>
                  <a:lnTo>
                    <a:pt x="117" y="234"/>
                  </a:lnTo>
                  <a:lnTo>
                    <a:pt x="117" y="377"/>
                  </a:lnTo>
                  <a:lnTo>
                    <a:pt x="0" y="528"/>
                  </a:lnTo>
                  <a:lnTo>
                    <a:pt x="0" y="687"/>
                  </a:lnTo>
                  <a:lnTo>
                    <a:pt x="58" y="868"/>
                  </a:lnTo>
                  <a:lnTo>
                    <a:pt x="201" y="609"/>
                  </a:lnTo>
                  <a:lnTo>
                    <a:pt x="144" y="609"/>
                  </a:lnTo>
                  <a:lnTo>
                    <a:pt x="201" y="507"/>
                  </a:lnTo>
                  <a:lnTo>
                    <a:pt x="314" y="564"/>
                  </a:lnTo>
                  <a:lnTo>
                    <a:pt x="314" y="419"/>
                  </a:lnTo>
                  <a:lnTo>
                    <a:pt x="429" y="419"/>
                  </a:lnTo>
                  <a:lnTo>
                    <a:pt x="314" y="196"/>
                  </a:lnTo>
                  <a:lnTo>
                    <a:pt x="271" y="147"/>
                  </a:lnTo>
                  <a:lnTo>
                    <a:pt x="302" y="95"/>
                  </a:lnTo>
                  <a:lnTo>
                    <a:pt x="314" y="0"/>
                  </a:lnTo>
                  <a:lnTo>
                    <a:pt x="117" y="147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" name="Picture 10">
              <a:extLst>
                <a:ext uri="{FF2B5EF4-FFF2-40B4-BE49-F238E27FC236}">
                  <a16:creationId xmlns="" xmlns:a16="http://schemas.microsoft.com/office/drawing/2014/main" id="{29008FAD-69A3-42A8-9B03-32DBA7277C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14217" y="5574099"/>
              <a:ext cx="37849" cy="24957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027C828B-4E37-4C2E-9664-3331E03DE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287" y="4387052"/>
              <a:ext cx="1686701" cy="1701798"/>
            </a:xfrm>
            <a:custGeom>
              <a:avLst/>
              <a:gdLst>
                <a:gd name="T0" fmla="*/ 0 w 713"/>
                <a:gd name="T1" fmla="*/ 381 h 1091"/>
                <a:gd name="T2" fmla="*/ 34 w 713"/>
                <a:gd name="T3" fmla="*/ 737 h 1091"/>
                <a:gd name="T4" fmla="*/ 113 w 713"/>
                <a:gd name="T5" fmla="*/ 895 h 1091"/>
                <a:gd name="T6" fmla="*/ 113 w 713"/>
                <a:gd name="T7" fmla="*/ 1010 h 1091"/>
                <a:gd name="T8" fmla="*/ 284 w 713"/>
                <a:gd name="T9" fmla="*/ 992 h 1091"/>
                <a:gd name="T10" fmla="*/ 334 w 713"/>
                <a:gd name="T11" fmla="*/ 1091 h 1091"/>
                <a:gd name="T12" fmla="*/ 492 w 713"/>
                <a:gd name="T13" fmla="*/ 992 h 1091"/>
                <a:gd name="T14" fmla="*/ 464 w 713"/>
                <a:gd name="T15" fmla="*/ 832 h 1091"/>
                <a:gd name="T16" fmla="*/ 550 w 713"/>
                <a:gd name="T17" fmla="*/ 795 h 1091"/>
                <a:gd name="T18" fmla="*/ 591 w 713"/>
                <a:gd name="T19" fmla="*/ 832 h 1091"/>
                <a:gd name="T20" fmla="*/ 670 w 713"/>
                <a:gd name="T21" fmla="*/ 737 h 1091"/>
                <a:gd name="T22" fmla="*/ 471 w 713"/>
                <a:gd name="T23" fmla="*/ 521 h 1091"/>
                <a:gd name="T24" fmla="*/ 492 w 713"/>
                <a:gd name="T25" fmla="*/ 262 h 1091"/>
                <a:gd name="T26" fmla="*/ 471 w 713"/>
                <a:gd name="T27" fmla="*/ 223 h 1091"/>
                <a:gd name="T28" fmla="*/ 570 w 713"/>
                <a:gd name="T29" fmla="*/ 223 h 1091"/>
                <a:gd name="T30" fmla="*/ 713 w 713"/>
                <a:gd name="T31" fmla="*/ 223 h 1091"/>
                <a:gd name="T32" fmla="*/ 663 w 713"/>
                <a:gd name="T33" fmla="*/ 111 h 1091"/>
                <a:gd name="T34" fmla="*/ 647 w 713"/>
                <a:gd name="T35" fmla="*/ 0 h 1091"/>
                <a:gd name="T36" fmla="*/ 464 w 713"/>
                <a:gd name="T37" fmla="*/ 111 h 1091"/>
                <a:gd name="T38" fmla="*/ 370 w 713"/>
                <a:gd name="T39" fmla="*/ 205 h 1091"/>
                <a:gd name="T40" fmla="*/ 178 w 713"/>
                <a:gd name="T41" fmla="*/ 243 h 1091"/>
                <a:gd name="T42" fmla="*/ 135 w 713"/>
                <a:gd name="T43" fmla="*/ 325 h 1091"/>
                <a:gd name="T44" fmla="*/ 0 w 713"/>
                <a:gd name="T45" fmla="*/ 38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3" h="1091">
                  <a:moveTo>
                    <a:pt x="0" y="381"/>
                  </a:moveTo>
                  <a:lnTo>
                    <a:pt x="34" y="737"/>
                  </a:lnTo>
                  <a:lnTo>
                    <a:pt x="113" y="895"/>
                  </a:lnTo>
                  <a:lnTo>
                    <a:pt x="113" y="1010"/>
                  </a:lnTo>
                  <a:lnTo>
                    <a:pt x="284" y="992"/>
                  </a:lnTo>
                  <a:lnTo>
                    <a:pt x="334" y="1091"/>
                  </a:lnTo>
                  <a:lnTo>
                    <a:pt x="492" y="992"/>
                  </a:lnTo>
                  <a:lnTo>
                    <a:pt x="464" y="832"/>
                  </a:lnTo>
                  <a:lnTo>
                    <a:pt x="550" y="795"/>
                  </a:lnTo>
                  <a:lnTo>
                    <a:pt x="591" y="832"/>
                  </a:lnTo>
                  <a:lnTo>
                    <a:pt x="670" y="737"/>
                  </a:lnTo>
                  <a:lnTo>
                    <a:pt x="471" y="521"/>
                  </a:lnTo>
                  <a:lnTo>
                    <a:pt x="492" y="262"/>
                  </a:lnTo>
                  <a:lnTo>
                    <a:pt x="471" y="223"/>
                  </a:lnTo>
                  <a:lnTo>
                    <a:pt x="570" y="223"/>
                  </a:lnTo>
                  <a:lnTo>
                    <a:pt x="713" y="223"/>
                  </a:lnTo>
                  <a:lnTo>
                    <a:pt x="663" y="111"/>
                  </a:lnTo>
                  <a:lnTo>
                    <a:pt x="647" y="0"/>
                  </a:lnTo>
                  <a:lnTo>
                    <a:pt x="464" y="111"/>
                  </a:lnTo>
                  <a:lnTo>
                    <a:pt x="370" y="205"/>
                  </a:lnTo>
                  <a:lnTo>
                    <a:pt x="178" y="243"/>
                  </a:lnTo>
                  <a:lnTo>
                    <a:pt x="135" y="325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="" xmlns:a16="http://schemas.microsoft.com/office/drawing/2014/main" id="{3E589DE2-C40C-4471-B74F-7D6486196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1209" y="3941139"/>
              <a:ext cx="2687869" cy="2038520"/>
            </a:xfrm>
            <a:custGeom>
              <a:avLst/>
              <a:gdLst>
                <a:gd name="T0" fmla="*/ 70 w 1078"/>
                <a:gd name="T1" fmla="*/ 86 h 971"/>
                <a:gd name="T2" fmla="*/ 0 w 1078"/>
                <a:gd name="T3" fmla="*/ 295 h 971"/>
                <a:gd name="T4" fmla="*/ 36 w 1078"/>
                <a:gd name="T5" fmla="*/ 437 h 971"/>
                <a:gd name="T6" fmla="*/ 192 w 1078"/>
                <a:gd name="T7" fmla="*/ 716 h 971"/>
                <a:gd name="T8" fmla="*/ 358 w 1078"/>
                <a:gd name="T9" fmla="*/ 780 h 971"/>
                <a:gd name="T10" fmla="*/ 358 w 1078"/>
                <a:gd name="T11" fmla="*/ 942 h 971"/>
                <a:gd name="T12" fmla="*/ 485 w 1078"/>
                <a:gd name="T13" fmla="*/ 942 h 971"/>
                <a:gd name="T14" fmla="*/ 543 w 1078"/>
                <a:gd name="T15" fmla="*/ 971 h 971"/>
                <a:gd name="T16" fmla="*/ 636 w 1078"/>
                <a:gd name="T17" fmla="*/ 942 h 971"/>
                <a:gd name="T18" fmla="*/ 835 w 1078"/>
                <a:gd name="T19" fmla="*/ 942 h 971"/>
                <a:gd name="T20" fmla="*/ 1042 w 1078"/>
                <a:gd name="T21" fmla="*/ 942 h 971"/>
                <a:gd name="T22" fmla="*/ 1078 w 1078"/>
                <a:gd name="T23" fmla="*/ 780 h 971"/>
                <a:gd name="T24" fmla="*/ 871 w 1078"/>
                <a:gd name="T25" fmla="*/ 716 h 971"/>
                <a:gd name="T26" fmla="*/ 785 w 1078"/>
                <a:gd name="T27" fmla="*/ 496 h 971"/>
                <a:gd name="T28" fmla="*/ 456 w 1078"/>
                <a:gd name="T29" fmla="*/ 424 h 971"/>
                <a:gd name="T30" fmla="*/ 358 w 1078"/>
                <a:gd name="T31" fmla="*/ 324 h 971"/>
                <a:gd name="T32" fmla="*/ 392 w 1078"/>
                <a:gd name="T33" fmla="*/ 295 h 971"/>
                <a:gd name="T34" fmla="*/ 264 w 1078"/>
                <a:gd name="T35" fmla="*/ 201 h 971"/>
                <a:gd name="T36" fmla="*/ 293 w 1078"/>
                <a:gd name="T37" fmla="*/ 86 h 971"/>
                <a:gd name="T38" fmla="*/ 239 w 1078"/>
                <a:gd name="T39" fmla="*/ 0 h 971"/>
                <a:gd name="T40" fmla="*/ 70 w 1078"/>
                <a:gd name="T41" fmla="*/ 86 h 971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2449 w 10000"/>
                <a:gd name="connsiteY17" fmla="*/ 5529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718 w 10000"/>
                <a:gd name="connsiteY18" fmla="*/ 4345 h 13459"/>
                <a:gd name="connsiteX19" fmla="*/ 2633 w 10000"/>
                <a:gd name="connsiteY19" fmla="*/ 0 h 13459"/>
                <a:gd name="connsiteX20" fmla="*/ 649 w 10000"/>
                <a:gd name="connsiteY20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3636 w 10000"/>
                <a:gd name="connsiteY16" fmla="*/ 6497 h 13459"/>
                <a:gd name="connsiteX17" fmla="*/ 4194 w 10000"/>
                <a:gd name="connsiteY17" fmla="*/ 6032 h 13459"/>
                <a:gd name="connsiteX18" fmla="*/ 2633 w 10000"/>
                <a:gd name="connsiteY18" fmla="*/ 0 h 13459"/>
                <a:gd name="connsiteX19" fmla="*/ 649 w 10000"/>
                <a:gd name="connsiteY19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3321 w 10000"/>
                <a:gd name="connsiteY15" fmla="*/ 6796 h 13459"/>
                <a:gd name="connsiteX16" fmla="*/ 4194 w 10000"/>
                <a:gd name="connsiteY16" fmla="*/ 6032 h 13459"/>
                <a:gd name="connsiteX17" fmla="*/ 2633 w 10000"/>
                <a:gd name="connsiteY17" fmla="*/ 0 h 13459"/>
                <a:gd name="connsiteX18" fmla="*/ 649 w 10000"/>
                <a:gd name="connsiteY18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230 w 10000"/>
                <a:gd name="connsiteY14" fmla="*/ 7826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282 w 10000"/>
                <a:gd name="connsiteY13" fmla="*/ 8567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656 w 10000"/>
                <a:gd name="connsiteY13" fmla="*/ 9951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080 w 10000"/>
                <a:gd name="connsiteY12" fmla="*/ 10833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000"/>
                <a:gd name="connsiteY0" fmla="*/ 4345 h 13459"/>
                <a:gd name="connsiteX1" fmla="*/ 0 w 10000"/>
                <a:gd name="connsiteY1" fmla="*/ 6497 h 13459"/>
                <a:gd name="connsiteX2" fmla="*/ 334 w 10000"/>
                <a:gd name="connsiteY2" fmla="*/ 7960 h 13459"/>
                <a:gd name="connsiteX3" fmla="*/ 1781 w 10000"/>
                <a:gd name="connsiteY3" fmla="*/ 10833 h 13459"/>
                <a:gd name="connsiteX4" fmla="*/ 3321 w 10000"/>
                <a:gd name="connsiteY4" fmla="*/ 11492 h 13459"/>
                <a:gd name="connsiteX5" fmla="*/ 3321 w 10000"/>
                <a:gd name="connsiteY5" fmla="*/ 13160 h 13459"/>
                <a:gd name="connsiteX6" fmla="*/ 4499 w 10000"/>
                <a:gd name="connsiteY6" fmla="*/ 13160 h 13459"/>
                <a:gd name="connsiteX7" fmla="*/ 5037 w 10000"/>
                <a:gd name="connsiteY7" fmla="*/ 13459 h 13459"/>
                <a:gd name="connsiteX8" fmla="*/ 5900 w 10000"/>
                <a:gd name="connsiteY8" fmla="*/ 13160 h 13459"/>
                <a:gd name="connsiteX9" fmla="*/ 7746 w 10000"/>
                <a:gd name="connsiteY9" fmla="*/ 13160 h 13459"/>
                <a:gd name="connsiteX10" fmla="*/ 9666 w 10000"/>
                <a:gd name="connsiteY10" fmla="*/ 13160 h 13459"/>
                <a:gd name="connsiteX11" fmla="*/ 10000 w 10000"/>
                <a:gd name="connsiteY11" fmla="*/ 11492 h 13459"/>
                <a:gd name="connsiteX12" fmla="*/ 8703 w 10000"/>
                <a:gd name="connsiteY12" fmla="*/ 10204 h 13459"/>
                <a:gd name="connsiteX13" fmla="*/ 7739 w 10000"/>
                <a:gd name="connsiteY13" fmla="*/ 9762 h 13459"/>
                <a:gd name="connsiteX14" fmla="*/ 4729 w 10000"/>
                <a:gd name="connsiteY14" fmla="*/ 7700 h 13459"/>
                <a:gd name="connsiteX15" fmla="*/ 4194 w 10000"/>
                <a:gd name="connsiteY15" fmla="*/ 6032 h 13459"/>
                <a:gd name="connsiteX16" fmla="*/ 2633 w 10000"/>
                <a:gd name="connsiteY16" fmla="*/ 0 h 13459"/>
                <a:gd name="connsiteX17" fmla="*/ 649 w 10000"/>
                <a:gd name="connsiteY17" fmla="*/ 4345 h 13459"/>
                <a:gd name="connsiteX0" fmla="*/ 649 w 10540"/>
                <a:gd name="connsiteY0" fmla="*/ 4345 h 13459"/>
                <a:gd name="connsiteX1" fmla="*/ 0 w 10540"/>
                <a:gd name="connsiteY1" fmla="*/ 6497 h 13459"/>
                <a:gd name="connsiteX2" fmla="*/ 334 w 10540"/>
                <a:gd name="connsiteY2" fmla="*/ 7960 h 13459"/>
                <a:gd name="connsiteX3" fmla="*/ 1781 w 10540"/>
                <a:gd name="connsiteY3" fmla="*/ 10833 h 13459"/>
                <a:gd name="connsiteX4" fmla="*/ 3321 w 10540"/>
                <a:gd name="connsiteY4" fmla="*/ 11492 h 13459"/>
                <a:gd name="connsiteX5" fmla="*/ 3321 w 10540"/>
                <a:gd name="connsiteY5" fmla="*/ 13160 h 13459"/>
                <a:gd name="connsiteX6" fmla="*/ 4499 w 10540"/>
                <a:gd name="connsiteY6" fmla="*/ 13160 h 13459"/>
                <a:gd name="connsiteX7" fmla="*/ 5037 w 10540"/>
                <a:gd name="connsiteY7" fmla="*/ 13459 h 13459"/>
                <a:gd name="connsiteX8" fmla="*/ 5900 w 10540"/>
                <a:gd name="connsiteY8" fmla="*/ 13160 h 13459"/>
                <a:gd name="connsiteX9" fmla="*/ 7746 w 10540"/>
                <a:gd name="connsiteY9" fmla="*/ 13160 h 13459"/>
                <a:gd name="connsiteX10" fmla="*/ 9666 w 10540"/>
                <a:gd name="connsiteY10" fmla="*/ 13160 h 13459"/>
                <a:gd name="connsiteX11" fmla="*/ 10540 w 10540"/>
                <a:gd name="connsiteY11" fmla="*/ 11240 h 13459"/>
                <a:gd name="connsiteX12" fmla="*/ 8703 w 10540"/>
                <a:gd name="connsiteY12" fmla="*/ 10204 h 13459"/>
                <a:gd name="connsiteX13" fmla="*/ 7739 w 10540"/>
                <a:gd name="connsiteY13" fmla="*/ 9762 h 13459"/>
                <a:gd name="connsiteX14" fmla="*/ 4729 w 10540"/>
                <a:gd name="connsiteY14" fmla="*/ 7700 h 13459"/>
                <a:gd name="connsiteX15" fmla="*/ 4194 w 10540"/>
                <a:gd name="connsiteY15" fmla="*/ 6032 h 13459"/>
                <a:gd name="connsiteX16" fmla="*/ 2633 w 10540"/>
                <a:gd name="connsiteY16" fmla="*/ 0 h 13459"/>
                <a:gd name="connsiteX17" fmla="*/ 649 w 10540"/>
                <a:gd name="connsiteY17" fmla="*/ 4345 h 1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540" h="13459">
                  <a:moveTo>
                    <a:pt x="649" y="4345"/>
                  </a:moveTo>
                  <a:lnTo>
                    <a:pt x="0" y="6497"/>
                  </a:lnTo>
                  <a:cubicBezTo>
                    <a:pt x="111" y="6985"/>
                    <a:pt x="223" y="7472"/>
                    <a:pt x="334" y="7960"/>
                  </a:cubicBezTo>
                  <a:lnTo>
                    <a:pt x="1781" y="10833"/>
                  </a:lnTo>
                  <a:lnTo>
                    <a:pt x="3321" y="11492"/>
                  </a:lnTo>
                  <a:lnTo>
                    <a:pt x="3321" y="13160"/>
                  </a:lnTo>
                  <a:lnTo>
                    <a:pt x="4499" y="13160"/>
                  </a:lnTo>
                  <a:lnTo>
                    <a:pt x="5037" y="13459"/>
                  </a:lnTo>
                  <a:lnTo>
                    <a:pt x="5900" y="13160"/>
                  </a:lnTo>
                  <a:lnTo>
                    <a:pt x="7746" y="13160"/>
                  </a:lnTo>
                  <a:lnTo>
                    <a:pt x="9666" y="13160"/>
                  </a:lnTo>
                  <a:cubicBezTo>
                    <a:pt x="9777" y="12604"/>
                    <a:pt x="10429" y="11796"/>
                    <a:pt x="10540" y="11240"/>
                  </a:cubicBezTo>
                  <a:lnTo>
                    <a:pt x="8703" y="10204"/>
                  </a:lnTo>
                  <a:lnTo>
                    <a:pt x="7739" y="9762"/>
                  </a:lnTo>
                  <a:lnTo>
                    <a:pt x="4729" y="7700"/>
                  </a:lnTo>
                  <a:lnTo>
                    <a:pt x="4194" y="6032"/>
                  </a:lnTo>
                  <a:cubicBezTo>
                    <a:pt x="4027" y="4949"/>
                    <a:pt x="3224" y="281"/>
                    <a:pt x="2633" y="0"/>
                  </a:cubicBezTo>
                  <a:lnTo>
                    <a:pt x="649" y="43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96391920-76DD-4B36-83EA-5ECE2A413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8443" y="5364284"/>
              <a:ext cx="720287" cy="672696"/>
            </a:xfrm>
            <a:custGeom>
              <a:avLst/>
              <a:gdLst>
                <a:gd name="connsiteX0" fmla="*/ 720287 w 720287"/>
                <a:gd name="connsiteY0" fmla="*/ 0 h 672696"/>
                <a:gd name="connsiteX1" fmla="*/ 720287 w 720287"/>
                <a:gd name="connsiteY1" fmla="*/ 111185 h 672696"/>
                <a:gd name="connsiteX2" fmla="*/ 709692 w 720287"/>
                <a:gd name="connsiteY2" fmla="*/ 158340 h 672696"/>
                <a:gd name="connsiteX3" fmla="*/ 487322 w 720287"/>
                <a:gd name="connsiteY3" fmla="*/ 267530 h 672696"/>
                <a:gd name="connsiteX4" fmla="*/ 624529 w 720287"/>
                <a:gd name="connsiteY4" fmla="*/ 435994 h 672696"/>
                <a:gd name="connsiteX5" fmla="*/ 720287 w 720287"/>
                <a:gd name="connsiteY5" fmla="*/ 483349 h 672696"/>
                <a:gd name="connsiteX6" fmla="*/ 720287 w 720287"/>
                <a:gd name="connsiteY6" fmla="*/ 672696 h 672696"/>
                <a:gd name="connsiteX7" fmla="*/ 709692 w 720287"/>
                <a:gd name="connsiteY7" fmla="*/ 671531 h 672696"/>
                <a:gd name="connsiteX8" fmla="*/ 49678 w 720287"/>
                <a:gd name="connsiteY8" fmla="*/ 267530 h 672696"/>
                <a:gd name="connsiteX9" fmla="*/ 0 w 720287"/>
                <a:gd name="connsiteY9" fmla="*/ 267530 h 672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0287" h="672696">
                  <a:moveTo>
                    <a:pt x="720287" y="0"/>
                  </a:moveTo>
                  <a:lnTo>
                    <a:pt x="720287" y="111185"/>
                  </a:lnTo>
                  <a:lnTo>
                    <a:pt x="709692" y="158340"/>
                  </a:lnTo>
                  <a:lnTo>
                    <a:pt x="487322" y="267530"/>
                  </a:lnTo>
                  <a:lnTo>
                    <a:pt x="624529" y="435994"/>
                  </a:lnTo>
                  <a:lnTo>
                    <a:pt x="720287" y="483349"/>
                  </a:lnTo>
                  <a:lnTo>
                    <a:pt x="720287" y="672696"/>
                  </a:lnTo>
                  <a:lnTo>
                    <a:pt x="709692" y="671531"/>
                  </a:lnTo>
                  <a:lnTo>
                    <a:pt x="49678" y="267530"/>
                  </a:lnTo>
                  <a:lnTo>
                    <a:pt x="0" y="267530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8C82B390-565B-409F-94D9-54DDA2CDF6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" y="4954511"/>
              <a:ext cx="2450613" cy="1901458"/>
            </a:xfrm>
            <a:custGeom>
              <a:avLst/>
              <a:gdLst>
                <a:gd name="T0" fmla="*/ 257 w 738"/>
                <a:gd name="T1" fmla="*/ 206 h 678"/>
                <a:gd name="T2" fmla="*/ 224 w 738"/>
                <a:gd name="T3" fmla="*/ 322 h 678"/>
                <a:gd name="T4" fmla="*/ 257 w 738"/>
                <a:gd name="T5" fmla="*/ 422 h 678"/>
                <a:gd name="T6" fmla="*/ 161 w 738"/>
                <a:gd name="T7" fmla="*/ 546 h 678"/>
                <a:gd name="T8" fmla="*/ 292 w 738"/>
                <a:gd name="T9" fmla="*/ 518 h 678"/>
                <a:gd name="T10" fmla="*/ 387 w 738"/>
                <a:gd name="T11" fmla="*/ 364 h 678"/>
                <a:gd name="T12" fmla="*/ 394 w 738"/>
                <a:gd name="T13" fmla="*/ 266 h 678"/>
                <a:gd name="T14" fmla="*/ 552 w 738"/>
                <a:gd name="T15" fmla="*/ 112 h 678"/>
                <a:gd name="T16" fmla="*/ 704 w 738"/>
                <a:gd name="T17" fmla="*/ 0 h 678"/>
                <a:gd name="T18" fmla="*/ 738 w 738"/>
                <a:gd name="T19" fmla="*/ 33 h 678"/>
                <a:gd name="T20" fmla="*/ 693 w 738"/>
                <a:gd name="T21" fmla="*/ 42 h 678"/>
                <a:gd name="T22" fmla="*/ 586 w 738"/>
                <a:gd name="T23" fmla="*/ 166 h 678"/>
                <a:gd name="T24" fmla="*/ 542 w 738"/>
                <a:gd name="T25" fmla="*/ 210 h 678"/>
                <a:gd name="T26" fmla="*/ 542 w 738"/>
                <a:gd name="T27" fmla="*/ 239 h 678"/>
                <a:gd name="T28" fmla="*/ 479 w 738"/>
                <a:gd name="T29" fmla="*/ 299 h 678"/>
                <a:gd name="T30" fmla="*/ 542 w 738"/>
                <a:gd name="T31" fmla="*/ 318 h 678"/>
                <a:gd name="T32" fmla="*/ 445 w 738"/>
                <a:gd name="T33" fmla="*/ 383 h 678"/>
                <a:gd name="T34" fmla="*/ 431 w 738"/>
                <a:gd name="T35" fmla="*/ 454 h 678"/>
                <a:gd name="T36" fmla="*/ 395 w 738"/>
                <a:gd name="T37" fmla="*/ 470 h 678"/>
                <a:gd name="T38" fmla="*/ 328 w 738"/>
                <a:gd name="T39" fmla="*/ 546 h 678"/>
                <a:gd name="T40" fmla="*/ 308 w 738"/>
                <a:gd name="T41" fmla="*/ 678 h 678"/>
                <a:gd name="T42" fmla="*/ 276 w 738"/>
                <a:gd name="T43" fmla="*/ 618 h 678"/>
                <a:gd name="T44" fmla="*/ 200 w 738"/>
                <a:gd name="T45" fmla="*/ 610 h 678"/>
                <a:gd name="T46" fmla="*/ 161 w 738"/>
                <a:gd name="T47" fmla="*/ 578 h 678"/>
                <a:gd name="T48" fmla="*/ 109 w 738"/>
                <a:gd name="T49" fmla="*/ 626 h 678"/>
                <a:gd name="T50" fmla="*/ 49 w 738"/>
                <a:gd name="T51" fmla="*/ 645 h 678"/>
                <a:gd name="T52" fmla="*/ 7 w 738"/>
                <a:gd name="T53" fmla="*/ 645 h 678"/>
                <a:gd name="T54" fmla="*/ 57 w 738"/>
                <a:gd name="T55" fmla="*/ 610 h 678"/>
                <a:gd name="T56" fmla="*/ 77 w 738"/>
                <a:gd name="T57" fmla="*/ 574 h 678"/>
                <a:gd name="T58" fmla="*/ 97 w 738"/>
                <a:gd name="T59" fmla="*/ 558 h 678"/>
                <a:gd name="T60" fmla="*/ 41 w 738"/>
                <a:gd name="T61" fmla="*/ 578 h 678"/>
                <a:gd name="T62" fmla="*/ 0 w 738"/>
                <a:gd name="T63" fmla="*/ 622 h 678"/>
                <a:gd name="T64" fmla="*/ 0 w 738"/>
                <a:gd name="T65" fmla="*/ 377 h 678"/>
                <a:gd name="connsiteX0" fmla="*/ 3482 w 10000"/>
                <a:gd name="connsiteY0" fmla="*/ 3038 h 10000"/>
                <a:gd name="connsiteX1" fmla="*/ 3035 w 10000"/>
                <a:gd name="connsiteY1" fmla="*/ 4749 h 10000"/>
                <a:gd name="connsiteX2" fmla="*/ 2182 w 10000"/>
                <a:gd name="connsiteY2" fmla="*/ 8053 h 10000"/>
                <a:gd name="connsiteX3" fmla="*/ 3957 w 10000"/>
                <a:gd name="connsiteY3" fmla="*/ 7640 h 10000"/>
                <a:gd name="connsiteX4" fmla="*/ 5244 w 10000"/>
                <a:gd name="connsiteY4" fmla="*/ 5369 h 10000"/>
                <a:gd name="connsiteX5" fmla="*/ 5339 w 10000"/>
                <a:gd name="connsiteY5" fmla="*/ 3923 h 10000"/>
                <a:gd name="connsiteX6" fmla="*/ 7480 w 10000"/>
                <a:gd name="connsiteY6" fmla="*/ 1652 h 10000"/>
                <a:gd name="connsiteX7" fmla="*/ 9539 w 10000"/>
                <a:gd name="connsiteY7" fmla="*/ 0 h 10000"/>
                <a:gd name="connsiteX8" fmla="*/ 10000 w 10000"/>
                <a:gd name="connsiteY8" fmla="*/ 487 h 10000"/>
                <a:gd name="connsiteX9" fmla="*/ 9390 w 10000"/>
                <a:gd name="connsiteY9" fmla="*/ 619 h 10000"/>
                <a:gd name="connsiteX10" fmla="*/ 7940 w 10000"/>
                <a:gd name="connsiteY10" fmla="*/ 2448 h 10000"/>
                <a:gd name="connsiteX11" fmla="*/ 7344 w 10000"/>
                <a:gd name="connsiteY11" fmla="*/ 3097 h 10000"/>
                <a:gd name="connsiteX12" fmla="*/ 7344 w 10000"/>
                <a:gd name="connsiteY12" fmla="*/ 3525 h 10000"/>
                <a:gd name="connsiteX13" fmla="*/ 6491 w 10000"/>
                <a:gd name="connsiteY13" fmla="*/ 4410 h 10000"/>
                <a:gd name="connsiteX14" fmla="*/ 7344 w 10000"/>
                <a:gd name="connsiteY14" fmla="*/ 4690 h 10000"/>
                <a:gd name="connsiteX15" fmla="*/ 6030 w 10000"/>
                <a:gd name="connsiteY15" fmla="*/ 5649 h 10000"/>
                <a:gd name="connsiteX16" fmla="*/ 5840 w 10000"/>
                <a:gd name="connsiteY16" fmla="*/ 6696 h 10000"/>
                <a:gd name="connsiteX17" fmla="*/ 5352 w 10000"/>
                <a:gd name="connsiteY17" fmla="*/ 6932 h 10000"/>
                <a:gd name="connsiteX18" fmla="*/ 4444 w 10000"/>
                <a:gd name="connsiteY18" fmla="*/ 8053 h 10000"/>
                <a:gd name="connsiteX19" fmla="*/ 4173 w 10000"/>
                <a:gd name="connsiteY19" fmla="*/ 10000 h 10000"/>
                <a:gd name="connsiteX20" fmla="*/ 3740 w 10000"/>
                <a:gd name="connsiteY20" fmla="*/ 9115 h 10000"/>
                <a:gd name="connsiteX21" fmla="*/ 2710 w 10000"/>
                <a:gd name="connsiteY21" fmla="*/ 8997 h 10000"/>
                <a:gd name="connsiteX22" fmla="*/ 2182 w 10000"/>
                <a:gd name="connsiteY22" fmla="*/ 8525 h 10000"/>
                <a:gd name="connsiteX23" fmla="*/ 1477 w 10000"/>
                <a:gd name="connsiteY23" fmla="*/ 9233 h 10000"/>
                <a:gd name="connsiteX24" fmla="*/ 664 w 10000"/>
                <a:gd name="connsiteY24" fmla="*/ 9513 h 10000"/>
                <a:gd name="connsiteX25" fmla="*/ 95 w 10000"/>
                <a:gd name="connsiteY25" fmla="*/ 9513 h 10000"/>
                <a:gd name="connsiteX26" fmla="*/ 772 w 10000"/>
                <a:gd name="connsiteY26" fmla="*/ 8997 h 10000"/>
                <a:gd name="connsiteX27" fmla="*/ 1043 w 10000"/>
                <a:gd name="connsiteY27" fmla="*/ 8466 h 10000"/>
                <a:gd name="connsiteX28" fmla="*/ 1314 w 10000"/>
                <a:gd name="connsiteY28" fmla="*/ 8230 h 10000"/>
                <a:gd name="connsiteX29" fmla="*/ 556 w 10000"/>
                <a:gd name="connsiteY29" fmla="*/ 8525 h 10000"/>
                <a:gd name="connsiteX30" fmla="*/ 0 w 10000"/>
                <a:gd name="connsiteY30" fmla="*/ 9174 h 10000"/>
                <a:gd name="connsiteX31" fmla="*/ 0 w 10000"/>
                <a:gd name="connsiteY31" fmla="*/ 5560 h 10000"/>
                <a:gd name="connsiteX0" fmla="*/ 3035 w 10000"/>
                <a:gd name="connsiteY0" fmla="*/ 4749 h 10000"/>
                <a:gd name="connsiteX1" fmla="*/ 2182 w 10000"/>
                <a:gd name="connsiteY1" fmla="*/ 8053 h 10000"/>
                <a:gd name="connsiteX2" fmla="*/ 3957 w 10000"/>
                <a:gd name="connsiteY2" fmla="*/ 7640 h 10000"/>
                <a:gd name="connsiteX3" fmla="*/ 5244 w 10000"/>
                <a:gd name="connsiteY3" fmla="*/ 5369 h 10000"/>
                <a:gd name="connsiteX4" fmla="*/ 5339 w 10000"/>
                <a:gd name="connsiteY4" fmla="*/ 3923 h 10000"/>
                <a:gd name="connsiteX5" fmla="*/ 7480 w 10000"/>
                <a:gd name="connsiteY5" fmla="*/ 1652 h 10000"/>
                <a:gd name="connsiteX6" fmla="*/ 9539 w 10000"/>
                <a:gd name="connsiteY6" fmla="*/ 0 h 10000"/>
                <a:gd name="connsiteX7" fmla="*/ 10000 w 10000"/>
                <a:gd name="connsiteY7" fmla="*/ 487 h 10000"/>
                <a:gd name="connsiteX8" fmla="*/ 9390 w 10000"/>
                <a:gd name="connsiteY8" fmla="*/ 619 h 10000"/>
                <a:gd name="connsiteX9" fmla="*/ 7940 w 10000"/>
                <a:gd name="connsiteY9" fmla="*/ 2448 h 10000"/>
                <a:gd name="connsiteX10" fmla="*/ 7344 w 10000"/>
                <a:gd name="connsiteY10" fmla="*/ 3097 h 10000"/>
                <a:gd name="connsiteX11" fmla="*/ 7344 w 10000"/>
                <a:gd name="connsiteY11" fmla="*/ 3525 h 10000"/>
                <a:gd name="connsiteX12" fmla="*/ 6491 w 10000"/>
                <a:gd name="connsiteY12" fmla="*/ 4410 h 10000"/>
                <a:gd name="connsiteX13" fmla="*/ 7344 w 10000"/>
                <a:gd name="connsiteY13" fmla="*/ 4690 h 10000"/>
                <a:gd name="connsiteX14" fmla="*/ 6030 w 10000"/>
                <a:gd name="connsiteY14" fmla="*/ 5649 h 10000"/>
                <a:gd name="connsiteX15" fmla="*/ 5840 w 10000"/>
                <a:gd name="connsiteY15" fmla="*/ 6696 h 10000"/>
                <a:gd name="connsiteX16" fmla="*/ 5352 w 10000"/>
                <a:gd name="connsiteY16" fmla="*/ 6932 h 10000"/>
                <a:gd name="connsiteX17" fmla="*/ 4444 w 10000"/>
                <a:gd name="connsiteY17" fmla="*/ 8053 h 10000"/>
                <a:gd name="connsiteX18" fmla="*/ 4173 w 10000"/>
                <a:gd name="connsiteY18" fmla="*/ 10000 h 10000"/>
                <a:gd name="connsiteX19" fmla="*/ 3740 w 10000"/>
                <a:gd name="connsiteY19" fmla="*/ 9115 h 10000"/>
                <a:gd name="connsiteX20" fmla="*/ 2710 w 10000"/>
                <a:gd name="connsiteY20" fmla="*/ 8997 h 10000"/>
                <a:gd name="connsiteX21" fmla="*/ 2182 w 10000"/>
                <a:gd name="connsiteY21" fmla="*/ 8525 h 10000"/>
                <a:gd name="connsiteX22" fmla="*/ 1477 w 10000"/>
                <a:gd name="connsiteY22" fmla="*/ 9233 h 10000"/>
                <a:gd name="connsiteX23" fmla="*/ 664 w 10000"/>
                <a:gd name="connsiteY23" fmla="*/ 9513 h 10000"/>
                <a:gd name="connsiteX24" fmla="*/ 95 w 10000"/>
                <a:gd name="connsiteY24" fmla="*/ 9513 h 10000"/>
                <a:gd name="connsiteX25" fmla="*/ 772 w 10000"/>
                <a:gd name="connsiteY25" fmla="*/ 8997 h 10000"/>
                <a:gd name="connsiteX26" fmla="*/ 1043 w 10000"/>
                <a:gd name="connsiteY26" fmla="*/ 8466 h 10000"/>
                <a:gd name="connsiteX27" fmla="*/ 1314 w 10000"/>
                <a:gd name="connsiteY27" fmla="*/ 8230 h 10000"/>
                <a:gd name="connsiteX28" fmla="*/ 556 w 10000"/>
                <a:gd name="connsiteY28" fmla="*/ 8525 h 10000"/>
                <a:gd name="connsiteX29" fmla="*/ 0 w 10000"/>
                <a:gd name="connsiteY29" fmla="*/ 9174 h 10000"/>
                <a:gd name="connsiteX30" fmla="*/ 0 w 10000"/>
                <a:gd name="connsiteY30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29" fmla="*/ 0 w 10000"/>
                <a:gd name="connsiteY29" fmla="*/ 5560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1314 w 10000"/>
                <a:gd name="connsiteY26" fmla="*/ 8230 h 10000"/>
                <a:gd name="connsiteX27" fmla="*/ 556 w 10000"/>
                <a:gd name="connsiteY27" fmla="*/ 8525 h 10000"/>
                <a:gd name="connsiteX28" fmla="*/ 0 w 10000"/>
                <a:gd name="connsiteY28" fmla="*/ 9174 h 10000"/>
                <a:gd name="connsiteX0" fmla="*/ 2182 w 10000"/>
                <a:gd name="connsiteY0" fmla="*/ 8053 h 10000"/>
                <a:gd name="connsiteX1" fmla="*/ 3957 w 10000"/>
                <a:gd name="connsiteY1" fmla="*/ 7640 h 10000"/>
                <a:gd name="connsiteX2" fmla="*/ 5244 w 10000"/>
                <a:gd name="connsiteY2" fmla="*/ 5369 h 10000"/>
                <a:gd name="connsiteX3" fmla="*/ 5339 w 10000"/>
                <a:gd name="connsiteY3" fmla="*/ 3923 h 10000"/>
                <a:gd name="connsiteX4" fmla="*/ 7480 w 10000"/>
                <a:gd name="connsiteY4" fmla="*/ 1652 h 10000"/>
                <a:gd name="connsiteX5" fmla="*/ 9539 w 10000"/>
                <a:gd name="connsiteY5" fmla="*/ 0 h 10000"/>
                <a:gd name="connsiteX6" fmla="*/ 10000 w 10000"/>
                <a:gd name="connsiteY6" fmla="*/ 487 h 10000"/>
                <a:gd name="connsiteX7" fmla="*/ 9390 w 10000"/>
                <a:gd name="connsiteY7" fmla="*/ 619 h 10000"/>
                <a:gd name="connsiteX8" fmla="*/ 7940 w 10000"/>
                <a:gd name="connsiteY8" fmla="*/ 2448 h 10000"/>
                <a:gd name="connsiteX9" fmla="*/ 7344 w 10000"/>
                <a:gd name="connsiteY9" fmla="*/ 3097 h 10000"/>
                <a:gd name="connsiteX10" fmla="*/ 7344 w 10000"/>
                <a:gd name="connsiteY10" fmla="*/ 3525 h 10000"/>
                <a:gd name="connsiteX11" fmla="*/ 6491 w 10000"/>
                <a:gd name="connsiteY11" fmla="*/ 4410 h 10000"/>
                <a:gd name="connsiteX12" fmla="*/ 7344 w 10000"/>
                <a:gd name="connsiteY12" fmla="*/ 4690 h 10000"/>
                <a:gd name="connsiteX13" fmla="*/ 6030 w 10000"/>
                <a:gd name="connsiteY13" fmla="*/ 5649 h 10000"/>
                <a:gd name="connsiteX14" fmla="*/ 5840 w 10000"/>
                <a:gd name="connsiteY14" fmla="*/ 6696 h 10000"/>
                <a:gd name="connsiteX15" fmla="*/ 5352 w 10000"/>
                <a:gd name="connsiteY15" fmla="*/ 6932 h 10000"/>
                <a:gd name="connsiteX16" fmla="*/ 4444 w 10000"/>
                <a:gd name="connsiteY16" fmla="*/ 8053 h 10000"/>
                <a:gd name="connsiteX17" fmla="*/ 4173 w 10000"/>
                <a:gd name="connsiteY17" fmla="*/ 10000 h 10000"/>
                <a:gd name="connsiteX18" fmla="*/ 3740 w 10000"/>
                <a:gd name="connsiteY18" fmla="*/ 9115 h 10000"/>
                <a:gd name="connsiteX19" fmla="*/ 2710 w 10000"/>
                <a:gd name="connsiteY19" fmla="*/ 8997 h 10000"/>
                <a:gd name="connsiteX20" fmla="*/ 2182 w 10000"/>
                <a:gd name="connsiteY20" fmla="*/ 8525 h 10000"/>
                <a:gd name="connsiteX21" fmla="*/ 1477 w 10000"/>
                <a:gd name="connsiteY21" fmla="*/ 9233 h 10000"/>
                <a:gd name="connsiteX22" fmla="*/ 664 w 10000"/>
                <a:gd name="connsiteY22" fmla="*/ 9513 h 10000"/>
                <a:gd name="connsiteX23" fmla="*/ 95 w 10000"/>
                <a:gd name="connsiteY23" fmla="*/ 9513 h 10000"/>
                <a:gd name="connsiteX24" fmla="*/ 772 w 10000"/>
                <a:gd name="connsiteY24" fmla="*/ 8997 h 10000"/>
                <a:gd name="connsiteX25" fmla="*/ 1043 w 10000"/>
                <a:gd name="connsiteY25" fmla="*/ 8466 h 10000"/>
                <a:gd name="connsiteX26" fmla="*/ 556 w 10000"/>
                <a:gd name="connsiteY26" fmla="*/ 8525 h 10000"/>
                <a:gd name="connsiteX27" fmla="*/ 0 w 10000"/>
                <a:gd name="connsiteY27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1477 w 10000"/>
                <a:gd name="connsiteY20" fmla="*/ 9233 h 10000"/>
                <a:gd name="connsiteX21" fmla="*/ 664 w 10000"/>
                <a:gd name="connsiteY21" fmla="*/ 9513 h 10000"/>
                <a:gd name="connsiteX22" fmla="*/ 95 w 10000"/>
                <a:gd name="connsiteY22" fmla="*/ 9513 h 10000"/>
                <a:gd name="connsiteX23" fmla="*/ 772 w 10000"/>
                <a:gd name="connsiteY23" fmla="*/ 8997 h 10000"/>
                <a:gd name="connsiteX24" fmla="*/ 1043 w 10000"/>
                <a:gd name="connsiteY24" fmla="*/ 8466 h 10000"/>
                <a:gd name="connsiteX25" fmla="*/ 556 w 10000"/>
                <a:gd name="connsiteY25" fmla="*/ 8525 h 10000"/>
                <a:gd name="connsiteX26" fmla="*/ 0 w 10000"/>
                <a:gd name="connsiteY26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664 w 10000"/>
                <a:gd name="connsiteY20" fmla="*/ 9513 h 10000"/>
                <a:gd name="connsiteX21" fmla="*/ 95 w 10000"/>
                <a:gd name="connsiteY21" fmla="*/ 9513 h 10000"/>
                <a:gd name="connsiteX22" fmla="*/ 772 w 10000"/>
                <a:gd name="connsiteY22" fmla="*/ 8997 h 10000"/>
                <a:gd name="connsiteX23" fmla="*/ 1043 w 10000"/>
                <a:gd name="connsiteY23" fmla="*/ 8466 h 10000"/>
                <a:gd name="connsiteX24" fmla="*/ 556 w 10000"/>
                <a:gd name="connsiteY24" fmla="*/ 8525 h 10000"/>
                <a:gd name="connsiteX25" fmla="*/ 0 w 10000"/>
                <a:gd name="connsiteY25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1043 w 10000"/>
                <a:gd name="connsiteY22" fmla="*/ 8466 h 10000"/>
                <a:gd name="connsiteX23" fmla="*/ 556 w 10000"/>
                <a:gd name="connsiteY23" fmla="*/ 8525 h 10000"/>
                <a:gd name="connsiteX24" fmla="*/ 0 w 10000"/>
                <a:gd name="connsiteY24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556 w 10000"/>
                <a:gd name="connsiteY22" fmla="*/ 8525 h 10000"/>
                <a:gd name="connsiteX23" fmla="*/ 0 w 10000"/>
                <a:gd name="connsiteY23" fmla="*/ 9174 h 10000"/>
                <a:gd name="connsiteX0" fmla="*/ 3957 w 10000"/>
                <a:gd name="connsiteY0" fmla="*/ 7640 h 10000"/>
                <a:gd name="connsiteX1" fmla="*/ 5244 w 10000"/>
                <a:gd name="connsiteY1" fmla="*/ 5369 h 10000"/>
                <a:gd name="connsiteX2" fmla="*/ 5339 w 10000"/>
                <a:gd name="connsiteY2" fmla="*/ 3923 h 10000"/>
                <a:gd name="connsiteX3" fmla="*/ 7480 w 10000"/>
                <a:gd name="connsiteY3" fmla="*/ 1652 h 10000"/>
                <a:gd name="connsiteX4" fmla="*/ 9539 w 10000"/>
                <a:gd name="connsiteY4" fmla="*/ 0 h 10000"/>
                <a:gd name="connsiteX5" fmla="*/ 10000 w 10000"/>
                <a:gd name="connsiteY5" fmla="*/ 487 h 10000"/>
                <a:gd name="connsiteX6" fmla="*/ 9390 w 10000"/>
                <a:gd name="connsiteY6" fmla="*/ 619 h 10000"/>
                <a:gd name="connsiteX7" fmla="*/ 7940 w 10000"/>
                <a:gd name="connsiteY7" fmla="*/ 2448 h 10000"/>
                <a:gd name="connsiteX8" fmla="*/ 7344 w 10000"/>
                <a:gd name="connsiteY8" fmla="*/ 3097 h 10000"/>
                <a:gd name="connsiteX9" fmla="*/ 7344 w 10000"/>
                <a:gd name="connsiteY9" fmla="*/ 3525 h 10000"/>
                <a:gd name="connsiteX10" fmla="*/ 6491 w 10000"/>
                <a:gd name="connsiteY10" fmla="*/ 4410 h 10000"/>
                <a:gd name="connsiteX11" fmla="*/ 7344 w 10000"/>
                <a:gd name="connsiteY11" fmla="*/ 4690 h 10000"/>
                <a:gd name="connsiteX12" fmla="*/ 6030 w 10000"/>
                <a:gd name="connsiteY12" fmla="*/ 5649 h 10000"/>
                <a:gd name="connsiteX13" fmla="*/ 5840 w 10000"/>
                <a:gd name="connsiteY13" fmla="*/ 6696 h 10000"/>
                <a:gd name="connsiteX14" fmla="*/ 5352 w 10000"/>
                <a:gd name="connsiteY14" fmla="*/ 6932 h 10000"/>
                <a:gd name="connsiteX15" fmla="*/ 4444 w 10000"/>
                <a:gd name="connsiteY15" fmla="*/ 8053 h 10000"/>
                <a:gd name="connsiteX16" fmla="*/ 4173 w 10000"/>
                <a:gd name="connsiteY16" fmla="*/ 10000 h 10000"/>
                <a:gd name="connsiteX17" fmla="*/ 3740 w 10000"/>
                <a:gd name="connsiteY17" fmla="*/ 9115 h 10000"/>
                <a:gd name="connsiteX18" fmla="*/ 2710 w 10000"/>
                <a:gd name="connsiteY18" fmla="*/ 8997 h 10000"/>
                <a:gd name="connsiteX19" fmla="*/ 2182 w 10000"/>
                <a:gd name="connsiteY19" fmla="*/ 8525 h 10000"/>
                <a:gd name="connsiteX20" fmla="*/ 95 w 10000"/>
                <a:gd name="connsiteY20" fmla="*/ 9513 h 10000"/>
                <a:gd name="connsiteX21" fmla="*/ 772 w 10000"/>
                <a:gd name="connsiteY21" fmla="*/ 8997 h 10000"/>
                <a:gd name="connsiteX22" fmla="*/ 0 w 10000"/>
                <a:gd name="connsiteY22" fmla="*/ 9174 h 10000"/>
                <a:gd name="connsiteX0" fmla="*/ 3911 w 9954"/>
                <a:gd name="connsiteY0" fmla="*/ 7640 h 10000"/>
                <a:gd name="connsiteX1" fmla="*/ 5198 w 9954"/>
                <a:gd name="connsiteY1" fmla="*/ 5369 h 10000"/>
                <a:gd name="connsiteX2" fmla="*/ 5293 w 9954"/>
                <a:gd name="connsiteY2" fmla="*/ 3923 h 10000"/>
                <a:gd name="connsiteX3" fmla="*/ 7434 w 9954"/>
                <a:gd name="connsiteY3" fmla="*/ 1652 h 10000"/>
                <a:gd name="connsiteX4" fmla="*/ 9493 w 9954"/>
                <a:gd name="connsiteY4" fmla="*/ 0 h 10000"/>
                <a:gd name="connsiteX5" fmla="*/ 9954 w 9954"/>
                <a:gd name="connsiteY5" fmla="*/ 487 h 10000"/>
                <a:gd name="connsiteX6" fmla="*/ 9344 w 9954"/>
                <a:gd name="connsiteY6" fmla="*/ 619 h 10000"/>
                <a:gd name="connsiteX7" fmla="*/ 7894 w 9954"/>
                <a:gd name="connsiteY7" fmla="*/ 2448 h 10000"/>
                <a:gd name="connsiteX8" fmla="*/ 7298 w 9954"/>
                <a:gd name="connsiteY8" fmla="*/ 3097 h 10000"/>
                <a:gd name="connsiteX9" fmla="*/ 7298 w 9954"/>
                <a:gd name="connsiteY9" fmla="*/ 3525 h 10000"/>
                <a:gd name="connsiteX10" fmla="*/ 6445 w 9954"/>
                <a:gd name="connsiteY10" fmla="*/ 4410 h 10000"/>
                <a:gd name="connsiteX11" fmla="*/ 7298 w 9954"/>
                <a:gd name="connsiteY11" fmla="*/ 4690 h 10000"/>
                <a:gd name="connsiteX12" fmla="*/ 5984 w 9954"/>
                <a:gd name="connsiteY12" fmla="*/ 5649 h 10000"/>
                <a:gd name="connsiteX13" fmla="*/ 5794 w 9954"/>
                <a:gd name="connsiteY13" fmla="*/ 6696 h 10000"/>
                <a:gd name="connsiteX14" fmla="*/ 5306 w 9954"/>
                <a:gd name="connsiteY14" fmla="*/ 6932 h 10000"/>
                <a:gd name="connsiteX15" fmla="*/ 4398 w 9954"/>
                <a:gd name="connsiteY15" fmla="*/ 8053 h 10000"/>
                <a:gd name="connsiteX16" fmla="*/ 4127 w 9954"/>
                <a:gd name="connsiteY16" fmla="*/ 10000 h 10000"/>
                <a:gd name="connsiteX17" fmla="*/ 3694 w 9954"/>
                <a:gd name="connsiteY17" fmla="*/ 9115 h 10000"/>
                <a:gd name="connsiteX18" fmla="*/ 2664 w 9954"/>
                <a:gd name="connsiteY18" fmla="*/ 8997 h 10000"/>
                <a:gd name="connsiteX19" fmla="*/ 2136 w 9954"/>
                <a:gd name="connsiteY19" fmla="*/ 8525 h 10000"/>
                <a:gd name="connsiteX20" fmla="*/ 49 w 9954"/>
                <a:gd name="connsiteY20" fmla="*/ 9513 h 10000"/>
                <a:gd name="connsiteX21" fmla="*/ 726 w 9954"/>
                <a:gd name="connsiteY21" fmla="*/ 8997 h 10000"/>
                <a:gd name="connsiteX0" fmla="*/ 3200 w 9271"/>
                <a:gd name="connsiteY0" fmla="*/ 7640 h 10000"/>
                <a:gd name="connsiteX1" fmla="*/ 4493 w 9271"/>
                <a:gd name="connsiteY1" fmla="*/ 5369 h 10000"/>
                <a:gd name="connsiteX2" fmla="*/ 4588 w 9271"/>
                <a:gd name="connsiteY2" fmla="*/ 3923 h 10000"/>
                <a:gd name="connsiteX3" fmla="*/ 6739 w 9271"/>
                <a:gd name="connsiteY3" fmla="*/ 1652 h 10000"/>
                <a:gd name="connsiteX4" fmla="*/ 8808 w 9271"/>
                <a:gd name="connsiteY4" fmla="*/ 0 h 10000"/>
                <a:gd name="connsiteX5" fmla="*/ 9271 w 9271"/>
                <a:gd name="connsiteY5" fmla="*/ 487 h 10000"/>
                <a:gd name="connsiteX6" fmla="*/ 8658 w 9271"/>
                <a:gd name="connsiteY6" fmla="*/ 619 h 10000"/>
                <a:gd name="connsiteX7" fmla="*/ 7201 w 9271"/>
                <a:gd name="connsiteY7" fmla="*/ 2448 h 10000"/>
                <a:gd name="connsiteX8" fmla="*/ 6603 w 9271"/>
                <a:gd name="connsiteY8" fmla="*/ 3097 h 10000"/>
                <a:gd name="connsiteX9" fmla="*/ 6603 w 9271"/>
                <a:gd name="connsiteY9" fmla="*/ 3525 h 10000"/>
                <a:gd name="connsiteX10" fmla="*/ 5746 w 9271"/>
                <a:gd name="connsiteY10" fmla="*/ 4410 h 10000"/>
                <a:gd name="connsiteX11" fmla="*/ 6603 w 9271"/>
                <a:gd name="connsiteY11" fmla="*/ 4690 h 10000"/>
                <a:gd name="connsiteX12" fmla="*/ 5283 w 9271"/>
                <a:gd name="connsiteY12" fmla="*/ 5649 h 10000"/>
                <a:gd name="connsiteX13" fmla="*/ 5092 w 9271"/>
                <a:gd name="connsiteY13" fmla="*/ 6696 h 10000"/>
                <a:gd name="connsiteX14" fmla="*/ 4602 w 9271"/>
                <a:gd name="connsiteY14" fmla="*/ 6932 h 10000"/>
                <a:gd name="connsiteX15" fmla="*/ 3689 w 9271"/>
                <a:gd name="connsiteY15" fmla="*/ 8053 h 10000"/>
                <a:gd name="connsiteX16" fmla="*/ 3417 w 9271"/>
                <a:gd name="connsiteY16" fmla="*/ 10000 h 10000"/>
                <a:gd name="connsiteX17" fmla="*/ 2982 w 9271"/>
                <a:gd name="connsiteY17" fmla="*/ 9115 h 10000"/>
                <a:gd name="connsiteX18" fmla="*/ 1947 w 9271"/>
                <a:gd name="connsiteY18" fmla="*/ 8997 h 10000"/>
                <a:gd name="connsiteX19" fmla="*/ 1417 w 9271"/>
                <a:gd name="connsiteY19" fmla="*/ 8525 h 10000"/>
                <a:gd name="connsiteX20" fmla="*/ 0 w 9271"/>
                <a:gd name="connsiteY20" fmla="*/ 8997 h 10000"/>
                <a:gd name="connsiteX0" fmla="*/ 1924 w 8472"/>
                <a:gd name="connsiteY0" fmla="*/ 7640 h 10000"/>
                <a:gd name="connsiteX1" fmla="*/ 3318 w 8472"/>
                <a:gd name="connsiteY1" fmla="*/ 5369 h 10000"/>
                <a:gd name="connsiteX2" fmla="*/ 3421 w 8472"/>
                <a:gd name="connsiteY2" fmla="*/ 3923 h 10000"/>
                <a:gd name="connsiteX3" fmla="*/ 5741 w 8472"/>
                <a:gd name="connsiteY3" fmla="*/ 1652 h 10000"/>
                <a:gd name="connsiteX4" fmla="*/ 7973 w 8472"/>
                <a:gd name="connsiteY4" fmla="*/ 0 h 10000"/>
                <a:gd name="connsiteX5" fmla="*/ 8472 w 8472"/>
                <a:gd name="connsiteY5" fmla="*/ 487 h 10000"/>
                <a:gd name="connsiteX6" fmla="*/ 7811 w 8472"/>
                <a:gd name="connsiteY6" fmla="*/ 619 h 10000"/>
                <a:gd name="connsiteX7" fmla="*/ 6239 w 8472"/>
                <a:gd name="connsiteY7" fmla="*/ 2448 h 10000"/>
                <a:gd name="connsiteX8" fmla="*/ 5594 w 8472"/>
                <a:gd name="connsiteY8" fmla="*/ 3097 h 10000"/>
                <a:gd name="connsiteX9" fmla="*/ 5594 w 8472"/>
                <a:gd name="connsiteY9" fmla="*/ 3525 h 10000"/>
                <a:gd name="connsiteX10" fmla="*/ 4670 w 8472"/>
                <a:gd name="connsiteY10" fmla="*/ 4410 h 10000"/>
                <a:gd name="connsiteX11" fmla="*/ 5594 w 8472"/>
                <a:gd name="connsiteY11" fmla="*/ 4690 h 10000"/>
                <a:gd name="connsiteX12" fmla="*/ 4170 w 8472"/>
                <a:gd name="connsiteY12" fmla="*/ 5649 h 10000"/>
                <a:gd name="connsiteX13" fmla="*/ 3964 w 8472"/>
                <a:gd name="connsiteY13" fmla="*/ 6696 h 10000"/>
                <a:gd name="connsiteX14" fmla="*/ 3436 w 8472"/>
                <a:gd name="connsiteY14" fmla="*/ 6932 h 10000"/>
                <a:gd name="connsiteX15" fmla="*/ 2451 w 8472"/>
                <a:gd name="connsiteY15" fmla="*/ 8053 h 10000"/>
                <a:gd name="connsiteX16" fmla="*/ 2158 w 8472"/>
                <a:gd name="connsiteY16" fmla="*/ 10000 h 10000"/>
                <a:gd name="connsiteX17" fmla="*/ 1688 w 8472"/>
                <a:gd name="connsiteY17" fmla="*/ 9115 h 10000"/>
                <a:gd name="connsiteX18" fmla="*/ 572 w 8472"/>
                <a:gd name="connsiteY18" fmla="*/ 8997 h 10000"/>
                <a:gd name="connsiteX19" fmla="*/ 0 w 8472"/>
                <a:gd name="connsiteY19" fmla="*/ 8525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472" h="10000">
                  <a:moveTo>
                    <a:pt x="1924" y="7640"/>
                  </a:moveTo>
                  <a:lnTo>
                    <a:pt x="3318" y="5369"/>
                  </a:lnTo>
                  <a:cubicBezTo>
                    <a:pt x="3353" y="4887"/>
                    <a:pt x="3386" y="4405"/>
                    <a:pt x="3421" y="3923"/>
                  </a:cubicBezTo>
                  <a:lnTo>
                    <a:pt x="5741" y="1652"/>
                  </a:lnTo>
                  <a:lnTo>
                    <a:pt x="7973" y="0"/>
                  </a:lnTo>
                  <a:lnTo>
                    <a:pt x="8472" y="487"/>
                  </a:lnTo>
                  <a:lnTo>
                    <a:pt x="7811" y="619"/>
                  </a:lnTo>
                  <a:lnTo>
                    <a:pt x="6239" y="2448"/>
                  </a:lnTo>
                  <a:lnTo>
                    <a:pt x="5594" y="3097"/>
                  </a:lnTo>
                  <a:lnTo>
                    <a:pt x="5594" y="3525"/>
                  </a:lnTo>
                  <a:lnTo>
                    <a:pt x="4670" y="4410"/>
                  </a:lnTo>
                  <a:lnTo>
                    <a:pt x="5594" y="4690"/>
                  </a:lnTo>
                  <a:lnTo>
                    <a:pt x="4170" y="5649"/>
                  </a:lnTo>
                  <a:cubicBezTo>
                    <a:pt x="4101" y="5998"/>
                    <a:pt x="4032" y="6347"/>
                    <a:pt x="3964" y="6696"/>
                  </a:cubicBezTo>
                  <a:lnTo>
                    <a:pt x="3436" y="6932"/>
                  </a:lnTo>
                  <a:lnTo>
                    <a:pt x="2451" y="8053"/>
                  </a:lnTo>
                  <a:cubicBezTo>
                    <a:pt x="2354" y="8702"/>
                    <a:pt x="2255" y="9351"/>
                    <a:pt x="2158" y="10000"/>
                  </a:cubicBezTo>
                  <a:lnTo>
                    <a:pt x="1688" y="9115"/>
                  </a:lnTo>
                  <a:lnTo>
                    <a:pt x="572" y="8997"/>
                  </a:lnTo>
                  <a:lnTo>
                    <a:pt x="0" y="8525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EC1BA21-CC12-4A2B-857B-D4E5934C552F}"/>
                </a:ext>
              </a:extLst>
            </p:cNvPr>
            <p:cNvCxnSpPr>
              <a:cxnSpLocks/>
              <a:stCxn id="14" idx="4"/>
              <a:endCxn id="37" idx="2"/>
            </p:cNvCxnSpPr>
            <p:nvPr/>
          </p:nvCxnSpPr>
          <p:spPr>
            <a:xfrm flipV="1">
              <a:off x="2306286" y="4312179"/>
              <a:ext cx="5521" cy="64233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AF54958E-0814-469F-AF86-A0C90B28A52D}"/>
                </a:ext>
              </a:extLst>
            </p:cNvPr>
            <p:cNvGrpSpPr/>
            <p:nvPr/>
          </p:nvGrpSpPr>
          <p:grpSpPr>
            <a:xfrm>
              <a:off x="1142939" y="3138661"/>
              <a:ext cx="2337736" cy="1729499"/>
              <a:chOff x="1519832" y="2821715"/>
              <a:chExt cx="2337736" cy="1729499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="" xmlns:a16="http://schemas.microsoft.com/office/drawing/2014/main" id="{FA887BD7-1D66-4317-8E79-04E3BC4B3557}"/>
                  </a:ext>
                </a:extLst>
              </p:cNvPr>
              <p:cNvGrpSpPr/>
              <p:nvPr/>
            </p:nvGrpSpPr>
            <p:grpSpPr>
              <a:xfrm>
                <a:off x="1519832" y="2821715"/>
                <a:ext cx="2337736" cy="1173518"/>
                <a:chOff x="1519832" y="2638015"/>
                <a:chExt cx="2337736" cy="1173518"/>
              </a:xfrm>
            </p:grpSpPr>
            <p:sp>
              <p:nvSpPr>
                <p:cNvPr id="36" name="íṩḻídè">
                  <a:extLst>
                    <a:ext uri="{FF2B5EF4-FFF2-40B4-BE49-F238E27FC236}">
                      <a16:creationId xmlns="" xmlns:a16="http://schemas.microsoft.com/office/drawing/2014/main" id="{F64819D1-3AAF-4D34-A558-C1F9D05665AE}"/>
                    </a:ext>
                  </a:extLst>
                </p:cNvPr>
                <p:cNvSpPr txBox="1"/>
                <p:nvPr/>
              </p:nvSpPr>
              <p:spPr bwMode="auto">
                <a:xfrm>
                  <a:off x="1519832" y="2638015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7" name="i$ľîḓê">
                  <a:extLst>
                    <a:ext uri="{FF2B5EF4-FFF2-40B4-BE49-F238E27FC236}">
                      <a16:creationId xmlns="" xmlns:a16="http://schemas.microsoft.com/office/drawing/2014/main" id="{59F185CF-68F1-4F28-B973-80B42A00B9A7}"/>
                    </a:ext>
                  </a:extLst>
                </p:cNvPr>
                <p:cNvSpPr/>
                <p:nvPr/>
              </p:nvSpPr>
              <p:spPr bwMode="auto">
                <a:xfrm>
                  <a:off x="1519832" y="3107647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  <p:sp>
            <p:nvSpPr>
              <p:cNvPr id="35" name="íṩḻídè">
                <a:extLst>
                  <a:ext uri="{FF2B5EF4-FFF2-40B4-BE49-F238E27FC236}">
                    <a16:creationId xmlns="" xmlns:a16="http://schemas.microsoft.com/office/drawing/2014/main" id="{6A61C806-556E-4440-88B9-00D95F20486F}"/>
                  </a:ext>
                </a:extLst>
              </p:cNvPr>
              <p:cNvSpPr txBox="1"/>
              <p:nvPr/>
            </p:nvSpPr>
            <p:spPr bwMode="auto">
              <a:xfrm>
                <a:off x="2029656" y="4081584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2015</a:t>
                </a: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C0DFCE06-5E5A-4024-BC64-B3574E44F0C7}"/>
                </a:ext>
              </a:extLst>
            </p:cNvPr>
            <p:cNvCxnSpPr>
              <a:cxnSpLocks/>
              <a:stCxn id="8" idx="27"/>
              <a:endCxn id="33" idx="2"/>
            </p:cNvCxnSpPr>
            <p:nvPr/>
          </p:nvCxnSpPr>
          <p:spPr>
            <a:xfrm flipV="1">
              <a:off x="4600991" y="3492662"/>
              <a:ext cx="13393" cy="97238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97385E21-5742-49F1-8781-73C7D3D3EAE6}"/>
                </a:ext>
              </a:extLst>
            </p:cNvPr>
            <p:cNvGrpSpPr/>
            <p:nvPr/>
          </p:nvGrpSpPr>
          <p:grpSpPr>
            <a:xfrm>
              <a:off x="3445516" y="2319144"/>
              <a:ext cx="2337736" cy="1872591"/>
              <a:chOff x="3588866" y="2319144"/>
              <a:chExt cx="2337736" cy="1872591"/>
            </a:xfrm>
          </p:grpSpPr>
          <p:sp>
            <p:nvSpPr>
              <p:cNvPr id="30" name="íṩḻídè">
                <a:extLst>
                  <a:ext uri="{FF2B5EF4-FFF2-40B4-BE49-F238E27FC236}">
                    <a16:creationId xmlns="" xmlns:a16="http://schemas.microsoft.com/office/drawing/2014/main" id="{85149D63-F6E6-4379-8725-37EF45CA9018}"/>
                  </a:ext>
                </a:extLst>
              </p:cNvPr>
              <p:cNvSpPr txBox="1"/>
              <p:nvPr/>
            </p:nvSpPr>
            <p:spPr bwMode="auto">
              <a:xfrm>
                <a:off x="4102709" y="3722105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2016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A0B47A12-3196-47DE-8F63-C27EF4CDDCEB}"/>
                  </a:ext>
                </a:extLst>
              </p:cNvPr>
              <p:cNvGrpSpPr/>
              <p:nvPr/>
            </p:nvGrpSpPr>
            <p:grpSpPr>
              <a:xfrm>
                <a:off x="3588866" y="2319144"/>
                <a:ext cx="2337736" cy="1173518"/>
                <a:chOff x="3588866" y="1648938"/>
                <a:chExt cx="2337736" cy="1173518"/>
              </a:xfrm>
            </p:grpSpPr>
            <p:sp>
              <p:nvSpPr>
                <p:cNvPr id="32" name="íṩḻídè">
                  <a:extLst>
                    <a:ext uri="{FF2B5EF4-FFF2-40B4-BE49-F238E27FC236}">
                      <a16:creationId xmlns="" xmlns:a16="http://schemas.microsoft.com/office/drawing/2014/main" id="{80F6E0D1-6149-40E6-9E02-E928508970A3}"/>
                    </a:ext>
                  </a:extLst>
                </p:cNvPr>
                <p:cNvSpPr txBox="1"/>
                <p:nvPr/>
              </p:nvSpPr>
              <p:spPr bwMode="auto">
                <a:xfrm>
                  <a:off x="35888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33" name="i$ľîḓê">
                  <a:extLst>
                    <a:ext uri="{FF2B5EF4-FFF2-40B4-BE49-F238E27FC236}">
                      <a16:creationId xmlns="" xmlns:a16="http://schemas.microsoft.com/office/drawing/2014/main" id="{5C67A162-3DFA-44D0-9C67-6E82B25181C8}"/>
                    </a:ext>
                  </a:extLst>
                </p:cNvPr>
                <p:cNvSpPr/>
                <p:nvPr/>
              </p:nvSpPr>
              <p:spPr bwMode="auto">
                <a:xfrm>
                  <a:off x="35888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03A80476-B539-44B0-AB84-72BCB5CB69C8}"/>
                </a:ext>
              </a:extLst>
            </p:cNvPr>
            <p:cNvCxnSpPr>
              <a:cxnSpLocks/>
              <a:stCxn id="11" idx="19"/>
              <a:endCxn id="29" idx="2"/>
            </p:cNvCxnSpPr>
            <p:nvPr/>
          </p:nvCxnSpPr>
          <p:spPr>
            <a:xfrm flipV="1">
              <a:off x="7328574" y="3302106"/>
              <a:ext cx="792" cy="140471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FE546194-467F-47EC-B5C6-362109749D00}"/>
                </a:ext>
              </a:extLst>
            </p:cNvPr>
            <p:cNvGrpSpPr/>
            <p:nvPr/>
          </p:nvGrpSpPr>
          <p:grpSpPr>
            <a:xfrm>
              <a:off x="6160498" y="2128588"/>
              <a:ext cx="2337736" cy="2066463"/>
              <a:chOff x="6801840" y="2357868"/>
              <a:chExt cx="2337736" cy="2066463"/>
            </a:xfrm>
          </p:grpSpPr>
          <p:sp>
            <p:nvSpPr>
              <p:cNvPr id="26" name="íṩḻídè">
                <a:extLst>
                  <a:ext uri="{FF2B5EF4-FFF2-40B4-BE49-F238E27FC236}">
                    <a16:creationId xmlns="" xmlns:a16="http://schemas.microsoft.com/office/drawing/2014/main" id="{5325C88F-7F7A-4AB1-BE73-E89F4B27B9AF}"/>
                  </a:ext>
                </a:extLst>
              </p:cNvPr>
              <p:cNvSpPr txBox="1"/>
              <p:nvPr/>
            </p:nvSpPr>
            <p:spPr bwMode="auto">
              <a:xfrm>
                <a:off x="7318238" y="3954701"/>
                <a:ext cx="1318088" cy="4696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400" b="1" dirty="0"/>
                  <a:t>2017</a:t>
                </a:r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="" xmlns:a16="http://schemas.microsoft.com/office/drawing/2014/main" id="{FD98A158-E34C-4C8B-A0C5-4EEE719E9234}"/>
                  </a:ext>
                </a:extLst>
              </p:cNvPr>
              <p:cNvGrpSpPr/>
              <p:nvPr/>
            </p:nvGrpSpPr>
            <p:grpSpPr>
              <a:xfrm>
                <a:off x="6801840" y="2357868"/>
                <a:ext cx="2337736" cy="1173518"/>
                <a:chOff x="6624166" y="1648938"/>
                <a:chExt cx="2337736" cy="1173518"/>
              </a:xfrm>
            </p:grpSpPr>
            <p:sp>
              <p:nvSpPr>
                <p:cNvPr id="28" name="íṩḻídè">
                  <a:extLst>
                    <a:ext uri="{FF2B5EF4-FFF2-40B4-BE49-F238E27FC236}">
                      <a16:creationId xmlns="" xmlns:a16="http://schemas.microsoft.com/office/drawing/2014/main" id="{1C1E6127-CF58-4AAE-83F7-4ABF17C384FC}"/>
                    </a:ext>
                  </a:extLst>
                </p:cNvPr>
                <p:cNvSpPr txBox="1"/>
                <p:nvPr/>
              </p:nvSpPr>
              <p:spPr bwMode="auto">
                <a:xfrm>
                  <a:off x="6624166" y="1648938"/>
                  <a:ext cx="2337736" cy="469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i$ľîḓê">
                  <a:extLst>
                    <a:ext uri="{FF2B5EF4-FFF2-40B4-BE49-F238E27FC236}">
                      <a16:creationId xmlns="" xmlns:a16="http://schemas.microsoft.com/office/drawing/2014/main" id="{3477A41F-AA15-4751-80FF-A44AD8500BF6}"/>
                    </a:ext>
                  </a:extLst>
                </p:cNvPr>
                <p:cNvSpPr/>
                <p:nvPr/>
              </p:nvSpPr>
              <p:spPr bwMode="auto">
                <a:xfrm>
                  <a:off x="6624166" y="2118570"/>
                  <a:ext cx="2337736" cy="703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.……</a:t>
                  </a:r>
                </a:p>
              </p:txBody>
            </p:sp>
          </p:grpSp>
        </p:grp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2AC5E00-A5FF-4C10-BF48-8ADCD7F6A3D9}"/>
                </a:ext>
              </a:extLst>
            </p:cNvPr>
            <p:cNvCxnSpPr>
              <a:cxnSpLocks/>
              <a:stCxn id="12" idx="16"/>
              <a:endCxn id="25" idx="2"/>
            </p:cNvCxnSpPr>
            <p:nvPr/>
          </p:nvCxnSpPr>
          <p:spPr>
            <a:xfrm flipH="1" flipV="1">
              <a:off x="9372356" y="2316518"/>
              <a:ext cx="310" cy="1624621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íṩḻídè">
              <a:extLst>
                <a:ext uri="{FF2B5EF4-FFF2-40B4-BE49-F238E27FC236}">
                  <a16:creationId xmlns="" xmlns:a16="http://schemas.microsoft.com/office/drawing/2014/main" id="{7D246791-6335-4D05-8BFF-C4C063B3D408}"/>
                </a:ext>
              </a:extLst>
            </p:cNvPr>
            <p:cNvSpPr txBox="1"/>
            <p:nvPr/>
          </p:nvSpPr>
          <p:spPr bwMode="auto">
            <a:xfrm>
              <a:off x="8713312" y="2870855"/>
              <a:ext cx="1318088" cy="4696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2018</a:t>
              </a: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DE69F0FB-AD41-427F-95A1-2C357F542DDE}"/>
                </a:ext>
              </a:extLst>
            </p:cNvPr>
            <p:cNvGrpSpPr/>
            <p:nvPr/>
          </p:nvGrpSpPr>
          <p:grpSpPr>
            <a:xfrm>
              <a:off x="8203488" y="1143000"/>
              <a:ext cx="2337736" cy="1173518"/>
              <a:chOff x="7856066" y="1130300"/>
              <a:chExt cx="2337736" cy="1173518"/>
            </a:xfrm>
          </p:grpSpPr>
          <p:sp>
            <p:nvSpPr>
              <p:cNvPr id="24" name="íṩḻídè">
                <a:extLst>
                  <a:ext uri="{FF2B5EF4-FFF2-40B4-BE49-F238E27FC236}">
                    <a16:creationId xmlns="" xmlns:a16="http://schemas.microsoft.com/office/drawing/2014/main" id="{28D4ABA2-9F23-41C1-BF2A-09C7E7EEA08E}"/>
                  </a:ext>
                </a:extLst>
              </p:cNvPr>
              <p:cNvSpPr txBox="1"/>
              <p:nvPr/>
            </p:nvSpPr>
            <p:spPr bwMode="auto">
              <a:xfrm>
                <a:off x="7856066" y="1130300"/>
                <a:ext cx="2337736" cy="46963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5" name="i$ľîḓê">
                <a:extLst>
                  <a:ext uri="{FF2B5EF4-FFF2-40B4-BE49-F238E27FC236}">
                    <a16:creationId xmlns="" xmlns:a16="http://schemas.microsoft.com/office/drawing/2014/main" id="{EA03C632-6316-4DAC-9F84-72DF891E0180}"/>
                  </a:ext>
                </a:extLst>
              </p:cNvPr>
              <p:cNvSpPr/>
              <p:nvPr/>
            </p:nvSpPr>
            <p:spPr bwMode="auto">
              <a:xfrm>
                <a:off x="7856066" y="1599932"/>
                <a:ext cx="2337736" cy="703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.……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694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901710" y="312620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74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EF00DA6-FAA0-4763-A6EB-FE3CF666D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îṡľïḓe">
              <a:extLst>
                <a:ext uri="{FF2B5EF4-FFF2-40B4-BE49-F238E27FC236}">
                  <a16:creationId xmlns="" xmlns:a16="http://schemas.microsoft.com/office/drawing/2014/main" id="{57F5ADEF-7566-4A2C-935F-1443814DEC9A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íślïdè">
              <a:extLst>
                <a:ext uri="{FF2B5EF4-FFF2-40B4-BE49-F238E27FC236}">
                  <a16:creationId xmlns="" xmlns:a16="http://schemas.microsoft.com/office/drawing/2014/main" id="{88EF4DB7-326F-43CF-BFC3-7A1FFF2771FC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iṧlïḓè">
                <a:extLst>
                  <a:ext uri="{FF2B5EF4-FFF2-40B4-BE49-F238E27FC236}">
                    <a16:creationId xmlns="" xmlns:a16="http://schemas.microsoft.com/office/drawing/2014/main" id="{89BF79F6-00B8-4070-B472-830ED20C1335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$ḻiḍè">
                <a:extLst>
                  <a:ext uri="{FF2B5EF4-FFF2-40B4-BE49-F238E27FC236}">
                    <a16:creationId xmlns="" xmlns:a16="http://schemas.microsoft.com/office/drawing/2014/main" id="{0094CF9E-EA35-4DD3-B220-D2F9AFB0C6B4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ślîḋe">
                <a:extLst>
                  <a:ext uri="{FF2B5EF4-FFF2-40B4-BE49-F238E27FC236}">
                    <a16:creationId xmlns="" xmlns:a16="http://schemas.microsoft.com/office/drawing/2014/main" id="{5E2AB23B-4C89-45F0-BEBE-F4399A8B7142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ṩľïḍè">
              <a:extLst>
                <a:ext uri="{FF2B5EF4-FFF2-40B4-BE49-F238E27FC236}">
                  <a16:creationId xmlns="" xmlns:a16="http://schemas.microsoft.com/office/drawing/2014/main" id="{3C4337B7-56C6-4CA9-8394-D65FA61D2A35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ṣľïḑé">
              <a:extLst>
                <a:ext uri="{FF2B5EF4-FFF2-40B4-BE49-F238E27FC236}">
                  <a16:creationId xmlns="" xmlns:a16="http://schemas.microsoft.com/office/drawing/2014/main" id="{851583A2-D1B9-4A31-8204-26DE43BB2A09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ḓê">
              <a:extLst>
                <a:ext uri="{FF2B5EF4-FFF2-40B4-BE49-F238E27FC236}">
                  <a16:creationId xmlns="" xmlns:a16="http://schemas.microsoft.com/office/drawing/2014/main" id="{2E694CB0-ABEC-4567-9C1D-C0FBB8F06B9D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śľîḍe">
              <a:extLst>
                <a:ext uri="{FF2B5EF4-FFF2-40B4-BE49-F238E27FC236}">
                  <a16:creationId xmlns="" xmlns:a16="http://schemas.microsoft.com/office/drawing/2014/main" id="{B53C982E-897F-40B3-A1B6-DDB693528690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sḷíḋe">
              <a:extLst>
                <a:ext uri="{FF2B5EF4-FFF2-40B4-BE49-F238E27FC236}">
                  <a16:creationId xmlns="" xmlns:a16="http://schemas.microsoft.com/office/drawing/2014/main" id="{820E060F-BB3A-484A-91CD-91BCC8F267E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sľíḓe">
                <a:extLst>
                  <a:ext uri="{FF2B5EF4-FFF2-40B4-BE49-F238E27FC236}">
                    <a16:creationId xmlns="" xmlns:a16="http://schemas.microsoft.com/office/drawing/2014/main" id="{F7F16827-0259-4A8C-B207-AAD9C228B442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s1íde">
                <a:extLst>
                  <a:ext uri="{FF2B5EF4-FFF2-40B4-BE49-F238E27FC236}">
                    <a16:creationId xmlns="" xmlns:a16="http://schemas.microsoft.com/office/drawing/2014/main" id="{B2C1D419-0169-4F21-97E0-24E7767F433E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îṡľïde">
                <a:extLst>
                  <a:ext uri="{FF2B5EF4-FFF2-40B4-BE49-F238E27FC236}">
                    <a16:creationId xmlns="" xmlns:a16="http://schemas.microsoft.com/office/drawing/2014/main" id="{49A3D936-B49C-4806-93D1-908AA55885E4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ïṡḷiďé">
              <a:extLst>
                <a:ext uri="{FF2B5EF4-FFF2-40B4-BE49-F238E27FC236}">
                  <a16:creationId xmlns="" xmlns:a16="http://schemas.microsoft.com/office/drawing/2014/main" id="{9A7AD9A5-0FB9-4261-A317-021E1644EFCF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ṡļíḋe">
              <a:extLst>
                <a:ext uri="{FF2B5EF4-FFF2-40B4-BE49-F238E27FC236}">
                  <a16:creationId xmlns="" xmlns:a16="http://schemas.microsoft.com/office/drawing/2014/main" id="{323D5150-D694-407A-84B5-95C6682E9ED6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s1iḑe">
              <a:extLst>
                <a:ext uri="{FF2B5EF4-FFF2-40B4-BE49-F238E27FC236}">
                  <a16:creationId xmlns="" xmlns:a16="http://schemas.microsoft.com/office/drawing/2014/main" id="{8B9A62CD-4268-4039-8B38-FB43A913745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ïṡḻíḍè">
              <a:extLst>
                <a:ext uri="{FF2B5EF4-FFF2-40B4-BE49-F238E27FC236}">
                  <a16:creationId xmlns="" xmlns:a16="http://schemas.microsoft.com/office/drawing/2014/main" id="{DA7A16F7-B768-4BAC-96B8-B81F6D2D46F6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iṥḷîḓe">
              <a:extLst>
                <a:ext uri="{FF2B5EF4-FFF2-40B4-BE49-F238E27FC236}">
                  <a16:creationId xmlns="" xmlns:a16="http://schemas.microsoft.com/office/drawing/2014/main" id="{32EEC972-221E-405E-B5FC-3BFCFDA13BC1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ṧḻíḍè">
                <a:extLst>
                  <a:ext uri="{FF2B5EF4-FFF2-40B4-BE49-F238E27FC236}">
                    <a16:creationId xmlns="" xmlns:a16="http://schemas.microsoft.com/office/drawing/2014/main" id="{66BA4D9C-C277-4705-93B6-86F64A0658F8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îś1íḑe">
                <a:extLst>
                  <a:ext uri="{FF2B5EF4-FFF2-40B4-BE49-F238E27FC236}">
                    <a16:creationId xmlns="" xmlns:a16="http://schemas.microsoft.com/office/drawing/2014/main" id="{4B3344BF-9748-452E-9409-F614244A990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îslïḓè">
                <a:extLst>
                  <a:ext uri="{FF2B5EF4-FFF2-40B4-BE49-F238E27FC236}">
                    <a16:creationId xmlns="" xmlns:a16="http://schemas.microsoft.com/office/drawing/2014/main" id="{758D1C05-0157-4B5C-82FC-71C6B1C54BC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sḻïḓê">
              <a:extLst>
                <a:ext uri="{FF2B5EF4-FFF2-40B4-BE49-F238E27FC236}">
                  <a16:creationId xmlns="" xmlns:a16="http://schemas.microsoft.com/office/drawing/2014/main" id="{08F23D4E-2E0F-4471-9CD9-91AAFEDB182D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ḻidé">
              <a:extLst>
                <a:ext uri="{FF2B5EF4-FFF2-40B4-BE49-F238E27FC236}">
                  <a16:creationId xmlns="" xmlns:a16="http://schemas.microsoft.com/office/drawing/2014/main" id="{CE17DF0E-3351-4255-A3C9-45C45633A7FC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ṣḻíḑe">
              <a:extLst>
                <a:ext uri="{FF2B5EF4-FFF2-40B4-BE49-F238E27FC236}">
                  <a16:creationId xmlns="" xmlns:a16="http://schemas.microsoft.com/office/drawing/2014/main" id="{1CE4FB1B-D684-4652-89A7-265562DE1C3A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ŝḷïḑé">
              <a:extLst>
                <a:ext uri="{FF2B5EF4-FFF2-40B4-BE49-F238E27FC236}">
                  <a16:creationId xmlns="" xmlns:a16="http://schemas.microsoft.com/office/drawing/2014/main" id="{E1126CE0-6F42-480E-947B-D061922C9561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î$ḻiďê">
                <a:extLst>
                  <a:ext uri="{FF2B5EF4-FFF2-40B4-BE49-F238E27FC236}">
                    <a16:creationId xmlns="" xmlns:a16="http://schemas.microsoft.com/office/drawing/2014/main" id="{DAADC511-122E-46C9-B304-327CA5A740FA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ṡľïḓè">
                <a:extLst>
                  <a:ext uri="{FF2B5EF4-FFF2-40B4-BE49-F238E27FC236}">
                    <a16:creationId xmlns="" xmlns:a16="http://schemas.microsoft.com/office/drawing/2014/main" id="{E5FB9B58-28E8-40A8-9724-BA2AF5C92F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îṡlíďè">
              <a:extLst>
                <a:ext uri="{FF2B5EF4-FFF2-40B4-BE49-F238E27FC236}">
                  <a16:creationId xmlns="" xmlns:a16="http://schemas.microsoft.com/office/drawing/2014/main" id="{400A8CF2-6CCA-49B8-8B79-6C853E529BB3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isḷîďè">
                <a:extLst>
                  <a:ext uri="{FF2B5EF4-FFF2-40B4-BE49-F238E27FC236}">
                    <a16:creationId xmlns="" xmlns:a16="http://schemas.microsoft.com/office/drawing/2014/main" id="{37448DC7-153B-4263-B638-0E2D22C26F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ṣ1ïḍe">
                <a:extLst>
                  <a:ext uri="{FF2B5EF4-FFF2-40B4-BE49-F238E27FC236}">
                    <a16:creationId xmlns="" xmlns:a16="http://schemas.microsoft.com/office/drawing/2014/main" id="{4D0F81E3-6B65-4F47-ADED-49FA73ED031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ïS1iḋé">
              <a:extLst>
                <a:ext uri="{FF2B5EF4-FFF2-40B4-BE49-F238E27FC236}">
                  <a16:creationId xmlns="" xmlns:a16="http://schemas.microsoft.com/office/drawing/2014/main" id="{8EB39F93-3A84-4FB2-85CE-7CCFFAA7649E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ślíde">
                <a:extLst>
                  <a:ext uri="{FF2B5EF4-FFF2-40B4-BE49-F238E27FC236}">
                    <a16:creationId xmlns="" xmlns:a16="http://schemas.microsoft.com/office/drawing/2014/main" id="{3DAAEDE8-EFA8-4D43-9C71-ADE7792796D3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$ľïdé">
                <a:extLst>
                  <a:ext uri="{FF2B5EF4-FFF2-40B4-BE49-F238E27FC236}">
                    <a16:creationId xmlns="" xmlns:a16="http://schemas.microsoft.com/office/drawing/2014/main" id="{921D90CF-5296-48EB-9376-13C11C9A7760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581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4FCE965-1D45-4EE6-8BCD-93BFA7CC0A0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="" xmlns:a16="http://schemas.microsoft.com/office/drawing/2014/main" id="{F31BEFD1-825E-4D5D-ACE6-C6672460778C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ḷïḓè">
              <a:extLst>
                <a:ext uri="{FF2B5EF4-FFF2-40B4-BE49-F238E27FC236}">
                  <a16:creationId xmlns="" xmlns:a16="http://schemas.microsoft.com/office/drawing/2014/main" id="{42C9DF7B-0150-48C0-A809-8F3E18BAFCBC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ïśľïḍe">
                <a:extLst>
                  <a:ext uri="{FF2B5EF4-FFF2-40B4-BE49-F238E27FC236}">
                    <a16:creationId xmlns="" xmlns:a16="http://schemas.microsoft.com/office/drawing/2014/main" id="{DC3A1211-4E63-46CA-B2D1-3E8F101CF167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sḷïḓé">
                <a:extLst>
                  <a:ext uri="{FF2B5EF4-FFF2-40B4-BE49-F238E27FC236}">
                    <a16:creationId xmlns="" xmlns:a16="http://schemas.microsoft.com/office/drawing/2014/main" id="{8C93DBD9-CF60-4E3E-BB28-FDAEF537CF03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îś1íḓè">
              <a:extLst>
                <a:ext uri="{FF2B5EF4-FFF2-40B4-BE49-F238E27FC236}">
                  <a16:creationId xmlns="" xmlns:a16="http://schemas.microsoft.com/office/drawing/2014/main" id="{94262E49-A5F8-4583-8160-1EBB6BE8C299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išḻîḓè">
              <a:extLst>
                <a:ext uri="{FF2B5EF4-FFF2-40B4-BE49-F238E27FC236}">
                  <a16:creationId xmlns="" xmlns:a16="http://schemas.microsoft.com/office/drawing/2014/main" id="{85049A4F-136C-4791-A79E-31C9B8B7DDB1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î$ḷiḑé">
              <a:extLst>
                <a:ext uri="{FF2B5EF4-FFF2-40B4-BE49-F238E27FC236}">
                  <a16:creationId xmlns="" xmlns:a16="http://schemas.microsoft.com/office/drawing/2014/main" id="{0FB89BB1-6080-47F6-B986-A637878C9821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ïŝliḓè">
                <a:extLst>
                  <a:ext uri="{FF2B5EF4-FFF2-40B4-BE49-F238E27FC236}">
                    <a16:creationId xmlns="" xmlns:a16="http://schemas.microsoft.com/office/drawing/2014/main" id="{C5969A8C-E933-4BBA-8CFC-B880829FCF3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1íďe">
                <a:extLst>
                  <a:ext uri="{FF2B5EF4-FFF2-40B4-BE49-F238E27FC236}">
                    <a16:creationId xmlns="" xmlns:a16="http://schemas.microsoft.com/office/drawing/2014/main" id="{74071DD7-AF81-4489-8B25-A36F57C3FE14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ïṩḻïďê">
              <a:extLst>
                <a:ext uri="{FF2B5EF4-FFF2-40B4-BE49-F238E27FC236}">
                  <a16:creationId xmlns="" xmlns:a16="http://schemas.microsoft.com/office/drawing/2014/main" id="{3D10C2A4-96D7-4216-AD79-93FBC7A4FA52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şḷíḓê">
              <a:extLst>
                <a:ext uri="{FF2B5EF4-FFF2-40B4-BE49-F238E27FC236}">
                  <a16:creationId xmlns="" xmlns:a16="http://schemas.microsoft.com/office/drawing/2014/main" id="{36B9555E-0590-4770-B53C-68D5B6BCCA67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íŝ1ïḑè">
              <a:extLst>
                <a:ext uri="{FF2B5EF4-FFF2-40B4-BE49-F238E27FC236}">
                  <a16:creationId xmlns="" xmlns:a16="http://schemas.microsoft.com/office/drawing/2014/main" id="{D83840B4-F94D-40D6-BC50-22BCF57F647E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ṩľïdè">
                <a:extLst>
                  <a:ext uri="{FF2B5EF4-FFF2-40B4-BE49-F238E27FC236}">
                    <a16:creationId xmlns="" xmlns:a16="http://schemas.microsoft.com/office/drawing/2014/main" id="{EA59B150-EBBA-4707-90D9-F91B89605550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śļiďé">
                <a:extLst>
                  <a:ext uri="{FF2B5EF4-FFF2-40B4-BE49-F238E27FC236}">
                    <a16:creationId xmlns="" xmlns:a16="http://schemas.microsoft.com/office/drawing/2014/main" id="{5A239CC5-D447-4298-BC77-ABD6FE6AA86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ï$ľide">
              <a:extLst>
                <a:ext uri="{FF2B5EF4-FFF2-40B4-BE49-F238E27FC236}">
                  <a16:creationId xmlns="" xmlns:a16="http://schemas.microsoft.com/office/drawing/2014/main" id="{8A287805-88F3-4A29-9688-745069826B51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śľiḓè">
              <a:extLst>
                <a:ext uri="{FF2B5EF4-FFF2-40B4-BE49-F238E27FC236}">
                  <a16:creationId xmlns="" xmlns:a16="http://schemas.microsoft.com/office/drawing/2014/main" id="{CC4C5586-046C-4F13-9BA3-2CCB04B26795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ïṣļiḋè">
              <a:extLst>
                <a:ext uri="{FF2B5EF4-FFF2-40B4-BE49-F238E27FC236}">
                  <a16:creationId xmlns="" xmlns:a16="http://schemas.microsoft.com/office/drawing/2014/main" id="{F9CC7EF6-C76E-4440-AB50-1F78EB96B36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íṡḻïḋé">
                <a:extLst>
                  <a:ext uri="{FF2B5EF4-FFF2-40B4-BE49-F238E27FC236}">
                    <a16:creationId xmlns="" xmlns:a16="http://schemas.microsoft.com/office/drawing/2014/main" id="{C241790F-95DA-4E39-847A-0C522F90D6F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ṣḻiḓè">
                <a:extLst>
                  <a:ext uri="{FF2B5EF4-FFF2-40B4-BE49-F238E27FC236}">
                    <a16:creationId xmlns="" xmlns:a16="http://schemas.microsoft.com/office/drawing/2014/main" id="{7628ACC9-EF9B-41B8-8C35-E2AA3767502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išļïḓé">
              <a:extLst>
                <a:ext uri="{FF2B5EF4-FFF2-40B4-BE49-F238E27FC236}">
                  <a16:creationId xmlns="" xmlns:a16="http://schemas.microsoft.com/office/drawing/2014/main" id="{1C0E619C-2328-43AF-9824-FD71023ECE77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ŝļiďé">
              <a:extLst>
                <a:ext uri="{FF2B5EF4-FFF2-40B4-BE49-F238E27FC236}">
                  <a16:creationId xmlns="" xmlns:a16="http://schemas.microsoft.com/office/drawing/2014/main" id="{6DE2F016-98DA-449C-B278-D2383DFA0A4F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559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c2b597d9-a166-4dd7-a8ca-33a0088795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54770A-C635-4CAF-9FDD-281603A58AD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449000"/>
            <a:ext cx="12192000" cy="3867466"/>
            <a:chOff x="0" y="1449000"/>
            <a:chExt cx="12192000" cy="3867466"/>
          </a:xfrm>
        </p:grpSpPr>
        <p:sp>
          <p:nvSpPr>
            <p:cNvPr id="6" name="íŝļîḑê">
              <a:extLst>
                <a:ext uri="{FF2B5EF4-FFF2-40B4-BE49-F238E27FC236}">
                  <a16:creationId xmlns="" xmlns:a16="http://schemas.microsoft.com/office/drawing/2014/main" id="{F379B3F4-FE9E-4AA3-99FA-1F01332BA78B}"/>
                </a:ext>
              </a:extLst>
            </p:cNvPr>
            <p:cNvSpPr/>
            <p:nvPr/>
          </p:nvSpPr>
          <p:spPr>
            <a:xfrm>
              <a:off x="0" y="2017676"/>
              <a:ext cx="12192000" cy="1703548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t="-189967" b="-187155"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/>
            </a:p>
          </p:txBody>
        </p:sp>
        <p:sp>
          <p:nvSpPr>
            <p:cNvPr id="7" name="ïsľiḋe">
              <a:extLst>
                <a:ext uri="{FF2B5EF4-FFF2-40B4-BE49-F238E27FC236}">
                  <a16:creationId xmlns="" xmlns:a16="http://schemas.microsoft.com/office/drawing/2014/main" id="{040E1B5B-50F0-417E-BEEF-0CB5D59F35A3}"/>
                </a:ext>
              </a:extLst>
            </p:cNvPr>
            <p:cNvSpPr/>
            <p:nvPr/>
          </p:nvSpPr>
          <p:spPr>
            <a:xfrm>
              <a:off x="729803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8" name="ïŝḻîḑè">
              <a:extLst>
                <a:ext uri="{FF2B5EF4-FFF2-40B4-BE49-F238E27FC236}">
                  <a16:creationId xmlns="" xmlns:a16="http://schemas.microsoft.com/office/drawing/2014/main" id="{0CD009D7-E9A1-4A02-B67C-F26439AFCCC2}"/>
                </a:ext>
              </a:extLst>
            </p:cNvPr>
            <p:cNvSpPr/>
            <p:nvPr/>
          </p:nvSpPr>
          <p:spPr>
            <a:xfrm>
              <a:off x="3452695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9" name="íşlïḍe">
              <a:extLst>
                <a:ext uri="{FF2B5EF4-FFF2-40B4-BE49-F238E27FC236}">
                  <a16:creationId xmlns="" xmlns:a16="http://schemas.microsoft.com/office/drawing/2014/main" id="{E89C3B19-CBF0-4A4B-A642-7C29C3F53E8D}"/>
                </a:ext>
              </a:extLst>
            </p:cNvPr>
            <p:cNvSpPr/>
            <p:nvPr/>
          </p:nvSpPr>
          <p:spPr>
            <a:xfrm>
              <a:off x="6175587" y="2017675"/>
              <a:ext cx="2561940" cy="170354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sp>
          <p:nvSpPr>
            <p:cNvPr id="10" name="îṣ1íḍè">
              <a:extLst>
                <a:ext uri="{FF2B5EF4-FFF2-40B4-BE49-F238E27FC236}">
                  <a16:creationId xmlns="" xmlns:a16="http://schemas.microsoft.com/office/drawing/2014/main" id="{5DFBBB52-5405-46EA-BA82-872A8C37CCAD}"/>
                </a:ext>
              </a:extLst>
            </p:cNvPr>
            <p:cNvSpPr/>
            <p:nvPr/>
          </p:nvSpPr>
          <p:spPr>
            <a:xfrm>
              <a:off x="8910923" y="2017675"/>
              <a:ext cx="2561940" cy="170354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46800" rtlCol="0" anchor="b">
              <a:normAutofit/>
            </a:bodyPr>
            <a:lstStyle/>
            <a:p>
              <a:pPr algn="ctr"/>
              <a:endParaRPr lang="en-US" sz="1400" b="1" dirty="0"/>
            </a:p>
          </p:txBody>
        </p:sp>
        <p:grpSp>
          <p:nvGrpSpPr>
            <p:cNvPr id="11" name="iśľiḍe">
              <a:extLst>
                <a:ext uri="{FF2B5EF4-FFF2-40B4-BE49-F238E27FC236}">
                  <a16:creationId xmlns="" xmlns:a16="http://schemas.microsoft.com/office/drawing/2014/main" id="{65DC88DB-CCE0-40EE-B0EC-2E5126FC8CDD}"/>
                </a:ext>
              </a:extLst>
            </p:cNvPr>
            <p:cNvGrpSpPr/>
            <p:nvPr/>
          </p:nvGrpSpPr>
          <p:grpSpPr>
            <a:xfrm>
              <a:off x="729803" y="2306379"/>
              <a:ext cx="2561940" cy="1126141"/>
              <a:chOff x="729803" y="4787803"/>
              <a:chExt cx="2561940" cy="1126141"/>
            </a:xfrm>
          </p:grpSpPr>
          <p:sp>
            <p:nvSpPr>
              <p:cNvPr id="37" name="iṩḻîḋê">
                <a:extLst>
                  <a:ext uri="{FF2B5EF4-FFF2-40B4-BE49-F238E27FC236}">
                    <a16:creationId xmlns="" xmlns:a16="http://schemas.microsoft.com/office/drawing/2014/main" id="{CBA3DDCF-F2FD-4D19-9575-1A7F824C1F9F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8" name="ïšļïḋè">
                <a:extLst>
                  <a:ext uri="{FF2B5EF4-FFF2-40B4-BE49-F238E27FC236}">
                    <a16:creationId xmlns="" xmlns:a16="http://schemas.microsoft.com/office/drawing/2014/main" id="{19465BA4-5571-45C4-8F5B-B5A1DA75BF46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2016</a:t>
                </a:r>
              </a:p>
            </p:txBody>
          </p:sp>
        </p:grpSp>
        <p:grpSp>
          <p:nvGrpSpPr>
            <p:cNvPr id="12" name="îšḻíḍe">
              <a:extLst>
                <a:ext uri="{FF2B5EF4-FFF2-40B4-BE49-F238E27FC236}">
                  <a16:creationId xmlns="" xmlns:a16="http://schemas.microsoft.com/office/drawing/2014/main" id="{ED22C309-5128-4478-8DF9-882033B678BD}"/>
                </a:ext>
              </a:extLst>
            </p:cNvPr>
            <p:cNvGrpSpPr/>
            <p:nvPr/>
          </p:nvGrpSpPr>
          <p:grpSpPr>
            <a:xfrm>
              <a:off x="3440251" y="2306379"/>
              <a:ext cx="2561940" cy="1126141"/>
              <a:chOff x="729803" y="4787803"/>
              <a:chExt cx="2561940" cy="1126141"/>
            </a:xfrm>
          </p:grpSpPr>
          <p:sp>
            <p:nvSpPr>
              <p:cNvPr id="35" name="ísľïďê">
                <a:extLst>
                  <a:ext uri="{FF2B5EF4-FFF2-40B4-BE49-F238E27FC236}">
                    <a16:creationId xmlns="" xmlns:a16="http://schemas.microsoft.com/office/drawing/2014/main" id="{FFB1B3BC-BCAD-49D5-8B2B-5E30D084384B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6" name="í$1iḓe">
                <a:extLst>
                  <a:ext uri="{FF2B5EF4-FFF2-40B4-BE49-F238E27FC236}">
                    <a16:creationId xmlns="" xmlns:a16="http://schemas.microsoft.com/office/drawing/2014/main" id="{20562776-924C-410B-865F-69D603046DA7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2017</a:t>
                </a:r>
              </a:p>
            </p:txBody>
          </p:sp>
        </p:grpSp>
        <p:grpSp>
          <p:nvGrpSpPr>
            <p:cNvPr id="13" name="íṩľíḓê">
              <a:extLst>
                <a:ext uri="{FF2B5EF4-FFF2-40B4-BE49-F238E27FC236}">
                  <a16:creationId xmlns="" xmlns:a16="http://schemas.microsoft.com/office/drawing/2014/main" id="{1922CC94-EDBD-4C0B-97C5-1E17BFAB4AC3}"/>
                </a:ext>
              </a:extLst>
            </p:cNvPr>
            <p:cNvGrpSpPr/>
            <p:nvPr/>
          </p:nvGrpSpPr>
          <p:grpSpPr>
            <a:xfrm>
              <a:off x="6175587" y="2306379"/>
              <a:ext cx="2561940" cy="1126141"/>
              <a:chOff x="729803" y="4787803"/>
              <a:chExt cx="2561940" cy="1126141"/>
            </a:xfrm>
          </p:grpSpPr>
          <p:sp>
            <p:nvSpPr>
              <p:cNvPr id="33" name="iṩlîdê">
                <a:extLst>
                  <a:ext uri="{FF2B5EF4-FFF2-40B4-BE49-F238E27FC236}">
                    <a16:creationId xmlns="" xmlns:a16="http://schemas.microsoft.com/office/drawing/2014/main" id="{D4494AA3-7F30-4677-BC43-D92A1C7CC733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4" name="ïṥḷidê">
                <a:extLst>
                  <a:ext uri="{FF2B5EF4-FFF2-40B4-BE49-F238E27FC236}">
                    <a16:creationId xmlns="" xmlns:a16="http://schemas.microsoft.com/office/drawing/2014/main" id="{099DD869-4E92-49D8-BF1C-06815D0F8CC1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2018</a:t>
                </a:r>
              </a:p>
            </p:txBody>
          </p:sp>
        </p:grpSp>
        <p:grpSp>
          <p:nvGrpSpPr>
            <p:cNvPr id="14" name="îśḷïďê">
              <a:extLst>
                <a:ext uri="{FF2B5EF4-FFF2-40B4-BE49-F238E27FC236}">
                  <a16:creationId xmlns="" xmlns:a16="http://schemas.microsoft.com/office/drawing/2014/main" id="{F5ECC312-6516-487E-B12F-B45DD2334148}"/>
                </a:ext>
              </a:extLst>
            </p:cNvPr>
            <p:cNvGrpSpPr/>
            <p:nvPr/>
          </p:nvGrpSpPr>
          <p:grpSpPr>
            <a:xfrm>
              <a:off x="8910923" y="2306379"/>
              <a:ext cx="2561940" cy="1126141"/>
              <a:chOff x="729803" y="4787803"/>
              <a:chExt cx="2561940" cy="1126141"/>
            </a:xfrm>
          </p:grpSpPr>
          <p:sp>
            <p:nvSpPr>
              <p:cNvPr id="31" name="iṡľiḑé">
                <a:extLst>
                  <a:ext uri="{FF2B5EF4-FFF2-40B4-BE49-F238E27FC236}">
                    <a16:creationId xmlns="" xmlns:a16="http://schemas.microsoft.com/office/drawing/2014/main" id="{8D0A17DB-ACB5-493B-BB34-A08A4C066022}"/>
                  </a:ext>
                </a:extLst>
              </p:cNvPr>
              <p:cNvSpPr/>
              <p:nvPr/>
            </p:nvSpPr>
            <p:spPr>
              <a:xfrm>
                <a:off x="1626059" y="4787803"/>
                <a:ext cx="769429" cy="503300"/>
              </a:xfrm>
              <a:custGeom>
                <a:avLst/>
                <a:gdLst>
                  <a:gd name="T0" fmla="*/ 2907 w 3311"/>
                  <a:gd name="T1" fmla="*/ 0 h 2169"/>
                  <a:gd name="T2" fmla="*/ 2503 w 3311"/>
                  <a:gd name="T3" fmla="*/ 404 h 2169"/>
                  <a:gd name="T4" fmla="*/ 2563 w 3311"/>
                  <a:gd name="T5" fmla="*/ 616 h 2169"/>
                  <a:gd name="T6" fmla="*/ 2175 w 3311"/>
                  <a:gd name="T7" fmla="*/ 1061 h 2169"/>
                  <a:gd name="T8" fmla="*/ 1999 w 3311"/>
                  <a:gd name="T9" fmla="*/ 1021 h 2169"/>
                  <a:gd name="T10" fmla="*/ 1776 w 3311"/>
                  <a:gd name="T11" fmla="*/ 1088 h 2169"/>
                  <a:gd name="T12" fmla="*/ 1565 w 3311"/>
                  <a:gd name="T13" fmla="*/ 908 h 2169"/>
                  <a:gd name="T14" fmla="*/ 1594 w 3311"/>
                  <a:gd name="T15" fmla="*/ 756 h 2169"/>
                  <a:gd name="T16" fmla="*/ 1190 w 3311"/>
                  <a:gd name="T17" fmla="*/ 352 h 2169"/>
                  <a:gd name="T18" fmla="*/ 786 w 3311"/>
                  <a:gd name="T19" fmla="*/ 756 h 2169"/>
                  <a:gd name="T20" fmla="*/ 856 w 3311"/>
                  <a:gd name="T21" fmla="*/ 983 h 2169"/>
                  <a:gd name="T22" fmla="*/ 545 w 3311"/>
                  <a:gd name="T23" fmla="*/ 1386 h 2169"/>
                  <a:gd name="T24" fmla="*/ 404 w 3311"/>
                  <a:gd name="T25" fmla="*/ 1361 h 2169"/>
                  <a:gd name="T26" fmla="*/ 0 w 3311"/>
                  <a:gd name="T27" fmla="*/ 1765 h 2169"/>
                  <a:gd name="T28" fmla="*/ 404 w 3311"/>
                  <a:gd name="T29" fmla="*/ 2169 h 2169"/>
                  <a:gd name="T30" fmla="*/ 808 w 3311"/>
                  <a:gd name="T31" fmla="*/ 1765 h 2169"/>
                  <a:gd name="T32" fmla="*/ 735 w 3311"/>
                  <a:gd name="T33" fmla="*/ 1533 h 2169"/>
                  <a:gd name="T34" fmla="*/ 1044 w 3311"/>
                  <a:gd name="T35" fmla="*/ 1132 h 2169"/>
                  <a:gd name="T36" fmla="*/ 1190 w 3311"/>
                  <a:gd name="T37" fmla="*/ 1160 h 2169"/>
                  <a:gd name="T38" fmla="*/ 1412 w 3311"/>
                  <a:gd name="T39" fmla="*/ 1093 h 2169"/>
                  <a:gd name="T40" fmla="*/ 1624 w 3311"/>
                  <a:gd name="T41" fmla="*/ 1274 h 2169"/>
                  <a:gd name="T42" fmla="*/ 1595 w 3311"/>
                  <a:gd name="T43" fmla="*/ 1425 h 2169"/>
                  <a:gd name="T44" fmla="*/ 1999 w 3311"/>
                  <a:gd name="T45" fmla="*/ 1829 h 2169"/>
                  <a:gd name="T46" fmla="*/ 2403 w 3311"/>
                  <a:gd name="T47" fmla="*/ 1425 h 2169"/>
                  <a:gd name="T48" fmla="*/ 2350 w 3311"/>
                  <a:gd name="T49" fmla="*/ 1225 h 2169"/>
                  <a:gd name="T50" fmla="*/ 2744 w 3311"/>
                  <a:gd name="T51" fmla="*/ 773 h 2169"/>
                  <a:gd name="T52" fmla="*/ 2907 w 3311"/>
                  <a:gd name="T53" fmla="*/ 808 h 2169"/>
                  <a:gd name="T54" fmla="*/ 3311 w 3311"/>
                  <a:gd name="T55" fmla="*/ 404 h 2169"/>
                  <a:gd name="T56" fmla="*/ 2907 w 3311"/>
                  <a:gd name="T57" fmla="*/ 0 h 2169"/>
                  <a:gd name="T58" fmla="*/ 2907 w 3311"/>
                  <a:gd name="T59" fmla="*/ 568 h 2169"/>
                  <a:gd name="T60" fmla="*/ 2743 w 3311"/>
                  <a:gd name="T61" fmla="*/ 404 h 2169"/>
                  <a:gd name="T62" fmla="*/ 2907 w 3311"/>
                  <a:gd name="T63" fmla="*/ 240 h 2169"/>
                  <a:gd name="T64" fmla="*/ 3071 w 3311"/>
                  <a:gd name="T65" fmla="*/ 404 h 2169"/>
                  <a:gd name="T66" fmla="*/ 2907 w 3311"/>
                  <a:gd name="T67" fmla="*/ 568 h 2169"/>
                  <a:gd name="T68" fmla="*/ 1999 w 3311"/>
                  <a:gd name="T69" fmla="*/ 1589 h 2169"/>
                  <a:gd name="T70" fmla="*/ 1835 w 3311"/>
                  <a:gd name="T71" fmla="*/ 1425 h 2169"/>
                  <a:gd name="T72" fmla="*/ 1999 w 3311"/>
                  <a:gd name="T73" fmla="*/ 1261 h 2169"/>
                  <a:gd name="T74" fmla="*/ 2163 w 3311"/>
                  <a:gd name="T75" fmla="*/ 1425 h 2169"/>
                  <a:gd name="T76" fmla="*/ 1999 w 3311"/>
                  <a:gd name="T77" fmla="*/ 1589 h 2169"/>
                  <a:gd name="T78" fmla="*/ 1190 w 3311"/>
                  <a:gd name="T79" fmla="*/ 920 h 2169"/>
                  <a:gd name="T80" fmla="*/ 1026 w 3311"/>
                  <a:gd name="T81" fmla="*/ 756 h 2169"/>
                  <a:gd name="T82" fmla="*/ 1190 w 3311"/>
                  <a:gd name="T83" fmla="*/ 592 h 2169"/>
                  <a:gd name="T84" fmla="*/ 1354 w 3311"/>
                  <a:gd name="T85" fmla="*/ 756 h 2169"/>
                  <a:gd name="T86" fmla="*/ 1190 w 3311"/>
                  <a:gd name="T87" fmla="*/ 920 h 2169"/>
                  <a:gd name="T88" fmla="*/ 568 w 3311"/>
                  <a:gd name="T89" fmla="*/ 1765 h 2169"/>
                  <a:gd name="T90" fmla="*/ 404 w 3311"/>
                  <a:gd name="T91" fmla="*/ 1929 h 2169"/>
                  <a:gd name="T92" fmla="*/ 240 w 3311"/>
                  <a:gd name="T93" fmla="*/ 1765 h 2169"/>
                  <a:gd name="T94" fmla="*/ 404 w 3311"/>
                  <a:gd name="T95" fmla="*/ 1601 h 2169"/>
                  <a:gd name="T96" fmla="*/ 568 w 3311"/>
                  <a:gd name="T97" fmla="*/ 1765 h 2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11" h="2169">
                    <a:moveTo>
                      <a:pt x="2907" y="0"/>
                    </a:moveTo>
                    <a:cubicBezTo>
                      <a:pt x="2684" y="0"/>
                      <a:pt x="2503" y="181"/>
                      <a:pt x="2503" y="404"/>
                    </a:cubicBezTo>
                    <a:cubicBezTo>
                      <a:pt x="2503" y="481"/>
                      <a:pt x="2525" y="554"/>
                      <a:pt x="2563" y="616"/>
                    </a:cubicBezTo>
                    <a:lnTo>
                      <a:pt x="2175" y="1061"/>
                    </a:lnTo>
                    <a:cubicBezTo>
                      <a:pt x="2122" y="1036"/>
                      <a:pt x="2062" y="1021"/>
                      <a:pt x="1999" y="1021"/>
                    </a:cubicBezTo>
                    <a:cubicBezTo>
                      <a:pt x="1917" y="1021"/>
                      <a:pt x="1840" y="1046"/>
                      <a:pt x="1776" y="1088"/>
                    </a:cubicBezTo>
                    <a:lnTo>
                      <a:pt x="1565" y="908"/>
                    </a:lnTo>
                    <a:cubicBezTo>
                      <a:pt x="1584" y="861"/>
                      <a:pt x="1594" y="809"/>
                      <a:pt x="1594" y="756"/>
                    </a:cubicBezTo>
                    <a:cubicBezTo>
                      <a:pt x="1594" y="533"/>
                      <a:pt x="1413" y="352"/>
                      <a:pt x="1190" y="352"/>
                    </a:cubicBezTo>
                    <a:cubicBezTo>
                      <a:pt x="968" y="352"/>
                      <a:pt x="786" y="533"/>
                      <a:pt x="786" y="756"/>
                    </a:cubicBezTo>
                    <a:cubicBezTo>
                      <a:pt x="786" y="840"/>
                      <a:pt x="812" y="918"/>
                      <a:pt x="856" y="983"/>
                    </a:cubicBezTo>
                    <a:lnTo>
                      <a:pt x="545" y="1386"/>
                    </a:lnTo>
                    <a:cubicBezTo>
                      <a:pt x="501" y="1370"/>
                      <a:pt x="454" y="1361"/>
                      <a:pt x="404" y="1361"/>
                    </a:cubicBezTo>
                    <a:cubicBezTo>
                      <a:pt x="181" y="1361"/>
                      <a:pt x="0" y="1542"/>
                      <a:pt x="0" y="1765"/>
                    </a:cubicBezTo>
                    <a:cubicBezTo>
                      <a:pt x="0" y="1988"/>
                      <a:pt x="181" y="2169"/>
                      <a:pt x="404" y="2169"/>
                    </a:cubicBezTo>
                    <a:cubicBezTo>
                      <a:pt x="627" y="2169"/>
                      <a:pt x="808" y="1988"/>
                      <a:pt x="808" y="1765"/>
                    </a:cubicBezTo>
                    <a:cubicBezTo>
                      <a:pt x="808" y="1679"/>
                      <a:pt x="781" y="1599"/>
                      <a:pt x="735" y="1533"/>
                    </a:cubicBezTo>
                    <a:lnTo>
                      <a:pt x="1044" y="1132"/>
                    </a:lnTo>
                    <a:cubicBezTo>
                      <a:pt x="1090" y="1150"/>
                      <a:pt x="1139" y="1160"/>
                      <a:pt x="1190" y="1160"/>
                    </a:cubicBezTo>
                    <a:cubicBezTo>
                      <a:pt x="1272" y="1160"/>
                      <a:pt x="1349" y="1135"/>
                      <a:pt x="1412" y="1093"/>
                    </a:cubicBezTo>
                    <a:lnTo>
                      <a:pt x="1624" y="1274"/>
                    </a:lnTo>
                    <a:cubicBezTo>
                      <a:pt x="1606" y="1321"/>
                      <a:pt x="1595" y="1372"/>
                      <a:pt x="1595" y="1425"/>
                    </a:cubicBezTo>
                    <a:cubicBezTo>
                      <a:pt x="1595" y="1648"/>
                      <a:pt x="1776" y="1829"/>
                      <a:pt x="1999" y="1829"/>
                    </a:cubicBezTo>
                    <a:cubicBezTo>
                      <a:pt x="2222" y="1829"/>
                      <a:pt x="2403" y="1648"/>
                      <a:pt x="2403" y="1425"/>
                    </a:cubicBezTo>
                    <a:cubicBezTo>
                      <a:pt x="2403" y="1352"/>
                      <a:pt x="2384" y="1284"/>
                      <a:pt x="2350" y="1225"/>
                    </a:cubicBezTo>
                    <a:lnTo>
                      <a:pt x="2744" y="773"/>
                    </a:lnTo>
                    <a:cubicBezTo>
                      <a:pt x="2794" y="795"/>
                      <a:pt x="2849" y="808"/>
                      <a:pt x="2907" y="808"/>
                    </a:cubicBezTo>
                    <a:cubicBezTo>
                      <a:pt x="3130" y="808"/>
                      <a:pt x="3311" y="627"/>
                      <a:pt x="3311" y="404"/>
                    </a:cubicBezTo>
                    <a:cubicBezTo>
                      <a:pt x="3311" y="181"/>
                      <a:pt x="3130" y="0"/>
                      <a:pt x="2907" y="0"/>
                    </a:cubicBezTo>
                    <a:close/>
                    <a:moveTo>
                      <a:pt x="2907" y="568"/>
                    </a:moveTo>
                    <a:cubicBezTo>
                      <a:pt x="2816" y="568"/>
                      <a:pt x="2743" y="494"/>
                      <a:pt x="2743" y="404"/>
                    </a:cubicBezTo>
                    <a:cubicBezTo>
                      <a:pt x="2743" y="313"/>
                      <a:pt x="2816" y="240"/>
                      <a:pt x="2907" y="240"/>
                    </a:cubicBezTo>
                    <a:cubicBezTo>
                      <a:pt x="2997" y="240"/>
                      <a:pt x="3071" y="313"/>
                      <a:pt x="3071" y="404"/>
                    </a:cubicBezTo>
                    <a:cubicBezTo>
                      <a:pt x="3071" y="494"/>
                      <a:pt x="2997" y="568"/>
                      <a:pt x="2907" y="568"/>
                    </a:cubicBezTo>
                    <a:close/>
                    <a:moveTo>
                      <a:pt x="1999" y="1589"/>
                    </a:moveTo>
                    <a:cubicBezTo>
                      <a:pt x="1909" y="1589"/>
                      <a:pt x="1835" y="1516"/>
                      <a:pt x="1835" y="1425"/>
                    </a:cubicBezTo>
                    <a:cubicBezTo>
                      <a:pt x="1835" y="1335"/>
                      <a:pt x="1909" y="1261"/>
                      <a:pt x="1999" y="1261"/>
                    </a:cubicBezTo>
                    <a:cubicBezTo>
                      <a:pt x="2089" y="1261"/>
                      <a:pt x="2163" y="1335"/>
                      <a:pt x="2163" y="1425"/>
                    </a:cubicBezTo>
                    <a:cubicBezTo>
                      <a:pt x="2163" y="1516"/>
                      <a:pt x="2089" y="1589"/>
                      <a:pt x="1999" y="1589"/>
                    </a:cubicBezTo>
                    <a:close/>
                    <a:moveTo>
                      <a:pt x="1190" y="920"/>
                    </a:moveTo>
                    <a:cubicBezTo>
                      <a:pt x="1100" y="920"/>
                      <a:pt x="1026" y="846"/>
                      <a:pt x="1026" y="756"/>
                    </a:cubicBezTo>
                    <a:cubicBezTo>
                      <a:pt x="1026" y="665"/>
                      <a:pt x="1100" y="592"/>
                      <a:pt x="1190" y="592"/>
                    </a:cubicBezTo>
                    <a:cubicBezTo>
                      <a:pt x="1281" y="592"/>
                      <a:pt x="1354" y="665"/>
                      <a:pt x="1354" y="756"/>
                    </a:cubicBezTo>
                    <a:cubicBezTo>
                      <a:pt x="1354" y="846"/>
                      <a:pt x="1281" y="920"/>
                      <a:pt x="1190" y="920"/>
                    </a:cubicBezTo>
                    <a:close/>
                    <a:moveTo>
                      <a:pt x="568" y="1765"/>
                    </a:moveTo>
                    <a:cubicBezTo>
                      <a:pt x="568" y="1855"/>
                      <a:pt x="494" y="1929"/>
                      <a:pt x="404" y="1929"/>
                    </a:cubicBezTo>
                    <a:cubicBezTo>
                      <a:pt x="314" y="1929"/>
                      <a:pt x="240" y="1855"/>
                      <a:pt x="240" y="1765"/>
                    </a:cubicBezTo>
                    <a:cubicBezTo>
                      <a:pt x="240" y="1675"/>
                      <a:pt x="314" y="1601"/>
                      <a:pt x="404" y="1601"/>
                    </a:cubicBezTo>
                    <a:cubicBezTo>
                      <a:pt x="494" y="1601"/>
                      <a:pt x="568" y="1675"/>
                      <a:pt x="568" y="17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sz="900"/>
              </a:p>
            </p:txBody>
          </p:sp>
          <p:sp>
            <p:nvSpPr>
              <p:cNvPr id="32" name="ïṣḷîḓè">
                <a:extLst>
                  <a:ext uri="{FF2B5EF4-FFF2-40B4-BE49-F238E27FC236}">
                    <a16:creationId xmlns="" xmlns:a16="http://schemas.microsoft.com/office/drawing/2014/main" id="{EC932D5A-0023-4C44-BFB0-C9E5FAB539A3}"/>
                  </a:ext>
                </a:extLst>
              </p:cNvPr>
              <p:cNvSpPr txBox="1"/>
              <p:nvPr/>
            </p:nvSpPr>
            <p:spPr bwMode="auto">
              <a:xfrm>
                <a:off x="729803" y="5363716"/>
                <a:ext cx="2561940" cy="55022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2019</a:t>
                </a:r>
              </a:p>
            </p:txBody>
          </p:sp>
        </p:grpSp>
        <p:sp>
          <p:nvSpPr>
            <p:cNvPr id="15" name="îṣļíďe">
              <a:extLst>
                <a:ext uri="{FF2B5EF4-FFF2-40B4-BE49-F238E27FC236}">
                  <a16:creationId xmlns="" xmlns:a16="http://schemas.microsoft.com/office/drawing/2014/main" id="{7EA6BBD6-A300-4A95-913B-423C2CEC6BD4}"/>
                </a:ext>
              </a:extLst>
            </p:cNvPr>
            <p:cNvSpPr txBox="1"/>
            <p:nvPr/>
          </p:nvSpPr>
          <p:spPr>
            <a:xfrm>
              <a:off x="729803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1, 600K</a:t>
              </a:r>
              <a:endParaRPr lang="zh-CN" altLang="en-US" sz="2400" b="1" dirty="0"/>
            </a:p>
          </p:txBody>
        </p:sp>
        <p:sp>
          <p:nvSpPr>
            <p:cNvPr id="16" name="íSḷîḍê">
              <a:extLst>
                <a:ext uri="{FF2B5EF4-FFF2-40B4-BE49-F238E27FC236}">
                  <a16:creationId xmlns="" xmlns:a16="http://schemas.microsoft.com/office/drawing/2014/main" id="{2E567E3C-B025-485E-93D0-322876946DEC}"/>
                </a:ext>
              </a:extLst>
            </p:cNvPr>
            <p:cNvSpPr txBox="1"/>
            <p:nvPr/>
          </p:nvSpPr>
          <p:spPr>
            <a:xfrm>
              <a:off x="3452695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3, 600K</a:t>
              </a:r>
              <a:endParaRPr lang="zh-CN" altLang="en-US" sz="2400" b="1" dirty="0"/>
            </a:p>
          </p:txBody>
        </p:sp>
        <p:sp>
          <p:nvSpPr>
            <p:cNvPr id="17" name="îṡḷîďé">
              <a:extLst>
                <a:ext uri="{FF2B5EF4-FFF2-40B4-BE49-F238E27FC236}">
                  <a16:creationId xmlns="" xmlns:a16="http://schemas.microsoft.com/office/drawing/2014/main" id="{DF698DB6-DC88-4A12-AEFD-0810D047FD91}"/>
                </a:ext>
              </a:extLst>
            </p:cNvPr>
            <p:cNvSpPr txBox="1"/>
            <p:nvPr/>
          </p:nvSpPr>
          <p:spPr>
            <a:xfrm>
              <a:off x="6175587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5, 600K</a:t>
              </a:r>
              <a:endParaRPr lang="zh-CN" altLang="en-US" sz="2400" b="1" dirty="0"/>
            </a:p>
          </p:txBody>
        </p:sp>
        <p:sp>
          <p:nvSpPr>
            <p:cNvPr id="18" name="ï$1îḓé">
              <a:extLst>
                <a:ext uri="{FF2B5EF4-FFF2-40B4-BE49-F238E27FC236}">
                  <a16:creationId xmlns="" xmlns:a16="http://schemas.microsoft.com/office/drawing/2014/main" id="{8042AA77-9FDE-482D-AE1A-35E9FE56B692}"/>
                </a:ext>
              </a:extLst>
            </p:cNvPr>
            <p:cNvSpPr txBox="1"/>
            <p:nvPr/>
          </p:nvSpPr>
          <p:spPr>
            <a:xfrm>
              <a:off x="8898479" y="1449000"/>
              <a:ext cx="2561940" cy="559942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2400" b="1" dirty="0"/>
                <a:t>6, 666K</a:t>
              </a:r>
              <a:endParaRPr lang="zh-CN" altLang="en-US" sz="2400" b="1" dirty="0"/>
            </a:p>
          </p:txBody>
        </p:sp>
        <p:grpSp>
          <p:nvGrpSpPr>
            <p:cNvPr id="19" name="iṡlïḑé">
              <a:extLst>
                <a:ext uri="{FF2B5EF4-FFF2-40B4-BE49-F238E27FC236}">
                  <a16:creationId xmlns="" xmlns:a16="http://schemas.microsoft.com/office/drawing/2014/main" id="{B91B67F5-86B0-4B62-8065-F83D4FD69938}"/>
                </a:ext>
              </a:extLst>
            </p:cNvPr>
            <p:cNvGrpSpPr/>
            <p:nvPr/>
          </p:nvGrpSpPr>
          <p:grpSpPr>
            <a:xfrm>
              <a:off x="916503" y="4009927"/>
              <a:ext cx="2188540" cy="1306539"/>
              <a:chOff x="719137" y="2442364"/>
              <a:chExt cx="5376847" cy="1306539"/>
            </a:xfrm>
          </p:grpSpPr>
          <p:sp>
            <p:nvSpPr>
              <p:cNvPr id="29" name="í$ļíḋe">
                <a:extLst>
                  <a:ext uri="{FF2B5EF4-FFF2-40B4-BE49-F238E27FC236}">
                    <a16:creationId xmlns="" xmlns:a16="http://schemas.microsoft.com/office/drawing/2014/main" id="{AF08D181-BB1E-4F5A-B694-5FF6E2C6D8E8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0" name="íśḷiďè">
                <a:extLst>
                  <a:ext uri="{FF2B5EF4-FFF2-40B4-BE49-F238E27FC236}">
                    <a16:creationId xmlns="" xmlns:a16="http://schemas.microsoft.com/office/drawing/2014/main" id="{7408F029-AE53-4088-BA78-C9C7D157A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ŝḻiḓé">
              <a:extLst>
                <a:ext uri="{FF2B5EF4-FFF2-40B4-BE49-F238E27FC236}">
                  <a16:creationId xmlns="" xmlns:a16="http://schemas.microsoft.com/office/drawing/2014/main" id="{07442A17-A6F7-4FB3-A61B-784219028C36}"/>
                </a:ext>
              </a:extLst>
            </p:cNvPr>
            <p:cNvGrpSpPr/>
            <p:nvPr/>
          </p:nvGrpSpPr>
          <p:grpSpPr>
            <a:xfrm>
              <a:off x="3626951" y="4009927"/>
              <a:ext cx="2188540" cy="1306539"/>
              <a:chOff x="719137" y="2442364"/>
              <a:chExt cx="5376847" cy="1306539"/>
            </a:xfrm>
          </p:grpSpPr>
          <p:sp>
            <p:nvSpPr>
              <p:cNvPr id="27" name="íṥļîḓê">
                <a:extLst>
                  <a:ext uri="{FF2B5EF4-FFF2-40B4-BE49-F238E27FC236}">
                    <a16:creationId xmlns="" xmlns:a16="http://schemas.microsoft.com/office/drawing/2014/main" id="{1FDC8315-9969-405C-ABAB-2260DC2E0F5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8" name="iṩḻîḍe">
                <a:extLst>
                  <a:ext uri="{FF2B5EF4-FFF2-40B4-BE49-F238E27FC236}">
                    <a16:creationId xmlns="" xmlns:a16="http://schemas.microsoft.com/office/drawing/2014/main" id="{B6D168F6-2795-4924-A296-D0CC25E2CA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iSḷîḍê">
              <a:extLst>
                <a:ext uri="{FF2B5EF4-FFF2-40B4-BE49-F238E27FC236}">
                  <a16:creationId xmlns="" xmlns:a16="http://schemas.microsoft.com/office/drawing/2014/main" id="{99FC7C1C-7828-458B-8F55-0F0567FC3432}"/>
                </a:ext>
              </a:extLst>
            </p:cNvPr>
            <p:cNvGrpSpPr/>
            <p:nvPr/>
          </p:nvGrpSpPr>
          <p:grpSpPr>
            <a:xfrm>
              <a:off x="6337399" y="4009927"/>
              <a:ext cx="2188540" cy="1306539"/>
              <a:chOff x="719137" y="2442364"/>
              <a:chExt cx="5376847" cy="1306539"/>
            </a:xfrm>
          </p:grpSpPr>
          <p:sp>
            <p:nvSpPr>
              <p:cNvPr id="25" name="ïsļïďè">
                <a:extLst>
                  <a:ext uri="{FF2B5EF4-FFF2-40B4-BE49-F238E27FC236}">
                    <a16:creationId xmlns="" xmlns:a16="http://schemas.microsoft.com/office/drawing/2014/main" id="{F321580B-8705-4B25-8B6D-9377AEE226E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isḻiḓé">
                <a:extLst>
                  <a:ext uri="{FF2B5EF4-FFF2-40B4-BE49-F238E27FC236}">
                    <a16:creationId xmlns="" xmlns:a16="http://schemas.microsoft.com/office/drawing/2014/main" id="{F03B0FE4-0BC7-4387-A4EF-77B6605AE1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2" name="ïsļîḋê">
              <a:extLst>
                <a:ext uri="{FF2B5EF4-FFF2-40B4-BE49-F238E27FC236}">
                  <a16:creationId xmlns="" xmlns:a16="http://schemas.microsoft.com/office/drawing/2014/main" id="{CD7DF9C9-9B22-40F5-9A24-F890A36BFC18}"/>
                </a:ext>
              </a:extLst>
            </p:cNvPr>
            <p:cNvGrpSpPr/>
            <p:nvPr/>
          </p:nvGrpSpPr>
          <p:grpSpPr>
            <a:xfrm>
              <a:off x="9047847" y="4009927"/>
              <a:ext cx="2188540" cy="1306539"/>
              <a:chOff x="719137" y="2442364"/>
              <a:chExt cx="5376847" cy="1306539"/>
            </a:xfrm>
          </p:grpSpPr>
          <p:sp>
            <p:nvSpPr>
              <p:cNvPr id="23" name="îşḷîḋe">
                <a:extLst>
                  <a:ext uri="{FF2B5EF4-FFF2-40B4-BE49-F238E27FC236}">
                    <a16:creationId xmlns="" xmlns:a16="http://schemas.microsoft.com/office/drawing/2014/main" id="{BEEBBD40-76F3-41E4-BF44-880E3CB44AD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iṣļiḋè">
                <a:extLst>
                  <a:ext uri="{FF2B5EF4-FFF2-40B4-BE49-F238E27FC236}">
                    <a16:creationId xmlns="" xmlns:a16="http://schemas.microsoft.com/office/drawing/2014/main" id="{8FDA4A31-E5BB-4994-A935-6CB589B5E3B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047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0f6fc6e5-a154-403d-8e74-746dcb1601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7653B58-B5A9-463F-B849-AEF63FF746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08213"/>
            <a:ext cx="10853474" cy="5035412"/>
            <a:chOff x="669925" y="1108213"/>
            <a:chExt cx="10853474" cy="5035412"/>
          </a:xfrm>
        </p:grpSpPr>
        <p:sp>
          <p:nvSpPr>
            <p:cNvPr id="6" name="íślïḑé">
              <a:extLst>
                <a:ext uri="{FF2B5EF4-FFF2-40B4-BE49-F238E27FC236}">
                  <a16:creationId xmlns="" xmlns:a16="http://schemas.microsoft.com/office/drawing/2014/main" id="{CAC048CD-36D0-4885-883A-5B42A2AB5320}"/>
                </a:ext>
              </a:extLst>
            </p:cNvPr>
            <p:cNvSpPr/>
            <p:nvPr/>
          </p:nvSpPr>
          <p:spPr bwMode="auto">
            <a:xfrm>
              <a:off x="669925" y="1700808"/>
              <a:ext cx="9794527" cy="3583614"/>
            </a:xfrm>
            <a:custGeom>
              <a:avLst/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íṧliďè">
              <a:extLst>
                <a:ext uri="{FF2B5EF4-FFF2-40B4-BE49-F238E27FC236}">
                  <a16:creationId xmlns="" xmlns:a16="http://schemas.microsoft.com/office/drawing/2014/main" id="{FA636B51-5743-4020-87D3-391E0D5EADD5}"/>
                </a:ext>
              </a:extLst>
            </p:cNvPr>
            <p:cNvSpPr/>
            <p:nvPr/>
          </p:nvSpPr>
          <p:spPr bwMode="auto">
            <a:xfrm>
              <a:off x="2514801" y="3095137"/>
              <a:ext cx="995966" cy="993236"/>
            </a:xfrm>
            <a:prstGeom prst="ellipse">
              <a:avLst/>
            </a:prstGeom>
            <a:solidFill>
              <a:schemeClr val="accent1"/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8" name="isľîḍè">
              <a:extLst>
                <a:ext uri="{FF2B5EF4-FFF2-40B4-BE49-F238E27FC236}">
                  <a16:creationId xmlns="" xmlns:a16="http://schemas.microsoft.com/office/drawing/2014/main" id="{6D33C17C-05A6-4170-90FF-A52A5EE0C2A7}"/>
                </a:ext>
              </a:extLst>
            </p:cNvPr>
            <p:cNvSpPr/>
            <p:nvPr/>
          </p:nvSpPr>
          <p:spPr>
            <a:xfrm>
              <a:off x="2873120" y="345209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9" name="iṣ1îďé">
              <a:extLst>
                <a:ext uri="{FF2B5EF4-FFF2-40B4-BE49-F238E27FC236}">
                  <a16:creationId xmlns="" xmlns:a16="http://schemas.microsoft.com/office/drawing/2014/main" id="{2F64F732-B2FF-427F-95FD-D2EB639A1221}"/>
                </a:ext>
              </a:extLst>
            </p:cNvPr>
            <p:cNvSpPr/>
            <p:nvPr/>
          </p:nvSpPr>
          <p:spPr bwMode="auto">
            <a:xfrm>
              <a:off x="4522343" y="3825623"/>
              <a:ext cx="777020" cy="7748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0" name="ïS1iḍê">
              <a:extLst>
                <a:ext uri="{FF2B5EF4-FFF2-40B4-BE49-F238E27FC236}">
                  <a16:creationId xmlns="" xmlns:a16="http://schemas.microsoft.com/office/drawing/2014/main" id="{1235A1BF-C3FA-4F20-BA2F-A236D3818E44}"/>
                </a:ext>
              </a:extLst>
            </p:cNvPr>
            <p:cNvSpPr/>
            <p:nvPr/>
          </p:nvSpPr>
          <p:spPr>
            <a:xfrm>
              <a:off x="4804357" y="4096501"/>
              <a:ext cx="236448" cy="236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1" name="îṩḷiḍé">
              <a:extLst>
                <a:ext uri="{FF2B5EF4-FFF2-40B4-BE49-F238E27FC236}">
                  <a16:creationId xmlns="" xmlns:a16="http://schemas.microsoft.com/office/drawing/2014/main" id="{7AA0FA53-CCC5-4736-B0B2-724E140654B1}"/>
                </a:ext>
              </a:extLst>
            </p:cNvPr>
            <p:cNvSpPr/>
            <p:nvPr/>
          </p:nvSpPr>
          <p:spPr bwMode="auto">
            <a:xfrm>
              <a:off x="6465051" y="2514528"/>
              <a:ext cx="687758" cy="6858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2" name="ísḷîďé">
              <a:extLst>
                <a:ext uri="{FF2B5EF4-FFF2-40B4-BE49-F238E27FC236}">
                  <a16:creationId xmlns="" xmlns:a16="http://schemas.microsoft.com/office/drawing/2014/main" id="{E818B678-1F83-420A-BF67-851A01104AF9}"/>
                </a:ext>
              </a:extLst>
            </p:cNvPr>
            <p:cNvSpPr/>
            <p:nvPr/>
          </p:nvSpPr>
          <p:spPr>
            <a:xfrm>
              <a:off x="6677173" y="2692993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3" name="ïṩļíḍe">
              <a:extLst>
                <a:ext uri="{FF2B5EF4-FFF2-40B4-BE49-F238E27FC236}">
                  <a16:creationId xmlns="" xmlns:a16="http://schemas.microsoft.com/office/drawing/2014/main" id="{AAD5CBC0-CDE5-4CB3-8FDD-BF021704BC97}"/>
                </a:ext>
              </a:extLst>
            </p:cNvPr>
            <p:cNvSpPr/>
            <p:nvPr/>
          </p:nvSpPr>
          <p:spPr bwMode="auto">
            <a:xfrm>
              <a:off x="8343900" y="3021573"/>
              <a:ext cx="726206" cy="7242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íŝļíḓê">
              <a:extLst>
                <a:ext uri="{FF2B5EF4-FFF2-40B4-BE49-F238E27FC236}">
                  <a16:creationId xmlns="" xmlns:a16="http://schemas.microsoft.com/office/drawing/2014/main" id="{0528B1DE-D09D-4981-92D3-83C589D04B31}"/>
                </a:ext>
              </a:extLst>
            </p:cNvPr>
            <p:cNvSpPr/>
            <p:nvPr/>
          </p:nvSpPr>
          <p:spPr>
            <a:xfrm>
              <a:off x="8567338" y="3244017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5" name="iṣlîdé">
              <a:extLst>
                <a:ext uri="{FF2B5EF4-FFF2-40B4-BE49-F238E27FC236}">
                  <a16:creationId xmlns="" xmlns:a16="http://schemas.microsoft.com/office/drawing/2014/main" id="{47398B5E-D522-440D-917C-19431C8E02FC}"/>
                </a:ext>
              </a:extLst>
            </p:cNvPr>
            <p:cNvSpPr/>
            <p:nvPr/>
          </p:nvSpPr>
          <p:spPr>
            <a:xfrm rot="816452">
              <a:off x="10423986" y="1108213"/>
              <a:ext cx="767498" cy="767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î$ľíḍè">
              <a:extLst>
                <a:ext uri="{FF2B5EF4-FFF2-40B4-BE49-F238E27FC236}">
                  <a16:creationId xmlns="" xmlns:a16="http://schemas.microsoft.com/office/drawing/2014/main" id="{AB9012C5-98B0-4684-8B7E-62B73422F98D}"/>
                </a:ext>
              </a:extLst>
            </p:cNvPr>
            <p:cNvSpPr/>
            <p:nvPr/>
          </p:nvSpPr>
          <p:spPr bwMode="auto">
            <a:xfrm>
              <a:off x="1243340" y="4450873"/>
              <a:ext cx="604188" cy="6025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/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7" name="îšḷîdè">
              <a:extLst>
                <a:ext uri="{FF2B5EF4-FFF2-40B4-BE49-F238E27FC236}">
                  <a16:creationId xmlns="" xmlns:a16="http://schemas.microsoft.com/office/drawing/2014/main" id="{DE847E16-347A-416E-BD66-8EBF6C1DBD5E}"/>
                </a:ext>
              </a:extLst>
            </p:cNvPr>
            <p:cNvSpPr/>
            <p:nvPr/>
          </p:nvSpPr>
          <p:spPr>
            <a:xfrm>
              <a:off x="1469114" y="4668653"/>
              <a:ext cx="169450" cy="169345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8" name="îṥḷíḓé">
              <a:extLst>
                <a:ext uri="{FF2B5EF4-FFF2-40B4-BE49-F238E27FC236}">
                  <a16:creationId xmlns="" xmlns:a16="http://schemas.microsoft.com/office/drawing/2014/main" id="{B7962A4E-3573-4F09-AA1C-5728588E9E42}"/>
                </a:ext>
              </a:extLst>
            </p:cNvPr>
            <p:cNvSpPr/>
            <p:nvPr/>
          </p:nvSpPr>
          <p:spPr>
            <a:xfrm>
              <a:off x="819839" y="550586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19" name="ïṡļiḓé">
              <a:extLst>
                <a:ext uri="{FF2B5EF4-FFF2-40B4-BE49-F238E27FC236}">
                  <a16:creationId xmlns="" xmlns:a16="http://schemas.microsoft.com/office/drawing/2014/main" id="{CC5078F3-2B4B-4D74-AAA0-97807F170CF8}"/>
                </a:ext>
              </a:extLst>
            </p:cNvPr>
            <p:cNvSpPr txBox="1"/>
            <p:nvPr/>
          </p:nvSpPr>
          <p:spPr bwMode="auto">
            <a:xfrm>
              <a:off x="819839" y="505340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0" name="ísḷïdê">
              <a:extLst>
                <a:ext uri="{FF2B5EF4-FFF2-40B4-BE49-F238E27FC236}">
                  <a16:creationId xmlns="" xmlns:a16="http://schemas.microsoft.com/office/drawing/2014/main" id="{B663258E-9CC6-44E7-8AB2-41AC4D66013F}"/>
                </a:ext>
              </a:extLst>
            </p:cNvPr>
            <p:cNvSpPr/>
            <p:nvPr/>
          </p:nvSpPr>
          <p:spPr>
            <a:xfrm>
              <a:off x="4476658" y="497450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1" name="íŝ1iďê">
              <a:extLst>
                <a:ext uri="{FF2B5EF4-FFF2-40B4-BE49-F238E27FC236}">
                  <a16:creationId xmlns="" xmlns:a16="http://schemas.microsoft.com/office/drawing/2014/main" id="{5D8C64E8-70F3-4132-B5ED-ACE857E6AF37}"/>
                </a:ext>
              </a:extLst>
            </p:cNvPr>
            <p:cNvSpPr txBox="1"/>
            <p:nvPr/>
          </p:nvSpPr>
          <p:spPr bwMode="auto">
            <a:xfrm>
              <a:off x="4476658" y="452204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22" name="iṥḻiḓè">
              <a:extLst>
                <a:ext uri="{FF2B5EF4-FFF2-40B4-BE49-F238E27FC236}">
                  <a16:creationId xmlns="" xmlns:a16="http://schemas.microsoft.com/office/drawing/2014/main" id="{27BAF9CC-34B2-4EFB-ADDC-7C0E5C0A7C57}"/>
                </a:ext>
              </a:extLst>
            </p:cNvPr>
            <p:cNvSpPr/>
            <p:nvPr/>
          </p:nvSpPr>
          <p:spPr>
            <a:xfrm>
              <a:off x="8133476" y="419824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3" name="íṧļiḓe">
              <a:extLst>
                <a:ext uri="{FF2B5EF4-FFF2-40B4-BE49-F238E27FC236}">
                  <a16:creationId xmlns="" xmlns:a16="http://schemas.microsoft.com/office/drawing/2014/main" id="{19530CE9-7F91-4344-B572-510600909446}"/>
                </a:ext>
              </a:extLst>
            </p:cNvPr>
            <p:cNvSpPr txBox="1"/>
            <p:nvPr/>
          </p:nvSpPr>
          <p:spPr bwMode="auto">
            <a:xfrm>
              <a:off x="8133476" y="374578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A9464F62-84F5-4722-826F-A3DF99702352}"/>
                </a:ext>
              </a:extLst>
            </p:cNvPr>
            <p:cNvCxnSpPr>
              <a:cxnSpLocks/>
            </p:cNvCxnSpPr>
            <p:nvPr/>
          </p:nvCxnSpPr>
          <p:spPr>
            <a:xfrm>
              <a:off x="4343210" y="4668653"/>
              <a:ext cx="0" cy="147497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51E2C386-D5F7-4390-94C1-1B7CB96C9CEB}"/>
                </a:ext>
              </a:extLst>
            </p:cNvPr>
            <p:cNvCxnSpPr>
              <a:cxnSpLocks/>
            </p:cNvCxnSpPr>
            <p:nvPr/>
          </p:nvCxnSpPr>
          <p:spPr>
            <a:xfrm>
              <a:off x="8000029" y="3964022"/>
              <a:ext cx="0" cy="21796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ŝḻïḓé">
              <a:extLst>
                <a:ext uri="{FF2B5EF4-FFF2-40B4-BE49-F238E27FC236}">
                  <a16:creationId xmlns="" xmlns:a16="http://schemas.microsoft.com/office/drawing/2014/main" id="{FE0C6D91-B96A-450E-A7BC-A7E2E5F9CC2E}"/>
                </a:ext>
              </a:extLst>
            </p:cNvPr>
            <p:cNvSpPr txBox="1"/>
            <p:nvPr/>
          </p:nvSpPr>
          <p:spPr>
            <a:xfrm>
              <a:off x="687531" y="2132808"/>
              <a:ext cx="4556127" cy="88876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27" name="ïṣľîdè">
              <a:extLst>
                <a:ext uri="{FF2B5EF4-FFF2-40B4-BE49-F238E27FC236}">
                  <a16:creationId xmlns="" xmlns:a16="http://schemas.microsoft.com/office/drawing/2014/main" id="{65AA8B0A-6049-4DF3-B0D1-7C3A17D72D6A}"/>
                </a:ext>
              </a:extLst>
            </p:cNvPr>
            <p:cNvSpPr txBox="1"/>
            <p:nvPr/>
          </p:nvSpPr>
          <p:spPr>
            <a:xfrm>
              <a:off x="687531" y="1660987"/>
              <a:ext cx="4556129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 dirty="0">
                  <a:solidFill>
                    <a:schemeClr val="accent1"/>
                  </a:solidFill>
                </a:rPr>
                <a:t>Text here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28" name="îšḻïḋè">
              <a:extLst>
                <a:ext uri="{FF2B5EF4-FFF2-40B4-BE49-F238E27FC236}">
                  <a16:creationId xmlns="" xmlns:a16="http://schemas.microsoft.com/office/drawing/2014/main" id="{6E184838-0A50-4475-9C43-055A88EB001F}"/>
                </a:ext>
              </a:extLst>
            </p:cNvPr>
            <p:cNvSpPr/>
            <p:nvPr/>
          </p:nvSpPr>
          <p:spPr>
            <a:xfrm>
              <a:off x="6346504" y="1734921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9" name="iṥļïḋè">
              <a:extLst>
                <a:ext uri="{FF2B5EF4-FFF2-40B4-BE49-F238E27FC236}">
                  <a16:creationId xmlns="" xmlns:a16="http://schemas.microsoft.com/office/drawing/2014/main" id="{E9D9729F-8FF9-4C66-847C-58FF374D0E20}"/>
                </a:ext>
              </a:extLst>
            </p:cNvPr>
            <p:cNvSpPr txBox="1"/>
            <p:nvPr/>
          </p:nvSpPr>
          <p:spPr bwMode="auto">
            <a:xfrm>
              <a:off x="6346504" y="1282462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98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23d0f251-761d-48b7-9e77-ec2841965b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B266243-67E3-4FDC-B2ED-FD287B8FD38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786" y="1161953"/>
            <a:ext cx="10817080" cy="4949426"/>
            <a:chOff x="709789" y="1161953"/>
            <a:chExt cx="10817080" cy="4949426"/>
          </a:xfrm>
        </p:grpSpPr>
        <p:grpSp>
          <p:nvGrpSpPr>
            <p:cNvPr id="6" name="íṩḷïdê">
              <a:extLst>
                <a:ext uri="{FF2B5EF4-FFF2-40B4-BE49-F238E27FC236}">
                  <a16:creationId xmlns="" xmlns:a16="http://schemas.microsoft.com/office/drawing/2014/main" id="{9A154D25-CCC8-47D2-B635-7634863B5A1A}"/>
                </a:ext>
              </a:extLst>
            </p:cNvPr>
            <p:cNvGrpSpPr/>
            <p:nvPr/>
          </p:nvGrpSpPr>
          <p:grpSpPr>
            <a:xfrm>
              <a:off x="5074813" y="2189901"/>
              <a:ext cx="6452056" cy="3921478"/>
              <a:chOff x="6641181" y="1280116"/>
              <a:chExt cx="4833964" cy="293802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íṣlíde">
                <a:extLst>
                  <a:ext uri="{FF2B5EF4-FFF2-40B4-BE49-F238E27FC236}">
                    <a16:creationId xmlns="" xmlns:a16="http://schemas.microsoft.com/office/drawing/2014/main" id="{F31E7654-480B-41AE-901E-3AE8E43997A7}"/>
                  </a:ext>
                </a:extLst>
              </p:cNvPr>
              <p:cNvSpPr/>
              <p:nvPr/>
            </p:nvSpPr>
            <p:spPr bwMode="auto">
              <a:xfrm>
                <a:off x="8009245" y="1280116"/>
                <a:ext cx="772888" cy="692969"/>
              </a:xfrm>
              <a:custGeom>
                <a:avLst/>
                <a:gdLst>
                  <a:gd name="T0" fmla="*/ 156 w 201"/>
                  <a:gd name="T1" fmla="*/ 86 h 180"/>
                  <a:gd name="T2" fmla="*/ 152 w 201"/>
                  <a:gd name="T3" fmla="*/ 97 h 180"/>
                  <a:gd name="T4" fmla="*/ 164 w 201"/>
                  <a:gd name="T5" fmla="*/ 13 h 180"/>
                  <a:gd name="T6" fmla="*/ 141 w 201"/>
                  <a:gd name="T7" fmla="*/ 18 h 180"/>
                  <a:gd name="T8" fmla="*/ 153 w 201"/>
                  <a:gd name="T9" fmla="*/ 14 h 180"/>
                  <a:gd name="T10" fmla="*/ 159 w 201"/>
                  <a:gd name="T11" fmla="*/ 14 h 180"/>
                  <a:gd name="T12" fmla="*/ 130 w 201"/>
                  <a:gd name="T13" fmla="*/ 2 h 180"/>
                  <a:gd name="T14" fmla="*/ 119 w 201"/>
                  <a:gd name="T15" fmla="*/ 1 h 180"/>
                  <a:gd name="T16" fmla="*/ 109 w 201"/>
                  <a:gd name="T17" fmla="*/ 3 h 180"/>
                  <a:gd name="T18" fmla="*/ 102 w 201"/>
                  <a:gd name="T19" fmla="*/ 3 h 180"/>
                  <a:gd name="T20" fmla="*/ 92 w 201"/>
                  <a:gd name="T21" fmla="*/ 19 h 180"/>
                  <a:gd name="T22" fmla="*/ 79 w 201"/>
                  <a:gd name="T23" fmla="*/ 18 h 180"/>
                  <a:gd name="T24" fmla="*/ 63 w 201"/>
                  <a:gd name="T25" fmla="*/ 17 h 180"/>
                  <a:gd name="T26" fmla="*/ 29 w 201"/>
                  <a:gd name="T27" fmla="*/ 39 h 180"/>
                  <a:gd name="T28" fmla="*/ 7 w 201"/>
                  <a:gd name="T29" fmla="*/ 47 h 180"/>
                  <a:gd name="T30" fmla="*/ 2 w 201"/>
                  <a:gd name="T31" fmla="*/ 53 h 180"/>
                  <a:gd name="T32" fmla="*/ 12 w 201"/>
                  <a:gd name="T33" fmla="*/ 53 h 180"/>
                  <a:gd name="T34" fmla="*/ 25 w 201"/>
                  <a:gd name="T35" fmla="*/ 53 h 180"/>
                  <a:gd name="T36" fmla="*/ 25 w 201"/>
                  <a:gd name="T37" fmla="*/ 59 h 180"/>
                  <a:gd name="T38" fmla="*/ 15 w 201"/>
                  <a:gd name="T39" fmla="*/ 58 h 180"/>
                  <a:gd name="T40" fmla="*/ 20 w 201"/>
                  <a:gd name="T41" fmla="*/ 71 h 180"/>
                  <a:gd name="T42" fmla="*/ 24 w 201"/>
                  <a:gd name="T43" fmla="*/ 69 h 180"/>
                  <a:gd name="T44" fmla="*/ 28 w 201"/>
                  <a:gd name="T45" fmla="*/ 67 h 180"/>
                  <a:gd name="T46" fmla="*/ 47 w 201"/>
                  <a:gd name="T47" fmla="*/ 72 h 180"/>
                  <a:gd name="T48" fmla="*/ 49 w 201"/>
                  <a:gd name="T49" fmla="*/ 100 h 180"/>
                  <a:gd name="T50" fmla="*/ 55 w 201"/>
                  <a:gd name="T51" fmla="*/ 98 h 180"/>
                  <a:gd name="T52" fmla="*/ 60 w 201"/>
                  <a:gd name="T53" fmla="*/ 98 h 180"/>
                  <a:gd name="T54" fmla="*/ 50 w 201"/>
                  <a:gd name="T55" fmla="*/ 103 h 180"/>
                  <a:gd name="T56" fmla="*/ 54 w 201"/>
                  <a:gd name="T57" fmla="*/ 124 h 180"/>
                  <a:gd name="T58" fmla="*/ 62 w 201"/>
                  <a:gd name="T59" fmla="*/ 173 h 180"/>
                  <a:gd name="T60" fmla="*/ 81 w 201"/>
                  <a:gd name="T61" fmla="*/ 180 h 180"/>
                  <a:gd name="T62" fmla="*/ 88 w 201"/>
                  <a:gd name="T63" fmla="*/ 171 h 180"/>
                  <a:gd name="T64" fmla="*/ 100 w 201"/>
                  <a:gd name="T65" fmla="*/ 138 h 180"/>
                  <a:gd name="T66" fmla="*/ 107 w 201"/>
                  <a:gd name="T67" fmla="*/ 138 h 180"/>
                  <a:gd name="T68" fmla="*/ 113 w 201"/>
                  <a:gd name="T69" fmla="*/ 138 h 180"/>
                  <a:gd name="T70" fmla="*/ 141 w 201"/>
                  <a:gd name="T71" fmla="*/ 121 h 180"/>
                  <a:gd name="T72" fmla="*/ 148 w 201"/>
                  <a:gd name="T73" fmla="*/ 108 h 180"/>
                  <a:gd name="T74" fmla="*/ 141 w 201"/>
                  <a:gd name="T75" fmla="*/ 100 h 180"/>
                  <a:gd name="T76" fmla="*/ 160 w 201"/>
                  <a:gd name="T77" fmla="*/ 107 h 180"/>
                  <a:gd name="T78" fmla="*/ 157 w 201"/>
                  <a:gd name="T79" fmla="*/ 97 h 180"/>
                  <a:gd name="T80" fmla="*/ 160 w 201"/>
                  <a:gd name="T81" fmla="*/ 90 h 180"/>
                  <a:gd name="T82" fmla="*/ 178 w 201"/>
                  <a:gd name="T83" fmla="*/ 60 h 180"/>
                  <a:gd name="T84" fmla="*/ 169 w 201"/>
                  <a:gd name="T85" fmla="*/ 50 h 180"/>
                  <a:gd name="T86" fmla="*/ 173 w 201"/>
                  <a:gd name="T87" fmla="*/ 48 h 180"/>
                  <a:gd name="T88" fmla="*/ 178 w 201"/>
                  <a:gd name="T89" fmla="*/ 46 h 180"/>
                  <a:gd name="T90" fmla="*/ 178 w 201"/>
                  <a:gd name="T91" fmla="*/ 36 h 180"/>
                  <a:gd name="T92" fmla="*/ 185 w 201"/>
                  <a:gd name="T93" fmla="*/ 31 h 180"/>
                  <a:gd name="T94" fmla="*/ 188 w 201"/>
                  <a:gd name="T95" fmla="*/ 30 h 180"/>
                  <a:gd name="T96" fmla="*/ 196 w 201"/>
                  <a:gd name="T97" fmla="*/ 31 h 180"/>
                  <a:gd name="T98" fmla="*/ 191 w 201"/>
                  <a:gd name="T99" fmla="*/ 22 h 180"/>
                  <a:gd name="T100" fmla="*/ 183 w 201"/>
                  <a:gd name="T101" fmla="*/ 17 h 180"/>
                  <a:gd name="T102" fmla="*/ 174 w 201"/>
                  <a:gd name="T103" fmla="*/ 19 h 180"/>
                  <a:gd name="T104" fmla="*/ 165 w 201"/>
                  <a:gd name="T105" fmla="*/ 20 h 180"/>
                  <a:gd name="T106" fmla="*/ 167 w 201"/>
                  <a:gd name="T107" fmla="*/ 3 h 180"/>
                  <a:gd name="T108" fmla="*/ 152 w 201"/>
                  <a:gd name="T109" fmla="*/ 1 h 180"/>
                  <a:gd name="T110" fmla="*/ 139 w 201"/>
                  <a:gd name="T111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1" h="180">
                    <a:moveTo>
                      <a:pt x="152" y="97"/>
                    </a:moveTo>
                    <a:cubicBezTo>
                      <a:pt x="148" y="94"/>
                      <a:pt x="152" y="86"/>
                      <a:pt x="156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6" y="90"/>
                      <a:pt x="153" y="92"/>
                      <a:pt x="152" y="97"/>
                    </a:cubicBezTo>
                    <a:moveTo>
                      <a:pt x="159" y="14"/>
                    </a:moveTo>
                    <a:cubicBezTo>
                      <a:pt x="161" y="14"/>
                      <a:pt x="162" y="14"/>
                      <a:pt x="164" y="13"/>
                    </a:cubicBezTo>
                    <a:cubicBezTo>
                      <a:pt x="164" y="19"/>
                      <a:pt x="160" y="20"/>
                      <a:pt x="157" y="22"/>
                    </a:cubicBezTo>
                    <a:cubicBezTo>
                      <a:pt x="153" y="19"/>
                      <a:pt x="148" y="18"/>
                      <a:pt x="141" y="18"/>
                    </a:cubicBezTo>
                    <a:cubicBezTo>
                      <a:pt x="140" y="18"/>
                      <a:pt x="138" y="18"/>
                      <a:pt x="136" y="19"/>
                    </a:cubicBezTo>
                    <a:cubicBezTo>
                      <a:pt x="140" y="14"/>
                      <a:pt x="147" y="14"/>
                      <a:pt x="153" y="14"/>
                    </a:cubicBezTo>
                    <a:cubicBezTo>
                      <a:pt x="154" y="14"/>
                      <a:pt x="155" y="14"/>
                      <a:pt x="156" y="14"/>
                    </a:cubicBezTo>
                    <a:cubicBezTo>
                      <a:pt x="157" y="14"/>
                      <a:pt x="158" y="14"/>
                      <a:pt x="159" y="14"/>
                    </a:cubicBezTo>
                    <a:moveTo>
                      <a:pt x="139" y="0"/>
                    </a:moveTo>
                    <a:cubicBezTo>
                      <a:pt x="137" y="1"/>
                      <a:pt x="134" y="2"/>
                      <a:pt x="130" y="2"/>
                    </a:cubicBezTo>
                    <a:cubicBezTo>
                      <a:pt x="128" y="2"/>
                      <a:pt x="126" y="1"/>
                      <a:pt x="125" y="1"/>
                    </a:cubicBezTo>
                    <a:cubicBezTo>
                      <a:pt x="123" y="1"/>
                      <a:pt x="121" y="1"/>
                      <a:pt x="119" y="1"/>
                    </a:cubicBezTo>
                    <a:cubicBezTo>
                      <a:pt x="116" y="1"/>
                      <a:pt x="113" y="2"/>
                      <a:pt x="110" y="3"/>
                    </a:cubicBezTo>
                    <a:cubicBezTo>
                      <a:pt x="110" y="3"/>
                      <a:pt x="109" y="3"/>
                      <a:pt x="109" y="3"/>
                    </a:cubicBezTo>
                    <a:cubicBezTo>
                      <a:pt x="108" y="3"/>
                      <a:pt x="107" y="3"/>
                      <a:pt x="105" y="3"/>
                    </a:cubicBezTo>
                    <a:cubicBezTo>
                      <a:pt x="104" y="3"/>
                      <a:pt x="103" y="3"/>
                      <a:pt x="102" y="3"/>
                    </a:cubicBezTo>
                    <a:cubicBezTo>
                      <a:pt x="97" y="3"/>
                      <a:pt x="93" y="3"/>
                      <a:pt x="91" y="7"/>
                    </a:cubicBezTo>
                    <a:cubicBezTo>
                      <a:pt x="91" y="10"/>
                      <a:pt x="95" y="18"/>
                      <a:pt x="92" y="19"/>
                    </a:cubicBezTo>
                    <a:cubicBezTo>
                      <a:pt x="89" y="18"/>
                      <a:pt x="86" y="18"/>
                      <a:pt x="84" y="18"/>
                    </a:cubicBezTo>
                    <a:cubicBezTo>
                      <a:pt x="82" y="18"/>
                      <a:pt x="80" y="18"/>
                      <a:pt x="79" y="18"/>
                    </a:cubicBezTo>
                    <a:cubicBezTo>
                      <a:pt x="77" y="18"/>
                      <a:pt x="75" y="18"/>
                      <a:pt x="74" y="18"/>
                    </a:cubicBezTo>
                    <a:cubicBezTo>
                      <a:pt x="70" y="18"/>
                      <a:pt x="67" y="18"/>
                      <a:pt x="63" y="17"/>
                    </a:cubicBezTo>
                    <a:cubicBezTo>
                      <a:pt x="47" y="19"/>
                      <a:pt x="39" y="31"/>
                      <a:pt x="23" y="33"/>
                    </a:cubicBezTo>
                    <a:cubicBezTo>
                      <a:pt x="21" y="39"/>
                      <a:pt x="30" y="34"/>
                      <a:pt x="29" y="39"/>
                    </a:cubicBezTo>
                    <a:cubicBezTo>
                      <a:pt x="25" y="44"/>
                      <a:pt x="16" y="44"/>
                      <a:pt x="11" y="48"/>
                    </a:cubicBezTo>
                    <a:cubicBezTo>
                      <a:pt x="10" y="47"/>
                      <a:pt x="9" y="47"/>
                      <a:pt x="7" y="47"/>
                    </a:cubicBezTo>
                    <a:cubicBezTo>
                      <a:pt x="4" y="47"/>
                      <a:pt x="1" y="49"/>
                      <a:pt x="0" y="53"/>
                    </a:cubicBezTo>
                    <a:cubicBezTo>
                      <a:pt x="1" y="53"/>
                      <a:pt x="2" y="53"/>
                      <a:pt x="2" y="53"/>
                    </a:cubicBezTo>
                    <a:cubicBezTo>
                      <a:pt x="5" y="53"/>
                      <a:pt x="6" y="56"/>
                      <a:pt x="8" y="57"/>
                    </a:cubicBezTo>
                    <a:cubicBezTo>
                      <a:pt x="8" y="54"/>
                      <a:pt x="10" y="53"/>
                      <a:pt x="12" y="53"/>
                    </a:cubicBezTo>
                    <a:cubicBezTo>
                      <a:pt x="14" y="53"/>
                      <a:pt x="16" y="54"/>
                      <a:pt x="16" y="57"/>
                    </a:cubicBezTo>
                    <a:cubicBezTo>
                      <a:pt x="19" y="56"/>
                      <a:pt x="22" y="53"/>
                      <a:pt x="25" y="53"/>
                    </a:cubicBezTo>
                    <a:cubicBezTo>
                      <a:pt x="26" y="53"/>
                      <a:pt x="27" y="55"/>
                      <a:pt x="28" y="58"/>
                    </a:cubicBezTo>
                    <a:cubicBezTo>
                      <a:pt x="27" y="59"/>
                      <a:pt x="26" y="59"/>
                      <a:pt x="25" y="59"/>
                    </a:cubicBezTo>
                    <a:cubicBezTo>
                      <a:pt x="23" y="59"/>
                      <a:pt x="21" y="59"/>
                      <a:pt x="20" y="58"/>
                    </a:cubicBezTo>
                    <a:cubicBezTo>
                      <a:pt x="18" y="58"/>
                      <a:pt x="16" y="58"/>
                      <a:pt x="15" y="58"/>
                    </a:cubicBezTo>
                    <a:cubicBezTo>
                      <a:pt x="12" y="58"/>
                      <a:pt x="9" y="59"/>
                      <a:pt x="7" y="60"/>
                    </a:cubicBezTo>
                    <a:cubicBezTo>
                      <a:pt x="8" y="67"/>
                      <a:pt x="14" y="68"/>
                      <a:pt x="20" y="71"/>
                    </a:cubicBezTo>
                    <a:cubicBezTo>
                      <a:pt x="20" y="71"/>
                      <a:pt x="20" y="71"/>
                      <a:pt x="21" y="71"/>
                    </a:cubicBezTo>
                    <a:cubicBezTo>
                      <a:pt x="22" y="71"/>
                      <a:pt x="23" y="70"/>
                      <a:pt x="24" y="69"/>
                    </a:cubicBezTo>
                    <a:cubicBezTo>
                      <a:pt x="24" y="68"/>
                      <a:pt x="25" y="67"/>
                      <a:pt x="26" y="67"/>
                    </a:cubicBezTo>
                    <a:cubicBezTo>
                      <a:pt x="27" y="67"/>
                      <a:pt x="27" y="67"/>
                      <a:pt x="28" y="67"/>
                    </a:cubicBezTo>
                    <a:cubicBezTo>
                      <a:pt x="32" y="70"/>
                      <a:pt x="36" y="73"/>
                      <a:pt x="43" y="73"/>
                    </a:cubicBezTo>
                    <a:cubicBezTo>
                      <a:pt x="44" y="73"/>
                      <a:pt x="45" y="73"/>
                      <a:pt x="47" y="72"/>
                    </a:cubicBezTo>
                    <a:cubicBezTo>
                      <a:pt x="46" y="80"/>
                      <a:pt x="48" y="84"/>
                      <a:pt x="50" y="88"/>
                    </a:cubicBezTo>
                    <a:cubicBezTo>
                      <a:pt x="50" y="92"/>
                      <a:pt x="48" y="94"/>
                      <a:pt x="49" y="100"/>
                    </a:cubicBezTo>
                    <a:cubicBezTo>
                      <a:pt x="50" y="100"/>
                      <a:pt x="50" y="101"/>
                      <a:pt x="51" y="101"/>
                    </a:cubicBezTo>
                    <a:cubicBezTo>
                      <a:pt x="53" y="101"/>
                      <a:pt x="54" y="100"/>
                      <a:pt x="55" y="98"/>
                    </a:cubicBezTo>
                    <a:cubicBezTo>
                      <a:pt x="56" y="97"/>
                      <a:pt x="57" y="96"/>
                      <a:pt x="58" y="96"/>
                    </a:cubicBezTo>
                    <a:cubicBezTo>
                      <a:pt x="58" y="96"/>
                      <a:pt x="59" y="97"/>
                      <a:pt x="60" y="98"/>
                    </a:cubicBezTo>
                    <a:cubicBezTo>
                      <a:pt x="61" y="103"/>
                      <a:pt x="58" y="104"/>
                      <a:pt x="54" y="104"/>
                    </a:cubicBezTo>
                    <a:cubicBezTo>
                      <a:pt x="53" y="104"/>
                      <a:pt x="52" y="103"/>
                      <a:pt x="50" y="103"/>
                    </a:cubicBezTo>
                    <a:cubicBezTo>
                      <a:pt x="52" y="111"/>
                      <a:pt x="63" y="109"/>
                      <a:pt x="65" y="116"/>
                    </a:cubicBezTo>
                    <a:cubicBezTo>
                      <a:pt x="61" y="119"/>
                      <a:pt x="57" y="121"/>
                      <a:pt x="54" y="124"/>
                    </a:cubicBezTo>
                    <a:cubicBezTo>
                      <a:pt x="58" y="126"/>
                      <a:pt x="48" y="128"/>
                      <a:pt x="50" y="133"/>
                    </a:cubicBezTo>
                    <a:cubicBezTo>
                      <a:pt x="62" y="141"/>
                      <a:pt x="53" y="161"/>
                      <a:pt x="62" y="173"/>
                    </a:cubicBezTo>
                    <a:cubicBezTo>
                      <a:pt x="65" y="173"/>
                      <a:pt x="69" y="173"/>
                      <a:pt x="73" y="173"/>
                    </a:cubicBezTo>
                    <a:cubicBezTo>
                      <a:pt x="78" y="173"/>
                      <a:pt x="76" y="180"/>
                      <a:pt x="81" y="180"/>
                    </a:cubicBezTo>
                    <a:cubicBezTo>
                      <a:pt x="81" y="180"/>
                      <a:pt x="81" y="180"/>
                      <a:pt x="81" y="180"/>
                    </a:cubicBezTo>
                    <a:cubicBezTo>
                      <a:pt x="83" y="176"/>
                      <a:pt x="84" y="172"/>
                      <a:pt x="88" y="171"/>
                    </a:cubicBezTo>
                    <a:cubicBezTo>
                      <a:pt x="86" y="158"/>
                      <a:pt x="96" y="158"/>
                      <a:pt x="94" y="145"/>
                    </a:cubicBezTo>
                    <a:cubicBezTo>
                      <a:pt x="98" y="145"/>
                      <a:pt x="96" y="138"/>
                      <a:pt x="100" y="138"/>
                    </a:cubicBezTo>
                    <a:cubicBezTo>
                      <a:pt x="102" y="139"/>
                      <a:pt x="103" y="139"/>
                      <a:pt x="104" y="139"/>
                    </a:cubicBezTo>
                    <a:cubicBezTo>
                      <a:pt x="105" y="139"/>
                      <a:pt x="106" y="138"/>
                      <a:pt x="107" y="138"/>
                    </a:cubicBezTo>
                    <a:cubicBezTo>
                      <a:pt x="108" y="137"/>
                      <a:pt x="108" y="137"/>
                      <a:pt x="110" y="137"/>
                    </a:cubicBezTo>
                    <a:cubicBezTo>
                      <a:pt x="111" y="137"/>
                      <a:pt x="112" y="137"/>
                      <a:pt x="113" y="138"/>
                    </a:cubicBezTo>
                    <a:cubicBezTo>
                      <a:pt x="116" y="136"/>
                      <a:pt x="119" y="133"/>
                      <a:pt x="122" y="131"/>
                    </a:cubicBezTo>
                    <a:cubicBezTo>
                      <a:pt x="129" y="129"/>
                      <a:pt x="133" y="122"/>
                      <a:pt x="141" y="121"/>
                    </a:cubicBezTo>
                    <a:cubicBezTo>
                      <a:pt x="142" y="114"/>
                      <a:pt x="155" y="113"/>
                      <a:pt x="151" y="107"/>
                    </a:cubicBezTo>
                    <a:cubicBezTo>
                      <a:pt x="150" y="108"/>
                      <a:pt x="149" y="108"/>
                      <a:pt x="148" y="108"/>
                    </a:cubicBezTo>
                    <a:cubicBezTo>
                      <a:pt x="145" y="108"/>
                      <a:pt x="140" y="104"/>
                      <a:pt x="136" y="103"/>
                    </a:cubicBezTo>
                    <a:cubicBezTo>
                      <a:pt x="139" y="103"/>
                      <a:pt x="138" y="100"/>
                      <a:pt x="141" y="100"/>
                    </a:cubicBezTo>
                    <a:cubicBezTo>
                      <a:pt x="142" y="100"/>
                      <a:pt x="142" y="100"/>
                      <a:pt x="143" y="100"/>
                    </a:cubicBezTo>
                    <a:cubicBezTo>
                      <a:pt x="148" y="102"/>
                      <a:pt x="152" y="107"/>
                      <a:pt x="160" y="107"/>
                    </a:cubicBezTo>
                    <a:cubicBezTo>
                      <a:pt x="160" y="107"/>
                      <a:pt x="160" y="107"/>
                      <a:pt x="160" y="107"/>
                    </a:cubicBezTo>
                    <a:cubicBezTo>
                      <a:pt x="166" y="103"/>
                      <a:pt x="153" y="99"/>
                      <a:pt x="157" y="97"/>
                    </a:cubicBezTo>
                    <a:cubicBezTo>
                      <a:pt x="160" y="97"/>
                      <a:pt x="161" y="99"/>
                      <a:pt x="164" y="100"/>
                    </a:cubicBezTo>
                    <a:cubicBezTo>
                      <a:pt x="165" y="94"/>
                      <a:pt x="162" y="93"/>
                      <a:pt x="160" y="90"/>
                    </a:cubicBezTo>
                    <a:cubicBezTo>
                      <a:pt x="174" y="89"/>
                      <a:pt x="169" y="71"/>
                      <a:pt x="167" y="62"/>
                    </a:cubicBezTo>
                    <a:cubicBezTo>
                      <a:pt x="170" y="61"/>
                      <a:pt x="174" y="60"/>
                      <a:pt x="178" y="60"/>
                    </a:cubicBezTo>
                    <a:cubicBezTo>
                      <a:pt x="179" y="60"/>
                      <a:pt x="180" y="60"/>
                      <a:pt x="181" y="60"/>
                    </a:cubicBezTo>
                    <a:cubicBezTo>
                      <a:pt x="181" y="53"/>
                      <a:pt x="173" y="53"/>
                      <a:pt x="169" y="50"/>
                    </a:cubicBezTo>
                    <a:cubicBezTo>
                      <a:pt x="169" y="50"/>
                      <a:pt x="169" y="50"/>
                      <a:pt x="169" y="50"/>
                    </a:cubicBezTo>
                    <a:cubicBezTo>
                      <a:pt x="171" y="50"/>
                      <a:pt x="172" y="49"/>
                      <a:pt x="173" y="48"/>
                    </a:cubicBezTo>
                    <a:cubicBezTo>
                      <a:pt x="174" y="47"/>
                      <a:pt x="174" y="46"/>
                      <a:pt x="176" y="46"/>
                    </a:cubicBezTo>
                    <a:cubicBezTo>
                      <a:pt x="177" y="46"/>
                      <a:pt x="177" y="46"/>
                      <a:pt x="178" y="46"/>
                    </a:cubicBezTo>
                    <a:cubicBezTo>
                      <a:pt x="179" y="41"/>
                      <a:pt x="175" y="41"/>
                      <a:pt x="177" y="36"/>
                    </a:cubicBezTo>
                    <a:cubicBezTo>
                      <a:pt x="177" y="36"/>
                      <a:pt x="177" y="36"/>
                      <a:pt x="178" y="36"/>
                    </a:cubicBezTo>
                    <a:cubicBezTo>
                      <a:pt x="180" y="36"/>
                      <a:pt x="181" y="35"/>
                      <a:pt x="182" y="33"/>
                    </a:cubicBezTo>
                    <a:cubicBezTo>
                      <a:pt x="182" y="32"/>
                      <a:pt x="183" y="31"/>
                      <a:pt x="185" y="31"/>
                    </a:cubicBezTo>
                    <a:cubicBezTo>
                      <a:pt x="186" y="31"/>
                      <a:pt x="186" y="31"/>
                      <a:pt x="186" y="31"/>
                    </a:cubicBezTo>
                    <a:cubicBezTo>
                      <a:pt x="187" y="31"/>
                      <a:pt x="188" y="30"/>
                      <a:pt x="188" y="30"/>
                    </a:cubicBezTo>
                    <a:cubicBezTo>
                      <a:pt x="190" y="30"/>
                      <a:pt x="191" y="31"/>
                      <a:pt x="192" y="31"/>
                    </a:cubicBezTo>
                    <a:cubicBezTo>
                      <a:pt x="193" y="31"/>
                      <a:pt x="195" y="31"/>
                      <a:pt x="196" y="31"/>
                    </a:cubicBezTo>
                    <a:cubicBezTo>
                      <a:pt x="198" y="31"/>
                      <a:pt x="200" y="30"/>
                      <a:pt x="199" y="27"/>
                    </a:cubicBezTo>
                    <a:cubicBezTo>
                      <a:pt x="201" y="21"/>
                      <a:pt x="192" y="26"/>
                      <a:pt x="191" y="22"/>
                    </a:cubicBezTo>
                    <a:cubicBezTo>
                      <a:pt x="188" y="22"/>
                      <a:pt x="188" y="17"/>
                      <a:pt x="184" y="17"/>
                    </a:cubicBezTo>
                    <a:cubicBezTo>
                      <a:pt x="184" y="17"/>
                      <a:pt x="183" y="17"/>
                      <a:pt x="183" y="17"/>
                    </a:cubicBezTo>
                    <a:cubicBezTo>
                      <a:pt x="183" y="17"/>
                      <a:pt x="182" y="17"/>
                      <a:pt x="182" y="17"/>
                    </a:cubicBezTo>
                    <a:cubicBezTo>
                      <a:pt x="179" y="17"/>
                      <a:pt x="176" y="18"/>
                      <a:pt x="174" y="19"/>
                    </a:cubicBezTo>
                    <a:cubicBezTo>
                      <a:pt x="171" y="20"/>
                      <a:pt x="169" y="21"/>
                      <a:pt x="167" y="21"/>
                    </a:cubicBezTo>
                    <a:cubicBezTo>
                      <a:pt x="166" y="21"/>
                      <a:pt x="166" y="21"/>
                      <a:pt x="165" y="20"/>
                    </a:cubicBezTo>
                    <a:cubicBezTo>
                      <a:pt x="166" y="12"/>
                      <a:pt x="180" y="16"/>
                      <a:pt x="181" y="8"/>
                    </a:cubicBezTo>
                    <a:cubicBezTo>
                      <a:pt x="179" y="4"/>
                      <a:pt x="174" y="3"/>
                      <a:pt x="167" y="3"/>
                    </a:cubicBezTo>
                    <a:cubicBezTo>
                      <a:pt x="166" y="3"/>
                      <a:pt x="164" y="3"/>
                      <a:pt x="162" y="3"/>
                    </a:cubicBezTo>
                    <a:cubicBezTo>
                      <a:pt x="159" y="2"/>
                      <a:pt x="155" y="1"/>
                      <a:pt x="152" y="1"/>
                    </a:cubicBezTo>
                    <a:cubicBezTo>
                      <a:pt x="150" y="1"/>
                      <a:pt x="149" y="1"/>
                      <a:pt x="147" y="3"/>
                    </a:cubicBezTo>
                    <a:cubicBezTo>
                      <a:pt x="146" y="1"/>
                      <a:pt x="142" y="1"/>
                      <a:pt x="1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ṣlíḓé">
                <a:extLst>
                  <a:ext uri="{FF2B5EF4-FFF2-40B4-BE49-F238E27FC236}">
                    <a16:creationId xmlns="" xmlns:a16="http://schemas.microsoft.com/office/drawing/2014/main" id="{3E7864BC-48E2-4A8A-BB8A-F37BCF3E19DE}"/>
                  </a:ext>
                </a:extLst>
              </p:cNvPr>
              <p:cNvSpPr/>
              <p:nvPr/>
            </p:nvSpPr>
            <p:spPr bwMode="auto">
              <a:xfrm>
                <a:off x="7736894" y="1319024"/>
                <a:ext cx="441650" cy="266042"/>
              </a:xfrm>
              <a:custGeom>
                <a:avLst/>
                <a:gdLst>
                  <a:gd name="T0" fmla="*/ 39 w 115"/>
                  <a:gd name="T1" fmla="*/ 62 h 69"/>
                  <a:gd name="T2" fmla="*/ 39 w 115"/>
                  <a:gd name="T3" fmla="*/ 62 h 69"/>
                  <a:gd name="T4" fmla="*/ 40 w 115"/>
                  <a:gd name="T5" fmla="*/ 60 h 69"/>
                  <a:gd name="T6" fmla="*/ 40 w 115"/>
                  <a:gd name="T7" fmla="*/ 61 h 69"/>
                  <a:gd name="T8" fmla="*/ 39 w 115"/>
                  <a:gd name="T9" fmla="*/ 62 h 69"/>
                  <a:gd name="T10" fmla="*/ 110 w 115"/>
                  <a:gd name="T11" fmla="*/ 0 h 69"/>
                  <a:gd name="T12" fmla="*/ 92 w 115"/>
                  <a:gd name="T13" fmla="*/ 1 h 69"/>
                  <a:gd name="T14" fmla="*/ 77 w 115"/>
                  <a:gd name="T15" fmla="*/ 1 h 69"/>
                  <a:gd name="T16" fmla="*/ 60 w 115"/>
                  <a:gd name="T17" fmla="*/ 0 h 69"/>
                  <a:gd name="T18" fmla="*/ 19 w 115"/>
                  <a:gd name="T19" fmla="*/ 7 h 69"/>
                  <a:gd name="T20" fmla="*/ 27 w 115"/>
                  <a:gd name="T21" fmla="*/ 23 h 69"/>
                  <a:gd name="T22" fmla="*/ 26 w 115"/>
                  <a:gd name="T23" fmla="*/ 23 h 69"/>
                  <a:gd name="T24" fmla="*/ 19 w 115"/>
                  <a:gd name="T25" fmla="*/ 17 h 69"/>
                  <a:gd name="T26" fmla="*/ 11 w 115"/>
                  <a:gd name="T27" fmla="*/ 12 h 69"/>
                  <a:gd name="T28" fmla="*/ 8 w 115"/>
                  <a:gd name="T29" fmla="*/ 12 h 69"/>
                  <a:gd name="T30" fmla="*/ 6 w 115"/>
                  <a:gd name="T31" fmla="*/ 19 h 69"/>
                  <a:gd name="T32" fmla="*/ 1 w 115"/>
                  <a:gd name="T33" fmla="*/ 23 h 69"/>
                  <a:gd name="T34" fmla="*/ 6 w 115"/>
                  <a:gd name="T35" fmla="*/ 29 h 69"/>
                  <a:gd name="T36" fmla="*/ 6 w 115"/>
                  <a:gd name="T37" fmla="*/ 40 h 69"/>
                  <a:gd name="T38" fmla="*/ 8 w 115"/>
                  <a:gd name="T39" fmla="*/ 39 h 69"/>
                  <a:gd name="T40" fmla="*/ 12 w 115"/>
                  <a:gd name="T41" fmla="*/ 41 h 69"/>
                  <a:gd name="T42" fmla="*/ 16 w 115"/>
                  <a:gd name="T43" fmla="*/ 42 h 69"/>
                  <a:gd name="T44" fmla="*/ 16 w 115"/>
                  <a:gd name="T45" fmla="*/ 42 h 69"/>
                  <a:gd name="T46" fmla="*/ 29 w 115"/>
                  <a:gd name="T47" fmla="*/ 29 h 69"/>
                  <a:gd name="T48" fmla="*/ 32 w 115"/>
                  <a:gd name="T49" fmla="*/ 29 h 69"/>
                  <a:gd name="T50" fmla="*/ 30 w 115"/>
                  <a:gd name="T51" fmla="*/ 33 h 69"/>
                  <a:gd name="T52" fmla="*/ 28 w 115"/>
                  <a:gd name="T53" fmla="*/ 33 h 69"/>
                  <a:gd name="T54" fmla="*/ 26 w 115"/>
                  <a:gd name="T55" fmla="*/ 33 h 69"/>
                  <a:gd name="T56" fmla="*/ 24 w 115"/>
                  <a:gd name="T57" fmla="*/ 35 h 69"/>
                  <a:gd name="T58" fmla="*/ 19 w 115"/>
                  <a:gd name="T59" fmla="*/ 42 h 69"/>
                  <a:gd name="T60" fmla="*/ 21 w 115"/>
                  <a:gd name="T61" fmla="*/ 41 h 69"/>
                  <a:gd name="T62" fmla="*/ 24 w 115"/>
                  <a:gd name="T63" fmla="*/ 47 h 69"/>
                  <a:gd name="T64" fmla="*/ 24 w 115"/>
                  <a:gd name="T65" fmla="*/ 47 h 69"/>
                  <a:gd name="T66" fmla="*/ 20 w 115"/>
                  <a:gd name="T67" fmla="*/ 46 h 69"/>
                  <a:gd name="T68" fmla="*/ 17 w 115"/>
                  <a:gd name="T69" fmla="*/ 45 h 69"/>
                  <a:gd name="T70" fmla="*/ 14 w 115"/>
                  <a:gd name="T71" fmla="*/ 45 h 69"/>
                  <a:gd name="T72" fmla="*/ 11 w 115"/>
                  <a:gd name="T73" fmla="*/ 55 h 69"/>
                  <a:gd name="T74" fmla="*/ 21 w 115"/>
                  <a:gd name="T75" fmla="*/ 54 h 69"/>
                  <a:gd name="T76" fmla="*/ 32 w 115"/>
                  <a:gd name="T77" fmla="*/ 61 h 69"/>
                  <a:gd name="T78" fmla="*/ 27 w 115"/>
                  <a:gd name="T79" fmla="*/ 61 h 69"/>
                  <a:gd name="T80" fmla="*/ 16 w 115"/>
                  <a:gd name="T81" fmla="*/ 59 h 69"/>
                  <a:gd name="T82" fmla="*/ 7 w 115"/>
                  <a:gd name="T83" fmla="*/ 56 h 69"/>
                  <a:gd name="T84" fmla="*/ 3 w 115"/>
                  <a:gd name="T85" fmla="*/ 57 h 69"/>
                  <a:gd name="T86" fmla="*/ 13 w 115"/>
                  <a:gd name="T87" fmla="*/ 68 h 69"/>
                  <a:gd name="T88" fmla="*/ 16 w 115"/>
                  <a:gd name="T89" fmla="*/ 67 h 69"/>
                  <a:gd name="T90" fmla="*/ 26 w 115"/>
                  <a:gd name="T91" fmla="*/ 68 h 69"/>
                  <a:gd name="T92" fmla="*/ 35 w 115"/>
                  <a:gd name="T93" fmla="*/ 69 h 69"/>
                  <a:gd name="T94" fmla="*/ 45 w 115"/>
                  <a:gd name="T95" fmla="*/ 62 h 69"/>
                  <a:gd name="T96" fmla="*/ 47 w 115"/>
                  <a:gd name="T97" fmla="*/ 62 h 69"/>
                  <a:gd name="T98" fmla="*/ 52 w 115"/>
                  <a:gd name="T99" fmla="*/ 57 h 69"/>
                  <a:gd name="T100" fmla="*/ 50 w 115"/>
                  <a:gd name="T101" fmla="*/ 55 h 69"/>
                  <a:gd name="T102" fmla="*/ 48 w 115"/>
                  <a:gd name="T103" fmla="*/ 55 h 69"/>
                  <a:gd name="T104" fmla="*/ 47 w 115"/>
                  <a:gd name="T105" fmla="*/ 56 h 69"/>
                  <a:gd name="T106" fmla="*/ 45 w 115"/>
                  <a:gd name="T107" fmla="*/ 54 h 69"/>
                  <a:gd name="T108" fmla="*/ 57 w 115"/>
                  <a:gd name="T109" fmla="*/ 54 h 69"/>
                  <a:gd name="T110" fmla="*/ 65 w 115"/>
                  <a:gd name="T111" fmla="*/ 35 h 69"/>
                  <a:gd name="T112" fmla="*/ 82 w 115"/>
                  <a:gd name="T113" fmla="*/ 27 h 69"/>
                  <a:gd name="T114" fmla="*/ 84 w 115"/>
                  <a:gd name="T115" fmla="*/ 28 h 69"/>
                  <a:gd name="T116" fmla="*/ 95 w 115"/>
                  <a:gd name="T117" fmla="*/ 21 h 69"/>
                  <a:gd name="T118" fmla="*/ 95 w 115"/>
                  <a:gd name="T119" fmla="*/ 21 h 69"/>
                  <a:gd name="T120" fmla="*/ 95 w 115"/>
                  <a:gd name="T121" fmla="*/ 12 h 69"/>
                  <a:gd name="T122" fmla="*/ 115 w 115"/>
                  <a:gd name="T123" fmla="*/ 3 h 69"/>
                  <a:gd name="T124" fmla="*/ 110 w 115"/>
                  <a:gd name="T12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" h="69">
                    <a:moveTo>
                      <a:pt x="39" y="62"/>
                    </a:move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9" y="60"/>
                      <a:pt x="40" y="60"/>
                    </a:cubicBezTo>
                    <a:cubicBezTo>
                      <a:pt x="40" y="60"/>
                      <a:pt x="40" y="60"/>
                      <a:pt x="40" y="61"/>
                    </a:cubicBezTo>
                    <a:cubicBezTo>
                      <a:pt x="41" y="61"/>
                      <a:pt x="40" y="62"/>
                      <a:pt x="39" y="62"/>
                    </a:cubicBezTo>
                    <a:moveTo>
                      <a:pt x="110" y="0"/>
                    </a:moveTo>
                    <a:cubicBezTo>
                      <a:pt x="104" y="1"/>
                      <a:pt x="99" y="1"/>
                      <a:pt x="92" y="1"/>
                    </a:cubicBezTo>
                    <a:cubicBezTo>
                      <a:pt x="87" y="1"/>
                      <a:pt x="82" y="1"/>
                      <a:pt x="77" y="1"/>
                    </a:cubicBezTo>
                    <a:cubicBezTo>
                      <a:pt x="71" y="1"/>
                      <a:pt x="66" y="0"/>
                      <a:pt x="60" y="0"/>
                    </a:cubicBezTo>
                    <a:cubicBezTo>
                      <a:pt x="46" y="0"/>
                      <a:pt x="32" y="2"/>
                      <a:pt x="19" y="7"/>
                    </a:cubicBezTo>
                    <a:cubicBezTo>
                      <a:pt x="17" y="17"/>
                      <a:pt x="26" y="16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2" y="23"/>
                      <a:pt x="20" y="20"/>
                      <a:pt x="19" y="17"/>
                    </a:cubicBezTo>
                    <a:cubicBezTo>
                      <a:pt x="17" y="14"/>
                      <a:pt x="15" y="12"/>
                      <a:pt x="11" y="12"/>
                    </a:cubicBezTo>
                    <a:cubicBezTo>
                      <a:pt x="10" y="12"/>
                      <a:pt x="9" y="12"/>
                      <a:pt x="8" y="12"/>
                    </a:cubicBezTo>
                    <a:cubicBezTo>
                      <a:pt x="7" y="14"/>
                      <a:pt x="6" y="15"/>
                      <a:pt x="6" y="19"/>
                    </a:cubicBezTo>
                    <a:cubicBezTo>
                      <a:pt x="4" y="19"/>
                      <a:pt x="1" y="19"/>
                      <a:pt x="1" y="23"/>
                    </a:cubicBezTo>
                    <a:cubicBezTo>
                      <a:pt x="0" y="28"/>
                      <a:pt x="6" y="26"/>
                      <a:pt x="6" y="29"/>
                    </a:cubicBezTo>
                    <a:cubicBezTo>
                      <a:pt x="6" y="33"/>
                      <a:pt x="6" y="36"/>
                      <a:pt x="6" y="40"/>
                    </a:cubicBezTo>
                    <a:cubicBezTo>
                      <a:pt x="7" y="40"/>
                      <a:pt x="8" y="39"/>
                      <a:pt x="8" y="39"/>
                    </a:cubicBezTo>
                    <a:cubicBezTo>
                      <a:pt x="10" y="39"/>
                      <a:pt x="11" y="40"/>
                      <a:pt x="12" y="41"/>
                    </a:cubicBezTo>
                    <a:cubicBezTo>
                      <a:pt x="13" y="41"/>
                      <a:pt x="14" y="42"/>
                      <a:pt x="16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7" y="35"/>
                      <a:pt x="24" y="29"/>
                      <a:pt x="29" y="29"/>
                    </a:cubicBezTo>
                    <a:cubicBezTo>
                      <a:pt x="30" y="29"/>
                      <a:pt x="31" y="29"/>
                      <a:pt x="32" y="29"/>
                    </a:cubicBezTo>
                    <a:cubicBezTo>
                      <a:pt x="33" y="32"/>
                      <a:pt x="32" y="33"/>
                      <a:pt x="30" y="33"/>
                    </a:cubicBezTo>
                    <a:cubicBezTo>
                      <a:pt x="30" y="33"/>
                      <a:pt x="29" y="33"/>
                      <a:pt x="28" y="33"/>
                    </a:cubicBezTo>
                    <a:cubicBezTo>
                      <a:pt x="28" y="33"/>
                      <a:pt x="27" y="33"/>
                      <a:pt x="26" y="33"/>
                    </a:cubicBezTo>
                    <a:cubicBezTo>
                      <a:pt x="25" y="33"/>
                      <a:pt x="24" y="33"/>
                      <a:pt x="24" y="35"/>
                    </a:cubicBezTo>
                    <a:cubicBezTo>
                      <a:pt x="29" y="37"/>
                      <a:pt x="19" y="38"/>
                      <a:pt x="19" y="42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24" y="41"/>
                      <a:pt x="25" y="43"/>
                      <a:pt x="24" y="47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2" y="47"/>
                      <a:pt x="21" y="46"/>
                      <a:pt x="20" y="46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6" y="45"/>
                      <a:pt x="15" y="45"/>
                      <a:pt x="14" y="45"/>
                    </a:cubicBezTo>
                    <a:cubicBezTo>
                      <a:pt x="15" y="50"/>
                      <a:pt x="9" y="48"/>
                      <a:pt x="11" y="55"/>
                    </a:cubicBezTo>
                    <a:cubicBezTo>
                      <a:pt x="15" y="55"/>
                      <a:pt x="18" y="54"/>
                      <a:pt x="21" y="54"/>
                    </a:cubicBezTo>
                    <a:cubicBezTo>
                      <a:pt x="26" y="54"/>
                      <a:pt x="29" y="56"/>
                      <a:pt x="32" y="61"/>
                    </a:cubicBezTo>
                    <a:cubicBezTo>
                      <a:pt x="30" y="61"/>
                      <a:pt x="29" y="61"/>
                      <a:pt x="27" y="61"/>
                    </a:cubicBezTo>
                    <a:cubicBezTo>
                      <a:pt x="23" y="61"/>
                      <a:pt x="19" y="60"/>
                      <a:pt x="16" y="59"/>
                    </a:cubicBezTo>
                    <a:cubicBezTo>
                      <a:pt x="13" y="58"/>
                      <a:pt x="10" y="56"/>
                      <a:pt x="7" y="56"/>
                    </a:cubicBezTo>
                    <a:cubicBezTo>
                      <a:pt x="5" y="56"/>
                      <a:pt x="4" y="57"/>
                      <a:pt x="3" y="57"/>
                    </a:cubicBezTo>
                    <a:cubicBezTo>
                      <a:pt x="2" y="65"/>
                      <a:pt x="13" y="60"/>
                      <a:pt x="13" y="68"/>
                    </a:cubicBezTo>
                    <a:cubicBezTo>
                      <a:pt x="14" y="67"/>
                      <a:pt x="15" y="67"/>
                      <a:pt x="16" y="67"/>
                    </a:cubicBezTo>
                    <a:cubicBezTo>
                      <a:pt x="19" y="67"/>
                      <a:pt x="23" y="68"/>
                      <a:pt x="26" y="68"/>
                    </a:cubicBezTo>
                    <a:cubicBezTo>
                      <a:pt x="29" y="69"/>
                      <a:pt x="32" y="69"/>
                      <a:pt x="35" y="69"/>
                    </a:cubicBezTo>
                    <a:cubicBezTo>
                      <a:pt x="40" y="69"/>
                      <a:pt x="44" y="68"/>
                      <a:pt x="45" y="62"/>
                    </a:cubicBezTo>
                    <a:cubicBezTo>
                      <a:pt x="46" y="62"/>
                      <a:pt x="46" y="62"/>
                      <a:pt x="47" y="62"/>
                    </a:cubicBezTo>
                    <a:cubicBezTo>
                      <a:pt x="50" y="62"/>
                      <a:pt x="52" y="61"/>
                      <a:pt x="52" y="57"/>
                    </a:cubicBezTo>
                    <a:cubicBezTo>
                      <a:pt x="52" y="56"/>
                      <a:pt x="51" y="55"/>
                      <a:pt x="50" y="55"/>
                    </a:cubicBezTo>
                    <a:cubicBezTo>
                      <a:pt x="50" y="55"/>
                      <a:pt x="49" y="55"/>
                      <a:pt x="48" y="55"/>
                    </a:cubicBezTo>
                    <a:cubicBezTo>
                      <a:pt x="48" y="55"/>
                      <a:pt x="47" y="56"/>
                      <a:pt x="47" y="56"/>
                    </a:cubicBezTo>
                    <a:cubicBezTo>
                      <a:pt x="45" y="56"/>
                      <a:pt x="45" y="55"/>
                      <a:pt x="45" y="54"/>
                    </a:cubicBezTo>
                    <a:cubicBezTo>
                      <a:pt x="49" y="54"/>
                      <a:pt x="53" y="54"/>
                      <a:pt x="57" y="54"/>
                    </a:cubicBezTo>
                    <a:cubicBezTo>
                      <a:pt x="56" y="44"/>
                      <a:pt x="66" y="46"/>
                      <a:pt x="65" y="35"/>
                    </a:cubicBezTo>
                    <a:cubicBezTo>
                      <a:pt x="72" y="34"/>
                      <a:pt x="74" y="27"/>
                      <a:pt x="82" y="27"/>
                    </a:cubicBezTo>
                    <a:cubicBezTo>
                      <a:pt x="82" y="27"/>
                      <a:pt x="83" y="27"/>
                      <a:pt x="84" y="28"/>
                    </a:cubicBezTo>
                    <a:cubicBezTo>
                      <a:pt x="86" y="24"/>
                      <a:pt x="89" y="21"/>
                      <a:pt x="95" y="21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7" y="16"/>
                      <a:pt x="92" y="12"/>
                      <a:pt x="95" y="12"/>
                    </a:cubicBezTo>
                    <a:cubicBezTo>
                      <a:pt x="102" y="9"/>
                      <a:pt x="112" y="14"/>
                      <a:pt x="115" y="3"/>
                    </a:cubicBezTo>
                    <a:cubicBezTo>
                      <a:pt x="115" y="1"/>
                      <a:pt x="110" y="3"/>
                      <a:pt x="1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ŝḻíďè">
                <a:extLst>
                  <a:ext uri="{FF2B5EF4-FFF2-40B4-BE49-F238E27FC236}">
                    <a16:creationId xmlns="" xmlns:a16="http://schemas.microsoft.com/office/drawing/2014/main" id="{23A5779D-826F-4477-A540-BE26E8C1D4AA}"/>
                  </a:ext>
                </a:extLst>
              </p:cNvPr>
              <p:cNvSpPr/>
              <p:nvPr/>
            </p:nvSpPr>
            <p:spPr bwMode="auto">
              <a:xfrm>
                <a:off x="9154380" y="1365292"/>
                <a:ext cx="169299" cy="53629"/>
              </a:xfrm>
              <a:custGeom>
                <a:avLst/>
                <a:gdLst>
                  <a:gd name="T0" fmla="*/ 0 w 44"/>
                  <a:gd name="T1" fmla="*/ 0 h 14"/>
                  <a:gd name="T2" fmla="*/ 2 w 44"/>
                  <a:gd name="T3" fmla="*/ 7 h 14"/>
                  <a:gd name="T4" fmla="*/ 29 w 44"/>
                  <a:gd name="T5" fmla="*/ 14 h 14"/>
                  <a:gd name="T6" fmla="*/ 36 w 44"/>
                  <a:gd name="T7" fmla="*/ 14 h 14"/>
                  <a:gd name="T8" fmla="*/ 42 w 44"/>
                  <a:gd name="T9" fmla="*/ 4 h 14"/>
                  <a:gd name="T10" fmla="*/ 0 w 44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4">
                    <a:moveTo>
                      <a:pt x="0" y="0"/>
                    </a:moveTo>
                    <a:cubicBezTo>
                      <a:pt x="0" y="3"/>
                      <a:pt x="1" y="6"/>
                      <a:pt x="2" y="7"/>
                    </a:cubicBezTo>
                    <a:cubicBezTo>
                      <a:pt x="10" y="10"/>
                      <a:pt x="18" y="14"/>
                      <a:pt x="29" y="14"/>
                    </a:cubicBezTo>
                    <a:cubicBezTo>
                      <a:pt x="31" y="14"/>
                      <a:pt x="33" y="14"/>
                      <a:pt x="36" y="14"/>
                    </a:cubicBezTo>
                    <a:cubicBezTo>
                      <a:pt x="37" y="9"/>
                      <a:pt x="44" y="11"/>
                      <a:pt x="42" y="4"/>
                    </a:cubicBezTo>
                    <a:cubicBezTo>
                      <a:pt x="27" y="1"/>
                      <a:pt x="1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ŝḷîďè">
                <a:extLst>
                  <a:ext uri="{FF2B5EF4-FFF2-40B4-BE49-F238E27FC236}">
                    <a16:creationId xmlns="" xmlns:a16="http://schemas.microsoft.com/office/drawing/2014/main" id="{81BCA048-9847-482F-AEF3-ADE5E244859B}"/>
                  </a:ext>
                </a:extLst>
              </p:cNvPr>
              <p:cNvSpPr/>
              <p:nvPr/>
            </p:nvSpPr>
            <p:spPr bwMode="auto">
              <a:xfrm>
                <a:off x="9016627" y="1376858"/>
                <a:ext cx="226083" cy="176660"/>
              </a:xfrm>
              <a:custGeom>
                <a:avLst/>
                <a:gdLst>
                  <a:gd name="T0" fmla="*/ 24 w 59"/>
                  <a:gd name="T1" fmla="*/ 0 h 46"/>
                  <a:gd name="T2" fmla="*/ 22 w 59"/>
                  <a:gd name="T3" fmla="*/ 1 h 46"/>
                  <a:gd name="T4" fmla="*/ 20 w 59"/>
                  <a:gd name="T5" fmla="*/ 11 h 46"/>
                  <a:gd name="T6" fmla="*/ 7 w 59"/>
                  <a:gd name="T7" fmla="*/ 1 h 46"/>
                  <a:gd name="T8" fmla="*/ 0 w 59"/>
                  <a:gd name="T9" fmla="*/ 11 h 46"/>
                  <a:gd name="T10" fmla="*/ 9 w 59"/>
                  <a:gd name="T11" fmla="*/ 20 h 46"/>
                  <a:gd name="T12" fmla="*/ 9 w 59"/>
                  <a:gd name="T13" fmla="*/ 28 h 46"/>
                  <a:gd name="T14" fmla="*/ 22 w 59"/>
                  <a:gd name="T15" fmla="*/ 21 h 46"/>
                  <a:gd name="T16" fmla="*/ 23 w 59"/>
                  <a:gd name="T17" fmla="*/ 21 h 46"/>
                  <a:gd name="T18" fmla="*/ 15 w 59"/>
                  <a:gd name="T19" fmla="*/ 37 h 46"/>
                  <a:gd name="T20" fmla="*/ 24 w 59"/>
                  <a:gd name="T21" fmla="*/ 41 h 46"/>
                  <a:gd name="T22" fmla="*/ 26 w 59"/>
                  <a:gd name="T23" fmla="*/ 40 h 46"/>
                  <a:gd name="T24" fmla="*/ 32 w 59"/>
                  <a:gd name="T25" fmla="*/ 46 h 46"/>
                  <a:gd name="T26" fmla="*/ 35 w 59"/>
                  <a:gd name="T27" fmla="*/ 46 h 46"/>
                  <a:gd name="T28" fmla="*/ 39 w 59"/>
                  <a:gd name="T29" fmla="*/ 27 h 46"/>
                  <a:gd name="T30" fmla="*/ 53 w 59"/>
                  <a:gd name="T31" fmla="*/ 36 h 46"/>
                  <a:gd name="T32" fmla="*/ 57 w 59"/>
                  <a:gd name="T33" fmla="*/ 35 h 46"/>
                  <a:gd name="T34" fmla="*/ 44 w 59"/>
                  <a:gd name="T35" fmla="*/ 14 h 46"/>
                  <a:gd name="T36" fmla="*/ 43 w 59"/>
                  <a:gd name="T37" fmla="*/ 16 h 46"/>
                  <a:gd name="T38" fmla="*/ 41 w 59"/>
                  <a:gd name="T39" fmla="*/ 14 h 46"/>
                  <a:gd name="T40" fmla="*/ 38 w 59"/>
                  <a:gd name="T41" fmla="*/ 13 h 46"/>
                  <a:gd name="T42" fmla="*/ 38 w 59"/>
                  <a:gd name="T43" fmla="*/ 13 h 46"/>
                  <a:gd name="T44" fmla="*/ 37 w 59"/>
                  <a:gd name="T45" fmla="*/ 13 h 46"/>
                  <a:gd name="T46" fmla="*/ 30 w 59"/>
                  <a:gd name="T47" fmla="*/ 9 h 46"/>
                  <a:gd name="T48" fmla="*/ 24 w 59"/>
                  <a:gd name="T4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9" h="46">
                    <a:moveTo>
                      <a:pt x="24" y="0"/>
                    </a:moveTo>
                    <a:cubicBezTo>
                      <a:pt x="23" y="0"/>
                      <a:pt x="22" y="0"/>
                      <a:pt x="22" y="1"/>
                    </a:cubicBezTo>
                    <a:cubicBezTo>
                      <a:pt x="17" y="3"/>
                      <a:pt x="24" y="10"/>
                      <a:pt x="20" y="11"/>
                    </a:cubicBezTo>
                    <a:cubicBezTo>
                      <a:pt x="18" y="6"/>
                      <a:pt x="12" y="1"/>
                      <a:pt x="7" y="1"/>
                    </a:cubicBezTo>
                    <a:cubicBezTo>
                      <a:pt x="4" y="1"/>
                      <a:pt x="1" y="4"/>
                      <a:pt x="0" y="11"/>
                    </a:cubicBezTo>
                    <a:cubicBezTo>
                      <a:pt x="1" y="16"/>
                      <a:pt x="7" y="15"/>
                      <a:pt x="9" y="20"/>
                    </a:cubicBezTo>
                    <a:cubicBezTo>
                      <a:pt x="8" y="24"/>
                      <a:pt x="6" y="25"/>
                      <a:pt x="9" y="28"/>
                    </a:cubicBezTo>
                    <a:cubicBezTo>
                      <a:pt x="15" y="28"/>
                      <a:pt x="15" y="21"/>
                      <a:pt x="22" y="21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3" y="29"/>
                      <a:pt x="15" y="29"/>
                      <a:pt x="15" y="37"/>
                    </a:cubicBezTo>
                    <a:cubicBezTo>
                      <a:pt x="17" y="39"/>
                      <a:pt x="20" y="41"/>
                      <a:pt x="24" y="41"/>
                    </a:cubicBezTo>
                    <a:cubicBezTo>
                      <a:pt x="24" y="41"/>
                      <a:pt x="25" y="41"/>
                      <a:pt x="26" y="40"/>
                    </a:cubicBezTo>
                    <a:cubicBezTo>
                      <a:pt x="26" y="45"/>
                      <a:pt x="28" y="46"/>
                      <a:pt x="32" y="46"/>
                    </a:cubicBezTo>
                    <a:cubicBezTo>
                      <a:pt x="33" y="46"/>
                      <a:pt x="34" y="46"/>
                      <a:pt x="35" y="46"/>
                    </a:cubicBezTo>
                    <a:cubicBezTo>
                      <a:pt x="36" y="39"/>
                      <a:pt x="37" y="32"/>
                      <a:pt x="39" y="27"/>
                    </a:cubicBezTo>
                    <a:cubicBezTo>
                      <a:pt x="43" y="30"/>
                      <a:pt x="45" y="36"/>
                      <a:pt x="53" y="36"/>
                    </a:cubicBezTo>
                    <a:cubicBezTo>
                      <a:pt x="54" y="36"/>
                      <a:pt x="56" y="36"/>
                      <a:pt x="57" y="35"/>
                    </a:cubicBezTo>
                    <a:cubicBezTo>
                      <a:pt x="59" y="22"/>
                      <a:pt x="49" y="21"/>
                      <a:pt x="44" y="14"/>
                    </a:cubicBezTo>
                    <a:cubicBezTo>
                      <a:pt x="44" y="15"/>
                      <a:pt x="44" y="16"/>
                      <a:pt x="43" y="16"/>
                    </a:cubicBezTo>
                    <a:cubicBezTo>
                      <a:pt x="43" y="16"/>
                      <a:pt x="42" y="15"/>
                      <a:pt x="41" y="14"/>
                    </a:cubicBezTo>
                    <a:cubicBezTo>
                      <a:pt x="40" y="13"/>
                      <a:pt x="39" y="13"/>
                      <a:pt x="38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13"/>
                      <a:pt x="31" y="11"/>
                      <a:pt x="30" y="9"/>
                    </a:cubicBezTo>
                    <a:cubicBezTo>
                      <a:pt x="33" y="5"/>
                      <a:pt x="29" y="0"/>
                      <a:pt x="2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ļiďê">
                <a:extLst>
                  <a:ext uri="{FF2B5EF4-FFF2-40B4-BE49-F238E27FC236}">
                    <a16:creationId xmlns="" xmlns:a16="http://schemas.microsoft.com/office/drawing/2014/main" id="{B7D774FF-AFA4-4469-80F1-78221047C552}"/>
                  </a:ext>
                </a:extLst>
              </p:cNvPr>
              <p:cNvSpPr/>
              <p:nvPr/>
            </p:nvSpPr>
            <p:spPr bwMode="auto">
              <a:xfrm>
                <a:off x="9619164" y="1381064"/>
                <a:ext cx="57835" cy="37856"/>
              </a:xfrm>
              <a:custGeom>
                <a:avLst/>
                <a:gdLst>
                  <a:gd name="T0" fmla="*/ 9 w 15"/>
                  <a:gd name="T1" fmla="*/ 0 h 10"/>
                  <a:gd name="T2" fmla="*/ 1 w 15"/>
                  <a:gd name="T3" fmla="*/ 8 h 10"/>
                  <a:gd name="T4" fmla="*/ 5 w 15"/>
                  <a:gd name="T5" fmla="*/ 10 h 10"/>
                  <a:gd name="T6" fmla="*/ 9 w 15"/>
                  <a:gd name="T7" fmla="*/ 8 h 10"/>
                  <a:gd name="T8" fmla="*/ 14 w 15"/>
                  <a:gd name="T9" fmla="*/ 6 h 10"/>
                  <a:gd name="T10" fmla="*/ 15 w 15"/>
                  <a:gd name="T11" fmla="*/ 7 h 10"/>
                  <a:gd name="T12" fmla="*/ 9 w 1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9" y="0"/>
                    </a:moveTo>
                    <a:cubicBezTo>
                      <a:pt x="5" y="0"/>
                      <a:pt x="0" y="3"/>
                      <a:pt x="1" y="8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6" y="10"/>
                      <a:pt x="8" y="9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5" y="2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ḻïḑé">
                <a:extLst>
                  <a:ext uri="{FF2B5EF4-FFF2-40B4-BE49-F238E27FC236}">
                    <a16:creationId xmlns="" xmlns:a16="http://schemas.microsoft.com/office/drawing/2014/main" id="{57EC4011-BC2D-4CCC-A880-66D5E9700787}"/>
                  </a:ext>
                </a:extLst>
              </p:cNvPr>
              <p:cNvSpPr/>
              <p:nvPr/>
            </p:nvSpPr>
            <p:spPr bwMode="auto">
              <a:xfrm>
                <a:off x="10018752" y="1395786"/>
                <a:ext cx="119876" cy="54680"/>
              </a:xfrm>
              <a:custGeom>
                <a:avLst/>
                <a:gdLst>
                  <a:gd name="T0" fmla="*/ 14 w 31"/>
                  <a:gd name="T1" fmla="*/ 0 h 14"/>
                  <a:gd name="T2" fmla="*/ 4 w 31"/>
                  <a:gd name="T3" fmla="*/ 3 h 14"/>
                  <a:gd name="T4" fmla="*/ 2 w 31"/>
                  <a:gd name="T5" fmla="*/ 13 h 14"/>
                  <a:gd name="T6" fmla="*/ 7 w 31"/>
                  <a:gd name="T7" fmla="*/ 12 h 14"/>
                  <a:gd name="T8" fmla="*/ 15 w 31"/>
                  <a:gd name="T9" fmla="*/ 13 h 14"/>
                  <a:gd name="T10" fmla="*/ 22 w 31"/>
                  <a:gd name="T11" fmla="*/ 14 h 14"/>
                  <a:gd name="T12" fmla="*/ 31 w 31"/>
                  <a:gd name="T13" fmla="*/ 8 h 14"/>
                  <a:gd name="T14" fmla="*/ 14 w 3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14">
                    <a:moveTo>
                      <a:pt x="14" y="0"/>
                    </a:moveTo>
                    <a:cubicBezTo>
                      <a:pt x="10" y="0"/>
                      <a:pt x="7" y="1"/>
                      <a:pt x="4" y="3"/>
                    </a:cubicBezTo>
                    <a:cubicBezTo>
                      <a:pt x="0" y="3"/>
                      <a:pt x="3" y="10"/>
                      <a:pt x="2" y="13"/>
                    </a:cubicBezTo>
                    <a:cubicBezTo>
                      <a:pt x="4" y="13"/>
                      <a:pt x="5" y="12"/>
                      <a:pt x="7" y="12"/>
                    </a:cubicBezTo>
                    <a:cubicBezTo>
                      <a:pt x="10" y="12"/>
                      <a:pt x="13" y="13"/>
                      <a:pt x="15" y="13"/>
                    </a:cubicBezTo>
                    <a:cubicBezTo>
                      <a:pt x="18" y="13"/>
                      <a:pt x="20" y="14"/>
                      <a:pt x="22" y="14"/>
                    </a:cubicBezTo>
                    <a:cubicBezTo>
                      <a:pt x="27" y="14"/>
                      <a:pt x="30" y="12"/>
                      <a:pt x="31" y="8"/>
                    </a:cubicBezTo>
                    <a:cubicBezTo>
                      <a:pt x="29" y="3"/>
                      <a:pt x="21" y="0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ľïḓê">
                <a:extLst>
                  <a:ext uri="{FF2B5EF4-FFF2-40B4-BE49-F238E27FC236}">
                    <a16:creationId xmlns="" xmlns:a16="http://schemas.microsoft.com/office/drawing/2014/main" id="{5BA45620-2A96-48E6-A498-DE9B630A7F1E}"/>
                  </a:ext>
                </a:extLst>
              </p:cNvPr>
              <p:cNvSpPr/>
              <p:nvPr/>
            </p:nvSpPr>
            <p:spPr bwMode="auto">
              <a:xfrm>
                <a:off x="8673823" y="1476756"/>
                <a:ext cx="2717199" cy="2326022"/>
              </a:xfrm>
              <a:custGeom>
                <a:avLst/>
                <a:gdLst>
                  <a:gd name="T0" fmla="*/ 509 w 707"/>
                  <a:gd name="T1" fmla="*/ 241 h 604"/>
                  <a:gd name="T2" fmla="*/ 153 w 707"/>
                  <a:gd name="T3" fmla="*/ 127 h 604"/>
                  <a:gd name="T4" fmla="*/ 130 w 707"/>
                  <a:gd name="T5" fmla="*/ 130 h 604"/>
                  <a:gd name="T6" fmla="*/ 144 w 707"/>
                  <a:gd name="T7" fmla="*/ 131 h 604"/>
                  <a:gd name="T8" fmla="*/ 109 w 707"/>
                  <a:gd name="T9" fmla="*/ 156 h 604"/>
                  <a:gd name="T10" fmla="*/ 310 w 707"/>
                  <a:gd name="T11" fmla="*/ 61 h 604"/>
                  <a:gd name="T12" fmla="*/ 417 w 707"/>
                  <a:gd name="T13" fmla="*/ 35 h 604"/>
                  <a:gd name="T14" fmla="*/ 422 w 707"/>
                  <a:gd name="T15" fmla="*/ 33 h 604"/>
                  <a:gd name="T16" fmla="*/ 391 w 707"/>
                  <a:gd name="T17" fmla="*/ 13 h 604"/>
                  <a:gd name="T18" fmla="*/ 354 w 707"/>
                  <a:gd name="T19" fmla="*/ 20 h 604"/>
                  <a:gd name="T20" fmla="*/ 337 w 707"/>
                  <a:gd name="T21" fmla="*/ 47 h 604"/>
                  <a:gd name="T22" fmla="*/ 307 w 707"/>
                  <a:gd name="T23" fmla="*/ 46 h 604"/>
                  <a:gd name="T24" fmla="*/ 254 w 707"/>
                  <a:gd name="T25" fmla="*/ 64 h 604"/>
                  <a:gd name="T26" fmla="*/ 203 w 707"/>
                  <a:gd name="T27" fmla="*/ 82 h 604"/>
                  <a:gd name="T28" fmla="*/ 203 w 707"/>
                  <a:gd name="T29" fmla="*/ 82 h 604"/>
                  <a:gd name="T30" fmla="*/ 131 w 707"/>
                  <a:gd name="T31" fmla="*/ 58 h 604"/>
                  <a:gd name="T32" fmla="*/ 98 w 707"/>
                  <a:gd name="T33" fmla="*/ 142 h 604"/>
                  <a:gd name="T34" fmla="*/ 66 w 707"/>
                  <a:gd name="T35" fmla="*/ 182 h 604"/>
                  <a:gd name="T36" fmla="*/ 53 w 707"/>
                  <a:gd name="T37" fmla="*/ 201 h 604"/>
                  <a:gd name="T38" fmla="*/ 28 w 707"/>
                  <a:gd name="T39" fmla="*/ 241 h 604"/>
                  <a:gd name="T40" fmla="*/ 86 w 707"/>
                  <a:gd name="T41" fmla="*/ 224 h 604"/>
                  <a:gd name="T42" fmla="*/ 116 w 707"/>
                  <a:gd name="T43" fmla="*/ 248 h 604"/>
                  <a:gd name="T44" fmla="*/ 135 w 707"/>
                  <a:gd name="T45" fmla="*/ 239 h 604"/>
                  <a:gd name="T46" fmla="*/ 152 w 707"/>
                  <a:gd name="T47" fmla="*/ 260 h 604"/>
                  <a:gd name="T48" fmla="*/ 158 w 707"/>
                  <a:gd name="T49" fmla="*/ 253 h 604"/>
                  <a:gd name="T50" fmla="*/ 193 w 707"/>
                  <a:gd name="T51" fmla="*/ 260 h 604"/>
                  <a:gd name="T52" fmla="*/ 106 w 707"/>
                  <a:gd name="T53" fmla="*/ 255 h 604"/>
                  <a:gd name="T54" fmla="*/ 23 w 707"/>
                  <a:gd name="T55" fmla="*/ 298 h 604"/>
                  <a:gd name="T56" fmla="*/ 68 w 707"/>
                  <a:gd name="T57" fmla="*/ 407 h 604"/>
                  <a:gd name="T58" fmla="*/ 104 w 707"/>
                  <a:gd name="T59" fmla="*/ 473 h 604"/>
                  <a:gd name="T60" fmla="*/ 187 w 707"/>
                  <a:gd name="T61" fmla="*/ 554 h 604"/>
                  <a:gd name="T62" fmla="*/ 256 w 707"/>
                  <a:gd name="T63" fmla="*/ 376 h 604"/>
                  <a:gd name="T64" fmla="*/ 198 w 707"/>
                  <a:gd name="T65" fmla="*/ 326 h 604"/>
                  <a:gd name="T66" fmla="*/ 290 w 707"/>
                  <a:gd name="T67" fmla="*/ 333 h 604"/>
                  <a:gd name="T68" fmla="*/ 280 w 707"/>
                  <a:gd name="T69" fmla="*/ 314 h 604"/>
                  <a:gd name="T70" fmla="*/ 307 w 707"/>
                  <a:gd name="T71" fmla="*/ 321 h 604"/>
                  <a:gd name="T72" fmla="*/ 354 w 707"/>
                  <a:gd name="T73" fmla="*/ 385 h 604"/>
                  <a:gd name="T74" fmla="*/ 378 w 707"/>
                  <a:gd name="T75" fmla="*/ 357 h 604"/>
                  <a:gd name="T76" fmla="*/ 417 w 707"/>
                  <a:gd name="T77" fmla="*/ 357 h 604"/>
                  <a:gd name="T78" fmla="*/ 444 w 707"/>
                  <a:gd name="T79" fmla="*/ 390 h 604"/>
                  <a:gd name="T80" fmla="*/ 474 w 707"/>
                  <a:gd name="T81" fmla="*/ 341 h 604"/>
                  <a:gd name="T82" fmla="*/ 513 w 707"/>
                  <a:gd name="T83" fmla="*/ 310 h 604"/>
                  <a:gd name="T84" fmla="*/ 520 w 707"/>
                  <a:gd name="T85" fmla="*/ 243 h 604"/>
                  <a:gd name="T86" fmla="*/ 582 w 707"/>
                  <a:gd name="T87" fmla="*/ 203 h 604"/>
                  <a:gd name="T88" fmla="*/ 571 w 707"/>
                  <a:gd name="T89" fmla="*/ 153 h 604"/>
                  <a:gd name="T90" fmla="*/ 561 w 707"/>
                  <a:gd name="T91" fmla="*/ 130 h 604"/>
                  <a:gd name="T92" fmla="*/ 603 w 707"/>
                  <a:gd name="T93" fmla="*/ 134 h 604"/>
                  <a:gd name="T94" fmla="*/ 626 w 707"/>
                  <a:gd name="T95" fmla="*/ 116 h 604"/>
                  <a:gd name="T96" fmla="*/ 647 w 707"/>
                  <a:gd name="T97" fmla="*/ 124 h 604"/>
                  <a:gd name="T98" fmla="*/ 702 w 707"/>
                  <a:gd name="T99" fmla="*/ 99 h 604"/>
                  <a:gd name="T100" fmla="*/ 655 w 707"/>
                  <a:gd name="T101" fmla="*/ 58 h 604"/>
                  <a:gd name="T102" fmla="*/ 611 w 707"/>
                  <a:gd name="T103" fmla="*/ 58 h 604"/>
                  <a:gd name="T104" fmla="*/ 552 w 707"/>
                  <a:gd name="T105" fmla="*/ 40 h 604"/>
                  <a:gd name="T106" fmla="*/ 524 w 707"/>
                  <a:gd name="T107" fmla="*/ 33 h 604"/>
                  <a:gd name="T108" fmla="*/ 466 w 707"/>
                  <a:gd name="T109" fmla="*/ 36 h 604"/>
                  <a:gd name="T110" fmla="*/ 435 w 707"/>
                  <a:gd name="T111" fmla="*/ 18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07" h="604">
                    <a:moveTo>
                      <a:pt x="195" y="309"/>
                    </a:moveTo>
                    <a:cubicBezTo>
                      <a:pt x="195" y="309"/>
                      <a:pt x="195" y="309"/>
                      <a:pt x="195" y="309"/>
                    </a:cubicBezTo>
                    <a:cubicBezTo>
                      <a:pt x="194" y="308"/>
                      <a:pt x="195" y="307"/>
                      <a:pt x="196" y="307"/>
                    </a:cubicBezTo>
                    <a:cubicBezTo>
                      <a:pt x="196" y="307"/>
                      <a:pt x="196" y="307"/>
                      <a:pt x="196" y="307"/>
                    </a:cubicBezTo>
                    <a:cubicBezTo>
                      <a:pt x="197" y="307"/>
                      <a:pt x="196" y="309"/>
                      <a:pt x="195" y="309"/>
                    </a:cubicBezTo>
                    <a:moveTo>
                      <a:pt x="499" y="248"/>
                    </a:moveTo>
                    <a:cubicBezTo>
                      <a:pt x="501" y="245"/>
                      <a:pt x="503" y="241"/>
                      <a:pt x="508" y="241"/>
                    </a:cubicBezTo>
                    <a:cubicBezTo>
                      <a:pt x="508" y="241"/>
                      <a:pt x="509" y="241"/>
                      <a:pt x="509" y="241"/>
                    </a:cubicBezTo>
                    <a:cubicBezTo>
                      <a:pt x="509" y="244"/>
                      <a:pt x="508" y="248"/>
                      <a:pt x="511" y="248"/>
                    </a:cubicBezTo>
                    <a:cubicBezTo>
                      <a:pt x="510" y="249"/>
                      <a:pt x="509" y="250"/>
                      <a:pt x="508" y="250"/>
                    </a:cubicBezTo>
                    <a:cubicBezTo>
                      <a:pt x="507" y="250"/>
                      <a:pt x="506" y="249"/>
                      <a:pt x="505" y="249"/>
                    </a:cubicBezTo>
                    <a:cubicBezTo>
                      <a:pt x="503" y="248"/>
                      <a:pt x="502" y="248"/>
                      <a:pt x="501" y="248"/>
                    </a:cubicBezTo>
                    <a:cubicBezTo>
                      <a:pt x="500" y="248"/>
                      <a:pt x="500" y="248"/>
                      <a:pt x="499" y="248"/>
                    </a:cubicBezTo>
                    <a:moveTo>
                      <a:pt x="153" y="127"/>
                    </a:moveTo>
                    <a:cubicBezTo>
                      <a:pt x="153" y="122"/>
                      <a:pt x="158" y="123"/>
                      <a:pt x="162" y="122"/>
                    </a:cubicBezTo>
                    <a:cubicBezTo>
                      <a:pt x="163" y="127"/>
                      <a:pt x="158" y="127"/>
                      <a:pt x="153" y="127"/>
                    </a:cubicBezTo>
                    <a:moveTo>
                      <a:pt x="197" y="94"/>
                    </a:moveTo>
                    <a:cubicBezTo>
                      <a:pt x="197" y="94"/>
                      <a:pt x="196" y="94"/>
                      <a:pt x="196" y="94"/>
                    </a:cubicBezTo>
                    <a:cubicBezTo>
                      <a:pt x="196" y="93"/>
                      <a:pt x="197" y="92"/>
                      <a:pt x="198" y="92"/>
                    </a:cubicBezTo>
                    <a:cubicBezTo>
                      <a:pt x="198" y="92"/>
                      <a:pt x="198" y="92"/>
                      <a:pt x="198" y="92"/>
                    </a:cubicBezTo>
                    <a:cubicBezTo>
                      <a:pt x="199" y="93"/>
                      <a:pt x="197" y="94"/>
                      <a:pt x="197" y="94"/>
                    </a:cubicBezTo>
                    <a:moveTo>
                      <a:pt x="115" y="154"/>
                    </a:moveTo>
                    <a:cubicBezTo>
                      <a:pt x="117" y="154"/>
                      <a:pt x="118" y="154"/>
                      <a:pt x="120" y="153"/>
                    </a:cubicBezTo>
                    <a:cubicBezTo>
                      <a:pt x="124" y="146"/>
                      <a:pt x="126" y="137"/>
                      <a:pt x="130" y="130"/>
                    </a:cubicBezTo>
                    <a:cubicBezTo>
                      <a:pt x="129" y="126"/>
                      <a:pt x="128" y="123"/>
                      <a:pt x="127" y="120"/>
                    </a:cubicBezTo>
                    <a:cubicBezTo>
                      <a:pt x="128" y="104"/>
                      <a:pt x="139" y="99"/>
                      <a:pt x="145" y="87"/>
                    </a:cubicBezTo>
                    <a:cubicBezTo>
                      <a:pt x="145" y="87"/>
                      <a:pt x="145" y="87"/>
                      <a:pt x="145" y="87"/>
                    </a:cubicBezTo>
                    <a:cubicBezTo>
                      <a:pt x="147" y="87"/>
                      <a:pt x="148" y="88"/>
                      <a:pt x="148" y="89"/>
                    </a:cubicBezTo>
                    <a:cubicBezTo>
                      <a:pt x="146" y="101"/>
                      <a:pt x="133" y="100"/>
                      <a:pt x="135" y="115"/>
                    </a:cubicBezTo>
                    <a:cubicBezTo>
                      <a:pt x="138" y="118"/>
                      <a:pt x="142" y="121"/>
                      <a:pt x="148" y="122"/>
                    </a:cubicBezTo>
                    <a:cubicBezTo>
                      <a:pt x="148" y="127"/>
                      <a:pt x="148" y="133"/>
                      <a:pt x="148" y="139"/>
                    </a:cubicBezTo>
                    <a:cubicBezTo>
                      <a:pt x="145" y="138"/>
                      <a:pt x="148" y="131"/>
                      <a:pt x="144" y="131"/>
                    </a:cubicBezTo>
                    <a:cubicBezTo>
                      <a:pt x="143" y="131"/>
                      <a:pt x="142" y="132"/>
                      <a:pt x="141" y="132"/>
                    </a:cubicBezTo>
                    <a:cubicBezTo>
                      <a:pt x="138" y="138"/>
                      <a:pt x="140" y="150"/>
                      <a:pt x="135" y="155"/>
                    </a:cubicBezTo>
                    <a:cubicBezTo>
                      <a:pt x="134" y="155"/>
                      <a:pt x="133" y="155"/>
                      <a:pt x="132" y="155"/>
                    </a:cubicBezTo>
                    <a:cubicBezTo>
                      <a:pt x="131" y="155"/>
                      <a:pt x="129" y="155"/>
                      <a:pt x="128" y="154"/>
                    </a:cubicBezTo>
                    <a:cubicBezTo>
                      <a:pt x="127" y="154"/>
                      <a:pt x="126" y="154"/>
                      <a:pt x="125" y="154"/>
                    </a:cubicBezTo>
                    <a:cubicBezTo>
                      <a:pt x="124" y="154"/>
                      <a:pt x="123" y="154"/>
                      <a:pt x="122" y="155"/>
                    </a:cubicBezTo>
                    <a:cubicBezTo>
                      <a:pt x="117" y="155"/>
                      <a:pt x="116" y="160"/>
                      <a:pt x="112" y="160"/>
                    </a:cubicBezTo>
                    <a:cubicBezTo>
                      <a:pt x="113" y="158"/>
                      <a:pt x="110" y="156"/>
                      <a:pt x="109" y="156"/>
                    </a:cubicBezTo>
                    <a:cubicBezTo>
                      <a:pt x="108" y="156"/>
                      <a:pt x="107" y="157"/>
                      <a:pt x="107" y="158"/>
                    </a:cubicBezTo>
                    <a:cubicBezTo>
                      <a:pt x="104" y="157"/>
                      <a:pt x="104" y="153"/>
                      <a:pt x="107" y="153"/>
                    </a:cubicBezTo>
                    <a:cubicBezTo>
                      <a:pt x="104" y="149"/>
                      <a:pt x="101" y="143"/>
                      <a:pt x="101" y="135"/>
                    </a:cubicBezTo>
                    <a:cubicBezTo>
                      <a:pt x="108" y="136"/>
                      <a:pt x="106" y="154"/>
                      <a:pt x="115" y="154"/>
                    </a:cubicBezTo>
                    <a:moveTo>
                      <a:pt x="316" y="66"/>
                    </a:moveTo>
                    <a:cubicBezTo>
                      <a:pt x="313" y="66"/>
                      <a:pt x="309" y="66"/>
                      <a:pt x="310" y="61"/>
                    </a:cubicBezTo>
                    <a:cubicBezTo>
                      <a:pt x="307" y="61"/>
                      <a:pt x="308" y="58"/>
                      <a:pt x="309" y="58"/>
                    </a:cubicBezTo>
                    <a:cubicBezTo>
                      <a:pt x="310" y="58"/>
                      <a:pt x="310" y="59"/>
                      <a:pt x="310" y="61"/>
                    </a:cubicBezTo>
                    <a:cubicBezTo>
                      <a:pt x="311" y="64"/>
                      <a:pt x="318" y="61"/>
                      <a:pt x="316" y="66"/>
                    </a:cubicBezTo>
                    <a:moveTo>
                      <a:pt x="166" y="59"/>
                    </a:moveTo>
                    <a:cubicBezTo>
                      <a:pt x="166" y="59"/>
                      <a:pt x="166" y="59"/>
                      <a:pt x="166" y="59"/>
                    </a:cubicBezTo>
                    <a:cubicBezTo>
                      <a:pt x="165" y="59"/>
                      <a:pt x="166" y="58"/>
                      <a:pt x="167" y="58"/>
                    </a:cubicBezTo>
                    <a:cubicBezTo>
                      <a:pt x="167" y="58"/>
                      <a:pt x="167" y="58"/>
                      <a:pt x="167" y="58"/>
                    </a:cubicBezTo>
                    <a:cubicBezTo>
                      <a:pt x="168" y="58"/>
                      <a:pt x="167" y="59"/>
                      <a:pt x="166" y="59"/>
                    </a:cubicBezTo>
                    <a:moveTo>
                      <a:pt x="417" y="35"/>
                    </a:moveTo>
                    <a:cubicBezTo>
                      <a:pt x="417" y="35"/>
                      <a:pt x="417" y="35"/>
                      <a:pt x="417" y="35"/>
                    </a:cubicBezTo>
                    <a:cubicBezTo>
                      <a:pt x="416" y="34"/>
                      <a:pt x="417" y="33"/>
                      <a:pt x="418" y="33"/>
                    </a:cubicBezTo>
                    <a:cubicBezTo>
                      <a:pt x="418" y="33"/>
                      <a:pt x="418" y="33"/>
                      <a:pt x="418" y="33"/>
                    </a:cubicBezTo>
                    <a:cubicBezTo>
                      <a:pt x="419" y="34"/>
                      <a:pt x="418" y="35"/>
                      <a:pt x="417" y="35"/>
                    </a:cubicBezTo>
                    <a:moveTo>
                      <a:pt x="422" y="33"/>
                    </a:moveTo>
                    <a:cubicBezTo>
                      <a:pt x="422" y="33"/>
                      <a:pt x="422" y="33"/>
                      <a:pt x="422" y="33"/>
                    </a:cubicBezTo>
                    <a:cubicBezTo>
                      <a:pt x="421" y="33"/>
                      <a:pt x="422" y="32"/>
                      <a:pt x="423" y="32"/>
                    </a:cubicBezTo>
                    <a:cubicBezTo>
                      <a:pt x="423" y="32"/>
                      <a:pt x="423" y="32"/>
                      <a:pt x="423" y="32"/>
                    </a:cubicBezTo>
                    <a:cubicBezTo>
                      <a:pt x="424" y="32"/>
                      <a:pt x="423" y="33"/>
                      <a:pt x="422" y="33"/>
                    </a:cubicBezTo>
                    <a:moveTo>
                      <a:pt x="427" y="30"/>
                    </a:moveTo>
                    <a:cubicBezTo>
                      <a:pt x="427" y="30"/>
                      <a:pt x="427" y="30"/>
                      <a:pt x="426" y="30"/>
                    </a:cubicBezTo>
                    <a:cubicBezTo>
                      <a:pt x="426" y="29"/>
                      <a:pt x="427" y="28"/>
                      <a:pt x="428" y="28"/>
                    </a:cubicBezTo>
                    <a:cubicBezTo>
                      <a:pt x="428" y="28"/>
                      <a:pt x="428" y="28"/>
                      <a:pt x="428" y="28"/>
                    </a:cubicBezTo>
                    <a:cubicBezTo>
                      <a:pt x="429" y="29"/>
                      <a:pt x="427" y="30"/>
                      <a:pt x="427" y="30"/>
                    </a:cubicBezTo>
                    <a:moveTo>
                      <a:pt x="397" y="0"/>
                    </a:moveTo>
                    <a:cubicBezTo>
                      <a:pt x="396" y="0"/>
                      <a:pt x="396" y="0"/>
                      <a:pt x="396" y="1"/>
                    </a:cubicBezTo>
                    <a:cubicBezTo>
                      <a:pt x="392" y="2"/>
                      <a:pt x="391" y="6"/>
                      <a:pt x="391" y="13"/>
                    </a:cubicBezTo>
                    <a:cubicBezTo>
                      <a:pt x="390" y="12"/>
                      <a:pt x="389" y="12"/>
                      <a:pt x="388" y="12"/>
                    </a:cubicBezTo>
                    <a:cubicBezTo>
                      <a:pt x="386" y="12"/>
                      <a:pt x="385" y="14"/>
                      <a:pt x="384" y="15"/>
                    </a:cubicBezTo>
                    <a:cubicBezTo>
                      <a:pt x="383" y="16"/>
                      <a:pt x="382" y="18"/>
                      <a:pt x="380" y="18"/>
                    </a:cubicBezTo>
                    <a:cubicBezTo>
                      <a:pt x="380" y="18"/>
                      <a:pt x="380" y="18"/>
                      <a:pt x="379" y="18"/>
                    </a:cubicBezTo>
                    <a:cubicBezTo>
                      <a:pt x="377" y="17"/>
                      <a:pt x="378" y="12"/>
                      <a:pt x="375" y="12"/>
                    </a:cubicBezTo>
                    <a:cubicBezTo>
                      <a:pt x="374" y="12"/>
                      <a:pt x="374" y="12"/>
                      <a:pt x="373" y="13"/>
                    </a:cubicBezTo>
                    <a:cubicBezTo>
                      <a:pt x="369" y="17"/>
                      <a:pt x="364" y="20"/>
                      <a:pt x="357" y="20"/>
                    </a:cubicBezTo>
                    <a:cubicBezTo>
                      <a:pt x="356" y="20"/>
                      <a:pt x="355" y="20"/>
                      <a:pt x="354" y="20"/>
                    </a:cubicBezTo>
                    <a:cubicBezTo>
                      <a:pt x="351" y="22"/>
                      <a:pt x="350" y="25"/>
                      <a:pt x="345" y="25"/>
                    </a:cubicBezTo>
                    <a:cubicBezTo>
                      <a:pt x="345" y="25"/>
                      <a:pt x="344" y="25"/>
                      <a:pt x="344" y="25"/>
                    </a:cubicBezTo>
                    <a:cubicBezTo>
                      <a:pt x="342" y="27"/>
                      <a:pt x="343" y="33"/>
                      <a:pt x="339" y="33"/>
                    </a:cubicBezTo>
                    <a:cubicBezTo>
                      <a:pt x="338" y="34"/>
                      <a:pt x="338" y="34"/>
                      <a:pt x="337" y="34"/>
                    </a:cubicBezTo>
                    <a:cubicBezTo>
                      <a:pt x="337" y="34"/>
                      <a:pt x="336" y="33"/>
                      <a:pt x="335" y="33"/>
                    </a:cubicBezTo>
                    <a:cubicBezTo>
                      <a:pt x="334" y="33"/>
                      <a:pt x="333" y="33"/>
                      <a:pt x="332" y="33"/>
                    </a:cubicBezTo>
                    <a:cubicBezTo>
                      <a:pt x="330" y="33"/>
                      <a:pt x="329" y="34"/>
                      <a:pt x="329" y="37"/>
                    </a:cubicBezTo>
                    <a:cubicBezTo>
                      <a:pt x="329" y="43"/>
                      <a:pt x="339" y="39"/>
                      <a:pt x="337" y="47"/>
                    </a:cubicBezTo>
                    <a:cubicBezTo>
                      <a:pt x="332" y="46"/>
                      <a:pt x="330" y="40"/>
                      <a:pt x="323" y="40"/>
                    </a:cubicBezTo>
                    <a:cubicBezTo>
                      <a:pt x="323" y="40"/>
                      <a:pt x="322" y="40"/>
                      <a:pt x="321" y="40"/>
                    </a:cubicBezTo>
                    <a:cubicBezTo>
                      <a:pt x="321" y="45"/>
                      <a:pt x="322" y="50"/>
                      <a:pt x="318" y="51"/>
                    </a:cubicBezTo>
                    <a:cubicBezTo>
                      <a:pt x="316" y="49"/>
                      <a:pt x="316" y="45"/>
                      <a:pt x="316" y="40"/>
                    </a:cubicBezTo>
                    <a:cubicBezTo>
                      <a:pt x="316" y="40"/>
                      <a:pt x="315" y="40"/>
                      <a:pt x="315" y="40"/>
                    </a:cubicBezTo>
                    <a:cubicBezTo>
                      <a:pt x="313" y="40"/>
                      <a:pt x="312" y="42"/>
                      <a:pt x="312" y="43"/>
                    </a:cubicBezTo>
                    <a:cubicBezTo>
                      <a:pt x="311" y="44"/>
                      <a:pt x="311" y="46"/>
                      <a:pt x="309" y="46"/>
                    </a:cubicBezTo>
                    <a:cubicBezTo>
                      <a:pt x="308" y="46"/>
                      <a:pt x="307" y="46"/>
                      <a:pt x="307" y="46"/>
                    </a:cubicBezTo>
                    <a:cubicBezTo>
                      <a:pt x="304" y="43"/>
                      <a:pt x="304" y="38"/>
                      <a:pt x="300" y="38"/>
                    </a:cubicBezTo>
                    <a:cubicBezTo>
                      <a:pt x="299" y="38"/>
                      <a:pt x="298" y="38"/>
                      <a:pt x="297" y="39"/>
                    </a:cubicBezTo>
                    <a:cubicBezTo>
                      <a:pt x="292" y="46"/>
                      <a:pt x="286" y="51"/>
                      <a:pt x="281" y="58"/>
                    </a:cubicBezTo>
                    <a:cubicBezTo>
                      <a:pt x="280" y="58"/>
                      <a:pt x="279" y="58"/>
                      <a:pt x="278" y="58"/>
                    </a:cubicBezTo>
                    <a:cubicBezTo>
                      <a:pt x="270" y="58"/>
                      <a:pt x="270" y="54"/>
                      <a:pt x="260" y="54"/>
                    </a:cubicBezTo>
                    <a:cubicBezTo>
                      <a:pt x="257" y="63"/>
                      <a:pt x="268" y="57"/>
                      <a:pt x="266" y="65"/>
                    </a:cubicBezTo>
                    <a:cubicBezTo>
                      <a:pt x="264" y="64"/>
                      <a:pt x="263" y="64"/>
                      <a:pt x="261" y="64"/>
                    </a:cubicBezTo>
                    <a:cubicBezTo>
                      <a:pt x="259" y="64"/>
                      <a:pt x="256" y="64"/>
                      <a:pt x="254" y="64"/>
                    </a:cubicBezTo>
                    <a:cubicBezTo>
                      <a:pt x="252" y="65"/>
                      <a:pt x="249" y="65"/>
                      <a:pt x="246" y="65"/>
                    </a:cubicBezTo>
                    <a:cubicBezTo>
                      <a:pt x="245" y="65"/>
                      <a:pt x="243" y="65"/>
                      <a:pt x="242" y="65"/>
                    </a:cubicBezTo>
                    <a:cubicBezTo>
                      <a:pt x="234" y="68"/>
                      <a:pt x="230" y="74"/>
                      <a:pt x="222" y="77"/>
                    </a:cubicBezTo>
                    <a:cubicBezTo>
                      <a:pt x="222" y="73"/>
                      <a:pt x="222" y="70"/>
                      <a:pt x="222" y="66"/>
                    </a:cubicBezTo>
                    <a:cubicBezTo>
                      <a:pt x="221" y="66"/>
                      <a:pt x="220" y="66"/>
                      <a:pt x="219" y="66"/>
                    </a:cubicBezTo>
                    <a:cubicBezTo>
                      <a:pt x="216" y="66"/>
                      <a:pt x="214" y="66"/>
                      <a:pt x="213" y="65"/>
                    </a:cubicBezTo>
                    <a:cubicBezTo>
                      <a:pt x="213" y="74"/>
                      <a:pt x="213" y="82"/>
                      <a:pt x="205" y="82"/>
                    </a:cubicBezTo>
                    <a:cubicBezTo>
                      <a:pt x="204" y="82"/>
                      <a:pt x="204" y="82"/>
                      <a:pt x="203" y="82"/>
                    </a:cubicBezTo>
                    <a:cubicBezTo>
                      <a:pt x="203" y="88"/>
                      <a:pt x="197" y="87"/>
                      <a:pt x="193" y="89"/>
                    </a:cubicBezTo>
                    <a:cubicBezTo>
                      <a:pt x="189" y="91"/>
                      <a:pt x="196" y="94"/>
                      <a:pt x="192" y="96"/>
                    </a:cubicBezTo>
                    <a:cubicBezTo>
                      <a:pt x="191" y="96"/>
                      <a:pt x="190" y="96"/>
                      <a:pt x="190" y="96"/>
                    </a:cubicBezTo>
                    <a:cubicBezTo>
                      <a:pt x="182" y="96"/>
                      <a:pt x="182" y="83"/>
                      <a:pt x="182" y="80"/>
                    </a:cubicBezTo>
                    <a:cubicBezTo>
                      <a:pt x="182" y="80"/>
                      <a:pt x="182" y="80"/>
                      <a:pt x="183" y="80"/>
                    </a:cubicBezTo>
                    <a:cubicBezTo>
                      <a:pt x="184" y="80"/>
                      <a:pt x="185" y="80"/>
                      <a:pt x="187" y="80"/>
                    </a:cubicBezTo>
                    <a:cubicBezTo>
                      <a:pt x="188" y="80"/>
                      <a:pt x="189" y="80"/>
                      <a:pt x="191" y="80"/>
                    </a:cubicBezTo>
                    <a:cubicBezTo>
                      <a:pt x="195" y="80"/>
                      <a:pt x="200" y="80"/>
                      <a:pt x="203" y="82"/>
                    </a:cubicBezTo>
                    <a:cubicBezTo>
                      <a:pt x="207" y="71"/>
                      <a:pt x="194" y="65"/>
                      <a:pt x="183" y="65"/>
                    </a:cubicBezTo>
                    <a:cubicBezTo>
                      <a:pt x="181" y="60"/>
                      <a:pt x="177" y="58"/>
                      <a:pt x="171" y="58"/>
                    </a:cubicBezTo>
                    <a:cubicBezTo>
                      <a:pt x="168" y="54"/>
                      <a:pt x="166" y="50"/>
                      <a:pt x="162" y="47"/>
                    </a:cubicBezTo>
                    <a:cubicBezTo>
                      <a:pt x="158" y="47"/>
                      <a:pt x="153" y="47"/>
                      <a:pt x="148" y="47"/>
                    </a:cubicBezTo>
                    <a:cubicBezTo>
                      <a:pt x="143" y="51"/>
                      <a:pt x="139" y="54"/>
                      <a:pt x="135" y="58"/>
                    </a:cubicBezTo>
                    <a:cubicBezTo>
                      <a:pt x="135" y="57"/>
                      <a:pt x="134" y="57"/>
                      <a:pt x="134" y="57"/>
                    </a:cubicBezTo>
                    <a:cubicBezTo>
                      <a:pt x="134" y="57"/>
                      <a:pt x="133" y="57"/>
                      <a:pt x="133" y="57"/>
                    </a:cubicBezTo>
                    <a:cubicBezTo>
                      <a:pt x="132" y="57"/>
                      <a:pt x="132" y="58"/>
                      <a:pt x="131" y="58"/>
                    </a:cubicBezTo>
                    <a:cubicBezTo>
                      <a:pt x="131" y="58"/>
                      <a:pt x="130" y="58"/>
                      <a:pt x="130" y="58"/>
                    </a:cubicBezTo>
                    <a:cubicBezTo>
                      <a:pt x="124" y="64"/>
                      <a:pt x="117" y="69"/>
                      <a:pt x="111" y="75"/>
                    </a:cubicBezTo>
                    <a:cubicBezTo>
                      <a:pt x="109" y="83"/>
                      <a:pt x="106" y="89"/>
                      <a:pt x="101" y="94"/>
                    </a:cubicBezTo>
                    <a:cubicBezTo>
                      <a:pt x="101" y="92"/>
                      <a:pt x="98" y="92"/>
                      <a:pt x="96" y="92"/>
                    </a:cubicBezTo>
                    <a:cubicBezTo>
                      <a:pt x="96" y="94"/>
                      <a:pt x="96" y="97"/>
                      <a:pt x="96" y="99"/>
                    </a:cubicBezTo>
                    <a:cubicBezTo>
                      <a:pt x="86" y="100"/>
                      <a:pt x="85" y="110"/>
                      <a:pt x="81" y="118"/>
                    </a:cubicBezTo>
                    <a:cubicBezTo>
                      <a:pt x="85" y="122"/>
                      <a:pt x="85" y="129"/>
                      <a:pt x="85" y="137"/>
                    </a:cubicBezTo>
                    <a:cubicBezTo>
                      <a:pt x="86" y="142"/>
                      <a:pt x="95" y="139"/>
                      <a:pt x="98" y="142"/>
                    </a:cubicBezTo>
                    <a:cubicBezTo>
                      <a:pt x="94" y="147"/>
                      <a:pt x="91" y="149"/>
                      <a:pt x="91" y="155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95" y="154"/>
                      <a:pt x="94" y="157"/>
                      <a:pt x="94" y="160"/>
                    </a:cubicBezTo>
                    <a:cubicBezTo>
                      <a:pt x="89" y="160"/>
                      <a:pt x="85" y="162"/>
                      <a:pt x="80" y="163"/>
                    </a:cubicBezTo>
                    <a:cubicBezTo>
                      <a:pt x="78" y="166"/>
                      <a:pt x="75" y="168"/>
                      <a:pt x="77" y="174"/>
                    </a:cubicBezTo>
                    <a:cubicBezTo>
                      <a:pt x="76" y="173"/>
                      <a:pt x="75" y="173"/>
                      <a:pt x="74" y="173"/>
                    </a:cubicBezTo>
                    <a:cubicBezTo>
                      <a:pt x="71" y="173"/>
                      <a:pt x="71" y="175"/>
                      <a:pt x="70" y="178"/>
                    </a:cubicBezTo>
                    <a:cubicBezTo>
                      <a:pt x="70" y="180"/>
                      <a:pt x="69" y="182"/>
                      <a:pt x="66" y="182"/>
                    </a:cubicBezTo>
                    <a:cubicBezTo>
                      <a:pt x="66" y="182"/>
                      <a:pt x="66" y="182"/>
                      <a:pt x="65" y="182"/>
                    </a:cubicBezTo>
                    <a:cubicBezTo>
                      <a:pt x="65" y="184"/>
                      <a:pt x="65" y="185"/>
                      <a:pt x="64" y="186"/>
                    </a:cubicBezTo>
                    <a:cubicBezTo>
                      <a:pt x="63" y="186"/>
                      <a:pt x="63" y="186"/>
                      <a:pt x="62" y="186"/>
                    </a:cubicBezTo>
                    <a:cubicBezTo>
                      <a:pt x="56" y="186"/>
                      <a:pt x="55" y="190"/>
                      <a:pt x="51" y="193"/>
                    </a:cubicBezTo>
                    <a:cubicBezTo>
                      <a:pt x="47" y="194"/>
                      <a:pt x="42" y="194"/>
                      <a:pt x="43" y="199"/>
                    </a:cubicBezTo>
                    <a:cubicBezTo>
                      <a:pt x="44" y="201"/>
                      <a:pt x="47" y="201"/>
                      <a:pt x="49" y="201"/>
                    </a:cubicBezTo>
                    <a:cubicBezTo>
                      <a:pt x="50" y="201"/>
                      <a:pt x="51" y="201"/>
                      <a:pt x="51" y="201"/>
                    </a:cubicBezTo>
                    <a:cubicBezTo>
                      <a:pt x="52" y="201"/>
                      <a:pt x="53" y="201"/>
                      <a:pt x="53" y="201"/>
                    </a:cubicBezTo>
                    <a:cubicBezTo>
                      <a:pt x="54" y="201"/>
                      <a:pt x="54" y="201"/>
                      <a:pt x="54" y="201"/>
                    </a:cubicBezTo>
                    <a:cubicBezTo>
                      <a:pt x="53" y="209"/>
                      <a:pt x="61" y="207"/>
                      <a:pt x="60" y="215"/>
                    </a:cubicBezTo>
                    <a:cubicBezTo>
                      <a:pt x="59" y="217"/>
                      <a:pt x="59" y="222"/>
                      <a:pt x="55" y="222"/>
                    </a:cubicBezTo>
                    <a:cubicBezTo>
                      <a:pt x="53" y="221"/>
                      <a:pt x="51" y="220"/>
                      <a:pt x="49" y="220"/>
                    </a:cubicBezTo>
                    <a:cubicBezTo>
                      <a:pt x="47" y="220"/>
                      <a:pt x="45" y="221"/>
                      <a:pt x="42" y="221"/>
                    </a:cubicBezTo>
                    <a:cubicBezTo>
                      <a:pt x="40" y="222"/>
                      <a:pt x="38" y="222"/>
                      <a:pt x="35" y="222"/>
                    </a:cubicBezTo>
                    <a:cubicBezTo>
                      <a:pt x="34" y="222"/>
                      <a:pt x="32" y="222"/>
                      <a:pt x="31" y="222"/>
                    </a:cubicBezTo>
                    <a:cubicBezTo>
                      <a:pt x="30" y="228"/>
                      <a:pt x="35" y="241"/>
                      <a:pt x="28" y="241"/>
                    </a:cubicBezTo>
                    <a:cubicBezTo>
                      <a:pt x="29" y="246"/>
                      <a:pt x="33" y="248"/>
                      <a:pt x="31" y="257"/>
                    </a:cubicBezTo>
                    <a:cubicBezTo>
                      <a:pt x="33" y="256"/>
                      <a:pt x="34" y="256"/>
                      <a:pt x="35" y="256"/>
                    </a:cubicBezTo>
                    <a:cubicBezTo>
                      <a:pt x="40" y="256"/>
                      <a:pt x="42" y="259"/>
                      <a:pt x="46" y="260"/>
                    </a:cubicBezTo>
                    <a:cubicBezTo>
                      <a:pt x="49" y="258"/>
                      <a:pt x="51" y="258"/>
                      <a:pt x="52" y="258"/>
                    </a:cubicBezTo>
                    <a:cubicBezTo>
                      <a:pt x="54" y="258"/>
                      <a:pt x="56" y="258"/>
                      <a:pt x="59" y="260"/>
                    </a:cubicBezTo>
                    <a:cubicBezTo>
                      <a:pt x="62" y="253"/>
                      <a:pt x="68" y="248"/>
                      <a:pt x="67" y="236"/>
                    </a:cubicBezTo>
                    <a:cubicBezTo>
                      <a:pt x="74" y="234"/>
                      <a:pt x="73" y="223"/>
                      <a:pt x="81" y="222"/>
                    </a:cubicBezTo>
                    <a:cubicBezTo>
                      <a:pt x="83" y="223"/>
                      <a:pt x="85" y="224"/>
                      <a:pt x="86" y="224"/>
                    </a:cubicBezTo>
                    <a:cubicBezTo>
                      <a:pt x="90" y="224"/>
                      <a:pt x="93" y="221"/>
                      <a:pt x="98" y="220"/>
                    </a:cubicBezTo>
                    <a:cubicBezTo>
                      <a:pt x="93" y="227"/>
                      <a:pt x="95" y="238"/>
                      <a:pt x="98" y="246"/>
                    </a:cubicBezTo>
                    <a:cubicBezTo>
                      <a:pt x="108" y="245"/>
                      <a:pt x="102" y="236"/>
                      <a:pt x="102" y="227"/>
                    </a:cubicBezTo>
                    <a:cubicBezTo>
                      <a:pt x="101" y="227"/>
                      <a:pt x="100" y="224"/>
                      <a:pt x="102" y="224"/>
                    </a:cubicBezTo>
                    <a:cubicBezTo>
                      <a:pt x="102" y="225"/>
                      <a:pt x="102" y="226"/>
                      <a:pt x="102" y="227"/>
                    </a:cubicBezTo>
                    <a:cubicBezTo>
                      <a:pt x="106" y="228"/>
                      <a:pt x="106" y="232"/>
                      <a:pt x="107" y="234"/>
                    </a:cubicBezTo>
                    <a:cubicBezTo>
                      <a:pt x="115" y="234"/>
                      <a:pt x="120" y="238"/>
                      <a:pt x="122" y="244"/>
                    </a:cubicBezTo>
                    <a:cubicBezTo>
                      <a:pt x="122" y="247"/>
                      <a:pt x="119" y="248"/>
                      <a:pt x="116" y="248"/>
                    </a:cubicBezTo>
                    <a:cubicBezTo>
                      <a:pt x="116" y="248"/>
                      <a:pt x="115" y="248"/>
                      <a:pt x="114" y="248"/>
                    </a:cubicBezTo>
                    <a:cubicBezTo>
                      <a:pt x="114" y="254"/>
                      <a:pt x="119" y="253"/>
                      <a:pt x="122" y="257"/>
                    </a:cubicBezTo>
                    <a:cubicBezTo>
                      <a:pt x="121" y="249"/>
                      <a:pt x="126" y="247"/>
                      <a:pt x="130" y="244"/>
                    </a:cubicBezTo>
                    <a:cubicBezTo>
                      <a:pt x="131" y="241"/>
                      <a:pt x="127" y="242"/>
                      <a:pt x="127" y="239"/>
                    </a:cubicBezTo>
                    <a:cubicBezTo>
                      <a:pt x="127" y="238"/>
                      <a:pt x="128" y="238"/>
                      <a:pt x="129" y="238"/>
                    </a:cubicBezTo>
                    <a:cubicBezTo>
                      <a:pt x="129" y="238"/>
                      <a:pt x="130" y="239"/>
                      <a:pt x="131" y="239"/>
                    </a:cubicBezTo>
                    <a:cubicBezTo>
                      <a:pt x="132" y="240"/>
                      <a:pt x="132" y="241"/>
                      <a:pt x="133" y="241"/>
                    </a:cubicBezTo>
                    <a:cubicBezTo>
                      <a:pt x="134" y="241"/>
                      <a:pt x="134" y="241"/>
                      <a:pt x="135" y="239"/>
                    </a:cubicBezTo>
                    <a:cubicBezTo>
                      <a:pt x="130" y="230"/>
                      <a:pt x="110" y="229"/>
                      <a:pt x="115" y="215"/>
                    </a:cubicBezTo>
                    <a:cubicBezTo>
                      <a:pt x="120" y="223"/>
                      <a:pt x="129" y="227"/>
                      <a:pt x="135" y="234"/>
                    </a:cubicBezTo>
                    <a:cubicBezTo>
                      <a:pt x="136" y="235"/>
                      <a:pt x="137" y="239"/>
                      <a:pt x="138" y="241"/>
                    </a:cubicBezTo>
                    <a:cubicBezTo>
                      <a:pt x="139" y="243"/>
                      <a:pt x="142" y="245"/>
                      <a:pt x="141" y="248"/>
                    </a:cubicBezTo>
                    <a:cubicBezTo>
                      <a:pt x="141" y="251"/>
                      <a:pt x="141" y="255"/>
                      <a:pt x="141" y="258"/>
                    </a:cubicBezTo>
                    <a:cubicBezTo>
                      <a:pt x="143" y="260"/>
                      <a:pt x="145" y="260"/>
                      <a:pt x="148" y="260"/>
                    </a:cubicBezTo>
                    <a:cubicBezTo>
                      <a:pt x="149" y="260"/>
                      <a:pt x="150" y="260"/>
                      <a:pt x="150" y="260"/>
                    </a:cubicBezTo>
                    <a:cubicBezTo>
                      <a:pt x="151" y="260"/>
                      <a:pt x="152" y="260"/>
                      <a:pt x="152" y="260"/>
                    </a:cubicBezTo>
                    <a:cubicBezTo>
                      <a:pt x="152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3" y="260"/>
                      <a:pt x="153" y="260"/>
                      <a:pt x="153" y="260"/>
                    </a:cubicBezTo>
                    <a:cubicBezTo>
                      <a:pt x="155" y="254"/>
                      <a:pt x="150" y="246"/>
                      <a:pt x="154" y="239"/>
                    </a:cubicBezTo>
                    <a:cubicBezTo>
                      <a:pt x="156" y="239"/>
                      <a:pt x="158" y="239"/>
                      <a:pt x="159" y="239"/>
                    </a:cubicBezTo>
                    <a:cubicBezTo>
                      <a:pt x="157" y="246"/>
                      <a:pt x="159" y="246"/>
                      <a:pt x="158" y="253"/>
                    </a:cubicBezTo>
                    <a:cubicBezTo>
                      <a:pt x="158" y="253"/>
                      <a:pt x="158" y="253"/>
                      <a:pt x="158" y="253"/>
                    </a:cubicBezTo>
                    <a:cubicBezTo>
                      <a:pt x="161" y="253"/>
                      <a:pt x="160" y="258"/>
                      <a:pt x="162" y="260"/>
                    </a:cubicBezTo>
                    <a:cubicBezTo>
                      <a:pt x="165" y="262"/>
                      <a:pt x="169" y="263"/>
                      <a:pt x="172" y="263"/>
                    </a:cubicBezTo>
                    <a:cubicBezTo>
                      <a:pt x="177" y="263"/>
                      <a:pt x="181" y="262"/>
                      <a:pt x="183" y="260"/>
                    </a:cubicBezTo>
                    <a:cubicBezTo>
                      <a:pt x="188" y="262"/>
                      <a:pt x="180" y="269"/>
                      <a:pt x="186" y="269"/>
                    </a:cubicBezTo>
                    <a:cubicBezTo>
                      <a:pt x="186" y="269"/>
                      <a:pt x="186" y="269"/>
                      <a:pt x="187" y="269"/>
                    </a:cubicBezTo>
                    <a:cubicBezTo>
                      <a:pt x="187" y="269"/>
                      <a:pt x="187" y="269"/>
                      <a:pt x="188" y="269"/>
                    </a:cubicBezTo>
                    <a:cubicBezTo>
                      <a:pt x="190" y="269"/>
                      <a:pt x="190" y="267"/>
                      <a:pt x="190" y="264"/>
                    </a:cubicBezTo>
                    <a:cubicBezTo>
                      <a:pt x="190" y="262"/>
                      <a:pt x="191" y="260"/>
                      <a:pt x="193" y="260"/>
                    </a:cubicBezTo>
                    <a:cubicBezTo>
                      <a:pt x="194" y="260"/>
                      <a:pt x="194" y="260"/>
                      <a:pt x="195" y="260"/>
                    </a:cubicBezTo>
                    <a:cubicBezTo>
                      <a:pt x="195" y="263"/>
                      <a:pt x="195" y="267"/>
                      <a:pt x="195" y="270"/>
                    </a:cubicBezTo>
                    <a:cubicBezTo>
                      <a:pt x="190" y="273"/>
                      <a:pt x="193" y="285"/>
                      <a:pt x="187" y="286"/>
                    </a:cubicBezTo>
                    <a:cubicBezTo>
                      <a:pt x="175" y="281"/>
                      <a:pt x="160" y="280"/>
                      <a:pt x="145" y="279"/>
                    </a:cubicBezTo>
                    <a:cubicBezTo>
                      <a:pt x="140" y="280"/>
                      <a:pt x="141" y="288"/>
                      <a:pt x="136" y="289"/>
                    </a:cubicBezTo>
                    <a:cubicBezTo>
                      <a:pt x="129" y="281"/>
                      <a:pt x="114" y="281"/>
                      <a:pt x="107" y="272"/>
                    </a:cubicBezTo>
                    <a:cubicBezTo>
                      <a:pt x="109" y="266"/>
                      <a:pt x="106" y="265"/>
                      <a:pt x="104" y="262"/>
                    </a:cubicBezTo>
                    <a:cubicBezTo>
                      <a:pt x="108" y="261"/>
                      <a:pt x="108" y="257"/>
                      <a:pt x="106" y="255"/>
                    </a:cubicBezTo>
                    <a:cubicBezTo>
                      <a:pt x="105" y="255"/>
                      <a:pt x="105" y="255"/>
                      <a:pt x="105" y="255"/>
                    </a:cubicBezTo>
                    <a:cubicBezTo>
                      <a:pt x="95" y="255"/>
                      <a:pt x="88" y="257"/>
                      <a:pt x="81" y="260"/>
                    </a:cubicBezTo>
                    <a:cubicBezTo>
                      <a:pt x="79" y="260"/>
                      <a:pt x="77" y="260"/>
                      <a:pt x="74" y="260"/>
                    </a:cubicBezTo>
                    <a:cubicBezTo>
                      <a:pt x="64" y="260"/>
                      <a:pt x="56" y="261"/>
                      <a:pt x="51" y="267"/>
                    </a:cubicBezTo>
                    <a:cubicBezTo>
                      <a:pt x="49" y="263"/>
                      <a:pt x="46" y="262"/>
                      <a:pt x="41" y="262"/>
                    </a:cubicBezTo>
                    <a:cubicBezTo>
                      <a:pt x="41" y="262"/>
                      <a:pt x="41" y="262"/>
                      <a:pt x="41" y="262"/>
                    </a:cubicBezTo>
                    <a:cubicBezTo>
                      <a:pt x="40" y="268"/>
                      <a:pt x="34" y="269"/>
                      <a:pt x="30" y="272"/>
                    </a:cubicBezTo>
                    <a:cubicBezTo>
                      <a:pt x="25" y="280"/>
                      <a:pt x="27" y="291"/>
                      <a:pt x="23" y="298"/>
                    </a:cubicBezTo>
                    <a:cubicBezTo>
                      <a:pt x="21" y="303"/>
                      <a:pt x="12" y="307"/>
                      <a:pt x="8" y="312"/>
                    </a:cubicBezTo>
                    <a:cubicBezTo>
                      <a:pt x="8" y="322"/>
                      <a:pt x="5" y="328"/>
                      <a:pt x="0" y="334"/>
                    </a:cubicBezTo>
                    <a:cubicBezTo>
                      <a:pt x="0" y="349"/>
                      <a:pt x="0" y="364"/>
                      <a:pt x="0" y="379"/>
                    </a:cubicBezTo>
                    <a:cubicBezTo>
                      <a:pt x="6" y="386"/>
                      <a:pt x="11" y="394"/>
                      <a:pt x="13" y="404"/>
                    </a:cubicBezTo>
                    <a:cubicBezTo>
                      <a:pt x="21" y="408"/>
                      <a:pt x="26" y="416"/>
                      <a:pt x="36" y="417"/>
                    </a:cubicBezTo>
                    <a:cubicBezTo>
                      <a:pt x="41" y="416"/>
                      <a:pt x="47" y="416"/>
                      <a:pt x="53" y="416"/>
                    </a:cubicBezTo>
                    <a:cubicBezTo>
                      <a:pt x="55" y="416"/>
                      <a:pt x="57" y="416"/>
                      <a:pt x="59" y="416"/>
                    </a:cubicBezTo>
                    <a:cubicBezTo>
                      <a:pt x="62" y="413"/>
                      <a:pt x="62" y="407"/>
                      <a:pt x="68" y="407"/>
                    </a:cubicBezTo>
                    <a:cubicBezTo>
                      <a:pt x="68" y="407"/>
                      <a:pt x="68" y="407"/>
                      <a:pt x="69" y="407"/>
                    </a:cubicBezTo>
                    <a:cubicBezTo>
                      <a:pt x="71" y="407"/>
                      <a:pt x="69" y="413"/>
                      <a:pt x="72" y="414"/>
                    </a:cubicBezTo>
                    <a:cubicBezTo>
                      <a:pt x="73" y="414"/>
                      <a:pt x="74" y="414"/>
                      <a:pt x="74" y="414"/>
                    </a:cubicBezTo>
                    <a:cubicBezTo>
                      <a:pt x="80" y="414"/>
                      <a:pt x="83" y="417"/>
                      <a:pt x="88" y="417"/>
                    </a:cubicBezTo>
                    <a:cubicBezTo>
                      <a:pt x="90" y="416"/>
                      <a:pt x="92" y="414"/>
                      <a:pt x="95" y="414"/>
                    </a:cubicBezTo>
                    <a:cubicBezTo>
                      <a:pt x="96" y="414"/>
                      <a:pt x="97" y="414"/>
                      <a:pt x="98" y="414"/>
                    </a:cubicBezTo>
                    <a:cubicBezTo>
                      <a:pt x="99" y="427"/>
                      <a:pt x="94" y="433"/>
                      <a:pt x="94" y="445"/>
                    </a:cubicBezTo>
                    <a:cubicBezTo>
                      <a:pt x="99" y="454"/>
                      <a:pt x="107" y="461"/>
                      <a:pt x="104" y="473"/>
                    </a:cubicBezTo>
                    <a:cubicBezTo>
                      <a:pt x="108" y="479"/>
                      <a:pt x="109" y="489"/>
                      <a:pt x="111" y="497"/>
                    </a:cubicBezTo>
                    <a:cubicBezTo>
                      <a:pt x="107" y="505"/>
                      <a:pt x="108" y="518"/>
                      <a:pt x="104" y="526"/>
                    </a:cubicBezTo>
                    <a:cubicBezTo>
                      <a:pt x="111" y="533"/>
                      <a:pt x="116" y="542"/>
                      <a:pt x="119" y="554"/>
                    </a:cubicBezTo>
                    <a:cubicBezTo>
                      <a:pt x="119" y="559"/>
                      <a:pt x="119" y="565"/>
                      <a:pt x="119" y="570"/>
                    </a:cubicBezTo>
                    <a:cubicBezTo>
                      <a:pt x="126" y="579"/>
                      <a:pt x="126" y="596"/>
                      <a:pt x="133" y="604"/>
                    </a:cubicBezTo>
                    <a:cubicBezTo>
                      <a:pt x="149" y="603"/>
                      <a:pt x="157" y="594"/>
                      <a:pt x="171" y="590"/>
                    </a:cubicBezTo>
                    <a:cubicBezTo>
                      <a:pt x="173" y="581"/>
                      <a:pt x="178" y="574"/>
                      <a:pt x="185" y="570"/>
                    </a:cubicBezTo>
                    <a:cubicBezTo>
                      <a:pt x="184" y="563"/>
                      <a:pt x="188" y="561"/>
                      <a:pt x="187" y="554"/>
                    </a:cubicBezTo>
                    <a:cubicBezTo>
                      <a:pt x="189" y="553"/>
                      <a:pt x="190" y="550"/>
                      <a:pt x="194" y="550"/>
                    </a:cubicBezTo>
                    <a:cubicBezTo>
                      <a:pt x="195" y="550"/>
                      <a:pt x="196" y="550"/>
                      <a:pt x="196" y="551"/>
                    </a:cubicBezTo>
                    <a:cubicBezTo>
                      <a:pt x="197" y="531"/>
                      <a:pt x="203" y="518"/>
                      <a:pt x="216" y="511"/>
                    </a:cubicBezTo>
                    <a:cubicBezTo>
                      <a:pt x="218" y="497"/>
                      <a:pt x="218" y="477"/>
                      <a:pt x="216" y="462"/>
                    </a:cubicBezTo>
                    <a:cubicBezTo>
                      <a:pt x="219" y="456"/>
                      <a:pt x="222" y="448"/>
                      <a:pt x="224" y="440"/>
                    </a:cubicBezTo>
                    <a:cubicBezTo>
                      <a:pt x="228" y="437"/>
                      <a:pt x="231" y="434"/>
                      <a:pt x="235" y="431"/>
                    </a:cubicBezTo>
                    <a:cubicBezTo>
                      <a:pt x="243" y="419"/>
                      <a:pt x="250" y="407"/>
                      <a:pt x="258" y="395"/>
                    </a:cubicBezTo>
                    <a:cubicBezTo>
                      <a:pt x="259" y="389"/>
                      <a:pt x="261" y="380"/>
                      <a:pt x="256" y="376"/>
                    </a:cubicBezTo>
                    <a:cubicBezTo>
                      <a:pt x="256" y="376"/>
                      <a:pt x="255" y="376"/>
                      <a:pt x="255" y="376"/>
                    </a:cubicBezTo>
                    <a:cubicBezTo>
                      <a:pt x="252" y="376"/>
                      <a:pt x="251" y="377"/>
                      <a:pt x="249" y="379"/>
                    </a:cubicBezTo>
                    <a:cubicBezTo>
                      <a:pt x="248" y="380"/>
                      <a:pt x="247" y="381"/>
                      <a:pt x="244" y="381"/>
                    </a:cubicBezTo>
                    <a:cubicBezTo>
                      <a:pt x="244" y="381"/>
                      <a:pt x="244" y="381"/>
                      <a:pt x="243" y="381"/>
                    </a:cubicBezTo>
                    <a:cubicBezTo>
                      <a:pt x="239" y="381"/>
                      <a:pt x="234" y="381"/>
                      <a:pt x="229" y="381"/>
                    </a:cubicBezTo>
                    <a:cubicBezTo>
                      <a:pt x="228" y="369"/>
                      <a:pt x="220" y="365"/>
                      <a:pt x="214" y="359"/>
                    </a:cubicBezTo>
                    <a:cubicBezTo>
                      <a:pt x="216" y="347"/>
                      <a:pt x="205" y="349"/>
                      <a:pt x="208" y="336"/>
                    </a:cubicBezTo>
                    <a:cubicBezTo>
                      <a:pt x="205" y="332"/>
                      <a:pt x="200" y="331"/>
                      <a:pt x="198" y="326"/>
                    </a:cubicBezTo>
                    <a:cubicBezTo>
                      <a:pt x="200" y="321"/>
                      <a:pt x="196" y="312"/>
                      <a:pt x="198" y="312"/>
                    </a:cubicBezTo>
                    <a:cubicBezTo>
                      <a:pt x="202" y="315"/>
                      <a:pt x="206" y="324"/>
                      <a:pt x="204" y="328"/>
                    </a:cubicBezTo>
                    <a:cubicBezTo>
                      <a:pt x="211" y="335"/>
                      <a:pt x="216" y="344"/>
                      <a:pt x="222" y="352"/>
                    </a:cubicBezTo>
                    <a:cubicBezTo>
                      <a:pt x="226" y="359"/>
                      <a:pt x="226" y="370"/>
                      <a:pt x="234" y="376"/>
                    </a:cubicBezTo>
                    <a:cubicBezTo>
                      <a:pt x="245" y="372"/>
                      <a:pt x="253" y="364"/>
                      <a:pt x="266" y="362"/>
                    </a:cubicBezTo>
                    <a:cubicBezTo>
                      <a:pt x="268" y="361"/>
                      <a:pt x="266" y="355"/>
                      <a:pt x="269" y="355"/>
                    </a:cubicBezTo>
                    <a:cubicBezTo>
                      <a:pt x="276" y="354"/>
                      <a:pt x="279" y="348"/>
                      <a:pt x="286" y="346"/>
                    </a:cubicBezTo>
                    <a:cubicBezTo>
                      <a:pt x="284" y="339"/>
                      <a:pt x="290" y="339"/>
                      <a:pt x="290" y="333"/>
                    </a:cubicBezTo>
                    <a:cubicBezTo>
                      <a:pt x="288" y="326"/>
                      <a:pt x="279" y="326"/>
                      <a:pt x="281" y="315"/>
                    </a:cubicBezTo>
                    <a:cubicBezTo>
                      <a:pt x="279" y="315"/>
                      <a:pt x="278" y="315"/>
                      <a:pt x="277" y="315"/>
                    </a:cubicBezTo>
                    <a:cubicBezTo>
                      <a:pt x="273" y="315"/>
                      <a:pt x="270" y="316"/>
                      <a:pt x="268" y="319"/>
                    </a:cubicBezTo>
                    <a:cubicBezTo>
                      <a:pt x="266" y="312"/>
                      <a:pt x="260" y="311"/>
                      <a:pt x="261" y="302"/>
                    </a:cubicBezTo>
                    <a:cubicBezTo>
                      <a:pt x="261" y="302"/>
                      <a:pt x="261" y="302"/>
                      <a:pt x="261" y="302"/>
                    </a:cubicBezTo>
                    <a:cubicBezTo>
                      <a:pt x="256" y="302"/>
                      <a:pt x="256" y="296"/>
                      <a:pt x="253" y="295"/>
                    </a:cubicBezTo>
                    <a:cubicBezTo>
                      <a:pt x="256" y="294"/>
                      <a:pt x="257" y="292"/>
                      <a:pt x="260" y="291"/>
                    </a:cubicBezTo>
                    <a:cubicBezTo>
                      <a:pt x="268" y="297"/>
                      <a:pt x="266" y="314"/>
                      <a:pt x="280" y="314"/>
                    </a:cubicBezTo>
                    <a:cubicBezTo>
                      <a:pt x="281" y="314"/>
                      <a:pt x="281" y="314"/>
                      <a:pt x="282" y="314"/>
                    </a:cubicBezTo>
                    <a:cubicBezTo>
                      <a:pt x="283" y="317"/>
                      <a:pt x="287" y="317"/>
                      <a:pt x="286" y="322"/>
                    </a:cubicBezTo>
                    <a:cubicBezTo>
                      <a:pt x="286" y="322"/>
                      <a:pt x="287" y="322"/>
                      <a:pt x="287" y="322"/>
                    </a:cubicBezTo>
                    <a:cubicBezTo>
                      <a:pt x="290" y="322"/>
                      <a:pt x="292" y="321"/>
                      <a:pt x="294" y="320"/>
                    </a:cubicBezTo>
                    <a:cubicBezTo>
                      <a:pt x="296" y="318"/>
                      <a:pt x="298" y="317"/>
                      <a:pt x="301" y="317"/>
                    </a:cubicBezTo>
                    <a:cubicBezTo>
                      <a:pt x="302" y="317"/>
                      <a:pt x="302" y="317"/>
                      <a:pt x="302" y="317"/>
                    </a:cubicBezTo>
                    <a:cubicBezTo>
                      <a:pt x="303" y="318"/>
                      <a:pt x="303" y="321"/>
                      <a:pt x="306" y="321"/>
                    </a:cubicBezTo>
                    <a:cubicBezTo>
                      <a:pt x="306" y="321"/>
                      <a:pt x="306" y="321"/>
                      <a:pt x="307" y="321"/>
                    </a:cubicBezTo>
                    <a:cubicBezTo>
                      <a:pt x="308" y="320"/>
                      <a:pt x="309" y="320"/>
                      <a:pt x="310" y="320"/>
                    </a:cubicBezTo>
                    <a:cubicBezTo>
                      <a:pt x="319" y="320"/>
                      <a:pt x="321" y="327"/>
                      <a:pt x="328" y="329"/>
                    </a:cubicBezTo>
                    <a:cubicBezTo>
                      <a:pt x="327" y="329"/>
                      <a:pt x="327" y="329"/>
                      <a:pt x="327" y="329"/>
                    </a:cubicBezTo>
                    <a:cubicBezTo>
                      <a:pt x="325" y="329"/>
                      <a:pt x="325" y="331"/>
                      <a:pt x="324" y="333"/>
                    </a:cubicBezTo>
                    <a:cubicBezTo>
                      <a:pt x="326" y="336"/>
                      <a:pt x="332" y="335"/>
                      <a:pt x="334" y="338"/>
                    </a:cubicBezTo>
                    <a:cubicBezTo>
                      <a:pt x="333" y="343"/>
                      <a:pt x="337" y="344"/>
                      <a:pt x="336" y="350"/>
                    </a:cubicBezTo>
                    <a:cubicBezTo>
                      <a:pt x="341" y="356"/>
                      <a:pt x="343" y="364"/>
                      <a:pt x="345" y="372"/>
                    </a:cubicBezTo>
                    <a:cubicBezTo>
                      <a:pt x="349" y="376"/>
                      <a:pt x="352" y="379"/>
                      <a:pt x="354" y="385"/>
                    </a:cubicBezTo>
                    <a:cubicBezTo>
                      <a:pt x="354" y="388"/>
                      <a:pt x="354" y="392"/>
                      <a:pt x="354" y="395"/>
                    </a:cubicBezTo>
                    <a:cubicBezTo>
                      <a:pt x="355" y="397"/>
                      <a:pt x="357" y="397"/>
                      <a:pt x="360" y="397"/>
                    </a:cubicBezTo>
                    <a:cubicBezTo>
                      <a:pt x="361" y="397"/>
                      <a:pt x="362" y="397"/>
                      <a:pt x="362" y="397"/>
                    </a:cubicBezTo>
                    <a:cubicBezTo>
                      <a:pt x="363" y="397"/>
                      <a:pt x="364" y="397"/>
                      <a:pt x="365" y="397"/>
                    </a:cubicBezTo>
                    <a:cubicBezTo>
                      <a:pt x="365" y="397"/>
                      <a:pt x="365" y="397"/>
                      <a:pt x="365" y="397"/>
                    </a:cubicBezTo>
                    <a:cubicBezTo>
                      <a:pt x="367" y="386"/>
                      <a:pt x="373" y="379"/>
                      <a:pt x="371" y="364"/>
                    </a:cubicBezTo>
                    <a:cubicBezTo>
                      <a:pt x="374" y="364"/>
                      <a:pt x="376" y="364"/>
                      <a:pt x="378" y="364"/>
                    </a:cubicBezTo>
                    <a:cubicBezTo>
                      <a:pt x="378" y="362"/>
                      <a:pt x="378" y="359"/>
                      <a:pt x="378" y="357"/>
                    </a:cubicBezTo>
                    <a:cubicBezTo>
                      <a:pt x="379" y="357"/>
                      <a:pt x="380" y="357"/>
                      <a:pt x="380" y="357"/>
                    </a:cubicBezTo>
                    <a:cubicBezTo>
                      <a:pt x="382" y="357"/>
                      <a:pt x="382" y="356"/>
                      <a:pt x="382" y="355"/>
                    </a:cubicBezTo>
                    <a:cubicBezTo>
                      <a:pt x="383" y="354"/>
                      <a:pt x="383" y="353"/>
                      <a:pt x="385" y="353"/>
                    </a:cubicBezTo>
                    <a:cubicBezTo>
                      <a:pt x="385" y="353"/>
                      <a:pt x="386" y="353"/>
                      <a:pt x="386" y="353"/>
                    </a:cubicBezTo>
                    <a:cubicBezTo>
                      <a:pt x="385" y="346"/>
                      <a:pt x="392" y="345"/>
                      <a:pt x="394" y="340"/>
                    </a:cubicBezTo>
                    <a:cubicBezTo>
                      <a:pt x="398" y="336"/>
                      <a:pt x="403" y="334"/>
                      <a:pt x="409" y="333"/>
                    </a:cubicBezTo>
                    <a:cubicBezTo>
                      <a:pt x="412" y="337"/>
                      <a:pt x="412" y="346"/>
                      <a:pt x="418" y="348"/>
                    </a:cubicBezTo>
                    <a:cubicBezTo>
                      <a:pt x="419" y="352"/>
                      <a:pt x="415" y="352"/>
                      <a:pt x="417" y="357"/>
                    </a:cubicBezTo>
                    <a:cubicBezTo>
                      <a:pt x="418" y="363"/>
                      <a:pt x="430" y="358"/>
                      <a:pt x="433" y="362"/>
                    </a:cubicBezTo>
                    <a:cubicBezTo>
                      <a:pt x="431" y="366"/>
                      <a:pt x="434" y="367"/>
                      <a:pt x="431" y="372"/>
                    </a:cubicBezTo>
                    <a:cubicBezTo>
                      <a:pt x="436" y="374"/>
                      <a:pt x="439" y="377"/>
                      <a:pt x="439" y="383"/>
                    </a:cubicBezTo>
                    <a:cubicBezTo>
                      <a:pt x="439" y="386"/>
                      <a:pt x="435" y="386"/>
                      <a:pt x="436" y="392"/>
                    </a:cubicBezTo>
                    <a:cubicBezTo>
                      <a:pt x="437" y="397"/>
                      <a:pt x="441" y="398"/>
                      <a:pt x="439" y="405"/>
                    </a:cubicBezTo>
                    <a:cubicBezTo>
                      <a:pt x="447" y="413"/>
                      <a:pt x="455" y="420"/>
                      <a:pt x="464" y="426"/>
                    </a:cubicBezTo>
                    <a:cubicBezTo>
                      <a:pt x="464" y="415"/>
                      <a:pt x="456" y="412"/>
                      <a:pt x="456" y="402"/>
                    </a:cubicBezTo>
                    <a:cubicBezTo>
                      <a:pt x="451" y="399"/>
                      <a:pt x="447" y="395"/>
                      <a:pt x="444" y="390"/>
                    </a:cubicBezTo>
                    <a:cubicBezTo>
                      <a:pt x="445" y="384"/>
                      <a:pt x="442" y="375"/>
                      <a:pt x="447" y="374"/>
                    </a:cubicBezTo>
                    <a:cubicBezTo>
                      <a:pt x="451" y="379"/>
                      <a:pt x="454" y="385"/>
                      <a:pt x="461" y="386"/>
                    </a:cubicBezTo>
                    <a:cubicBezTo>
                      <a:pt x="462" y="388"/>
                      <a:pt x="462" y="390"/>
                      <a:pt x="462" y="393"/>
                    </a:cubicBezTo>
                    <a:cubicBezTo>
                      <a:pt x="478" y="391"/>
                      <a:pt x="482" y="376"/>
                      <a:pt x="480" y="355"/>
                    </a:cubicBezTo>
                    <a:cubicBezTo>
                      <a:pt x="478" y="353"/>
                      <a:pt x="474" y="353"/>
                      <a:pt x="472" y="352"/>
                    </a:cubicBezTo>
                    <a:cubicBezTo>
                      <a:pt x="474" y="344"/>
                      <a:pt x="464" y="345"/>
                      <a:pt x="469" y="340"/>
                    </a:cubicBezTo>
                    <a:cubicBezTo>
                      <a:pt x="469" y="339"/>
                      <a:pt x="470" y="338"/>
                      <a:pt x="471" y="338"/>
                    </a:cubicBezTo>
                    <a:cubicBezTo>
                      <a:pt x="472" y="338"/>
                      <a:pt x="473" y="340"/>
                      <a:pt x="474" y="341"/>
                    </a:cubicBezTo>
                    <a:cubicBezTo>
                      <a:pt x="475" y="342"/>
                      <a:pt x="476" y="343"/>
                      <a:pt x="478" y="343"/>
                    </a:cubicBezTo>
                    <a:cubicBezTo>
                      <a:pt x="479" y="343"/>
                      <a:pt x="479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0" y="343"/>
                      <a:pt x="480" y="343"/>
                      <a:pt x="480" y="343"/>
                    </a:cubicBezTo>
                    <a:cubicBezTo>
                      <a:pt x="481" y="337"/>
                      <a:pt x="486" y="336"/>
                      <a:pt x="493" y="336"/>
                    </a:cubicBezTo>
                    <a:cubicBezTo>
                      <a:pt x="494" y="336"/>
                      <a:pt x="496" y="336"/>
                      <a:pt x="498" y="336"/>
                    </a:cubicBezTo>
                    <a:cubicBezTo>
                      <a:pt x="503" y="328"/>
                      <a:pt x="510" y="321"/>
                      <a:pt x="512" y="310"/>
                    </a:cubicBezTo>
                    <a:cubicBezTo>
                      <a:pt x="513" y="310"/>
                      <a:pt x="513" y="310"/>
                      <a:pt x="513" y="310"/>
                    </a:cubicBezTo>
                    <a:cubicBezTo>
                      <a:pt x="515" y="310"/>
                      <a:pt x="515" y="309"/>
                      <a:pt x="517" y="309"/>
                    </a:cubicBezTo>
                    <a:cubicBezTo>
                      <a:pt x="520" y="301"/>
                      <a:pt x="517" y="288"/>
                      <a:pt x="522" y="284"/>
                    </a:cubicBezTo>
                    <a:cubicBezTo>
                      <a:pt x="519" y="283"/>
                      <a:pt x="517" y="279"/>
                      <a:pt x="517" y="274"/>
                    </a:cubicBezTo>
                    <a:cubicBezTo>
                      <a:pt x="514" y="272"/>
                      <a:pt x="511" y="270"/>
                      <a:pt x="511" y="265"/>
                    </a:cubicBezTo>
                    <a:cubicBezTo>
                      <a:pt x="510" y="261"/>
                      <a:pt x="514" y="261"/>
                      <a:pt x="512" y="257"/>
                    </a:cubicBezTo>
                    <a:cubicBezTo>
                      <a:pt x="513" y="257"/>
                      <a:pt x="513" y="257"/>
                      <a:pt x="514" y="257"/>
                    </a:cubicBezTo>
                    <a:cubicBezTo>
                      <a:pt x="516" y="257"/>
                      <a:pt x="517" y="256"/>
                      <a:pt x="517" y="253"/>
                    </a:cubicBezTo>
                    <a:cubicBezTo>
                      <a:pt x="522" y="251"/>
                      <a:pt x="510" y="243"/>
                      <a:pt x="520" y="243"/>
                    </a:cubicBezTo>
                    <a:cubicBezTo>
                      <a:pt x="522" y="248"/>
                      <a:pt x="528" y="250"/>
                      <a:pt x="530" y="255"/>
                    </a:cubicBezTo>
                    <a:cubicBezTo>
                      <a:pt x="529" y="264"/>
                      <a:pt x="533" y="267"/>
                      <a:pt x="538" y="269"/>
                    </a:cubicBezTo>
                    <a:cubicBezTo>
                      <a:pt x="548" y="261"/>
                      <a:pt x="538" y="242"/>
                      <a:pt x="543" y="229"/>
                    </a:cubicBezTo>
                    <a:cubicBezTo>
                      <a:pt x="547" y="226"/>
                      <a:pt x="551" y="224"/>
                      <a:pt x="556" y="222"/>
                    </a:cubicBezTo>
                    <a:cubicBezTo>
                      <a:pt x="560" y="214"/>
                      <a:pt x="563" y="205"/>
                      <a:pt x="569" y="199"/>
                    </a:cubicBezTo>
                    <a:cubicBezTo>
                      <a:pt x="571" y="186"/>
                      <a:pt x="565" y="171"/>
                      <a:pt x="569" y="161"/>
                    </a:cubicBezTo>
                    <a:cubicBezTo>
                      <a:pt x="567" y="171"/>
                      <a:pt x="573" y="172"/>
                      <a:pt x="574" y="179"/>
                    </a:cubicBezTo>
                    <a:cubicBezTo>
                      <a:pt x="574" y="189"/>
                      <a:pt x="575" y="200"/>
                      <a:pt x="582" y="203"/>
                    </a:cubicBezTo>
                    <a:cubicBezTo>
                      <a:pt x="585" y="200"/>
                      <a:pt x="581" y="199"/>
                      <a:pt x="582" y="193"/>
                    </a:cubicBezTo>
                    <a:cubicBezTo>
                      <a:pt x="582" y="193"/>
                      <a:pt x="582" y="193"/>
                      <a:pt x="582" y="193"/>
                    </a:cubicBezTo>
                    <a:cubicBezTo>
                      <a:pt x="584" y="193"/>
                      <a:pt x="584" y="193"/>
                      <a:pt x="585" y="193"/>
                    </a:cubicBezTo>
                    <a:cubicBezTo>
                      <a:pt x="586" y="194"/>
                      <a:pt x="586" y="194"/>
                      <a:pt x="586" y="194"/>
                    </a:cubicBezTo>
                    <a:cubicBezTo>
                      <a:pt x="587" y="194"/>
                      <a:pt x="587" y="194"/>
                      <a:pt x="588" y="193"/>
                    </a:cubicBezTo>
                    <a:cubicBezTo>
                      <a:pt x="589" y="187"/>
                      <a:pt x="584" y="187"/>
                      <a:pt x="585" y="180"/>
                    </a:cubicBezTo>
                    <a:cubicBezTo>
                      <a:pt x="579" y="179"/>
                      <a:pt x="578" y="173"/>
                      <a:pt x="575" y="168"/>
                    </a:cubicBezTo>
                    <a:cubicBezTo>
                      <a:pt x="575" y="162"/>
                      <a:pt x="576" y="154"/>
                      <a:pt x="571" y="153"/>
                    </a:cubicBezTo>
                    <a:cubicBezTo>
                      <a:pt x="567" y="153"/>
                      <a:pt x="570" y="160"/>
                      <a:pt x="566" y="160"/>
                    </a:cubicBezTo>
                    <a:cubicBezTo>
                      <a:pt x="566" y="160"/>
                      <a:pt x="566" y="160"/>
                      <a:pt x="566" y="160"/>
                    </a:cubicBezTo>
                    <a:cubicBezTo>
                      <a:pt x="565" y="156"/>
                      <a:pt x="564" y="155"/>
                      <a:pt x="562" y="155"/>
                    </a:cubicBezTo>
                    <a:cubicBezTo>
                      <a:pt x="561" y="155"/>
                      <a:pt x="559" y="156"/>
                      <a:pt x="557" y="157"/>
                    </a:cubicBezTo>
                    <a:cubicBezTo>
                      <a:pt x="556" y="158"/>
                      <a:pt x="554" y="159"/>
                      <a:pt x="552" y="159"/>
                    </a:cubicBezTo>
                    <a:cubicBezTo>
                      <a:pt x="551" y="159"/>
                      <a:pt x="549" y="158"/>
                      <a:pt x="548" y="155"/>
                    </a:cubicBezTo>
                    <a:cubicBezTo>
                      <a:pt x="549" y="150"/>
                      <a:pt x="552" y="149"/>
                      <a:pt x="554" y="146"/>
                    </a:cubicBezTo>
                    <a:cubicBezTo>
                      <a:pt x="556" y="140"/>
                      <a:pt x="556" y="132"/>
                      <a:pt x="561" y="130"/>
                    </a:cubicBezTo>
                    <a:cubicBezTo>
                      <a:pt x="562" y="131"/>
                      <a:pt x="562" y="132"/>
                      <a:pt x="563" y="132"/>
                    </a:cubicBezTo>
                    <a:cubicBezTo>
                      <a:pt x="564" y="132"/>
                      <a:pt x="564" y="131"/>
                      <a:pt x="565" y="130"/>
                    </a:cubicBezTo>
                    <a:cubicBezTo>
                      <a:pt x="566" y="129"/>
                      <a:pt x="567" y="128"/>
                      <a:pt x="568" y="128"/>
                    </a:cubicBezTo>
                    <a:cubicBezTo>
                      <a:pt x="568" y="128"/>
                      <a:pt x="569" y="128"/>
                      <a:pt x="569" y="129"/>
                    </a:cubicBezTo>
                    <a:cubicBezTo>
                      <a:pt x="576" y="130"/>
                      <a:pt x="582" y="132"/>
                      <a:pt x="590" y="132"/>
                    </a:cubicBezTo>
                    <a:cubicBezTo>
                      <a:pt x="591" y="132"/>
                      <a:pt x="592" y="132"/>
                      <a:pt x="593" y="132"/>
                    </a:cubicBezTo>
                    <a:cubicBezTo>
                      <a:pt x="593" y="135"/>
                      <a:pt x="595" y="135"/>
                      <a:pt x="597" y="135"/>
                    </a:cubicBezTo>
                    <a:cubicBezTo>
                      <a:pt x="598" y="134"/>
                      <a:pt x="600" y="134"/>
                      <a:pt x="603" y="134"/>
                    </a:cubicBezTo>
                    <a:cubicBezTo>
                      <a:pt x="604" y="134"/>
                      <a:pt x="605" y="134"/>
                      <a:pt x="605" y="134"/>
                    </a:cubicBezTo>
                    <a:cubicBezTo>
                      <a:pt x="606" y="134"/>
                      <a:pt x="606" y="134"/>
                      <a:pt x="607" y="134"/>
                    </a:cubicBezTo>
                    <a:cubicBezTo>
                      <a:pt x="607" y="134"/>
                      <a:pt x="608" y="134"/>
                      <a:pt x="608" y="134"/>
                    </a:cubicBezTo>
                    <a:cubicBezTo>
                      <a:pt x="609" y="128"/>
                      <a:pt x="605" y="128"/>
                      <a:pt x="606" y="122"/>
                    </a:cubicBezTo>
                    <a:cubicBezTo>
                      <a:pt x="610" y="121"/>
                      <a:pt x="609" y="117"/>
                      <a:pt x="613" y="116"/>
                    </a:cubicBezTo>
                    <a:cubicBezTo>
                      <a:pt x="616" y="117"/>
                      <a:pt x="616" y="121"/>
                      <a:pt x="619" y="122"/>
                    </a:cubicBezTo>
                    <a:cubicBezTo>
                      <a:pt x="619" y="119"/>
                      <a:pt x="622" y="115"/>
                      <a:pt x="624" y="115"/>
                    </a:cubicBezTo>
                    <a:cubicBezTo>
                      <a:pt x="625" y="115"/>
                      <a:pt x="625" y="115"/>
                      <a:pt x="626" y="116"/>
                    </a:cubicBezTo>
                    <a:cubicBezTo>
                      <a:pt x="620" y="128"/>
                      <a:pt x="613" y="136"/>
                      <a:pt x="611" y="151"/>
                    </a:cubicBezTo>
                    <a:cubicBezTo>
                      <a:pt x="612" y="156"/>
                      <a:pt x="616" y="158"/>
                      <a:pt x="618" y="161"/>
                    </a:cubicBezTo>
                    <a:cubicBezTo>
                      <a:pt x="618" y="168"/>
                      <a:pt x="620" y="174"/>
                      <a:pt x="624" y="177"/>
                    </a:cubicBezTo>
                    <a:cubicBezTo>
                      <a:pt x="628" y="173"/>
                      <a:pt x="630" y="167"/>
                      <a:pt x="635" y="163"/>
                    </a:cubicBezTo>
                    <a:cubicBezTo>
                      <a:pt x="634" y="155"/>
                      <a:pt x="641" y="156"/>
                      <a:pt x="637" y="149"/>
                    </a:cubicBezTo>
                    <a:cubicBezTo>
                      <a:pt x="638" y="146"/>
                      <a:pt x="641" y="146"/>
                      <a:pt x="642" y="142"/>
                    </a:cubicBezTo>
                    <a:cubicBezTo>
                      <a:pt x="640" y="140"/>
                      <a:pt x="635" y="141"/>
                      <a:pt x="635" y="135"/>
                    </a:cubicBezTo>
                    <a:cubicBezTo>
                      <a:pt x="636" y="126"/>
                      <a:pt x="641" y="124"/>
                      <a:pt x="647" y="124"/>
                    </a:cubicBezTo>
                    <a:cubicBezTo>
                      <a:pt x="651" y="124"/>
                      <a:pt x="655" y="124"/>
                      <a:pt x="660" y="125"/>
                    </a:cubicBezTo>
                    <a:cubicBezTo>
                      <a:pt x="662" y="122"/>
                      <a:pt x="662" y="117"/>
                      <a:pt x="665" y="115"/>
                    </a:cubicBezTo>
                    <a:cubicBezTo>
                      <a:pt x="674" y="114"/>
                      <a:pt x="681" y="109"/>
                      <a:pt x="687" y="109"/>
                    </a:cubicBezTo>
                    <a:cubicBezTo>
                      <a:pt x="687" y="109"/>
                      <a:pt x="687" y="109"/>
                      <a:pt x="687" y="109"/>
                    </a:cubicBezTo>
                    <a:cubicBezTo>
                      <a:pt x="687" y="102"/>
                      <a:pt x="679" y="103"/>
                      <a:pt x="679" y="96"/>
                    </a:cubicBezTo>
                    <a:cubicBezTo>
                      <a:pt x="683" y="95"/>
                      <a:pt x="682" y="90"/>
                      <a:pt x="686" y="90"/>
                    </a:cubicBezTo>
                    <a:cubicBezTo>
                      <a:pt x="687" y="90"/>
                      <a:pt x="687" y="90"/>
                      <a:pt x="687" y="91"/>
                    </a:cubicBezTo>
                    <a:cubicBezTo>
                      <a:pt x="695" y="91"/>
                      <a:pt x="695" y="99"/>
                      <a:pt x="702" y="99"/>
                    </a:cubicBezTo>
                    <a:cubicBezTo>
                      <a:pt x="703" y="99"/>
                      <a:pt x="704" y="99"/>
                      <a:pt x="705" y="99"/>
                    </a:cubicBezTo>
                    <a:cubicBezTo>
                      <a:pt x="707" y="96"/>
                      <a:pt x="704" y="90"/>
                      <a:pt x="707" y="85"/>
                    </a:cubicBezTo>
                    <a:cubicBezTo>
                      <a:pt x="704" y="84"/>
                      <a:pt x="700" y="79"/>
                      <a:pt x="696" y="79"/>
                    </a:cubicBezTo>
                    <a:cubicBezTo>
                      <a:pt x="695" y="79"/>
                      <a:pt x="693" y="80"/>
                      <a:pt x="692" y="82"/>
                    </a:cubicBezTo>
                    <a:cubicBezTo>
                      <a:pt x="693" y="78"/>
                      <a:pt x="692" y="75"/>
                      <a:pt x="691" y="73"/>
                    </a:cubicBezTo>
                    <a:cubicBezTo>
                      <a:pt x="683" y="70"/>
                      <a:pt x="678" y="64"/>
                      <a:pt x="668" y="64"/>
                    </a:cubicBezTo>
                    <a:cubicBezTo>
                      <a:pt x="667" y="64"/>
                      <a:pt x="665" y="64"/>
                      <a:pt x="663" y="65"/>
                    </a:cubicBezTo>
                    <a:cubicBezTo>
                      <a:pt x="661" y="61"/>
                      <a:pt x="657" y="61"/>
                      <a:pt x="655" y="58"/>
                    </a:cubicBezTo>
                    <a:cubicBezTo>
                      <a:pt x="654" y="58"/>
                      <a:pt x="653" y="58"/>
                      <a:pt x="652" y="58"/>
                    </a:cubicBezTo>
                    <a:cubicBezTo>
                      <a:pt x="649" y="58"/>
                      <a:pt x="646" y="57"/>
                      <a:pt x="644" y="56"/>
                    </a:cubicBezTo>
                    <a:cubicBezTo>
                      <a:pt x="641" y="55"/>
                      <a:pt x="638" y="54"/>
                      <a:pt x="635" y="54"/>
                    </a:cubicBezTo>
                    <a:cubicBezTo>
                      <a:pt x="634" y="54"/>
                      <a:pt x="632" y="54"/>
                      <a:pt x="631" y="54"/>
                    </a:cubicBezTo>
                    <a:cubicBezTo>
                      <a:pt x="628" y="59"/>
                      <a:pt x="635" y="63"/>
                      <a:pt x="631" y="65"/>
                    </a:cubicBezTo>
                    <a:cubicBezTo>
                      <a:pt x="626" y="64"/>
                      <a:pt x="627" y="57"/>
                      <a:pt x="622" y="56"/>
                    </a:cubicBezTo>
                    <a:cubicBezTo>
                      <a:pt x="621" y="58"/>
                      <a:pt x="618" y="59"/>
                      <a:pt x="615" y="59"/>
                    </a:cubicBezTo>
                    <a:cubicBezTo>
                      <a:pt x="614" y="59"/>
                      <a:pt x="612" y="58"/>
                      <a:pt x="611" y="58"/>
                    </a:cubicBezTo>
                    <a:cubicBezTo>
                      <a:pt x="610" y="58"/>
                      <a:pt x="609" y="58"/>
                      <a:pt x="607" y="58"/>
                    </a:cubicBezTo>
                    <a:cubicBezTo>
                      <a:pt x="605" y="58"/>
                      <a:pt x="602" y="59"/>
                      <a:pt x="600" y="59"/>
                    </a:cubicBezTo>
                    <a:cubicBezTo>
                      <a:pt x="595" y="56"/>
                      <a:pt x="594" y="47"/>
                      <a:pt x="586" y="47"/>
                    </a:cubicBezTo>
                    <a:cubicBezTo>
                      <a:pt x="585" y="47"/>
                      <a:pt x="583" y="47"/>
                      <a:pt x="582" y="47"/>
                    </a:cubicBezTo>
                    <a:cubicBezTo>
                      <a:pt x="580" y="48"/>
                      <a:pt x="581" y="52"/>
                      <a:pt x="579" y="52"/>
                    </a:cubicBezTo>
                    <a:cubicBezTo>
                      <a:pt x="572" y="49"/>
                      <a:pt x="565" y="46"/>
                      <a:pt x="559" y="42"/>
                    </a:cubicBezTo>
                    <a:cubicBezTo>
                      <a:pt x="559" y="44"/>
                      <a:pt x="558" y="45"/>
                      <a:pt x="556" y="46"/>
                    </a:cubicBezTo>
                    <a:cubicBezTo>
                      <a:pt x="557" y="41"/>
                      <a:pt x="555" y="40"/>
                      <a:pt x="552" y="40"/>
                    </a:cubicBezTo>
                    <a:cubicBezTo>
                      <a:pt x="551" y="40"/>
                      <a:pt x="549" y="40"/>
                      <a:pt x="548" y="40"/>
                    </a:cubicBezTo>
                    <a:cubicBezTo>
                      <a:pt x="552" y="36"/>
                      <a:pt x="546" y="36"/>
                      <a:pt x="545" y="33"/>
                    </a:cubicBezTo>
                    <a:cubicBezTo>
                      <a:pt x="543" y="34"/>
                      <a:pt x="541" y="35"/>
                      <a:pt x="540" y="35"/>
                    </a:cubicBezTo>
                    <a:cubicBezTo>
                      <a:pt x="537" y="35"/>
                      <a:pt x="536" y="32"/>
                      <a:pt x="530" y="32"/>
                    </a:cubicBezTo>
                    <a:cubicBezTo>
                      <a:pt x="530" y="33"/>
                      <a:pt x="528" y="33"/>
                      <a:pt x="526" y="33"/>
                    </a:cubicBezTo>
                    <a:cubicBezTo>
                      <a:pt x="526" y="33"/>
                      <a:pt x="526" y="33"/>
                      <a:pt x="526" y="33"/>
                    </a:cubicBezTo>
                    <a:cubicBezTo>
                      <a:pt x="526" y="33"/>
                      <a:pt x="525" y="33"/>
                      <a:pt x="525" y="33"/>
                    </a:cubicBezTo>
                    <a:cubicBezTo>
                      <a:pt x="525" y="33"/>
                      <a:pt x="524" y="33"/>
                      <a:pt x="524" y="33"/>
                    </a:cubicBezTo>
                    <a:cubicBezTo>
                      <a:pt x="522" y="37"/>
                      <a:pt x="529" y="39"/>
                      <a:pt x="524" y="40"/>
                    </a:cubicBezTo>
                    <a:cubicBezTo>
                      <a:pt x="521" y="40"/>
                      <a:pt x="518" y="40"/>
                      <a:pt x="515" y="40"/>
                    </a:cubicBezTo>
                    <a:cubicBezTo>
                      <a:pt x="511" y="40"/>
                      <a:pt x="507" y="40"/>
                      <a:pt x="502" y="41"/>
                    </a:cubicBezTo>
                    <a:cubicBezTo>
                      <a:pt x="498" y="41"/>
                      <a:pt x="493" y="41"/>
                      <a:pt x="489" y="41"/>
                    </a:cubicBezTo>
                    <a:cubicBezTo>
                      <a:pt x="486" y="41"/>
                      <a:pt x="483" y="41"/>
                      <a:pt x="480" y="40"/>
                    </a:cubicBezTo>
                    <a:cubicBezTo>
                      <a:pt x="476" y="39"/>
                      <a:pt x="475" y="35"/>
                      <a:pt x="471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69" y="36"/>
                      <a:pt x="467" y="36"/>
                      <a:pt x="466" y="36"/>
                    </a:cubicBezTo>
                    <a:cubicBezTo>
                      <a:pt x="461" y="36"/>
                      <a:pt x="457" y="33"/>
                      <a:pt x="452" y="32"/>
                    </a:cubicBezTo>
                    <a:cubicBezTo>
                      <a:pt x="452" y="32"/>
                      <a:pt x="451" y="31"/>
                      <a:pt x="451" y="31"/>
                    </a:cubicBezTo>
                    <a:cubicBezTo>
                      <a:pt x="450" y="31"/>
                      <a:pt x="449" y="32"/>
                      <a:pt x="449" y="32"/>
                    </a:cubicBezTo>
                    <a:cubicBezTo>
                      <a:pt x="448" y="32"/>
                      <a:pt x="448" y="32"/>
                      <a:pt x="447" y="32"/>
                    </a:cubicBezTo>
                    <a:cubicBezTo>
                      <a:pt x="447" y="32"/>
                      <a:pt x="446" y="32"/>
                      <a:pt x="446" y="32"/>
                    </a:cubicBezTo>
                    <a:cubicBezTo>
                      <a:pt x="443" y="31"/>
                      <a:pt x="440" y="28"/>
                      <a:pt x="434" y="28"/>
                    </a:cubicBezTo>
                    <a:cubicBezTo>
                      <a:pt x="433" y="28"/>
                      <a:pt x="431" y="28"/>
                      <a:pt x="430" y="28"/>
                    </a:cubicBezTo>
                    <a:cubicBezTo>
                      <a:pt x="430" y="24"/>
                      <a:pt x="435" y="23"/>
                      <a:pt x="435" y="18"/>
                    </a:cubicBezTo>
                    <a:cubicBezTo>
                      <a:pt x="432" y="13"/>
                      <a:pt x="427" y="11"/>
                      <a:pt x="425" y="6"/>
                    </a:cubicBezTo>
                    <a:cubicBezTo>
                      <a:pt x="422" y="7"/>
                      <a:pt x="417" y="8"/>
                      <a:pt x="412" y="8"/>
                    </a:cubicBezTo>
                    <a:cubicBezTo>
                      <a:pt x="410" y="8"/>
                      <a:pt x="408" y="7"/>
                      <a:pt x="405" y="7"/>
                    </a:cubicBezTo>
                    <a:cubicBezTo>
                      <a:pt x="402" y="6"/>
                      <a:pt x="402" y="0"/>
                      <a:pt x="39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śļïdè">
                <a:extLst>
                  <a:ext uri="{FF2B5EF4-FFF2-40B4-BE49-F238E27FC236}">
                    <a16:creationId xmlns="" xmlns:a16="http://schemas.microsoft.com/office/drawing/2014/main" id="{CF5C9302-7F0E-4422-B3BB-01D9A5C49158}"/>
                  </a:ext>
                </a:extLst>
              </p:cNvPr>
              <p:cNvSpPr/>
              <p:nvPr/>
            </p:nvSpPr>
            <p:spPr bwMode="auto">
              <a:xfrm>
                <a:off x="6641181" y="1488322"/>
                <a:ext cx="1756085" cy="2729817"/>
              </a:xfrm>
              <a:custGeom>
                <a:avLst/>
                <a:gdLst>
                  <a:gd name="T0" fmla="*/ 171 w 457"/>
                  <a:gd name="T1" fmla="*/ 299 h 709"/>
                  <a:gd name="T2" fmla="*/ 377 w 457"/>
                  <a:gd name="T3" fmla="*/ 164 h 709"/>
                  <a:gd name="T4" fmla="*/ 199 w 457"/>
                  <a:gd name="T5" fmla="*/ 37 h 709"/>
                  <a:gd name="T6" fmla="*/ 257 w 457"/>
                  <a:gd name="T7" fmla="*/ 38 h 709"/>
                  <a:gd name="T8" fmla="*/ 243 w 457"/>
                  <a:gd name="T9" fmla="*/ 11 h 709"/>
                  <a:gd name="T10" fmla="*/ 216 w 457"/>
                  <a:gd name="T11" fmla="*/ 21 h 709"/>
                  <a:gd name="T12" fmla="*/ 178 w 457"/>
                  <a:gd name="T13" fmla="*/ 46 h 709"/>
                  <a:gd name="T14" fmla="*/ 204 w 457"/>
                  <a:gd name="T15" fmla="*/ 50 h 709"/>
                  <a:gd name="T16" fmla="*/ 230 w 457"/>
                  <a:gd name="T17" fmla="*/ 63 h 709"/>
                  <a:gd name="T18" fmla="*/ 193 w 457"/>
                  <a:gd name="T19" fmla="*/ 61 h 709"/>
                  <a:gd name="T20" fmla="*/ 151 w 457"/>
                  <a:gd name="T21" fmla="*/ 58 h 709"/>
                  <a:gd name="T22" fmla="*/ 124 w 457"/>
                  <a:gd name="T23" fmla="*/ 58 h 709"/>
                  <a:gd name="T24" fmla="*/ 45 w 457"/>
                  <a:gd name="T25" fmla="*/ 77 h 709"/>
                  <a:gd name="T26" fmla="*/ 41 w 457"/>
                  <a:gd name="T27" fmla="*/ 97 h 709"/>
                  <a:gd name="T28" fmla="*/ 19 w 457"/>
                  <a:gd name="T29" fmla="*/ 138 h 709"/>
                  <a:gd name="T30" fmla="*/ 40 w 457"/>
                  <a:gd name="T31" fmla="*/ 146 h 709"/>
                  <a:gd name="T32" fmla="*/ 17 w 457"/>
                  <a:gd name="T33" fmla="*/ 184 h 709"/>
                  <a:gd name="T34" fmla="*/ 64 w 457"/>
                  <a:gd name="T35" fmla="*/ 145 h 709"/>
                  <a:gd name="T36" fmla="*/ 61 w 457"/>
                  <a:gd name="T37" fmla="*/ 159 h 709"/>
                  <a:gd name="T38" fmla="*/ 110 w 457"/>
                  <a:gd name="T39" fmla="*/ 139 h 709"/>
                  <a:gd name="T40" fmla="*/ 147 w 457"/>
                  <a:gd name="T41" fmla="*/ 273 h 709"/>
                  <a:gd name="T42" fmla="*/ 176 w 457"/>
                  <a:gd name="T43" fmla="*/ 321 h 709"/>
                  <a:gd name="T44" fmla="*/ 196 w 457"/>
                  <a:gd name="T45" fmla="*/ 350 h 709"/>
                  <a:gd name="T46" fmla="*/ 252 w 457"/>
                  <a:gd name="T47" fmla="*/ 373 h 709"/>
                  <a:gd name="T48" fmla="*/ 280 w 457"/>
                  <a:gd name="T49" fmla="*/ 432 h 709"/>
                  <a:gd name="T50" fmla="*/ 322 w 457"/>
                  <a:gd name="T51" fmla="*/ 537 h 709"/>
                  <a:gd name="T52" fmla="*/ 320 w 457"/>
                  <a:gd name="T53" fmla="*/ 617 h 709"/>
                  <a:gd name="T54" fmla="*/ 330 w 457"/>
                  <a:gd name="T55" fmla="*/ 703 h 709"/>
                  <a:gd name="T56" fmla="*/ 343 w 457"/>
                  <a:gd name="T57" fmla="*/ 690 h 709"/>
                  <a:gd name="T58" fmla="*/ 364 w 457"/>
                  <a:gd name="T59" fmla="*/ 620 h 709"/>
                  <a:gd name="T60" fmla="*/ 410 w 457"/>
                  <a:gd name="T61" fmla="*/ 568 h 709"/>
                  <a:gd name="T62" fmla="*/ 444 w 457"/>
                  <a:gd name="T63" fmla="*/ 498 h 709"/>
                  <a:gd name="T64" fmla="*/ 431 w 457"/>
                  <a:gd name="T65" fmla="*/ 440 h 709"/>
                  <a:gd name="T66" fmla="*/ 382 w 457"/>
                  <a:gd name="T67" fmla="*/ 404 h 709"/>
                  <a:gd name="T68" fmla="*/ 320 w 457"/>
                  <a:gd name="T69" fmla="*/ 375 h 709"/>
                  <a:gd name="T70" fmla="*/ 273 w 457"/>
                  <a:gd name="T71" fmla="*/ 359 h 709"/>
                  <a:gd name="T72" fmla="*/ 223 w 457"/>
                  <a:gd name="T73" fmla="*/ 300 h 709"/>
                  <a:gd name="T74" fmla="*/ 261 w 457"/>
                  <a:gd name="T75" fmla="*/ 293 h 709"/>
                  <a:gd name="T76" fmla="*/ 306 w 457"/>
                  <a:gd name="T77" fmla="*/ 267 h 709"/>
                  <a:gd name="T78" fmla="*/ 353 w 457"/>
                  <a:gd name="T79" fmla="*/ 209 h 709"/>
                  <a:gd name="T80" fmla="*/ 377 w 457"/>
                  <a:gd name="T81" fmla="*/ 179 h 709"/>
                  <a:gd name="T82" fmla="*/ 385 w 457"/>
                  <a:gd name="T83" fmla="*/ 198 h 709"/>
                  <a:gd name="T84" fmla="*/ 388 w 457"/>
                  <a:gd name="T85" fmla="*/ 183 h 709"/>
                  <a:gd name="T86" fmla="*/ 360 w 457"/>
                  <a:gd name="T87" fmla="*/ 129 h 709"/>
                  <a:gd name="T88" fmla="*/ 344 w 457"/>
                  <a:gd name="T89" fmla="*/ 111 h 709"/>
                  <a:gd name="T90" fmla="*/ 322 w 457"/>
                  <a:gd name="T91" fmla="*/ 104 h 709"/>
                  <a:gd name="T92" fmla="*/ 306 w 457"/>
                  <a:gd name="T93" fmla="*/ 145 h 709"/>
                  <a:gd name="T94" fmla="*/ 296 w 457"/>
                  <a:gd name="T95" fmla="*/ 147 h 709"/>
                  <a:gd name="T96" fmla="*/ 265 w 457"/>
                  <a:gd name="T97" fmla="*/ 119 h 709"/>
                  <a:gd name="T98" fmla="*/ 313 w 457"/>
                  <a:gd name="T99" fmla="*/ 56 h 709"/>
                  <a:gd name="T100" fmla="*/ 322 w 457"/>
                  <a:gd name="T101" fmla="*/ 93 h 709"/>
                  <a:gd name="T102" fmla="*/ 378 w 457"/>
                  <a:gd name="T103" fmla="*/ 84 h 709"/>
                  <a:gd name="T104" fmla="*/ 361 w 457"/>
                  <a:gd name="T105" fmla="*/ 44 h 709"/>
                  <a:gd name="T106" fmla="*/ 304 w 457"/>
                  <a:gd name="T107" fmla="*/ 25 h 709"/>
                  <a:gd name="T108" fmla="*/ 298 w 457"/>
                  <a:gd name="T109" fmla="*/ 62 h 709"/>
                  <a:gd name="T110" fmla="*/ 270 w 457"/>
                  <a:gd name="T111" fmla="*/ 70 h 709"/>
                  <a:gd name="T112" fmla="*/ 251 w 457"/>
                  <a:gd name="T113" fmla="*/ 60 h 709"/>
                  <a:gd name="T114" fmla="*/ 230 w 457"/>
                  <a:gd name="T115" fmla="*/ 29 h 709"/>
                  <a:gd name="T116" fmla="*/ 266 w 457"/>
                  <a:gd name="T117" fmla="*/ 1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57" h="709">
                    <a:moveTo>
                      <a:pt x="64" y="145"/>
                    </a:move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moveTo>
                      <a:pt x="169" y="300"/>
                    </a:moveTo>
                    <a:cubicBezTo>
                      <a:pt x="167" y="300"/>
                      <a:pt x="164" y="295"/>
                      <a:pt x="165" y="292"/>
                    </a:cubicBezTo>
                    <a:cubicBezTo>
                      <a:pt x="169" y="292"/>
                      <a:pt x="169" y="297"/>
                      <a:pt x="171" y="299"/>
                    </a:cubicBezTo>
                    <a:cubicBezTo>
                      <a:pt x="171" y="300"/>
                      <a:pt x="170" y="300"/>
                      <a:pt x="169" y="300"/>
                    </a:cubicBezTo>
                    <a:moveTo>
                      <a:pt x="164" y="289"/>
                    </a:moveTo>
                    <a:cubicBezTo>
                      <a:pt x="164" y="289"/>
                      <a:pt x="163" y="289"/>
                      <a:pt x="163" y="288"/>
                    </a:cubicBezTo>
                    <a:cubicBezTo>
                      <a:pt x="163" y="287"/>
                      <a:pt x="164" y="287"/>
                      <a:pt x="164" y="287"/>
                    </a:cubicBezTo>
                    <a:cubicBezTo>
                      <a:pt x="164" y="287"/>
                      <a:pt x="165" y="288"/>
                      <a:pt x="165" y="288"/>
                    </a:cubicBezTo>
                    <a:cubicBezTo>
                      <a:pt x="165" y="289"/>
                      <a:pt x="164" y="289"/>
                      <a:pt x="164" y="289"/>
                    </a:cubicBezTo>
                    <a:moveTo>
                      <a:pt x="377" y="164"/>
                    </a:moveTo>
                    <a:cubicBezTo>
                      <a:pt x="377" y="164"/>
                      <a:pt x="377" y="164"/>
                      <a:pt x="377" y="164"/>
                    </a:cubicBezTo>
                    <a:cubicBezTo>
                      <a:pt x="376" y="163"/>
                      <a:pt x="378" y="162"/>
                      <a:pt x="378" y="162"/>
                    </a:cubicBezTo>
                    <a:cubicBezTo>
                      <a:pt x="379" y="162"/>
                      <a:pt x="379" y="162"/>
                      <a:pt x="379" y="162"/>
                    </a:cubicBezTo>
                    <a:cubicBezTo>
                      <a:pt x="379" y="163"/>
                      <a:pt x="378" y="164"/>
                      <a:pt x="377" y="164"/>
                    </a:cubicBezTo>
                    <a:moveTo>
                      <a:pt x="198" y="39"/>
                    </a:moveTo>
                    <a:cubicBezTo>
                      <a:pt x="198" y="39"/>
                      <a:pt x="197" y="39"/>
                      <a:pt x="197" y="39"/>
                    </a:cubicBezTo>
                    <a:cubicBezTo>
                      <a:pt x="197" y="38"/>
                      <a:pt x="198" y="37"/>
                      <a:pt x="199" y="37"/>
                    </a:cubicBezTo>
                    <a:cubicBezTo>
                      <a:pt x="199" y="37"/>
                      <a:pt x="199" y="37"/>
                      <a:pt x="199" y="37"/>
                    </a:cubicBezTo>
                    <a:cubicBezTo>
                      <a:pt x="200" y="38"/>
                      <a:pt x="198" y="39"/>
                      <a:pt x="198" y="39"/>
                    </a:cubicBezTo>
                    <a:moveTo>
                      <a:pt x="248" y="46"/>
                    </a:moveTo>
                    <a:cubicBezTo>
                      <a:pt x="248" y="43"/>
                      <a:pt x="248" y="39"/>
                      <a:pt x="248" y="36"/>
                    </a:cubicBezTo>
                    <a:cubicBezTo>
                      <a:pt x="248" y="35"/>
                      <a:pt x="248" y="35"/>
                      <a:pt x="249" y="35"/>
                    </a:cubicBezTo>
                    <a:cubicBezTo>
                      <a:pt x="250" y="35"/>
                      <a:pt x="252" y="36"/>
                      <a:pt x="253" y="37"/>
                    </a:cubicBezTo>
                    <a:cubicBezTo>
                      <a:pt x="254" y="37"/>
                      <a:pt x="255" y="38"/>
                      <a:pt x="257" y="38"/>
                    </a:cubicBezTo>
                    <a:cubicBezTo>
                      <a:pt x="257" y="38"/>
                      <a:pt x="258" y="38"/>
                      <a:pt x="259" y="37"/>
                    </a:cubicBezTo>
                    <a:cubicBezTo>
                      <a:pt x="259" y="44"/>
                      <a:pt x="253" y="44"/>
                      <a:pt x="248" y="46"/>
                    </a:cubicBezTo>
                    <a:moveTo>
                      <a:pt x="252" y="34"/>
                    </a:moveTo>
                    <a:cubicBezTo>
                      <a:pt x="247" y="32"/>
                      <a:pt x="253" y="28"/>
                      <a:pt x="254" y="27"/>
                    </a:cubicBezTo>
                    <a:cubicBezTo>
                      <a:pt x="259" y="29"/>
                      <a:pt x="252" y="32"/>
                      <a:pt x="252" y="34"/>
                    </a:cubicBezTo>
                    <a:moveTo>
                      <a:pt x="245" y="0"/>
                    </a:moveTo>
                    <a:cubicBezTo>
                      <a:pt x="238" y="0"/>
                      <a:pt x="238" y="9"/>
                      <a:pt x="243" y="11"/>
                    </a:cubicBezTo>
                    <a:cubicBezTo>
                      <a:pt x="241" y="12"/>
                      <a:pt x="240" y="12"/>
                      <a:pt x="238" y="12"/>
                    </a:cubicBezTo>
                    <a:cubicBezTo>
                      <a:pt x="235" y="12"/>
                      <a:pt x="232" y="11"/>
                      <a:pt x="229" y="11"/>
                    </a:cubicBezTo>
                    <a:cubicBezTo>
                      <a:pt x="227" y="10"/>
                      <a:pt x="224" y="10"/>
                      <a:pt x="221" y="10"/>
                    </a:cubicBezTo>
                    <a:cubicBezTo>
                      <a:pt x="220" y="10"/>
                      <a:pt x="220" y="10"/>
                      <a:pt x="220" y="10"/>
                    </a:cubicBezTo>
                    <a:cubicBezTo>
                      <a:pt x="222" y="19"/>
                      <a:pt x="213" y="14"/>
                      <a:pt x="212" y="20"/>
                    </a:cubicBezTo>
                    <a:cubicBezTo>
                      <a:pt x="213" y="21"/>
                      <a:pt x="214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1"/>
                      <a:pt x="217" y="21"/>
                      <a:pt x="217" y="21"/>
                    </a:cubicBezTo>
                    <a:cubicBezTo>
                      <a:pt x="217" y="21"/>
                      <a:pt x="218" y="21"/>
                      <a:pt x="218" y="22"/>
                    </a:cubicBezTo>
                    <a:cubicBezTo>
                      <a:pt x="217" y="24"/>
                      <a:pt x="215" y="25"/>
                      <a:pt x="212" y="25"/>
                    </a:cubicBezTo>
                    <a:cubicBezTo>
                      <a:pt x="210" y="17"/>
                      <a:pt x="202" y="16"/>
                      <a:pt x="193" y="16"/>
                    </a:cubicBezTo>
                    <a:cubicBezTo>
                      <a:pt x="190" y="16"/>
                      <a:pt x="187" y="16"/>
                      <a:pt x="184" y="17"/>
                    </a:cubicBezTo>
                    <a:cubicBezTo>
                      <a:pt x="184" y="25"/>
                      <a:pt x="179" y="30"/>
                      <a:pt x="175" y="34"/>
                    </a:cubicBezTo>
                    <a:cubicBezTo>
                      <a:pt x="174" y="39"/>
                      <a:pt x="179" y="40"/>
                      <a:pt x="178" y="46"/>
                    </a:cubicBezTo>
                    <a:cubicBezTo>
                      <a:pt x="178" y="46"/>
                      <a:pt x="179" y="46"/>
                      <a:pt x="179" y="46"/>
                    </a:cubicBezTo>
                    <a:cubicBezTo>
                      <a:pt x="186" y="46"/>
                      <a:pt x="190" y="43"/>
                      <a:pt x="196" y="41"/>
                    </a:cubicBezTo>
                    <a:cubicBezTo>
                      <a:pt x="194" y="45"/>
                      <a:pt x="196" y="46"/>
                      <a:pt x="199" y="46"/>
                    </a:cubicBezTo>
                    <a:cubicBezTo>
                      <a:pt x="199" y="46"/>
                      <a:pt x="200" y="46"/>
                      <a:pt x="200" y="46"/>
                    </a:cubicBezTo>
                    <a:cubicBezTo>
                      <a:pt x="201" y="46"/>
                      <a:pt x="201" y="46"/>
                      <a:pt x="202" y="46"/>
                    </a:cubicBezTo>
                    <a:cubicBezTo>
                      <a:pt x="204" y="46"/>
                      <a:pt x="205" y="46"/>
                      <a:pt x="205" y="48"/>
                    </a:cubicBezTo>
                    <a:cubicBezTo>
                      <a:pt x="206" y="49"/>
                      <a:pt x="205" y="50"/>
                      <a:pt x="204" y="50"/>
                    </a:cubicBezTo>
                    <a:cubicBezTo>
                      <a:pt x="203" y="50"/>
                      <a:pt x="203" y="50"/>
                      <a:pt x="202" y="49"/>
                    </a:cubicBezTo>
                    <a:cubicBezTo>
                      <a:pt x="202" y="49"/>
                      <a:pt x="201" y="49"/>
                      <a:pt x="200" y="49"/>
                    </a:cubicBezTo>
                    <a:cubicBezTo>
                      <a:pt x="199" y="49"/>
                      <a:pt x="199" y="50"/>
                      <a:pt x="199" y="51"/>
                    </a:cubicBezTo>
                    <a:cubicBezTo>
                      <a:pt x="199" y="60"/>
                      <a:pt x="217" y="51"/>
                      <a:pt x="214" y="63"/>
                    </a:cubicBezTo>
                    <a:cubicBezTo>
                      <a:pt x="216" y="61"/>
                      <a:pt x="218" y="61"/>
                      <a:pt x="220" y="61"/>
                    </a:cubicBezTo>
                    <a:cubicBezTo>
                      <a:pt x="222" y="61"/>
                      <a:pt x="224" y="62"/>
                      <a:pt x="228" y="63"/>
                    </a:cubicBezTo>
                    <a:cubicBezTo>
                      <a:pt x="229" y="63"/>
                      <a:pt x="229" y="63"/>
                      <a:pt x="230" y="63"/>
                    </a:cubicBezTo>
                    <a:cubicBezTo>
                      <a:pt x="229" y="62"/>
                      <a:pt x="232" y="60"/>
                      <a:pt x="233" y="60"/>
                    </a:cubicBezTo>
                    <a:cubicBezTo>
                      <a:pt x="234" y="60"/>
                      <a:pt x="235" y="60"/>
                      <a:pt x="235" y="62"/>
                    </a:cubicBezTo>
                    <a:cubicBezTo>
                      <a:pt x="234" y="63"/>
                      <a:pt x="233" y="63"/>
                      <a:pt x="232" y="63"/>
                    </a:cubicBezTo>
                    <a:cubicBezTo>
                      <a:pt x="231" y="63"/>
                      <a:pt x="230" y="63"/>
                      <a:pt x="230" y="63"/>
                    </a:cubicBezTo>
                    <a:cubicBezTo>
                      <a:pt x="230" y="68"/>
                      <a:pt x="237" y="73"/>
                      <a:pt x="230" y="75"/>
                    </a:cubicBezTo>
                    <a:cubicBezTo>
                      <a:pt x="228" y="75"/>
                      <a:pt x="228" y="72"/>
                      <a:pt x="228" y="70"/>
                    </a:cubicBezTo>
                    <a:cubicBezTo>
                      <a:pt x="215" y="69"/>
                      <a:pt x="208" y="61"/>
                      <a:pt x="193" y="61"/>
                    </a:cubicBezTo>
                    <a:cubicBezTo>
                      <a:pt x="192" y="61"/>
                      <a:pt x="191" y="61"/>
                      <a:pt x="189" y="62"/>
                    </a:cubicBezTo>
                    <a:cubicBezTo>
                      <a:pt x="184" y="60"/>
                      <a:pt x="184" y="53"/>
                      <a:pt x="178" y="53"/>
                    </a:cubicBezTo>
                    <a:cubicBezTo>
                      <a:pt x="177" y="58"/>
                      <a:pt x="173" y="59"/>
                      <a:pt x="168" y="60"/>
                    </a:cubicBezTo>
                    <a:cubicBezTo>
                      <a:pt x="169" y="56"/>
                      <a:pt x="168" y="53"/>
                      <a:pt x="167" y="51"/>
                    </a:cubicBezTo>
                    <a:cubicBezTo>
                      <a:pt x="161" y="51"/>
                      <a:pt x="160" y="58"/>
                      <a:pt x="154" y="58"/>
                    </a:cubicBezTo>
                    <a:cubicBezTo>
                      <a:pt x="154" y="58"/>
                      <a:pt x="154" y="58"/>
                      <a:pt x="154" y="58"/>
                    </a:cubicBezTo>
                    <a:cubicBezTo>
                      <a:pt x="153" y="58"/>
                      <a:pt x="152" y="58"/>
                      <a:pt x="151" y="58"/>
                    </a:cubicBezTo>
                    <a:cubicBezTo>
                      <a:pt x="149" y="58"/>
                      <a:pt x="148" y="58"/>
                      <a:pt x="146" y="57"/>
                    </a:cubicBezTo>
                    <a:cubicBezTo>
                      <a:pt x="145" y="57"/>
                      <a:pt x="143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9" y="57"/>
                      <a:pt x="140" y="60"/>
                      <a:pt x="137" y="60"/>
                    </a:cubicBezTo>
                    <a:cubicBezTo>
                      <a:pt x="136" y="60"/>
                      <a:pt x="136" y="58"/>
                      <a:pt x="136" y="56"/>
                    </a:cubicBezTo>
                    <a:cubicBezTo>
                      <a:pt x="133" y="57"/>
                      <a:pt x="131" y="58"/>
                      <a:pt x="127" y="58"/>
                    </a:cubicBezTo>
                    <a:cubicBezTo>
                      <a:pt x="126" y="58"/>
                      <a:pt x="125" y="58"/>
                      <a:pt x="124" y="58"/>
                    </a:cubicBezTo>
                    <a:cubicBezTo>
                      <a:pt x="111" y="49"/>
                      <a:pt x="87" y="54"/>
                      <a:pt x="73" y="46"/>
                    </a:cubicBezTo>
                    <a:cubicBezTo>
                      <a:pt x="61" y="52"/>
                      <a:pt x="45" y="53"/>
                      <a:pt x="37" y="55"/>
                    </a:cubicBezTo>
                    <a:cubicBezTo>
                      <a:pt x="33" y="61"/>
                      <a:pt x="40" y="61"/>
                      <a:pt x="42" y="67"/>
                    </a:cubicBezTo>
                    <a:cubicBezTo>
                      <a:pt x="43" y="67"/>
                      <a:pt x="44" y="67"/>
                      <a:pt x="45" y="67"/>
                    </a:cubicBezTo>
                    <a:cubicBezTo>
                      <a:pt x="49" y="67"/>
                      <a:pt x="52" y="68"/>
                      <a:pt x="53" y="72"/>
                    </a:cubicBezTo>
                    <a:cubicBezTo>
                      <a:pt x="52" y="72"/>
                      <a:pt x="51" y="71"/>
                      <a:pt x="50" y="71"/>
                    </a:cubicBezTo>
                    <a:cubicBezTo>
                      <a:pt x="47" y="71"/>
                      <a:pt x="47" y="75"/>
                      <a:pt x="45" y="77"/>
                    </a:cubicBezTo>
                    <a:cubicBezTo>
                      <a:pt x="42" y="76"/>
                      <a:pt x="41" y="73"/>
                      <a:pt x="37" y="72"/>
                    </a:cubicBezTo>
                    <a:cubicBezTo>
                      <a:pt x="31" y="79"/>
                      <a:pt x="16" y="76"/>
                      <a:pt x="11" y="84"/>
                    </a:cubicBezTo>
                    <a:cubicBezTo>
                      <a:pt x="11" y="84"/>
                      <a:pt x="11" y="84"/>
                      <a:pt x="12" y="84"/>
                    </a:cubicBezTo>
                    <a:cubicBezTo>
                      <a:pt x="20" y="84"/>
                      <a:pt x="23" y="90"/>
                      <a:pt x="24" y="98"/>
                    </a:cubicBezTo>
                    <a:cubicBezTo>
                      <a:pt x="27" y="97"/>
                      <a:pt x="30" y="96"/>
                      <a:pt x="32" y="96"/>
                    </a:cubicBezTo>
                    <a:cubicBezTo>
                      <a:pt x="34" y="96"/>
                      <a:pt x="35" y="97"/>
                      <a:pt x="37" y="97"/>
                    </a:cubicBezTo>
                    <a:cubicBezTo>
                      <a:pt x="38" y="97"/>
                      <a:pt x="39" y="97"/>
                      <a:pt x="41" y="97"/>
                    </a:cubicBezTo>
                    <a:cubicBezTo>
                      <a:pt x="43" y="97"/>
                      <a:pt x="45" y="97"/>
                      <a:pt x="47" y="96"/>
                    </a:cubicBezTo>
                    <a:cubicBezTo>
                      <a:pt x="39" y="111"/>
                      <a:pt x="5" y="99"/>
                      <a:pt x="8" y="126"/>
                    </a:cubicBezTo>
                    <a:cubicBezTo>
                      <a:pt x="13" y="130"/>
                      <a:pt x="14" y="130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4" y="139"/>
                      <a:pt x="15" y="139"/>
                      <a:pt x="16" y="139"/>
                    </a:cubicBezTo>
                    <a:cubicBezTo>
                      <a:pt x="16" y="138"/>
                      <a:pt x="17" y="138"/>
                      <a:pt x="18" y="138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19" y="140"/>
                      <a:pt x="18" y="144"/>
                      <a:pt x="21" y="145"/>
                    </a:cubicBezTo>
                    <a:cubicBezTo>
                      <a:pt x="21" y="144"/>
                      <a:pt x="21" y="143"/>
                      <a:pt x="22" y="143"/>
                    </a:cubicBezTo>
                    <a:cubicBezTo>
                      <a:pt x="22" y="143"/>
                      <a:pt x="22" y="145"/>
                      <a:pt x="23" y="147"/>
                    </a:cubicBezTo>
                    <a:cubicBezTo>
                      <a:pt x="23" y="148"/>
                      <a:pt x="24" y="150"/>
                      <a:pt x="25" y="150"/>
                    </a:cubicBezTo>
                    <a:cubicBezTo>
                      <a:pt x="25" y="150"/>
                      <a:pt x="25" y="150"/>
                      <a:pt x="26" y="150"/>
                    </a:cubicBezTo>
                    <a:cubicBezTo>
                      <a:pt x="27" y="146"/>
                      <a:pt x="30" y="143"/>
                      <a:pt x="33" y="143"/>
                    </a:cubicBezTo>
                    <a:cubicBezTo>
                      <a:pt x="36" y="143"/>
                      <a:pt x="38" y="144"/>
                      <a:pt x="40" y="146"/>
                    </a:cubicBezTo>
                    <a:cubicBezTo>
                      <a:pt x="33" y="152"/>
                      <a:pt x="31" y="163"/>
                      <a:pt x="22" y="167"/>
                    </a:cubicBezTo>
                    <a:cubicBezTo>
                      <a:pt x="15" y="170"/>
                      <a:pt x="12" y="177"/>
                      <a:pt x="3" y="177"/>
                    </a:cubicBezTo>
                    <a:cubicBezTo>
                      <a:pt x="4" y="183"/>
                      <a:pt x="0" y="183"/>
                      <a:pt x="0" y="186"/>
                    </a:cubicBezTo>
                    <a:cubicBezTo>
                      <a:pt x="1" y="186"/>
                      <a:pt x="1" y="186"/>
                      <a:pt x="2" y="186"/>
                    </a:cubicBezTo>
                    <a:cubicBezTo>
                      <a:pt x="4" y="186"/>
                      <a:pt x="6" y="186"/>
                      <a:pt x="8" y="185"/>
                    </a:cubicBezTo>
                    <a:cubicBezTo>
                      <a:pt x="10" y="185"/>
                      <a:pt x="12" y="184"/>
                      <a:pt x="14" y="184"/>
                    </a:cubicBezTo>
                    <a:cubicBezTo>
                      <a:pt x="15" y="184"/>
                      <a:pt x="16" y="184"/>
                      <a:pt x="17" y="184"/>
                    </a:cubicBezTo>
                    <a:cubicBezTo>
                      <a:pt x="19" y="179"/>
                      <a:pt x="24" y="178"/>
                      <a:pt x="30" y="177"/>
                    </a:cubicBezTo>
                    <a:cubicBezTo>
                      <a:pt x="37" y="166"/>
                      <a:pt x="47" y="158"/>
                      <a:pt x="56" y="150"/>
                    </a:cubicBezTo>
                    <a:cubicBezTo>
                      <a:pt x="57" y="150"/>
                      <a:pt x="59" y="150"/>
                      <a:pt x="60" y="150"/>
                    </a:cubicBezTo>
                    <a:cubicBezTo>
                      <a:pt x="61" y="148"/>
                      <a:pt x="60" y="144"/>
                      <a:pt x="63" y="144"/>
                    </a:cubicBezTo>
                    <a:cubicBezTo>
                      <a:pt x="64" y="144"/>
                      <a:pt x="64" y="144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4" y="145"/>
                      <a:pt x="64" y="145"/>
                      <a:pt x="64" y="145"/>
                    </a:cubicBezTo>
                    <a:cubicBezTo>
                      <a:pt x="65" y="144"/>
                      <a:pt x="65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6" y="144"/>
                      <a:pt x="66" y="145"/>
                      <a:pt x="65" y="145"/>
                    </a:cubicBezTo>
                    <a:cubicBezTo>
                      <a:pt x="65" y="145"/>
                      <a:pt x="65" y="145"/>
                      <a:pt x="64" y="145"/>
                    </a:cubicBezTo>
                    <a:cubicBezTo>
                      <a:pt x="65" y="152"/>
                      <a:pt x="60" y="154"/>
                      <a:pt x="58" y="158"/>
                    </a:cubicBezTo>
                    <a:cubicBezTo>
                      <a:pt x="59" y="159"/>
                      <a:pt x="60" y="159"/>
                      <a:pt x="61" y="159"/>
                    </a:cubicBezTo>
                    <a:cubicBezTo>
                      <a:pt x="72" y="159"/>
                      <a:pt x="75" y="151"/>
                      <a:pt x="86" y="150"/>
                    </a:cubicBezTo>
                    <a:cubicBezTo>
                      <a:pt x="86" y="142"/>
                      <a:pt x="85" y="137"/>
                      <a:pt x="84" y="131"/>
                    </a:cubicBezTo>
                    <a:cubicBezTo>
                      <a:pt x="85" y="131"/>
                      <a:pt x="86" y="131"/>
                      <a:pt x="86" y="131"/>
                    </a:cubicBezTo>
                    <a:cubicBezTo>
                      <a:pt x="89" y="131"/>
                      <a:pt x="90" y="130"/>
                      <a:pt x="92" y="129"/>
                    </a:cubicBezTo>
                    <a:cubicBezTo>
                      <a:pt x="93" y="128"/>
                      <a:pt x="95" y="127"/>
                      <a:pt x="97" y="127"/>
                    </a:cubicBezTo>
                    <a:cubicBezTo>
                      <a:pt x="98" y="127"/>
                      <a:pt x="98" y="127"/>
                      <a:pt x="98" y="127"/>
                    </a:cubicBezTo>
                    <a:cubicBezTo>
                      <a:pt x="103" y="131"/>
                      <a:pt x="107" y="135"/>
                      <a:pt x="110" y="139"/>
                    </a:cubicBezTo>
                    <a:cubicBezTo>
                      <a:pt x="120" y="143"/>
                      <a:pt x="129" y="148"/>
                      <a:pt x="128" y="164"/>
                    </a:cubicBezTo>
                    <a:cubicBezTo>
                      <a:pt x="135" y="162"/>
                      <a:pt x="128" y="154"/>
                      <a:pt x="134" y="153"/>
                    </a:cubicBezTo>
                    <a:cubicBezTo>
                      <a:pt x="135" y="168"/>
                      <a:pt x="134" y="184"/>
                      <a:pt x="139" y="193"/>
                    </a:cubicBezTo>
                    <a:cubicBezTo>
                      <a:pt x="134" y="198"/>
                      <a:pt x="137" y="199"/>
                      <a:pt x="139" y="205"/>
                    </a:cubicBezTo>
                    <a:cubicBezTo>
                      <a:pt x="139" y="209"/>
                      <a:pt x="135" y="207"/>
                      <a:pt x="136" y="212"/>
                    </a:cubicBezTo>
                    <a:cubicBezTo>
                      <a:pt x="135" y="231"/>
                      <a:pt x="134" y="244"/>
                      <a:pt x="136" y="262"/>
                    </a:cubicBezTo>
                    <a:cubicBezTo>
                      <a:pt x="140" y="265"/>
                      <a:pt x="143" y="270"/>
                      <a:pt x="147" y="273"/>
                    </a:cubicBezTo>
                    <a:cubicBezTo>
                      <a:pt x="152" y="279"/>
                      <a:pt x="151" y="291"/>
                      <a:pt x="157" y="297"/>
                    </a:cubicBezTo>
                    <a:cubicBezTo>
                      <a:pt x="155" y="297"/>
                      <a:pt x="155" y="300"/>
                      <a:pt x="155" y="302"/>
                    </a:cubicBezTo>
                    <a:cubicBezTo>
                      <a:pt x="162" y="305"/>
                      <a:pt x="164" y="313"/>
                      <a:pt x="167" y="319"/>
                    </a:cubicBezTo>
                    <a:cubicBezTo>
                      <a:pt x="167" y="319"/>
                      <a:pt x="168" y="319"/>
                      <a:pt x="168" y="319"/>
                    </a:cubicBezTo>
                    <a:cubicBezTo>
                      <a:pt x="170" y="319"/>
                      <a:pt x="171" y="320"/>
                      <a:pt x="171" y="320"/>
                    </a:cubicBezTo>
                    <a:cubicBezTo>
                      <a:pt x="172" y="321"/>
                      <a:pt x="173" y="321"/>
                      <a:pt x="174" y="321"/>
                    </a:cubicBezTo>
                    <a:cubicBezTo>
                      <a:pt x="175" y="321"/>
                      <a:pt x="176" y="321"/>
                      <a:pt x="176" y="321"/>
                    </a:cubicBezTo>
                    <a:cubicBezTo>
                      <a:pt x="176" y="314"/>
                      <a:pt x="173" y="315"/>
                      <a:pt x="173" y="306"/>
                    </a:cubicBezTo>
                    <a:cubicBezTo>
                      <a:pt x="172" y="306"/>
                      <a:pt x="171" y="304"/>
                      <a:pt x="173" y="304"/>
                    </a:cubicBezTo>
                    <a:cubicBezTo>
                      <a:pt x="173" y="304"/>
                      <a:pt x="173" y="305"/>
                      <a:pt x="173" y="306"/>
                    </a:cubicBezTo>
                    <a:cubicBezTo>
                      <a:pt x="173" y="305"/>
                      <a:pt x="174" y="305"/>
                      <a:pt x="174" y="305"/>
                    </a:cubicBezTo>
                    <a:cubicBezTo>
                      <a:pt x="176" y="305"/>
                      <a:pt x="176" y="308"/>
                      <a:pt x="176" y="311"/>
                    </a:cubicBezTo>
                    <a:cubicBezTo>
                      <a:pt x="181" y="315"/>
                      <a:pt x="186" y="319"/>
                      <a:pt x="189" y="325"/>
                    </a:cubicBezTo>
                    <a:cubicBezTo>
                      <a:pt x="188" y="337"/>
                      <a:pt x="192" y="343"/>
                      <a:pt x="196" y="350"/>
                    </a:cubicBezTo>
                    <a:cubicBezTo>
                      <a:pt x="207" y="353"/>
                      <a:pt x="214" y="360"/>
                      <a:pt x="225" y="360"/>
                    </a:cubicBezTo>
                    <a:cubicBezTo>
                      <a:pt x="228" y="360"/>
                      <a:pt x="230" y="360"/>
                      <a:pt x="233" y="359"/>
                    </a:cubicBezTo>
                    <a:cubicBezTo>
                      <a:pt x="235" y="364"/>
                      <a:pt x="237" y="368"/>
                      <a:pt x="239" y="371"/>
                    </a:cubicBezTo>
                    <a:cubicBezTo>
                      <a:pt x="240" y="371"/>
                      <a:pt x="241" y="371"/>
                      <a:pt x="242" y="371"/>
                    </a:cubicBezTo>
                    <a:cubicBezTo>
                      <a:pt x="244" y="371"/>
                      <a:pt x="245" y="371"/>
                      <a:pt x="247" y="372"/>
                    </a:cubicBezTo>
                    <a:cubicBezTo>
                      <a:pt x="248" y="372"/>
                      <a:pt x="250" y="373"/>
                      <a:pt x="252" y="373"/>
                    </a:cubicBezTo>
                    <a:cubicBezTo>
                      <a:pt x="252" y="373"/>
                      <a:pt x="252" y="373"/>
                      <a:pt x="252" y="373"/>
                    </a:cubicBezTo>
                    <a:cubicBezTo>
                      <a:pt x="254" y="377"/>
                      <a:pt x="257" y="379"/>
                      <a:pt x="260" y="382"/>
                    </a:cubicBezTo>
                    <a:cubicBezTo>
                      <a:pt x="260" y="383"/>
                      <a:pt x="260" y="385"/>
                      <a:pt x="260" y="387"/>
                    </a:cubicBezTo>
                    <a:cubicBezTo>
                      <a:pt x="270" y="388"/>
                      <a:pt x="272" y="397"/>
                      <a:pt x="280" y="399"/>
                    </a:cubicBezTo>
                    <a:cubicBezTo>
                      <a:pt x="282" y="397"/>
                      <a:pt x="281" y="392"/>
                      <a:pt x="285" y="392"/>
                    </a:cubicBezTo>
                    <a:cubicBezTo>
                      <a:pt x="285" y="398"/>
                      <a:pt x="288" y="402"/>
                      <a:pt x="290" y="407"/>
                    </a:cubicBezTo>
                    <a:cubicBezTo>
                      <a:pt x="290" y="411"/>
                      <a:pt x="285" y="410"/>
                      <a:pt x="286" y="414"/>
                    </a:cubicBezTo>
                    <a:cubicBezTo>
                      <a:pt x="287" y="423"/>
                      <a:pt x="281" y="425"/>
                      <a:pt x="280" y="432"/>
                    </a:cubicBezTo>
                    <a:cubicBezTo>
                      <a:pt x="277" y="444"/>
                      <a:pt x="286" y="450"/>
                      <a:pt x="280" y="456"/>
                    </a:cubicBezTo>
                    <a:cubicBezTo>
                      <a:pt x="283" y="459"/>
                      <a:pt x="288" y="460"/>
                      <a:pt x="291" y="463"/>
                    </a:cubicBezTo>
                    <a:cubicBezTo>
                      <a:pt x="290" y="465"/>
                      <a:pt x="286" y="465"/>
                      <a:pt x="283" y="466"/>
                    </a:cubicBezTo>
                    <a:cubicBezTo>
                      <a:pt x="282" y="480"/>
                      <a:pt x="289" y="485"/>
                      <a:pt x="298" y="489"/>
                    </a:cubicBezTo>
                    <a:cubicBezTo>
                      <a:pt x="298" y="493"/>
                      <a:pt x="295" y="493"/>
                      <a:pt x="296" y="498"/>
                    </a:cubicBezTo>
                    <a:cubicBezTo>
                      <a:pt x="302" y="503"/>
                      <a:pt x="304" y="512"/>
                      <a:pt x="314" y="513"/>
                    </a:cubicBezTo>
                    <a:cubicBezTo>
                      <a:pt x="317" y="521"/>
                      <a:pt x="322" y="526"/>
                      <a:pt x="322" y="537"/>
                    </a:cubicBezTo>
                    <a:cubicBezTo>
                      <a:pt x="320" y="540"/>
                      <a:pt x="321" y="544"/>
                      <a:pt x="319" y="546"/>
                    </a:cubicBezTo>
                    <a:cubicBezTo>
                      <a:pt x="321" y="547"/>
                      <a:pt x="322" y="550"/>
                      <a:pt x="322" y="553"/>
                    </a:cubicBezTo>
                    <a:cubicBezTo>
                      <a:pt x="318" y="561"/>
                      <a:pt x="324" y="570"/>
                      <a:pt x="322" y="581"/>
                    </a:cubicBezTo>
                    <a:cubicBezTo>
                      <a:pt x="313" y="586"/>
                      <a:pt x="317" y="606"/>
                      <a:pt x="314" y="617"/>
                    </a:cubicBezTo>
                    <a:cubicBezTo>
                      <a:pt x="315" y="618"/>
                      <a:pt x="315" y="619"/>
                      <a:pt x="316" y="619"/>
                    </a:cubicBezTo>
                    <a:cubicBezTo>
                      <a:pt x="317" y="619"/>
                      <a:pt x="318" y="618"/>
                      <a:pt x="318" y="618"/>
                    </a:cubicBezTo>
                    <a:cubicBezTo>
                      <a:pt x="319" y="617"/>
                      <a:pt x="320" y="617"/>
                      <a:pt x="320" y="617"/>
                    </a:cubicBezTo>
                    <a:cubicBezTo>
                      <a:pt x="321" y="617"/>
                      <a:pt x="322" y="617"/>
                      <a:pt x="322" y="619"/>
                    </a:cubicBezTo>
                    <a:cubicBezTo>
                      <a:pt x="324" y="627"/>
                      <a:pt x="317" y="627"/>
                      <a:pt x="314" y="631"/>
                    </a:cubicBezTo>
                    <a:cubicBezTo>
                      <a:pt x="312" y="636"/>
                      <a:pt x="319" y="632"/>
                      <a:pt x="317" y="638"/>
                    </a:cubicBezTo>
                    <a:cubicBezTo>
                      <a:pt x="314" y="642"/>
                      <a:pt x="319" y="646"/>
                      <a:pt x="316" y="651"/>
                    </a:cubicBezTo>
                    <a:cubicBezTo>
                      <a:pt x="317" y="663"/>
                      <a:pt x="323" y="669"/>
                      <a:pt x="319" y="679"/>
                    </a:cubicBezTo>
                    <a:cubicBezTo>
                      <a:pt x="324" y="683"/>
                      <a:pt x="323" y="693"/>
                      <a:pt x="329" y="696"/>
                    </a:cubicBezTo>
                    <a:cubicBezTo>
                      <a:pt x="328" y="700"/>
                      <a:pt x="330" y="700"/>
                      <a:pt x="330" y="703"/>
                    </a:cubicBezTo>
                    <a:cubicBezTo>
                      <a:pt x="334" y="704"/>
                      <a:pt x="337" y="707"/>
                      <a:pt x="340" y="709"/>
                    </a:cubicBezTo>
                    <a:cubicBezTo>
                      <a:pt x="341" y="708"/>
                      <a:pt x="342" y="708"/>
                      <a:pt x="342" y="708"/>
                    </a:cubicBezTo>
                    <a:cubicBezTo>
                      <a:pt x="344" y="708"/>
                      <a:pt x="345" y="708"/>
                      <a:pt x="347" y="709"/>
                    </a:cubicBezTo>
                    <a:cubicBezTo>
                      <a:pt x="348" y="709"/>
                      <a:pt x="350" y="709"/>
                      <a:pt x="351" y="709"/>
                    </a:cubicBezTo>
                    <a:cubicBezTo>
                      <a:pt x="354" y="709"/>
                      <a:pt x="357" y="708"/>
                      <a:pt x="358" y="705"/>
                    </a:cubicBezTo>
                    <a:cubicBezTo>
                      <a:pt x="353" y="704"/>
                      <a:pt x="350" y="702"/>
                      <a:pt x="348" y="698"/>
                    </a:cubicBezTo>
                    <a:cubicBezTo>
                      <a:pt x="349" y="692"/>
                      <a:pt x="341" y="696"/>
                      <a:pt x="343" y="690"/>
                    </a:cubicBezTo>
                    <a:cubicBezTo>
                      <a:pt x="343" y="682"/>
                      <a:pt x="348" y="681"/>
                      <a:pt x="348" y="674"/>
                    </a:cubicBezTo>
                    <a:cubicBezTo>
                      <a:pt x="352" y="674"/>
                      <a:pt x="354" y="671"/>
                      <a:pt x="354" y="667"/>
                    </a:cubicBezTo>
                    <a:cubicBezTo>
                      <a:pt x="355" y="661"/>
                      <a:pt x="349" y="663"/>
                      <a:pt x="350" y="657"/>
                    </a:cubicBezTo>
                    <a:cubicBezTo>
                      <a:pt x="354" y="652"/>
                      <a:pt x="360" y="636"/>
                      <a:pt x="351" y="633"/>
                    </a:cubicBezTo>
                    <a:cubicBezTo>
                      <a:pt x="352" y="633"/>
                      <a:pt x="353" y="633"/>
                      <a:pt x="353" y="633"/>
                    </a:cubicBezTo>
                    <a:cubicBezTo>
                      <a:pt x="360" y="633"/>
                      <a:pt x="360" y="626"/>
                      <a:pt x="363" y="620"/>
                    </a:cubicBezTo>
                    <a:cubicBezTo>
                      <a:pt x="363" y="620"/>
                      <a:pt x="363" y="620"/>
                      <a:pt x="364" y="620"/>
                    </a:cubicBezTo>
                    <a:cubicBezTo>
                      <a:pt x="372" y="620"/>
                      <a:pt x="375" y="615"/>
                      <a:pt x="380" y="613"/>
                    </a:cubicBezTo>
                    <a:cubicBezTo>
                      <a:pt x="381" y="605"/>
                      <a:pt x="378" y="602"/>
                      <a:pt x="377" y="596"/>
                    </a:cubicBezTo>
                    <a:cubicBezTo>
                      <a:pt x="381" y="596"/>
                      <a:pt x="386" y="596"/>
                      <a:pt x="390" y="596"/>
                    </a:cubicBezTo>
                    <a:cubicBezTo>
                      <a:pt x="390" y="594"/>
                      <a:pt x="392" y="595"/>
                      <a:pt x="393" y="594"/>
                    </a:cubicBezTo>
                    <a:cubicBezTo>
                      <a:pt x="394" y="590"/>
                      <a:pt x="395" y="586"/>
                      <a:pt x="399" y="586"/>
                    </a:cubicBezTo>
                    <a:cubicBezTo>
                      <a:pt x="400" y="586"/>
                      <a:pt x="400" y="586"/>
                      <a:pt x="400" y="586"/>
                    </a:cubicBezTo>
                    <a:cubicBezTo>
                      <a:pt x="399" y="576"/>
                      <a:pt x="406" y="574"/>
                      <a:pt x="410" y="568"/>
                    </a:cubicBezTo>
                    <a:cubicBezTo>
                      <a:pt x="410" y="564"/>
                      <a:pt x="410" y="560"/>
                      <a:pt x="410" y="556"/>
                    </a:cubicBezTo>
                    <a:cubicBezTo>
                      <a:pt x="413" y="553"/>
                      <a:pt x="415" y="549"/>
                      <a:pt x="418" y="546"/>
                    </a:cubicBezTo>
                    <a:cubicBezTo>
                      <a:pt x="425" y="544"/>
                      <a:pt x="425" y="544"/>
                      <a:pt x="432" y="541"/>
                    </a:cubicBezTo>
                    <a:cubicBezTo>
                      <a:pt x="433" y="530"/>
                      <a:pt x="441" y="520"/>
                      <a:pt x="435" y="508"/>
                    </a:cubicBezTo>
                    <a:cubicBezTo>
                      <a:pt x="438" y="506"/>
                      <a:pt x="439" y="504"/>
                      <a:pt x="439" y="499"/>
                    </a:cubicBezTo>
                    <a:cubicBezTo>
                      <a:pt x="439" y="499"/>
                      <a:pt x="439" y="499"/>
                      <a:pt x="439" y="499"/>
                    </a:cubicBezTo>
                    <a:cubicBezTo>
                      <a:pt x="441" y="499"/>
                      <a:pt x="442" y="498"/>
                      <a:pt x="444" y="498"/>
                    </a:cubicBezTo>
                    <a:cubicBezTo>
                      <a:pt x="444" y="492"/>
                      <a:pt x="448" y="490"/>
                      <a:pt x="450" y="485"/>
                    </a:cubicBezTo>
                    <a:cubicBezTo>
                      <a:pt x="454" y="481"/>
                      <a:pt x="450" y="477"/>
                      <a:pt x="455" y="475"/>
                    </a:cubicBezTo>
                    <a:cubicBezTo>
                      <a:pt x="454" y="470"/>
                      <a:pt x="456" y="469"/>
                      <a:pt x="456" y="465"/>
                    </a:cubicBezTo>
                    <a:cubicBezTo>
                      <a:pt x="457" y="458"/>
                      <a:pt x="455" y="454"/>
                      <a:pt x="453" y="449"/>
                    </a:cubicBezTo>
                    <a:cubicBezTo>
                      <a:pt x="452" y="448"/>
                      <a:pt x="452" y="448"/>
                      <a:pt x="451" y="448"/>
                    </a:cubicBezTo>
                    <a:cubicBezTo>
                      <a:pt x="449" y="448"/>
                      <a:pt x="448" y="450"/>
                      <a:pt x="445" y="451"/>
                    </a:cubicBezTo>
                    <a:cubicBezTo>
                      <a:pt x="443" y="445"/>
                      <a:pt x="436" y="443"/>
                      <a:pt x="431" y="440"/>
                    </a:cubicBezTo>
                    <a:cubicBezTo>
                      <a:pt x="427" y="440"/>
                      <a:pt x="423" y="440"/>
                      <a:pt x="419" y="440"/>
                    </a:cubicBezTo>
                    <a:cubicBezTo>
                      <a:pt x="416" y="435"/>
                      <a:pt x="406" y="439"/>
                      <a:pt x="405" y="432"/>
                    </a:cubicBezTo>
                    <a:cubicBezTo>
                      <a:pt x="405" y="432"/>
                      <a:pt x="405" y="432"/>
                      <a:pt x="405" y="432"/>
                    </a:cubicBezTo>
                    <a:cubicBezTo>
                      <a:pt x="404" y="432"/>
                      <a:pt x="403" y="432"/>
                      <a:pt x="403" y="432"/>
                    </a:cubicBezTo>
                    <a:cubicBezTo>
                      <a:pt x="402" y="432"/>
                      <a:pt x="401" y="432"/>
                      <a:pt x="401" y="432"/>
                    </a:cubicBezTo>
                    <a:cubicBezTo>
                      <a:pt x="398" y="432"/>
                      <a:pt x="395" y="431"/>
                      <a:pt x="395" y="428"/>
                    </a:cubicBezTo>
                    <a:cubicBezTo>
                      <a:pt x="399" y="421"/>
                      <a:pt x="393" y="404"/>
                      <a:pt x="382" y="404"/>
                    </a:cubicBezTo>
                    <a:cubicBezTo>
                      <a:pt x="380" y="404"/>
                      <a:pt x="378" y="405"/>
                      <a:pt x="376" y="406"/>
                    </a:cubicBezTo>
                    <a:cubicBezTo>
                      <a:pt x="370" y="403"/>
                      <a:pt x="367" y="398"/>
                      <a:pt x="366" y="390"/>
                    </a:cubicBezTo>
                    <a:cubicBezTo>
                      <a:pt x="357" y="388"/>
                      <a:pt x="351" y="383"/>
                      <a:pt x="343" y="380"/>
                    </a:cubicBezTo>
                    <a:cubicBezTo>
                      <a:pt x="341" y="381"/>
                      <a:pt x="341" y="383"/>
                      <a:pt x="338" y="383"/>
                    </a:cubicBezTo>
                    <a:cubicBezTo>
                      <a:pt x="336" y="377"/>
                      <a:pt x="328" y="377"/>
                      <a:pt x="327" y="369"/>
                    </a:cubicBezTo>
                    <a:cubicBezTo>
                      <a:pt x="326" y="369"/>
                      <a:pt x="326" y="369"/>
                      <a:pt x="325" y="369"/>
                    </a:cubicBezTo>
                    <a:cubicBezTo>
                      <a:pt x="322" y="369"/>
                      <a:pt x="323" y="374"/>
                      <a:pt x="320" y="375"/>
                    </a:cubicBezTo>
                    <a:cubicBezTo>
                      <a:pt x="317" y="373"/>
                      <a:pt x="316" y="369"/>
                      <a:pt x="312" y="368"/>
                    </a:cubicBezTo>
                    <a:cubicBezTo>
                      <a:pt x="311" y="370"/>
                      <a:pt x="310" y="373"/>
                      <a:pt x="306" y="373"/>
                    </a:cubicBezTo>
                    <a:cubicBezTo>
                      <a:pt x="305" y="373"/>
                      <a:pt x="305" y="373"/>
                      <a:pt x="304" y="373"/>
                    </a:cubicBezTo>
                    <a:cubicBezTo>
                      <a:pt x="302" y="380"/>
                      <a:pt x="295" y="383"/>
                      <a:pt x="291" y="389"/>
                    </a:cubicBezTo>
                    <a:cubicBezTo>
                      <a:pt x="292" y="383"/>
                      <a:pt x="289" y="380"/>
                      <a:pt x="285" y="380"/>
                    </a:cubicBezTo>
                    <a:cubicBezTo>
                      <a:pt x="281" y="382"/>
                      <a:pt x="279" y="386"/>
                      <a:pt x="273" y="387"/>
                    </a:cubicBezTo>
                    <a:cubicBezTo>
                      <a:pt x="270" y="378"/>
                      <a:pt x="275" y="370"/>
                      <a:pt x="273" y="359"/>
                    </a:cubicBezTo>
                    <a:cubicBezTo>
                      <a:pt x="270" y="353"/>
                      <a:pt x="260" y="355"/>
                      <a:pt x="254" y="352"/>
                    </a:cubicBezTo>
                    <a:cubicBezTo>
                      <a:pt x="256" y="345"/>
                      <a:pt x="260" y="341"/>
                      <a:pt x="259" y="330"/>
                    </a:cubicBezTo>
                    <a:cubicBezTo>
                      <a:pt x="255" y="330"/>
                      <a:pt x="253" y="330"/>
                      <a:pt x="251" y="330"/>
                    </a:cubicBezTo>
                    <a:cubicBezTo>
                      <a:pt x="249" y="330"/>
                      <a:pt x="247" y="330"/>
                      <a:pt x="243" y="330"/>
                    </a:cubicBezTo>
                    <a:cubicBezTo>
                      <a:pt x="240" y="333"/>
                      <a:pt x="241" y="342"/>
                      <a:pt x="236" y="343"/>
                    </a:cubicBezTo>
                    <a:cubicBezTo>
                      <a:pt x="236" y="344"/>
                      <a:pt x="235" y="344"/>
                      <a:pt x="235" y="344"/>
                    </a:cubicBezTo>
                    <a:cubicBezTo>
                      <a:pt x="215" y="344"/>
                      <a:pt x="228" y="314"/>
                      <a:pt x="223" y="300"/>
                    </a:cubicBezTo>
                    <a:cubicBezTo>
                      <a:pt x="229" y="299"/>
                      <a:pt x="232" y="295"/>
                      <a:pt x="238" y="293"/>
                    </a:cubicBezTo>
                    <a:cubicBezTo>
                      <a:pt x="238" y="293"/>
                      <a:pt x="239" y="293"/>
                      <a:pt x="239" y="293"/>
                    </a:cubicBezTo>
                    <a:cubicBezTo>
                      <a:pt x="243" y="293"/>
                      <a:pt x="245" y="295"/>
                      <a:pt x="248" y="296"/>
                    </a:cubicBezTo>
                    <a:cubicBezTo>
                      <a:pt x="250" y="297"/>
                      <a:pt x="253" y="299"/>
                      <a:pt x="256" y="299"/>
                    </a:cubicBezTo>
                    <a:cubicBezTo>
                      <a:pt x="257" y="299"/>
                      <a:pt x="257" y="299"/>
                      <a:pt x="257" y="299"/>
                    </a:cubicBezTo>
                    <a:cubicBezTo>
                      <a:pt x="257" y="296"/>
                      <a:pt x="257" y="294"/>
                      <a:pt x="259" y="293"/>
                    </a:cubicBezTo>
                    <a:cubicBezTo>
                      <a:pt x="259" y="293"/>
                      <a:pt x="260" y="293"/>
                      <a:pt x="261" y="293"/>
                    </a:cubicBezTo>
                    <a:cubicBezTo>
                      <a:pt x="262" y="293"/>
                      <a:pt x="263" y="293"/>
                      <a:pt x="265" y="293"/>
                    </a:cubicBezTo>
                    <a:cubicBezTo>
                      <a:pt x="266" y="293"/>
                      <a:pt x="267" y="293"/>
                      <a:pt x="268" y="293"/>
                    </a:cubicBezTo>
                    <a:cubicBezTo>
                      <a:pt x="273" y="293"/>
                      <a:pt x="278" y="294"/>
                      <a:pt x="278" y="299"/>
                    </a:cubicBezTo>
                    <a:cubicBezTo>
                      <a:pt x="278" y="309"/>
                      <a:pt x="282" y="313"/>
                      <a:pt x="290" y="314"/>
                    </a:cubicBezTo>
                    <a:cubicBezTo>
                      <a:pt x="288" y="305"/>
                      <a:pt x="289" y="303"/>
                      <a:pt x="290" y="297"/>
                    </a:cubicBezTo>
                    <a:cubicBezTo>
                      <a:pt x="288" y="294"/>
                      <a:pt x="285" y="293"/>
                      <a:pt x="285" y="288"/>
                    </a:cubicBezTo>
                    <a:cubicBezTo>
                      <a:pt x="287" y="277"/>
                      <a:pt x="295" y="270"/>
                      <a:pt x="306" y="267"/>
                    </a:cubicBezTo>
                    <a:cubicBezTo>
                      <a:pt x="307" y="262"/>
                      <a:pt x="307" y="262"/>
                      <a:pt x="306" y="257"/>
                    </a:cubicBezTo>
                    <a:cubicBezTo>
                      <a:pt x="307" y="257"/>
                      <a:pt x="307" y="257"/>
                      <a:pt x="308" y="257"/>
                    </a:cubicBezTo>
                    <a:cubicBezTo>
                      <a:pt x="311" y="257"/>
                      <a:pt x="312" y="256"/>
                      <a:pt x="314" y="255"/>
                    </a:cubicBezTo>
                    <a:cubicBezTo>
                      <a:pt x="310" y="246"/>
                      <a:pt x="319" y="248"/>
                      <a:pt x="317" y="236"/>
                    </a:cubicBezTo>
                    <a:cubicBezTo>
                      <a:pt x="323" y="234"/>
                      <a:pt x="328" y="231"/>
                      <a:pt x="333" y="229"/>
                    </a:cubicBezTo>
                    <a:cubicBezTo>
                      <a:pt x="334" y="224"/>
                      <a:pt x="328" y="225"/>
                      <a:pt x="330" y="219"/>
                    </a:cubicBezTo>
                    <a:cubicBezTo>
                      <a:pt x="336" y="214"/>
                      <a:pt x="345" y="212"/>
                      <a:pt x="353" y="209"/>
                    </a:cubicBezTo>
                    <a:cubicBezTo>
                      <a:pt x="354" y="213"/>
                      <a:pt x="350" y="212"/>
                      <a:pt x="350" y="215"/>
                    </a:cubicBezTo>
                    <a:cubicBezTo>
                      <a:pt x="356" y="213"/>
                      <a:pt x="363" y="210"/>
                      <a:pt x="367" y="205"/>
                    </a:cubicBezTo>
                    <a:cubicBezTo>
                      <a:pt x="363" y="202"/>
                      <a:pt x="355" y="204"/>
                      <a:pt x="356" y="196"/>
                    </a:cubicBezTo>
                    <a:cubicBezTo>
                      <a:pt x="357" y="192"/>
                      <a:pt x="362" y="192"/>
                      <a:pt x="366" y="190"/>
                    </a:cubicBezTo>
                    <a:cubicBezTo>
                      <a:pt x="366" y="185"/>
                      <a:pt x="363" y="186"/>
                      <a:pt x="364" y="181"/>
                    </a:cubicBezTo>
                    <a:cubicBezTo>
                      <a:pt x="366" y="182"/>
                      <a:pt x="367" y="182"/>
                      <a:pt x="368" y="182"/>
                    </a:cubicBezTo>
                    <a:cubicBezTo>
                      <a:pt x="371" y="182"/>
                      <a:pt x="374" y="181"/>
                      <a:pt x="377" y="179"/>
                    </a:cubicBezTo>
                    <a:cubicBezTo>
                      <a:pt x="380" y="177"/>
                      <a:pt x="383" y="175"/>
                      <a:pt x="385" y="175"/>
                    </a:cubicBezTo>
                    <a:cubicBezTo>
                      <a:pt x="386" y="175"/>
                      <a:pt x="386" y="175"/>
                      <a:pt x="387" y="176"/>
                    </a:cubicBezTo>
                    <a:cubicBezTo>
                      <a:pt x="383" y="185"/>
                      <a:pt x="375" y="190"/>
                      <a:pt x="372" y="200"/>
                    </a:cubicBezTo>
                    <a:cubicBezTo>
                      <a:pt x="373" y="200"/>
                      <a:pt x="374" y="200"/>
                      <a:pt x="374" y="200"/>
                    </a:cubicBezTo>
                    <a:cubicBezTo>
                      <a:pt x="376" y="200"/>
                      <a:pt x="377" y="200"/>
                      <a:pt x="379" y="199"/>
                    </a:cubicBezTo>
                    <a:cubicBezTo>
                      <a:pt x="380" y="199"/>
                      <a:pt x="381" y="198"/>
                      <a:pt x="383" y="198"/>
                    </a:cubicBezTo>
                    <a:cubicBezTo>
                      <a:pt x="384" y="198"/>
                      <a:pt x="384" y="198"/>
                      <a:pt x="385" y="198"/>
                    </a:cubicBezTo>
                    <a:cubicBezTo>
                      <a:pt x="385" y="201"/>
                      <a:pt x="384" y="205"/>
                      <a:pt x="387" y="205"/>
                    </a:cubicBezTo>
                    <a:cubicBezTo>
                      <a:pt x="387" y="204"/>
                      <a:pt x="388" y="204"/>
                      <a:pt x="389" y="204"/>
                    </a:cubicBezTo>
                    <a:cubicBezTo>
                      <a:pt x="389" y="204"/>
                      <a:pt x="391" y="204"/>
                      <a:pt x="392" y="205"/>
                    </a:cubicBezTo>
                    <a:cubicBezTo>
                      <a:pt x="393" y="205"/>
                      <a:pt x="394" y="206"/>
                      <a:pt x="396" y="206"/>
                    </a:cubicBezTo>
                    <a:cubicBezTo>
                      <a:pt x="397" y="206"/>
                      <a:pt x="397" y="206"/>
                      <a:pt x="398" y="205"/>
                    </a:cubicBezTo>
                    <a:cubicBezTo>
                      <a:pt x="397" y="201"/>
                      <a:pt x="395" y="196"/>
                      <a:pt x="398" y="193"/>
                    </a:cubicBezTo>
                    <a:cubicBezTo>
                      <a:pt x="392" y="192"/>
                      <a:pt x="391" y="187"/>
                      <a:pt x="388" y="183"/>
                    </a:cubicBezTo>
                    <a:cubicBezTo>
                      <a:pt x="389" y="172"/>
                      <a:pt x="389" y="171"/>
                      <a:pt x="388" y="160"/>
                    </a:cubicBezTo>
                    <a:cubicBezTo>
                      <a:pt x="387" y="159"/>
                      <a:pt x="387" y="159"/>
                      <a:pt x="386" y="159"/>
                    </a:cubicBezTo>
                    <a:cubicBezTo>
                      <a:pt x="384" y="159"/>
                      <a:pt x="383" y="160"/>
                      <a:pt x="380" y="160"/>
                    </a:cubicBezTo>
                    <a:cubicBezTo>
                      <a:pt x="381" y="152"/>
                      <a:pt x="373" y="152"/>
                      <a:pt x="372" y="145"/>
                    </a:cubicBezTo>
                    <a:cubicBezTo>
                      <a:pt x="374" y="143"/>
                      <a:pt x="374" y="141"/>
                      <a:pt x="374" y="138"/>
                    </a:cubicBezTo>
                    <a:cubicBezTo>
                      <a:pt x="368" y="134"/>
                      <a:pt x="370" y="121"/>
                      <a:pt x="361" y="120"/>
                    </a:cubicBezTo>
                    <a:cubicBezTo>
                      <a:pt x="360" y="123"/>
                      <a:pt x="363" y="129"/>
                      <a:pt x="360" y="129"/>
                    </a:cubicBezTo>
                    <a:cubicBezTo>
                      <a:pt x="359" y="129"/>
                      <a:pt x="359" y="129"/>
                      <a:pt x="359" y="129"/>
                    </a:cubicBezTo>
                    <a:cubicBezTo>
                      <a:pt x="359" y="129"/>
                      <a:pt x="358" y="129"/>
                      <a:pt x="358" y="129"/>
                    </a:cubicBezTo>
                    <a:cubicBezTo>
                      <a:pt x="357" y="129"/>
                      <a:pt x="356" y="129"/>
                      <a:pt x="354" y="129"/>
                    </a:cubicBezTo>
                    <a:cubicBezTo>
                      <a:pt x="353" y="129"/>
                      <a:pt x="352" y="129"/>
                      <a:pt x="351" y="129"/>
                    </a:cubicBezTo>
                    <a:cubicBezTo>
                      <a:pt x="350" y="129"/>
                      <a:pt x="348" y="129"/>
                      <a:pt x="348" y="127"/>
                    </a:cubicBezTo>
                    <a:cubicBezTo>
                      <a:pt x="348" y="121"/>
                      <a:pt x="348" y="116"/>
                      <a:pt x="348" y="110"/>
                    </a:cubicBezTo>
                    <a:cubicBezTo>
                      <a:pt x="346" y="111"/>
                      <a:pt x="345" y="111"/>
                      <a:pt x="344" y="111"/>
                    </a:cubicBezTo>
                    <a:cubicBezTo>
                      <a:pt x="340" y="111"/>
                      <a:pt x="339" y="106"/>
                      <a:pt x="333" y="105"/>
                    </a:cubicBezTo>
                    <a:cubicBezTo>
                      <a:pt x="332" y="106"/>
                      <a:pt x="331" y="106"/>
                      <a:pt x="331" y="106"/>
                    </a:cubicBezTo>
                    <a:cubicBezTo>
                      <a:pt x="330" y="106"/>
                      <a:pt x="329" y="106"/>
                      <a:pt x="329" y="105"/>
                    </a:cubicBezTo>
                    <a:cubicBezTo>
                      <a:pt x="328" y="104"/>
                      <a:pt x="327" y="103"/>
                      <a:pt x="326" y="103"/>
                    </a:cubicBezTo>
                    <a:cubicBezTo>
                      <a:pt x="326" y="103"/>
                      <a:pt x="325" y="103"/>
                      <a:pt x="325" y="103"/>
                    </a:cubicBezTo>
                    <a:cubicBezTo>
                      <a:pt x="325" y="103"/>
                      <a:pt x="325" y="103"/>
                      <a:pt x="324" y="103"/>
                    </a:cubicBezTo>
                    <a:cubicBezTo>
                      <a:pt x="323" y="103"/>
                      <a:pt x="322" y="104"/>
                      <a:pt x="322" y="104"/>
                    </a:cubicBezTo>
                    <a:cubicBezTo>
                      <a:pt x="321" y="105"/>
                      <a:pt x="320" y="105"/>
                      <a:pt x="319" y="105"/>
                    </a:cubicBezTo>
                    <a:cubicBezTo>
                      <a:pt x="319" y="105"/>
                      <a:pt x="318" y="105"/>
                      <a:pt x="317" y="105"/>
                    </a:cubicBezTo>
                    <a:cubicBezTo>
                      <a:pt x="320" y="122"/>
                      <a:pt x="313" y="132"/>
                      <a:pt x="316" y="145"/>
                    </a:cubicBezTo>
                    <a:cubicBezTo>
                      <a:pt x="315" y="145"/>
                      <a:pt x="315" y="145"/>
                      <a:pt x="315" y="145"/>
                    </a:cubicBezTo>
                    <a:cubicBezTo>
                      <a:pt x="314" y="145"/>
                      <a:pt x="313" y="144"/>
                      <a:pt x="312" y="144"/>
                    </a:cubicBezTo>
                    <a:cubicBezTo>
                      <a:pt x="311" y="143"/>
                      <a:pt x="309" y="142"/>
                      <a:pt x="308" y="142"/>
                    </a:cubicBezTo>
                    <a:cubicBezTo>
                      <a:pt x="307" y="142"/>
                      <a:pt x="306" y="143"/>
                      <a:pt x="306" y="145"/>
                    </a:cubicBezTo>
                    <a:cubicBezTo>
                      <a:pt x="307" y="147"/>
                      <a:pt x="308" y="147"/>
                      <a:pt x="309" y="147"/>
                    </a:cubicBezTo>
                    <a:cubicBezTo>
                      <a:pt x="309" y="147"/>
                      <a:pt x="310" y="147"/>
                      <a:pt x="310" y="147"/>
                    </a:cubicBezTo>
                    <a:cubicBezTo>
                      <a:pt x="310" y="147"/>
                      <a:pt x="311" y="147"/>
                      <a:pt x="311" y="147"/>
                    </a:cubicBezTo>
                    <a:cubicBezTo>
                      <a:pt x="311" y="147"/>
                      <a:pt x="312" y="147"/>
                      <a:pt x="312" y="148"/>
                    </a:cubicBezTo>
                    <a:cubicBezTo>
                      <a:pt x="307" y="152"/>
                      <a:pt x="307" y="161"/>
                      <a:pt x="304" y="169"/>
                    </a:cubicBezTo>
                    <a:cubicBezTo>
                      <a:pt x="301" y="164"/>
                      <a:pt x="300" y="155"/>
                      <a:pt x="298" y="148"/>
                    </a:cubicBezTo>
                    <a:cubicBezTo>
                      <a:pt x="297" y="147"/>
                      <a:pt x="296" y="147"/>
                      <a:pt x="296" y="147"/>
                    </a:cubicBezTo>
                    <a:cubicBezTo>
                      <a:pt x="294" y="147"/>
                      <a:pt x="294" y="149"/>
                      <a:pt x="291" y="150"/>
                    </a:cubicBezTo>
                    <a:cubicBezTo>
                      <a:pt x="291" y="148"/>
                      <a:pt x="290" y="147"/>
                      <a:pt x="289" y="147"/>
                    </a:cubicBezTo>
                    <a:cubicBezTo>
                      <a:pt x="288" y="147"/>
                      <a:pt x="287" y="148"/>
                      <a:pt x="285" y="148"/>
                    </a:cubicBezTo>
                    <a:cubicBezTo>
                      <a:pt x="280" y="143"/>
                      <a:pt x="274" y="138"/>
                      <a:pt x="267" y="136"/>
                    </a:cubicBezTo>
                    <a:cubicBezTo>
                      <a:pt x="270" y="127"/>
                      <a:pt x="261" y="130"/>
                      <a:pt x="262" y="124"/>
                    </a:cubicBezTo>
                    <a:cubicBezTo>
                      <a:pt x="262" y="124"/>
                      <a:pt x="263" y="124"/>
                      <a:pt x="263" y="124"/>
                    </a:cubicBezTo>
                    <a:cubicBezTo>
                      <a:pt x="265" y="124"/>
                      <a:pt x="265" y="121"/>
                      <a:pt x="265" y="119"/>
                    </a:cubicBezTo>
                    <a:cubicBezTo>
                      <a:pt x="271" y="116"/>
                      <a:pt x="273" y="110"/>
                      <a:pt x="278" y="106"/>
                    </a:cubicBezTo>
                    <a:cubicBezTo>
                      <a:pt x="282" y="100"/>
                      <a:pt x="284" y="93"/>
                      <a:pt x="293" y="93"/>
                    </a:cubicBezTo>
                    <a:cubicBezTo>
                      <a:pt x="293" y="90"/>
                      <a:pt x="291" y="89"/>
                      <a:pt x="291" y="86"/>
                    </a:cubicBezTo>
                    <a:cubicBezTo>
                      <a:pt x="302" y="83"/>
                      <a:pt x="308" y="82"/>
                      <a:pt x="316" y="79"/>
                    </a:cubicBezTo>
                    <a:cubicBezTo>
                      <a:pt x="315" y="72"/>
                      <a:pt x="316" y="66"/>
                      <a:pt x="317" y="62"/>
                    </a:cubicBezTo>
                    <a:cubicBezTo>
                      <a:pt x="315" y="59"/>
                      <a:pt x="311" y="59"/>
                      <a:pt x="309" y="56"/>
                    </a:cubicBezTo>
                    <a:cubicBezTo>
                      <a:pt x="311" y="56"/>
                      <a:pt x="312" y="56"/>
                      <a:pt x="313" y="56"/>
                    </a:cubicBezTo>
                    <a:cubicBezTo>
                      <a:pt x="318" y="56"/>
                      <a:pt x="322" y="57"/>
                      <a:pt x="324" y="60"/>
                    </a:cubicBezTo>
                    <a:cubicBezTo>
                      <a:pt x="324" y="58"/>
                      <a:pt x="325" y="58"/>
                      <a:pt x="327" y="58"/>
                    </a:cubicBezTo>
                    <a:cubicBezTo>
                      <a:pt x="328" y="58"/>
                      <a:pt x="329" y="58"/>
                      <a:pt x="330" y="59"/>
                    </a:cubicBezTo>
                    <a:cubicBezTo>
                      <a:pt x="332" y="60"/>
                      <a:pt x="333" y="60"/>
                      <a:pt x="335" y="60"/>
                    </a:cubicBezTo>
                    <a:cubicBezTo>
                      <a:pt x="335" y="60"/>
                      <a:pt x="336" y="60"/>
                      <a:pt x="337" y="60"/>
                    </a:cubicBezTo>
                    <a:cubicBezTo>
                      <a:pt x="334" y="69"/>
                      <a:pt x="344" y="65"/>
                      <a:pt x="343" y="72"/>
                    </a:cubicBezTo>
                    <a:cubicBezTo>
                      <a:pt x="342" y="85"/>
                      <a:pt x="324" y="80"/>
                      <a:pt x="322" y="93"/>
                    </a:cubicBezTo>
                    <a:cubicBezTo>
                      <a:pt x="324" y="96"/>
                      <a:pt x="328" y="96"/>
                      <a:pt x="333" y="96"/>
                    </a:cubicBezTo>
                    <a:cubicBezTo>
                      <a:pt x="334" y="96"/>
                      <a:pt x="336" y="96"/>
                      <a:pt x="338" y="96"/>
                    </a:cubicBezTo>
                    <a:cubicBezTo>
                      <a:pt x="348" y="101"/>
                      <a:pt x="352" y="112"/>
                      <a:pt x="366" y="113"/>
                    </a:cubicBezTo>
                    <a:cubicBezTo>
                      <a:pt x="362" y="104"/>
                      <a:pt x="369" y="105"/>
                      <a:pt x="367" y="94"/>
                    </a:cubicBezTo>
                    <a:cubicBezTo>
                      <a:pt x="367" y="90"/>
                      <a:pt x="363" y="89"/>
                      <a:pt x="363" y="84"/>
                    </a:cubicBezTo>
                    <a:cubicBezTo>
                      <a:pt x="369" y="84"/>
                      <a:pt x="370" y="89"/>
                      <a:pt x="376" y="91"/>
                    </a:cubicBezTo>
                    <a:cubicBezTo>
                      <a:pt x="375" y="87"/>
                      <a:pt x="375" y="84"/>
                      <a:pt x="378" y="84"/>
                    </a:cubicBezTo>
                    <a:cubicBezTo>
                      <a:pt x="379" y="84"/>
                      <a:pt x="380" y="84"/>
                      <a:pt x="380" y="84"/>
                    </a:cubicBezTo>
                    <a:cubicBezTo>
                      <a:pt x="379" y="79"/>
                      <a:pt x="382" y="78"/>
                      <a:pt x="382" y="74"/>
                    </a:cubicBezTo>
                    <a:cubicBezTo>
                      <a:pt x="381" y="74"/>
                      <a:pt x="381" y="74"/>
                      <a:pt x="381" y="74"/>
                    </a:cubicBezTo>
                    <a:cubicBezTo>
                      <a:pt x="378" y="74"/>
                      <a:pt x="379" y="70"/>
                      <a:pt x="377" y="68"/>
                    </a:cubicBezTo>
                    <a:cubicBezTo>
                      <a:pt x="372" y="67"/>
                      <a:pt x="367" y="65"/>
                      <a:pt x="363" y="63"/>
                    </a:cubicBezTo>
                    <a:cubicBezTo>
                      <a:pt x="363" y="60"/>
                      <a:pt x="367" y="60"/>
                      <a:pt x="367" y="56"/>
                    </a:cubicBezTo>
                    <a:cubicBezTo>
                      <a:pt x="365" y="52"/>
                      <a:pt x="360" y="51"/>
                      <a:pt x="361" y="44"/>
                    </a:cubicBezTo>
                    <a:cubicBezTo>
                      <a:pt x="356" y="44"/>
                      <a:pt x="351" y="44"/>
                      <a:pt x="346" y="44"/>
                    </a:cubicBezTo>
                    <a:cubicBezTo>
                      <a:pt x="347" y="39"/>
                      <a:pt x="342" y="40"/>
                      <a:pt x="342" y="36"/>
                    </a:cubicBezTo>
                    <a:cubicBezTo>
                      <a:pt x="340" y="35"/>
                      <a:pt x="339" y="35"/>
                      <a:pt x="338" y="35"/>
                    </a:cubicBezTo>
                    <a:cubicBezTo>
                      <a:pt x="333" y="35"/>
                      <a:pt x="330" y="37"/>
                      <a:pt x="325" y="37"/>
                    </a:cubicBezTo>
                    <a:cubicBezTo>
                      <a:pt x="326" y="32"/>
                      <a:pt x="323" y="30"/>
                      <a:pt x="320" y="30"/>
                    </a:cubicBezTo>
                    <a:cubicBezTo>
                      <a:pt x="316" y="30"/>
                      <a:pt x="312" y="33"/>
                      <a:pt x="311" y="36"/>
                    </a:cubicBezTo>
                    <a:cubicBezTo>
                      <a:pt x="311" y="29"/>
                      <a:pt x="309" y="25"/>
                      <a:pt x="304" y="25"/>
                    </a:cubicBezTo>
                    <a:cubicBezTo>
                      <a:pt x="296" y="31"/>
                      <a:pt x="286" y="48"/>
                      <a:pt x="296" y="58"/>
                    </a:cubicBezTo>
                    <a:cubicBezTo>
                      <a:pt x="297" y="58"/>
                      <a:pt x="297" y="58"/>
                      <a:pt x="297" y="58"/>
                    </a:cubicBezTo>
                    <a:cubicBezTo>
                      <a:pt x="298" y="58"/>
                      <a:pt x="299" y="58"/>
                      <a:pt x="300" y="58"/>
                    </a:cubicBezTo>
                    <a:cubicBezTo>
                      <a:pt x="301" y="58"/>
                      <a:pt x="301" y="58"/>
                      <a:pt x="302" y="58"/>
                    </a:cubicBezTo>
                    <a:cubicBezTo>
                      <a:pt x="303" y="58"/>
                      <a:pt x="304" y="58"/>
                      <a:pt x="304" y="60"/>
                    </a:cubicBezTo>
                    <a:cubicBezTo>
                      <a:pt x="302" y="65"/>
                      <a:pt x="299" y="68"/>
                      <a:pt x="296" y="72"/>
                    </a:cubicBezTo>
                    <a:cubicBezTo>
                      <a:pt x="292" y="68"/>
                      <a:pt x="300" y="68"/>
                      <a:pt x="298" y="62"/>
                    </a:cubicBezTo>
                    <a:cubicBezTo>
                      <a:pt x="292" y="58"/>
                      <a:pt x="287" y="53"/>
                      <a:pt x="285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2" y="46"/>
                      <a:pt x="281" y="45"/>
                      <a:pt x="279" y="44"/>
                    </a:cubicBezTo>
                    <a:cubicBezTo>
                      <a:pt x="278" y="43"/>
                      <a:pt x="277" y="42"/>
                      <a:pt x="275" y="42"/>
                    </a:cubicBezTo>
                    <a:cubicBezTo>
                      <a:pt x="274" y="42"/>
                      <a:pt x="273" y="42"/>
                      <a:pt x="272" y="43"/>
                    </a:cubicBezTo>
                    <a:cubicBezTo>
                      <a:pt x="272" y="47"/>
                      <a:pt x="269" y="46"/>
                      <a:pt x="270" y="51"/>
                    </a:cubicBezTo>
                    <a:cubicBezTo>
                      <a:pt x="276" y="53"/>
                      <a:pt x="274" y="67"/>
                      <a:pt x="270" y="70"/>
                    </a:cubicBezTo>
                    <a:cubicBezTo>
                      <a:pt x="268" y="69"/>
                      <a:pt x="267" y="66"/>
                      <a:pt x="267" y="62"/>
                    </a:cubicBezTo>
                    <a:cubicBezTo>
                      <a:pt x="266" y="61"/>
                      <a:pt x="266" y="61"/>
                      <a:pt x="265" y="61"/>
                    </a:cubicBezTo>
                    <a:cubicBezTo>
                      <a:pt x="259" y="61"/>
                      <a:pt x="258" y="68"/>
                      <a:pt x="252" y="68"/>
                    </a:cubicBezTo>
                    <a:cubicBezTo>
                      <a:pt x="246" y="66"/>
                      <a:pt x="240" y="64"/>
                      <a:pt x="236" y="58"/>
                    </a:cubicBezTo>
                    <a:cubicBezTo>
                      <a:pt x="237" y="58"/>
                      <a:pt x="238" y="58"/>
                      <a:pt x="239" y="58"/>
                    </a:cubicBezTo>
                    <a:cubicBezTo>
                      <a:pt x="242" y="58"/>
                      <a:pt x="243" y="58"/>
                      <a:pt x="245" y="59"/>
                    </a:cubicBezTo>
                    <a:cubicBezTo>
                      <a:pt x="247" y="59"/>
                      <a:pt x="249" y="60"/>
                      <a:pt x="251" y="60"/>
                    </a:cubicBezTo>
                    <a:cubicBezTo>
                      <a:pt x="251" y="60"/>
                      <a:pt x="252" y="60"/>
                      <a:pt x="252" y="60"/>
                    </a:cubicBezTo>
                    <a:cubicBezTo>
                      <a:pt x="256" y="56"/>
                      <a:pt x="252" y="55"/>
                      <a:pt x="252" y="49"/>
                    </a:cubicBezTo>
                    <a:cubicBezTo>
                      <a:pt x="261" y="47"/>
                      <a:pt x="265" y="40"/>
                      <a:pt x="273" y="37"/>
                    </a:cubicBezTo>
                    <a:cubicBezTo>
                      <a:pt x="270" y="32"/>
                      <a:pt x="271" y="28"/>
                      <a:pt x="270" y="24"/>
                    </a:cubicBezTo>
                    <a:cubicBezTo>
                      <a:pt x="262" y="24"/>
                      <a:pt x="254" y="24"/>
                      <a:pt x="246" y="24"/>
                    </a:cubicBezTo>
                    <a:cubicBezTo>
                      <a:pt x="242" y="28"/>
                      <a:pt x="234" y="28"/>
                      <a:pt x="233" y="36"/>
                    </a:cubicBezTo>
                    <a:cubicBezTo>
                      <a:pt x="232" y="33"/>
                      <a:pt x="231" y="31"/>
                      <a:pt x="230" y="29"/>
                    </a:cubicBezTo>
                    <a:cubicBezTo>
                      <a:pt x="230" y="29"/>
                      <a:pt x="229" y="29"/>
                      <a:pt x="229" y="29"/>
                    </a:cubicBezTo>
                    <a:cubicBezTo>
                      <a:pt x="229" y="29"/>
                      <a:pt x="228" y="29"/>
                      <a:pt x="227" y="29"/>
                    </a:cubicBezTo>
                    <a:cubicBezTo>
                      <a:pt x="227" y="29"/>
                      <a:pt x="226" y="29"/>
                      <a:pt x="225" y="29"/>
                    </a:cubicBezTo>
                    <a:cubicBezTo>
                      <a:pt x="223" y="29"/>
                      <a:pt x="220" y="28"/>
                      <a:pt x="222" y="24"/>
                    </a:cubicBezTo>
                    <a:cubicBezTo>
                      <a:pt x="223" y="24"/>
                      <a:pt x="225" y="24"/>
                      <a:pt x="226" y="24"/>
                    </a:cubicBezTo>
                    <a:cubicBezTo>
                      <a:pt x="237" y="24"/>
                      <a:pt x="249" y="17"/>
                      <a:pt x="259" y="13"/>
                    </a:cubicBezTo>
                    <a:cubicBezTo>
                      <a:pt x="259" y="17"/>
                      <a:pt x="262" y="19"/>
                      <a:pt x="266" y="19"/>
                    </a:cubicBezTo>
                    <a:cubicBezTo>
                      <a:pt x="270" y="19"/>
                      <a:pt x="274" y="17"/>
                      <a:pt x="275" y="15"/>
                    </a:cubicBezTo>
                    <a:cubicBezTo>
                      <a:pt x="274" y="11"/>
                      <a:pt x="274" y="6"/>
                      <a:pt x="272" y="3"/>
                    </a:cubicBezTo>
                    <a:cubicBezTo>
                      <a:pt x="262" y="4"/>
                      <a:pt x="258" y="11"/>
                      <a:pt x="248" y="11"/>
                    </a:cubicBezTo>
                    <a:cubicBezTo>
                      <a:pt x="248" y="8"/>
                      <a:pt x="248" y="4"/>
                      <a:pt x="248" y="1"/>
                    </a:cubicBezTo>
                    <a:cubicBezTo>
                      <a:pt x="246" y="1"/>
                      <a:pt x="245" y="0"/>
                      <a:pt x="24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ś1iďê">
                <a:extLst>
                  <a:ext uri="{FF2B5EF4-FFF2-40B4-BE49-F238E27FC236}">
                    <a16:creationId xmlns="" xmlns:a16="http://schemas.microsoft.com/office/drawing/2014/main" id="{C13C76B0-AB2F-49FA-87B9-07A8821A7816}"/>
                  </a:ext>
                </a:extLst>
              </p:cNvPr>
              <p:cNvSpPr/>
              <p:nvPr/>
            </p:nvSpPr>
            <p:spPr bwMode="auto">
              <a:xfrm>
                <a:off x="9572896" y="1504096"/>
                <a:ext cx="204000" cy="199794"/>
              </a:xfrm>
              <a:custGeom>
                <a:avLst/>
                <a:gdLst>
                  <a:gd name="T0" fmla="*/ 53 w 53"/>
                  <a:gd name="T1" fmla="*/ 0 h 52"/>
                  <a:gd name="T2" fmla="*/ 45 w 53"/>
                  <a:gd name="T3" fmla="*/ 0 h 52"/>
                  <a:gd name="T4" fmla="*/ 43 w 53"/>
                  <a:gd name="T5" fmla="*/ 4 h 52"/>
                  <a:gd name="T6" fmla="*/ 13 w 53"/>
                  <a:gd name="T7" fmla="*/ 14 h 52"/>
                  <a:gd name="T8" fmla="*/ 6 w 53"/>
                  <a:gd name="T9" fmla="*/ 32 h 52"/>
                  <a:gd name="T10" fmla="*/ 0 w 53"/>
                  <a:gd name="T11" fmla="*/ 42 h 52"/>
                  <a:gd name="T12" fmla="*/ 16 w 53"/>
                  <a:gd name="T13" fmla="*/ 52 h 52"/>
                  <a:gd name="T14" fmla="*/ 21 w 53"/>
                  <a:gd name="T15" fmla="*/ 49 h 52"/>
                  <a:gd name="T16" fmla="*/ 21 w 53"/>
                  <a:gd name="T17" fmla="*/ 49 h 52"/>
                  <a:gd name="T18" fmla="*/ 13 w 53"/>
                  <a:gd name="T19" fmla="*/ 26 h 52"/>
                  <a:gd name="T20" fmla="*/ 37 w 53"/>
                  <a:gd name="T21" fmla="*/ 13 h 52"/>
                  <a:gd name="T22" fmla="*/ 40 w 53"/>
                  <a:gd name="T23" fmla="*/ 13 h 52"/>
                  <a:gd name="T24" fmla="*/ 53 w 53"/>
                  <a:gd name="T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52">
                    <a:moveTo>
                      <a:pt x="53" y="0"/>
                    </a:moveTo>
                    <a:cubicBezTo>
                      <a:pt x="50" y="0"/>
                      <a:pt x="48" y="0"/>
                      <a:pt x="45" y="0"/>
                    </a:cubicBezTo>
                    <a:cubicBezTo>
                      <a:pt x="45" y="2"/>
                      <a:pt x="45" y="4"/>
                      <a:pt x="43" y="4"/>
                    </a:cubicBezTo>
                    <a:cubicBezTo>
                      <a:pt x="31" y="5"/>
                      <a:pt x="22" y="10"/>
                      <a:pt x="13" y="14"/>
                    </a:cubicBezTo>
                    <a:cubicBezTo>
                      <a:pt x="13" y="23"/>
                      <a:pt x="5" y="22"/>
                      <a:pt x="6" y="32"/>
                    </a:cubicBezTo>
                    <a:cubicBezTo>
                      <a:pt x="4" y="35"/>
                      <a:pt x="0" y="37"/>
                      <a:pt x="0" y="42"/>
                    </a:cubicBezTo>
                    <a:cubicBezTo>
                      <a:pt x="5" y="46"/>
                      <a:pt x="10" y="49"/>
                      <a:pt x="16" y="52"/>
                    </a:cubicBezTo>
                    <a:cubicBezTo>
                      <a:pt x="17" y="50"/>
                      <a:pt x="18" y="49"/>
                      <a:pt x="21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18" y="41"/>
                      <a:pt x="11" y="39"/>
                      <a:pt x="13" y="26"/>
                    </a:cubicBezTo>
                    <a:cubicBezTo>
                      <a:pt x="24" y="25"/>
                      <a:pt x="28" y="17"/>
                      <a:pt x="37" y="13"/>
                    </a:cubicBezTo>
                    <a:cubicBezTo>
                      <a:pt x="38" y="13"/>
                      <a:pt x="39" y="13"/>
                      <a:pt x="40" y="13"/>
                    </a:cubicBezTo>
                    <a:cubicBezTo>
                      <a:pt x="48" y="13"/>
                      <a:pt x="52" y="8"/>
                      <a:pt x="5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şļïďê">
                <a:extLst>
                  <a:ext uri="{FF2B5EF4-FFF2-40B4-BE49-F238E27FC236}">
                    <a16:creationId xmlns="" xmlns:a16="http://schemas.microsoft.com/office/drawing/2014/main" id="{253FC2F9-F8C0-4E20-BFBD-D592593B0A4F}"/>
                  </a:ext>
                </a:extLst>
              </p:cNvPr>
              <p:cNvSpPr/>
              <p:nvPr/>
            </p:nvSpPr>
            <p:spPr bwMode="auto">
              <a:xfrm>
                <a:off x="10622340" y="1504096"/>
                <a:ext cx="107258" cy="69402"/>
              </a:xfrm>
              <a:custGeom>
                <a:avLst/>
                <a:gdLst>
                  <a:gd name="T0" fmla="*/ 16 w 28"/>
                  <a:gd name="T1" fmla="*/ 0 h 18"/>
                  <a:gd name="T2" fmla="*/ 15 w 28"/>
                  <a:gd name="T3" fmla="*/ 0 h 18"/>
                  <a:gd name="T4" fmla="*/ 12 w 28"/>
                  <a:gd name="T5" fmla="*/ 4 h 18"/>
                  <a:gd name="T6" fmla="*/ 12 w 28"/>
                  <a:gd name="T7" fmla="*/ 4 h 18"/>
                  <a:gd name="T8" fmla="*/ 2 w 28"/>
                  <a:gd name="T9" fmla="*/ 4 h 18"/>
                  <a:gd name="T10" fmla="*/ 18 w 28"/>
                  <a:gd name="T11" fmla="*/ 18 h 18"/>
                  <a:gd name="T12" fmla="*/ 28 w 28"/>
                  <a:gd name="T13" fmla="*/ 7 h 18"/>
                  <a:gd name="T14" fmla="*/ 16 w 2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8">
                    <a:moveTo>
                      <a:pt x="16" y="0"/>
                    </a:moveTo>
                    <a:cubicBezTo>
                      <a:pt x="16" y="0"/>
                      <a:pt x="15" y="0"/>
                      <a:pt x="15" y="0"/>
                    </a:cubicBezTo>
                    <a:cubicBezTo>
                      <a:pt x="14" y="1"/>
                      <a:pt x="14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9" y="4"/>
                      <a:pt x="5" y="4"/>
                      <a:pt x="2" y="4"/>
                    </a:cubicBezTo>
                    <a:cubicBezTo>
                      <a:pt x="0" y="16"/>
                      <a:pt x="14" y="12"/>
                      <a:pt x="18" y="18"/>
                    </a:cubicBezTo>
                    <a:cubicBezTo>
                      <a:pt x="22" y="15"/>
                      <a:pt x="24" y="10"/>
                      <a:pt x="28" y="7"/>
                    </a:cubicBezTo>
                    <a:cubicBezTo>
                      <a:pt x="22" y="7"/>
                      <a:pt x="21" y="0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îṣḷíḍê">
                <a:extLst>
                  <a:ext uri="{FF2B5EF4-FFF2-40B4-BE49-F238E27FC236}">
                    <a16:creationId xmlns="" xmlns:a16="http://schemas.microsoft.com/office/drawing/2014/main" id="{DEEB65FD-E19A-40D0-A197-D64CEAA9D3F5}"/>
                  </a:ext>
                </a:extLst>
              </p:cNvPr>
              <p:cNvSpPr/>
              <p:nvPr/>
            </p:nvSpPr>
            <p:spPr bwMode="auto">
              <a:xfrm>
                <a:off x="8601266" y="1765930"/>
                <a:ext cx="141959" cy="107258"/>
              </a:xfrm>
              <a:custGeom>
                <a:avLst/>
                <a:gdLst>
                  <a:gd name="T0" fmla="*/ 7 w 37"/>
                  <a:gd name="T1" fmla="*/ 0 h 28"/>
                  <a:gd name="T2" fmla="*/ 6 w 37"/>
                  <a:gd name="T3" fmla="*/ 0 h 28"/>
                  <a:gd name="T4" fmla="*/ 0 w 37"/>
                  <a:gd name="T5" fmla="*/ 12 h 28"/>
                  <a:gd name="T6" fmla="*/ 2 w 37"/>
                  <a:gd name="T7" fmla="*/ 12 h 28"/>
                  <a:gd name="T8" fmla="*/ 4 w 37"/>
                  <a:gd name="T9" fmla="*/ 11 h 28"/>
                  <a:gd name="T10" fmla="*/ 7 w 37"/>
                  <a:gd name="T11" fmla="*/ 10 h 28"/>
                  <a:gd name="T12" fmla="*/ 8 w 37"/>
                  <a:gd name="T13" fmla="*/ 10 h 28"/>
                  <a:gd name="T14" fmla="*/ 3 w 37"/>
                  <a:gd name="T15" fmla="*/ 21 h 28"/>
                  <a:gd name="T16" fmla="*/ 6 w 37"/>
                  <a:gd name="T17" fmla="*/ 20 h 28"/>
                  <a:gd name="T18" fmla="*/ 15 w 37"/>
                  <a:gd name="T19" fmla="*/ 28 h 28"/>
                  <a:gd name="T20" fmla="*/ 20 w 37"/>
                  <a:gd name="T21" fmla="*/ 26 h 28"/>
                  <a:gd name="T22" fmla="*/ 27 w 37"/>
                  <a:gd name="T23" fmla="*/ 28 h 28"/>
                  <a:gd name="T24" fmla="*/ 36 w 37"/>
                  <a:gd name="T25" fmla="*/ 22 h 28"/>
                  <a:gd name="T26" fmla="*/ 32 w 37"/>
                  <a:gd name="T27" fmla="*/ 5 h 28"/>
                  <a:gd name="T28" fmla="*/ 27 w 37"/>
                  <a:gd name="T29" fmla="*/ 6 h 28"/>
                  <a:gd name="T30" fmla="*/ 24 w 37"/>
                  <a:gd name="T31" fmla="*/ 6 h 28"/>
                  <a:gd name="T32" fmla="*/ 22 w 37"/>
                  <a:gd name="T33" fmla="*/ 6 h 28"/>
                  <a:gd name="T34" fmla="*/ 16 w 37"/>
                  <a:gd name="T35" fmla="*/ 7 h 28"/>
                  <a:gd name="T36" fmla="*/ 7 w 37"/>
                  <a:gd name="T3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8">
                    <a:moveTo>
                      <a:pt x="7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8" y="8"/>
                      <a:pt x="0" y="6"/>
                      <a:pt x="0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3" y="12"/>
                      <a:pt x="4" y="12"/>
                      <a:pt x="4" y="11"/>
                    </a:cubicBezTo>
                    <a:cubicBezTo>
                      <a:pt x="5" y="11"/>
                      <a:pt x="6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7" y="14"/>
                      <a:pt x="2" y="14"/>
                      <a:pt x="3" y="21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11" y="20"/>
                      <a:pt x="10" y="27"/>
                      <a:pt x="15" y="28"/>
                    </a:cubicBezTo>
                    <a:cubicBezTo>
                      <a:pt x="15" y="26"/>
                      <a:pt x="17" y="26"/>
                      <a:pt x="20" y="26"/>
                    </a:cubicBezTo>
                    <a:cubicBezTo>
                      <a:pt x="23" y="26"/>
                      <a:pt x="27" y="27"/>
                      <a:pt x="27" y="28"/>
                    </a:cubicBezTo>
                    <a:cubicBezTo>
                      <a:pt x="28" y="23"/>
                      <a:pt x="34" y="25"/>
                      <a:pt x="36" y="22"/>
                    </a:cubicBezTo>
                    <a:cubicBezTo>
                      <a:pt x="37" y="14"/>
                      <a:pt x="32" y="12"/>
                      <a:pt x="32" y="5"/>
                    </a:cubicBezTo>
                    <a:cubicBezTo>
                      <a:pt x="30" y="6"/>
                      <a:pt x="29" y="6"/>
                      <a:pt x="27" y="6"/>
                    </a:cubicBezTo>
                    <a:cubicBezTo>
                      <a:pt x="26" y="6"/>
                      <a:pt x="25" y="6"/>
                      <a:pt x="24" y="6"/>
                    </a:cubicBezTo>
                    <a:cubicBezTo>
                      <a:pt x="24" y="6"/>
                      <a:pt x="23" y="6"/>
                      <a:pt x="22" y="6"/>
                    </a:cubicBezTo>
                    <a:cubicBezTo>
                      <a:pt x="20" y="6"/>
                      <a:pt x="18" y="6"/>
                      <a:pt x="16" y="7"/>
                    </a:cubicBezTo>
                    <a:cubicBezTo>
                      <a:pt x="12" y="6"/>
                      <a:pt x="12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ṥ1íḍe">
                <a:extLst>
                  <a:ext uri="{FF2B5EF4-FFF2-40B4-BE49-F238E27FC236}">
                    <a16:creationId xmlns="" xmlns:a16="http://schemas.microsoft.com/office/drawing/2014/main" id="{7E98C700-E8BF-445F-B338-3C8F11762105}"/>
                  </a:ext>
                </a:extLst>
              </p:cNvPr>
              <p:cNvSpPr/>
              <p:nvPr/>
            </p:nvSpPr>
            <p:spPr bwMode="auto">
              <a:xfrm>
                <a:off x="7760028" y="1831127"/>
                <a:ext cx="95691" cy="62042"/>
              </a:xfrm>
              <a:custGeom>
                <a:avLst/>
                <a:gdLst>
                  <a:gd name="T0" fmla="*/ 10 w 25"/>
                  <a:gd name="T1" fmla="*/ 0 h 16"/>
                  <a:gd name="T2" fmla="*/ 8 w 25"/>
                  <a:gd name="T3" fmla="*/ 0 h 16"/>
                  <a:gd name="T4" fmla="*/ 2 w 25"/>
                  <a:gd name="T5" fmla="*/ 9 h 16"/>
                  <a:gd name="T6" fmla="*/ 0 w 25"/>
                  <a:gd name="T7" fmla="*/ 9 h 16"/>
                  <a:gd name="T8" fmla="*/ 11 w 25"/>
                  <a:gd name="T9" fmla="*/ 16 h 16"/>
                  <a:gd name="T10" fmla="*/ 12 w 25"/>
                  <a:gd name="T11" fmla="*/ 16 h 16"/>
                  <a:gd name="T12" fmla="*/ 14 w 25"/>
                  <a:gd name="T13" fmla="*/ 11 h 16"/>
                  <a:gd name="T14" fmla="*/ 18 w 25"/>
                  <a:gd name="T15" fmla="*/ 12 h 16"/>
                  <a:gd name="T16" fmla="*/ 22 w 25"/>
                  <a:gd name="T17" fmla="*/ 14 h 16"/>
                  <a:gd name="T18" fmla="*/ 25 w 25"/>
                  <a:gd name="T19" fmla="*/ 11 h 16"/>
                  <a:gd name="T20" fmla="*/ 18 w 25"/>
                  <a:gd name="T21" fmla="*/ 2 h 16"/>
                  <a:gd name="T22" fmla="*/ 16 w 25"/>
                  <a:gd name="T23" fmla="*/ 2 h 16"/>
                  <a:gd name="T24" fmla="*/ 13 w 25"/>
                  <a:gd name="T25" fmla="*/ 1 h 16"/>
                  <a:gd name="T26" fmla="*/ 10 w 25"/>
                  <a:gd name="T2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" h="16">
                    <a:moveTo>
                      <a:pt x="10" y="0"/>
                    </a:moveTo>
                    <a:cubicBezTo>
                      <a:pt x="10" y="0"/>
                      <a:pt x="9" y="0"/>
                      <a:pt x="8" y="0"/>
                    </a:cubicBezTo>
                    <a:cubicBezTo>
                      <a:pt x="6" y="3"/>
                      <a:pt x="7" y="9"/>
                      <a:pt x="2" y="9"/>
                    </a:cubicBezTo>
                    <a:cubicBezTo>
                      <a:pt x="2" y="9"/>
                      <a:pt x="1" y="9"/>
                      <a:pt x="0" y="9"/>
                    </a:cubicBezTo>
                    <a:cubicBezTo>
                      <a:pt x="0" y="15"/>
                      <a:pt x="5" y="16"/>
                      <a:pt x="11" y="16"/>
                    </a:cubicBezTo>
                    <a:cubicBezTo>
                      <a:pt x="11" y="16"/>
                      <a:pt x="11" y="16"/>
                      <a:pt x="12" y="16"/>
                    </a:cubicBezTo>
                    <a:cubicBezTo>
                      <a:pt x="11" y="12"/>
                      <a:pt x="12" y="11"/>
                      <a:pt x="14" y="11"/>
                    </a:cubicBezTo>
                    <a:cubicBezTo>
                      <a:pt x="15" y="11"/>
                      <a:pt x="16" y="12"/>
                      <a:pt x="18" y="12"/>
                    </a:cubicBezTo>
                    <a:cubicBezTo>
                      <a:pt x="19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5" y="11"/>
                    </a:cubicBezTo>
                    <a:cubicBezTo>
                      <a:pt x="18" y="9"/>
                      <a:pt x="22" y="6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2"/>
                      <a:pt x="14" y="2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ḻïḍé">
                <a:extLst>
                  <a:ext uri="{FF2B5EF4-FFF2-40B4-BE49-F238E27FC236}">
                    <a16:creationId xmlns="" xmlns:a16="http://schemas.microsoft.com/office/drawing/2014/main" id="{33C4AB19-4387-4F07-AF5F-4DFA59F6A759}"/>
                  </a:ext>
                </a:extLst>
              </p:cNvPr>
              <p:cNvSpPr/>
              <p:nvPr/>
            </p:nvSpPr>
            <p:spPr bwMode="auto">
              <a:xfrm>
                <a:off x="8824193" y="1965725"/>
                <a:ext cx="126186" cy="219774"/>
              </a:xfrm>
              <a:custGeom>
                <a:avLst/>
                <a:gdLst>
                  <a:gd name="T0" fmla="*/ 18 w 33"/>
                  <a:gd name="T1" fmla="*/ 0 h 57"/>
                  <a:gd name="T2" fmla="*/ 7 w 33"/>
                  <a:gd name="T3" fmla="*/ 3 h 57"/>
                  <a:gd name="T4" fmla="*/ 5 w 33"/>
                  <a:gd name="T5" fmla="*/ 26 h 57"/>
                  <a:gd name="T6" fmla="*/ 13 w 33"/>
                  <a:gd name="T7" fmla="*/ 29 h 57"/>
                  <a:gd name="T8" fmla="*/ 7 w 33"/>
                  <a:gd name="T9" fmla="*/ 37 h 57"/>
                  <a:gd name="T10" fmla="*/ 5 w 33"/>
                  <a:gd name="T11" fmla="*/ 36 h 57"/>
                  <a:gd name="T12" fmla="*/ 8 w 33"/>
                  <a:gd name="T13" fmla="*/ 52 h 57"/>
                  <a:gd name="T14" fmla="*/ 0 w 33"/>
                  <a:gd name="T15" fmla="*/ 57 h 57"/>
                  <a:gd name="T16" fmla="*/ 21 w 33"/>
                  <a:gd name="T17" fmla="*/ 55 h 57"/>
                  <a:gd name="T18" fmla="*/ 26 w 33"/>
                  <a:gd name="T19" fmla="*/ 55 h 57"/>
                  <a:gd name="T20" fmla="*/ 33 w 33"/>
                  <a:gd name="T21" fmla="*/ 38 h 57"/>
                  <a:gd name="T22" fmla="*/ 26 w 33"/>
                  <a:gd name="T23" fmla="*/ 33 h 57"/>
                  <a:gd name="T24" fmla="*/ 21 w 33"/>
                  <a:gd name="T25" fmla="*/ 12 h 57"/>
                  <a:gd name="T26" fmla="*/ 15 w 33"/>
                  <a:gd name="T27" fmla="*/ 7 h 57"/>
                  <a:gd name="T28" fmla="*/ 20 w 33"/>
                  <a:gd name="T29" fmla="*/ 0 h 57"/>
                  <a:gd name="T30" fmla="*/ 18 w 33"/>
                  <a:gd name="T31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" h="57">
                    <a:moveTo>
                      <a:pt x="18" y="0"/>
                    </a:moveTo>
                    <a:cubicBezTo>
                      <a:pt x="13" y="0"/>
                      <a:pt x="10" y="2"/>
                      <a:pt x="7" y="3"/>
                    </a:cubicBezTo>
                    <a:cubicBezTo>
                      <a:pt x="8" y="13"/>
                      <a:pt x="4" y="17"/>
                      <a:pt x="5" y="26"/>
                    </a:cubicBezTo>
                    <a:cubicBezTo>
                      <a:pt x="9" y="28"/>
                      <a:pt x="11" y="28"/>
                      <a:pt x="13" y="29"/>
                    </a:cubicBezTo>
                    <a:cubicBezTo>
                      <a:pt x="14" y="34"/>
                      <a:pt x="10" y="37"/>
                      <a:pt x="7" y="37"/>
                    </a:cubicBezTo>
                    <a:cubicBezTo>
                      <a:pt x="7" y="37"/>
                      <a:pt x="6" y="37"/>
                      <a:pt x="5" y="36"/>
                    </a:cubicBezTo>
                    <a:cubicBezTo>
                      <a:pt x="4" y="44"/>
                      <a:pt x="6" y="48"/>
                      <a:pt x="8" y="52"/>
                    </a:cubicBezTo>
                    <a:cubicBezTo>
                      <a:pt x="6" y="53"/>
                      <a:pt x="0" y="52"/>
                      <a:pt x="0" y="57"/>
                    </a:cubicBezTo>
                    <a:cubicBezTo>
                      <a:pt x="7" y="56"/>
                      <a:pt x="13" y="55"/>
                      <a:pt x="21" y="55"/>
                    </a:cubicBezTo>
                    <a:cubicBezTo>
                      <a:pt x="22" y="55"/>
                      <a:pt x="24" y="55"/>
                      <a:pt x="26" y="55"/>
                    </a:cubicBezTo>
                    <a:cubicBezTo>
                      <a:pt x="28" y="48"/>
                      <a:pt x="27" y="43"/>
                      <a:pt x="33" y="38"/>
                    </a:cubicBezTo>
                    <a:cubicBezTo>
                      <a:pt x="31" y="36"/>
                      <a:pt x="28" y="35"/>
                      <a:pt x="26" y="33"/>
                    </a:cubicBezTo>
                    <a:cubicBezTo>
                      <a:pt x="28" y="22"/>
                      <a:pt x="15" y="21"/>
                      <a:pt x="21" y="12"/>
                    </a:cubicBezTo>
                    <a:cubicBezTo>
                      <a:pt x="19" y="10"/>
                      <a:pt x="16" y="9"/>
                      <a:pt x="15" y="7"/>
                    </a:cubicBezTo>
                    <a:cubicBezTo>
                      <a:pt x="17" y="5"/>
                      <a:pt x="20" y="4"/>
                      <a:pt x="20" y="0"/>
                    </a:cubicBezTo>
                    <a:cubicBezTo>
                      <a:pt x="19" y="0"/>
                      <a:pt x="19" y="0"/>
                      <a:pt x="1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ŝ1iḓé">
                <a:extLst>
                  <a:ext uri="{FF2B5EF4-FFF2-40B4-BE49-F238E27FC236}">
                    <a16:creationId xmlns="" xmlns:a16="http://schemas.microsoft.com/office/drawing/2014/main" id="{045D4883-B67E-41A5-9E87-E386C846DA38}"/>
                  </a:ext>
                </a:extLst>
              </p:cNvPr>
              <p:cNvSpPr/>
              <p:nvPr/>
            </p:nvSpPr>
            <p:spPr bwMode="auto">
              <a:xfrm>
                <a:off x="8770565" y="2065622"/>
                <a:ext cx="60990" cy="73608"/>
              </a:xfrm>
              <a:custGeom>
                <a:avLst/>
                <a:gdLst>
                  <a:gd name="T0" fmla="*/ 16 w 16"/>
                  <a:gd name="T1" fmla="*/ 0 h 19"/>
                  <a:gd name="T2" fmla="*/ 8 w 16"/>
                  <a:gd name="T3" fmla="*/ 0 h 19"/>
                  <a:gd name="T4" fmla="*/ 6 w 16"/>
                  <a:gd name="T5" fmla="*/ 4 h 19"/>
                  <a:gd name="T6" fmla="*/ 5 w 16"/>
                  <a:gd name="T7" fmla="*/ 4 h 19"/>
                  <a:gd name="T8" fmla="*/ 4 w 16"/>
                  <a:gd name="T9" fmla="*/ 4 h 19"/>
                  <a:gd name="T10" fmla="*/ 1 w 16"/>
                  <a:gd name="T11" fmla="*/ 5 h 19"/>
                  <a:gd name="T12" fmla="*/ 3 w 16"/>
                  <a:gd name="T13" fmla="*/ 19 h 19"/>
                  <a:gd name="T14" fmla="*/ 16 w 16"/>
                  <a:gd name="T15" fmla="*/ 15 h 19"/>
                  <a:gd name="T16" fmla="*/ 16 w 16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9">
                    <a:moveTo>
                      <a:pt x="16" y="0"/>
                    </a:moveTo>
                    <a:cubicBezTo>
                      <a:pt x="13" y="0"/>
                      <a:pt x="10" y="0"/>
                      <a:pt x="8" y="0"/>
                    </a:cubicBezTo>
                    <a:cubicBezTo>
                      <a:pt x="8" y="3"/>
                      <a:pt x="7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5"/>
                    </a:cubicBezTo>
                    <a:cubicBezTo>
                      <a:pt x="2" y="10"/>
                      <a:pt x="0" y="16"/>
                      <a:pt x="3" y="19"/>
                    </a:cubicBezTo>
                    <a:cubicBezTo>
                      <a:pt x="7" y="17"/>
                      <a:pt x="13" y="18"/>
                      <a:pt x="16" y="15"/>
                    </a:cubicBezTo>
                    <a:cubicBezTo>
                      <a:pt x="14" y="8"/>
                      <a:pt x="16" y="8"/>
                      <a:pt x="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ŝḻiďé">
                <a:extLst>
                  <a:ext uri="{FF2B5EF4-FFF2-40B4-BE49-F238E27FC236}">
                    <a16:creationId xmlns="" xmlns:a16="http://schemas.microsoft.com/office/drawing/2014/main" id="{2F843D45-D8CC-4C31-8BC7-AD801E6D862B}"/>
                  </a:ext>
                </a:extLst>
              </p:cNvPr>
              <p:cNvSpPr/>
              <p:nvPr/>
            </p:nvSpPr>
            <p:spPr bwMode="auto">
              <a:xfrm>
                <a:off x="10879969" y="2269622"/>
                <a:ext cx="91485" cy="80969"/>
              </a:xfrm>
              <a:custGeom>
                <a:avLst/>
                <a:gdLst>
                  <a:gd name="T0" fmla="*/ 1 w 24"/>
                  <a:gd name="T1" fmla="*/ 0 h 21"/>
                  <a:gd name="T2" fmla="*/ 0 w 24"/>
                  <a:gd name="T3" fmla="*/ 19 h 21"/>
                  <a:gd name="T4" fmla="*/ 2 w 24"/>
                  <a:gd name="T5" fmla="*/ 21 h 21"/>
                  <a:gd name="T6" fmla="*/ 5 w 24"/>
                  <a:gd name="T7" fmla="*/ 18 h 21"/>
                  <a:gd name="T8" fmla="*/ 9 w 24"/>
                  <a:gd name="T9" fmla="*/ 16 h 21"/>
                  <a:gd name="T10" fmla="*/ 10 w 24"/>
                  <a:gd name="T11" fmla="*/ 16 h 21"/>
                  <a:gd name="T12" fmla="*/ 14 w 24"/>
                  <a:gd name="T13" fmla="*/ 21 h 21"/>
                  <a:gd name="T14" fmla="*/ 14 w 24"/>
                  <a:gd name="T15" fmla="*/ 21 h 21"/>
                  <a:gd name="T16" fmla="*/ 24 w 24"/>
                  <a:gd name="T17" fmla="*/ 7 h 21"/>
                  <a:gd name="T18" fmla="*/ 1 w 24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1">
                    <a:moveTo>
                      <a:pt x="1" y="0"/>
                    </a:moveTo>
                    <a:cubicBezTo>
                      <a:pt x="3" y="9"/>
                      <a:pt x="0" y="12"/>
                      <a:pt x="0" y="19"/>
                    </a:cubicBezTo>
                    <a:cubicBezTo>
                      <a:pt x="1" y="20"/>
                      <a:pt x="1" y="21"/>
                      <a:pt x="2" y="21"/>
                    </a:cubicBezTo>
                    <a:cubicBezTo>
                      <a:pt x="3" y="21"/>
                      <a:pt x="4" y="20"/>
                      <a:pt x="5" y="18"/>
                    </a:cubicBezTo>
                    <a:cubicBezTo>
                      <a:pt x="6" y="17"/>
                      <a:pt x="7" y="16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3" y="16"/>
                      <a:pt x="11" y="21"/>
                      <a:pt x="14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8" y="17"/>
                      <a:pt x="17" y="8"/>
                      <a:pt x="24" y="7"/>
                    </a:cubicBezTo>
                    <a:cubicBezTo>
                      <a:pt x="16" y="6"/>
                      <a:pt x="10" y="1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şḻíḋe">
                <a:extLst>
                  <a:ext uri="{FF2B5EF4-FFF2-40B4-BE49-F238E27FC236}">
                    <a16:creationId xmlns="" xmlns:a16="http://schemas.microsoft.com/office/drawing/2014/main" id="{E4645CE4-6A09-4FE8-8A7E-C6392BE8090B}"/>
                  </a:ext>
                </a:extLst>
              </p:cNvPr>
              <p:cNvSpPr/>
              <p:nvPr/>
            </p:nvSpPr>
            <p:spPr bwMode="auto">
              <a:xfrm>
                <a:off x="10771659" y="2350591"/>
                <a:ext cx="161938" cy="227134"/>
              </a:xfrm>
              <a:custGeom>
                <a:avLst/>
                <a:gdLst>
                  <a:gd name="T0" fmla="*/ 39 w 42"/>
                  <a:gd name="T1" fmla="*/ 0 h 59"/>
                  <a:gd name="T2" fmla="*/ 33 w 42"/>
                  <a:gd name="T3" fmla="*/ 0 h 59"/>
                  <a:gd name="T4" fmla="*/ 34 w 42"/>
                  <a:gd name="T5" fmla="*/ 21 h 59"/>
                  <a:gd name="T6" fmla="*/ 33 w 42"/>
                  <a:gd name="T7" fmla="*/ 24 h 59"/>
                  <a:gd name="T8" fmla="*/ 18 w 42"/>
                  <a:gd name="T9" fmla="*/ 35 h 59"/>
                  <a:gd name="T10" fmla="*/ 2 w 42"/>
                  <a:gd name="T11" fmla="*/ 45 h 59"/>
                  <a:gd name="T12" fmla="*/ 4 w 42"/>
                  <a:gd name="T13" fmla="*/ 47 h 59"/>
                  <a:gd name="T14" fmla="*/ 6 w 42"/>
                  <a:gd name="T15" fmla="*/ 47 h 59"/>
                  <a:gd name="T16" fmla="*/ 8 w 42"/>
                  <a:gd name="T17" fmla="*/ 47 h 59"/>
                  <a:gd name="T18" fmla="*/ 10 w 42"/>
                  <a:gd name="T19" fmla="*/ 49 h 59"/>
                  <a:gd name="T20" fmla="*/ 0 w 42"/>
                  <a:gd name="T21" fmla="*/ 49 h 59"/>
                  <a:gd name="T22" fmla="*/ 7 w 42"/>
                  <a:gd name="T23" fmla="*/ 59 h 59"/>
                  <a:gd name="T24" fmla="*/ 17 w 42"/>
                  <a:gd name="T25" fmla="*/ 47 h 59"/>
                  <a:gd name="T26" fmla="*/ 17 w 42"/>
                  <a:gd name="T27" fmla="*/ 47 h 59"/>
                  <a:gd name="T28" fmla="*/ 21 w 42"/>
                  <a:gd name="T29" fmla="*/ 49 h 59"/>
                  <a:gd name="T30" fmla="*/ 42 w 42"/>
                  <a:gd name="T31" fmla="*/ 35 h 59"/>
                  <a:gd name="T32" fmla="*/ 39 w 42"/>
                  <a:gd name="T3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" h="59">
                    <a:moveTo>
                      <a:pt x="39" y="0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5" y="8"/>
                      <a:pt x="32" y="12"/>
                      <a:pt x="34" y="21"/>
                    </a:cubicBezTo>
                    <a:cubicBezTo>
                      <a:pt x="33" y="21"/>
                      <a:pt x="33" y="22"/>
                      <a:pt x="33" y="24"/>
                    </a:cubicBezTo>
                    <a:cubicBezTo>
                      <a:pt x="27" y="27"/>
                      <a:pt x="24" y="29"/>
                      <a:pt x="18" y="35"/>
                    </a:cubicBezTo>
                    <a:cubicBezTo>
                      <a:pt x="12" y="38"/>
                      <a:pt x="2" y="36"/>
                      <a:pt x="2" y="45"/>
                    </a:cubicBezTo>
                    <a:cubicBezTo>
                      <a:pt x="2" y="47"/>
                      <a:pt x="3" y="47"/>
                      <a:pt x="4" y="47"/>
                    </a:cubicBezTo>
                    <a:cubicBezTo>
                      <a:pt x="4" y="47"/>
                      <a:pt x="5" y="47"/>
                      <a:pt x="6" y="47"/>
                    </a:cubicBezTo>
                    <a:cubicBezTo>
                      <a:pt x="7" y="47"/>
                      <a:pt x="8" y="47"/>
                      <a:pt x="8" y="47"/>
                    </a:cubicBezTo>
                    <a:cubicBezTo>
                      <a:pt x="9" y="47"/>
                      <a:pt x="10" y="47"/>
                      <a:pt x="10" y="49"/>
                    </a:cubicBezTo>
                    <a:cubicBezTo>
                      <a:pt x="7" y="49"/>
                      <a:pt x="4" y="49"/>
                      <a:pt x="0" y="49"/>
                    </a:cubicBezTo>
                    <a:cubicBezTo>
                      <a:pt x="0" y="55"/>
                      <a:pt x="4" y="56"/>
                      <a:pt x="7" y="59"/>
                    </a:cubicBezTo>
                    <a:cubicBezTo>
                      <a:pt x="8" y="53"/>
                      <a:pt x="12" y="49"/>
                      <a:pt x="17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9" y="47"/>
                      <a:pt x="20" y="48"/>
                      <a:pt x="21" y="49"/>
                    </a:cubicBezTo>
                    <a:cubicBezTo>
                      <a:pt x="26" y="42"/>
                      <a:pt x="37" y="41"/>
                      <a:pt x="42" y="35"/>
                    </a:cubicBezTo>
                    <a:cubicBezTo>
                      <a:pt x="42" y="22"/>
                      <a:pt x="39" y="13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ŝḷîdé">
                <a:extLst>
                  <a:ext uri="{FF2B5EF4-FFF2-40B4-BE49-F238E27FC236}">
                    <a16:creationId xmlns="" xmlns:a16="http://schemas.microsoft.com/office/drawing/2014/main" id="{9A40D2F1-5E6F-4427-A68C-D70A94D4B473}"/>
                  </a:ext>
                </a:extLst>
              </p:cNvPr>
              <p:cNvSpPr/>
              <p:nvPr/>
            </p:nvSpPr>
            <p:spPr bwMode="auto">
              <a:xfrm>
                <a:off x="9254277" y="2477828"/>
                <a:ext cx="42062" cy="27340"/>
              </a:xfrm>
              <a:custGeom>
                <a:avLst/>
                <a:gdLst>
                  <a:gd name="T0" fmla="*/ 4 w 11"/>
                  <a:gd name="T1" fmla="*/ 0 h 7"/>
                  <a:gd name="T2" fmla="*/ 2 w 11"/>
                  <a:gd name="T3" fmla="*/ 0 h 7"/>
                  <a:gd name="T4" fmla="*/ 2 w 11"/>
                  <a:gd name="T5" fmla="*/ 0 h 7"/>
                  <a:gd name="T6" fmla="*/ 0 w 11"/>
                  <a:gd name="T7" fmla="*/ 2 h 7"/>
                  <a:gd name="T8" fmla="*/ 10 w 11"/>
                  <a:gd name="T9" fmla="*/ 7 h 7"/>
                  <a:gd name="T10" fmla="*/ 4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1" y="7"/>
                      <a:pt x="5" y="3"/>
                      <a:pt x="10" y="7"/>
                    </a:cubicBezTo>
                    <a:cubicBezTo>
                      <a:pt x="11" y="2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şḻïḋè">
                <a:extLst>
                  <a:ext uri="{FF2B5EF4-FFF2-40B4-BE49-F238E27FC236}">
                    <a16:creationId xmlns="" xmlns:a16="http://schemas.microsoft.com/office/drawing/2014/main" id="{85BE9146-C92A-49E5-82E6-65B77E46553D}"/>
                  </a:ext>
                </a:extLst>
              </p:cNvPr>
              <p:cNvSpPr/>
              <p:nvPr/>
            </p:nvSpPr>
            <p:spPr bwMode="auto">
              <a:xfrm>
                <a:off x="10641268" y="2686035"/>
                <a:ext cx="46268" cy="65196"/>
              </a:xfrm>
              <a:custGeom>
                <a:avLst/>
                <a:gdLst>
                  <a:gd name="T0" fmla="*/ 8 w 12"/>
                  <a:gd name="T1" fmla="*/ 0 h 17"/>
                  <a:gd name="T2" fmla="*/ 0 w 12"/>
                  <a:gd name="T3" fmla="*/ 7 h 17"/>
                  <a:gd name="T4" fmla="*/ 5 w 12"/>
                  <a:gd name="T5" fmla="*/ 17 h 17"/>
                  <a:gd name="T6" fmla="*/ 12 w 12"/>
                  <a:gd name="T7" fmla="*/ 1 h 17"/>
                  <a:gd name="T8" fmla="*/ 8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8" y="0"/>
                    </a:moveTo>
                    <a:cubicBezTo>
                      <a:pt x="5" y="0"/>
                      <a:pt x="2" y="4"/>
                      <a:pt x="0" y="7"/>
                    </a:cubicBezTo>
                    <a:cubicBezTo>
                      <a:pt x="3" y="9"/>
                      <a:pt x="4" y="13"/>
                      <a:pt x="5" y="17"/>
                    </a:cubicBezTo>
                    <a:cubicBezTo>
                      <a:pt x="12" y="17"/>
                      <a:pt x="11" y="8"/>
                      <a:pt x="12" y="1"/>
                    </a:cubicBezTo>
                    <a:cubicBezTo>
                      <a:pt x="11" y="0"/>
                      <a:pt x="10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śľïde">
                <a:extLst>
                  <a:ext uri="{FF2B5EF4-FFF2-40B4-BE49-F238E27FC236}">
                    <a16:creationId xmlns="" xmlns:a16="http://schemas.microsoft.com/office/drawing/2014/main" id="{A5C62984-FA12-483C-B2E9-9EC55BF3E2ED}"/>
                  </a:ext>
                </a:extLst>
              </p:cNvPr>
              <p:cNvSpPr/>
              <p:nvPr/>
            </p:nvSpPr>
            <p:spPr bwMode="auto">
              <a:xfrm>
                <a:off x="7671698" y="2732303"/>
                <a:ext cx="237649" cy="104103"/>
              </a:xfrm>
              <a:custGeom>
                <a:avLst/>
                <a:gdLst>
                  <a:gd name="T0" fmla="*/ 28 w 62"/>
                  <a:gd name="T1" fmla="*/ 0 h 27"/>
                  <a:gd name="T2" fmla="*/ 4 w 62"/>
                  <a:gd name="T3" fmla="*/ 0 h 27"/>
                  <a:gd name="T4" fmla="*/ 1 w 62"/>
                  <a:gd name="T5" fmla="*/ 8 h 27"/>
                  <a:gd name="T6" fmla="*/ 2 w 62"/>
                  <a:gd name="T7" fmla="*/ 8 h 27"/>
                  <a:gd name="T8" fmla="*/ 7 w 62"/>
                  <a:gd name="T9" fmla="*/ 6 h 27"/>
                  <a:gd name="T10" fmla="*/ 12 w 62"/>
                  <a:gd name="T11" fmla="*/ 4 h 27"/>
                  <a:gd name="T12" fmla="*/ 15 w 62"/>
                  <a:gd name="T13" fmla="*/ 5 h 27"/>
                  <a:gd name="T14" fmla="*/ 30 w 62"/>
                  <a:gd name="T15" fmla="*/ 15 h 27"/>
                  <a:gd name="T16" fmla="*/ 32 w 62"/>
                  <a:gd name="T17" fmla="*/ 16 h 27"/>
                  <a:gd name="T18" fmla="*/ 35 w 62"/>
                  <a:gd name="T19" fmla="*/ 15 h 27"/>
                  <a:gd name="T20" fmla="*/ 39 w 62"/>
                  <a:gd name="T21" fmla="*/ 15 h 27"/>
                  <a:gd name="T22" fmla="*/ 43 w 62"/>
                  <a:gd name="T23" fmla="*/ 17 h 27"/>
                  <a:gd name="T24" fmla="*/ 39 w 62"/>
                  <a:gd name="T25" fmla="*/ 24 h 27"/>
                  <a:gd name="T26" fmla="*/ 42 w 62"/>
                  <a:gd name="T27" fmla="*/ 24 h 27"/>
                  <a:gd name="T28" fmla="*/ 51 w 62"/>
                  <a:gd name="T29" fmla="*/ 27 h 27"/>
                  <a:gd name="T30" fmla="*/ 56 w 62"/>
                  <a:gd name="T31" fmla="*/ 24 h 27"/>
                  <a:gd name="T32" fmla="*/ 59 w 62"/>
                  <a:gd name="T33" fmla="*/ 24 h 27"/>
                  <a:gd name="T34" fmla="*/ 61 w 62"/>
                  <a:gd name="T35" fmla="*/ 24 h 27"/>
                  <a:gd name="T36" fmla="*/ 62 w 62"/>
                  <a:gd name="T37" fmla="*/ 24 h 27"/>
                  <a:gd name="T38" fmla="*/ 41 w 62"/>
                  <a:gd name="T39" fmla="*/ 14 h 27"/>
                  <a:gd name="T40" fmla="*/ 38 w 62"/>
                  <a:gd name="T41" fmla="*/ 7 h 27"/>
                  <a:gd name="T42" fmla="*/ 28 w 62"/>
                  <a:gd name="T4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2" h="27">
                    <a:moveTo>
                      <a:pt x="28" y="0"/>
                    </a:moveTo>
                    <a:cubicBezTo>
                      <a:pt x="20" y="0"/>
                      <a:pt x="12" y="0"/>
                      <a:pt x="4" y="0"/>
                    </a:cubicBezTo>
                    <a:cubicBezTo>
                      <a:pt x="3" y="3"/>
                      <a:pt x="0" y="4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4" y="8"/>
                      <a:pt x="5" y="7"/>
                      <a:pt x="7" y="6"/>
                    </a:cubicBezTo>
                    <a:cubicBezTo>
                      <a:pt x="8" y="5"/>
                      <a:pt x="10" y="4"/>
                      <a:pt x="12" y="4"/>
                    </a:cubicBezTo>
                    <a:cubicBezTo>
                      <a:pt x="13" y="4"/>
                      <a:pt x="14" y="5"/>
                      <a:pt x="15" y="5"/>
                    </a:cubicBezTo>
                    <a:cubicBezTo>
                      <a:pt x="22" y="6"/>
                      <a:pt x="23" y="14"/>
                      <a:pt x="30" y="15"/>
                    </a:cubicBezTo>
                    <a:cubicBezTo>
                      <a:pt x="30" y="16"/>
                      <a:pt x="31" y="16"/>
                      <a:pt x="32" y="16"/>
                    </a:cubicBezTo>
                    <a:cubicBezTo>
                      <a:pt x="33" y="16"/>
                      <a:pt x="34" y="15"/>
                      <a:pt x="35" y="15"/>
                    </a:cubicBezTo>
                    <a:cubicBezTo>
                      <a:pt x="36" y="15"/>
                      <a:pt x="38" y="15"/>
                      <a:pt x="39" y="15"/>
                    </a:cubicBezTo>
                    <a:cubicBezTo>
                      <a:pt x="41" y="15"/>
                      <a:pt x="42" y="15"/>
                      <a:pt x="43" y="17"/>
                    </a:cubicBezTo>
                    <a:cubicBezTo>
                      <a:pt x="37" y="17"/>
                      <a:pt x="39" y="20"/>
                      <a:pt x="39" y="24"/>
                    </a:cubicBezTo>
                    <a:cubicBezTo>
                      <a:pt x="40" y="24"/>
                      <a:pt x="41" y="24"/>
                      <a:pt x="42" y="24"/>
                    </a:cubicBezTo>
                    <a:cubicBezTo>
                      <a:pt x="46" y="24"/>
                      <a:pt x="48" y="26"/>
                      <a:pt x="51" y="27"/>
                    </a:cubicBezTo>
                    <a:cubicBezTo>
                      <a:pt x="51" y="24"/>
                      <a:pt x="53" y="24"/>
                      <a:pt x="56" y="24"/>
                    </a:cubicBezTo>
                    <a:cubicBezTo>
                      <a:pt x="57" y="24"/>
                      <a:pt x="58" y="24"/>
                      <a:pt x="59" y="24"/>
                    </a:cubicBezTo>
                    <a:cubicBezTo>
                      <a:pt x="59" y="24"/>
                      <a:pt x="60" y="24"/>
                      <a:pt x="61" y="24"/>
                    </a:cubicBezTo>
                    <a:cubicBezTo>
                      <a:pt x="61" y="24"/>
                      <a:pt x="62" y="24"/>
                      <a:pt x="62" y="24"/>
                    </a:cubicBezTo>
                    <a:cubicBezTo>
                      <a:pt x="60" y="13"/>
                      <a:pt x="51" y="14"/>
                      <a:pt x="41" y="14"/>
                    </a:cubicBezTo>
                    <a:cubicBezTo>
                      <a:pt x="42" y="9"/>
                      <a:pt x="38" y="10"/>
                      <a:pt x="38" y="7"/>
                    </a:cubicBezTo>
                    <a:cubicBezTo>
                      <a:pt x="34" y="5"/>
                      <a:pt x="29" y="5"/>
                      <a:pt x="28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ṡḷiḍê">
                <a:extLst>
                  <a:ext uri="{FF2B5EF4-FFF2-40B4-BE49-F238E27FC236}">
                    <a16:creationId xmlns="" xmlns:a16="http://schemas.microsoft.com/office/drawing/2014/main" id="{09D1F7B3-AD54-4DAF-AA69-6DC4A378190E}"/>
                  </a:ext>
                </a:extLst>
              </p:cNvPr>
              <p:cNvSpPr/>
              <p:nvPr/>
            </p:nvSpPr>
            <p:spPr bwMode="auto">
              <a:xfrm>
                <a:off x="10668608" y="2790138"/>
                <a:ext cx="65196" cy="72557"/>
              </a:xfrm>
              <a:custGeom>
                <a:avLst/>
                <a:gdLst>
                  <a:gd name="T0" fmla="*/ 9 w 17"/>
                  <a:gd name="T1" fmla="*/ 0 h 19"/>
                  <a:gd name="T2" fmla="*/ 0 w 17"/>
                  <a:gd name="T3" fmla="*/ 9 h 19"/>
                  <a:gd name="T4" fmla="*/ 10 w 17"/>
                  <a:gd name="T5" fmla="*/ 19 h 19"/>
                  <a:gd name="T6" fmla="*/ 16 w 17"/>
                  <a:gd name="T7" fmla="*/ 4 h 19"/>
                  <a:gd name="T8" fmla="*/ 9 w 1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9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2" y="13"/>
                      <a:pt x="6" y="17"/>
                      <a:pt x="10" y="19"/>
                    </a:cubicBezTo>
                    <a:cubicBezTo>
                      <a:pt x="12" y="14"/>
                      <a:pt x="17" y="12"/>
                      <a:pt x="16" y="4"/>
                    </a:cubicBezTo>
                    <a:cubicBezTo>
                      <a:pt x="14" y="1"/>
                      <a:pt x="12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ḷíḍè">
                <a:extLst>
                  <a:ext uri="{FF2B5EF4-FFF2-40B4-BE49-F238E27FC236}">
                    <a16:creationId xmlns="" xmlns:a16="http://schemas.microsoft.com/office/drawing/2014/main" id="{B098D5D1-9147-45CE-AFE3-6C8D72FDD9CD}"/>
                  </a:ext>
                </a:extLst>
              </p:cNvPr>
              <p:cNvSpPr/>
              <p:nvPr/>
            </p:nvSpPr>
            <p:spPr bwMode="auto">
              <a:xfrm>
                <a:off x="10506670" y="2797499"/>
                <a:ext cx="34701" cy="46268"/>
              </a:xfrm>
              <a:custGeom>
                <a:avLst/>
                <a:gdLst>
                  <a:gd name="T0" fmla="*/ 4 w 9"/>
                  <a:gd name="T1" fmla="*/ 0 h 12"/>
                  <a:gd name="T2" fmla="*/ 3 w 9"/>
                  <a:gd name="T3" fmla="*/ 0 h 12"/>
                  <a:gd name="T4" fmla="*/ 3 w 9"/>
                  <a:gd name="T5" fmla="*/ 0 h 12"/>
                  <a:gd name="T6" fmla="*/ 3 w 9"/>
                  <a:gd name="T7" fmla="*/ 0 h 12"/>
                  <a:gd name="T8" fmla="*/ 3 w 9"/>
                  <a:gd name="T9" fmla="*/ 12 h 12"/>
                  <a:gd name="T10" fmla="*/ 9 w 9"/>
                  <a:gd name="T11" fmla="*/ 2 h 12"/>
                  <a:gd name="T12" fmla="*/ 4 w 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7"/>
                      <a:pt x="1" y="2"/>
                      <a:pt x="3" y="12"/>
                    </a:cubicBezTo>
                    <a:cubicBezTo>
                      <a:pt x="7" y="11"/>
                      <a:pt x="7" y="5"/>
                      <a:pt x="9" y="2"/>
                    </a:cubicBezTo>
                    <a:cubicBezTo>
                      <a:pt x="8" y="1"/>
                      <a:pt x="6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ṡlïḑê">
                <a:extLst>
                  <a:ext uri="{FF2B5EF4-FFF2-40B4-BE49-F238E27FC236}">
                    <a16:creationId xmlns="" xmlns:a16="http://schemas.microsoft.com/office/drawing/2014/main" id="{242C9507-DEF4-478D-A7CF-96067B30B24F}"/>
                  </a:ext>
                </a:extLst>
              </p:cNvPr>
              <p:cNvSpPr/>
              <p:nvPr/>
            </p:nvSpPr>
            <p:spPr bwMode="auto">
              <a:xfrm>
                <a:off x="8559204" y="2836406"/>
                <a:ext cx="30495" cy="26289"/>
              </a:xfrm>
              <a:custGeom>
                <a:avLst/>
                <a:gdLst>
                  <a:gd name="T0" fmla="*/ 4 w 8"/>
                  <a:gd name="T1" fmla="*/ 0 h 7"/>
                  <a:gd name="T2" fmla="*/ 1 w 8"/>
                  <a:gd name="T3" fmla="*/ 7 h 7"/>
                  <a:gd name="T4" fmla="*/ 8 w 8"/>
                  <a:gd name="T5" fmla="*/ 7 h 7"/>
                  <a:gd name="T6" fmla="*/ 4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4" y="0"/>
                    </a:moveTo>
                    <a:cubicBezTo>
                      <a:pt x="4" y="4"/>
                      <a:pt x="0" y="3"/>
                      <a:pt x="1" y="7"/>
                    </a:cubicBezTo>
                    <a:cubicBezTo>
                      <a:pt x="3" y="7"/>
                      <a:pt x="6" y="7"/>
                      <a:pt x="8" y="7"/>
                    </a:cubicBezTo>
                    <a:cubicBezTo>
                      <a:pt x="8" y="3"/>
                      <a:pt x="7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śḷîdê">
                <a:extLst>
                  <a:ext uri="{FF2B5EF4-FFF2-40B4-BE49-F238E27FC236}">
                    <a16:creationId xmlns="" xmlns:a16="http://schemas.microsoft.com/office/drawing/2014/main" id="{4BC30659-BABD-4A30-A356-D61DF413AB6E}"/>
                  </a:ext>
                </a:extLst>
              </p:cNvPr>
              <p:cNvSpPr/>
              <p:nvPr/>
            </p:nvSpPr>
            <p:spPr bwMode="auto">
              <a:xfrm>
                <a:off x="10718031" y="2878468"/>
                <a:ext cx="104103" cy="99897"/>
              </a:xfrm>
              <a:custGeom>
                <a:avLst/>
                <a:gdLst>
                  <a:gd name="T0" fmla="*/ 11 w 27"/>
                  <a:gd name="T1" fmla="*/ 0 h 26"/>
                  <a:gd name="T2" fmla="*/ 9 w 27"/>
                  <a:gd name="T3" fmla="*/ 12 h 26"/>
                  <a:gd name="T4" fmla="*/ 6 w 27"/>
                  <a:gd name="T5" fmla="*/ 11 h 26"/>
                  <a:gd name="T6" fmla="*/ 0 w 27"/>
                  <a:gd name="T7" fmla="*/ 17 h 26"/>
                  <a:gd name="T8" fmla="*/ 2 w 27"/>
                  <a:gd name="T9" fmla="*/ 19 h 26"/>
                  <a:gd name="T10" fmla="*/ 5 w 27"/>
                  <a:gd name="T11" fmla="*/ 18 h 26"/>
                  <a:gd name="T12" fmla="*/ 8 w 27"/>
                  <a:gd name="T13" fmla="*/ 17 h 26"/>
                  <a:gd name="T14" fmla="*/ 9 w 27"/>
                  <a:gd name="T15" fmla="*/ 17 h 26"/>
                  <a:gd name="T16" fmla="*/ 11 w 27"/>
                  <a:gd name="T17" fmla="*/ 26 h 26"/>
                  <a:gd name="T18" fmla="*/ 23 w 27"/>
                  <a:gd name="T19" fmla="*/ 19 h 26"/>
                  <a:gd name="T20" fmla="*/ 26 w 27"/>
                  <a:gd name="T21" fmla="*/ 19 h 26"/>
                  <a:gd name="T22" fmla="*/ 18 w 27"/>
                  <a:gd name="T23" fmla="*/ 8 h 26"/>
                  <a:gd name="T24" fmla="*/ 11 w 27"/>
                  <a:gd name="T2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26">
                    <a:moveTo>
                      <a:pt x="11" y="0"/>
                    </a:moveTo>
                    <a:cubicBezTo>
                      <a:pt x="9" y="2"/>
                      <a:pt x="10" y="7"/>
                      <a:pt x="9" y="12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1"/>
                      <a:pt x="2" y="14"/>
                      <a:pt x="0" y="17"/>
                    </a:cubicBezTo>
                    <a:cubicBezTo>
                      <a:pt x="1" y="18"/>
                      <a:pt x="2" y="19"/>
                      <a:pt x="2" y="19"/>
                    </a:cubicBezTo>
                    <a:cubicBezTo>
                      <a:pt x="3" y="19"/>
                      <a:pt x="4" y="18"/>
                      <a:pt x="5" y="18"/>
                    </a:cubicBezTo>
                    <a:cubicBezTo>
                      <a:pt x="6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1"/>
                      <a:pt x="6" y="25"/>
                      <a:pt x="11" y="26"/>
                    </a:cubicBezTo>
                    <a:cubicBezTo>
                      <a:pt x="13" y="21"/>
                      <a:pt x="17" y="19"/>
                      <a:pt x="23" y="19"/>
                    </a:cubicBezTo>
                    <a:cubicBezTo>
                      <a:pt x="24" y="19"/>
                      <a:pt x="25" y="19"/>
                      <a:pt x="26" y="19"/>
                    </a:cubicBezTo>
                    <a:cubicBezTo>
                      <a:pt x="27" y="11"/>
                      <a:pt x="21" y="12"/>
                      <a:pt x="18" y="8"/>
                    </a:cubicBezTo>
                    <a:cubicBezTo>
                      <a:pt x="18" y="3"/>
                      <a:pt x="16" y="0"/>
                      <a:pt x="1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şľídé">
                <a:extLst>
                  <a:ext uri="{FF2B5EF4-FFF2-40B4-BE49-F238E27FC236}">
                    <a16:creationId xmlns="" xmlns:a16="http://schemas.microsoft.com/office/drawing/2014/main" id="{446F6DAC-582B-4A18-B436-3556A9FD61FC}"/>
                  </a:ext>
                </a:extLst>
              </p:cNvPr>
              <p:cNvSpPr/>
              <p:nvPr/>
            </p:nvSpPr>
            <p:spPr bwMode="auto">
              <a:xfrm>
                <a:off x="10076587" y="2963643"/>
                <a:ext cx="53629" cy="68351"/>
              </a:xfrm>
              <a:custGeom>
                <a:avLst/>
                <a:gdLst>
                  <a:gd name="T0" fmla="*/ 6 w 14"/>
                  <a:gd name="T1" fmla="*/ 0 h 18"/>
                  <a:gd name="T2" fmla="*/ 6 w 14"/>
                  <a:gd name="T3" fmla="*/ 18 h 18"/>
                  <a:gd name="T4" fmla="*/ 7 w 14"/>
                  <a:gd name="T5" fmla="*/ 18 h 18"/>
                  <a:gd name="T6" fmla="*/ 14 w 14"/>
                  <a:gd name="T7" fmla="*/ 12 h 18"/>
                  <a:gd name="T8" fmla="*/ 6 w 14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8">
                    <a:moveTo>
                      <a:pt x="6" y="0"/>
                    </a:moveTo>
                    <a:cubicBezTo>
                      <a:pt x="9" y="11"/>
                      <a:pt x="0" y="13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8"/>
                      <a:pt x="11" y="13"/>
                      <a:pt x="14" y="12"/>
                    </a:cubicBezTo>
                    <a:cubicBezTo>
                      <a:pt x="13" y="7"/>
                      <a:pt x="10" y="4"/>
                      <a:pt x="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iSḷîḑê">
                <a:extLst>
                  <a:ext uri="{FF2B5EF4-FFF2-40B4-BE49-F238E27FC236}">
                    <a16:creationId xmlns="" xmlns:a16="http://schemas.microsoft.com/office/drawing/2014/main" id="{81EBE97A-7767-4161-BC38-1914CAA34DE4}"/>
                  </a:ext>
                </a:extLst>
              </p:cNvPr>
              <p:cNvSpPr/>
              <p:nvPr/>
            </p:nvSpPr>
            <p:spPr bwMode="auto">
              <a:xfrm>
                <a:off x="10510876" y="3024633"/>
                <a:ext cx="160887" cy="208206"/>
              </a:xfrm>
              <a:custGeom>
                <a:avLst/>
                <a:gdLst>
                  <a:gd name="T0" fmla="*/ 27 w 42"/>
                  <a:gd name="T1" fmla="*/ 0 h 54"/>
                  <a:gd name="T2" fmla="*/ 26 w 42"/>
                  <a:gd name="T3" fmla="*/ 0 h 54"/>
                  <a:gd name="T4" fmla="*/ 0 w 42"/>
                  <a:gd name="T5" fmla="*/ 31 h 54"/>
                  <a:gd name="T6" fmla="*/ 8 w 42"/>
                  <a:gd name="T7" fmla="*/ 48 h 54"/>
                  <a:gd name="T8" fmla="*/ 12 w 42"/>
                  <a:gd name="T9" fmla="*/ 48 h 54"/>
                  <a:gd name="T10" fmla="*/ 18 w 42"/>
                  <a:gd name="T11" fmla="*/ 51 h 54"/>
                  <a:gd name="T12" fmla="*/ 25 w 42"/>
                  <a:gd name="T13" fmla="*/ 54 h 54"/>
                  <a:gd name="T14" fmla="*/ 28 w 42"/>
                  <a:gd name="T15" fmla="*/ 54 h 54"/>
                  <a:gd name="T16" fmla="*/ 33 w 42"/>
                  <a:gd name="T17" fmla="*/ 48 h 54"/>
                  <a:gd name="T18" fmla="*/ 29 w 42"/>
                  <a:gd name="T19" fmla="*/ 47 h 54"/>
                  <a:gd name="T20" fmla="*/ 38 w 42"/>
                  <a:gd name="T21" fmla="*/ 31 h 54"/>
                  <a:gd name="T22" fmla="*/ 36 w 42"/>
                  <a:gd name="T23" fmla="*/ 15 h 54"/>
                  <a:gd name="T24" fmla="*/ 41 w 42"/>
                  <a:gd name="T25" fmla="*/ 7 h 54"/>
                  <a:gd name="T26" fmla="*/ 27 w 42"/>
                  <a:gd name="T2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" h="54">
                    <a:moveTo>
                      <a:pt x="27" y="0"/>
                    </a:moveTo>
                    <a:cubicBezTo>
                      <a:pt x="27" y="0"/>
                      <a:pt x="27" y="0"/>
                      <a:pt x="26" y="0"/>
                    </a:cubicBezTo>
                    <a:cubicBezTo>
                      <a:pt x="25" y="18"/>
                      <a:pt x="3" y="14"/>
                      <a:pt x="0" y="31"/>
                    </a:cubicBezTo>
                    <a:cubicBezTo>
                      <a:pt x="2" y="38"/>
                      <a:pt x="9" y="39"/>
                      <a:pt x="8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5" y="48"/>
                      <a:pt x="16" y="49"/>
                      <a:pt x="18" y="51"/>
                    </a:cubicBezTo>
                    <a:cubicBezTo>
                      <a:pt x="20" y="52"/>
                      <a:pt x="22" y="54"/>
                      <a:pt x="25" y="54"/>
                    </a:cubicBezTo>
                    <a:cubicBezTo>
                      <a:pt x="26" y="54"/>
                      <a:pt x="27" y="54"/>
                      <a:pt x="28" y="54"/>
                    </a:cubicBezTo>
                    <a:cubicBezTo>
                      <a:pt x="27" y="50"/>
                      <a:pt x="32" y="52"/>
                      <a:pt x="33" y="48"/>
                    </a:cubicBezTo>
                    <a:cubicBezTo>
                      <a:pt x="31" y="48"/>
                      <a:pt x="29" y="48"/>
                      <a:pt x="29" y="47"/>
                    </a:cubicBezTo>
                    <a:cubicBezTo>
                      <a:pt x="35" y="44"/>
                      <a:pt x="32" y="33"/>
                      <a:pt x="38" y="31"/>
                    </a:cubicBezTo>
                    <a:cubicBezTo>
                      <a:pt x="34" y="25"/>
                      <a:pt x="39" y="20"/>
                      <a:pt x="36" y="15"/>
                    </a:cubicBezTo>
                    <a:cubicBezTo>
                      <a:pt x="39" y="14"/>
                      <a:pt x="42" y="12"/>
                      <a:pt x="41" y="7"/>
                    </a:cubicBezTo>
                    <a:cubicBezTo>
                      <a:pt x="37" y="4"/>
                      <a:pt x="34" y="0"/>
                      <a:pt x="27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sľiḍè">
                <a:extLst>
                  <a:ext uri="{FF2B5EF4-FFF2-40B4-BE49-F238E27FC236}">
                    <a16:creationId xmlns="" xmlns:a16="http://schemas.microsoft.com/office/drawing/2014/main" id="{63A2C3C2-78CB-43FC-BD0A-06CE271CFF88}"/>
                  </a:ext>
                </a:extLst>
              </p:cNvPr>
              <p:cNvSpPr/>
              <p:nvPr/>
            </p:nvSpPr>
            <p:spPr bwMode="auto">
              <a:xfrm>
                <a:off x="10311082" y="3036200"/>
                <a:ext cx="157732" cy="196640"/>
              </a:xfrm>
              <a:custGeom>
                <a:avLst/>
                <a:gdLst>
                  <a:gd name="T0" fmla="*/ 9 w 41"/>
                  <a:gd name="T1" fmla="*/ 0 h 51"/>
                  <a:gd name="T2" fmla="*/ 7 w 41"/>
                  <a:gd name="T3" fmla="*/ 4 h 51"/>
                  <a:gd name="T4" fmla="*/ 5 w 41"/>
                  <a:gd name="T5" fmla="*/ 3 h 51"/>
                  <a:gd name="T6" fmla="*/ 2 w 41"/>
                  <a:gd name="T7" fmla="*/ 2 h 51"/>
                  <a:gd name="T8" fmla="*/ 0 w 41"/>
                  <a:gd name="T9" fmla="*/ 2 h 51"/>
                  <a:gd name="T10" fmla="*/ 20 w 41"/>
                  <a:gd name="T11" fmla="*/ 42 h 51"/>
                  <a:gd name="T12" fmla="*/ 35 w 41"/>
                  <a:gd name="T13" fmla="*/ 51 h 51"/>
                  <a:gd name="T14" fmla="*/ 38 w 41"/>
                  <a:gd name="T15" fmla="*/ 51 h 51"/>
                  <a:gd name="T16" fmla="*/ 35 w 41"/>
                  <a:gd name="T17" fmla="*/ 28 h 51"/>
                  <a:gd name="T18" fmla="*/ 21 w 41"/>
                  <a:gd name="T19" fmla="*/ 16 h 51"/>
                  <a:gd name="T20" fmla="*/ 15 w 41"/>
                  <a:gd name="T21" fmla="*/ 4 h 51"/>
                  <a:gd name="T22" fmla="*/ 14 w 41"/>
                  <a:gd name="T23" fmla="*/ 4 h 51"/>
                  <a:gd name="T24" fmla="*/ 9 w 41"/>
                  <a:gd name="T2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51">
                    <a:moveTo>
                      <a:pt x="9" y="0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3"/>
                      <a:pt x="5" y="3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2"/>
                      <a:pt x="23" y="18"/>
                      <a:pt x="20" y="42"/>
                    </a:cubicBezTo>
                    <a:cubicBezTo>
                      <a:pt x="27" y="43"/>
                      <a:pt x="29" y="51"/>
                      <a:pt x="35" y="51"/>
                    </a:cubicBezTo>
                    <a:cubicBezTo>
                      <a:pt x="36" y="51"/>
                      <a:pt x="37" y="51"/>
                      <a:pt x="38" y="51"/>
                    </a:cubicBezTo>
                    <a:cubicBezTo>
                      <a:pt x="41" y="44"/>
                      <a:pt x="34" y="36"/>
                      <a:pt x="35" y="28"/>
                    </a:cubicBezTo>
                    <a:cubicBezTo>
                      <a:pt x="30" y="25"/>
                      <a:pt x="24" y="20"/>
                      <a:pt x="21" y="16"/>
                    </a:cubicBezTo>
                    <a:cubicBezTo>
                      <a:pt x="19" y="12"/>
                      <a:pt x="14" y="9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1" y="4"/>
                      <a:pt x="11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ļîďê">
                <a:extLst>
                  <a:ext uri="{FF2B5EF4-FFF2-40B4-BE49-F238E27FC236}">
                    <a16:creationId xmlns="" xmlns:a16="http://schemas.microsoft.com/office/drawing/2014/main" id="{3DC61994-44B1-4465-A7A5-3DAE169FC799}"/>
                  </a:ext>
                </a:extLst>
              </p:cNvPr>
              <p:cNvSpPr/>
              <p:nvPr/>
            </p:nvSpPr>
            <p:spPr bwMode="auto">
              <a:xfrm>
                <a:off x="10638113" y="3109808"/>
                <a:ext cx="103052" cy="127237"/>
              </a:xfrm>
              <a:custGeom>
                <a:avLst/>
                <a:gdLst>
                  <a:gd name="T0" fmla="*/ 14 w 27"/>
                  <a:gd name="T1" fmla="*/ 0 h 33"/>
                  <a:gd name="T2" fmla="*/ 13 w 27"/>
                  <a:gd name="T3" fmla="*/ 33 h 33"/>
                  <a:gd name="T4" fmla="*/ 16 w 27"/>
                  <a:gd name="T5" fmla="*/ 23 h 33"/>
                  <a:gd name="T6" fmla="*/ 22 w 27"/>
                  <a:gd name="T7" fmla="*/ 29 h 33"/>
                  <a:gd name="T8" fmla="*/ 26 w 27"/>
                  <a:gd name="T9" fmla="*/ 28 h 33"/>
                  <a:gd name="T10" fmla="*/ 19 w 27"/>
                  <a:gd name="T11" fmla="*/ 11 h 33"/>
                  <a:gd name="T12" fmla="*/ 23 w 27"/>
                  <a:gd name="T13" fmla="*/ 12 h 33"/>
                  <a:gd name="T14" fmla="*/ 27 w 27"/>
                  <a:gd name="T15" fmla="*/ 11 h 33"/>
                  <a:gd name="T16" fmla="*/ 14 w 27"/>
                  <a:gd name="T1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33">
                    <a:moveTo>
                      <a:pt x="14" y="0"/>
                    </a:moveTo>
                    <a:cubicBezTo>
                      <a:pt x="6" y="8"/>
                      <a:pt x="0" y="27"/>
                      <a:pt x="13" y="33"/>
                    </a:cubicBezTo>
                    <a:cubicBezTo>
                      <a:pt x="12" y="28"/>
                      <a:pt x="13" y="24"/>
                      <a:pt x="16" y="23"/>
                    </a:cubicBezTo>
                    <a:cubicBezTo>
                      <a:pt x="19" y="25"/>
                      <a:pt x="19" y="29"/>
                      <a:pt x="22" y="29"/>
                    </a:cubicBezTo>
                    <a:cubicBezTo>
                      <a:pt x="23" y="29"/>
                      <a:pt x="24" y="29"/>
                      <a:pt x="26" y="28"/>
                    </a:cubicBezTo>
                    <a:cubicBezTo>
                      <a:pt x="25" y="21"/>
                      <a:pt x="19" y="19"/>
                      <a:pt x="19" y="11"/>
                    </a:cubicBezTo>
                    <a:cubicBezTo>
                      <a:pt x="20" y="12"/>
                      <a:pt x="22" y="12"/>
                      <a:pt x="23" y="12"/>
                    </a:cubicBezTo>
                    <a:cubicBezTo>
                      <a:pt x="25" y="12"/>
                      <a:pt x="26" y="12"/>
                      <a:pt x="27" y="11"/>
                    </a:cubicBezTo>
                    <a:cubicBezTo>
                      <a:pt x="27" y="3"/>
                      <a:pt x="17" y="6"/>
                      <a:pt x="14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$ļîdê">
                <a:extLst>
                  <a:ext uri="{FF2B5EF4-FFF2-40B4-BE49-F238E27FC236}">
                    <a16:creationId xmlns="" xmlns:a16="http://schemas.microsoft.com/office/drawing/2014/main" id="{A9229A35-35B9-4EF7-970F-CAB2627BAEC1}"/>
                  </a:ext>
                </a:extLst>
              </p:cNvPr>
              <p:cNvSpPr/>
              <p:nvPr/>
            </p:nvSpPr>
            <p:spPr bwMode="auto">
              <a:xfrm>
                <a:off x="10810567" y="3117169"/>
                <a:ext cx="69402" cy="34701"/>
              </a:xfrm>
              <a:custGeom>
                <a:avLst/>
                <a:gdLst>
                  <a:gd name="T0" fmla="*/ 10 w 18"/>
                  <a:gd name="T1" fmla="*/ 0 h 9"/>
                  <a:gd name="T2" fmla="*/ 0 w 18"/>
                  <a:gd name="T3" fmla="*/ 7 h 9"/>
                  <a:gd name="T4" fmla="*/ 7 w 18"/>
                  <a:gd name="T5" fmla="*/ 9 h 9"/>
                  <a:gd name="T6" fmla="*/ 18 w 18"/>
                  <a:gd name="T7" fmla="*/ 2 h 9"/>
                  <a:gd name="T8" fmla="*/ 10 w 1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">
                    <a:moveTo>
                      <a:pt x="10" y="0"/>
                    </a:moveTo>
                    <a:cubicBezTo>
                      <a:pt x="5" y="0"/>
                      <a:pt x="0" y="2"/>
                      <a:pt x="0" y="7"/>
                    </a:cubicBezTo>
                    <a:cubicBezTo>
                      <a:pt x="2" y="8"/>
                      <a:pt x="5" y="9"/>
                      <a:pt x="7" y="9"/>
                    </a:cubicBezTo>
                    <a:cubicBezTo>
                      <a:pt x="12" y="9"/>
                      <a:pt x="18" y="7"/>
                      <a:pt x="18" y="2"/>
                    </a:cubicBezTo>
                    <a:cubicBezTo>
                      <a:pt x="16" y="1"/>
                      <a:pt x="13" y="0"/>
                      <a:pt x="1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ṡľïḍè">
                <a:extLst>
                  <a:ext uri="{FF2B5EF4-FFF2-40B4-BE49-F238E27FC236}">
                    <a16:creationId xmlns="" xmlns:a16="http://schemas.microsoft.com/office/drawing/2014/main" id="{9C7DF49A-C6DC-4423-BAC9-2FFA3373246A}"/>
                  </a:ext>
                </a:extLst>
              </p:cNvPr>
              <p:cNvSpPr/>
              <p:nvPr/>
            </p:nvSpPr>
            <p:spPr bwMode="auto">
              <a:xfrm>
                <a:off x="10822134" y="3151870"/>
                <a:ext cx="292330" cy="165093"/>
              </a:xfrm>
              <a:custGeom>
                <a:avLst/>
                <a:gdLst>
                  <a:gd name="T0" fmla="*/ 33 w 76"/>
                  <a:gd name="T1" fmla="*/ 0 h 43"/>
                  <a:gd name="T2" fmla="*/ 21 w 76"/>
                  <a:gd name="T3" fmla="*/ 0 h 43"/>
                  <a:gd name="T4" fmla="*/ 15 w 76"/>
                  <a:gd name="T5" fmla="*/ 5 h 43"/>
                  <a:gd name="T6" fmla="*/ 15 w 76"/>
                  <a:gd name="T7" fmla="*/ 5 h 43"/>
                  <a:gd name="T8" fmla="*/ 14 w 76"/>
                  <a:gd name="T9" fmla="*/ 5 h 43"/>
                  <a:gd name="T10" fmla="*/ 11 w 76"/>
                  <a:gd name="T11" fmla="*/ 3 h 43"/>
                  <a:gd name="T12" fmla="*/ 8 w 76"/>
                  <a:gd name="T13" fmla="*/ 1 h 43"/>
                  <a:gd name="T14" fmla="*/ 7 w 76"/>
                  <a:gd name="T15" fmla="*/ 1 h 43"/>
                  <a:gd name="T16" fmla="*/ 2 w 76"/>
                  <a:gd name="T17" fmla="*/ 8 h 43"/>
                  <a:gd name="T18" fmla="*/ 3 w 76"/>
                  <a:gd name="T19" fmla="*/ 10 h 43"/>
                  <a:gd name="T20" fmla="*/ 5 w 76"/>
                  <a:gd name="T21" fmla="*/ 9 h 43"/>
                  <a:gd name="T22" fmla="*/ 8 w 76"/>
                  <a:gd name="T23" fmla="*/ 8 h 43"/>
                  <a:gd name="T24" fmla="*/ 10 w 76"/>
                  <a:gd name="T25" fmla="*/ 8 h 43"/>
                  <a:gd name="T26" fmla="*/ 33 w 76"/>
                  <a:gd name="T27" fmla="*/ 26 h 43"/>
                  <a:gd name="T28" fmla="*/ 33 w 76"/>
                  <a:gd name="T29" fmla="*/ 36 h 43"/>
                  <a:gd name="T30" fmla="*/ 38 w 76"/>
                  <a:gd name="T31" fmla="*/ 34 h 43"/>
                  <a:gd name="T32" fmla="*/ 51 w 76"/>
                  <a:gd name="T33" fmla="*/ 41 h 43"/>
                  <a:gd name="T34" fmla="*/ 60 w 76"/>
                  <a:gd name="T35" fmla="*/ 34 h 43"/>
                  <a:gd name="T36" fmla="*/ 62 w 76"/>
                  <a:gd name="T37" fmla="*/ 34 h 43"/>
                  <a:gd name="T38" fmla="*/ 72 w 76"/>
                  <a:gd name="T39" fmla="*/ 43 h 43"/>
                  <a:gd name="T40" fmla="*/ 76 w 76"/>
                  <a:gd name="T41" fmla="*/ 41 h 43"/>
                  <a:gd name="T42" fmla="*/ 72 w 76"/>
                  <a:gd name="T43" fmla="*/ 31 h 43"/>
                  <a:gd name="T44" fmla="*/ 59 w 76"/>
                  <a:gd name="T45" fmla="*/ 19 h 43"/>
                  <a:gd name="T46" fmla="*/ 59 w 76"/>
                  <a:gd name="T47" fmla="*/ 14 h 43"/>
                  <a:gd name="T48" fmla="*/ 33 w 76"/>
                  <a:gd name="T4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6" h="43">
                    <a:moveTo>
                      <a:pt x="33" y="0"/>
                    </a:moveTo>
                    <a:cubicBezTo>
                      <a:pt x="29" y="0"/>
                      <a:pt x="25" y="0"/>
                      <a:pt x="21" y="0"/>
                    </a:cubicBezTo>
                    <a:cubicBezTo>
                      <a:pt x="20" y="2"/>
                      <a:pt x="19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2" y="5"/>
                      <a:pt x="11" y="4"/>
                      <a:pt x="11" y="3"/>
                    </a:cubicBezTo>
                    <a:cubicBezTo>
                      <a:pt x="10" y="2"/>
                      <a:pt x="10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6"/>
                      <a:pt x="0" y="3"/>
                      <a:pt x="2" y="8"/>
                    </a:cubicBezTo>
                    <a:cubicBezTo>
                      <a:pt x="2" y="9"/>
                      <a:pt x="2" y="10"/>
                      <a:pt x="3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7" y="15"/>
                      <a:pt x="27" y="18"/>
                      <a:pt x="33" y="26"/>
                    </a:cubicBezTo>
                    <a:cubicBezTo>
                      <a:pt x="33" y="29"/>
                      <a:pt x="33" y="33"/>
                      <a:pt x="33" y="36"/>
                    </a:cubicBezTo>
                    <a:cubicBezTo>
                      <a:pt x="35" y="35"/>
                      <a:pt x="36" y="34"/>
                      <a:pt x="38" y="34"/>
                    </a:cubicBezTo>
                    <a:cubicBezTo>
                      <a:pt x="43" y="34"/>
                      <a:pt x="45" y="40"/>
                      <a:pt x="51" y="41"/>
                    </a:cubicBezTo>
                    <a:cubicBezTo>
                      <a:pt x="56" y="41"/>
                      <a:pt x="55" y="34"/>
                      <a:pt x="60" y="34"/>
                    </a:cubicBezTo>
                    <a:cubicBezTo>
                      <a:pt x="61" y="34"/>
                      <a:pt x="61" y="34"/>
                      <a:pt x="62" y="34"/>
                    </a:cubicBezTo>
                    <a:cubicBezTo>
                      <a:pt x="65" y="36"/>
                      <a:pt x="68" y="43"/>
                      <a:pt x="72" y="43"/>
                    </a:cubicBezTo>
                    <a:cubicBezTo>
                      <a:pt x="74" y="43"/>
                      <a:pt x="75" y="43"/>
                      <a:pt x="76" y="41"/>
                    </a:cubicBezTo>
                    <a:cubicBezTo>
                      <a:pt x="73" y="40"/>
                      <a:pt x="71" y="36"/>
                      <a:pt x="72" y="31"/>
                    </a:cubicBezTo>
                    <a:cubicBezTo>
                      <a:pt x="67" y="27"/>
                      <a:pt x="61" y="25"/>
                      <a:pt x="59" y="19"/>
                    </a:cubicBezTo>
                    <a:cubicBezTo>
                      <a:pt x="59" y="17"/>
                      <a:pt x="59" y="15"/>
                      <a:pt x="59" y="14"/>
                    </a:cubicBezTo>
                    <a:cubicBezTo>
                      <a:pt x="46" y="13"/>
                      <a:pt x="43" y="3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ṣḷiḋè">
                <a:extLst>
                  <a:ext uri="{FF2B5EF4-FFF2-40B4-BE49-F238E27FC236}">
                    <a16:creationId xmlns="" xmlns:a16="http://schemas.microsoft.com/office/drawing/2014/main" id="{9C8D337B-DAEE-46A0-9F1B-6FF4CEE08E44}"/>
                  </a:ext>
                </a:extLst>
              </p:cNvPr>
              <p:cNvSpPr/>
              <p:nvPr/>
            </p:nvSpPr>
            <p:spPr bwMode="auto">
              <a:xfrm>
                <a:off x="10457247" y="3237045"/>
                <a:ext cx="165093" cy="68351"/>
              </a:xfrm>
              <a:custGeom>
                <a:avLst/>
                <a:gdLst>
                  <a:gd name="T0" fmla="*/ 5 w 43"/>
                  <a:gd name="T1" fmla="*/ 0 h 18"/>
                  <a:gd name="T2" fmla="*/ 1 w 43"/>
                  <a:gd name="T3" fmla="*/ 11 h 18"/>
                  <a:gd name="T4" fmla="*/ 36 w 43"/>
                  <a:gd name="T5" fmla="*/ 18 h 18"/>
                  <a:gd name="T6" fmla="*/ 42 w 43"/>
                  <a:gd name="T7" fmla="*/ 18 h 18"/>
                  <a:gd name="T8" fmla="*/ 37 w 43"/>
                  <a:gd name="T9" fmla="*/ 7 h 18"/>
                  <a:gd name="T10" fmla="*/ 35 w 43"/>
                  <a:gd name="T11" fmla="*/ 7 h 18"/>
                  <a:gd name="T12" fmla="*/ 5 w 4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5" y="0"/>
                    </a:moveTo>
                    <a:cubicBezTo>
                      <a:pt x="3" y="3"/>
                      <a:pt x="0" y="5"/>
                      <a:pt x="1" y="11"/>
                    </a:cubicBezTo>
                    <a:cubicBezTo>
                      <a:pt x="15" y="11"/>
                      <a:pt x="22" y="18"/>
                      <a:pt x="36" y="18"/>
                    </a:cubicBezTo>
                    <a:cubicBezTo>
                      <a:pt x="38" y="18"/>
                      <a:pt x="40" y="18"/>
                      <a:pt x="42" y="18"/>
                    </a:cubicBezTo>
                    <a:cubicBezTo>
                      <a:pt x="43" y="11"/>
                      <a:pt x="36" y="13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23" y="7"/>
                      <a:pt x="14" y="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îṡḷíḍè">
                <a:extLst>
                  <a:ext uri="{FF2B5EF4-FFF2-40B4-BE49-F238E27FC236}">
                    <a16:creationId xmlns="" xmlns:a16="http://schemas.microsoft.com/office/drawing/2014/main" id="{964AC9CC-063E-474E-AD24-3F0FAE7EC1DB}"/>
                  </a:ext>
                </a:extLst>
              </p:cNvPr>
              <p:cNvSpPr/>
              <p:nvPr/>
            </p:nvSpPr>
            <p:spPr bwMode="auto">
              <a:xfrm>
                <a:off x="10541371" y="3328530"/>
                <a:ext cx="592021" cy="546805"/>
              </a:xfrm>
              <a:custGeom>
                <a:avLst/>
                <a:gdLst>
                  <a:gd name="T0" fmla="*/ 116 w 154"/>
                  <a:gd name="T1" fmla="*/ 0 h 142"/>
                  <a:gd name="T2" fmla="*/ 115 w 154"/>
                  <a:gd name="T3" fmla="*/ 0 h 142"/>
                  <a:gd name="T4" fmla="*/ 111 w 154"/>
                  <a:gd name="T5" fmla="*/ 30 h 142"/>
                  <a:gd name="T6" fmla="*/ 109 w 154"/>
                  <a:gd name="T7" fmla="*/ 30 h 142"/>
                  <a:gd name="T8" fmla="*/ 106 w 154"/>
                  <a:gd name="T9" fmla="*/ 28 h 142"/>
                  <a:gd name="T10" fmla="*/ 103 w 154"/>
                  <a:gd name="T11" fmla="*/ 26 h 142"/>
                  <a:gd name="T12" fmla="*/ 101 w 154"/>
                  <a:gd name="T13" fmla="*/ 26 h 142"/>
                  <a:gd name="T14" fmla="*/ 94 w 154"/>
                  <a:gd name="T15" fmla="*/ 18 h 142"/>
                  <a:gd name="T16" fmla="*/ 101 w 154"/>
                  <a:gd name="T17" fmla="*/ 11 h 142"/>
                  <a:gd name="T18" fmla="*/ 86 w 154"/>
                  <a:gd name="T19" fmla="*/ 7 h 142"/>
                  <a:gd name="T20" fmla="*/ 84 w 154"/>
                  <a:gd name="T21" fmla="*/ 7 h 142"/>
                  <a:gd name="T22" fmla="*/ 82 w 154"/>
                  <a:gd name="T23" fmla="*/ 7 h 142"/>
                  <a:gd name="T24" fmla="*/ 70 w 154"/>
                  <a:gd name="T25" fmla="*/ 6 h 142"/>
                  <a:gd name="T26" fmla="*/ 67 w 154"/>
                  <a:gd name="T27" fmla="*/ 14 h 142"/>
                  <a:gd name="T28" fmla="*/ 51 w 154"/>
                  <a:gd name="T29" fmla="*/ 20 h 142"/>
                  <a:gd name="T30" fmla="*/ 44 w 154"/>
                  <a:gd name="T31" fmla="*/ 35 h 142"/>
                  <a:gd name="T32" fmla="*/ 40 w 154"/>
                  <a:gd name="T33" fmla="*/ 33 h 142"/>
                  <a:gd name="T34" fmla="*/ 36 w 154"/>
                  <a:gd name="T35" fmla="*/ 34 h 142"/>
                  <a:gd name="T36" fmla="*/ 32 w 154"/>
                  <a:gd name="T37" fmla="*/ 35 h 142"/>
                  <a:gd name="T38" fmla="*/ 31 w 154"/>
                  <a:gd name="T39" fmla="*/ 35 h 142"/>
                  <a:gd name="T40" fmla="*/ 28 w 154"/>
                  <a:gd name="T41" fmla="*/ 45 h 142"/>
                  <a:gd name="T42" fmla="*/ 24 w 154"/>
                  <a:gd name="T43" fmla="*/ 42 h 142"/>
                  <a:gd name="T44" fmla="*/ 21 w 154"/>
                  <a:gd name="T45" fmla="*/ 44 h 142"/>
                  <a:gd name="T46" fmla="*/ 13 w 154"/>
                  <a:gd name="T47" fmla="*/ 61 h 142"/>
                  <a:gd name="T48" fmla="*/ 0 w 154"/>
                  <a:gd name="T49" fmla="*/ 66 h 142"/>
                  <a:gd name="T50" fmla="*/ 2 w 154"/>
                  <a:gd name="T51" fmla="*/ 92 h 142"/>
                  <a:gd name="T52" fmla="*/ 7 w 154"/>
                  <a:gd name="T53" fmla="*/ 101 h 142"/>
                  <a:gd name="T54" fmla="*/ 5 w 154"/>
                  <a:gd name="T55" fmla="*/ 120 h 142"/>
                  <a:gd name="T56" fmla="*/ 6 w 154"/>
                  <a:gd name="T57" fmla="*/ 120 h 142"/>
                  <a:gd name="T58" fmla="*/ 10 w 154"/>
                  <a:gd name="T59" fmla="*/ 122 h 142"/>
                  <a:gd name="T60" fmla="*/ 14 w 154"/>
                  <a:gd name="T61" fmla="*/ 123 h 142"/>
                  <a:gd name="T62" fmla="*/ 15 w 154"/>
                  <a:gd name="T63" fmla="*/ 123 h 142"/>
                  <a:gd name="T64" fmla="*/ 33 w 154"/>
                  <a:gd name="T65" fmla="*/ 116 h 142"/>
                  <a:gd name="T66" fmla="*/ 38 w 154"/>
                  <a:gd name="T67" fmla="*/ 116 h 142"/>
                  <a:gd name="T68" fmla="*/ 63 w 154"/>
                  <a:gd name="T69" fmla="*/ 108 h 142"/>
                  <a:gd name="T70" fmla="*/ 68 w 154"/>
                  <a:gd name="T71" fmla="*/ 108 h 142"/>
                  <a:gd name="T72" fmla="*/ 78 w 154"/>
                  <a:gd name="T73" fmla="*/ 123 h 142"/>
                  <a:gd name="T74" fmla="*/ 81 w 154"/>
                  <a:gd name="T75" fmla="*/ 122 h 142"/>
                  <a:gd name="T76" fmla="*/ 83 w 154"/>
                  <a:gd name="T77" fmla="*/ 124 h 142"/>
                  <a:gd name="T78" fmla="*/ 86 w 154"/>
                  <a:gd name="T79" fmla="*/ 125 h 142"/>
                  <a:gd name="T80" fmla="*/ 89 w 154"/>
                  <a:gd name="T81" fmla="*/ 123 h 142"/>
                  <a:gd name="T82" fmla="*/ 88 w 154"/>
                  <a:gd name="T83" fmla="*/ 135 h 142"/>
                  <a:gd name="T84" fmla="*/ 120 w 154"/>
                  <a:gd name="T85" fmla="*/ 142 h 142"/>
                  <a:gd name="T86" fmla="*/ 133 w 154"/>
                  <a:gd name="T87" fmla="*/ 134 h 142"/>
                  <a:gd name="T88" fmla="*/ 140 w 154"/>
                  <a:gd name="T89" fmla="*/ 116 h 142"/>
                  <a:gd name="T90" fmla="*/ 149 w 154"/>
                  <a:gd name="T91" fmla="*/ 108 h 142"/>
                  <a:gd name="T92" fmla="*/ 153 w 154"/>
                  <a:gd name="T93" fmla="*/ 92 h 142"/>
                  <a:gd name="T94" fmla="*/ 148 w 154"/>
                  <a:gd name="T95" fmla="*/ 61 h 142"/>
                  <a:gd name="T96" fmla="*/ 146 w 154"/>
                  <a:gd name="T97" fmla="*/ 61 h 142"/>
                  <a:gd name="T98" fmla="*/ 143 w 154"/>
                  <a:gd name="T99" fmla="*/ 62 h 142"/>
                  <a:gd name="T100" fmla="*/ 141 w 154"/>
                  <a:gd name="T101" fmla="*/ 63 h 142"/>
                  <a:gd name="T102" fmla="*/ 140 w 154"/>
                  <a:gd name="T103" fmla="*/ 61 h 142"/>
                  <a:gd name="T104" fmla="*/ 138 w 154"/>
                  <a:gd name="T105" fmla="*/ 40 h 142"/>
                  <a:gd name="T106" fmla="*/ 132 w 154"/>
                  <a:gd name="T107" fmla="*/ 33 h 142"/>
                  <a:gd name="T108" fmla="*/ 122 w 154"/>
                  <a:gd name="T109" fmla="*/ 2 h 142"/>
                  <a:gd name="T110" fmla="*/ 121 w 154"/>
                  <a:gd name="T111" fmla="*/ 2 h 142"/>
                  <a:gd name="T112" fmla="*/ 119 w 154"/>
                  <a:gd name="T113" fmla="*/ 1 h 142"/>
                  <a:gd name="T114" fmla="*/ 116 w 154"/>
                  <a:gd name="T115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4" h="142">
                    <a:moveTo>
                      <a:pt x="116" y="0"/>
                    </a:moveTo>
                    <a:cubicBezTo>
                      <a:pt x="116" y="0"/>
                      <a:pt x="116" y="0"/>
                      <a:pt x="115" y="0"/>
                    </a:cubicBezTo>
                    <a:cubicBezTo>
                      <a:pt x="111" y="8"/>
                      <a:pt x="117" y="25"/>
                      <a:pt x="111" y="30"/>
                    </a:cubicBezTo>
                    <a:cubicBezTo>
                      <a:pt x="110" y="30"/>
                      <a:pt x="109" y="30"/>
                      <a:pt x="109" y="30"/>
                    </a:cubicBezTo>
                    <a:cubicBezTo>
                      <a:pt x="107" y="30"/>
                      <a:pt x="106" y="29"/>
                      <a:pt x="106" y="28"/>
                    </a:cubicBezTo>
                    <a:cubicBezTo>
                      <a:pt x="105" y="27"/>
                      <a:pt x="104" y="26"/>
                      <a:pt x="103" y="26"/>
                    </a:cubicBezTo>
                    <a:cubicBezTo>
                      <a:pt x="102" y="26"/>
                      <a:pt x="102" y="26"/>
                      <a:pt x="101" y="26"/>
                    </a:cubicBezTo>
                    <a:cubicBezTo>
                      <a:pt x="101" y="22"/>
                      <a:pt x="93" y="24"/>
                      <a:pt x="94" y="18"/>
                    </a:cubicBezTo>
                    <a:cubicBezTo>
                      <a:pt x="94" y="12"/>
                      <a:pt x="102" y="17"/>
                      <a:pt x="101" y="11"/>
                    </a:cubicBezTo>
                    <a:cubicBezTo>
                      <a:pt x="98" y="7"/>
                      <a:pt x="92" y="7"/>
                      <a:pt x="86" y="7"/>
                    </a:cubicBezTo>
                    <a:cubicBezTo>
                      <a:pt x="85" y="7"/>
                      <a:pt x="84" y="7"/>
                      <a:pt x="84" y="7"/>
                    </a:cubicBezTo>
                    <a:cubicBezTo>
                      <a:pt x="83" y="7"/>
                      <a:pt x="82" y="7"/>
                      <a:pt x="82" y="7"/>
                    </a:cubicBezTo>
                    <a:cubicBezTo>
                      <a:pt x="77" y="7"/>
                      <a:pt x="73" y="7"/>
                      <a:pt x="70" y="6"/>
                    </a:cubicBezTo>
                    <a:cubicBezTo>
                      <a:pt x="67" y="7"/>
                      <a:pt x="70" y="14"/>
                      <a:pt x="67" y="14"/>
                    </a:cubicBezTo>
                    <a:cubicBezTo>
                      <a:pt x="61" y="15"/>
                      <a:pt x="55" y="17"/>
                      <a:pt x="51" y="20"/>
                    </a:cubicBezTo>
                    <a:cubicBezTo>
                      <a:pt x="49" y="25"/>
                      <a:pt x="50" y="34"/>
                      <a:pt x="44" y="35"/>
                    </a:cubicBezTo>
                    <a:cubicBezTo>
                      <a:pt x="43" y="34"/>
                      <a:pt x="42" y="33"/>
                      <a:pt x="40" y="33"/>
                    </a:cubicBezTo>
                    <a:cubicBezTo>
                      <a:pt x="39" y="33"/>
                      <a:pt x="38" y="34"/>
                      <a:pt x="36" y="34"/>
                    </a:cubicBezTo>
                    <a:cubicBezTo>
                      <a:pt x="35" y="35"/>
                      <a:pt x="33" y="35"/>
                      <a:pt x="3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8" y="36"/>
                      <a:pt x="32" y="45"/>
                      <a:pt x="28" y="45"/>
                    </a:cubicBezTo>
                    <a:cubicBezTo>
                      <a:pt x="26" y="45"/>
                      <a:pt x="25" y="42"/>
                      <a:pt x="24" y="42"/>
                    </a:cubicBezTo>
                    <a:cubicBezTo>
                      <a:pt x="23" y="42"/>
                      <a:pt x="22" y="43"/>
                      <a:pt x="21" y="44"/>
                    </a:cubicBezTo>
                    <a:cubicBezTo>
                      <a:pt x="17" y="48"/>
                      <a:pt x="19" y="59"/>
                      <a:pt x="13" y="61"/>
                    </a:cubicBezTo>
                    <a:cubicBezTo>
                      <a:pt x="10" y="64"/>
                      <a:pt x="3" y="62"/>
                      <a:pt x="0" y="66"/>
                    </a:cubicBezTo>
                    <a:cubicBezTo>
                      <a:pt x="2" y="74"/>
                      <a:pt x="6" y="84"/>
                      <a:pt x="2" y="92"/>
                    </a:cubicBezTo>
                    <a:cubicBezTo>
                      <a:pt x="5" y="93"/>
                      <a:pt x="6" y="97"/>
                      <a:pt x="7" y="101"/>
                    </a:cubicBezTo>
                    <a:cubicBezTo>
                      <a:pt x="8" y="109"/>
                      <a:pt x="4" y="112"/>
                      <a:pt x="5" y="120"/>
                    </a:cubicBezTo>
                    <a:cubicBezTo>
                      <a:pt x="5" y="120"/>
                      <a:pt x="6" y="120"/>
                      <a:pt x="6" y="120"/>
                    </a:cubicBezTo>
                    <a:cubicBezTo>
                      <a:pt x="8" y="120"/>
                      <a:pt x="9" y="121"/>
                      <a:pt x="10" y="122"/>
                    </a:cubicBezTo>
                    <a:cubicBezTo>
                      <a:pt x="11" y="122"/>
                      <a:pt x="12" y="123"/>
                      <a:pt x="14" y="123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21" y="121"/>
                      <a:pt x="24" y="116"/>
                      <a:pt x="33" y="116"/>
                    </a:cubicBezTo>
                    <a:cubicBezTo>
                      <a:pt x="34" y="116"/>
                      <a:pt x="36" y="116"/>
                      <a:pt x="38" y="116"/>
                    </a:cubicBezTo>
                    <a:cubicBezTo>
                      <a:pt x="43" y="110"/>
                      <a:pt x="52" y="108"/>
                      <a:pt x="63" y="108"/>
                    </a:cubicBezTo>
                    <a:cubicBezTo>
                      <a:pt x="65" y="108"/>
                      <a:pt x="66" y="108"/>
                      <a:pt x="68" y="108"/>
                    </a:cubicBezTo>
                    <a:cubicBezTo>
                      <a:pt x="73" y="111"/>
                      <a:pt x="76" y="117"/>
                      <a:pt x="78" y="123"/>
                    </a:cubicBezTo>
                    <a:cubicBezTo>
                      <a:pt x="79" y="123"/>
                      <a:pt x="80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4" y="124"/>
                      <a:pt x="85" y="125"/>
                      <a:pt x="86" y="125"/>
                    </a:cubicBezTo>
                    <a:cubicBezTo>
                      <a:pt x="87" y="125"/>
                      <a:pt x="88" y="124"/>
                      <a:pt x="89" y="123"/>
                    </a:cubicBezTo>
                    <a:cubicBezTo>
                      <a:pt x="89" y="128"/>
                      <a:pt x="90" y="133"/>
                      <a:pt x="88" y="135"/>
                    </a:cubicBezTo>
                    <a:cubicBezTo>
                      <a:pt x="98" y="142"/>
                      <a:pt x="104" y="142"/>
                      <a:pt x="120" y="142"/>
                    </a:cubicBezTo>
                    <a:cubicBezTo>
                      <a:pt x="124" y="139"/>
                      <a:pt x="127" y="135"/>
                      <a:pt x="133" y="134"/>
                    </a:cubicBezTo>
                    <a:cubicBezTo>
                      <a:pt x="132" y="125"/>
                      <a:pt x="141" y="126"/>
                      <a:pt x="140" y="116"/>
                    </a:cubicBezTo>
                    <a:cubicBezTo>
                      <a:pt x="145" y="116"/>
                      <a:pt x="144" y="108"/>
                      <a:pt x="149" y="108"/>
                    </a:cubicBezTo>
                    <a:cubicBezTo>
                      <a:pt x="148" y="102"/>
                      <a:pt x="152" y="98"/>
                      <a:pt x="153" y="92"/>
                    </a:cubicBezTo>
                    <a:cubicBezTo>
                      <a:pt x="154" y="82"/>
                      <a:pt x="150" y="71"/>
                      <a:pt x="148" y="61"/>
                    </a:cubicBezTo>
                    <a:cubicBezTo>
                      <a:pt x="147" y="61"/>
                      <a:pt x="147" y="61"/>
                      <a:pt x="146" y="61"/>
                    </a:cubicBezTo>
                    <a:cubicBezTo>
                      <a:pt x="145" y="61"/>
                      <a:pt x="144" y="61"/>
                      <a:pt x="143" y="62"/>
                    </a:cubicBezTo>
                    <a:cubicBezTo>
                      <a:pt x="142" y="62"/>
                      <a:pt x="142" y="63"/>
                      <a:pt x="141" y="63"/>
                    </a:cubicBezTo>
                    <a:cubicBezTo>
                      <a:pt x="141" y="63"/>
                      <a:pt x="140" y="62"/>
                      <a:pt x="140" y="61"/>
                    </a:cubicBezTo>
                    <a:cubicBezTo>
                      <a:pt x="140" y="53"/>
                      <a:pt x="137" y="49"/>
                      <a:pt x="138" y="40"/>
                    </a:cubicBezTo>
                    <a:cubicBezTo>
                      <a:pt x="135" y="39"/>
                      <a:pt x="134" y="35"/>
                      <a:pt x="132" y="33"/>
                    </a:cubicBezTo>
                    <a:cubicBezTo>
                      <a:pt x="131" y="20"/>
                      <a:pt x="120" y="18"/>
                      <a:pt x="122" y="2"/>
                    </a:cubicBezTo>
                    <a:cubicBezTo>
                      <a:pt x="122" y="2"/>
                      <a:pt x="121" y="2"/>
                      <a:pt x="121" y="2"/>
                    </a:cubicBezTo>
                    <a:cubicBezTo>
                      <a:pt x="120" y="2"/>
                      <a:pt x="119" y="2"/>
                      <a:pt x="119" y="1"/>
                    </a:cubicBezTo>
                    <a:cubicBezTo>
                      <a:pt x="118" y="1"/>
                      <a:pt x="117" y="0"/>
                      <a:pt x="11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šḷíḓe">
                <a:extLst>
                  <a:ext uri="{FF2B5EF4-FFF2-40B4-BE49-F238E27FC236}">
                    <a16:creationId xmlns="" xmlns:a16="http://schemas.microsoft.com/office/drawing/2014/main" id="{46EB438E-6E2E-48F8-AD41-0AD3BECD9DDF}"/>
                  </a:ext>
                </a:extLst>
              </p:cNvPr>
              <p:cNvSpPr/>
              <p:nvPr/>
            </p:nvSpPr>
            <p:spPr bwMode="auto">
              <a:xfrm>
                <a:off x="9530834" y="3351664"/>
                <a:ext cx="123031" cy="277608"/>
              </a:xfrm>
              <a:custGeom>
                <a:avLst/>
                <a:gdLst>
                  <a:gd name="T0" fmla="*/ 26 w 32"/>
                  <a:gd name="T1" fmla="*/ 0 h 72"/>
                  <a:gd name="T2" fmla="*/ 25 w 32"/>
                  <a:gd name="T3" fmla="*/ 0 h 72"/>
                  <a:gd name="T4" fmla="*/ 19 w 32"/>
                  <a:gd name="T5" fmla="*/ 17 h 72"/>
                  <a:gd name="T6" fmla="*/ 4 w 32"/>
                  <a:gd name="T7" fmla="*/ 29 h 72"/>
                  <a:gd name="T8" fmla="*/ 6 w 32"/>
                  <a:gd name="T9" fmla="*/ 41 h 72"/>
                  <a:gd name="T10" fmla="*/ 1 w 32"/>
                  <a:gd name="T11" fmla="*/ 52 h 72"/>
                  <a:gd name="T12" fmla="*/ 6 w 32"/>
                  <a:gd name="T13" fmla="*/ 72 h 72"/>
                  <a:gd name="T14" fmla="*/ 7 w 32"/>
                  <a:gd name="T15" fmla="*/ 72 h 72"/>
                  <a:gd name="T16" fmla="*/ 11 w 32"/>
                  <a:gd name="T17" fmla="*/ 71 h 72"/>
                  <a:gd name="T18" fmla="*/ 16 w 32"/>
                  <a:gd name="T19" fmla="*/ 70 h 72"/>
                  <a:gd name="T20" fmla="*/ 19 w 32"/>
                  <a:gd name="T21" fmla="*/ 71 h 72"/>
                  <a:gd name="T22" fmla="*/ 25 w 32"/>
                  <a:gd name="T23" fmla="*/ 52 h 72"/>
                  <a:gd name="T24" fmla="*/ 25 w 32"/>
                  <a:gd name="T25" fmla="*/ 43 h 72"/>
                  <a:gd name="T26" fmla="*/ 28 w 32"/>
                  <a:gd name="T27" fmla="*/ 39 h 72"/>
                  <a:gd name="T28" fmla="*/ 32 w 32"/>
                  <a:gd name="T29" fmla="*/ 12 h 72"/>
                  <a:gd name="T30" fmla="*/ 32 w 32"/>
                  <a:gd name="T31" fmla="*/ 12 h 72"/>
                  <a:gd name="T32" fmla="*/ 29 w 32"/>
                  <a:gd name="T33" fmla="*/ 6 h 72"/>
                  <a:gd name="T34" fmla="*/ 26 w 32"/>
                  <a:gd name="T3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72">
                    <a:moveTo>
                      <a:pt x="26" y="0"/>
                    </a:moveTo>
                    <a:cubicBezTo>
                      <a:pt x="26" y="0"/>
                      <a:pt x="25" y="0"/>
                      <a:pt x="25" y="0"/>
                    </a:cubicBezTo>
                    <a:cubicBezTo>
                      <a:pt x="22" y="5"/>
                      <a:pt x="20" y="10"/>
                      <a:pt x="19" y="17"/>
                    </a:cubicBezTo>
                    <a:cubicBezTo>
                      <a:pt x="12" y="19"/>
                      <a:pt x="8" y="24"/>
                      <a:pt x="4" y="29"/>
                    </a:cubicBezTo>
                    <a:cubicBezTo>
                      <a:pt x="3" y="35"/>
                      <a:pt x="7" y="36"/>
                      <a:pt x="6" y="41"/>
                    </a:cubicBezTo>
                    <a:cubicBezTo>
                      <a:pt x="4" y="45"/>
                      <a:pt x="3" y="49"/>
                      <a:pt x="1" y="52"/>
                    </a:cubicBezTo>
                    <a:cubicBezTo>
                      <a:pt x="4" y="59"/>
                      <a:pt x="0" y="66"/>
                      <a:pt x="6" y="72"/>
                    </a:cubicBezTo>
                    <a:cubicBezTo>
                      <a:pt x="6" y="72"/>
                      <a:pt x="6" y="72"/>
                      <a:pt x="7" y="72"/>
                    </a:cubicBezTo>
                    <a:cubicBezTo>
                      <a:pt x="8" y="72"/>
                      <a:pt x="10" y="72"/>
                      <a:pt x="11" y="71"/>
                    </a:cubicBezTo>
                    <a:cubicBezTo>
                      <a:pt x="13" y="71"/>
                      <a:pt x="14" y="70"/>
                      <a:pt x="16" y="70"/>
                    </a:cubicBezTo>
                    <a:cubicBezTo>
                      <a:pt x="17" y="70"/>
                      <a:pt x="18" y="70"/>
                      <a:pt x="19" y="71"/>
                    </a:cubicBezTo>
                    <a:cubicBezTo>
                      <a:pt x="22" y="63"/>
                      <a:pt x="21" y="59"/>
                      <a:pt x="25" y="52"/>
                    </a:cubicBezTo>
                    <a:cubicBezTo>
                      <a:pt x="25" y="49"/>
                      <a:pt x="25" y="46"/>
                      <a:pt x="25" y="43"/>
                    </a:cubicBezTo>
                    <a:cubicBezTo>
                      <a:pt x="26" y="41"/>
                      <a:pt x="27" y="40"/>
                      <a:pt x="28" y="39"/>
                    </a:cubicBezTo>
                    <a:cubicBezTo>
                      <a:pt x="26" y="32"/>
                      <a:pt x="31" y="2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29" y="12"/>
                      <a:pt x="29" y="9"/>
                      <a:pt x="29" y="6"/>
                    </a:cubicBezTo>
                    <a:cubicBezTo>
                      <a:pt x="29" y="3"/>
                      <a:pt x="29" y="0"/>
                      <a:pt x="26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$1îḍê">
                <a:extLst>
                  <a:ext uri="{FF2B5EF4-FFF2-40B4-BE49-F238E27FC236}">
                    <a16:creationId xmlns="" xmlns:a16="http://schemas.microsoft.com/office/drawing/2014/main" id="{A0A31F34-1BBD-450F-B117-5847B7BF58A6}"/>
                  </a:ext>
                </a:extLst>
              </p:cNvPr>
              <p:cNvSpPr/>
              <p:nvPr/>
            </p:nvSpPr>
            <p:spPr bwMode="auto">
              <a:xfrm>
                <a:off x="11371042" y="3771231"/>
                <a:ext cx="104103" cy="138804"/>
              </a:xfrm>
              <a:custGeom>
                <a:avLst/>
                <a:gdLst>
                  <a:gd name="T0" fmla="*/ 9 w 27"/>
                  <a:gd name="T1" fmla="*/ 0 h 36"/>
                  <a:gd name="T2" fmla="*/ 8 w 27"/>
                  <a:gd name="T3" fmla="*/ 0 h 36"/>
                  <a:gd name="T4" fmla="*/ 8 w 27"/>
                  <a:gd name="T5" fmla="*/ 13 h 36"/>
                  <a:gd name="T6" fmla="*/ 1 w 27"/>
                  <a:gd name="T7" fmla="*/ 26 h 36"/>
                  <a:gd name="T8" fmla="*/ 4 w 27"/>
                  <a:gd name="T9" fmla="*/ 25 h 36"/>
                  <a:gd name="T10" fmla="*/ 5 w 27"/>
                  <a:gd name="T11" fmla="*/ 36 h 36"/>
                  <a:gd name="T12" fmla="*/ 19 w 27"/>
                  <a:gd name="T13" fmla="*/ 17 h 36"/>
                  <a:gd name="T14" fmla="*/ 27 w 27"/>
                  <a:gd name="T15" fmla="*/ 10 h 36"/>
                  <a:gd name="T16" fmla="*/ 23 w 27"/>
                  <a:gd name="T17" fmla="*/ 7 h 36"/>
                  <a:gd name="T18" fmla="*/ 19 w 27"/>
                  <a:gd name="T19" fmla="*/ 8 h 36"/>
                  <a:gd name="T20" fmla="*/ 14 w 27"/>
                  <a:gd name="T21" fmla="*/ 8 h 36"/>
                  <a:gd name="T22" fmla="*/ 13 w 27"/>
                  <a:gd name="T23" fmla="*/ 8 h 36"/>
                  <a:gd name="T24" fmla="*/ 9 w 2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" h="36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4"/>
                      <a:pt x="8" y="9"/>
                      <a:pt x="8" y="13"/>
                    </a:cubicBezTo>
                    <a:cubicBezTo>
                      <a:pt x="7" y="19"/>
                      <a:pt x="0" y="18"/>
                      <a:pt x="1" y="26"/>
                    </a:cubicBezTo>
                    <a:cubicBezTo>
                      <a:pt x="3" y="25"/>
                      <a:pt x="4" y="25"/>
                      <a:pt x="4" y="25"/>
                    </a:cubicBezTo>
                    <a:cubicBezTo>
                      <a:pt x="11" y="25"/>
                      <a:pt x="5" y="31"/>
                      <a:pt x="5" y="36"/>
                    </a:cubicBezTo>
                    <a:cubicBezTo>
                      <a:pt x="15" y="35"/>
                      <a:pt x="15" y="24"/>
                      <a:pt x="19" y="17"/>
                    </a:cubicBezTo>
                    <a:cubicBezTo>
                      <a:pt x="22" y="14"/>
                      <a:pt x="26" y="14"/>
                      <a:pt x="27" y="10"/>
                    </a:cubicBezTo>
                    <a:cubicBezTo>
                      <a:pt x="26" y="8"/>
                      <a:pt x="24" y="7"/>
                      <a:pt x="23" y="7"/>
                    </a:cubicBezTo>
                    <a:cubicBezTo>
                      <a:pt x="22" y="7"/>
                      <a:pt x="21" y="8"/>
                      <a:pt x="19" y="8"/>
                    </a:cubicBezTo>
                    <a:cubicBezTo>
                      <a:pt x="18" y="8"/>
                      <a:pt x="16" y="8"/>
                      <a:pt x="14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3" y="4"/>
                      <a:pt x="13" y="0"/>
                      <a:pt x="9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ṥ1ïde">
                <a:extLst>
                  <a:ext uri="{FF2B5EF4-FFF2-40B4-BE49-F238E27FC236}">
                    <a16:creationId xmlns="" xmlns:a16="http://schemas.microsoft.com/office/drawing/2014/main" id="{9EC5B0B2-4D23-4427-A872-C3C44BC6DC54}"/>
                  </a:ext>
                </a:extLst>
              </p:cNvPr>
              <p:cNvSpPr/>
              <p:nvPr/>
            </p:nvSpPr>
            <p:spPr bwMode="auto">
              <a:xfrm>
                <a:off x="11233289" y="3883747"/>
                <a:ext cx="149320" cy="153526"/>
              </a:xfrm>
              <a:custGeom>
                <a:avLst/>
                <a:gdLst>
                  <a:gd name="T0" fmla="*/ 31 w 39"/>
                  <a:gd name="T1" fmla="*/ 0 h 40"/>
                  <a:gd name="T2" fmla="*/ 26 w 39"/>
                  <a:gd name="T3" fmla="*/ 10 h 40"/>
                  <a:gd name="T4" fmla="*/ 25 w 39"/>
                  <a:gd name="T5" fmla="*/ 10 h 40"/>
                  <a:gd name="T6" fmla="*/ 20 w 39"/>
                  <a:gd name="T7" fmla="*/ 12 h 40"/>
                  <a:gd name="T8" fmla="*/ 12 w 39"/>
                  <a:gd name="T9" fmla="*/ 23 h 40"/>
                  <a:gd name="T10" fmla="*/ 0 w 39"/>
                  <a:gd name="T11" fmla="*/ 40 h 40"/>
                  <a:gd name="T12" fmla="*/ 6 w 39"/>
                  <a:gd name="T13" fmla="*/ 38 h 40"/>
                  <a:gd name="T14" fmla="*/ 15 w 39"/>
                  <a:gd name="T15" fmla="*/ 40 h 40"/>
                  <a:gd name="T16" fmla="*/ 20 w 39"/>
                  <a:gd name="T17" fmla="*/ 28 h 40"/>
                  <a:gd name="T18" fmla="*/ 26 w 39"/>
                  <a:gd name="T19" fmla="*/ 28 h 40"/>
                  <a:gd name="T20" fmla="*/ 39 w 39"/>
                  <a:gd name="T21" fmla="*/ 10 h 40"/>
                  <a:gd name="T22" fmla="*/ 31 w 39"/>
                  <a:gd name="T2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40">
                    <a:moveTo>
                      <a:pt x="31" y="0"/>
                    </a:moveTo>
                    <a:cubicBezTo>
                      <a:pt x="30" y="4"/>
                      <a:pt x="26" y="5"/>
                      <a:pt x="26" y="10"/>
                    </a:cubicBezTo>
                    <a:cubicBezTo>
                      <a:pt x="26" y="10"/>
                      <a:pt x="26" y="10"/>
                      <a:pt x="25" y="10"/>
                    </a:cubicBezTo>
                    <a:cubicBezTo>
                      <a:pt x="23" y="10"/>
                      <a:pt x="21" y="11"/>
                      <a:pt x="20" y="12"/>
                    </a:cubicBezTo>
                    <a:cubicBezTo>
                      <a:pt x="17" y="16"/>
                      <a:pt x="16" y="21"/>
                      <a:pt x="12" y="23"/>
                    </a:cubicBezTo>
                    <a:cubicBezTo>
                      <a:pt x="5" y="25"/>
                      <a:pt x="3" y="33"/>
                      <a:pt x="0" y="40"/>
                    </a:cubicBezTo>
                    <a:cubicBezTo>
                      <a:pt x="2" y="39"/>
                      <a:pt x="4" y="38"/>
                      <a:pt x="6" y="38"/>
                    </a:cubicBezTo>
                    <a:cubicBezTo>
                      <a:pt x="9" y="38"/>
                      <a:pt x="11" y="39"/>
                      <a:pt x="15" y="40"/>
                    </a:cubicBezTo>
                    <a:cubicBezTo>
                      <a:pt x="16" y="36"/>
                      <a:pt x="21" y="35"/>
                      <a:pt x="20" y="28"/>
                    </a:cubicBezTo>
                    <a:cubicBezTo>
                      <a:pt x="22" y="28"/>
                      <a:pt x="24" y="28"/>
                      <a:pt x="26" y="28"/>
                    </a:cubicBezTo>
                    <a:cubicBezTo>
                      <a:pt x="27" y="18"/>
                      <a:pt x="39" y="21"/>
                      <a:pt x="39" y="10"/>
                    </a:cubicBezTo>
                    <a:cubicBezTo>
                      <a:pt x="38" y="5"/>
                      <a:pt x="34" y="3"/>
                      <a:pt x="31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śḷïḓê">
                <a:extLst>
                  <a:ext uri="{FF2B5EF4-FFF2-40B4-BE49-F238E27FC236}">
                    <a16:creationId xmlns="" xmlns:a16="http://schemas.microsoft.com/office/drawing/2014/main" id="{4AA8A079-230B-4BDF-947C-E4E0F3F1BCCA}"/>
                  </a:ext>
                </a:extLst>
              </p:cNvPr>
              <p:cNvSpPr/>
              <p:nvPr/>
            </p:nvSpPr>
            <p:spPr bwMode="auto">
              <a:xfrm>
                <a:off x="10922031" y="3902675"/>
                <a:ext cx="80969" cy="62042"/>
              </a:xfrm>
              <a:custGeom>
                <a:avLst/>
                <a:gdLst>
                  <a:gd name="T0" fmla="*/ 5 w 21"/>
                  <a:gd name="T1" fmla="*/ 0 h 16"/>
                  <a:gd name="T2" fmla="*/ 2 w 21"/>
                  <a:gd name="T3" fmla="*/ 0 h 16"/>
                  <a:gd name="T4" fmla="*/ 8 w 21"/>
                  <a:gd name="T5" fmla="*/ 16 h 16"/>
                  <a:gd name="T6" fmla="*/ 20 w 21"/>
                  <a:gd name="T7" fmla="*/ 0 h 16"/>
                  <a:gd name="T8" fmla="*/ 16 w 21"/>
                  <a:gd name="T9" fmla="*/ 1 h 16"/>
                  <a:gd name="T10" fmla="*/ 10 w 21"/>
                  <a:gd name="T11" fmla="*/ 0 h 16"/>
                  <a:gd name="T12" fmla="*/ 5 w 21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">
                    <a:moveTo>
                      <a:pt x="5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0" y="3"/>
                      <a:pt x="7" y="11"/>
                      <a:pt x="8" y="16"/>
                    </a:cubicBezTo>
                    <a:cubicBezTo>
                      <a:pt x="16" y="15"/>
                      <a:pt x="21" y="11"/>
                      <a:pt x="20" y="0"/>
                    </a:cubicBez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ṧļiďé">
                <a:extLst>
                  <a:ext uri="{FF2B5EF4-FFF2-40B4-BE49-F238E27FC236}">
                    <a16:creationId xmlns="" xmlns:a16="http://schemas.microsoft.com/office/drawing/2014/main" id="{43A83C2A-7EFC-44BA-B029-33B17909AD4A}"/>
                  </a:ext>
                </a:extLst>
              </p:cNvPr>
              <p:cNvSpPr/>
              <p:nvPr/>
            </p:nvSpPr>
            <p:spPr bwMode="auto">
              <a:xfrm>
                <a:off x="9108112" y="3013066"/>
                <a:ext cx="8412" cy="30495"/>
              </a:xfrm>
              <a:custGeom>
                <a:avLst/>
                <a:gdLst>
                  <a:gd name="T0" fmla="*/ 2 w 2"/>
                  <a:gd name="T1" fmla="*/ 0 h 8"/>
                  <a:gd name="T2" fmla="*/ 2 w 2"/>
                  <a:gd name="T3" fmla="*/ 8 h 8"/>
                  <a:gd name="T4" fmla="*/ 0 w 2"/>
                  <a:gd name="T5" fmla="*/ 8 h 8"/>
                  <a:gd name="T6" fmla="*/ 2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3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iḋe">
                <a:extLst>
                  <a:ext uri="{FF2B5EF4-FFF2-40B4-BE49-F238E27FC236}">
                    <a16:creationId xmlns="" xmlns:a16="http://schemas.microsoft.com/office/drawing/2014/main" id="{A476C726-D571-45CE-8F9D-7E8F1043E63A}"/>
                  </a:ext>
                </a:extLst>
              </p:cNvPr>
              <p:cNvSpPr/>
              <p:nvPr/>
            </p:nvSpPr>
            <p:spPr bwMode="auto">
              <a:xfrm>
                <a:off x="9131246" y="3013066"/>
                <a:ext cx="8412" cy="30495"/>
              </a:xfrm>
              <a:custGeom>
                <a:avLst/>
                <a:gdLst>
                  <a:gd name="T0" fmla="*/ 0 w 2"/>
                  <a:gd name="T1" fmla="*/ 0 h 8"/>
                  <a:gd name="T2" fmla="*/ 0 w 2"/>
                  <a:gd name="T3" fmla="*/ 8 h 8"/>
                  <a:gd name="T4" fmla="*/ 2 w 2"/>
                  <a:gd name="T5" fmla="*/ 8 h 8"/>
                  <a:gd name="T6" fmla="*/ 0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ṧlíḍè">
              <a:extLst>
                <a:ext uri="{FF2B5EF4-FFF2-40B4-BE49-F238E27FC236}">
                  <a16:creationId xmlns="" xmlns:a16="http://schemas.microsoft.com/office/drawing/2014/main" id="{9272F615-7ADE-4991-AA8B-EDF6C5B92A29}"/>
                </a:ext>
              </a:extLst>
            </p:cNvPr>
            <p:cNvGrpSpPr/>
            <p:nvPr/>
          </p:nvGrpSpPr>
          <p:grpSpPr>
            <a:xfrm>
              <a:off x="897974" y="3480110"/>
              <a:ext cx="1315113" cy="1316156"/>
              <a:chOff x="1869633" y="2454492"/>
              <a:chExt cx="1509909" cy="1511107"/>
            </a:xfrm>
          </p:grpSpPr>
          <p:sp>
            <p:nvSpPr>
              <p:cNvPr id="36" name="i$ļiḓe">
                <a:extLst>
                  <a:ext uri="{FF2B5EF4-FFF2-40B4-BE49-F238E27FC236}">
                    <a16:creationId xmlns="" xmlns:a16="http://schemas.microsoft.com/office/drawing/2014/main" id="{FA0ECAFB-8325-4AA5-9737-F91A25C86572}"/>
                  </a:ext>
                </a:extLst>
              </p:cNvPr>
              <p:cNvSpPr/>
              <p:nvPr/>
            </p:nvSpPr>
            <p:spPr>
              <a:xfrm rot="3547567">
                <a:off x="1869034" y="2455091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ṣlïḋé">
                <a:extLst>
                  <a:ext uri="{FF2B5EF4-FFF2-40B4-BE49-F238E27FC236}">
                    <a16:creationId xmlns="" xmlns:a16="http://schemas.microsoft.com/office/drawing/2014/main" id="{7F9CA3D5-D363-4ED2-BA85-07C29EAECA92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171728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" name="íṧlîḓe">
                <a:extLst>
                  <a:ext uri="{FF2B5EF4-FFF2-40B4-BE49-F238E27FC236}">
                    <a16:creationId xmlns="" xmlns:a16="http://schemas.microsoft.com/office/drawing/2014/main" id="{82ADB3B6-6A93-4CED-87A2-58DFE71E9E1D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1ïḓê">
                <a:extLst>
                  <a:ext uri="{FF2B5EF4-FFF2-40B4-BE49-F238E27FC236}">
                    <a16:creationId xmlns="" xmlns:a16="http://schemas.microsoft.com/office/drawing/2014/main" id="{1CCBB019-B8EC-4E2E-B90F-DF2FB850F535}"/>
                  </a:ext>
                </a:extLst>
              </p:cNvPr>
              <p:cNvSpPr txBox="1"/>
              <p:nvPr/>
            </p:nvSpPr>
            <p:spPr>
              <a:xfrm>
                <a:off x="2031997" y="2982028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8" name="ïslîḋè">
              <a:extLst>
                <a:ext uri="{FF2B5EF4-FFF2-40B4-BE49-F238E27FC236}">
                  <a16:creationId xmlns="" xmlns:a16="http://schemas.microsoft.com/office/drawing/2014/main" id="{D6EA292F-09BB-420C-A048-0096FEF02D3E}"/>
                </a:ext>
              </a:extLst>
            </p:cNvPr>
            <p:cNvGrpSpPr/>
            <p:nvPr/>
          </p:nvGrpSpPr>
          <p:grpSpPr>
            <a:xfrm>
              <a:off x="2793448" y="3480104"/>
              <a:ext cx="1315113" cy="1316156"/>
              <a:chOff x="1869631" y="2454490"/>
              <a:chExt cx="1509909" cy="1511107"/>
            </a:xfrm>
          </p:grpSpPr>
          <p:sp>
            <p:nvSpPr>
              <p:cNvPr id="32" name="îSlîḓé">
                <a:extLst>
                  <a:ext uri="{FF2B5EF4-FFF2-40B4-BE49-F238E27FC236}">
                    <a16:creationId xmlns="" xmlns:a16="http://schemas.microsoft.com/office/drawing/2014/main" id="{20695A67-2AFB-43CF-BD71-BCA0DCBE9577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lïḓê">
                <a:extLst>
                  <a:ext uri="{FF2B5EF4-FFF2-40B4-BE49-F238E27FC236}">
                    <a16:creationId xmlns="" xmlns:a16="http://schemas.microsoft.com/office/drawing/2014/main" id="{AD351691-DE71-4DCC-8139-BB8E32631AAB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20547236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" name="îṩļîḑe">
                <a:extLst>
                  <a:ext uri="{FF2B5EF4-FFF2-40B4-BE49-F238E27FC236}">
                    <a16:creationId xmlns="" xmlns:a16="http://schemas.microsoft.com/office/drawing/2014/main" id="{113BF9A1-49DC-44EF-B5E4-DB06FD04529F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iďe">
                <a:extLst>
                  <a:ext uri="{FF2B5EF4-FFF2-40B4-BE49-F238E27FC236}">
                    <a16:creationId xmlns="" xmlns:a16="http://schemas.microsoft.com/office/drawing/2014/main" id="{55024C91-6063-4A8B-9748-37D74E02580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9" name="íSļíďé">
              <a:extLst>
                <a:ext uri="{FF2B5EF4-FFF2-40B4-BE49-F238E27FC236}">
                  <a16:creationId xmlns="" xmlns:a16="http://schemas.microsoft.com/office/drawing/2014/main" id="{5CD285B4-1472-4337-A46C-CF94652424B0}"/>
                </a:ext>
              </a:extLst>
            </p:cNvPr>
            <p:cNvGrpSpPr/>
            <p:nvPr/>
          </p:nvGrpSpPr>
          <p:grpSpPr>
            <a:xfrm>
              <a:off x="4734321" y="3480100"/>
              <a:ext cx="1315113" cy="1316156"/>
              <a:chOff x="1869631" y="2454490"/>
              <a:chExt cx="1509909" cy="1511107"/>
            </a:xfrm>
          </p:grpSpPr>
          <p:sp>
            <p:nvSpPr>
              <p:cNvPr id="28" name="íṡ1îḍê">
                <a:extLst>
                  <a:ext uri="{FF2B5EF4-FFF2-40B4-BE49-F238E27FC236}">
                    <a16:creationId xmlns="" xmlns:a16="http://schemas.microsoft.com/office/drawing/2014/main" id="{57B14A97-FF2F-42EF-B59B-F3A309E5FE2E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ľîḑé">
                <a:extLst>
                  <a:ext uri="{FF2B5EF4-FFF2-40B4-BE49-F238E27FC236}">
                    <a16:creationId xmlns="" xmlns:a16="http://schemas.microsoft.com/office/drawing/2014/main" id="{4F405902-DAB6-4AB1-9F5C-D2DDB1F58CFF}"/>
                  </a:ext>
                </a:extLst>
              </p:cNvPr>
              <p:cNvSpPr/>
              <p:nvPr/>
            </p:nvSpPr>
            <p:spPr>
              <a:xfrm rot="5422425">
                <a:off x="1940583" y="2526039"/>
                <a:ext cx="1368000" cy="1368000"/>
              </a:xfrm>
              <a:prstGeom prst="pie">
                <a:avLst>
                  <a:gd name="adj1" fmla="val 10766470"/>
                  <a:gd name="adj2" fmla="val 2712128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ïṧḻîḓè">
                <a:extLst>
                  <a:ext uri="{FF2B5EF4-FFF2-40B4-BE49-F238E27FC236}">
                    <a16:creationId xmlns="" xmlns:a16="http://schemas.microsoft.com/office/drawing/2014/main" id="{EB322981-11A4-4056-A4B8-78580B8EE097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ṡḻíďè">
                <a:extLst>
                  <a:ext uri="{FF2B5EF4-FFF2-40B4-BE49-F238E27FC236}">
                    <a16:creationId xmlns="" xmlns:a16="http://schemas.microsoft.com/office/drawing/2014/main" id="{392162AF-31B3-4A31-B73E-8BFF102A867C}"/>
                  </a:ext>
                </a:extLst>
              </p:cNvPr>
              <p:cNvSpPr txBox="1"/>
              <p:nvPr/>
            </p:nvSpPr>
            <p:spPr>
              <a:xfrm>
                <a:off x="2031994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0" name="îSlîḑé">
              <a:extLst>
                <a:ext uri="{FF2B5EF4-FFF2-40B4-BE49-F238E27FC236}">
                  <a16:creationId xmlns="" xmlns:a16="http://schemas.microsoft.com/office/drawing/2014/main" id="{F6B353D9-8FA2-46D0-81D4-22E836AE8DF1}"/>
                </a:ext>
              </a:extLst>
            </p:cNvPr>
            <p:cNvGrpSpPr/>
            <p:nvPr/>
          </p:nvGrpSpPr>
          <p:grpSpPr>
            <a:xfrm>
              <a:off x="6601857" y="3480096"/>
              <a:ext cx="1315113" cy="1316156"/>
              <a:chOff x="1869631" y="2454490"/>
              <a:chExt cx="1509909" cy="1511107"/>
            </a:xfrm>
          </p:grpSpPr>
          <p:sp>
            <p:nvSpPr>
              <p:cNvPr id="24" name="îsḷïḋe">
                <a:extLst>
                  <a:ext uri="{FF2B5EF4-FFF2-40B4-BE49-F238E27FC236}">
                    <a16:creationId xmlns="" xmlns:a16="http://schemas.microsoft.com/office/drawing/2014/main" id="{11E7EDDA-378D-4272-A6A8-603E1505DBF9}"/>
                  </a:ext>
                </a:extLst>
              </p:cNvPr>
              <p:cNvSpPr/>
              <p:nvPr/>
            </p:nvSpPr>
            <p:spPr>
              <a:xfrm rot="3547567">
                <a:off x="1869032" y="2455089"/>
                <a:ext cx="1511107" cy="1509909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ṥ1iḋè">
                <a:extLst>
                  <a:ext uri="{FF2B5EF4-FFF2-40B4-BE49-F238E27FC236}">
                    <a16:creationId xmlns="" xmlns:a16="http://schemas.microsoft.com/office/drawing/2014/main" id="{D32B71A1-6BA2-4CF7-B7D4-D9E369212D1A}"/>
                  </a:ext>
                </a:extLst>
              </p:cNvPr>
              <p:cNvSpPr/>
              <p:nvPr/>
            </p:nvSpPr>
            <p:spPr>
              <a:xfrm rot="5422425">
                <a:off x="1940584" y="2526039"/>
                <a:ext cx="1368001" cy="1368000"/>
              </a:xfrm>
              <a:prstGeom prst="pie">
                <a:avLst>
                  <a:gd name="adj1" fmla="val 10766470"/>
                  <a:gd name="adj2" fmla="val 5741519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r>
                  <a:rPr lang="zh-CN" altLang="en-US" dirty="0"/>
                  <a:t>、</a:t>
                </a:r>
                <a:endParaRPr dirty="0"/>
              </a:p>
            </p:txBody>
          </p:sp>
          <p:sp>
            <p:nvSpPr>
              <p:cNvPr id="26" name="íṥlíďé">
                <a:extLst>
                  <a:ext uri="{FF2B5EF4-FFF2-40B4-BE49-F238E27FC236}">
                    <a16:creationId xmlns="" xmlns:a16="http://schemas.microsoft.com/office/drawing/2014/main" id="{53E07CBF-00B0-487E-BBF7-5C396189DC76}"/>
                  </a:ext>
                </a:extLst>
              </p:cNvPr>
              <p:cNvSpPr/>
              <p:nvPr/>
            </p:nvSpPr>
            <p:spPr>
              <a:xfrm rot="5422425">
                <a:off x="2030782" y="2615767"/>
                <a:ext cx="1187602" cy="11885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ḻïḓê">
                <a:extLst>
                  <a:ext uri="{FF2B5EF4-FFF2-40B4-BE49-F238E27FC236}">
                    <a16:creationId xmlns="" xmlns:a16="http://schemas.microsoft.com/office/drawing/2014/main" id="{E86227C9-D75C-45CE-8F7F-545017C39A9D}"/>
                  </a:ext>
                </a:extLst>
              </p:cNvPr>
              <p:cNvSpPr txBox="1"/>
              <p:nvPr/>
            </p:nvSpPr>
            <p:spPr>
              <a:xfrm>
                <a:off x="2031995" y="2982022"/>
                <a:ext cx="1185178" cy="456034"/>
              </a:xfrm>
              <a:prstGeom prst="rect">
                <a:avLst/>
              </a:prstGeom>
              <a:noFill/>
            </p:spPr>
            <p:txBody>
              <a:bodyPr wrap="none" rtlCol="0">
                <a:normAutofit/>
              </a:bodyPr>
              <a:lstStyle/>
              <a:p>
                <a:r>
                  <a:rPr lang="en-US" altLang="zh-CN" sz="1400" dirty="0"/>
                  <a:t>Key words</a:t>
                </a:r>
                <a:endParaRPr lang="zh-CN" altLang="en-US" sz="1400" dirty="0"/>
              </a:p>
            </p:txBody>
          </p:sp>
        </p:grpSp>
        <p:grpSp>
          <p:nvGrpSpPr>
            <p:cNvPr id="11" name="ïṣľíḑè">
              <a:extLst>
                <a:ext uri="{FF2B5EF4-FFF2-40B4-BE49-F238E27FC236}">
                  <a16:creationId xmlns="" xmlns:a16="http://schemas.microsoft.com/office/drawing/2014/main" id="{7512FA65-CA91-4453-A829-9566BFBABCA7}"/>
                </a:ext>
              </a:extLst>
            </p:cNvPr>
            <p:cNvGrpSpPr/>
            <p:nvPr/>
          </p:nvGrpSpPr>
          <p:grpSpPr>
            <a:xfrm>
              <a:off x="895915" y="4831701"/>
              <a:ext cx="1834584" cy="985937"/>
              <a:chOff x="844940" y="1900904"/>
              <a:chExt cx="1834584" cy="985937"/>
            </a:xfrm>
          </p:grpSpPr>
          <p:sp>
            <p:nvSpPr>
              <p:cNvPr id="22" name="iş1iḓé">
                <a:extLst>
                  <a:ext uri="{FF2B5EF4-FFF2-40B4-BE49-F238E27FC236}">
                    <a16:creationId xmlns="" xmlns:a16="http://schemas.microsoft.com/office/drawing/2014/main" id="{C1CBDF68-BFE4-49A5-82EB-4F08A1295782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3" name="işľïdè">
                <a:extLst>
                  <a:ext uri="{FF2B5EF4-FFF2-40B4-BE49-F238E27FC236}">
                    <a16:creationId xmlns="" xmlns:a16="http://schemas.microsoft.com/office/drawing/2014/main" id="{507CFE92-D281-457D-8E82-08EA33DD39AB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î$1ïḑè">
              <a:extLst>
                <a:ext uri="{FF2B5EF4-FFF2-40B4-BE49-F238E27FC236}">
                  <a16:creationId xmlns="" xmlns:a16="http://schemas.microsoft.com/office/drawing/2014/main" id="{A2301DE4-1A7A-45BD-B763-DA86B4857B64}"/>
                </a:ext>
              </a:extLst>
            </p:cNvPr>
            <p:cNvGrpSpPr/>
            <p:nvPr/>
          </p:nvGrpSpPr>
          <p:grpSpPr>
            <a:xfrm>
              <a:off x="2793448" y="4831701"/>
              <a:ext cx="1834584" cy="985937"/>
              <a:chOff x="844940" y="1900904"/>
              <a:chExt cx="1834584" cy="985937"/>
            </a:xfrm>
          </p:grpSpPr>
          <p:sp>
            <p:nvSpPr>
              <p:cNvPr id="20" name="iSḻíḍe">
                <a:extLst>
                  <a:ext uri="{FF2B5EF4-FFF2-40B4-BE49-F238E27FC236}">
                    <a16:creationId xmlns="" xmlns:a16="http://schemas.microsoft.com/office/drawing/2014/main" id="{7E5111B3-C132-4842-A492-904B27FB9C45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îṣļîḋe">
                <a:extLst>
                  <a:ext uri="{FF2B5EF4-FFF2-40B4-BE49-F238E27FC236}">
                    <a16:creationId xmlns="" xmlns:a16="http://schemas.microsoft.com/office/drawing/2014/main" id="{9D23E2A6-B9A9-4F05-AA18-34D523804EBC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liḋè">
              <a:extLst>
                <a:ext uri="{FF2B5EF4-FFF2-40B4-BE49-F238E27FC236}">
                  <a16:creationId xmlns="" xmlns:a16="http://schemas.microsoft.com/office/drawing/2014/main" id="{773A1393-16C2-4546-A0E4-DEB34419E33C}"/>
                </a:ext>
              </a:extLst>
            </p:cNvPr>
            <p:cNvGrpSpPr/>
            <p:nvPr/>
          </p:nvGrpSpPr>
          <p:grpSpPr>
            <a:xfrm>
              <a:off x="4734321" y="4831701"/>
              <a:ext cx="1834584" cy="985937"/>
              <a:chOff x="844940" y="1900904"/>
              <a:chExt cx="1834584" cy="985937"/>
            </a:xfrm>
          </p:grpSpPr>
          <p:sp>
            <p:nvSpPr>
              <p:cNvPr id="18" name="iṧļíḓe">
                <a:extLst>
                  <a:ext uri="{FF2B5EF4-FFF2-40B4-BE49-F238E27FC236}">
                    <a16:creationId xmlns="" xmlns:a16="http://schemas.microsoft.com/office/drawing/2014/main" id="{6A00F3D2-68AF-4D03-B9C8-61D4C189D9FC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ṣľïďè">
                <a:extLst>
                  <a:ext uri="{FF2B5EF4-FFF2-40B4-BE49-F238E27FC236}">
                    <a16:creationId xmlns="" xmlns:a16="http://schemas.microsoft.com/office/drawing/2014/main" id="{512B97EF-44B3-451D-9FF7-7DEBDBA51DD4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4" name="îsḻiḍe">
              <a:extLst>
                <a:ext uri="{FF2B5EF4-FFF2-40B4-BE49-F238E27FC236}">
                  <a16:creationId xmlns="" xmlns:a16="http://schemas.microsoft.com/office/drawing/2014/main" id="{4A9437BC-D24E-4D01-9BB6-400569A04FA7}"/>
                </a:ext>
              </a:extLst>
            </p:cNvPr>
            <p:cNvGrpSpPr/>
            <p:nvPr/>
          </p:nvGrpSpPr>
          <p:grpSpPr>
            <a:xfrm>
              <a:off x="6601857" y="4830419"/>
              <a:ext cx="1834584" cy="985937"/>
              <a:chOff x="844940" y="1900904"/>
              <a:chExt cx="1834584" cy="985937"/>
            </a:xfrm>
          </p:grpSpPr>
          <p:sp>
            <p:nvSpPr>
              <p:cNvPr id="16" name="isḷîde">
                <a:extLst>
                  <a:ext uri="{FF2B5EF4-FFF2-40B4-BE49-F238E27FC236}">
                    <a16:creationId xmlns="" xmlns:a16="http://schemas.microsoft.com/office/drawing/2014/main" id="{0AD31454-8F38-472D-A4EE-E83E6CF7FD4E}"/>
                  </a:ext>
                </a:extLst>
              </p:cNvPr>
              <p:cNvSpPr/>
              <p:nvPr/>
            </p:nvSpPr>
            <p:spPr bwMode="auto">
              <a:xfrm>
                <a:off x="844940" y="2313785"/>
                <a:ext cx="1834584" cy="57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ïṣļiḍê">
                <a:extLst>
                  <a:ext uri="{FF2B5EF4-FFF2-40B4-BE49-F238E27FC236}">
                    <a16:creationId xmlns="" xmlns:a16="http://schemas.microsoft.com/office/drawing/2014/main" id="{7EC72948-8C02-4141-8656-A8B095AABB98}"/>
                  </a:ext>
                </a:extLst>
              </p:cNvPr>
              <p:cNvSpPr txBox="1"/>
              <p:nvPr/>
            </p:nvSpPr>
            <p:spPr bwMode="auto">
              <a:xfrm>
                <a:off x="844940" y="1900904"/>
                <a:ext cx="121861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5" name="î$ľïḋe">
              <a:extLst>
                <a:ext uri="{FF2B5EF4-FFF2-40B4-BE49-F238E27FC236}">
                  <a16:creationId xmlns="" xmlns:a16="http://schemas.microsoft.com/office/drawing/2014/main" id="{11F50D53-6175-43D5-A54C-85DEF2601A25}"/>
                </a:ext>
              </a:extLst>
            </p:cNvPr>
            <p:cNvSpPr txBox="1"/>
            <p:nvPr/>
          </p:nvSpPr>
          <p:spPr>
            <a:xfrm>
              <a:off x="709789" y="1161953"/>
              <a:ext cx="5805452" cy="1675475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7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dirty="0"/>
                <a:t>Adjust the spacing to adapt to Chinese typesetting, use the reference line in PPT.</a:t>
              </a:r>
              <a:endParaRPr lang="en-US" altLang="zh-CN" sz="17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6484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901710" y="312620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27" name="0e7f8527-8cff-4116-a3f4-70f36dd08f7d" descr="8hEAAB+LCAAAAAAABADdlE1zgjAQhv9L2t5sBxIQ5YZ27Hjox1SnPXQ8pBI1LaATQseO439vIh+CpqC9VBwusNlN3nfZPCtwyb8XBNhg4GPGbymeMuz3OfFBA/RdYAeR5zVAhwYuDaZ3bB4tQmC/rbKy/Mor5bMX7EVE1gaUU+zFn/Zefpp2TwPqR36Spt1oIoSXuZCuxUHquh7Jp/UDTthXdoIuY5v3AWfigN6c+ZiLA1fa+gokS8A2zRttLYtdshRFDTCMZaV6EnmyAUqfckHadNyPKOQ+Cfi26AmL1hGhSuF3v26bncmBu/24bis6Ai1t4yHZeTDDC/IgtpJ6kw7IkA5GmbuCWnGweCn4Xjd+FTwkyyMtyoq8OdX/KJUvN8irTySodI8UyrNR7M69OasexTRtb/1xMqFj8kzG4tg06Xn6LmfSsgxkImGCReFMpF70eqbetBwDpKr1tWrM0m0OHbOd/EPavynJ91/YCAl3xlsb8QWK4x1GpzMekDBMwqn8owYs1Vn4R3GwZLb+zV359eng8WeNzcGjLleZudLbdeKgb2p50MMzBj2sNejhSYMewZamG+0C6Numg7qOEvTwLEEP68vCatDX2Fw16A81V2fQG+086NHJg/7PnEe15jw6ac4bRtOymq0C5zutLrztKjmPzpLzqL4orOZ8jc1Vc/5QcyPx/ADbuHLR8hEAAA==">
            <a:extLst>
              <a:ext uri="{FF2B5EF4-FFF2-40B4-BE49-F238E27FC236}">
                <a16:creationId xmlns="" xmlns:a16="http://schemas.microsoft.com/office/drawing/2014/main" id="{FC47BBB0-E149-4DCF-9671-7E806A504B9A}"/>
              </a:ext>
            </a:extLst>
          </p:cNvPr>
          <p:cNvGrpSpPr>
            <a:grpSpLocks noChangeAspect="1"/>
          </p:cNvGrpSpPr>
          <p:nvPr/>
        </p:nvGrpSpPr>
        <p:grpSpPr>
          <a:xfrm>
            <a:off x="3067178" y="1626229"/>
            <a:ext cx="6057645" cy="4011942"/>
            <a:chOff x="2914509" y="1324309"/>
            <a:chExt cx="6057645" cy="4011942"/>
          </a:xfrm>
        </p:grpSpPr>
        <p:sp>
          <p:nvSpPr>
            <p:cNvPr id="28" name="ExtraShape">
              <a:extLst>
                <a:ext uri="{FF2B5EF4-FFF2-40B4-BE49-F238E27FC236}">
                  <a16:creationId xmlns="" xmlns:a16="http://schemas.microsoft.com/office/drawing/2014/main" id="{BF00A76C-C44A-4690-AEAC-E24E1409208B}"/>
                </a:ext>
              </a:extLst>
            </p:cNvPr>
            <p:cNvSpPr/>
            <p:nvPr/>
          </p:nvSpPr>
          <p:spPr bwMode="auto">
            <a:xfrm>
              <a:off x="3515724" y="2091460"/>
              <a:ext cx="2333484" cy="2501672"/>
            </a:xfrm>
            <a:custGeom>
              <a:avLst/>
              <a:gdLst>
                <a:gd name="T0" fmla="*/ 508 w 508"/>
                <a:gd name="T1" fmla="*/ 253 h 546"/>
                <a:gd name="T2" fmla="*/ 254 w 508"/>
                <a:gd name="T3" fmla="*/ 0 h 546"/>
                <a:gd name="T4" fmla="*/ 0 w 508"/>
                <a:gd name="T5" fmla="*/ 253 h 546"/>
                <a:gd name="T6" fmla="*/ 154 w 508"/>
                <a:gd name="T7" fmla="*/ 487 h 546"/>
                <a:gd name="T8" fmla="*/ 154 w 508"/>
                <a:gd name="T9" fmla="*/ 487 h 546"/>
                <a:gd name="T10" fmla="*/ 154 w 508"/>
                <a:gd name="T11" fmla="*/ 546 h 546"/>
                <a:gd name="T12" fmla="*/ 354 w 508"/>
                <a:gd name="T13" fmla="*/ 546 h 546"/>
                <a:gd name="T14" fmla="*/ 354 w 508"/>
                <a:gd name="T15" fmla="*/ 487 h 546"/>
                <a:gd name="T16" fmla="*/ 508 w 508"/>
                <a:gd name="T17" fmla="*/ 253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8" h="546">
                  <a:moveTo>
                    <a:pt x="508" y="253"/>
                  </a:moveTo>
                  <a:cubicBezTo>
                    <a:pt x="508" y="113"/>
                    <a:pt x="394" y="0"/>
                    <a:pt x="254" y="0"/>
                  </a:cubicBezTo>
                  <a:cubicBezTo>
                    <a:pt x="114" y="0"/>
                    <a:pt x="0" y="113"/>
                    <a:pt x="0" y="253"/>
                  </a:cubicBezTo>
                  <a:cubicBezTo>
                    <a:pt x="0" y="358"/>
                    <a:pt x="64" y="448"/>
                    <a:pt x="154" y="487"/>
                  </a:cubicBezTo>
                  <a:cubicBezTo>
                    <a:pt x="154" y="487"/>
                    <a:pt x="154" y="487"/>
                    <a:pt x="154" y="487"/>
                  </a:cubicBezTo>
                  <a:cubicBezTo>
                    <a:pt x="154" y="546"/>
                    <a:pt x="154" y="546"/>
                    <a:pt x="154" y="546"/>
                  </a:cubicBezTo>
                  <a:cubicBezTo>
                    <a:pt x="354" y="546"/>
                    <a:pt x="354" y="546"/>
                    <a:pt x="354" y="546"/>
                  </a:cubicBezTo>
                  <a:cubicBezTo>
                    <a:pt x="354" y="487"/>
                    <a:pt x="354" y="487"/>
                    <a:pt x="354" y="487"/>
                  </a:cubicBezTo>
                  <a:cubicBezTo>
                    <a:pt x="444" y="448"/>
                    <a:pt x="508" y="358"/>
                    <a:pt x="508" y="253"/>
                  </a:cubicBezTo>
                  <a:close/>
                </a:path>
              </a:pathLst>
            </a:custGeom>
            <a:solidFill>
              <a:schemeClr val="bg1"/>
            </a:solidFill>
            <a:ln w="52388" cap="rnd">
              <a:solidFill>
                <a:schemeClr val="tx2">
                  <a:alpha val="30000"/>
                </a:schemeClr>
              </a:solidFill>
              <a:prstDash val="solid"/>
              <a:round/>
              <a:headEnd/>
              <a:tailEnd/>
            </a:ln>
            <a:effectLst>
              <a:outerShdw sx="110000" sy="110000" algn="ctr" rotWithShape="0">
                <a:schemeClr val="tx2">
                  <a:alpha val="10000"/>
                </a:schemeClr>
              </a:outerShdw>
            </a:effec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29" name="ExtraShape">
              <a:extLst>
                <a:ext uri="{FF2B5EF4-FFF2-40B4-BE49-F238E27FC236}">
                  <a16:creationId xmlns="" xmlns:a16="http://schemas.microsoft.com/office/drawing/2014/main" id="{CB09157A-183C-4BE9-96E8-FBC851AC986A}"/>
                </a:ext>
              </a:extLst>
            </p:cNvPr>
            <p:cNvSpPr/>
            <p:nvPr/>
          </p:nvSpPr>
          <p:spPr bwMode="auto">
            <a:xfrm>
              <a:off x="4112739" y="4519619"/>
              <a:ext cx="1139453" cy="810872"/>
            </a:xfrm>
            <a:custGeom>
              <a:avLst/>
              <a:gdLst>
                <a:gd name="connsiteX0" fmla="*/ 511175 w 1624013"/>
                <a:gd name="connsiteY0" fmla="*/ 979488 h 1155701"/>
                <a:gd name="connsiteX1" fmla="*/ 1106488 w 1624013"/>
                <a:gd name="connsiteY1" fmla="*/ 979488 h 1155701"/>
                <a:gd name="connsiteX2" fmla="*/ 916773 w 1624013"/>
                <a:gd name="connsiteY2" fmla="*/ 1155701 h 1155701"/>
                <a:gd name="connsiteX3" fmla="*/ 707432 w 1624013"/>
                <a:gd name="connsiteY3" fmla="*/ 1155701 h 1155701"/>
                <a:gd name="connsiteX4" fmla="*/ 511175 w 1624013"/>
                <a:gd name="connsiteY4" fmla="*/ 979488 h 1155701"/>
                <a:gd name="connsiteX5" fmla="*/ 182978 w 1624013"/>
                <a:gd name="connsiteY5" fmla="*/ 788988 h 1155701"/>
                <a:gd name="connsiteX6" fmla="*/ 1453735 w 1624013"/>
                <a:gd name="connsiteY6" fmla="*/ 788988 h 1155701"/>
                <a:gd name="connsiteX7" fmla="*/ 1519238 w 1624013"/>
                <a:gd name="connsiteY7" fmla="*/ 854995 h 1155701"/>
                <a:gd name="connsiteX8" fmla="*/ 1453735 w 1624013"/>
                <a:gd name="connsiteY8" fmla="*/ 914401 h 1155701"/>
                <a:gd name="connsiteX9" fmla="*/ 182978 w 1624013"/>
                <a:gd name="connsiteY9" fmla="*/ 914401 h 1155701"/>
                <a:gd name="connsiteX10" fmla="*/ 117475 w 1624013"/>
                <a:gd name="connsiteY10" fmla="*/ 854995 h 1155701"/>
                <a:gd name="connsiteX11" fmla="*/ 182978 w 1624013"/>
                <a:gd name="connsiteY11" fmla="*/ 788988 h 1155701"/>
                <a:gd name="connsiteX12" fmla="*/ 182978 w 1624013"/>
                <a:gd name="connsiteY12" fmla="*/ 620713 h 1155701"/>
                <a:gd name="connsiteX13" fmla="*/ 1453735 w 1624013"/>
                <a:gd name="connsiteY13" fmla="*/ 620713 h 1155701"/>
                <a:gd name="connsiteX14" fmla="*/ 1519238 w 1624013"/>
                <a:gd name="connsiteY14" fmla="*/ 685884 h 1155701"/>
                <a:gd name="connsiteX15" fmla="*/ 1453735 w 1624013"/>
                <a:gd name="connsiteY15" fmla="*/ 744538 h 1155701"/>
                <a:gd name="connsiteX16" fmla="*/ 182978 w 1624013"/>
                <a:gd name="connsiteY16" fmla="*/ 744538 h 1155701"/>
                <a:gd name="connsiteX17" fmla="*/ 117475 w 1624013"/>
                <a:gd name="connsiteY17" fmla="*/ 685884 h 1155701"/>
                <a:gd name="connsiteX18" fmla="*/ 182978 w 1624013"/>
                <a:gd name="connsiteY18" fmla="*/ 620713 h 1155701"/>
                <a:gd name="connsiteX19" fmla="*/ 182978 w 1624013"/>
                <a:gd name="connsiteY19" fmla="*/ 450850 h 1155701"/>
                <a:gd name="connsiteX20" fmla="*/ 1453735 w 1624013"/>
                <a:gd name="connsiteY20" fmla="*/ 450850 h 1155701"/>
                <a:gd name="connsiteX21" fmla="*/ 1519238 w 1624013"/>
                <a:gd name="connsiteY21" fmla="*/ 516021 h 1155701"/>
                <a:gd name="connsiteX22" fmla="*/ 1453735 w 1624013"/>
                <a:gd name="connsiteY22" fmla="*/ 574675 h 1155701"/>
                <a:gd name="connsiteX23" fmla="*/ 182978 w 1624013"/>
                <a:gd name="connsiteY23" fmla="*/ 574675 h 1155701"/>
                <a:gd name="connsiteX24" fmla="*/ 117475 w 1624013"/>
                <a:gd name="connsiteY24" fmla="*/ 516021 h 1155701"/>
                <a:gd name="connsiteX25" fmla="*/ 182978 w 1624013"/>
                <a:gd name="connsiteY25" fmla="*/ 450850 h 1155701"/>
                <a:gd name="connsiteX26" fmla="*/ 182978 w 1624013"/>
                <a:gd name="connsiteY26" fmla="*/ 280988 h 1155701"/>
                <a:gd name="connsiteX27" fmla="*/ 1453735 w 1624013"/>
                <a:gd name="connsiteY27" fmla="*/ 280988 h 1155701"/>
                <a:gd name="connsiteX28" fmla="*/ 1519238 w 1624013"/>
                <a:gd name="connsiteY28" fmla="*/ 346159 h 1155701"/>
                <a:gd name="connsiteX29" fmla="*/ 1453735 w 1624013"/>
                <a:gd name="connsiteY29" fmla="*/ 404813 h 1155701"/>
                <a:gd name="connsiteX30" fmla="*/ 182978 w 1624013"/>
                <a:gd name="connsiteY30" fmla="*/ 404813 h 1155701"/>
                <a:gd name="connsiteX31" fmla="*/ 117475 w 1624013"/>
                <a:gd name="connsiteY31" fmla="*/ 346159 h 1155701"/>
                <a:gd name="connsiteX32" fmla="*/ 182978 w 1624013"/>
                <a:gd name="connsiteY32" fmla="*/ 280988 h 1155701"/>
                <a:gd name="connsiteX33" fmla="*/ 111324 w 1624013"/>
                <a:gd name="connsiteY33" fmla="*/ 0 h 1155701"/>
                <a:gd name="connsiteX34" fmla="*/ 1506141 w 1624013"/>
                <a:gd name="connsiteY34" fmla="*/ 0 h 1155701"/>
                <a:gd name="connsiteX35" fmla="*/ 1624013 w 1624013"/>
                <a:gd name="connsiteY35" fmla="*/ 104679 h 1155701"/>
                <a:gd name="connsiteX36" fmla="*/ 1506141 w 1624013"/>
                <a:gd name="connsiteY36" fmla="*/ 215900 h 1155701"/>
                <a:gd name="connsiteX37" fmla="*/ 111324 w 1624013"/>
                <a:gd name="connsiteY37" fmla="*/ 215900 h 1155701"/>
                <a:gd name="connsiteX38" fmla="*/ 0 w 1624013"/>
                <a:gd name="connsiteY38" fmla="*/ 104679 h 1155701"/>
                <a:gd name="connsiteX39" fmla="*/ 111324 w 1624013"/>
                <a:gd name="connsiteY39" fmla="*/ 0 h 115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24013" h="1155701">
                  <a:moveTo>
                    <a:pt x="511175" y="979488"/>
                  </a:moveTo>
                  <a:lnTo>
                    <a:pt x="1106488" y="979488"/>
                  </a:lnTo>
                  <a:cubicBezTo>
                    <a:pt x="1106488" y="1077384"/>
                    <a:pt x="1021444" y="1155701"/>
                    <a:pt x="916773" y="1155701"/>
                  </a:cubicBezTo>
                  <a:cubicBezTo>
                    <a:pt x="916773" y="1155701"/>
                    <a:pt x="916773" y="1155701"/>
                    <a:pt x="707432" y="1155701"/>
                  </a:cubicBezTo>
                  <a:cubicBezTo>
                    <a:pt x="602762" y="1155701"/>
                    <a:pt x="517717" y="1077384"/>
                    <a:pt x="511175" y="979488"/>
                  </a:cubicBezTo>
                  <a:close/>
                  <a:moveTo>
                    <a:pt x="182978" y="788988"/>
                  </a:moveTo>
                  <a:cubicBezTo>
                    <a:pt x="1453735" y="788988"/>
                    <a:pt x="1453735" y="788988"/>
                    <a:pt x="1453735" y="788988"/>
                  </a:cubicBezTo>
                  <a:cubicBezTo>
                    <a:pt x="1493037" y="788988"/>
                    <a:pt x="1519238" y="821992"/>
                    <a:pt x="1519238" y="854995"/>
                  </a:cubicBezTo>
                  <a:cubicBezTo>
                    <a:pt x="1519238" y="887999"/>
                    <a:pt x="1493037" y="914401"/>
                    <a:pt x="1453735" y="914401"/>
                  </a:cubicBezTo>
                  <a:cubicBezTo>
                    <a:pt x="182978" y="914401"/>
                    <a:pt x="182978" y="914401"/>
                    <a:pt x="182978" y="914401"/>
                  </a:cubicBezTo>
                  <a:cubicBezTo>
                    <a:pt x="143676" y="914401"/>
                    <a:pt x="117475" y="887999"/>
                    <a:pt x="117475" y="854995"/>
                  </a:cubicBezTo>
                  <a:cubicBezTo>
                    <a:pt x="117475" y="821992"/>
                    <a:pt x="143676" y="788988"/>
                    <a:pt x="182978" y="788988"/>
                  </a:cubicBezTo>
                  <a:close/>
                  <a:moveTo>
                    <a:pt x="182978" y="620713"/>
                  </a:moveTo>
                  <a:cubicBezTo>
                    <a:pt x="1453735" y="620713"/>
                    <a:pt x="1453735" y="620713"/>
                    <a:pt x="1453735" y="620713"/>
                  </a:cubicBezTo>
                  <a:cubicBezTo>
                    <a:pt x="1493037" y="620713"/>
                    <a:pt x="1519238" y="653299"/>
                    <a:pt x="1519238" y="685884"/>
                  </a:cubicBezTo>
                  <a:cubicBezTo>
                    <a:pt x="1519238" y="718470"/>
                    <a:pt x="1493037" y="744538"/>
                    <a:pt x="1453735" y="744538"/>
                  </a:cubicBezTo>
                  <a:cubicBezTo>
                    <a:pt x="182978" y="744538"/>
                    <a:pt x="182978" y="744538"/>
                    <a:pt x="182978" y="744538"/>
                  </a:cubicBezTo>
                  <a:cubicBezTo>
                    <a:pt x="143676" y="744538"/>
                    <a:pt x="117475" y="718470"/>
                    <a:pt x="117475" y="685884"/>
                  </a:cubicBezTo>
                  <a:cubicBezTo>
                    <a:pt x="117475" y="653299"/>
                    <a:pt x="143676" y="620713"/>
                    <a:pt x="182978" y="620713"/>
                  </a:cubicBezTo>
                  <a:close/>
                  <a:moveTo>
                    <a:pt x="182978" y="450850"/>
                  </a:moveTo>
                  <a:cubicBezTo>
                    <a:pt x="1453735" y="450850"/>
                    <a:pt x="1453735" y="450850"/>
                    <a:pt x="1453735" y="450850"/>
                  </a:cubicBezTo>
                  <a:cubicBezTo>
                    <a:pt x="1493037" y="450850"/>
                    <a:pt x="1519238" y="483436"/>
                    <a:pt x="1519238" y="516021"/>
                  </a:cubicBezTo>
                  <a:cubicBezTo>
                    <a:pt x="1519238" y="548607"/>
                    <a:pt x="1493037" y="574675"/>
                    <a:pt x="1453735" y="574675"/>
                  </a:cubicBezTo>
                  <a:cubicBezTo>
                    <a:pt x="182978" y="574675"/>
                    <a:pt x="182978" y="574675"/>
                    <a:pt x="182978" y="574675"/>
                  </a:cubicBezTo>
                  <a:cubicBezTo>
                    <a:pt x="143676" y="574675"/>
                    <a:pt x="117475" y="548607"/>
                    <a:pt x="117475" y="516021"/>
                  </a:cubicBezTo>
                  <a:cubicBezTo>
                    <a:pt x="117475" y="483436"/>
                    <a:pt x="143676" y="450850"/>
                    <a:pt x="182978" y="450850"/>
                  </a:cubicBezTo>
                  <a:close/>
                  <a:moveTo>
                    <a:pt x="182978" y="280988"/>
                  </a:moveTo>
                  <a:cubicBezTo>
                    <a:pt x="1453735" y="280988"/>
                    <a:pt x="1453735" y="280988"/>
                    <a:pt x="1453735" y="280988"/>
                  </a:cubicBezTo>
                  <a:cubicBezTo>
                    <a:pt x="1493037" y="280988"/>
                    <a:pt x="1519238" y="313574"/>
                    <a:pt x="1519238" y="346159"/>
                  </a:cubicBezTo>
                  <a:cubicBezTo>
                    <a:pt x="1519238" y="378745"/>
                    <a:pt x="1493037" y="404813"/>
                    <a:pt x="1453735" y="404813"/>
                  </a:cubicBezTo>
                  <a:cubicBezTo>
                    <a:pt x="182978" y="404813"/>
                    <a:pt x="182978" y="404813"/>
                    <a:pt x="182978" y="404813"/>
                  </a:cubicBezTo>
                  <a:cubicBezTo>
                    <a:pt x="143676" y="404813"/>
                    <a:pt x="117475" y="378745"/>
                    <a:pt x="117475" y="346159"/>
                  </a:cubicBezTo>
                  <a:cubicBezTo>
                    <a:pt x="117475" y="313574"/>
                    <a:pt x="143676" y="280988"/>
                    <a:pt x="182978" y="280988"/>
                  </a:cubicBezTo>
                  <a:close/>
                  <a:moveTo>
                    <a:pt x="111324" y="0"/>
                  </a:moveTo>
                  <a:cubicBezTo>
                    <a:pt x="1506141" y="0"/>
                    <a:pt x="1506141" y="0"/>
                    <a:pt x="1506141" y="0"/>
                  </a:cubicBezTo>
                  <a:cubicBezTo>
                    <a:pt x="1571626" y="0"/>
                    <a:pt x="1624013" y="45797"/>
                    <a:pt x="1624013" y="104679"/>
                  </a:cubicBezTo>
                  <a:cubicBezTo>
                    <a:pt x="1624013" y="170103"/>
                    <a:pt x="1571626" y="215900"/>
                    <a:pt x="1506141" y="215900"/>
                  </a:cubicBezTo>
                  <a:cubicBezTo>
                    <a:pt x="111324" y="215900"/>
                    <a:pt x="111324" y="215900"/>
                    <a:pt x="111324" y="215900"/>
                  </a:cubicBezTo>
                  <a:cubicBezTo>
                    <a:pt x="52388" y="215900"/>
                    <a:pt x="0" y="170103"/>
                    <a:pt x="0" y="104679"/>
                  </a:cubicBezTo>
                  <a:cubicBezTo>
                    <a:pt x="0" y="45797"/>
                    <a:pt x="52388" y="0"/>
                    <a:pt x="11132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25400" cap="flat">
              <a:noFill/>
              <a:prstDash val="solid"/>
              <a:miter lim="800000"/>
              <a:headEnd/>
              <a:tailEnd/>
            </a:ln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zh-CN" altLang="en-US">
                <a:latin typeface="Impact" panose="020B0806030902050204" pitchFamily="34" charset="0"/>
              </a:endParaRPr>
            </a:p>
          </p:txBody>
        </p:sp>
        <p:sp>
          <p:nvSpPr>
            <p:cNvPr id="30" name="ExtraShape">
              <a:extLst>
                <a:ext uri="{FF2B5EF4-FFF2-40B4-BE49-F238E27FC236}">
                  <a16:creationId xmlns="" xmlns:a16="http://schemas.microsoft.com/office/drawing/2014/main" id="{6FFA378E-8465-488C-A4A4-743B783F81E1}"/>
                </a:ext>
              </a:extLst>
            </p:cNvPr>
            <p:cNvSpPr/>
            <p:nvPr/>
          </p:nvSpPr>
          <p:spPr>
            <a:xfrm>
              <a:off x="3769531" y="2321926"/>
              <a:ext cx="1825868" cy="1825868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ExtraShape">
              <a:extLst>
                <a:ext uri="{FF2B5EF4-FFF2-40B4-BE49-F238E27FC236}">
                  <a16:creationId xmlns="" xmlns:a16="http://schemas.microsoft.com/office/drawing/2014/main" id="{9AEA4169-0916-4C44-9CDF-D4693D292889}"/>
                </a:ext>
              </a:extLst>
            </p:cNvPr>
            <p:cNvSpPr/>
            <p:nvPr/>
          </p:nvSpPr>
          <p:spPr>
            <a:xfrm>
              <a:off x="3972407" y="2524188"/>
              <a:ext cx="1420120" cy="1420120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ExtraShape">
              <a:extLst>
                <a:ext uri="{FF2B5EF4-FFF2-40B4-BE49-F238E27FC236}">
                  <a16:creationId xmlns="" xmlns:a16="http://schemas.microsoft.com/office/drawing/2014/main" id="{DD9A2B9B-772A-4B7A-9D31-C7D7A2B1B8C3}"/>
                </a:ext>
              </a:extLst>
            </p:cNvPr>
            <p:cNvSpPr/>
            <p:nvPr/>
          </p:nvSpPr>
          <p:spPr>
            <a:xfrm>
              <a:off x="4175281" y="2734126"/>
              <a:ext cx="1014371" cy="1014371"/>
            </a:xfrm>
            <a:prstGeom prst="ellipse">
              <a:avLst/>
            </a:prstGeom>
            <a:noFill/>
            <a:ln w="127000" cap="rnd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ValueShape3">
              <a:extLst>
                <a:ext uri="{FF2B5EF4-FFF2-40B4-BE49-F238E27FC236}">
                  <a16:creationId xmlns="" xmlns:a16="http://schemas.microsoft.com/office/drawing/2014/main" id="{60E25E22-6C78-4299-A6C9-F7B80CC9FE43}"/>
                </a:ext>
              </a:extLst>
            </p:cNvPr>
            <p:cNvSpPr/>
            <p:nvPr/>
          </p:nvSpPr>
          <p:spPr>
            <a:xfrm>
              <a:off x="3769371" y="2318394"/>
              <a:ext cx="1825868" cy="1825868"/>
            </a:xfrm>
            <a:prstGeom prst="arc">
              <a:avLst>
                <a:gd name="adj1" fmla="val 16200000"/>
                <a:gd name="adj2" fmla="val 11345400"/>
              </a:avLst>
            </a:prstGeom>
            <a:noFill/>
            <a:ln w="127000" cap="rnd">
              <a:solidFill>
                <a:srgbClr val="B8C2D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4" name="ValueShape2">
              <a:extLst>
                <a:ext uri="{FF2B5EF4-FFF2-40B4-BE49-F238E27FC236}">
                  <a16:creationId xmlns="" xmlns:a16="http://schemas.microsoft.com/office/drawing/2014/main" id="{F8F604D1-753B-4870-A69E-1D5A3D100BE4}"/>
                </a:ext>
              </a:extLst>
            </p:cNvPr>
            <p:cNvSpPr/>
            <p:nvPr/>
          </p:nvSpPr>
          <p:spPr>
            <a:xfrm>
              <a:off x="3972794" y="2524188"/>
              <a:ext cx="1420120" cy="1420120"/>
            </a:xfrm>
            <a:prstGeom prst="arc">
              <a:avLst>
                <a:gd name="adj1" fmla="val 16200000"/>
                <a:gd name="adj2" fmla="val 8208000"/>
              </a:avLst>
            </a:prstGeom>
            <a:noFill/>
            <a:ln w="127000" cap="rnd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35" name="ValueShape1">
              <a:extLst>
                <a:ext uri="{FF2B5EF4-FFF2-40B4-BE49-F238E27FC236}">
                  <a16:creationId xmlns="" xmlns:a16="http://schemas.microsoft.com/office/drawing/2014/main" id="{27069B1B-3AD7-4171-B87E-E065370046F1}"/>
                </a:ext>
              </a:extLst>
            </p:cNvPr>
            <p:cNvSpPr/>
            <p:nvPr/>
          </p:nvSpPr>
          <p:spPr>
            <a:xfrm>
              <a:off x="4164320" y="2724143"/>
              <a:ext cx="1014371" cy="1014371"/>
            </a:xfrm>
            <a:prstGeom prst="arc">
              <a:avLst>
                <a:gd name="adj1" fmla="val 16200000"/>
                <a:gd name="adj2" fmla="val 3888000"/>
              </a:avLst>
            </a:prstGeom>
            <a:noFill/>
            <a:ln w="127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</a:endParaRPr>
            </a:p>
          </p:txBody>
        </p:sp>
        <p:cxnSp>
          <p:nvCxnSpPr>
            <p:cNvPr id="36" name="ExtraShape">
              <a:extLst>
                <a:ext uri="{FF2B5EF4-FFF2-40B4-BE49-F238E27FC236}">
                  <a16:creationId xmlns="" xmlns:a16="http://schemas.microsoft.com/office/drawing/2014/main" id="{FE03A345-8279-4EE5-92A5-5787A1403366}"/>
                </a:ext>
              </a:extLst>
            </p:cNvPr>
            <p:cNvCxnSpPr>
              <a:cxnSpLocks/>
            </p:cNvCxnSpPr>
            <p:nvPr/>
          </p:nvCxnSpPr>
          <p:spPr>
            <a:xfrm>
              <a:off x="4675502" y="1324309"/>
              <a:ext cx="13606" cy="418363"/>
            </a:xfrm>
            <a:prstGeom prst="line">
              <a:avLst/>
            </a:prstGeom>
            <a:ln w="508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ExtraShape">
              <a:extLst>
                <a:ext uri="{FF2B5EF4-FFF2-40B4-BE49-F238E27FC236}">
                  <a16:creationId xmlns="" xmlns:a16="http://schemas.microsoft.com/office/drawing/2014/main" id="{6363DF32-71C6-4354-9FE1-4765715451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89099" y="1742672"/>
              <a:ext cx="200676" cy="193876"/>
            </a:xfrm>
            <a:prstGeom prst="line">
              <a:avLst/>
            </a:prstGeom>
            <a:ln w="508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ExtraShape">
              <a:extLst>
                <a:ext uri="{FF2B5EF4-FFF2-40B4-BE49-F238E27FC236}">
                  <a16:creationId xmlns="" xmlns:a16="http://schemas.microsoft.com/office/drawing/2014/main" id="{BED6FAE8-F335-43CC-8E6C-3858CCBBE3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90454" y="2698695"/>
              <a:ext cx="359970" cy="0"/>
            </a:xfrm>
            <a:prstGeom prst="line">
              <a:avLst/>
            </a:prstGeom>
            <a:ln w="508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ExtraShape">
              <a:extLst>
                <a:ext uri="{FF2B5EF4-FFF2-40B4-BE49-F238E27FC236}">
                  <a16:creationId xmlns="" xmlns:a16="http://schemas.microsoft.com/office/drawing/2014/main" id="{2F58A0B5-25D4-4F11-B8FD-714EDBF6808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914509" y="2698695"/>
              <a:ext cx="359970" cy="17826"/>
            </a:xfrm>
            <a:prstGeom prst="line">
              <a:avLst/>
            </a:prstGeom>
            <a:ln w="508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ExtraShape">
              <a:extLst>
                <a:ext uri="{FF2B5EF4-FFF2-40B4-BE49-F238E27FC236}">
                  <a16:creationId xmlns="" xmlns:a16="http://schemas.microsoft.com/office/drawing/2014/main" id="{7E8CC46D-1192-4671-91AF-DE8CEBC004DB}"/>
                </a:ext>
              </a:extLst>
            </p:cNvPr>
            <p:cNvCxnSpPr>
              <a:cxnSpLocks/>
            </p:cNvCxnSpPr>
            <p:nvPr/>
          </p:nvCxnSpPr>
          <p:spPr>
            <a:xfrm>
              <a:off x="3508761" y="1742672"/>
              <a:ext cx="224896" cy="200678"/>
            </a:xfrm>
            <a:prstGeom prst="line">
              <a:avLst/>
            </a:prstGeom>
            <a:ln w="50800" cap="rnd">
              <a:solidFill>
                <a:srgbClr val="FFC00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ValueBack1">
              <a:extLst>
                <a:ext uri="{FF2B5EF4-FFF2-40B4-BE49-F238E27FC236}">
                  <a16:creationId xmlns="" xmlns:a16="http://schemas.microsoft.com/office/drawing/2014/main" id="{103830A9-DB01-498B-B244-13FE5AF5D242}"/>
                </a:ext>
              </a:extLst>
            </p:cNvPr>
            <p:cNvSpPr/>
            <p:nvPr/>
          </p:nvSpPr>
          <p:spPr>
            <a:xfrm>
              <a:off x="6102855" y="3466541"/>
              <a:ext cx="397832" cy="397832"/>
            </a:xfrm>
            <a:prstGeom prst="ellipse">
              <a:avLst/>
            </a:prstGeom>
            <a:solidFill>
              <a:srgbClr val="516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42" name="ValueText1">
              <a:extLst>
                <a:ext uri="{FF2B5EF4-FFF2-40B4-BE49-F238E27FC236}">
                  <a16:creationId xmlns="" xmlns:a16="http://schemas.microsoft.com/office/drawing/2014/main" id="{8FFCC783-5828-4192-9F47-E5F7A9EDB996}"/>
                </a:ext>
              </a:extLst>
            </p:cNvPr>
            <p:cNvSpPr txBox="1"/>
            <p:nvPr/>
          </p:nvSpPr>
          <p:spPr>
            <a:xfrm>
              <a:off x="8295840" y="3448687"/>
              <a:ext cx="676314" cy="405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rgbClr val="5167A4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43%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5167A4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43" name="ValueBack2">
              <a:extLst>
                <a:ext uri="{FF2B5EF4-FFF2-40B4-BE49-F238E27FC236}">
                  <a16:creationId xmlns="" xmlns:a16="http://schemas.microsoft.com/office/drawing/2014/main" id="{DED020F0-428D-48EC-AD36-49671E23A1DC}"/>
                </a:ext>
              </a:extLst>
            </p:cNvPr>
            <p:cNvSpPr/>
            <p:nvPr/>
          </p:nvSpPr>
          <p:spPr>
            <a:xfrm>
              <a:off x="6102855" y="4160279"/>
              <a:ext cx="397832" cy="397832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44" name="ValueText2">
              <a:extLst>
                <a:ext uri="{FF2B5EF4-FFF2-40B4-BE49-F238E27FC236}">
                  <a16:creationId xmlns="" xmlns:a16="http://schemas.microsoft.com/office/drawing/2014/main" id="{DACE84BC-0311-4D38-8CF9-48F6BD0398A8}"/>
                </a:ext>
              </a:extLst>
            </p:cNvPr>
            <p:cNvSpPr txBox="1"/>
            <p:nvPr/>
          </p:nvSpPr>
          <p:spPr>
            <a:xfrm>
              <a:off x="8295840" y="4135003"/>
              <a:ext cx="676314" cy="405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63%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45" name="ValueBack3">
              <a:extLst>
                <a:ext uri="{FF2B5EF4-FFF2-40B4-BE49-F238E27FC236}">
                  <a16:creationId xmlns="" xmlns:a16="http://schemas.microsoft.com/office/drawing/2014/main" id="{7C218224-EC0B-4421-8E87-AA04EBA7F2F0}"/>
                </a:ext>
              </a:extLst>
            </p:cNvPr>
            <p:cNvSpPr/>
            <p:nvPr/>
          </p:nvSpPr>
          <p:spPr>
            <a:xfrm>
              <a:off x="6102855" y="4854017"/>
              <a:ext cx="397832" cy="397832"/>
            </a:xfrm>
            <a:prstGeom prst="ellipse">
              <a:avLst/>
            </a:prstGeom>
            <a:solidFill>
              <a:srgbClr val="B8C2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46" name="ValueText3">
              <a:extLst>
                <a:ext uri="{FF2B5EF4-FFF2-40B4-BE49-F238E27FC236}">
                  <a16:creationId xmlns="" xmlns:a16="http://schemas.microsoft.com/office/drawing/2014/main" id="{E14816D9-BB7C-4978-9BC1-C58AB8C5EB54}"/>
                </a:ext>
              </a:extLst>
            </p:cNvPr>
            <p:cNvSpPr txBox="1"/>
            <p:nvPr/>
          </p:nvSpPr>
          <p:spPr>
            <a:xfrm>
              <a:off x="8295840" y="4821319"/>
              <a:ext cx="676314" cy="405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 anchor="ctr" anchorCtr="0">
              <a:prstTxWarp prst="textPlain">
                <a:avLst/>
              </a:prstTxWarp>
              <a:normAutofit fontScale="32500" lnSpcReduction="20000"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6000">
                  <a:solidFill>
                    <a:srgbClr val="B8C2DC"/>
                  </a:solidFill>
                  <a:latin typeface="Impact" panose="020B0806030902050204" pitchFamily="34" charset="0"/>
                </a:rPr>
                <a:t>71%</a:t>
              </a:r>
              <a:endPara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B8C2DC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47" name="CustomText1">
              <a:extLst>
                <a:ext uri="{FF2B5EF4-FFF2-40B4-BE49-F238E27FC236}">
                  <a16:creationId xmlns="" xmlns:a16="http://schemas.microsoft.com/office/drawing/2014/main" id="{F9433D3A-91DA-46F0-8FDB-87F8F07A04F1}"/>
                </a:ext>
              </a:extLst>
            </p:cNvPr>
            <p:cNvSpPr/>
            <p:nvPr/>
          </p:nvSpPr>
          <p:spPr>
            <a:xfrm>
              <a:off x="6563973" y="3665349"/>
              <a:ext cx="1755745" cy="278959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48" name="CustomText2">
              <a:extLst>
                <a:ext uri="{FF2B5EF4-FFF2-40B4-BE49-F238E27FC236}">
                  <a16:creationId xmlns="" xmlns:a16="http://schemas.microsoft.com/office/drawing/2014/main" id="{99E8BC53-756E-42B3-B771-B05808717BC5}"/>
                </a:ext>
              </a:extLst>
            </p:cNvPr>
            <p:cNvSpPr/>
            <p:nvPr/>
          </p:nvSpPr>
          <p:spPr>
            <a:xfrm>
              <a:off x="6563973" y="3426006"/>
              <a:ext cx="1755745" cy="3393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49" name="CustomText1">
              <a:extLst>
                <a:ext uri="{FF2B5EF4-FFF2-40B4-BE49-F238E27FC236}">
                  <a16:creationId xmlns="" xmlns:a16="http://schemas.microsoft.com/office/drawing/2014/main" id="{4C9F5BEE-682A-439F-A476-1316B215BF8D}"/>
                </a:ext>
              </a:extLst>
            </p:cNvPr>
            <p:cNvSpPr/>
            <p:nvPr/>
          </p:nvSpPr>
          <p:spPr>
            <a:xfrm>
              <a:off x="6563973" y="4366201"/>
              <a:ext cx="1755745" cy="278959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0" name="CustomText2">
              <a:extLst>
                <a:ext uri="{FF2B5EF4-FFF2-40B4-BE49-F238E27FC236}">
                  <a16:creationId xmlns="" xmlns:a16="http://schemas.microsoft.com/office/drawing/2014/main" id="{FF45BD6D-10A5-4374-92FB-6CAFB52813AA}"/>
                </a:ext>
              </a:extLst>
            </p:cNvPr>
            <p:cNvSpPr/>
            <p:nvPr/>
          </p:nvSpPr>
          <p:spPr>
            <a:xfrm>
              <a:off x="6563973" y="4126858"/>
              <a:ext cx="1755745" cy="3393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1" name="CustomText1">
              <a:extLst>
                <a:ext uri="{FF2B5EF4-FFF2-40B4-BE49-F238E27FC236}">
                  <a16:creationId xmlns="" xmlns:a16="http://schemas.microsoft.com/office/drawing/2014/main" id="{5379C701-D273-4BCA-A961-08F2FC5AD149}"/>
                </a:ext>
              </a:extLst>
            </p:cNvPr>
            <p:cNvSpPr/>
            <p:nvPr/>
          </p:nvSpPr>
          <p:spPr>
            <a:xfrm>
              <a:off x="6563973" y="5057292"/>
              <a:ext cx="1755745" cy="278959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92500"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2" name="CustomText2">
              <a:extLst>
                <a:ext uri="{FF2B5EF4-FFF2-40B4-BE49-F238E27FC236}">
                  <a16:creationId xmlns="" xmlns:a16="http://schemas.microsoft.com/office/drawing/2014/main" id="{B8BD10E4-662A-431A-8B1C-49B9CA5E6CA4}"/>
                </a:ext>
              </a:extLst>
            </p:cNvPr>
            <p:cNvSpPr/>
            <p:nvPr/>
          </p:nvSpPr>
          <p:spPr>
            <a:xfrm>
              <a:off x="6563973" y="4817949"/>
              <a:ext cx="1755745" cy="339383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50000"/>
                    </a:schemeClr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0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0EB4161-E4F7-4D21-B245-041CD743C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54DEC61-DCBB-4906-8784-3D5F5DAB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035EB2E-B05F-4BFA-97FF-4B5921D7D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24" name="2120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300"/>
            <a:ext cx="10850563" cy="5016500"/>
            <a:chOff x="669925" y="1130300"/>
            <a:chExt cx="10850563" cy="5016500"/>
          </a:xfrm>
        </p:grpSpPr>
        <p:sp>
          <p:nvSpPr>
            <p:cNvPr id="25" name="íṥḻïḋè">
              <a:extLst>
                <a:ext uri="{FF2B5EF4-FFF2-40B4-BE49-F238E27FC236}">
                  <a16:creationId xmlns="" xmlns:a16="http://schemas.microsoft.com/office/drawing/2014/main" id="{CE1433FD-E57F-4926-AEE9-22B28ADB3C8C}"/>
                </a:ext>
              </a:extLst>
            </p:cNvPr>
            <p:cNvSpPr/>
            <p:nvPr/>
          </p:nvSpPr>
          <p:spPr bwMode="auto">
            <a:xfrm>
              <a:off x="669925" y="2135052"/>
              <a:ext cx="10850563" cy="770073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t">
              <a:norm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400" i="1"/>
                <a:t>Supporting text here. </a:t>
              </a:r>
              <a:endParaRPr lang="en-US" altLang="zh-CN" sz="1400" i="1" dirty="0"/>
            </a:p>
          </p:txBody>
        </p:sp>
        <p:sp>
          <p:nvSpPr>
            <p:cNvPr id="26" name="îśḷîḍè">
              <a:extLst>
                <a:ext uri="{FF2B5EF4-FFF2-40B4-BE49-F238E27FC236}">
                  <a16:creationId xmlns="" xmlns:a16="http://schemas.microsoft.com/office/drawing/2014/main" id="{15685763-BDC0-48A1-810D-D7A1B2A25A23}"/>
                </a:ext>
              </a:extLst>
            </p:cNvPr>
            <p:cNvSpPr txBox="1"/>
            <p:nvPr/>
          </p:nvSpPr>
          <p:spPr>
            <a:xfrm>
              <a:off x="673099" y="1130300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Unified fonts make reading more fluent.</a:t>
              </a:r>
            </a:p>
          </p:txBody>
        </p:sp>
        <p:grpSp>
          <p:nvGrpSpPr>
            <p:cNvPr id="27" name="îš1ïdê">
              <a:extLst>
                <a:ext uri="{FF2B5EF4-FFF2-40B4-BE49-F238E27FC236}">
                  <a16:creationId xmlns="" xmlns:a16="http://schemas.microsoft.com/office/drawing/2014/main" id="{17849EFF-9A77-4E3F-B97C-A5FC380BBCC0}"/>
                </a:ext>
              </a:extLst>
            </p:cNvPr>
            <p:cNvGrpSpPr/>
            <p:nvPr/>
          </p:nvGrpSpPr>
          <p:grpSpPr>
            <a:xfrm>
              <a:off x="1507412" y="2547701"/>
              <a:ext cx="682888" cy="682886"/>
              <a:chOff x="1650738" y="2547701"/>
              <a:chExt cx="682888" cy="682886"/>
            </a:xfrm>
          </p:grpSpPr>
          <p:sp>
            <p:nvSpPr>
              <p:cNvPr id="65" name="îşḷîḑè">
                <a:extLst>
                  <a:ext uri="{FF2B5EF4-FFF2-40B4-BE49-F238E27FC236}">
                    <a16:creationId xmlns="" xmlns:a16="http://schemas.microsoft.com/office/drawing/2014/main" id="{45E081E2-763B-4F67-B50E-969CA35F05F1}"/>
                  </a:ext>
                </a:extLst>
              </p:cNvPr>
              <p:cNvSpPr/>
              <p:nvPr/>
            </p:nvSpPr>
            <p:spPr>
              <a:xfrm>
                <a:off x="1650738" y="2547701"/>
                <a:ext cx="682888" cy="68288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66" name="iṥliḑè">
                <a:extLst>
                  <a:ext uri="{FF2B5EF4-FFF2-40B4-BE49-F238E27FC236}">
                    <a16:creationId xmlns="" xmlns:a16="http://schemas.microsoft.com/office/drawing/2014/main" id="{3CCF9EBC-75CB-464B-A44F-6D0FB376D49B}"/>
                  </a:ext>
                </a:extLst>
              </p:cNvPr>
              <p:cNvSpPr/>
              <p:nvPr/>
            </p:nvSpPr>
            <p:spPr bwMode="auto">
              <a:xfrm>
                <a:off x="1779724" y="2686666"/>
                <a:ext cx="424916" cy="404957"/>
              </a:xfrm>
              <a:custGeom>
                <a:avLst/>
                <a:gdLst>
                  <a:gd name="connsiteX0" fmla="*/ 522629 w 607599"/>
                  <a:gd name="connsiteY0" fmla="*/ 138873 h 579060"/>
                  <a:gd name="connsiteX1" fmla="*/ 559929 w 607599"/>
                  <a:gd name="connsiteY1" fmla="*/ 181354 h 579060"/>
                  <a:gd name="connsiteX2" fmla="*/ 606397 w 607599"/>
                  <a:gd name="connsiteY2" fmla="*/ 313952 h 579060"/>
                  <a:gd name="connsiteX3" fmla="*/ 593044 w 607599"/>
                  <a:gd name="connsiteY3" fmla="*/ 341592 h 579060"/>
                  <a:gd name="connsiteX4" fmla="*/ 565359 w 607599"/>
                  <a:gd name="connsiteY4" fmla="*/ 328350 h 579060"/>
                  <a:gd name="connsiteX5" fmla="*/ 527436 w 607599"/>
                  <a:gd name="connsiteY5" fmla="*/ 220014 h 579060"/>
                  <a:gd name="connsiteX6" fmla="*/ 558237 w 607599"/>
                  <a:gd name="connsiteY6" fmla="*/ 381407 h 579060"/>
                  <a:gd name="connsiteX7" fmla="*/ 546398 w 607599"/>
                  <a:gd name="connsiteY7" fmla="*/ 395715 h 579060"/>
                  <a:gd name="connsiteX8" fmla="*/ 529840 w 607599"/>
                  <a:gd name="connsiteY8" fmla="*/ 395715 h 579060"/>
                  <a:gd name="connsiteX9" fmla="*/ 529840 w 607599"/>
                  <a:gd name="connsiteY9" fmla="*/ 553020 h 579060"/>
                  <a:gd name="connsiteX10" fmla="*/ 503757 w 607599"/>
                  <a:gd name="connsiteY10" fmla="*/ 579060 h 579060"/>
                  <a:gd name="connsiteX11" fmla="*/ 477674 w 607599"/>
                  <a:gd name="connsiteY11" fmla="*/ 553020 h 579060"/>
                  <a:gd name="connsiteX12" fmla="*/ 477674 w 607599"/>
                  <a:gd name="connsiteY12" fmla="*/ 395715 h 579060"/>
                  <a:gd name="connsiteX13" fmla="*/ 466457 w 607599"/>
                  <a:gd name="connsiteY13" fmla="*/ 395715 h 579060"/>
                  <a:gd name="connsiteX14" fmla="*/ 466457 w 607599"/>
                  <a:gd name="connsiteY14" fmla="*/ 553020 h 579060"/>
                  <a:gd name="connsiteX15" fmla="*/ 440375 w 607599"/>
                  <a:gd name="connsiteY15" fmla="*/ 579060 h 579060"/>
                  <a:gd name="connsiteX16" fmla="*/ 414292 w 607599"/>
                  <a:gd name="connsiteY16" fmla="*/ 553020 h 579060"/>
                  <a:gd name="connsiteX17" fmla="*/ 414292 w 607599"/>
                  <a:gd name="connsiteY17" fmla="*/ 395715 h 579060"/>
                  <a:gd name="connsiteX18" fmla="*/ 397734 w 607599"/>
                  <a:gd name="connsiteY18" fmla="*/ 395715 h 579060"/>
                  <a:gd name="connsiteX19" fmla="*/ 386339 w 607599"/>
                  <a:gd name="connsiteY19" fmla="*/ 387628 h 579060"/>
                  <a:gd name="connsiteX20" fmla="*/ 386339 w 607599"/>
                  <a:gd name="connsiteY20" fmla="*/ 374919 h 579060"/>
                  <a:gd name="connsiteX21" fmla="*/ 396933 w 607599"/>
                  <a:gd name="connsiteY21" fmla="*/ 376163 h 579060"/>
                  <a:gd name="connsiteX22" fmla="*/ 439217 w 607599"/>
                  <a:gd name="connsiteY22" fmla="*/ 344969 h 579060"/>
                  <a:gd name="connsiteX23" fmla="*/ 515152 w 607599"/>
                  <a:gd name="connsiteY23" fmla="*/ 344969 h 579060"/>
                  <a:gd name="connsiteX24" fmla="*/ 525567 w 607599"/>
                  <a:gd name="connsiteY24" fmla="*/ 332527 h 579060"/>
                  <a:gd name="connsiteX25" fmla="*/ 503579 w 607599"/>
                  <a:gd name="connsiteY25" fmla="*/ 192463 h 579060"/>
                  <a:gd name="connsiteX26" fmla="*/ 522629 w 607599"/>
                  <a:gd name="connsiteY26" fmla="*/ 138873 h 579060"/>
                  <a:gd name="connsiteX27" fmla="*/ 84824 w 607599"/>
                  <a:gd name="connsiteY27" fmla="*/ 138167 h 579060"/>
                  <a:gd name="connsiteX28" fmla="*/ 104227 w 607599"/>
                  <a:gd name="connsiteY28" fmla="*/ 192817 h 579060"/>
                  <a:gd name="connsiteX29" fmla="*/ 82421 w 607599"/>
                  <a:gd name="connsiteY29" fmla="*/ 331709 h 579060"/>
                  <a:gd name="connsiteX30" fmla="*/ 84735 w 607599"/>
                  <a:gd name="connsiteY30" fmla="*/ 340329 h 579060"/>
                  <a:gd name="connsiteX31" fmla="*/ 92924 w 607599"/>
                  <a:gd name="connsiteY31" fmla="*/ 344150 h 579060"/>
                  <a:gd name="connsiteX32" fmla="*/ 167956 w 607599"/>
                  <a:gd name="connsiteY32" fmla="*/ 344150 h 579060"/>
                  <a:gd name="connsiteX33" fmla="*/ 210234 w 607599"/>
                  <a:gd name="connsiteY33" fmla="*/ 376140 h 579060"/>
                  <a:gd name="connsiteX34" fmla="*/ 210323 w 607599"/>
                  <a:gd name="connsiteY34" fmla="*/ 376140 h 579060"/>
                  <a:gd name="connsiteX35" fmla="*/ 210412 w 607599"/>
                  <a:gd name="connsiteY35" fmla="*/ 376140 h 579060"/>
                  <a:gd name="connsiteX36" fmla="*/ 222072 w 607599"/>
                  <a:gd name="connsiteY36" fmla="*/ 374630 h 579060"/>
                  <a:gd name="connsiteX37" fmla="*/ 222072 w 607599"/>
                  <a:gd name="connsiteY37" fmla="*/ 380406 h 579060"/>
                  <a:gd name="connsiteX38" fmla="*/ 214862 w 607599"/>
                  <a:gd name="connsiteY38" fmla="*/ 393913 h 579060"/>
                  <a:gd name="connsiteX39" fmla="*/ 193679 w 607599"/>
                  <a:gd name="connsiteY39" fmla="*/ 394890 h 579060"/>
                  <a:gd name="connsiteX40" fmla="*/ 193679 w 607599"/>
                  <a:gd name="connsiteY40" fmla="*/ 552176 h 579060"/>
                  <a:gd name="connsiteX41" fmla="*/ 167600 w 607599"/>
                  <a:gd name="connsiteY41" fmla="*/ 578213 h 579060"/>
                  <a:gd name="connsiteX42" fmla="*/ 141521 w 607599"/>
                  <a:gd name="connsiteY42" fmla="*/ 552176 h 579060"/>
                  <a:gd name="connsiteX43" fmla="*/ 141521 w 607599"/>
                  <a:gd name="connsiteY43" fmla="*/ 394890 h 579060"/>
                  <a:gd name="connsiteX44" fmla="*/ 130306 w 607599"/>
                  <a:gd name="connsiteY44" fmla="*/ 394890 h 579060"/>
                  <a:gd name="connsiteX45" fmla="*/ 130306 w 607599"/>
                  <a:gd name="connsiteY45" fmla="*/ 552176 h 579060"/>
                  <a:gd name="connsiteX46" fmla="*/ 104227 w 607599"/>
                  <a:gd name="connsiteY46" fmla="*/ 578213 h 579060"/>
                  <a:gd name="connsiteX47" fmla="*/ 78148 w 607599"/>
                  <a:gd name="connsiteY47" fmla="*/ 552176 h 579060"/>
                  <a:gd name="connsiteX48" fmla="*/ 78148 w 607599"/>
                  <a:gd name="connsiteY48" fmla="*/ 394890 h 579060"/>
                  <a:gd name="connsiteX49" fmla="*/ 61593 w 607599"/>
                  <a:gd name="connsiteY49" fmla="*/ 394890 h 579060"/>
                  <a:gd name="connsiteX50" fmla="*/ 49755 w 607599"/>
                  <a:gd name="connsiteY50" fmla="*/ 380494 h 579060"/>
                  <a:gd name="connsiteX51" fmla="*/ 80819 w 607599"/>
                  <a:gd name="connsiteY51" fmla="*/ 217432 h 579060"/>
                  <a:gd name="connsiteX52" fmla="*/ 42190 w 607599"/>
                  <a:gd name="connsiteY52" fmla="*/ 327444 h 579060"/>
                  <a:gd name="connsiteX53" fmla="*/ 14509 w 607599"/>
                  <a:gd name="connsiteY53" fmla="*/ 340773 h 579060"/>
                  <a:gd name="connsiteX54" fmla="*/ 1247 w 607599"/>
                  <a:gd name="connsiteY54" fmla="*/ 313137 h 579060"/>
                  <a:gd name="connsiteX55" fmla="*/ 1247 w 607599"/>
                  <a:gd name="connsiteY55" fmla="*/ 312959 h 579060"/>
                  <a:gd name="connsiteX56" fmla="*/ 56965 w 607599"/>
                  <a:gd name="connsiteY56" fmla="*/ 160471 h 579060"/>
                  <a:gd name="connsiteX57" fmla="*/ 84824 w 607599"/>
                  <a:gd name="connsiteY57" fmla="*/ 138167 h 579060"/>
                  <a:gd name="connsiteX58" fmla="*/ 438346 w 607599"/>
                  <a:gd name="connsiteY58" fmla="*/ 137179 h 579060"/>
                  <a:gd name="connsiteX59" fmla="*/ 505242 w 607599"/>
                  <a:gd name="connsiteY59" fmla="*/ 137179 h 579060"/>
                  <a:gd name="connsiteX60" fmla="*/ 486383 w 607599"/>
                  <a:gd name="connsiteY60" fmla="*/ 190315 h 579060"/>
                  <a:gd name="connsiteX61" fmla="*/ 457205 w 607599"/>
                  <a:gd name="connsiteY61" fmla="*/ 190315 h 579060"/>
                  <a:gd name="connsiteX62" fmla="*/ 438346 w 607599"/>
                  <a:gd name="connsiteY62" fmla="*/ 137179 h 579060"/>
                  <a:gd name="connsiteX63" fmla="*/ 102173 w 607599"/>
                  <a:gd name="connsiteY63" fmla="*/ 136332 h 579060"/>
                  <a:gd name="connsiteX64" fmla="*/ 169069 w 607599"/>
                  <a:gd name="connsiteY64" fmla="*/ 136332 h 579060"/>
                  <a:gd name="connsiteX65" fmla="*/ 150210 w 607599"/>
                  <a:gd name="connsiteY65" fmla="*/ 189538 h 579060"/>
                  <a:gd name="connsiteX66" fmla="*/ 121032 w 607599"/>
                  <a:gd name="connsiteY66" fmla="*/ 189538 h 579060"/>
                  <a:gd name="connsiteX67" fmla="*/ 102173 w 607599"/>
                  <a:gd name="connsiteY67" fmla="*/ 136332 h 579060"/>
                  <a:gd name="connsiteX68" fmla="*/ 242598 w 607599"/>
                  <a:gd name="connsiteY68" fmla="*/ 109941 h 579060"/>
                  <a:gd name="connsiteX69" fmla="*/ 262356 w 607599"/>
                  <a:gd name="connsiteY69" fmla="*/ 109941 h 579060"/>
                  <a:gd name="connsiteX70" fmla="*/ 303921 w 607599"/>
                  <a:gd name="connsiteY70" fmla="*/ 199712 h 579060"/>
                  <a:gd name="connsiteX71" fmla="*/ 345486 w 607599"/>
                  <a:gd name="connsiteY71" fmla="*/ 109941 h 579060"/>
                  <a:gd name="connsiteX72" fmla="*/ 365867 w 607599"/>
                  <a:gd name="connsiteY72" fmla="*/ 109941 h 579060"/>
                  <a:gd name="connsiteX73" fmla="*/ 420070 w 607599"/>
                  <a:gd name="connsiteY73" fmla="*/ 163804 h 579060"/>
                  <a:gd name="connsiteX74" fmla="*/ 419892 w 607599"/>
                  <a:gd name="connsiteY74" fmla="*/ 332148 h 579060"/>
                  <a:gd name="connsiteX75" fmla="*/ 397018 w 607599"/>
                  <a:gd name="connsiteY75" fmla="*/ 354990 h 579060"/>
                  <a:gd name="connsiteX76" fmla="*/ 374056 w 607599"/>
                  <a:gd name="connsiteY76" fmla="*/ 332059 h 579060"/>
                  <a:gd name="connsiteX77" fmla="*/ 374234 w 607599"/>
                  <a:gd name="connsiteY77" fmla="*/ 163982 h 579060"/>
                  <a:gd name="connsiteX78" fmla="*/ 369338 w 607599"/>
                  <a:gd name="connsiteY78" fmla="*/ 159271 h 579060"/>
                  <a:gd name="connsiteX79" fmla="*/ 364621 w 607599"/>
                  <a:gd name="connsiteY79" fmla="*/ 164071 h 579060"/>
                  <a:gd name="connsiteX80" fmla="*/ 365155 w 607599"/>
                  <a:gd name="connsiteY80" fmla="*/ 548843 h 579060"/>
                  <a:gd name="connsiteX81" fmla="*/ 337653 w 607599"/>
                  <a:gd name="connsiteY81" fmla="*/ 576308 h 579060"/>
                  <a:gd name="connsiteX82" fmla="*/ 310151 w 607599"/>
                  <a:gd name="connsiteY82" fmla="*/ 548843 h 579060"/>
                  <a:gd name="connsiteX83" fmla="*/ 310151 w 607599"/>
                  <a:gd name="connsiteY83" fmla="*/ 329303 h 579060"/>
                  <a:gd name="connsiteX84" fmla="*/ 298225 w 607599"/>
                  <a:gd name="connsiteY84" fmla="*/ 329303 h 579060"/>
                  <a:gd name="connsiteX85" fmla="*/ 298225 w 607599"/>
                  <a:gd name="connsiteY85" fmla="*/ 548843 h 579060"/>
                  <a:gd name="connsiteX86" fmla="*/ 270723 w 607599"/>
                  <a:gd name="connsiteY86" fmla="*/ 576308 h 579060"/>
                  <a:gd name="connsiteX87" fmla="*/ 243221 w 607599"/>
                  <a:gd name="connsiteY87" fmla="*/ 548843 h 579060"/>
                  <a:gd name="connsiteX88" fmla="*/ 243221 w 607599"/>
                  <a:gd name="connsiteY88" fmla="*/ 164071 h 579060"/>
                  <a:gd name="connsiteX89" fmla="*/ 238771 w 607599"/>
                  <a:gd name="connsiteY89" fmla="*/ 159537 h 579060"/>
                  <a:gd name="connsiteX90" fmla="*/ 234142 w 607599"/>
                  <a:gd name="connsiteY90" fmla="*/ 163982 h 579060"/>
                  <a:gd name="connsiteX91" fmla="*/ 234142 w 607599"/>
                  <a:gd name="connsiteY91" fmla="*/ 164071 h 579060"/>
                  <a:gd name="connsiteX92" fmla="*/ 233341 w 607599"/>
                  <a:gd name="connsiteY92" fmla="*/ 332236 h 579060"/>
                  <a:gd name="connsiteX93" fmla="*/ 210379 w 607599"/>
                  <a:gd name="connsiteY93" fmla="*/ 354990 h 579060"/>
                  <a:gd name="connsiteX94" fmla="*/ 210290 w 607599"/>
                  <a:gd name="connsiteY94" fmla="*/ 354990 h 579060"/>
                  <a:gd name="connsiteX95" fmla="*/ 187505 w 607599"/>
                  <a:gd name="connsiteY95" fmla="*/ 331970 h 579060"/>
                  <a:gd name="connsiteX96" fmla="*/ 188306 w 607599"/>
                  <a:gd name="connsiteY96" fmla="*/ 163804 h 579060"/>
                  <a:gd name="connsiteX97" fmla="*/ 242598 w 607599"/>
                  <a:gd name="connsiteY97" fmla="*/ 109941 h 579060"/>
                  <a:gd name="connsiteX98" fmla="*/ 284871 w 607599"/>
                  <a:gd name="connsiteY98" fmla="*/ 98486 h 579060"/>
                  <a:gd name="connsiteX99" fmla="*/ 304192 w 607599"/>
                  <a:gd name="connsiteY99" fmla="*/ 109331 h 579060"/>
                  <a:gd name="connsiteX100" fmla="*/ 323514 w 607599"/>
                  <a:gd name="connsiteY100" fmla="*/ 98486 h 579060"/>
                  <a:gd name="connsiteX101" fmla="*/ 329746 w 607599"/>
                  <a:gd name="connsiteY101" fmla="*/ 102042 h 579060"/>
                  <a:gd name="connsiteX102" fmla="*/ 329746 w 607599"/>
                  <a:gd name="connsiteY102" fmla="*/ 125954 h 579060"/>
                  <a:gd name="connsiteX103" fmla="*/ 323514 w 607599"/>
                  <a:gd name="connsiteY103" fmla="*/ 129510 h 579060"/>
                  <a:gd name="connsiteX104" fmla="*/ 304192 w 607599"/>
                  <a:gd name="connsiteY104" fmla="*/ 118487 h 579060"/>
                  <a:gd name="connsiteX105" fmla="*/ 284871 w 607599"/>
                  <a:gd name="connsiteY105" fmla="*/ 129510 h 579060"/>
                  <a:gd name="connsiteX106" fmla="*/ 278727 w 607599"/>
                  <a:gd name="connsiteY106" fmla="*/ 125954 h 579060"/>
                  <a:gd name="connsiteX107" fmla="*/ 278727 w 607599"/>
                  <a:gd name="connsiteY107" fmla="*/ 102042 h 579060"/>
                  <a:gd name="connsiteX108" fmla="*/ 284871 w 607599"/>
                  <a:gd name="connsiteY108" fmla="*/ 98486 h 579060"/>
                  <a:gd name="connsiteX109" fmla="*/ 472077 w 607599"/>
                  <a:gd name="connsiteY109" fmla="*/ 32883 h 579060"/>
                  <a:gd name="connsiteX110" fmla="*/ 517097 w 607599"/>
                  <a:gd name="connsiteY110" fmla="*/ 77868 h 579060"/>
                  <a:gd name="connsiteX111" fmla="*/ 472077 w 607599"/>
                  <a:gd name="connsiteY111" fmla="*/ 122854 h 579060"/>
                  <a:gd name="connsiteX112" fmla="*/ 427056 w 607599"/>
                  <a:gd name="connsiteY112" fmla="*/ 77868 h 579060"/>
                  <a:gd name="connsiteX113" fmla="*/ 472077 w 607599"/>
                  <a:gd name="connsiteY113" fmla="*/ 32883 h 579060"/>
                  <a:gd name="connsiteX114" fmla="*/ 135902 w 607599"/>
                  <a:gd name="connsiteY114" fmla="*/ 32107 h 579060"/>
                  <a:gd name="connsiteX115" fmla="*/ 180923 w 607599"/>
                  <a:gd name="connsiteY115" fmla="*/ 77092 h 579060"/>
                  <a:gd name="connsiteX116" fmla="*/ 135902 w 607599"/>
                  <a:gd name="connsiteY116" fmla="*/ 122078 h 579060"/>
                  <a:gd name="connsiteX117" fmla="*/ 90882 w 607599"/>
                  <a:gd name="connsiteY117" fmla="*/ 77092 h 579060"/>
                  <a:gd name="connsiteX118" fmla="*/ 135902 w 607599"/>
                  <a:gd name="connsiteY118" fmla="*/ 32107 h 579060"/>
                  <a:gd name="connsiteX119" fmla="*/ 304237 w 607599"/>
                  <a:gd name="connsiteY119" fmla="*/ 0 h 579060"/>
                  <a:gd name="connsiteX120" fmla="*/ 351763 w 607599"/>
                  <a:gd name="connsiteY120" fmla="*/ 47376 h 579060"/>
                  <a:gd name="connsiteX121" fmla="*/ 304237 w 607599"/>
                  <a:gd name="connsiteY121" fmla="*/ 94840 h 579060"/>
                  <a:gd name="connsiteX122" fmla="*/ 256711 w 607599"/>
                  <a:gd name="connsiteY122" fmla="*/ 47376 h 579060"/>
                  <a:gd name="connsiteX123" fmla="*/ 304237 w 607599"/>
                  <a:gd name="connsiteY123" fmla="*/ 0 h 579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</a:cxnLst>
                <a:rect l="l" t="t" r="r" b="b"/>
                <a:pathLst>
                  <a:path w="607599" h="579060">
                    <a:moveTo>
                      <a:pt x="522629" y="138873"/>
                    </a:moveTo>
                    <a:cubicBezTo>
                      <a:pt x="539276" y="143583"/>
                      <a:pt x="551828" y="157714"/>
                      <a:pt x="559929" y="181354"/>
                    </a:cubicBezTo>
                    <a:cubicBezTo>
                      <a:pt x="566160" y="199484"/>
                      <a:pt x="605952" y="312797"/>
                      <a:pt x="606397" y="313952"/>
                    </a:cubicBezTo>
                    <a:cubicBezTo>
                      <a:pt x="610314" y="325239"/>
                      <a:pt x="604350" y="337593"/>
                      <a:pt x="593044" y="341592"/>
                    </a:cubicBezTo>
                    <a:cubicBezTo>
                      <a:pt x="581739" y="345591"/>
                      <a:pt x="569365" y="339637"/>
                      <a:pt x="565359" y="328350"/>
                    </a:cubicBezTo>
                    <a:cubicBezTo>
                      <a:pt x="564113" y="324706"/>
                      <a:pt x="527436" y="220014"/>
                      <a:pt x="527436" y="220014"/>
                    </a:cubicBezTo>
                    <a:cubicBezTo>
                      <a:pt x="527436" y="220014"/>
                      <a:pt x="544617" y="310664"/>
                      <a:pt x="558237" y="381407"/>
                    </a:cubicBezTo>
                    <a:cubicBezTo>
                      <a:pt x="559662" y="388783"/>
                      <a:pt x="553964" y="395715"/>
                      <a:pt x="546398" y="395715"/>
                    </a:cubicBezTo>
                    <a:lnTo>
                      <a:pt x="529840" y="395715"/>
                    </a:lnTo>
                    <a:lnTo>
                      <a:pt x="529840" y="553020"/>
                    </a:lnTo>
                    <a:cubicBezTo>
                      <a:pt x="529840" y="567418"/>
                      <a:pt x="518178" y="579060"/>
                      <a:pt x="503757" y="579060"/>
                    </a:cubicBezTo>
                    <a:cubicBezTo>
                      <a:pt x="489336" y="579060"/>
                      <a:pt x="477674" y="567418"/>
                      <a:pt x="477674" y="553020"/>
                    </a:cubicBezTo>
                    <a:lnTo>
                      <a:pt x="477674" y="395715"/>
                    </a:lnTo>
                    <a:lnTo>
                      <a:pt x="466457" y="395715"/>
                    </a:lnTo>
                    <a:lnTo>
                      <a:pt x="466457" y="553020"/>
                    </a:lnTo>
                    <a:cubicBezTo>
                      <a:pt x="466457" y="567418"/>
                      <a:pt x="454796" y="579060"/>
                      <a:pt x="440375" y="579060"/>
                    </a:cubicBezTo>
                    <a:cubicBezTo>
                      <a:pt x="425953" y="579060"/>
                      <a:pt x="414292" y="567418"/>
                      <a:pt x="414292" y="553020"/>
                    </a:cubicBezTo>
                    <a:lnTo>
                      <a:pt x="414292" y="395715"/>
                    </a:lnTo>
                    <a:lnTo>
                      <a:pt x="397734" y="395715"/>
                    </a:lnTo>
                    <a:cubicBezTo>
                      <a:pt x="392838" y="395715"/>
                      <a:pt x="388120" y="392694"/>
                      <a:pt x="386339" y="387628"/>
                    </a:cubicBezTo>
                    <a:lnTo>
                      <a:pt x="386339" y="374919"/>
                    </a:lnTo>
                    <a:cubicBezTo>
                      <a:pt x="389544" y="375719"/>
                      <a:pt x="393283" y="376163"/>
                      <a:pt x="396933" y="376163"/>
                    </a:cubicBezTo>
                    <a:cubicBezTo>
                      <a:pt x="416873" y="376163"/>
                      <a:pt x="433698" y="363010"/>
                      <a:pt x="439217" y="344969"/>
                    </a:cubicBezTo>
                    <a:lnTo>
                      <a:pt x="515152" y="344969"/>
                    </a:lnTo>
                    <a:cubicBezTo>
                      <a:pt x="521650" y="344969"/>
                      <a:pt x="526724" y="339015"/>
                      <a:pt x="525567" y="332527"/>
                    </a:cubicBezTo>
                    <a:cubicBezTo>
                      <a:pt x="515508" y="272627"/>
                      <a:pt x="503579" y="192463"/>
                      <a:pt x="503579" y="192463"/>
                    </a:cubicBezTo>
                    <a:cubicBezTo>
                      <a:pt x="503579" y="192463"/>
                      <a:pt x="510879" y="171756"/>
                      <a:pt x="522629" y="138873"/>
                    </a:cubicBezTo>
                    <a:close/>
                    <a:moveTo>
                      <a:pt x="84824" y="138167"/>
                    </a:moveTo>
                    <a:cubicBezTo>
                      <a:pt x="89274" y="150608"/>
                      <a:pt x="104227" y="192817"/>
                      <a:pt x="104227" y="192817"/>
                    </a:cubicBezTo>
                    <a:cubicBezTo>
                      <a:pt x="104227" y="192817"/>
                      <a:pt x="99510" y="227474"/>
                      <a:pt x="82421" y="331709"/>
                    </a:cubicBezTo>
                    <a:cubicBezTo>
                      <a:pt x="81887" y="334819"/>
                      <a:pt x="82688" y="337929"/>
                      <a:pt x="84735" y="340329"/>
                    </a:cubicBezTo>
                    <a:cubicBezTo>
                      <a:pt x="86782" y="342728"/>
                      <a:pt x="89719" y="344150"/>
                      <a:pt x="92924" y="344150"/>
                    </a:cubicBezTo>
                    <a:lnTo>
                      <a:pt x="167956" y="344150"/>
                    </a:lnTo>
                    <a:cubicBezTo>
                      <a:pt x="173207" y="362544"/>
                      <a:pt x="190118" y="376051"/>
                      <a:pt x="210234" y="376140"/>
                    </a:cubicBezTo>
                    <a:lnTo>
                      <a:pt x="210323" y="376140"/>
                    </a:lnTo>
                    <a:lnTo>
                      <a:pt x="210412" y="376140"/>
                    </a:lnTo>
                    <a:cubicBezTo>
                      <a:pt x="214417" y="376140"/>
                      <a:pt x="218600" y="375518"/>
                      <a:pt x="222072" y="374630"/>
                    </a:cubicBezTo>
                    <a:lnTo>
                      <a:pt x="222072" y="380406"/>
                    </a:lnTo>
                    <a:cubicBezTo>
                      <a:pt x="222072" y="383338"/>
                      <a:pt x="223051" y="390536"/>
                      <a:pt x="214862" y="393913"/>
                    </a:cubicBezTo>
                    <a:cubicBezTo>
                      <a:pt x="212014" y="395157"/>
                      <a:pt x="211925" y="394890"/>
                      <a:pt x="193679" y="394890"/>
                    </a:cubicBezTo>
                    <a:lnTo>
                      <a:pt x="193679" y="552176"/>
                    </a:lnTo>
                    <a:cubicBezTo>
                      <a:pt x="193679" y="566572"/>
                      <a:pt x="182019" y="578213"/>
                      <a:pt x="167600" y="578213"/>
                    </a:cubicBezTo>
                    <a:cubicBezTo>
                      <a:pt x="153181" y="578213"/>
                      <a:pt x="141521" y="566572"/>
                      <a:pt x="141521" y="552176"/>
                    </a:cubicBezTo>
                    <a:lnTo>
                      <a:pt x="141521" y="394890"/>
                    </a:lnTo>
                    <a:lnTo>
                      <a:pt x="130306" y="394890"/>
                    </a:lnTo>
                    <a:lnTo>
                      <a:pt x="130306" y="552176"/>
                    </a:lnTo>
                    <a:cubicBezTo>
                      <a:pt x="130306" y="566572"/>
                      <a:pt x="118646" y="578213"/>
                      <a:pt x="104227" y="578213"/>
                    </a:cubicBezTo>
                    <a:cubicBezTo>
                      <a:pt x="89808" y="578213"/>
                      <a:pt x="78148" y="566572"/>
                      <a:pt x="78148" y="552176"/>
                    </a:cubicBezTo>
                    <a:lnTo>
                      <a:pt x="78148" y="394890"/>
                    </a:lnTo>
                    <a:lnTo>
                      <a:pt x="61593" y="394890"/>
                    </a:lnTo>
                    <a:cubicBezTo>
                      <a:pt x="54028" y="394890"/>
                      <a:pt x="48331" y="387959"/>
                      <a:pt x="49755" y="380494"/>
                    </a:cubicBezTo>
                    <a:cubicBezTo>
                      <a:pt x="67468" y="288789"/>
                      <a:pt x="80819" y="217432"/>
                      <a:pt x="80819" y="217432"/>
                    </a:cubicBezTo>
                    <a:cubicBezTo>
                      <a:pt x="80819" y="217432"/>
                      <a:pt x="43525" y="323800"/>
                      <a:pt x="42190" y="327444"/>
                    </a:cubicBezTo>
                    <a:cubicBezTo>
                      <a:pt x="38274" y="338729"/>
                      <a:pt x="25902" y="344772"/>
                      <a:pt x="14509" y="340773"/>
                    </a:cubicBezTo>
                    <a:cubicBezTo>
                      <a:pt x="3205" y="336774"/>
                      <a:pt x="-2758" y="324422"/>
                      <a:pt x="1247" y="313137"/>
                    </a:cubicBezTo>
                    <a:cubicBezTo>
                      <a:pt x="1247" y="313137"/>
                      <a:pt x="1247" y="313048"/>
                      <a:pt x="1247" y="312959"/>
                    </a:cubicBezTo>
                    <a:cubicBezTo>
                      <a:pt x="52337" y="167669"/>
                      <a:pt x="49844" y="171846"/>
                      <a:pt x="56965" y="160471"/>
                    </a:cubicBezTo>
                    <a:cubicBezTo>
                      <a:pt x="63729" y="149719"/>
                      <a:pt x="72719" y="141544"/>
                      <a:pt x="84824" y="138167"/>
                    </a:cubicBezTo>
                    <a:close/>
                    <a:moveTo>
                      <a:pt x="438346" y="137179"/>
                    </a:moveTo>
                    <a:lnTo>
                      <a:pt x="505242" y="137179"/>
                    </a:lnTo>
                    <a:cubicBezTo>
                      <a:pt x="498659" y="155572"/>
                      <a:pt x="492877" y="171922"/>
                      <a:pt x="486383" y="190315"/>
                    </a:cubicBezTo>
                    <a:lnTo>
                      <a:pt x="457205" y="190315"/>
                    </a:lnTo>
                    <a:cubicBezTo>
                      <a:pt x="454981" y="184095"/>
                      <a:pt x="439770" y="141089"/>
                      <a:pt x="438346" y="137179"/>
                    </a:cubicBezTo>
                    <a:close/>
                    <a:moveTo>
                      <a:pt x="102173" y="136332"/>
                    </a:moveTo>
                    <a:lnTo>
                      <a:pt x="169069" y="136332"/>
                    </a:lnTo>
                    <a:cubicBezTo>
                      <a:pt x="162486" y="154749"/>
                      <a:pt x="156704" y="171121"/>
                      <a:pt x="150210" y="189538"/>
                    </a:cubicBezTo>
                    <a:lnTo>
                      <a:pt x="121032" y="189538"/>
                    </a:lnTo>
                    <a:cubicBezTo>
                      <a:pt x="118808" y="183310"/>
                      <a:pt x="103596" y="140247"/>
                      <a:pt x="102173" y="136332"/>
                    </a:cubicBezTo>
                    <a:close/>
                    <a:moveTo>
                      <a:pt x="242598" y="109941"/>
                    </a:moveTo>
                    <a:lnTo>
                      <a:pt x="262356" y="109941"/>
                    </a:lnTo>
                    <a:lnTo>
                      <a:pt x="303921" y="199712"/>
                    </a:lnTo>
                    <a:lnTo>
                      <a:pt x="345486" y="109941"/>
                    </a:lnTo>
                    <a:lnTo>
                      <a:pt x="365867" y="109941"/>
                    </a:lnTo>
                    <a:cubicBezTo>
                      <a:pt x="395594" y="109941"/>
                      <a:pt x="419892" y="134117"/>
                      <a:pt x="420070" y="163804"/>
                    </a:cubicBezTo>
                    <a:lnTo>
                      <a:pt x="419892" y="332148"/>
                    </a:lnTo>
                    <a:cubicBezTo>
                      <a:pt x="419892" y="344769"/>
                      <a:pt x="409657" y="354990"/>
                      <a:pt x="397018" y="354990"/>
                    </a:cubicBezTo>
                    <a:cubicBezTo>
                      <a:pt x="384291" y="354990"/>
                      <a:pt x="374056" y="344680"/>
                      <a:pt x="374056" y="332059"/>
                    </a:cubicBezTo>
                    <a:lnTo>
                      <a:pt x="374234" y="163982"/>
                    </a:lnTo>
                    <a:cubicBezTo>
                      <a:pt x="374145" y="161315"/>
                      <a:pt x="372009" y="159271"/>
                      <a:pt x="369338" y="159271"/>
                    </a:cubicBezTo>
                    <a:cubicBezTo>
                      <a:pt x="366757" y="159271"/>
                      <a:pt x="364621" y="161404"/>
                      <a:pt x="364621" y="164071"/>
                    </a:cubicBezTo>
                    <a:cubicBezTo>
                      <a:pt x="364621" y="393565"/>
                      <a:pt x="365155" y="185580"/>
                      <a:pt x="365155" y="548843"/>
                    </a:cubicBezTo>
                    <a:cubicBezTo>
                      <a:pt x="365155" y="563953"/>
                      <a:pt x="352784" y="576308"/>
                      <a:pt x="337653" y="576308"/>
                    </a:cubicBezTo>
                    <a:cubicBezTo>
                      <a:pt x="322434" y="576308"/>
                      <a:pt x="310151" y="563953"/>
                      <a:pt x="310151" y="548843"/>
                    </a:cubicBezTo>
                    <a:lnTo>
                      <a:pt x="310151" y="329303"/>
                    </a:lnTo>
                    <a:lnTo>
                      <a:pt x="298225" y="329303"/>
                    </a:lnTo>
                    <a:lnTo>
                      <a:pt x="298225" y="548843"/>
                    </a:lnTo>
                    <a:cubicBezTo>
                      <a:pt x="298225" y="563953"/>
                      <a:pt x="285943" y="576308"/>
                      <a:pt x="270723" y="576308"/>
                    </a:cubicBezTo>
                    <a:cubicBezTo>
                      <a:pt x="255592" y="576308"/>
                      <a:pt x="243221" y="563953"/>
                      <a:pt x="243221" y="548843"/>
                    </a:cubicBezTo>
                    <a:lnTo>
                      <a:pt x="243221" y="164071"/>
                    </a:lnTo>
                    <a:cubicBezTo>
                      <a:pt x="243221" y="161582"/>
                      <a:pt x="241263" y="159537"/>
                      <a:pt x="238771" y="159537"/>
                    </a:cubicBezTo>
                    <a:cubicBezTo>
                      <a:pt x="236189" y="159537"/>
                      <a:pt x="234231" y="161493"/>
                      <a:pt x="234142" y="163982"/>
                    </a:cubicBezTo>
                    <a:lnTo>
                      <a:pt x="234142" y="164071"/>
                    </a:lnTo>
                    <a:lnTo>
                      <a:pt x="233341" y="332236"/>
                    </a:lnTo>
                    <a:cubicBezTo>
                      <a:pt x="233252" y="344858"/>
                      <a:pt x="223017" y="354990"/>
                      <a:pt x="210379" y="354990"/>
                    </a:cubicBezTo>
                    <a:lnTo>
                      <a:pt x="210290" y="354990"/>
                    </a:lnTo>
                    <a:cubicBezTo>
                      <a:pt x="197651" y="354901"/>
                      <a:pt x="187416" y="344591"/>
                      <a:pt x="187505" y="331970"/>
                    </a:cubicBezTo>
                    <a:lnTo>
                      <a:pt x="188306" y="163804"/>
                    </a:lnTo>
                    <a:cubicBezTo>
                      <a:pt x="188484" y="134117"/>
                      <a:pt x="212782" y="109941"/>
                      <a:pt x="242598" y="109941"/>
                    </a:cubicBezTo>
                    <a:close/>
                    <a:moveTo>
                      <a:pt x="284871" y="98486"/>
                    </a:moveTo>
                    <a:cubicBezTo>
                      <a:pt x="302501" y="108531"/>
                      <a:pt x="298672" y="106398"/>
                      <a:pt x="304192" y="109331"/>
                    </a:cubicBezTo>
                    <a:cubicBezTo>
                      <a:pt x="309802" y="106398"/>
                      <a:pt x="305973" y="108531"/>
                      <a:pt x="323514" y="98486"/>
                    </a:cubicBezTo>
                    <a:cubicBezTo>
                      <a:pt x="326274" y="96886"/>
                      <a:pt x="329746" y="98931"/>
                      <a:pt x="329746" y="102042"/>
                    </a:cubicBezTo>
                    <a:lnTo>
                      <a:pt x="329746" y="125954"/>
                    </a:lnTo>
                    <a:cubicBezTo>
                      <a:pt x="329746" y="129065"/>
                      <a:pt x="326274" y="131110"/>
                      <a:pt x="323514" y="129510"/>
                    </a:cubicBezTo>
                    <a:lnTo>
                      <a:pt x="304192" y="118487"/>
                    </a:lnTo>
                    <a:lnTo>
                      <a:pt x="284871" y="129510"/>
                    </a:lnTo>
                    <a:cubicBezTo>
                      <a:pt x="282200" y="131110"/>
                      <a:pt x="278727" y="129065"/>
                      <a:pt x="278727" y="125954"/>
                    </a:cubicBezTo>
                    <a:lnTo>
                      <a:pt x="278727" y="102042"/>
                    </a:lnTo>
                    <a:cubicBezTo>
                      <a:pt x="278727" y="98931"/>
                      <a:pt x="282200" y="96886"/>
                      <a:pt x="284871" y="98486"/>
                    </a:cubicBezTo>
                    <a:close/>
                    <a:moveTo>
                      <a:pt x="472077" y="32883"/>
                    </a:moveTo>
                    <a:cubicBezTo>
                      <a:pt x="496900" y="32883"/>
                      <a:pt x="517097" y="53064"/>
                      <a:pt x="517097" y="77868"/>
                    </a:cubicBezTo>
                    <a:cubicBezTo>
                      <a:pt x="517097" y="102851"/>
                      <a:pt x="496811" y="122854"/>
                      <a:pt x="472077" y="122854"/>
                    </a:cubicBezTo>
                    <a:cubicBezTo>
                      <a:pt x="447431" y="122854"/>
                      <a:pt x="427056" y="102851"/>
                      <a:pt x="427056" y="77868"/>
                    </a:cubicBezTo>
                    <a:cubicBezTo>
                      <a:pt x="427056" y="53064"/>
                      <a:pt x="447253" y="32883"/>
                      <a:pt x="472077" y="32883"/>
                    </a:cubicBezTo>
                    <a:close/>
                    <a:moveTo>
                      <a:pt x="135902" y="32107"/>
                    </a:moveTo>
                    <a:cubicBezTo>
                      <a:pt x="160726" y="32107"/>
                      <a:pt x="180923" y="52288"/>
                      <a:pt x="180923" y="77092"/>
                    </a:cubicBezTo>
                    <a:cubicBezTo>
                      <a:pt x="180923" y="102075"/>
                      <a:pt x="160548" y="122078"/>
                      <a:pt x="135902" y="122078"/>
                    </a:cubicBezTo>
                    <a:cubicBezTo>
                      <a:pt x="111257" y="122078"/>
                      <a:pt x="90882" y="102075"/>
                      <a:pt x="90882" y="77092"/>
                    </a:cubicBezTo>
                    <a:cubicBezTo>
                      <a:pt x="90882" y="52288"/>
                      <a:pt x="111079" y="32107"/>
                      <a:pt x="135902" y="32107"/>
                    </a:cubicBezTo>
                    <a:close/>
                    <a:moveTo>
                      <a:pt x="304237" y="0"/>
                    </a:moveTo>
                    <a:cubicBezTo>
                      <a:pt x="330492" y="0"/>
                      <a:pt x="351763" y="21243"/>
                      <a:pt x="351763" y="47376"/>
                    </a:cubicBezTo>
                    <a:cubicBezTo>
                      <a:pt x="351763" y="73685"/>
                      <a:pt x="330314" y="94840"/>
                      <a:pt x="304237" y="94840"/>
                    </a:cubicBezTo>
                    <a:cubicBezTo>
                      <a:pt x="278160" y="94840"/>
                      <a:pt x="256711" y="73685"/>
                      <a:pt x="256711" y="47376"/>
                    </a:cubicBezTo>
                    <a:cubicBezTo>
                      <a:pt x="256711" y="21243"/>
                      <a:pt x="277982" y="0"/>
                      <a:pt x="3042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8" name="iŝlîḍe">
              <a:extLst>
                <a:ext uri="{FF2B5EF4-FFF2-40B4-BE49-F238E27FC236}">
                  <a16:creationId xmlns="" xmlns:a16="http://schemas.microsoft.com/office/drawing/2014/main" id="{D0F8918F-5104-49D4-8BC5-0A4F90BE0A6D}"/>
                </a:ext>
              </a:extLst>
            </p:cNvPr>
            <p:cNvGrpSpPr/>
            <p:nvPr/>
          </p:nvGrpSpPr>
          <p:grpSpPr>
            <a:xfrm>
              <a:off x="3630984" y="2547701"/>
              <a:ext cx="682888" cy="682886"/>
              <a:chOff x="1650738" y="2547701"/>
              <a:chExt cx="682888" cy="682886"/>
            </a:xfrm>
          </p:grpSpPr>
          <p:sp>
            <p:nvSpPr>
              <p:cNvPr id="63" name="íś1iḑé">
                <a:extLst>
                  <a:ext uri="{FF2B5EF4-FFF2-40B4-BE49-F238E27FC236}">
                    <a16:creationId xmlns="" xmlns:a16="http://schemas.microsoft.com/office/drawing/2014/main" id="{5F2B7B7A-9EA4-472D-83F0-A444AAE33A4F}"/>
                  </a:ext>
                </a:extLst>
              </p:cNvPr>
              <p:cNvSpPr/>
              <p:nvPr/>
            </p:nvSpPr>
            <p:spPr>
              <a:xfrm>
                <a:off x="1650738" y="2547701"/>
                <a:ext cx="682888" cy="68288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4" name="ïṣľïḍê">
                <a:extLst>
                  <a:ext uri="{FF2B5EF4-FFF2-40B4-BE49-F238E27FC236}">
                    <a16:creationId xmlns="" xmlns:a16="http://schemas.microsoft.com/office/drawing/2014/main" id="{5E5081A7-1247-408D-99E0-DEA12EDC5BB1}"/>
                  </a:ext>
                </a:extLst>
              </p:cNvPr>
              <p:cNvSpPr/>
              <p:nvPr/>
            </p:nvSpPr>
            <p:spPr bwMode="auto">
              <a:xfrm>
                <a:off x="1779724" y="2714222"/>
                <a:ext cx="424916" cy="349843"/>
              </a:xfrm>
              <a:custGeom>
                <a:avLst/>
                <a:gdLst>
                  <a:gd name="connsiteX0" fmla="*/ 482863 w 607497"/>
                  <a:gd name="connsiteY0" fmla="*/ 251142 h 500167"/>
                  <a:gd name="connsiteX1" fmla="*/ 607497 w 607497"/>
                  <a:gd name="connsiteY1" fmla="*/ 375655 h 500167"/>
                  <a:gd name="connsiteX2" fmla="*/ 482863 w 607497"/>
                  <a:gd name="connsiteY2" fmla="*/ 500167 h 500167"/>
                  <a:gd name="connsiteX3" fmla="*/ 358049 w 607497"/>
                  <a:gd name="connsiteY3" fmla="*/ 375655 h 500167"/>
                  <a:gd name="connsiteX4" fmla="*/ 482863 w 607497"/>
                  <a:gd name="connsiteY4" fmla="*/ 251142 h 500167"/>
                  <a:gd name="connsiteX5" fmla="*/ 124634 w 607497"/>
                  <a:gd name="connsiteY5" fmla="*/ 251142 h 500167"/>
                  <a:gd name="connsiteX6" fmla="*/ 249448 w 607497"/>
                  <a:gd name="connsiteY6" fmla="*/ 375655 h 500167"/>
                  <a:gd name="connsiteX7" fmla="*/ 124634 w 607497"/>
                  <a:gd name="connsiteY7" fmla="*/ 500167 h 500167"/>
                  <a:gd name="connsiteX8" fmla="*/ 0 w 607497"/>
                  <a:gd name="connsiteY8" fmla="*/ 375655 h 500167"/>
                  <a:gd name="connsiteX9" fmla="*/ 124634 w 607497"/>
                  <a:gd name="connsiteY9" fmla="*/ 251142 h 500167"/>
                  <a:gd name="connsiteX10" fmla="*/ 294266 w 607497"/>
                  <a:gd name="connsiteY10" fmla="*/ 70188 h 500167"/>
                  <a:gd name="connsiteX11" fmla="*/ 325131 w 607497"/>
                  <a:gd name="connsiteY11" fmla="*/ 87849 h 500167"/>
                  <a:gd name="connsiteX12" fmla="*/ 375400 w 607497"/>
                  <a:gd name="connsiteY12" fmla="*/ 166515 h 500167"/>
                  <a:gd name="connsiteX13" fmla="*/ 382620 w 607497"/>
                  <a:gd name="connsiteY13" fmla="*/ 166335 h 500167"/>
                  <a:gd name="connsiteX14" fmla="*/ 382620 w 607497"/>
                  <a:gd name="connsiteY14" fmla="*/ 202109 h 500167"/>
                  <a:gd name="connsiteX15" fmla="*/ 363306 w 607497"/>
                  <a:gd name="connsiteY15" fmla="*/ 202109 h 500167"/>
                  <a:gd name="connsiteX16" fmla="*/ 344264 w 607497"/>
                  <a:gd name="connsiteY16" fmla="*/ 190665 h 500167"/>
                  <a:gd name="connsiteX17" fmla="*/ 314572 w 607497"/>
                  <a:gd name="connsiteY17" fmla="*/ 144168 h 500167"/>
                  <a:gd name="connsiteX18" fmla="*/ 253294 w 607497"/>
                  <a:gd name="connsiteY18" fmla="*/ 204812 h 500167"/>
                  <a:gd name="connsiteX19" fmla="*/ 310060 w 607497"/>
                  <a:gd name="connsiteY19" fmla="*/ 234728 h 500167"/>
                  <a:gd name="connsiteX20" fmla="*/ 330005 w 607497"/>
                  <a:gd name="connsiteY20" fmla="*/ 266357 h 500167"/>
                  <a:gd name="connsiteX21" fmla="*/ 330005 w 607497"/>
                  <a:gd name="connsiteY21" fmla="*/ 394944 h 500167"/>
                  <a:gd name="connsiteX22" fmla="*/ 303562 w 607497"/>
                  <a:gd name="connsiteY22" fmla="*/ 421346 h 500167"/>
                  <a:gd name="connsiteX23" fmla="*/ 277209 w 607497"/>
                  <a:gd name="connsiteY23" fmla="*/ 394944 h 500167"/>
                  <a:gd name="connsiteX24" fmla="*/ 277209 w 607497"/>
                  <a:gd name="connsiteY24" fmla="*/ 292038 h 500167"/>
                  <a:gd name="connsiteX25" fmla="*/ 178748 w 607497"/>
                  <a:gd name="connsiteY25" fmla="*/ 237342 h 500167"/>
                  <a:gd name="connsiteX26" fmla="*/ 158984 w 607497"/>
                  <a:gd name="connsiteY26" fmla="*/ 203911 h 500167"/>
                  <a:gd name="connsiteX27" fmla="*/ 168821 w 607497"/>
                  <a:gd name="connsiteY27" fmla="*/ 178410 h 500167"/>
                  <a:gd name="connsiteX28" fmla="*/ 265567 w 607497"/>
                  <a:gd name="connsiteY28" fmla="*/ 81632 h 500167"/>
                  <a:gd name="connsiteX29" fmla="*/ 294266 w 607497"/>
                  <a:gd name="connsiteY29" fmla="*/ 70188 h 500167"/>
                  <a:gd name="connsiteX30" fmla="*/ 361471 w 607497"/>
                  <a:gd name="connsiteY30" fmla="*/ 0 h 500167"/>
                  <a:gd name="connsiteX31" fmla="*/ 407232 w 607497"/>
                  <a:gd name="connsiteY31" fmla="*/ 45701 h 500167"/>
                  <a:gd name="connsiteX32" fmla="*/ 361471 w 607497"/>
                  <a:gd name="connsiteY32" fmla="*/ 91312 h 500167"/>
                  <a:gd name="connsiteX33" fmla="*/ 315709 w 607497"/>
                  <a:gd name="connsiteY33" fmla="*/ 45701 h 500167"/>
                  <a:gd name="connsiteX34" fmla="*/ 361471 w 607497"/>
                  <a:gd name="connsiteY34" fmla="*/ 0 h 500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497" h="500167">
                    <a:moveTo>
                      <a:pt x="482863" y="251142"/>
                    </a:moveTo>
                    <a:cubicBezTo>
                      <a:pt x="551633" y="251142"/>
                      <a:pt x="607497" y="306821"/>
                      <a:pt x="607497" y="375655"/>
                    </a:cubicBezTo>
                    <a:cubicBezTo>
                      <a:pt x="607497" y="444488"/>
                      <a:pt x="551633" y="500167"/>
                      <a:pt x="482863" y="500167"/>
                    </a:cubicBezTo>
                    <a:cubicBezTo>
                      <a:pt x="414003" y="500167"/>
                      <a:pt x="358049" y="444578"/>
                      <a:pt x="358049" y="375655"/>
                    </a:cubicBezTo>
                    <a:cubicBezTo>
                      <a:pt x="358049" y="306821"/>
                      <a:pt x="414003" y="251142"/>
                      <a:pt x="482863" y="251142"/>
                    </a:cubicBezTo>
                    <a:close/>
                    <a:moveTo>
                      <a:pt x="124634" y="251142"/>
                    </a:moveTo>
                    <a:cubicBezTo>
                      <a:pt x="193584" y="251142"/>
                      <a:pt x="249448" y="306821"/>
                      <a:pt x="249448" y="375655"/>
                    </a:cubicBezTo>
                    <a:cubicBezTo>
                      <a:pt x="249448" y="444488"/>
                      <a:pt x="193584" y="500167"/>
                      <a:pt x="124634" y="500167"/>
                    </a:cubicBezTo>
                    <a:cubicBezTo>
                      <a:pt x="55954" y="500167"/>
                      <a:pt x="0" y="444488"/>
                      <a:pt x="0" y="375655"/>
                    </a:cubicBezTo>
                    <a:cubicBezTo>
                      <a:pt x="0" y="306821"/>
                      <a:pt x="55954" y="251142"/>
                      <a:pt x="124634" y="251142"/>
                    </a:cubicBezTo>
                    <a:close/>
                    <a:moveTo>
                      <a:pt x="294266" y="70188"/>
                    </a:moveTo>
                    <a:cubicBezTo>
                      <a:pt x="314482" y="70188"/>
                      <a:pt x="325131" y="87849"/>
                      <a:pt x="325131" y="87849"/>
                    </a:cubicBezTo>
                    <a:lnTo>
                      <a:pt x="375400" y="166515"/>
                    </a:lnTo>
                    <a:lnTo>
                      <a:pt x="382620" y="166335"/>
                    </a:lnTo>
                    <a:cubicBezTo>
                      <a:pt x="410055" y="166335"/>
                      <a:pt x="410055" y="202109"/>
                      <a:pt x="382620" y="202109"/>
                    </a:cubicBezTo>
                    <a:lnTo>
                      <a:pt x="363306" y="202109"/>
                    </a:lnTo>
                    <a:cubicBezTo>
                      <a:pt x="356628" y="202199"/>
                      <a:pt x="349498" y="198865"/>
                      <a:pt x="344264" y="190665"/>
                    </a:cubicBezTo>
                    <a:lnTo>
                      <a:pt x="314572" y="144168"/>
                    </a:lnTo>
                    <a:lnTo>
                      <a:pt x="253294" y="204812"/>
                    </a:lnTo>
                    <a:lnTo>
                      <a:pt x="310060" y="234728"/>
                    </a:lnTo>
                    <a:cubicBezTo>
                      <a:pt x="333434" y="245902"/>
                      <a:pt x="330005" y="266357"/>
                      <a:pt x="330005" y="266357"/>
                    </a:cubicBezTo>
                    <a:lnTo>
                      <a:pt x="330005" y="394944"/>
                    </a:lnTo>
                    <a:cubicBezTo>
                      <a:pt x="330005" y="409451"/>
                      <a:pt x="318182" y="421346"/>
                      <a:pt x="303562" y="421346"/>
                    </a:cubicBezTo>
                    <a:cubicBezTo>
                      <a:pt x="289032" y="421346"/>
                      <a:pt x="277209" y="409451"/>
                      <a:pt x="277209" y="394944"/>
                    </a:cubicBezTo>
                    <a:lnTo>
                      <a:pt x="277209" y="292038"/>
                    </a:lnTo>
                    <a:lnTo>
                      <a:pt x="178748" y="237342"/>
                    </a:lnTo>
                    <a:cubicBezTo>
                      <a:pt x="167016" y="230854"/>
                      <a:pt x="158984" y="218238"/>
                      <a:pt x="158984" y="203911"/>
                    </a:cubicBezTo>
                    <a:cubicBezTo>
                      <a:pt x="158984" y="194089"/>
                      <a:pt x="162594" y="185078"/>
                      <a:pt x="168821" y="178410"/>
                    </a:cubicBezTo>
                    <a:lnTo>
                      <a:pt x="265567" y="81632"/>
                    </a:lnTo>
                    <a:cubicBezTo>
                      <a:pt x="277480" y="68025"/>
                      <a:pt x="294266" y="70188"/>
                      <a:pt x="294266" y="70188"/>
                    </a:cubicBezTo>
                    <a:close/>
                    <a:moveTo>
                      <a:pt x="361471" y="0"/>
                    </a:moveTo>
                    <a:cubicBezTo>
                      <a:pt x="386743" y="0"/>
                      <a:pt x="407232" y="20462"/>
                      <a:pt x="407232" y="45701"/>
                    </a:cubicBezTo>
                    <a:cubicBezTo>
                      <a:pt x="407232" y="70940"/>
                      <a:pt x="386653" y="91312"/>
                      <a:pt x="361471" y="91312"/>
                    </a:cubicBezTo>
                    <a:cubicBezTo>
                      <a:pt x="336198" y="91312"/>
                      <a:pt x="315709" y="70850"/>
                      <a:pt x="315709" y="45701"/>
                    </a:cubicBezTo>
                    <a:cubicBezTo>
                      <a:pt x="315709" y="20552"/>
                      <a:pt x="336198" y="0"/>
                      <a:pt x="3614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29" name="îš1ïḋè">
              <a:extLst>
                <a:ext uri="{FF2B5EF4-FFF2-40B4-BE49-F238E27FC236}">
                  <a16:creationId xmlns="" xmlns:a16="http://schemas.microsoft.com/office/drawing/2014/main" id="{23D0D447-639E-453A-8C70-C04CC3B5D071}"/>
                </a:ext>
              </a:extLst>
            </p:cNvPr>
            <p:cNvGrpSpPr/>
            <p:nvPr/>
          </p:nvGrpSpPr>
          <p:grpSpPr>
            <a:xfrm>
              <a:off x="5754556" y="2547701"/>
              <a:ext cx="682888" cy="682886"/>
              <a:chOff x="1650738" y="2547701"/>
              <a:chExt cx="682888" cy="682886"/>
            </a:xfrm>
          </p:grpSpPr>
          <p:sp>
            <p:nvSpPr>
              <p:cNvPr id="61" name="iṩļïḍé">
                <a:extLst>
                  <a:ext uri="{FF2B5EF4-FFF2-40B4-BE49-F238E27FC236}">
                    <a16:creationId xmlns="" xmlns:a16="http://schemas.microsoft.com/office/drawing/2014/main" id="{F65630F7-6B11-4D9B-9679-A5FAADEC2F5E}"/>
                  </a:ext>
                </a:extLst>
              </p:cNvPr>
              <p:cNvSpPr/>
              <p:nvPr/>
            </p:nvSpPr>
            <p:spPr>
              <a:xfrm>
                <a:off x="1650738" y="2547701"/>
                <a:ext cx="682888" cy="68288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2" name="ïśļîḍê">
                <a:extLst>
                  <a:ext uri="{FF2B5EF4-FFF2-40B4-BE49-F238E27FC236}">
                    <a16:creationId xmlns="" xmlns:a16="http://schemas.microsoft.com/office/drawing/2014/main" id="{019C86BE-D08E-4ED4-B423-E35D838E7101}"/>
                  </a:ext>
                </a:extLst>
              </p:cNvPr>
              <p:cNvSpPr/>
              <p:nvPr/>
            </p:nvSpPr>
            <p:spPr bwMode="auto">
              <a:xfrm>
                <a:off x="1779724" y="2707637"/>
                <a:ext cx="424916" cy="363014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02628" h="514837">
                    <a:moveTo>
                      <a:pt x="465251" y="248180"/>
                    </a:moveTo>
                    <a:cubicBezTo>
                      <a:pt x="472904" y="247473"/>
                      <a:pt x="479592" y="249162"/>
                      <a:pt x="479592" y="249162"/>
                    </a:cubicBezTo>
                    <a:cubicBezTo>
                      <a:pt x="492969" y="358079"/>
                      <a:pt x="479592" y="510687"/>
                      <a:pt x="479592" y="510687"/>
                    </a:cubicBezTo>
                    <a:lnTo>
                      <a:pt x="468733" y="514459"/>
                    </a:lnTo>
                    <a:cubicBezTo>
                      <a:pt x="450162" y="516974"/>
                      <a:pt x="446385" y="506130"/>
                      <a:pt x="446385" y="506130"/>
                    </a:cubicBezTo>
                    <a:cubicBezTo>
                      <a:pt x="446385" y="505658"/>
                      <a:pt x="446542" y="505187"/>
                      <a:pt x="446542" y="504715"/>
                    </a:cubicBezTo>
                    <a:cubicBezTo>
                      <a:pt x="451736" y="494656"/>
                      <a:pt x="455670" y="444520"/>
                      <a:pt x="455670" y="384168"/>
                    </a:cubicBezTo>
                    <a:cubicBezTo>
                      <a:pt x="455670" y="318787"/>
                      <a:pt x="451106" y="265508"/>
                      <a:pt x="445283" y="261893"/>
                    </a:cubicBezTo>
                    <a:cubicBezTo>
                      <a:pt x="445126" y="261736"/>
                      <a:pt x="445126" y="261578"/>
                      <a:pt x="445126" y="261578"/>
                    </a:cubicBezTo>
                    <a:cubicBezTo>
                      <a:pt x="448982" y="251991"/>
                      <a:pt x="457598" y="248887"/>
                      <a:pt x="465251" y="248180"/>
                    </a:cubicBezTo>
                    <a:close/>
                    <a:moveTo>
                      <a:pt x="137506" y="248180"/>
                    </a:moveTo>
                    <a:cubicBezTo>
                      <a:pt x="145179" y="248887"/>
                      <a:pt x="153795" y="251991"/>
                      <a:pt x="157572" y="261578"/>
                    </a:cubicBezTo>
                    <a:cubicBezTo>
                      <a:pt x="157572" y="261578"/>
                      <a:pt x="157572" y="261736"/>
                      <a:pt x="157572" y="261893"/>
                    </a:cubicBezTo>
                    <a:cubicBezTo>
                      <a:pt x="151749" y="265508"/>
                      <a:pt x="147185" y="318787"/>
                      <a:pt x="147185" y="384168"/>
                    </a:cubicBezTo>
                    <a:cubicBezTo>
                      <a:pt x="147185" y="444678"/>
                      <a:pt x="151119" y="494656"/>
                      <a:pt x="156156" y="504715"/>
                    </a:cubicBezTo>
                    <a:cubicBezTo>
                      <a:pt x="156313" y="505187"/>
                      <a:pt x="156313" y="505658"/>
                      <a:pt x="156313" y="506130"/>
                    </a:cubicBezTo>
                    <a:cubicBezTo>
                      <a:pt x="156313" y="506130"/>
                      <a:pt x="152536" y="516974"/>
                      <a:pt x="133965" y="514459"/>
                    </a:cubicBezTo>
                    <a:lnTo>
                      <a:pt x="123106" y="510687"/>
                    </a:lnTo>
                    <a:cubicBezTo>
                      <a:pt x="123106" y="510687"/>
                      <a:pt x="109729" y="358079"/>
                      <a:pt x="123106" y="249162"/>
                    </a:cubicBezTo>
                    <a:cubicBezTo>
                      <a:pt x="123106" y="249162"/>
                      <a:pt x="129834" y="247473"/>
                      <a:pt x="137506" y="248180"/>
                    </a:cubicBezTo>
                    <a:close/>
                    <a:moveTo>
                      <a:pt x="322168" y="1160"/>
                    </a:moveTo>
                    <a:cubicBezTo>
                      <a:pt x="323584" y="1317"/>
                      <a:pt x="325000" y="1631"/>
                      <a:pt x="326574" y="1788"/>
                    </a:cubicBezTo>
                    <a:lnTo>
                      <a:pt x="329250" y="2260"/>
                    </a:lnTo>
                    <a:cubicBezTo>
                      <a:pt x="334129" y="2889"/>
                      <a:pt x="339008" y="3517"/>
                      <a:pt x="343729" y="4618"/>
                    </a:cubicBezTo>
                    <a:cubicBezTo>
                      <a:pt x="345933" y="5089"/>
                      <a:pt x="348136" y="5561"/>
                      <a:pt x="350182" y="6032"/>
                    </a:cubicBezTo>
                    <a:lnTo>
                      <a:pt x="351913" y="6504"/>
                    </a:lnTo>
                    <a:cubicBezTo>
                      <a:pt x="356320" y="7604"/>
                      <a:pt x="360570" y="8704"/>
                      <a:pt x="364819" y="9962"/>
                    </a:cubicBezTo>
                    <a:cubicBezTo>
                      <a:pt x="367494" y="10905"/>
                      <a:pt x="370327" y="11848"/>
                      <a:pt x="373003" y="12791"/>
                    </a:cubicBezTo>
                    <a:cubicBezTo>
                      <a:pt x="377095" y="14205"/>
                      <a:pt x="381030" y="15777"/>
                      <a:pt x="385122" y="17349"/>
                    </a:cubicBezTo>
                    <a:cubicBezTo>
                      <a:pt x="387797" y="18449"/>
                      <a:pt x="390315" y="19706"/>
                      <a:pt x="392991" y="20964"/>
                    </a:cubicBezTo>
                    <a:cubicBezTo>
                      <a:pt x="396926" y="22693"/>
                      <a:pt x="400860" y="24736"/>
                      <a:pt x="404637" y="26779"/>
                    </a:cubicBezTo>
                    <a:lnTo>
                      <a:pt x="405896" y="27565"/>
                    </a:lnTo>
                    <a:cubicBezTo>
                      <a:pt x="407942" y="28508"/>
                      <a:pt x="409988" y="29609"/>
                      <a:pt x="411877" y="30866"/>
                    </a:cubicBezTo>
                    <a:cubicBezTo>
                      <a:pt x="415969" y="33224"/>
                      <a:pt x="419904" y="35738"/>
                      <a:pt x="423838" y="38410"/>
                    </a:cubicBezTo>
                    <a:lnTo>
                      <a:pt x="425727" y="39668"/>
                    </a:lnTo>
                    <a:cubicBezTo>
                      <a:pt x="427143" y="40611"/>
                      <a:pt x="428403" y="41397"/>
                      <a:pt x="429662" y="42340"/>
                    </a:cubicBezTo>
                    <a:cubicBezTo>
                      <a:pt x="434541" y="45955"/>
                      <a:pt x="439577" y="49727"/>
                      <a:pt x="444456" y="53971"/>
                    </a:cubicBezTo>
                    <a:cubicBezTo>
                      <a:pt x="445558" y="54914"/>
                      <a:pt x="446030" y="55228"/>
                      <a:pt x="446502" y="55543"/>
                    </a:cubicBezTo>
                    <a:cubicBezTo>
                      <a:pt x="451538" y="60101"/>
                      <a:pt x="456575" y="64816"/>
                      <a:pt x="461768" y="70317"/>
                    </a:cubicBezTo>
                    <a:cubicBezTo>
                      <a:pt x="462713" y="71260"/>
                      <a:pt x="463657" y="72361"/>
                      <a:pt x="464601" y="73461"/>
                    </a:cubicBezTo>
                    <a:lnTo>
                      <a:pt x="466175" y="75190"/>
                    </a:lnTo>
                    <a:cubicBezTo>
                      <a:pt x="469480" y="78962"/>
                      <a:pt x="472785" y="82577"/>
                      <a:pt x="475933" y="86506"/>
                    </a:cubicBezTo>
                    <a:cubicBezTo>
                      <a:pt x="477192" y="88078"/>
                      <a:pt x="478294" y="89650"/>
                      <a:pt x="479553" y="91222"/>
                    </a:cubicBezTo>
                    <a:lnTo>
                      <a:pt x="480812" y="93108"/>
                    </a:lnTo>
                    <a:cubicBezTo>
                      <a:pt x="483487" y="96566"/>
                      <a:pt x="486006" y="100181"/>
                      <a:pt x="488524" y="103953"/>
                    </a:cubicBezTo>
                    <a:cubicBezTo>
                      <a:pt x="490098" y="106468"/>
                      <a:pt x="491671" y="108983"/>
                      <a:pt x="493245" y="111497"/>
                    </a:cubicBezTo>
                    <a:cubicBezTo>
                      <a:pt x="495449" y="115112"/>
                      <a:pt x="497652" y="118885"/>
                      <a:pt x="499698" y="122657"/>
                    </a:cubicBezTo>
                    <a:cubicBezTo>
                      <a:pt x="501115" y="125329"/>
                      <a:pt x="502531" y="128001"/>
                      <a:pt x="503947" y="130673"/>
                    </a:cubicBezTo>
                    <a:cubicBezTo>
                      <a:pt x="505836" y="134602"/>
                      <a:pt x="507567" y="138689"/>
                      <a:pt x="509299" y="142618"/>
                    </a:cubicBezTo>
                    <a:lnTo>
                      <a:pt x="509928" y="144033"/>
                    </a:lnTo>
                    <a:cubicBezTo>
                      <a:pt x="510872" y="146391"/>
                      <a:pt x="511974" y="148591"/>
                      <a:pt x="512761" y="150949"/>
                    </a:cubicBezTo>
                    <a:cubicBezTo>
                      <a:pt x="514492" y="155192"/>
                      <a:pt x="515909" y="159593"/>
                      <a:pt x="517325" y="163994"/>
                    </a:cubicBezTo>
                    <a:lnTo>
                      <a:pt x="518270" y="166666"/>
                    </a:lnTo>
                    <a:cubicBezTo>
                      <a:pt x="518899" y="168552"/>
                      <a:pt x="519529" y="170281"/>
                      <a:pt x="520001" y="172010"/>
                    </a:cubicBezTo>
                    <a:cubicBezTo>
                      <a:pt x="521417" y="177354"/>
                      <a:pt x="522676" y="182855"/>
                      <a:pt x="523935" y="188357"/>
                    </a:cubicBezTo>
                    <a:lnTo>
                      <a:pt x="524408" y="190557"/>
                    </a:lnTo>
                    <a:cubicBezTo>
                      <a:pt x="524722" y="191657"/>
                      <a:pt x="525037" y="192915"/>
                      <a:pt x="525194" y="194015"/>
                    </a:cubicBezTo>
                    <a:cubicBezTo>
                      <a:pt x="526926" y="202817"/>
                      <a:pt x="528185" y="212562"/>
                      <a:pt x="528814" y="223721"/>
                    </a:cubicBezTo>
                    <a:lnTo>
                      <a:pt x="535739" y="225607"/>
                    </a:lnTo>
                    <a:lnTo>
                      <a:pt x="535582" y="230166"/>
                    </a:lnTo>
                    <a:cubicBezTo>
                      <a:pt x="534795" y="243054"/>
                      <a:pt x="533536" y="253271"/>
                      <a:pt x="532906" y="258929"/>
                    </a:cubicBezTo>
                    <a:cubicBezTo>
                      <a:pt x="543294" y="264745"/>
                      <a:pt x="555255" y="275118"/>
                      <a:pt x="562023" y="284392"/>
                    </a:cubicBezTo>
                    <a:cubicBezTo>
                      <a:pt x="569734" y="294608"/>
                      <a:pt x="577446" y="304982"/>
                      <a:pt x="577132" y="304196"/>
                    </a:cubicBezTo>
                    <a:cubicBezTo>
                      <a:pt x="599480" y="329030"/>
                      <a:pt x="600110" y="344433"/>
                      <a:pt x="602628" y="374925"/>
                    </a:cubicBezTo>
                    <a:cubicBezTo>
                      <a:pt x="602628" y="374925"/>
                      <a:pt x="602628" y="442983"/>
                      <a:pt x="575400" y="455871"/>
                    </a:cubicBezTo>
                    <a:cubicBezTo>
                      <a:pt x="572253" y="462315"/>
                      <a:pt x="568790" y="468760"/>
                      <a:pt x="564541" y="475204"/>
                    </a:cubicBezTo>
                    <a:cubicBezTo>
                      <a:pt x="557773" y="485420"/>
                      <a:pt x="540461" y="497051"/>
                      <a:pt x="527240" y="502395"/>
                    </a:cubicBezTo>
                    <a:cubicBezTo>
                      <a:pt x="513863" y="507582"/>
                      <a:pt x="503161" y="511983"/>
                      <a:pt x="503161" y="511983"/>
                    </a:cubicBezTo>
                    <a:cubicBezTo>
                      <a:pt x="497495" y="513869"/>
                      <a:pt x="494190" y="511354"/>
                      <a:pt x="494190" y="511354"/>
                    </a:cubicBezTo>
                    <a:lnTo>
                      <a:pt x="494032" y="249656"/>
                    </a:lnTo>
                    <a:cubicBezTo>
                      <a:pt x="495763" y="248241"/>
                      <a:pt x="499069" y="247770"/>
                      <a:pt x="501901" y="247612"/>
                    </a:cubicBezTo>
                    <a:cubicBezTo>
                      <a:pt x="494190" y="126586"/>
                      <a:pt x="407785" y="34167"/>
                      <a:pt x="298560" y="34167"/>
                    </a:cubicBezTo>
                    <a:cubicBezTo>
                      <a:pt x="190436" y="34167"/>
                      <a:pt x="105763" y="123128"/>
                      <a:pt x="97264" y="245569"/>
                    </a:cubicBezTo>
                    <a:lnTo>
                      <a:pt x="97421" y="247455"/>
                    </a:lnTo>
                    <a:cubicBezTo>
                      <a:pt x="99940" y="247455"/>
                      <a:pt x="106078" y="247612"/>
                      <a:pt x="108596" y="249656"/>
                    </a:cubicBezTo>
                    <a:lnTo>
                      <a:pt x="108438" y="511354"/>
                    </a:lnTo>
                    <a:cubicBezTo>
                      <a:pt x="108438" y="511354"/>
                      <a:pt x="105291" y="513869"/>
                      <a:pt x="99467" y="511983"/>
                    </a:cubicBezTo>
                    <a:cubicBezTo>
                      <a:pt x="99467" y="511983"/>
                      <a:pt x="88765" y="507739"/>
                      <a:pt x="75545" y="502395"/>
                    </a:cubicBezTo>
                    <a:cubicBezTo>
                      <a:pt x="62325" y="497051"/>
                      <a:pt x="44855" y="485420"/>
                      <a:pt x="38245" y="475204"/>
                    </a:cubicBezTo>
                    <a:cubicBezTo>
                      <a:pt x="33995" y="468760"/>
                      <a:pt x="30375" y="462315"/>
                      <a:pt x="27385" y="455871"/>
                    </a:cubicBezTo>
                    <a:cubicBezTo>
                      <a:pt x="0" y="442983"/>
                      <a:pt x="0" y="374925"/>
                      <a:pt x="0" y="374925"/>
                    </a:cubicBezTo>
                    <a:cubicBezTo>
                      <a:pt x="2518" y="344433"/>
                      <a:pt x="3148" y="329030"/>
                      <a:pt x="25496" y="304196"/>
                    </a:cubicBezTo>
                    <a:cubicBezTo>
                      <a:pt x="25339" y="304982"/>
                      <a:pt x="32894" y="294608"/>
                      <a:pt x="40605" y="284392"/>
                    </a:cubicBezTo>
                    <a:cubicBezTo>
                      <a:pt x="46901" y="275904"/>
                      <a:pt x="57446" y="266631"/>
                      <a:pt x="67046" y="260501"/>
                    </a:cubicBezTo>
                    <a:cubicBezTo>
                      <a:pt x="66417" y="255314"/>
                      <a:pt x="65000" y="244312"/>
                      <a:pt x="64213" y="230008"/>
                    </a:cubicBezTo>
                    <a:lnTo>
                      <a:pt x="63898" y="225607"/>
                    </a:lnTo>
                    <a:lnTo>
                      <a:pt x="68777" y="224193"/>
                    </a:lnTo>
                    <a:cubicBezTo>
                      <a:pt x="74758" y="139003"/>
                      <a:pt x="124334" y="62930"/>
                      <a:pt x="198620" y="24893"/>
                    </a:cubicBezTo>
                    <a:cubicBezTo>
                      <a:pt x="200037" y="24107"/>
                      <a:pt x="201610" y="23322"/>
                      <a:pt x="203184" y="22536"/>
                    </a:cubicBezTo>
                    <a:cubicBezTo>
                      <a:pt x="207434" y="20492"/>
                      <a:pt x="211683" y="18606"/>
                      <a:pt x="215933" y="16720"/>
                    </a:cubicBezTo>
                    <a:cubicBezTo>
                      <a:pt x="218765" y="15620"/>
                      <a:pt x="221598" y="14677"/>
                      <a:pt x="224274" y="13577"/>
                    </a:cubicBezTo>
                    <a:cubicBezTo>
                      <a:pt x="227894" y="12319"/>
                      <a:pt x="231514" y="11062"/>
                      <a:pt x="235291" y="9804"/>
                    </a:cubicBezTo>
                    <a:cubicBezTo>
                      <a:pt x="238753" y="8704"/>
                      <a:pt x="242373" y="7918"/>
                      <a:pt x="245993" y="6975"/>
                    </a:cubicBezTo>
                    <a:lnTo>
                      <a:pt x="248669" y="6189"/>
                    </a:lnTo>
                    <a:cubicBezTo>
                      <a:pt x="251029" y="5718"/>
                      <a:pt x="253548" y="5089"/>
                      <a:pt x="255908" y="4618"/>
                    </a:cubicBezTo>
                    <a:cubicBezTo>
                      <a:pt x="260473" y="3674"/>
                      <a:pt x="265194" y="2889"/>
                      <a:pt x="269916" y="2260"/>
                    </a:cubicBezTo>
                    <a:lnTo>
                      <a:pt x="272591" y="1946"/>
                    </a:lnTo>
                    <a:cubicBezTo>
                      <a:pt x="274165" y="1631"/>
                      <a:pt x="275896" y="1474"/>
                      <a:pt x="277470" y="1317"/>
                    </a:cubicBezTo>
                    <a:cubicBezTo>
                      <a:pt x="293209" y="-412"/>
                      <a:pt x="306114" y="-412"/>
                      <a:pt x="322168" y="11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0" name="í$ľíḍè">
              <a:extLst>
                <a:ext uri="{FF2B5EF4-FFF2-40B4-BE49-F238E27FC236}">
                  <a16:creationId xmlns="" xmlns:a16="http://schemas.microsoft.com/office/drawing/2014/main" id="{FA5BB26F-0B46-49C8-AE84-9F8013F94E00}"/>
                </a:ext>
              </a:extLst>
            </p:cNvPr>
            <p:cNvGrpSpPr/>
            <p:nvPr/>
          </p:nvGrpSpPr>
          <p:grpSpPr>
            <a:xfrm>
              <a:off x="7878128" y="2547701"/>
              <a:ext cx="682888" cy="682886"/>
              <a:chOff x="1650738" y="2547701"/>
              <a:chExt cx="682888" cy="682886"/>
            </a:xfrm>
          </p:grpSpPr>
          <p:sp>
            <p:nvSpPr>
              <p:cNvPr id="59" name="íṥlïḑè">
                <a:extLst>
                  <a:ext uri="{FF2B5EF4-FFF2-40B4-BE49-F238E27FC236}">
                    <a16:creationId xmlns="" xmlns:a16="http://schemas.microsoft.com/office/drawing/2014/main" id="{FCFA5033-0EE0-45AA-AD54-0D2B35AFB5F3}"/>
                  </a:ext>
                </a:extLst>
              </p:cNvPr>
              <p:cNvSpPr/>
              <p:nvPr/>
            </p:nvSpPr>
            <p:spPr>
              <a:xfrm>
                <a:off x="1650738" y="2547701"/>
                <a:ext cx="682888" cy="682886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0" name="îśḻîḑê">
                <a:extLst>
                  <a:ext uri="{FF2B5EF4-FFF2-40B4-BE49-F238E27FC236}">
                    <a16:creationId xmlns="" xmlns:a16="http://schemas.microsoft.com/office/drawing/2014/main" id="{33A96BA3-61BE-404E-B47B-EAC18A9343D3}"/>
                  </a:ext>
                </a:extLst>
              </p:cNvPr>
              <p:cNvSpPr/>
              <p:nvPr/>
            </p:nvSpPr>
            <p:spPr bwMode="auto">
              <a:xfrm>
                <a:off x="1779724" y="2695783"/>
                <a:ext cx="424916" cy="386722"/>
              </a:xfrm>
              <a:custGeom>
                <a:avLst/>
                <a:gdLst>
                  <a:gd name="connsiteX0" fmla="*/ 602785 w 607562"/>
                  <a:gd name="connsiteY0" fmla="*/ 314016 h 552951"/>
                  <a:gd name="connsiteX1" fmla="*/ 607562 w 607562"/>
                  <a:gd name="connsiteY1" fmla="*/ 314016 h 552951"/>
                  <a:gd name="connsiteX2" fmla="*/ 607562 w 607562"/>
                  <a:gd name="connsiteY2" fmla="*/ 489724 h 552951"/>
                  <a:gd name="connsiteX3" fmla="*/ 602785 w 607562"/>
                  <a:gd name="connsiteY3" fmla="*/ 489724 h 552951"/>
                  <a:gd name="connsiteX4" fmla="*/ 514971 w 607562"/>
                  <a:gd name="connsiteY4" fmla="*/ 439613 h 552951"/>
                  <a:gd name="connsiteX5" fmla="*/ 473699 w 607562"/>
                  <a:gd name="connsiteY5" fmla="*/ 439613 h 552951"/>
                  <a:gd name="connsiteX6" fmla="*/ 473699 w 607562"/>
                  <a:gd name="connsiteY6" fmla="*/ 364127 h 552951"/>
                  <a:gd name="connsiteX7" fmla="*/ 514971 w 607562"/>
                  <a:gd name="connsiteY7" fmla="*/ 364127 h 552951"/>
                  <a:gd name="connsiteX8" fmla="*/ 602785 w 607562"/>
                  <a:gd name="connsiteY8" fmla="*/ 314016 h 552951"/>
                  <a:gd name="connsiteX9" fmla="*/ 29420 w 607562"/>
                  <a:gd name="connsiteY9" fmla="*/ 250790 h 552951"/>
                  <a:gd name="connsiteX10" fmla="*/ 450695 w 607562"/>
                  <a:gd name="connsiteY10" fmla="*/ 250790 h 552951"/>
                  <a:gd name="connsiteX11" fmla="*/ 450695 w 607562"/>
                  <a:gd name="connsiteY11" fmla="*/ 552951 h 552951"/>
                  <a:gd name="connsiteX12" fmla="*/ 29420 w 607562"/>
                  <a:gd name="connsiteY12" fmla="*/ 552951 h 552951"/>
                  <a:gd name="connsiteX13" fmla="*/ 365360 w 607562"/>
                  <a:gd name="connsiteY13" fmla="*/ 64711 h 552951"/>
                  <a:gd name="connsiteX14" fmla="*/ 315960 w 607562"/>
                  <a:gd name="connsiteY14" fmla="*/ 114080 h 552951"/>
                  <a:gd name="connsiteX15" fmla="*/ 365360 w 607562"/>
                  <a:gd name="connsiteY15" fmla="*/ 163400 h 552951"/>
                  <a:gd name="connsiteX16" fmla="*/ 414810 w 607562"/>
                  <a:gd name="connsiteY16" fmla="*/ 114080 h 552951"/>
                  <a:gd name="connsiteX17" fmla="*/ 365360 w 607562"/>
                  <a:gd name="connsiteY17" fmla="*/ 64711 h 552951"/>
                  <a:gd name="connsiteX18" fmla="*/ 114268 w 607562"/>
                  <a:gd name="connsiteY18" fmla="*/ 64711 h 552951"/>
                  <a:gd name="connsiteX19" fmla="*/ 64818 w 607562"/>
                  <a:gd name="connsiteY19" fmla="*/ 114080 h 552951"/>
                  <a:gd name="connsiteX20" fmla="*/ 114268 w 607562"/>
                  <a:gd name="connsiteY20" fmla="*/ 163400 h 552951"/>
                  <a:gd name="connsiteX21" fmla="*/ 163668 w 607562"/>
                  <a:gd name="connsiteY21" fmla="*/ 114080 h 552951"/>
                  <a:gd name="connsiteX22" fmla="*/ 114268 w 607562"/>
                  <a:gd name="connsiteY22" fmla="*/ 64711 h 552951"/>
                  <a:gd name="connsiteX23" fmla="*/ 365360 w 607562"/>
                  <a:gd name="connsiteY23" fmla="*/ 0 h 552951"/>
                  <a:gd name="connsiteX24" fmla="*/ 479627 w 607562"/>
                  <a:gd name="connsiteY24" fmla="*/ 114080 h 552951"/>
                  <a:gd name="connsiteX25" fmla="*/ 373684 w 607562"/>
                  <a:gd name="connsiteY25" fmla="*/ 227816 h 552951"/>
                  <a:gd name="connsiteX26" fmla="*/ 357086 w 607562"/>
                  <a:gd name="connsiteY26" fmla="*/ 227767 h 552951"/>
                  <a:gd name="connsiteX27" fmla="*/ 309113 w 607562"/>
                  <a:gd name="connsiteY27" fmla="*/ 213359 h 552951"/>
                  <a:gd name="connsiteX28" fmla="*/ 251586 w 607562"/>
                  <a:gd name="connsiteY28" fmla="*/ 124013 h 552951"/>
                  <a:gd name="connsiteX29" fmla="*/ 251586 w 607562"/>
                  <a:gd name="connsiteY29" fmla="*/ 104147 h 552951"/>
                  <a:gd name="connsiteX30" fmla="*/ 365360 w 607562"/>
                  <a:gd name="connsiteY30" fmla="*/ 0 h 552951"/>
                  <a:gd name="connsiteX31" fmla="*/ 114268 w 607562"/>
                  <a:gd name="connsiteY31" fmla="*/ 0 h 552951"/>
                  <a:gd name="connsiteX32" fmla="*/ 228485 w 607562"/>
                  <a:gd name="connsiteY32" fmla="*/ 114080 h 552951"/>
                  <a:gd name="connsiteX33" fmla="*/ 122542 w 607562"/>
                  <a:gd name="connsiteY33" fmla="*/ 227816 h 552951"/>
                  <a:gd name="connsiteX34" fmla="*/ 105944 w 607562"/>
                  <a:gd name="connsiteY34" fmla="*/ 227767 h 552951"/>
                  <a:gd name="connsiteX35" fmla="*/ 57971 w 607562"/>
                  <a:gd name="connsiteY35" fmla="*/ 213359 h 552951"/>
                  <a:gd name="connsiteX36" fmla="*/ 444 w 607562"/>
                  <a:gd name="connsiteY36" fmla="*/ 124013 h 552951"/>
                  <a:gd name="connsiteX37" fmla="*/ 444 w 607562"/>
                  <a:gd name="connsiteY37" fmla="*/ 104147 h 552951"/>
                  <a:gd name="connsiteX38" fmla="*/ 114268 w 607562"/>
                  <a:gd name="connsiteY38" fmla="*/ 0 h 5529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7562" h="552951">
                    <a:moveTo>
                      <a:pt x="602785" y="314016"/>
                    </a:moveTo>
                    <a:lnTo>
                      <a:pt x="607562" y="314016"/>
                    </a:lnTo>
                    <a:lnTo>
                      <a:pt x="607562" y="489724"/>
                    </a:lnTo>
                    <a:lnTo>
                      <a:pt x="602785" y="489724"/>
                    </a:lnTo>
                    <a:cubicBezTo>
                      <a:pt x="566684" y="489724"/>
                      <a:pt x="533292" y="470693"/>
                      <a:pt x="514971" y="439613"/>
                    </a:cubicBezTo>
                    <a:lnTo>
                      <a:pt x="473699" y="439613"/>
                    </a:lnTo>
                    <a:lnTo>
                      <a:pt x="473699" y="364127"/>
                    </a:lnTo>
                    <a:lnTo>
                      <a:pt x="514971" y="364127"/>
                    </a:lnTo>
                    <a:cubicBezTo>
                      <a:pt x="533292" y="333047"/>
                      <a:pt x="566684" y="314016"/>
                      <a:pt x="602785" y="314016"/>
                    </a:cubicBezTo>
                    <a:close/>
                    <a:moveTo>
                      <a:pt x="29420" y="250790"/>
                    </a:moveTo>
                    <a:lnTo>
                      <a:pt x="450695" y="250790"/>
                    </a:lnTo>
                    <a:lnTo>
                      <a:pt x="450695" y="552951"/>
                    </a:lnTo>
                    <a:lnTo>
                      <a:pt x="29420" y="552951"/>
                    </a:lnTo>
                    <a:close/>
                    <a:moveTo>
                      <a:pt x="365360" y="64711"/>
                    </a:moveTo>
                    <a:cubicBezTo>
                      <a:pt x="338074" y="64711"/>
                      <a:pt x="315960" y="86789"/>
                      <a:pt x="315960" y="114080"/>
                    </a:cubicBezTo>
                    <a:cubicBezTo>
                      <a:pt x="315960" y="141321"/>
                      <a:pt x="338074" y="163400"/>
                      <a:pt x="365360" y="163400"/>
                    </a:cubicBezTo>
                    <a:cubicBezTo>
                      <a:pt x="392696" y="163400"/>
                      <a:pt x="414810" y="141321"/>
                      <a:pt x="414810" y="114080"/>
                    </a:cubicBezTo>
                    <a:cubicBezTo>
                      <a:pt x="414810" y="86789"/>
                      <a:pt x="392696" y="64711"/>
                      <a:pt x="365360" y="64711"/>
                    </a:cubicBezTo>
                    <a:close/>
                    <a:moveTo>
                      <a:pt x="114268" y="64711"/>
                    </a:moveTo>
                    <a:cubicBezTo>
                      <a:pt x="86932" y="64711"/>
                      <a:pt x="64818" y="86789"/>
                      <a:pt x="64818" y="114080"/>
                    </a:cubicBezTo>
                    <a:cubicBezTo>
                      <a:pt x="64818" y="141321"/>
                      <a:pt x="86932" y="163400"/>
                      <a:pt x="114268" y="163400"/>
                    </a:cubicBezTo>
                    <a:cubicBezTo>
                      <a:pt x="141554" y="163400"/>
                      <a:pt x="163668" y="141321"/>
                      <a:pt x="163668" y="114080"/>
                    </a:cubicBezTo>
                    <a:cubicBezTo>
                      <a:pt x="163668" y="86789"/>
                      <a:pt x="141554" y="64711"/>
                      <a:pt x="114268" y="64711"/>
                    </a:cubicBezTo>
                    <a:close/>
                    <a:moveTo>
                      <a:pt x="365360" y="0"/>
                    </a:moveTo>
                    <a:cubicBezTo>
                      <a:pt x="428503" y="0"/>
                      <a:pt x="479627" y="51041"/>
                      <a:pt x="479627" y="114080"/>
                    </a:cubicBezTo>
                    <a:cubicBezTo>
                      <a:pt x="479627" y="174267"/>
                      <a:pt x="432935" y="223587"/>
                      <a:pt x="373684" y="227816"/>
                    </a:cubicBezTo>
                    <a:cubicBezTo>
                      <a:pt x="368217" y="228209"/>
                      <a:pt x="362651" y="228209"/>
                      <a:pt x="357086" y="227767"/>
                    </a:cubicBezTo>
                    <a:cubicBezTo>
                      <a:pt x="340291" y="226439"/>
                      <a:pt x="323446" y="221472"/>
                      <a:pt x="309113" y="213359"/>
                    </a:cubicBezTo>
                    <a:cubicBezTo>
                      <a:pt x="276656" y="194969"/>
                      <a:pt x="254787" y="161089"/>
                      <a:pt x="251586" y="124013"/>
                    </a:cubicBezTo>
                    <a:cubicBezTo>
                      <a:pt x="250995" y="117375"/>
                      <a:pt x="250995" y="110736"/>
                      <a:pt x="251586" y="104147"/>
                    </a:cubicBezTo>
                    <a:cubicBezTo>
                      <a:pt x="256610" y="45780"/>
                      <a:pt x="305616" y="0"/>
                      <a:pt x="365360" y="0"/>
                    </a:cubicBezTo>
                    <a:close/>
                    <a:moveTo>
                      <a:pt x="114268" y="0"/>
                    </a:moveTo>
                    <a:cubicBezTo>
                      <a:pt x="177361" y="0"/>
                      <a:pt x="228485" y="51041"/>
                      <a:pt x="228485" y="114080"/>
                    </a:cubicBezTo>
                    <a:cubicBezTo>
                      <a:pt x="228485" y="174267"/>
                      <a:pt x="181793" y="223587"/>
                      <a:pt x="122542" y="227816"/>
                    </a:cubicBezTo>
                    <a:cubicBezTo>
                      <a:pt x="117075" y="228209"/>
                      <a:pt x="111509" y="228209"/>
                      <a:pt x="105944" y="227767"/>
                    </a:cubicBezTo>
                    <a:cubicBezTo>
                      <a:pt x="89149" y="226439"/>
                      <a:pt x="72304" y="221472"/>
                      <a:pt x="57971" y="213359"/>
                    </a:cubicBezTo>
                    <a:cubicBezTo>
                      <a:pt x="25514" y="194969"/>
                      <a:pt x="3645" y="161089"/>
                      <a:pt x="444" y="124013"/>
                    </a:cubicBezTo>
                    <a:cubicBezTo>
                      <a:pt x="-147" y="117375"/>
                      <a:pt x="-147" y="110736"/>
                      <a:pt x="444" y="104147"/>
                    </a:cubicBezTo>
                    <a:cubicBezTo>
                      <a:pt x="5468" y="45780"/>
                      <a:pt x="54524" y="0"/>
                      <a:pt x="114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1" name="iŝḻîḋê">
              <a:extLst>
                <a:ext uri="{FF2B5EF4-FFF2-40B4-BE49-F238E27FC236}">
                  <a16:creationId xmlns="" xmlns:a16="http://schemas.microsoft.com/office/drawing/2014/main" id="{CBA0EA5F-28C0-49C3-BCD6-340706F390AA}"/>
                </a:ext>
              </a:extLst>
            </p:cNvPr>
            <p:cNvGrpSpPr/>
            <p:nvPr/>
          </p:nvGrpSpPr>
          <p:grpSpPr>
            <a:xfrm>
              <a:off x="10001700" y="2547701"/>
              <a:ext cx="682888" cy="682886"/>
              <a:chOff x="1650738" y="2547701"/>
              <a:chExt cx="682888" cy="682886"/>
            </a:xfrm>
          </p:grpSpPr>
          <p:sp>
            <p:nvSpPr>
              <p:cNvPr id="57" name="íṣļiḓê">
                <a:extLst>
                  <a:ext uri="{FF2B5EF4-FFF2-40B4-BE49-F238E27FC236}">
                    <a16:creationId xmlns="" xmlns:a16="http://schemas.microsoft.com/office/drawing/2014/main" id="{A0AD1D58-6B1D-48FC-B384-C7B3126AF93F}"/>
                  </a:ext>
                </a:extLst>
              </p:cNvPr>
              <p:cNvSpPr/>
              <p:nvPr/>
            </p:nvSpPr>
            <p:spPr>
              <a:xfrm>
                <a:off x="1650738" y="2547701"/>
                <a:ext cx="682888" cy="68288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58" name="ïṧľïḑe">
                <a:extLst>
                  <a:ext uri="{FF2B5EF4-FFF2-40B4-BE49-F238E27FC236}">
                    <a16:creationId xmlns="" xmlns:a16="http://schemas.microsoft.com/office/drawing/2014/main" id="{B5EC7082-11A0-4CAB-98BB-A44600A5D2F9}"/>
                  </a:ext>
                </a:extLst>
              </p:cNvPr>
              <p:cNvSpPr/>
              <p:nvPr/>
            </p:nvSpPr>
            <p:spPr bwMode="auto">
              <a:xfrm>
                <a:off x="1779724" y="2749443"/>
                <a:ext cx="424916" cy="279402"/>
              </a:xfrm>
              <a:custGeom>
                <a:avLst/>
                <a:gdLst>
                  <a:gd name="connsiteX0" fmla="*/ 470554 w 608697"/>
                  <a:gd name="connsiteY0" fmla="*/ 281447 h 400247"/>
                  <a:gd name="connsiteX1" fmla="*/ 431646 w 608697"/>
                  <a:gd name="connsiteY1" fmla="*/ 320367 h 400247"/>
                  <a:gd name="connsiteX2" fmla="*/ 470554 w 608697"/>
                  <a:gd name="connsiteY2" fmla="*/ 359195 h 400247"/>
                  <a:gd name="connsiteX3" fmla="*/ 509555 w 608697"/>
                  <a:gd name="connsiteY3" fmla="*/ 320367 h 400247"/>
                  <a:gd name="connsiteX4" fmla="*/ 470554 w 608697"/>
                  <a:gd name="connsiteY4" fmla="*/ 281447 h 400247"/>
                  <a:gd name="connsiteX5" fmla="*/ 470554 w 608697"/>
                  <a:gd name="connsiteY5" fmla="*/ 240487 h 400247"/>
                  <a:gd name="connsiteX6" fmla="*/ 550692 w 608697"/>
                  <a:gd name="connsiteY6" fmla="*/ 320367 h 400247"/>
                  <a:gd name="connsiteX7" fmla="*/ 470554 w 608697"/>
                  <a:gd name="connsiteY7" fmla="*/ 400247 h 400247"/>
                  <a:gd name="connsiteX8" fmla="*/ 390509 w 608697"/>
                  <a:gd name="connsiteY8" fmla="*/ 320367 h 400247"/>
                  <a:gd name="connsiteX9" fmla="*/ 470554 w 608697"/>
                  <a:gd name="connsiteY9" fmla="*/ 240487 h 400247"/>
                  <a:gd name="connsiteX10" fmla="*/ 20519 w 608697"/>
                  <a:gd name="connsiteY10" fmla="*/ 219670 h 400247"/>
                  <a:gd name="connsiteX11" fmla="*/ 188755 w 608697"/>
                  <a:gd name="connsiteY11" fmla="*/ 219670 h 400247"/>
                  <a:gd name="connsiteX12" fmla="*/ 209367 w 608697"/>
                  <a:gd name="connsiteY12" fmla="*/ 240158 h 400247"/>
                  <a:gd name="connsiteX13" fmla="*/ 188755 w 608697"/>
                  <a:gd name="connsiteY13" fmla="*/ 260739 h 400247"/>
                  <a:gd name="connsiteX14" fmla="*/ 20519 w 608697"/>
                  <a:gd name="connsiteY14" fmla="*/ 260739 h 400247"/>
                  <a:gd name="connsiteX15" fmla="*/ 0 w 608697"/>
                  <a:gd name="connsiteY15" fmla="*/ 240158 h 400247"/>
                  <a:gd name="connsiteX16" fmla="*/ 20519 w 608697"/>
                  <a:gd name="connsiteY16" fmla="*/ 219670 h 400247"/>
                  <a:gd name="connsiteX17" fmla="*/ 82192 w 608697"/>
                  <a:gd name="connsiteY17" fmla="*/ 137673 h 400247"/>
                  <a:gd name="connsiteX18" fmla="*/ 209291 w 608697"/>
                  <a:gd name="connsiteY18" fmla="*/ 137673 h 400247"/>
                  <a:gd name="connsiteX19" fmla="*/ 229902 w 608697"/>
                  <a:gd name="connsiteY19" fmla="*/ 158137 h 400247"/>
                  <a:gd name="connsiteX20" fmla="*/ 209384 w 608697"/>
                  <a:gd name="connsiteY20" fmla="*/ 178601 h 400247"/>
                  <a:gd name="connsiteX21" fmla="*/ 82192 w 608697"/>
                  <a:gd name="connsiteY21" fmla="*/ 178601 h 400247"/>
                  <a:gd name="connsiteX22" fmla="*/ 61674 w 608697"/>
                  <a:gd name="connsiteY22" fmla="*/ 158137 h 400247"/>
                  <a:gd name="connsiteX23" fmla="*/ 82192 w 608697"/>
                  <a:gd name="connsiteY23" fmla="*/ 137673 h 400247"/>
                  <a:gd name="connsiteX24" fmla="*/ 143805 w 608697"/>
                  <a:gd name="connsiteY24" fmla="*/ 55606 h 400247"/>
                  <a:gd name="connsiteX25" fmla="*/ 229910 w 608697"/>
                  <a:gd name="connsiteY25" fmla="*/ 55606 h 400247"/>
                  <a:gd name="connsiteX26" fmla="*/ 250437 w 608697"/>
                  <a:gd name="connsiteY26" fmla="*/ 76106 h 400247"/>
                  <a:gd name="connsiteX27" fmla="*/ 229910 w 608697"/>
                  <a:gd name="connsiteY27" fmla="*/ 96605 h 400247"/>
                  <a:gd name="connsiteX28" fmla="*/ 143805 w 608697"/>
                  <a:gd name="connsiteY28" fmla="*/ 96605 h 400247"/>
                  <a:gd name="connsiteX29" fmla="*/ 123278 w 608697"/>
                  <a:gd name="connsiteY29" fmla="*/ 76106 h 400247"/>
                  <a:gd name="connsiteX30" fmla="*/ 143805 w 608697"/>
                  <a:gd name="connsiteY30" fmla="*/ 55606 h 400247"/>
                  <a:gd name="connsiteX31" fmla="*/ 342304 w 608697"/>
                  <a:gd name="connsiteY31" fmla="*/ 31609 h 400247"/>
                  <a:gd name="connsiteX32" fmla="*/ 334505 w 608697"/>
                  <a:gd name="connsiteY32" fmla="*/ 38283 h 400247"/>
                  <a:gd name="connsiteX33" fmla="*/ 322527 w 608697"/>
                  <a:gd name="connsiteY33" fmla="*/ 109565 h 400247"/>
                  <a:gd name="connsiteX34" fmla="*/ 324291 w 608697"/>
                  <a:gd name="connsiteY34" fmla="*/ 116054 h 400247"/>
                  <a:gd name="connsiteX35" fmla="*/ 330419 w 608697"/>
                  <a:gd name="connsiteY35" fmla="*/ 118835 h 400247"/>
                  <a:gd name="connsiteX36" fmla="*/ 473133 w 608697"/>
                  <a:gd name="connsiteY36" fmla="*/ 118835 h 400247"/>
                  <a:gd name="connsiteX37" fmla="*/ 479447 w 608697"/>
                  <a:gd name="connsiteY37" fmla="*/ 115683 h 400247"/>
                  <a:gd name="connsiteX38" fmla="*/ 480747 w 608697"/>
                  <a:gd name="connsiteY38" fmla="*/ 108638 h 400247"/>
                  <a:gd name="connsiteX39" fmla="*/ 459669 w 608697"/>
                  <a:gd name="connsiteY39" fmla="*/ 37356 h 400247"/>
                  <a:gd name="connsiteX40" fmla="*/ 452055 w 608697"/>
                  <a:gd name="connsiteY40" fmla="*/ 31609 h 400247"/>
                  <a:gd name="connsiteX41" fmla="*/ 323827 w 608697"/>
                  <a:gd name="connsiteY41" fmla="*/ 0 h 400247"/>
                  <a:gd name="connsiteX42" fmla="*/ 465519 w 608697"/>
                  <a:gd name="connsiteY42" fmla="*/ 0 h 400247"/>
                  <a:gd name="connsiteX43" fmla="*/ 478425 w 608697"/>
                  <a:gd name="connsiteY43" fmla="*/ 9084 h 400247"/>
                  <a:gd name="connsiteX44" fmla="*/ 529216 w 608697"/>
                  <a:gd name="connsiteY44" fmla="*/ 149146 h 400247"/>
                  <a:gd name="connsiteX45" fmla="*/ 542122 w 608697"/>
                  <a:gd name="connsiteY45" fmla="*/ 158230 h 400247"/>
                  <a:gd name="connsiteX46" fmla="*/ 554936 w 608697"/>
                  <a:gd name="connsiteY46" fmla="*/ 158323 h 400247"/>
                  <a:gd name="connsiteX47" fmla="*/ 608697 w 608697"/>
                  <a:gd name="connsiteY47" fmla="*/ 212364 h 400247"/>
                  <a:gd name="connsiteX48" fmla="*/ 608697 w 608697"/>
                  <a:gd name="connsiteY48" fmla="*/ 302555 h 400247"/>
                  <a:gd name="connsiteX49" fmla="*/ 594955 w 608697"/>
                  <a:gd name="connsiteY49" fmla="*/ 316274 h 400247"/>
                  <a:gd name="connsiteX50" fmla="*/ 581027 w 608697"/>
                  <a:gd name="connsiteY50" fmla="*/ 316274 h 400247"/>
                  <a:gd name="connsiteX51" fmla="*/ 470533 w 608697"/>
                  <a:gd name="connsiteY51" fmla="*/ 209675 h 400247"/>
                  <a:gd name="connsiteX52" fmla="*/ 360132 w 608697"/>
                  <a:gd name="connsiteY52" fmla="*/ 316274 h 400247"/>
                  <a:gd name="connsiteX53" fmla="*/ 267465 w 608697"/>
                  <a:gd name="connsiteY53" fmla="*/ 316274 h 400247"/>
                  <a:gd name="connsiteX54" fmla="*/ 256880 w 608697"/>
                  <a:gd name="connsiteY54" fmla="*/ 311269 h 400247"/>
                  <a:gd name="connsiteX55" fmla="*/ 254002 w 608697"/>
                  <a:gd name="connsiteY55" fmla="*/ 299867 h 400247"/>
                  <a:gd name="connsiteX56" fmla="*/ 310270 w 608697"/>
                  <a:gd name="connsiteY56" fmla="*/ 11124 h 400247"/>
                  <a:gd name="connsiteX57" fmla="*/ 323827 w 608697"/>
                  <a:gd name="connsiteY57" fmla="*/ 0 h 400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</a:cxnLst>
                <a:rect l="l" t="t" r="r" b="b"/>
                <a:pathLst>
                  <a:path w="608697" h="400247">
                    <a:moveTo>
                      <a:pt x="470554" y="281447"/>
                    </a:moveTo>
                    <a:cubicBezTo>
                      <a:pt x="449103" y="281447"/>
                      <a:pt x="431646" y="298868"/>
                      <a:pt x="431646" y="320367"/>
                    </a:cubicBezTo>
                    <a:cubicBezTo>
                      <a:pt x="431646" y="341774"/>
                      <a:pt x="449103" y="359195"/>
                      <a:pt x="470554" y="359195"/>
                    </a:cubicBezTo>
                    <a:cubicBezTo>
                      <a:pt x="492098" y="359195"/>
                      <a:pt x="509555" y="341774"/>
                      <a:pt x="509555" y="320367"/>
                    </a:cubicBezTo>
                    <a:cubicBezTo>
                      <a:pt x="509555" y="298868"/>
                      <a:pt x="492098" y="281447"/>
                      <a:pt x="470554" y="281447"/>
                    </a:cubicBezTo>
                    <a:close/>
                    <a:moveTo>
                      <a:pt x="470554" y="240487"/>
                    </a:moveTo>
                    <a:cubicBezTo>
                      <a:pt x="514755" y="240487"/>
                      <a:pt x="550692" y="276257"/>
                      <a:pt x="550692" y="320367"/>
                    </a:cubicBezTo>
                    <a:cubicBezTo>
                      <a:pt x="550692" y="364385"/>
                      <a:pt x="514755" y="400247"/>
                      <a:pt x="470554" y="400247"/>
                    </a:cubicBezTo>
                    <a:cubicBezTo>
                      <a:pt x="426446" y="400247"/>
                      <a:pt x="390509" y="364385"/>
                      <a:pt x="390509" y="320367"/>
                    </a:cubicBezTo>
                    <a:cubicBezTo>
                      <a:pt x="390509" y="276257"/>
                      <a:pt x="426446" y="240487"/>
                      <a:pt x="470554" y="240487"/>
                    </a:cubicBezTo>
                    <a:close/>
                    <a:moveTo>
                      <a:pt x="20519" y="219670"/>
                    </a:moveTo>
                    <a:lnTo>
                      <a:pt x="188755" y="219670"/>
                    </a:lnTo>
                    <a:cubicBezTo>
                      <a:pt x="200175" y="219670"/>
                      <a:pt x="209274" y="228848"/>
                      <a:pt x="209367" y="240158"/>
                    </a:cubicBezTo>
                    <a:cubicBezTo>
                      <a:pt x="209367" y="251469"/>
                      <a:pt x="200175" y="260739"/>
                      <a:pt x="188755" y="260739"/>
                    </a:cubicBezTo>
                    <a:lnTo>
                      <a:pt x="20519" y="260739"/>
                    </a:lnTo>
                    <a:cubicBezTo>
                      <a:pt x="9192" y="260739"/>
                      <a:pt x="0" y="251469"/>
                      <a:pt x="0" y="240158"/>
                    </a:cubicBezTo>
                    <a:cubicBezTo>
                      <a:pt x="0" y="228848"/>
                      <a:pt x="9192" y="219670"/>
                      <a:pt x="20519" y="219670"/>
                    </a:cubicBezTo>
                    <a:close/>
                    <a:moveTo>
                      <a:pt x="82192" y="137673"/>
                    </a:moveTo>
                    <a:lnTo>
                      <a:pt x="209291" y="137673"/>
                    </a:lnTo>
                    <a:cubicBezTo>
                      <a:pt x="220711" y="137673"/>
                      <a:pt x="229902" y="146840"/>
                      <a:pt x="229902" y="158137"/>
                    </a:cubicBezTo>
                    <a:cubicBezTo>
                      <a:pt x="229902" y="169434"/>
                      <a:pt x="220711" y="178601"/>
                      <a:pt x="209384" y="178601"/>
                    </a:cubicBezTo>
                    <a:lnTo>
                      <a:pt x="82192" y="178601"/>
                    </a:lnTo>
                    <a:cubicBezTo>
                      <a:pt x="70865" y="178601"/>
                      <a:pt x="61674" y="169434"/>
                      <a:pt x="61674" y="158137"/>
                    </a:cubicBezTo>
                    <a:cubicBezTo>
                      <a:pt x="61674" y="146840"/>
                      <a:pt x="70865" y="137673"/>
                      <a:pt x="82192" y="137673"/>
                    </a:cubicBezTo>
                    <a:close/>
                    <a:moveTo>
                      <a:pt x="143805" y="55606"/>
                    </a:moveTo>
                    <a:lnTo>
                      <a:pt x="229910" y="55606"/>
                    </a:lnTo>
                    <a:cubicBezTo>
                      <a:pt x="241241" y="55606"/>
                      <a:pt x="250437" y="64789"/>
                      <a:pt x="250437" y="76106"/>
                    </a:cubicBezTo>
                    <a:cubicBezTo>
                      <a:pt x="250437" y="87422"/>
                      <a:pt x="241241" y="96605"/>
                      <a:pt x="229910" y="96605"/>
                    </a:cubicBezTo>
                    <a:lnTo>
                      <a:pt x="143805" y="96605"/>
                    </a:lnTo>
                    <a:cubicBezTo>
                      <a:pt x="132474" y="96605"/>
                      <a:pt x="123278" y="87422"/>
                      <a:pt x="123278" y="76106"/>
                    </a:cubicBezTo>
                    <a:cubicBezTo>
                      <a:pt x="123278" y="64789"/>
                      <a:pt x="132474" y="55606"/>
                      <a:pt x="143805" y="55606"/>
                    </a:cubicBezTo>
                    <a:close/>
                    <a:moveTo>
                      <a:pt x="342304" y="31609"/>
                    </a:moveTo>
                    <a:cubicBezTo>
                      <a:pt x="338404" y="31609"/>
                      <a:pt x="335155" y="34483"/>
                      <a:pt x="334505" y="38283"/>
                    </a:cubicBezTo>
                    <a:lnTo>
                      <a:pt x="322527" y="109565"/>
                    </a:lnTo>
                    <a:cubicBezTo>
                      <a:pt x="322155" y="111883"/>
                      <a:pt x="322805" y="114200"/>
                      <a:pt x="324291" y="116054"/>
                    </a:cubicBezTo>
                    <a:cubicBezTo>
                      <a:pt x="325869" y="117815"/>
                      <a:pt x="328005" y="118835"/>
                      <a:pt x="330419" y="118835"/>
                    </a:cubicBezTo>
                    <a:lnTo>
                      <a:pt x="473133" y="118835"/>
                    </a:lnTo>
                    <a:cubicBezTo>
                      <a:pt x="475640" y="118835"/>
                      <a:pt x="477961" y="117630"/>
                      <a:pt x="479447" y="115683"/>
                    </a:cubicBezTo>
                    <a:cubicBezTo>
                      <a:pt x="480932" y="113644"/>
                      <a:pt x="481397" y="111048"/>
                      <a:pt x="480747" y="108638"/>
                    </a:cubicBezTo>
                    <a:lnTo>
                      <a:pt x="459669" y="37356"/>
                    </a:lnTo>
                    <a:cubicBezTo>
                      <a:pt x="458741" y="33926"/>
                      <a:pt x="455584" y="31609"/>
                      <a:pt x="452055" y="31609"/>
                    </a:cubicBezTo>
                    <a:close/>
                    <a:moveTo>
                      <a:pt x="323827" y="0"/>
                    </a:moveTo>
                    <a:lnTo>
                      <a:pt x="465519" y="0"/>
                    </a:lnTo>
                    <a:cubicBezTo>
                      <a:pt x="471276" y="0"/>
                      <a:pt x="476476" y="3615"/>
                      <a:pt x="478425" y="9084"/>
                    </a:cubicBezTo>
                    <a:lnTo>
                      <a:pt x="529216" y="149146"/>
                    </a:lnTo>
                    <a:cubicBezTo>
                      <a:pt x="531165" y="154522"/>
                      <a:pt x="536272" y="158137"/>
                      <a:pt x="542122" y="158230"/>
                    </a:cubicBezTo>
                    <a:lnTo>
                      <a:pt x="554936" y="158323"/>
                    </a:lnTo>
                    <a:cubicBezTo>
                      <a:pt x="584741" y="158601"/>
                      <a:pt x="608697" y="182701"/>
                      <a:pt x="608697" y="212364"/>
                    </a:cubicBezTo>
                    <a:lnTo>
                      <a:pt x="608697" y="302555"/>
                    </a:lnTo>
                    <a:cubicBezTo>
                      <a:pt x="608697" y="310156"/>
                      <a:pt x="602569" y="316274"/>
                      <a:pt x="594955" y="316274"/>
                    </a:cubicBezTo>
                    <a:lnTo>
                      <a:pt x="581027" y="316274"/>
                    </a:lnTo>
                    <a:cubicBezTo>
                      <a:pt x="578799" y="257135"/>
                      <a:pt x="530330" y="209675"/>
                      <a:pt x="470533" y="209675"/>
                    </a:cubicBezTo>
                    <a:cubicBezTo>
                      <a:pt x="410829" y="209675"/>
                      <a:pt x="362360" y="257135"/>
                      <a:pt x="360132" y="316274"/>
                    </a:cubicBezTo>
                    <a:lnTo>
                      <a:pt x="267465" y="316274"/>
                    </a:lnTo>
                    <a:cubicBezTo>
                      <a:pt x="263380" y="316274"/>
                      <a:pt x="259480" y="314420"/>
                      <a:pt x="256880" y="311269"/>
                    </a:cubicBezTo>
                    <a:cubicBezTo>
                      <a:pt x="254280" y="308117"/>
                      <a:pt x="253259" y="303946"/>
                      <a:pt x="254002" y="299867"/>
                    </a:cubicBezTo>
                    <a:lnTo>
                      <a:pt x="310270" y="11124"/>
                    </a:lnTo>
                    <a:cubicBezTo>
                      <a:pt x="311570" y="4635"/>
                      <a:pt x="317234" y="0"/>
                      <a:pt x="3238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32" name="ísļíḋê">
              <a:extLst>
                <a:ext uri="{FF2B5EF4-FFF2-40B4-BE49-F238E27FC236}">
                  <a16:creationId xmlns="" xmlns:a16="http://schemas.microsoft.com/office/drawing/2014/main" id="{C156A14B-F3CD-47F4-9389-FCDCE4017702}"/>
                </a:ext>
              </a:extLst>
            </p:cNvPr>
            <p:cNvGrpSpPr/>
            <p:nvPr/>
          </p:nvGrpSpPr>
          <p:grpSpPr>
            <a:xfrm>
              <a:off x="934959" y="4057651"/>
              <a:ext cx="1827794" cy="1216383"/>
              <a:chOff x="883924" y="3952876"/>
              <a:chExt cx="1827794" cy="1216383"/>
            </a:xfrm>
          </p:grpSpPr>
          <p:sp>
            <p:nvSpPr>
              <p:cNvPr id="55" name="ï$1îḋè">
                <a:extLst>
                  <a:ext uri="{FF2B5EF4-FFF2-40B4-BE49-F238E27FC236}">
                    <a16:creationId xmlns="" xmlns:a16="http://schemas.microsoft.com/office/drawing/2014/main" id="{B7EF205A-9DEF-485B-8CE5-3370039D265F}"/>
                  </a:ext>
                </a:extLst>
              </p:cNvPr>
              <p:cNvSpPr/>
              <p:nvPr/>
            </p:nvSpPr>
            <p:spPr bwMode="auto">
              <a:xfrm>
                <a:off x="883924" y="4399186"/>
                <a:ext cx="1827794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56" name="îṣḻíḓe">
                <a:extLst>
                  <a:ext uri="{FF2B5EF4-FFF2-40B4-BE49-F238E27FC236}">
                    <a16:creationId xmlns="" xmlns:a16="http://schemas.microsoft.com/office/drawing/2014/main" id="{135CF101-9F3B-45A8-9F3A-F265F048F49E}"/>
                  </a:ext>
                </a:extLst>
              </p:cNvPr>
              <p:cNvSpPr txBox="1"/>
              <p:nvPr/>
            </p:nvSpPr>
            <p:spPr bwMode="auto">
              <a:xfrm>
                <a:off x="883924" y="3952876"/>
                <a:ext cx="1827794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3" name="íṡlîḓê">
              <a:extLst>
                <a:ext uri="{FF2B5EF4-FFF2-40B4-BE49-F238E27FC236}">
                  <a16:creationId xmlns="" xmlns:a16="http://schemas.microsoft.com/office/drawing/2014/main" id="{92474522-1A71-4795-A7CA-8969B93E07B9}"/>
                </a:ext>
              </a:extLst>
            </p:cNvPr>
            <p:cNvGrpSpPr/>
            <p:nvPr/>
          </p:nvGrpSpPr>
          <p:grpSpPr>
            <a:xfrm>
              <a:off x="3058531" y="4930417"/>
              <a:ext cx="1827794" cy="1216383"/>
              <a:chOff x="3058532" y="4648201"/>
              <a:chExt cx="1827794" cy="1216383"/>
            </a:xfrm>
          </p:grpSpPr>
          <p:sp>
            <p:nvSpPr>
              <p:cNvPr id="53" name="íS1iḍe">
                <a:extLst>
                  <a:ext uri="{FF2B5EF4-FFF2-40B4-BE49-F238E27FC236}">
                    <a16:creationId xmlns="" xmlns:a16="http://schemas.microsoft.com/office/drawing/2014/main" id="{0F448031-A3C8-4CC6-AEAA-3238CA5BC270}"/>
                  </a:ext>
                </a:extLst>
              </p:cNvPr>
              <p:cNvSpPr/>
              <p:nvPr/>
            </p:nvSpPr>
            <p:spPr bwMode="auto">
              <a:xfrm>
                <a:off x="3058532" y="5094511"/>
                <a:ext cx="1827794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54" name="iṥḻîḍê">
                <a:extLst>
                  <a:ext uri="{FF2B5EF4-FFF2-40B4-BE49-F238E27FC236}">
                    <a16:creationId xmlns="" xmlns:a16="http://schemas.microsoft.com/office/drawing/2014/main" id="{2CEF41E8-02BA-4663-B62B-E73C4C740967}"/>
                  </a:ext>
                </a:extLst>
              </p:cNvPr>
              <p:cNvSpPr txBox="1"/>
              <p:nvPr/>
            </p:nvSpPr>
            <p:spPr bwMode="auto">
              <a:xfrm>
                <a:off x="3058532" y="4648201"/>
                <a:ext cx="1827794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4" name="i$ḻiḍe">
              <a:extLst>
                <a:ext uri="{FF2B5EF4-FFF2-40B4-BE49-F238E27FC236}">
                  <a16:creationId xmlns="" xmlns:a16="http://schemas.microsoft.com/office/drawing/2014/main" id="{52A5985B-5F72-41AF-AE4B-C135086CDEE6}"/>
                </a:ext>
              </a:extLst>
            </p:cNvPr>
            <p:cNvGrpSpPr/>
            <p:nvPr/>
          </p:nvGrpSpPr>
          <p:grpSpPr>
            <a:xfrm>
              <a:off x="5182103" y="4057651"/>
              <a:ext cx="1827794" cy="1216383"/>
              <a:chOff x="5131068" y="3952876"/>
              <a:chExt cx="1827794" cy="1216383"/>
            </a:xfrm>
          </p:grpSpPr>
          <p:sp>
            <p:nvSpPr>
              <p:cNvPr id="51" name="ïšļïďé">
                <a:extLst>
                  <a:ext uri="{FF2B5EF4-FFF2-40B4-BE49-F238E27FC236}">
                    <a16:creationId xmlns="" xmlns:a16="http://schemas.microsoft.com/office/drawing/2014/main" id="{F09EFCAF-A8AA-41B4-AF9D-A47DA493E70F}"/>
                  </a:ext>
                </a:extLst>
              </p:cNvPr>
              <p:cNvSpPr/>
              <p:nvPr/>
            </p:nvSpPr>
            <p:spPr bwMode="auto">
              <a:xfrm>
                <a:off x="5131068" y="4399186"/>
                <a:ext cx="1827794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52" name="íṥ1iďè">
                <a:extLst>
                  <a:ext uri="{FF2B5EF4-FFF2-40B4-BE49-F238E27FC236}">
                    <a16:creationId xmlns="" xmlns:a16="http://schemas.microsoft.com/office/drawing/2014/main" id="{90B8FDC0-DB4E-4356-A443-66B335E3BD90}"/>
                  </a:ext>
                </a:extLst>
              </p:cNvPr>
              <p:cNvSpPr txBox="1"/>
              <p:nvPr/>
            </p:nvSpPr>
            <p:spPr bwMode="auto">
              <a:xfrm>
                <a:off x="5131068" y="3952876"/>
                <a:ext cx="1827794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5" name="isḻíḍé">
              <a:extLst>
                <a:ext uri="{FF2B5EF4-FFF2-40B4-BE49-F238E27FC236}">
                  <a16:creationId xmlns="" xmlns:a16="http://schemas.microsoft.com/office/drawing/2014/main" id="{AC9494ED-AE07-4F36-953D-4233BAB16446}"/>
                </a:ext>
              </a:extLst>
            </p:cNvPr>
            <p:cNvGrpSpPr/>
            <p:nvPr/>
          </p:nvGrpSpPr>
          <p:grpSpPr>
            <a:xfrm>
              <a:off x="7305675" y="4930417"/>
              <a:ext cx="1827794" cy="1216383"/>
              <a:chOff x="7305676" y="4648201"/>
              <a:chExt cx="1827794" cy="1216383"/>
            </a:xfrm>
          </p:grpSpPr>
          <p:sp>
            <p:nvSpPr>
              <p:cNvPr id="49" name="íš1îďê">
                <a:extLst>
                  <a:ext uri="{FF2B5EF4-FFF2-40B4-BE49-F238E27FC236}">
                    <a16:creationId xmlns="" xmlns:a16="http://schemas.microsoft.com/office/drawing/2014/main" id="{AAA2BCEF-F8B1-4F80-BF25-67403E17F593}"/>
                  </a:ext>
                </a:extLst>
              </p:cNvPr>
              <p:cNvSpPr/>
              <p:nvPr/>
            </p:nvSpPr>
            <p:spPr bwMode="auto">
              <a:xfrm>
                <a:off x="7305676" y="5094511"/>
                <a:ext cx="1827794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50" name="isḻîḑé">
                <a:extLst>
                  <a:ext uri="{FF2B5EF4-FFF2-40B4-BE49-F238E27FC236}">
                    <a16:creationId xmlns="" xmlns:a16="http://schemas.microsoft.com/office/drawing/2014/main" id="{C2941910-B231-4E63-B0B5-EB7BE66FADBB}"/>
                  </a:ext>
                </a:extLst>
              </p:cNvPr>
              <p:cNvSpPr txBox="1"/>
              <p:nvPr/>
            </p:nvSpPr>
            <p:spPr bwMode="auto">
              <a:xfrm>
                <a:off x="7305676" y="4648201"/>
                <a:ext cx="1827794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36" name="ísľïḓè">
              <a:extLst>
                <a:ext uri="{FF2B5EF4-FFF2-40B4-BE49-F238E27FC236}">
                  <a16:creationId xmlns="" xmlns:a16="http://schemas.microsoft.com/office/drawing/2014/main" id="{EECAAE0D-90B4-4E68-B03A-FF7AD30CF690}"/>
                </a:ext>
              </a:extLst>
            </p:cNvPr>
            <p:cNvGrpSpPr/>
            <p:nvPr/>
          </p:nvGrpSpPr>
          <p:grpSpPr>
            <a:xfrm>
              <a:off x="9429247" y="4057651"/>
              <a:ext cx="1827794" cy="1216383"/>
              <a:chOff x="9378212" y="3952876"/>
              <a:chExt cx="1827794" cy="1216383"/>
            </a:xfrm>
          </p:grpSpPr>
          <p:sp>
            <p:nvSpPr>
              <p:cNvPr id="47" name="îṧľíḓe">
                <a:extLst>
                  <a:ext uri="{FF2B5EF4-FFF2-40B4-BE49-F238E27FC236}">
                    <a16:creationId xmlns="" xmlns:a16="http://schemas.microsoft.com/office/drawing/2014/main" id="{31DBED8F-C0F9-4723-868B-CA212B7CC3A9}"/>
                  </a:ext>
                </a:extLst>
              </p:cNvPr>
              <p:cNvSpPr/>
              <p:nvPr/>
            </p:nvSpPr>
            <p:spPr bwMode="auto">
              <a:xfrm>
                <a:off x="9378212" y="4399186"/>
                <a:ext cx="1827794" cy="7700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Supporting text here.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 </a:t>
                </a:r>
              </a:p>
            </p:txBody>
          </p:sp>
          <p:sp>
            <p:nvSpPr>
              <p:cNvPr id="48" name="isḷíḓè">
                <a:extLst>
                  <a:ext uri="{FF2B5EF4-FFF2-40B4-BE49-F238E27FC236}">
                    <a16:creationId xmlns="" xmlns:a16="http://schemas.microsoft.com/office/drawing/2014/main" id="{F18881C8-2C97-4A82-A66C-98E6547A0A75}"/>
                  </a:ext>
                </a:extLst>
              </p:cNvPr>
              <p:cNvSpPr txBox="1"/>
              <p:nvPr/>
            </p:nvSpPr>
            <p:spPr bwMode="auto">
              <a:xfrm>
                <a:off x="9378212" y="3952876"/>
                <a:ext cx="1827794" cy="4463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EA7877E2-78B8-43EA-9B0E-017452B581EE}"/>
                </a:ext>
              </a:extLst>
            </p:cNvPr>
            <p:cNvCxnSpPr>
              <a:stCxn id="65" idx="4"/>
              <a:endCxn id="56" idx="0"/>
            </p:cNvCxnSpPr>
            <p:nvPr/>
          </p:nvCxnSpPr>
          <p:spPr>
            <a:xfrm>
              <a:off x="1848856" y="3230587"/>
              <a:ext cx="0" cy="8270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CEBA7007-DC9A-4556-A7D9-7A06F8AA9265}"/>
                </a:ext>
              </a:extLst>
            </p:cNvPr>
            <p:cNvCxnSpPr>
              <a:cxnSpLocks/>
              <a:endCxn id="54" idx="0"/>
            </p:cNvCxnSpPr>
            <p:nvPr/>
          </p:nvCxnSpPr>
          <p:spPr>
            <a:xfrm>
              <a:off x="3972428" y="3230587"/>
              <a:ext cx="0" cy="16998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="" xmlns:a16="http://schemas.microsoft.com/office/drawing/2014/main" id="{594BECAA-A0CD-49B4-870C-F61FBDF18D80}"/>
                </a:ext>
              </a:extLst>
            </p:cNvPr>
            <p:cNvCxnSpPr>
              <a:cxnSpLocks/>
              <a:endCxn id="52" idx="0"/>
            </p:cNvCxnSpPr>
            <p:nvPr/>
          </p:nvCxnSpPr>
          <p:spPr>
            <a:xfrm>
              <a:off x="6096000" y="3230587"/>
              <a:ext cx="0" cy="8270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8CA66A93-0145-4640-A623-D6EC58C4D920}"/>
                </a:ext>
              </a:extLst>
            </p:cNvPr>
            <p:cNvCxnSpPr>
              <a:cxnSpLocks/>
              <a:endCxn id="50" idx="0"/>
            </p:cNvCxnSpPr>
            <p:nvPr/>
          </p:nvCxnSpPr>
          <p:spPr>
            <a:xfrm>
              <a:off x="8219572" y="3230587"/>
              <a:ext cx="0" cy="169983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0D6CA719-DE87-464D-AD5D-813F4AB9E867}"/>
                </a:ext>
              </a:extLst>
            </p:cNvPr>
            <p:cNvCxnSpPr>
              <a:cxnSpLocks/>
              <a:endCxn id="48" idx="0"/>
            </p:cNvCxnSpPr>
            <p:nvPr/>
          </p:nvCxnSpPr>
          <p:spPr>
            <a:xfrm>
              <a:off x="10343144" y="3230587"/>
              <a:ext cx="0" cy="8270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îşḷíďe">
              <a:extLst>
                <a:ext uri="{FF2B5EF4-FFF2-40B4-BE49-F238E27FC236}">
                  <a16:creationId xmlns="" xmlns:a16="http://schemas.microsoft.com/office/drawing/2014/main" id="{0C2D224A-7AC9-436D-A494-CE00C7E730D3}"/>
                </a:ext>
              </a:extLst>
            </p:cNvPr>
            <p:cNvSpPr txBox="1"/>
            <p:nvPr/>
          </p:nvSpPr>
          <p:spPr>
            <a:xfrm>
              <a:off x="1350496" y="3287578"/>
              <a:ext cx="996718" cy="4383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09:00 AM</a:t>
              </a:r>
              <a:endParaRPr lang="en-US" sz="1200" b="1" i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3" name="iṡ1ïḓè">
              <a:extLst>
                <a:ext uri="{FF2B5EF4-FFF2-40B4-BE49-F238E27FC236}">
                  <a16:creationId xmlns="" xmlns:a16="http://schemas.microsoft.com/office/drawing/2014/main" id="{2B219B55-104C-4773-AD9E-06AE6483F008}"/>
                </a:ext>
              </a:extLst>
            </p:cNvPr>
            <p:cNvSpPr txBox="1"/>
            <p:nvPr/>
          </p:nvSpPr>
          <p:spPr>
            <a:xfrm>
              <a:off x="3474069" y="4083576"/>
              <a:ext cx="996718" cy="4383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defRPr sz="1200" b="1" i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/>
                <a:t>11:00 AM</a:t>
              </a:r>
              <a:endParaRPr lang="en-US" dirty="0"/>
            </a:p>
          </p:txBody>
        </p:sp>
        <p:sp>
          <p:nvSpPr>
            <p:cNvPr id="44" name="iṡļïḑè">
              <a:extLst>
                <a:ext uri="{FF2B5EF4-FFF2-40B4-BE49-F238E27FC236}">
                  <a16:creationId xmlns="" xmlns:a16="http://schemas.microsoft.com/office/drawing/2014/main" id="{B07E5578-5F97-4916-870B-D7F066792307}"/>
                </a:ext>
              </a:extLst>
            </p:cNvPr>
            <p:cNvSpPr txBox="1"/>
            <p:nvPr/>
          </p:nvSpPr>
          <p:spPr>
            <a:xfrm>
              <a:off x="5597643" y="3287578"/>
              <a:ext cx="996718" cy="4383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r>
                <a:rPr lang="en-US" altLang="zh-CN"/>
                <a:t>14:00 PM</a:t>
              </a:r>
              <a:endParaRPr lang="en-US" dirty="0"/>
            </a:p>
          </p:txBody>
        </p:sp>
        <p:sp>
          <p:nvSpPr>
            <p:cNvPr id="45" name="ïṡlïde">
              <a:extLst>
                <a:ext uri="{FF2B5EF4-FFF2-40B4-BE49-F238E27FC236}">
                  <a16:creationId xmlns="" xmlns:a16="http://schemas.microsoft.com/office/drawing/2014/main" id="{13C99413-38C4-4F9F-B03B-1AA57A9EF9FF}"/>
                </a:ext>
              </a:extLst>
            </p:cNvPr>
            <p:cNvSpPr txBox="1"/>
            <p:nvPr/>
          </p:nvSpPr>
          <p:spPr>
            <a:xfrm>
              <a:off x="9844784" y="3287578"/>
              <a:ext cx="996718" cy="4383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17:00 PM</a:t>
              </a:r>
            </a:p>
          </p:txBody>
        </p:sp>
        <p:sp>
          <p:nvSpPr>
            <p:cNvPr id="46" name="iSḷïďê">
              <a:extLst>
                <a:ext uri="{FF2B5EF4-FFF2-40B4-BE49-F238E27FC236}">
                  <a16:creationId xmlns="" xmlns:a16="http://schemas.microsoft.com/office/drawing/2014/main" id="{097B988E-28D5-4788-8181-84BE2788D203}"/>
                </a:ext>
              </a:extLst>
            </p:cNvPr>
            <p:cNvSpPr txBox="1"/>
            <p:nvPr/>
          </p:nvSpPr>
          <p:spPr>
            <a:xfrm>
              <a:off x="7721212" y="4083576"/>
              <a:ext cx="996718" cy="4383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1200" b="1" i="1" dirty="0">
                  <a:solidFill>
                    <a:schemeClr val="accent1"/>
                  </a:solidFill>
                </a:rPr>
                <a:t>15:00 PM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640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901710" y="312620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3d38886e-2382-4dbe-abe1-b9c3aaa0a329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A289CCB0-780B-4192-AE34-64942E265C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73532" y="1237871"/>
            <a:ext cx="10651906" cy="4702601"/>
            <a:chOff x="773531" y="1237871"/>
            <a:chExt cx="10651908" cy="4702602"/>
          </a:xfrm>
        </p:grpSpPr>
        <p:grpSp>
          <p:nvGrpSpPr>
            <p:cNvPr id="6" name="iṡľïḓê">
              <a:extLst>
                <a:ext uri="{FF2B5EF4-FFF2-40B4-BE49-F238E27FC236}">
                  <a16:creationId xmlns="" xmlns:a16="http://schemas.microsoft.com/office/drawing/2014/main" id="{0EE2C03B-184B-4553-8499-9220EF582DB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251589" y="1237871"/>
              <a:ext cx="5688821" cy="4702602"/>
              <a:chOff x="949" y="564"/>
              <a:chExt cx="3859" cy="3190"/>
            </a:xfrm>
            <a:solidFill>
              <a:srgbClr val="F2F2F2"/>
            </a:solidFill>
          </p:grpSpPr>
          <p:sp>
            <p:nvSpPr>
              <p:cNvPr id="42" name="iŝľîḓê">
                <a:extLst>
                  <a:ext uri="{FF2B5EF4-FFF2-40B4-BE49-F238E27FC236}">
                    <a16:creationId xmlns="" xmlns:a16="http://schemas.microsoft.com/office/drawing/2014/main" id="{5884DEBF-A78F-43DA-8AF1-3659257E2398}"/>
                  </a:ext>
                </a:extLst>
              </p:cNvPr>
              <p:cNvSpPr/>
              <p:nvPr/>
            </p:nvSpPr>
            <p:spPr bwMode="auto">
              <a:xfrm>
                <a:off x="2569" y="604"/>
                <a:ext cx="1690" cy="1441"/>
              </a:xfrm>
              <a:custGeom>
                <a:avLst/>
                <a:gdLst>
                  <a:gd name="T0" fmla="*/ 673 w 714"/>
                  <a:gd name="T1" fmla="*/ 51 h 609"/>
                  <a:gd name="T2" fmla="*/ 632 w 714"/>
                  <a:gd name="T3" fmla="*/ 59 h 609"/>
                  <a:gd name="T4" fmla="*/ 609 w 714"/>
                  <a:gd name="T5" fmla="*/ 28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2 h 609"/>
                  <a:gd name="T12" fmla="*/ 575 w 714"/>
                  <a:gd name="T13" fmla="*/ 42 h 609"/>
                  <a:gd name="T14" fmla="*/ 553 w 714"/>
                  <a:gd name="T15" fmla="*/ 122 h 609"/>
                  <a:gd name="T16" fmla="*/ 491 w 714"/>
                  <a:gd name="T17" fmla="*/ 157 h 609"/>
                  <a:gd name="T18" fmla="*/ 522 w 714"/>
                  <a:gd name="T19" fmla="*/ 214 h 609"/>
                  <a:gd name="T20" fmla="*/ 568 w 714"/>
                  <a:gd name="T21" fmla="*/ 214 h 609"/>
                  <a:gd name="T22" fmla="*/ 509 w 714"/>
                  <a:gd name="T23" fmla="*/ 270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2 h 609"/>
                  <a:gd name="T30" fmla="*/ 215 w 714"/>
                  <a:gd name="T31" fmla="*/ 465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9 w 714"/>
                  <a:gd name="T43" fmla="*/ 522 h 609"/>
                  <a:gd name="T44" fmla="*/ 95 w 714"/>
                  <a:gd name="T45" fmla="*/ 541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5 h 609"/>
                  <a:gd name="T52" fmla="*/ 191 w 714"/>
                  <a:gd name="T53" fmla="*/ 562 h 609"/>
                  <a:gd name="T54" fmla="*/ 167 w 714"/>
                  <a:gd name="T55" fmla="*/ 581 h 609"/>
                  <a:gd name="T56" fmla="*/ 209 w 714"/>
                  <a:gd name="T57" fmla="*/ 605 h 609"/>
                  <a:gd name="T58" fmla="*/ 237 w 714"/>
                  <a:gd name="T59" fmla="*/ 553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7 w 714"/>
                  <a:gd name="T65" fmla="*/ 608 h 609"/>
                  <a:gd name="T66" fmla="*/ 333 w 714"/>
                  <a:gd name="T67" fmla="*/ 564 h 609"/>
                  <a:gd name="T68" fmla="*/ 367 w 714"/>
                  <a:gd name="T69" fmla="*/ 538 h 609"/>
                  <a:gd name="T70" fmla="*/ 377 w 714"/>
                  <a:gd name="T71" fmla="*/ 533 h 609"/>
                  <a:gd name="T72" fmla="*/ 403 w 714"/>
                  <a:gd name="T73" fmla="*/ 526 h 609"/>
                  <a:gd name="T74" fmla="*/ 425 w 714"/>
                  <a:gd name="T75" fmla="*/ 503 h 609"/>
                  <a:gd name="T76" fmla="*/ 457 w 714"/>
                  <a:gd name="T77" fmla="*/ 492 h 609"/>
                  <a:gd name="T78" fmla="*/ 456 w 714"/>
                  <a:gd name="T79" fmla="*/ 462 h 609"/>
                  <a:gd name="T80" fmla="*/ 479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2 h 609"/>
                  <a:gd name="T86" fmla="*/ 537 w 714"/>
                  <a:gd name="T87" fmla="*/ 403 h 609"/>
                  <a:gd name="T88" fmla="*/ 562 w 714"/>
                  <a:gd name="T89" fmla="*/ 398 h 609"/>
                  <a:gd name="T90" fmla="*/ 572 w 714"/>
                  <a:gd name="T91" fmla="*/ 417 h 609"/>
                  <a:gd name="T92" fmla="*/ 601 w 714"/>
                  <a:gd name="T93" fmla="*/ 444 h 609"/>
                  <a:gd name="T94" fmla="*/ 613 w 714"/>
                  <a:gd name="T95" fmla="*/ 436 h 609"/>
                  <a:gd name="T96" fmla="*/ 633 w 714"/>
                  <a:gd name="T97" fmla="*/ 416 h 609"/>
                  <a:gd name="T98" fmla="*/ 677 w 714"/>
                  <a:gd name="T99" fmla="*/ 385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7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8 h 609"/>
                  <a:gd name="T118" fmla="*/ 691 w 714"/>
                  <a:gd name="T119" fmla="*/ 163 h 609"/>
                  <a:gd name="T120" fmla="*/ 699 w 714"/>
                  <a:gd name="T121" fmla="*/ 125 h 609"/>
                  <a:gd name="T122" fmla="*/ 701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4"/>
                    </a:moveTo>
                    <a:cubicBezTo>
                      <a:pt x="697" y="56"/>
                      <a:pt x="697" y="56"/>
                      <a:pt x="697" y="56"/>
                    </a:cubicBezTo>
                    <a:cubicBezTo>
                      <a:pt x="689" y="43"/>
                      <a:pt x="689" y="43"/>
                      <a:pt x="689" y="43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3"/>
                      <a:pt x="677" y="43"/>
                      <a:pt x="677" y="43"/>
                    </a:cubicBezTo>
                    <a:cubicBezTo>
                      <a:pt x="674" y="50"/>
                      <a:pt x="674" y="50"/>
                      <a:pt x="674" y="50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3" y="51"/>
                      <a:pt x="673" y="51"/>
                      <a:pt x="673" y="51"/>
                    </a:cubicBezTo>
                    <a:cubicBezTo>
                      <a:pt x="672" y="51"/>
                      <a:pt x="672" y="51"/>
                      <a:pt x="672" y="51"/>
                    </a:cubicBezTo>
                    <a:cubicBezTo>
                      <a:pt x="661" y="53"/>
                      <a:pt x="661" y="53"/>
                      <a:pt x="661" y="53"/>
                    </a:cubicBezTo>
                    <a:cubicBezTo>
                      <a:pt x="660" y="54"/>
                      <a:pt x="659" y="54"/>
                      <a:pt x="658" y="56"/>
                    </a:cubicBezTo>
                    <a:cubicBezTo>
                      <a:pt x="655" y="58"/>
                      <a:pt x="655" y="58"/>
                      <a:pt x="655" y="58"/>
                    </a:cubicBezTo>
                    <a:cubicBezTo>
                      <a:pt x="649" y="63"/>
                      <a:pt x="649" y="63"/>
                      <a:pt x="649" y="63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3" y="65"/>
                      <a:pt x="643" y="65"/>
                      <a:pt x="643" y="65"/>
                    </a:cubicBezTo>
                    <a:cubicBezTo>
                      <a:pt x="640" y="64"/>
                      <a:pt x="637" y="62"/>
                      <a:pt x="632" y="59"/>
                    </a:cubicBezTo>
                    <a:cubicBezTo>
                      <a:pt x="631" y="58"/>
                      <a:pt x="631" y="58"/>
                      <a:pt x="631" y="58"/>
                    </a:cubicBezTo>
                    <a:cubicBezTo>
                      <a:pt x="623" y="50"/>
                      <a:pt x="619" y="45"/>
                      <a:pt x="619" y="4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0"/>
                      <a:pt x="619" y="30"/>
                      <a:pt x="619" y="30"/>
                    </a:cubicBezTo>
                    <a:cubicBezTo>
                      <a:pt x="621" y="28"/>
                      <a:pt x="621" y="28"/>
                      <a:pt x="621" y="28"/>
                    </a:cubicBezTo>
                    <a:cubicBezTo>
                      <a:pt x="609" y="24"/>
                      <a:pt x="609" y="24"/>
                      <a:pt x="609" y="24"/>
                    </a:cubicBezTo>
                    <a:cubicBezTo>
                      <a:pt x="609" y="28"/>
                      <a:pt x="609" y="28"/>
                      <a:pt x="609" y="28"/>
                    </a:cubicBezTo>
                    <a:cubicBezTo>
                      <a:pt x="609" y="30"/>
                      <a:pt x="607" y="31"/>
                      <a:pt x="605" y="32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3"/>
                      <a:pt x="600" y="33"/>
                      <a:pt x="600" y="33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85" y="30"/>
                      <a:pt x="585" y="30"/>
                      <a:pt x="585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4" y="29"/>
                      <a:pt x="584" y="29"/>
                      <a:pt x="584" y="29"/>
                    </a:cubicBezTo>
                    <a:cubicBezTo>
                      <a:pt x="582" y="25"/>
                      <a:pt x="581" y="20"/>
                      <a:pt x="581" y="16"/>
                    </a:cubicBezTo>
                    <a:cubicBezTo>
                      <a:pt x="581" y="12"/>
                      <a:pt x="582" y="9"/>
                      <a:pt x="583" y="8"/>
                    </a:cubicBezTo>
                    <a:cubicBezTo>
                      <a:pt x="586" y="3"/>
                      <a:pt x="586" y="3"/>
                      <a:pt x="586" y="3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5" y="1"/>
                      <a:pt x="575" y="1"/>
                      <a:pt x="575" y="1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64" y="11"/>
                      <a:pt x="564" y="11"/>
                      <a:pt x="564" y="11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65" y="20"/>
                      <a:pt x="565" y="20"/>
                      <a:pt x="565" y="20"/>
                    </a:cubicBezTo>
                    <a:cubicBezTo>
                      <a:pt x="570" y="22"/>
                      <a:pt x="570" y="22"/>
                      <a:pt x="570" y="22"/>
                    </a:cubicBezTo>
                    <a:cubicBezTo>
                      <a:pt x="571" y="22"/>
                      <a:pt x="571" y="22"/>
                      <a:pt x="571" y="22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2"/>
                      <a:pt x="572" y="32"/>
                      <a:pt x="572" y="32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1"/>
                      <a:pt x="575" y="41"/>
                      <a:pt x="575" y="41"/>
                    </a:cubicBezTo>
                    <a:cubicBezTo>
                      <a:pt x="575" y="42"/>
                      <a:pt x="575" y="42"/>
                      <a:pt x="575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1"/>
                      <a:pt x="558" y="81"/>
                      <a:pt x="557" y="95"/>
                    </a:cubicBezTo>
                    <a:cubicBezTo>
                      <a:pt x="557" y="96"/>
                      <a:pt x="557" y="96"/>
                      <a:pt x="557" y="96"/>
                    </a:cubicBezTo>
                    <a:cubicBezTo>
                      <a:pt x="552" y="106"/>
                      <a:pt x="552" y="106"/>
                      <a:pt x="552" y="106"/>
                    </a:cubicBezTo>
                    <a:cubicBezTo>
                      <a:pt x="555" y="110"/>
                      <a:pt x="555" y="110"/>
                      <a:pt x="555" y="110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6" y="117"/>
                      <a:pt x="555" y="121"/>
                      <a:pt x="554" y="122"/>
                    </a:cubicBezTo>
                    <a:cubicBezTo>
                      <a:pt x="553" y="122"/>
                      <a:pt x="553" y="122"/>
                      <a:pt x="553" y="122"/>
                    </a:cubicBezTo>
                    <a:cubicBezTo>
                      <a:pt x="550" y="124"/>
                      <a:pt x="541" y="133"/>
                      <a:pt x="526" y="151"/>
                    </a:cubicBezTo>
                    <a:cubicBezTo>
                      <a:pt x="525" y="152"/>
                      <a:pt x="525" y="152"/>
                      <a:pt x="525" y="152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3" y="151"/>
                      <a:pt x="523" y="151"/>
                      <a:pt x="523" y="151"/>
                    </a:cubicBezTo>
                    <a:cubicBezTo>
                      <a:pt x="517" y="148"/>
                      <a:pt x="513" y="144"/>
                      <a:pt x="510" y="141"/>
                    </a:cubicBezTo>
                    <a:cubicBezTo>
                      <a:pt x="507" y="140"/>
                      <a:pt x="501" y="138"/>
                      <a:pt x="491" y="138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6"/>
                      <a:pt x="481" y="204"/>
                      <a:pt x="481" y="216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87" y="214"/>
                      <a:pt x="487" y="214"/>
                      <a:pt x="487" y="214"/>
                    </a:cubicBezTo>
                    <a:cubicBezTo>
                      <a:pt x="497" y="210"/>
                      <a:pt x="497" y="210"/>
                      <a:pt x="497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0"/>
                      <a:pt x="525" y="210"/>
                      <a:pt x="525" y="210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3"/>
                      <a:pt x="530" y="203"/>
                      <a:pt x="530" y="203"/>
                    </a:cubicBezTo>
                    <a:cubicBezTo>
                      <a:pt x="540" y="201"/>
                      <a:pt x="540" y="201"/>
                      <a:pt x="540" y="201"/>
                    </a:cubicBezTo>
                    <a:cubicBezTo>
                      <a:pt x="553" y="200"/>
                      <a:pt x="553" y="200"/>
                      <a:pt x="553" y="200"/>
                    </a:cubicBezTo>
                    <a:cubicBezTo>
                      <a:pt x="557" y="201"/>
                      <a:pt x="562" y="206"/>
                      <a:pt x="568" y="214"/>
                    </a:cubicBezTo>
                    <a:cubicBezTo>
                      <a:pt x="584" y="222"/>
                      <a:pt x="593" y="230"/>
                      <a:pt x="595" y="236"/>
                    </a:cubicBezTo>
                    <a:cubicBezTo>
                      <a:pt x="596" y="239"/>
                      <a:pt x="596" y="242"/>
                      <a:pt x="595" y="244"/>
                    </a:cubicBezTo>
                    <a:cubicBezTo>
                      <a:pt x="593" y="247"/>
                      <a:pt x="591" y="249"/>
                      <a:pt x="587" y="249"/>
                    </a:cubicBezTo>
                    <a:cubicBezTo>
                      <a:pt x="586" y="249"/>
                      <a:pt x="586" y="249"/>
                      <a:pt x="586" y="249"/>
                    </a:cubicBezTo>
                    <a:cubicBezTo>
                      <a:pt x="567" y="248"/>
                      <a:pt x="555" y="248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69"/>
                      <a:pt x="517" y="269"/>
                    </a:cubicBezTo>
                    <a:cubicBezTo>
                      <a:pt x="509" y="270"/>
                      <a:pt x="509" y="270"/>
                      <a:pt x="509" y="270"/>
                    </a:cubicBezTo>
                    <a:cubicBezTo>
                      <a:pt x="505" y="290"/>
                      <a:pt x="505" y="290"/>
                      <a:pt x="505" y="290"/>
                    </a:cubicBezTo>
                    <a:cubicBezTo>
                      <a:pt x="503" y="296"/>
                      <a:pt x="501" y="300"/>
                      <a:pt x="498" y="303"/>
                    </a:cubicBezTo>
                    <a:cubicBezTo>
                      <a:pt x="495" y="306"/>
                      <a:pt x="490" y="308"/>
                      <a:pt x="483" y="310"/>
                    </a:cubicBezTo>
                    <a:cubicBezTo>
                      <a:pt x="476" y="311"/>
                      <a:pt x="469" y="314"/>
                      <a:pt x="463" y="317"/>
                    </a:cubicBezTo>
                    <a:cubicBezTo>
                      <a:pt x="457" y="332"/>
                      <a:pt x="457" y="332"/>
                      <a:pt x="457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7" y="338"/>
                      <a:pt x="427" y="338"/>
                      <a:pt x="427" y="338"/>
                    </a:cubicBezTo>
                    <a:cubicBezTo>
                      <a:pt x="419" y="336"/>
                      <a:pt x="414" y="334"/>
                      <a:pt x="410" y="332"/>
                    </a:cubicBezTo>
                    <a:cubicBezTo>
                      <a:pt x="405" y="330"/>
                      <a:pt x="400" y="329"/>
                      <a:pt x="395" y="331"/>
                    </a:cubicBezTo>
                    <a:cubicBezTo>
                      <a:pt x="390" y="338"/>
                      <a:pt x="387" y="346"/>
                      <a:pt x="388" y="355"/>
                    </a:cubicBezTo>
                    <a:cubicBezTo>
                      <a:pt x="388" y="360"/>
                      <a:pt x="389" y="363"/>
                      <a:pt x="391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7" y="362"/>
                      <a:pt x="397" y="362"/>
                      <a:pt x="397" y="362"/>
                    </a:cubicBezTo>
                    <a:cubicBezTo>
                      <a:pt x="397" y="374"/>
                      <a:pt x="397" y="374"/>
                      <a:pt x="397" y="374"/>
                    </a:cubicBezTo>
                    <a:cubicBezTo>
                      <a:pt x="397" y="379"/>
                      <a:pt x="396" y="382"/>
                      <a:pt x="393" y="384"/>
                    </a:cubicBezTo>
                    <a:cubicBezTo>
                      <a:pt x="391" y="386"/>
                      <a:pt x="387" y="388"/>
                      <a:pt x="382" y="389"/>
                    </a:cubicBezTo>
                    <a:cubicBezTo>
                      <a:pt x="379" y="390"/>
                      <a:pt x="379" y="390"/>
                      <a:pt x="379" y="390"/>
                    </a:cubicBezTo>
                    <a:cubicBezTo>
                      <a:pt x="375" y="392"/>
                      <a:pt x="366" y="402"/>
                      <a:pt x="354" y="422"/>
                    </a:cubicBezTo>
                    <a:cubicBezTo>
                      <a:pt x="354" y="422"/>
                      <a:pt x="354" y="422"/>
                      <a:pt x="354" y="422"/>
                    </a:cubicBezTo>
                    <a:cubicBezTo>
                      <a:pt x="353" y="422"/>
                      <a:pt x="353" y="422"/>
                      <a:pt x="353" y="422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5" y="430"/>
                      <a:pt x="344" y="432"/>
                    </a:cubicBezTo>
                    <a:cubicBezTo>
                      <a:pt x="344" y="434"/>
                      <a:pt x="343" y="434"/>
                      <a:pt x="339" y="434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2"/>
                      <a:pt x="238" y="443"/>
                      <a:pt x="217" y="464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15" y="465"/>
                      <a:pt x="215" y="465"/>
                      <a:pt x="215" y="465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7"/>
                      <a:pt x="200" y="467"/>
                      <a:pt x="200" y="467"/>
                    </a:cubicBezTo>
                    <a:cubicBezTo>
                      <a:pt x="199" y="467"/>
                      <a:pt x="199" y="467"/>
                      <a:pt x="199" y="467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1"/>
                      <a:pt x="181" y="461"/>
                      <a:pt x="181" y="461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3" y="444"/>
                      <a:pt x="123" y="436"/>
                    </a:cubicBezTo>
                    <a:cubicBezTo>
                      <a:pt x="117" y="432"/>
                      <a:pt x="110" y="428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29"/>
                      <a:pt x="53" y="429"/>
                      <a:pt x="43" y="428"/>
                    </a:cubicBezTo>
                    <a:cubicBezTo>
                      <a:pt x="32" y="428"/>
                      <a:pt x="18" y="424"/>
                      <a:pt x="1" y="419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6"/>
                      <a:pt x="1" y="426"/>
                      <a:pt x="1" y="426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4"/>
                      <a:pt x="13" y="444"/>
                      <a:pt x="13" y="444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3"/>
                      <a:pt x="12" y="453"/>
                      <a:pt x="12" y="453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5"/>
                      <a:pt x="12" y="465"/>
                      <a:pt x="12" y="465"/>
                    </a:cubicBezTo>
                    <a:cubicBezTo>
                      <a:pt x="14" y="467"/>
                      <a:pt x="15" y="469"/>
                      <a:pt x="15" y="470"/>
                    </a:cubicBezTo>
                    <a:cubicBezTo>
                      <a:pt x="17" y="478"/>
                      <a:pt x="17" y="478"/>
                      <a:pt x="17" y="478"/>
                    </a:cubicBezTo>
                    <a:cubicBezTo>
                      <a:pt x="23" y="484"/>
                      <a:pt x="23" y="484"/>
                      <a:pt x="23" y="484"/>
                    </a:cubicBezTo>
                    <a:cubicBezTo>
                      <a:pt x="23" y="485"/>
                      <a:pt x="23" y="485"/>
                      <a:pt x="23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8"/>
                      <a:pt x="39" y="488"/>
                      <a:pt x="39" y="488"/>
                    </a:cubicBezTo>
                    <a:cubicBezTo>
                      <a:pt x="60" y="486"/>
                      <a:pt x="60" y="486"/>
                      <a:pt x="60" y="486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1" y="482"/>
                      <a:pt x="71" y="482"/>
                      <a:pt x="71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3" y="514"/>
                      <a:pt x="63" y="514"/>
                      <a:pt x="63" y="514"/>
                    </a:cubicBezTo>
                    <a:cubicBezTo>
                      <a:pt x="63" y="517"/>
                      <a:pt x="63" y="517"/>
                      <a:pt x="63" y="517"/>
                    </a:cubicBezTo>
                    <a:cubicBezTo>
                      <a:pt x="69" y="522"/>
                      <a:pt x="69" y="522"/>
                      <a:pt x="69" y="522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7" y="529"/>
                      <a:pt x="79" y="531"/>
                      <a:pt x="81" y="532"/>
                    </a:cubicBezTo>
                    <a:cubicBezTo>
                      <a:pt x="84" y="532"/>
                      <a:pt x="87" y="535"/>
                      <a:pt x="89" y="538"/>
                    </a:cubicBezTo>
                    <a:cubicBezTo>
                      <a:pt x="89" y="539"/>
                      <a:pt x="89" y="539"/>
                      <a:pt x="89" y="539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5" y="541"/>
                      <a:pt x="95" y="541"/>
                      <a:pt x="95" y="541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7" y="550"/>
                      <a:pt x="97" y="550"/>
                      <a:pt x="97" y="550"/>
                    </a:cubicBezTo>
                    <a:cubicBezTo>
                      <a:pt x="98" y="556"/>
                      <a:pt x="98" y="556"/>
                      <a:pt x="98" y="556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3" y="565"/>
                      <a:pt x="113" y="565"/>
                      <a:pt x="113" y="565"/>
                    </a:cubicBezTo>
                    <a:cubicBezTo>
                      <a:pt x="121" y="568"/>
                      <a:pt x="121" y="568"/>
                      <a:pt x="121" y="568"/>
                    </a:cubicBezTo>
                    <a:cubicBezTo>
                      <a:pt x="126" y="565"/>
                      <a:pt x="126" y="565"/>
                      <a:pt x="126" y="565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7"/>
                      <a:pt x="120" y="557"/>
                      <a:pt x="120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7"/>
                      <a:pt x="125" y="547"/>
                      <a:pt x="125" y="547"/>
                    </a:cubicBezTo>
                    <a:cubicBezTo>
                      <a:pt x="135" y="547"/>
                      <a:pt x="135" y="547"/>
                      <a:pt x="135" y="547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2"/>
                      <a:pt x="149" y="552"/>
                      <a:pt x="149" y="552"/>
                    </a:cubicBezTo>
                    <a:cubicBezTo>
                      <a:pt x="157" y="551"/>
                      <a:pt x="157" y="551"/>
                      <a:pt x="157" y="551"/>
                    </a:cubicBezTo>
                    <a:cubicBezTo>
                      <a:pt x="163" y="546"/>
                      <a:pt x="163" y="546"/>
                      <a:pt x="163" y="546"/>
                    </a:cubicBezTo>
                    <a:cubicBezTo>
                      <a:pt x="169" y="537"/>
                      <a:pt x="174" y="534"/>
                      <a:pt x="177" y="536"/>
                    </a:cubicBezTo>
                    <a:cubicBezTo>
                      <a:pt x="180" y="535"/>
                      <a:pt x="180" y="535"/>
                      <a:pt x="180" y="535"/>
                    </a:cubicBezTo>
                    <a:cubicBezTo>
                      <a:pt x="183" y="535"/>
                      <a:pt x="185" y="536"/>
                      <a:pt x="187" y="536"/>
                    </a:cubicBezTo>
                    <a:cubicBezTo>
                      <a:pt x="187" y="537"/>
                      <a:pt x="187" y="538"/>
                      <a:pt x="187" y="538"/>
                    </a:cubicBezTo>
                    <a:cubicBezTo>
                      <a:pt x="187" y="540"/>
                      <a:pt x="189" y="543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3" y="554"/>
                      <a:pt x="193" y="554"/>
                      <a:pt x="193" y="554"/>
                    </a:cubicBezTo>
                    <a:cubicBezTo>
                      <a:pt x="193" y="555"/>
                      <a:pt x="193" y="555"/>
                      <a:pt x="193" y="555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84" y="570"/>
                      <a:pt x="184" y="570"/>
                      <a:pt x="184" y="570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7"/>
                      <a:pt x="169" y="577"/>
                      <a:pt x="169" y="577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8"/>
                      <a:pt x="166" y="598"/>
                      <a:pt x="166" y="598"/>
                    </a:cubicBezTo>
                    <a:cubicBezTo>
                      <a:pt x="170" y="604"/>
                      <a:pt x="170" y="604"/>
                      <a:pt x="170" y="604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2"/>
                      <a:pt x="213" y="602"/>
                      <a:pt x="214" y="602"/>
                    </a:cubicBezTo>
                    <a:cubicBezTo>
                      <a:pt x="224" y="603"/>
                      <a:pt x="224" y="603"/>
                      <a:pt x="224" y="603"/>
                    </a:cubicBezTo>
                    <a:cubicBezTo>
                      <a:pt x="225" y="602"/>
                      <a:pt x="225" y="602"/>
                      <a:pt x="225" y="602"/>
                    </a:cubicBezTo>
                    <a:cubicBezTo>
                      <a:pt x="224" y="599"/>
                      <a:pt x="224" y="596"/>
                      <a:pt x="225" y="594"/>
                    </a:cubicBezTo>
                    <a:cubicBezTo>
                      <a:pt x="229" y="587"/>
                      <a:pt x="229" y="587"/>
                      <a:pt x="229" y="587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1" y="541"/>
                      <a:pt x="251" y="541"/>
                      <a:pt x="251" y="541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3"/>
                      <a:pt x="270" y="555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3" y="578"/>
                      <a:pt x="263" y="578"/>
                      <a:pt x="263" y="578"/>
                    </a:cubicBezTo>
                    <a:cubicBezTo>
                      <a:pt x="263" y="586"/>
                      <a:pt x="263" y="586"/>
                      <a:pt x="263" y="586"/>
                    </a:cubicBezTo>
                    <a:cubicBezTo>
                      <a:pt x="265" y="590"/>
                      <a:pt x="265" y="590"/>
                      <a:pt x="265" y="590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4"/>
                      <a:pt x="283" y="598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1" y="606"/>
                      <a:pt x="301" y="606"/>
                      <a:pt x="301" y="606"/>
                    </a:cubicBezTo>
                    <a:cubicBezTo>
                      <a:pt x="307" y="608"/>
                      <a:pt x="307" y="608"/>
                      <a:pt x="307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9" y="602"/>
                      <a:pt x="319" y="602"/>
                      <a:pt x="319" y="602"/>
                    </a:cubicBezTo>
                    <a:cubicBezTo>
                      <a:pt x="323" y="582"/>
                      <a:pt x="323" y="582"/>
                      <a:pt x="323" y="582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3" y="564"/>
                      <a:pt x="333" y="564"/>
                      <a:pt x="333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1"/>
                      <a:pt x="350" y="551"/>
                      <a:pt x="350" y="551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8"/>
                      <a:pt x="367" y="538"/>
                      <a:pt x="367" y="538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67" y="539"/>
                      <a:pt x="367" y="539"/>
                      <a:pt x="367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1"/>
                      <a:pt x="374" y="541"/>
                      <a:pt x="374" y="541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2"/>
                      <a:pt x="376" y="532"/>
                      <a:pt x="376" y="532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4"/>
                      <a:pt x="384" y="534"/>
                      <a:pt x="384" y="534"/>
                    </a:cubicBezTo>
                    <a:cubicBezTo>
                      <a:pt x="387" y="534"/>
                      <a:pt x="387" y="534"/>
                      <a:pt x="387" y="534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7"/>
                      <a:pt x="394" y="527"/>
                      <a:pt x="394" y="527"/>
                    </a:cubicBezTo>
                    <a:cubicBezTo>
                      <a:pt x="395" y="527"/>
                      <a:pt x="395" y="527"/>
                      <a:pt x="395" y="527"/>
                    </a:cubicBezTo>
                    <a:cubicBezTo>
                      <a:pt x="403" y="526"/>
                      <a:pt x="403" y="526"/>
                      <a:pt x="403" y="526"/>
                    </a:cubicBezTo>
                    <a:cubicBezTo>
                      <a:pt x="409" y="519"/>
                      <a:pt x="409" y="519"/>
                      <a:pt x="409" y="519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5"/>
                      <a:pt x="414" y="504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7" y="502"/>
                      <a:pt x="417" y="502"/>
                      <a:pt x="417" y="502"/>
                    </a:cubicBezTo>
                    <a:cubicBezTo>
                      <a:pt x="418" y="502"/>
                      <a:pt x="418" y="502"/>
                      <a:pt x="418" y="502"/>
                    </a:cubicBezTo>
                    <a:cubicBezTo>
                      <a:pt x="425" y="503"/>
                      <a:pt x="425" y="503"/>
                      <a:pt x="425" y="503"/>
                    </a:cubicBezTo>
                    <a:cubicBezTo>
                      <a:pt x="429" y="501"/>
                      <a:pt x="429" y="501"/>
                      <a:pt x="429" y="501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8" y="493"/>
                      <a:pt x="438" y="493"/>
                      <a:pt x="438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39" y="493"/>
                      <a:pt x="439" y="493"/>
                      <a:pt x="439" y="493"/>
                    </a:cubicBezTo>
                    <a:cubicBezTo>
                      <a:pt x="449" y="494"/>
                      <a:pt x="449" y="494"/>
                      <a:pt x="449" y="494"/>
                    </a:cubicBezTo>
                    <a:cubicBezTo>
                      <a:pt x="457" y="492"/>
                      <a:pt x="457" y="492"/>
                      <a:pt x="457" y="492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5" y="481"/>
                      <a:pt x="465" y="481"/>
                      <a:pt x="465" y="481"/>
                    </a:cubicBezTo>
                    <a:cubicBezTo>
                      <a:pt x="459" y="475"/>
                      <a:pt x="459" y="475"/>
                      <a:pt x="459" y="475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9" y="474"/>
                      <a:pt x="459" y="474"/>
                      <a:pt x="459" y="474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1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8"/>
                      <a:pt x="468" y="438"/>
                      <a:pt x="468" y="438"/>
                    </a:cubicBezTo>
                    <a:cubicBezTo>
                      <a:pt x="469" y="438"/>
                      <a:pt x="469" y="438"/>
                      <a:pt x="469" y="438"/>
                    </a:cubicBezTo>
                    <a:cubicBezTo>
                      <a:pt x="473" y="432"/>
                      <a:pt x="473" y="432"/>
                      <a:pt x="473" y="432"/>
                    </a:cubicBezTo>
                    <a:cubicBezTo>
                      <a:pt x="479" y="420"/>
                      <a:pt x="479" y="420"/>
                      <a:pt x="479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5" y="428"/>
                      <a:pt x="485" y="428"/>
                      <a:pt x="485" y="428"/>
                    </a:cubicBezTo>
                    <a:cubicBezTo>
                      <a:pt x="485" y="429"/>
                      <a:pt x="485" y="429"/>
                      <a:pt x="485" y="429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7" y="437"/>
                      <a:pt x="487" y="437"/>
                      <a:pt x="487" y="437"/>
                    </a:cubicBezTo>
                    <a:cubicBezTo>
                      <a:pt x="488" y="445"/>
                      <a:pt x="488" y="445"/>
                      <a:pt x="488" y="445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8"/>
                      <a:pt x="495" y="448"/>
                      <a:pt x="495" y="448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1" y="440"/>
                      <a:pt x="501" y="440"/>
                      <a:pt x="501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5" y="432"/>
                      <a:pt x="505" y="432"/>
                      <a:pt x="505" y="432"/>
                    </a:cubicBezTo>
                    <a:cubicBezTo>
                      <a:pt x="506" y="432"/>
                      <a:pt x="506" y="432"/>
                      <a:pt x="506" y="432"/>
                    </a:cubicBezTo>
                    <a:cubicBezTo>
                      <a:pt x="517" y="436"/>
                      <a:pt x="517" y="436"/>
                      <a:pt x="517" y="436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1"/>
                      <a:pt x="530" y="431"/>
                      <a:pt x="530" y="431"/>
                    </a:cubicBezTo>
                    <a:cubicBezTo>
                      <a:pt x="534" y="424"/>
                      <a:pt x="534" y="424"/>
                      <a:pt x="534" y="424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7" y="403"/>
                      <a:pt x="537" y="403"/>
                      <a:pt x="537" y="403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9" y="404"/>
                      <a:pt x="539" y="404"/>
                      <a:pt x="539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8"/>
                      <a:pt x="551" y="398"/>
                      <a:pt x="551" y="398"/>
                    </a:cubicBezTo>
                    <a:cubicBezTo>
                      <a:pt x="552" y="398"/>
                      <a:pt x="552" y="398"/>
                      <a:pt x="552" y="398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61" y="398"/>
                      <a:pt x="561" y="398"/>
                      <a:pt x="561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4"/>
                      <a:pt x="567" y="404"/>
                      <a:pt x="567" y="404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7"/>
                      <a:pt x="572" y="417"/>
                      <a:pt x="572" y="417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9" y="414"/>
                      <a:pt x="579" y="414"/>
                      <a:pt x="579" y="414"/>
                    </a:cubicBezTo>
                    <a:cubicBezTo>
                      <a:pt x="581" y="416"/>
                      <a:pt x="581" y="418"/>
                      <a:pt x="581" y="420"/>
                    </a:cubicBezTo>
                    <a:cubicBezTo>
                      <a:pt x="581" y="427"/>
                      <a:pt x="581" y="427"/>
                      <a:pt x="581" y="427"/>
                    </a:cubicBezTo>
                    <a:cubicBezTo>
                      <a:pt x="579" y="434"/>
                      <a:pt x="579" y="434"/>
                      <a:pt x="579" y="434"/>
                    </a:cubicBezTo>
                    <a:cubicBezTo>
                      <a:pt x="581" y="438"/>
                      <a:pt x="581" y="438"/>
                      <a:pt x="581" y="438"/>
                    </a:cubicBezTo>
                    <a:cubicBezTo>
                      <a:pt x="585" y="442"/>
                      <a:pt x="585" y="442"/>
                      <a:pt x="585" y="442"/>
                    </a:cubicBezTo>
                    <a:cubicBezTo>
                      <a:pt x="601" y="444"/>
                      <a:pt x="601" y="444"/>
                      <a:pt x="601" y="444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3" y="445"/>
                      <a:pt x="603" y="445"/>
                      <a:pt x="603" y="445"/>
                    </a:cubicBezTo>
                    <a:cubicBezTo>
                      <a:pt x="604" y="446"/>
                      <a:pt x="604" y="446"/>
                      <a:pt x="604" y="446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5" y="416"/>
                      <a:pt x="625" y="416"/>
                      <a:pt x="625" y="416"/>
                    </a:cubicBezTo>
                    <a:cubicBezTo>
                      <a:pt x="628" y="419"/>
                      <a:pt x="628" y="419"/>
                      <a:pt x="628" y="419"/>
                    </a:cubicBezTo>
                    <a:cubicBezTo>
                      <a:pt x="633" y="416"/>
                      <a:pt x="633" y="416"/>
                      <a:pt x="633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3"/>
                      <a:pt x="656" y="393"/>
                      <a:pt x="656" y="393"/>
                    </a:cubicBezTo>
                    <a:cubicBezTo>
                      <a:pt x="663" y="384"/>
                      <a:pt x="663" y="384"/>
                      <a:pt x="663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5"/>
                      <a:pt x="672" y="385"/>
                      <a:pt x="672" y="385"/>
                    </a:cubicBezTo>
                    <a:cubicBezTo>
                      <a:pt x="677" y="385"/>
                      <a:pt x="677" y="385"/>
                      <a:pt x="677" y="385"/>
                    </a:cubicBezTo>
                    <a:cubicBezTo>
                      <a:pt x="677" y="382"/>
                      <a:pt x="677" y="379"/>
                      <a:pt x="678" y="378"/>
                    </a:cubicBezTo>
                    <a:cubicBezTo>
                      <a:pt x="685" y="370"/>
                      <a:pt x="685" y="370"/>
                      <a:pt x="685" y="370"/>
                    </a:cubicBezTo>
                    <a:cubicBezTo>
                      <a:pt x="687" y="368"/>
                      <a:pt x="687" y="368"/>
                      <a:pt x="687" y="368"/>
                    </a:cubicBezTo>
                    <a:cubicBezTo>
                      <a:pt x="695" y="371"/>
                      <a:pt x="695" y="371"/>
                      <a:pt x="695" y="371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1" y="363"/>
                      <a:pt x="711" y="363"/>
                      <a:pt x="711" y="363"/>
                    </a:cubicBezTo>
                    <a:cubicBezTo>
                      <a:pt x="714" y="357"/>
                      <a:pt x="714" y="357"/>
                      <a:pt x="714" y="357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6"/>
                      <a:pt x="706" y="356"/>
                      <a:pt x="706" y="356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49"/>
                      <a:pt x="698" y="349"/>
                      <a:pt x="698" y="349"/>
                    </a:cubicBezTo>
                    <a:cubicBezTo>
                      <a:pt x="701" y="338"/>
                      <a:pt x="701" y="338"/>
                      <a:pt x="701" y="338"/>
                    </a:cubicBezTo>
                    <a:cubicBezTo>
                      <a:pt x="701" y="330"/>
                      <a:pt x="701" y="330"/>
                      <a:pt x="701" y="330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1"/>
                      <a:pt x="694" y="321"/>
                      <a:pt x="694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0"/>
                      <a:pt x="693" y="320"/>
                      <a:pt x="693" y="320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1" y="318"/>
                      <a:pt x="681" y="318"/>
                      <a:pt x="681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2"/>
                      <a:pt x="672" y="322"/>
                      <a:pt x="672" y="322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4"/>
                      <a:pt x="664" y="314"/>
                      <a:pt x="664" y="31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7" y="295"/>
                      <a:pt x="657" y="295"/>
                      <a:pt x="657" y="295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94"/>
                      <a:pt x="657" y="294"/>
                      <a:pt x="657" y="294"/>
                    </a:cubicBezTo>
                    <a:cubicBezTo>
                      <a:pt x="657" y="282"/>
                      <a:pt x="657" y="282"/>
                      <a:pt x="657" y="282"/>
                    </a:cubicBezTo>
                    <a:cubicBezTo>
                      <a:pt x="656" y="275"/>
                      <a:pt x="656" y="275"/>
                      <a:pt x="656" y="275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4"/>
                      <a:pt x="644" y="254"/>
                      <a:pt x="644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45" y="254"/>
                      <a:pt x="645" y="254"/>
                      <a:pt x="645" y="254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1"/>
                      <a:pt x="663" y="261"/>
                      <a:pt x="663" y="261"/>
                    </a:cubicBezTo>
                    <a:cubicBezTo>
                      <a:pt x="669" y="256"/>
                      <a:pt x="669" y="256"/>
                      <a:pt x="669" y="256"/>
                    </a:cubicBezTo>
                    <a:cubicBezTo>
                      <a:pt x="673" y="250"/>
                      <a:pt x="673" y="250"/>
                      <a:pt x="673" y="250"/>
                    </a:cubicBezTo>
                    <a:cubicBezTo>
                      <a:pt x="673" y="245"/>
                      <a:pt x="673" y="245"/>
                      <a:pt x="673" y="245"/>
                    </a:cubicBezTo>
                    <a:cubicBezTo>
                      <a:pt x="672" y="232"/>
                      <a:pt x="672" y="232"/>
                      <a:pt x="672" y="232"/>
                    </a:cubicBezTo>
                    <a:cubicBezTo>
                      <a:pt x="671" y="227"/>
                      <a:pt x="671" y="227"/>
                      <a:pt x="671" y="227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0"/>
                      <a:pt x="662" y="220"/>
                      <a:pt x="662" y="220"/>
                    </a:cubicBezTo>
                    <a:cubicBezTo>
                      <a:pt x="654" y="210"/>
                      <a:pt x="654" y="210"/>
                      <a:pt x="654" y="210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9" y="202"/>
                      <a:pt x="649" y="202"/>
                      <a:pt x="649" y="202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49" y="201"/>
                      <a:pt x="649" y="201"/>
                      <a:pt x="649" y="201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89"/>
                      <a:pt x="657" y="189"/>
                      <a:pt x="657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8"/>
                      <a:pt x="658" y="188"/>
                      <a:pt x="658" y="188"/>
                    </a:cubicBezTo>
                    <a:cubicBezTo>
                      <a:pt x="659" y="188"/>
                      <a:pt x="659" y="188"/>
                      <a:pt x="659" y="188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7" y="184"/>
                      <a:pt x="667" y="184"/>
                      <a:pt x="667" y="184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79" y="160"/>
                      <a:pt x="679" y="160"/>
                      <a:pt x="679" y="160"/>
                    </a:cubicBezTo>
                    <a:cubicBezTo>
                      <a:pt x="687" y="158"/>
                      <a:pt x="687" y="158"/>
                      <a:pt x="687" y="158"/>
                    </a:cubicBezTo>
                    <a:cubicBezTo>
                      <a:pt x="687" y="159"/>
                      <a:pt x="687" y="159"/>
                      <a:pt x="687" y="159"/>
                    </a:cubicBezTo>
                    <a:cubicBezTo>
                      <a:pt x="691" y="163"/>
                      <a:pt x="691" y="163"/>
                      <a:pt x="691" y="163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1"/>
                      <a:pt x="696" y="151"/>
                      <a:pt x="696" y="151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2"/>
                      <a:pt x="693" y="142"/>
                      <a:pt x="693" y="142"/>
                    </a:cubicBezTo>
                    <a:cubicBezTo>
                      <a:pt x="693" y="141"/>
                      <a:pt x="693" y="141"/>
                      <a:pt x="693" y="141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4" y="130"/>
                      <a:pt x="694" y="130"/>
                      <a:pt x="694" y="130"/>
                    </a:cubicBezTo>
                    <a:cubicBezTo>
                      <a:pt x="699" y="125"/>
                      <a:pt x="699" y="125"/>
                      <a:pt x="699" y="125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2"/>
                      <a:pt x="701" y="108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102"/>
                      <a:pt x="699" y="102"/>
                      <a:pt x="699" y="102"/>
                    </a:cubicBezTo>
                    <a:cubicBezTo>
                      <a:pt x="699" y="93"/>
                      <a:pt x="699" y="93"/>
                      <a:pt x="699" y="93"/>
                    </a:cubicBezTo>
                    <a:cubicBezTo>
                      <a:pt x="699" y="92"/>
                      <a:pt x="699" y="92"/>
                      <a:pt x="699" y="92"/>
                    </a:cubicBezTo>
                    <a:cubicBezTo>
                      <a:pt x="701" y="84"/>
                      <a:pt x="701" y="84"/>
                      <a:pt x="701" y="84"/>
                    </a:cubicBezTo>
                    <a:cubicBezTo>
                      <a:pt x="699" y="80"/>
                      <a:pt x="698" y="78"/>
                      <a:pt x="698" y="76"/>
                    </a:cubicBezTo>
                    <a:lnTo>
                      <a:pt x="69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iḍê">
                <a:extLst>
                  <a:ext uri="{FF2B5EF4-FFF2-40B4-BE49-F238E27FC236}">
                    <a16:creationId xmlns="" xmlns:a16="http://schemas.microsoft.com/office/drawing/2014/main" id="{B833C95B-017A-4A89-ABE0-2AA5EEEC83FF}"/>
                  </a:ext>
                </a:extLst>
              </p:cNvPr>
              <p:cNvSpPr/>
              <p:nvPr/>
            </p:nvSpPr>
            <p:spPr bwMode="auto">
              <a:xfrm>
                <a:off x="2244" y="1579"/>
                <a:ext cx="1080" cy="914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0 h 386"/>
                  <a:gd name="T4" fmla="*/ 222 w 456"/>
                  <a:gd name="T5" fmla="*/ 128 h 386"/>
                  <a:gd name="T6" fmla="*/ 196 w 456"/>
                  <a:gd name="T7" fmla="*/ 107 h 386"/>
                  <a:gd name="T8" fmla="*/ 199 w 456"/>
                  <a:gd name="T9" fmla="*/ 78 h 386"/>
                  <a:gd name="T10" fmla="*/ 170 w 456"/>
                  <a:gd name="T11" fmla="*/ 86 h 386"/>
                  <a:gd name="T12" fmla="*/ 148 w 456"/>
                  <a:gd name="T13" fmla="*/ 58 h 386"/>
                  <a:gd name="T14" fmla="*/ 138 w 456"/>
                  <a:gd name="T15" fmla="*/ 24 h 386"/>
                  <a:gd name="T16" fmla="*/ 128 w 456"/>
                  <a:gd name="T17" fmla="*/ 7 h 386"/>
                  <a:gd name="T18" fmla="*/ 105 w 456"/>
                  <a:gd name="T19" fmla="*/ 15 h 386"/>
                  <a:gd name="T20" fmla="*/ 89 w 456"/>
                  <a:gd name="T21" fmla="*/ 32 h 386"/>
                  <a:gd name="T22" fmla="*/ 49 w 456"/>
                  <a:gd name="T23" fmla="*/ 44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19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6 h 386"/>
                  <a:gd name="T38" fmla="*/ 216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3 h 386"/>
                  <a:gd name="T50" fmla="*/ 250 w 456"/>
                  <a:gd name="T51" fmla="*/ 352 h 386"/>
                  <a:gd name="T52" fmla="*/ 262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5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4 h 386"/>
                  <a:gd name="T72" fmla="*/ 385 w 456"/>
                  <a:gd name="T73" fmla="*/ 307 h 386"/>
                  <a:gd name="T74" fmla="*/ 400 w 456"/>
                  <a:gd name="T75" fmla="*/ 290 h 386"/>
                  <a:gd name="T76" fmla="*/ 423 w 456"/>
                  <a:gd name="T77" fmla="*/ 286 h 386"/>
                  <a:gd name="T78" fmla="*/ 446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8 h 386"/>
                  <a:gd name="T84" fmla="*/ 396 w 456"/>
                  <a:gd name="T85" fmla="*/ 246 h 386"/>
                  <a:gd name="T86" fmla="*/ 408 w 456"/>
                  <a:gd name="T87" fmla="*/ 255 h 386"/>
                  <a:gd name="T88" fmla="*/ 406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3 h 386"/>
                  <a:gd name="T96" fmla="*/ 356 w 456"/>
                  <a:gd name="T97" fmla="*/ 256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6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5"/>
                      <a:pt x="268" y="155"/>
                      <a:pt x="268" y="155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8" y="160"/>
                      <a:pt x="258" y="160"/>
                      <a:pt x="258" y="160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4" y="150"/>
                      <a:pt x="244" y="150"/>
                      <a:pt x="244" y="150"/>
                    </a:cubicBezTo>
                    <a:cubicBezTo>
                      <a:pt x="232" y="148"/>
                      <a:pt x="232" y="148"/>
                      <a:pt x="232" y="148"/>
                    </a:cubicBezTo>
                    <a:cubicBezTo>
                      <a:pt x="228" y="132"/>
                      <a:pt x="228" y="132"/>
                      <a:pt x="228" y="132"/>
                    </a:cubicBezTo>
                    <a:cubicBezTo>
                      <a:pt x="226" y="132"/>
                      <a:pt x="224" y="131"/>
                      <a:pt x="223" y="129"/>
                    </a:cubicBezTo>
                    <a:cubicBezTo>
                      <a:pt x="222" y="128"/>
                      <a:pt x="222" y="128"/>
                      <a:pt x="222" y="128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2"/>
                      <a:pt x="210" y="120"/>
                      <a:pt x="208" y="116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6" y="107"/>
                      <a:pt x="196" y="107"/>
                      <a:pt x="196" y="107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1"/>
                      <a:pt x="195" y="101"/>
                      <a:pt x="195" y="101"/>
                    </a:cubicBezTo>
                    <a:cubicBezTo>
                      <a:pt x="208" y="84"/>
                      <a:pt x="208" y="84"/>
                      <a:pt x="208" y="84"/>
                    </a:cubicBezTo>
                    <a:cubicBezTo>
                      <a:pt x="208" y="82"/>
                      <a:pt x="208" y="82"/>
                      <a:pt x="208" y="81"/>
                    </a:cubicBezTo>
                    <a:cubicBezTo>
                      <a:pt x="206" y="76"/>
                      <a:pt x="206" y="76"/>
                      <a:pt x="206" y="76"/>
                    </a:cubicBezTo>
                    <a:cubicBezTo>
                      <a:pt x="199" y="78"/>
                      <a:pt x="199" y="78"/>
                      <a:pt x="199" y="78"/>
                    </a:cubicBezTo>
                    <a:cubicBezTo>
                      <a:pt x="198" y="78"/>
                      <a:pt x="198" y="78"/>
                      <a:pt x="198" y="78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4" y="82"/>
                      <a:pt x="174" y="82"/>
                      <a:pt x="174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6"/>
                      <a:pt x="170" y="86"/>
                      <a:pt x="170" y="86"/>
                    </a:cubicBezTo>
                    <a:cubicBezTo>
                      <a:pt x="168" y="88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6" y="74"/>
                      <a:pt x="156" y="74"/>
                      <a:pt x="156" y="74"/>
                    </a:cubicBezTo>
                    <a:cubicBezTo>
                      <a:pt x="152" y="72"/>
                      <a:pt x="150" y="69"/>
                      <a:pt x="150" y="67"/>
                    </a:cubicBezTo>
                    <a:cubicBezTo>
                      <a:pt x="148" y="58"/>
                      <a:pt x="148" y="58"/>
                      <a:pt x="148" y="58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40" y="50"/>
                      <a:pt x="140" y="50"/>
                      <a:pt x="140" y="50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8" y="7"/>
                      <a:pt x="128" y="7"/>
                      <a:pt x="128" y="7"/>
                    </a:cubicBezTo>
                    <a:cubicBezTo>
                      <a:pt x="123" y="1"/>
                      <a:pt x="123" y="1"/>
                      <a:pt x="123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6" y="34"/>
                      <a:pt x="82" y="36"/>
                      <a:pt x="77" y="37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6" y="42"/>
                      <a:pt x="53" y="44"/>
                      <a:pt x="49" y="44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4" y="62"/>
                      <a:pt x="32" y="65"/>
                      <a:pt x="30" y="66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6"/>
                      <a:pt x="18" y="76"/>
                      <a:pt x="16" y="76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2"/>
                      <a:pt x="4" y="112"/>
                      <a:pt x="4" y="112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1" y="116"/>
                      <a:pt x="11" y="116"/>
                      <a:pt x="11" y="116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33" y="119"/>
                      <a:pt x="33" y="119"/>
                      <a:pt x="33" y="119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40" y="118"/>
                      <a:pt x="40" y="118"/>
                      <a:pt x="40" y="118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6"/>
                      <a:pt x="109" y="156"/>
                      <a:pt x="109" y="156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8" y="132"/>
                    </a:cubicBezTo>
                    <a:cubicBezTo>
                      <a:pt x="118" y="131"/>
                      <a:pt x="118" y="131"/>
                      <a:pt x="118" y="131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6" y="145"/>
                      <a:pt x="146" y="145"/>
                      <a:pt x="146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76" y="148"/>
                      <a:pt x="176" y="148"/>
                      <a:pt x="176" y="148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6"/>
                      <a:pt x="186" y="156"/>
                      <a:pt x="186" y="156"/>
                    </a:cubicBezTo>
                    <a:cubicBezTo>
                      <a:pt x="188" y="158"/>
                      <a:pt x="192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69"/>
                      <a:pt x="202" y="169"/>
                      <a:pt x="202" y="169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6" y="196"/>
                      <a:pt x="246" y="196"/>
                      <a:pt x="246" y="196"/>
                    </a:cubicBezTo>
                    <a:cubicBezTo>
                      <a:pt x="261" y="191"/>
                      <a:pt x="261" y="191"/>
                      <a:pt x="261" y="191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8"/>
                      <a:pt x="274" y="218"/>
                      <a:pt x="274" y="218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7"/>
                      <a:pt x="280" y="247"/>
                      <a:pt x="280" y="247"/>
                    </a:cubicBezTo>
                    <a:cubicBezTo>
                      <a:pt x="286" y="258"/>
                      <a:pt x="286" y="258"/>
                      <a:pt x="286" y="258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2" y="282"/>
                      <a:pt x="272" y="282"/>
                      <a:pt x="272" y="282"/>
                    </a:cubicBezTo>
                    <a:cubicBezTo>
                      <a:pt x="272" y="288"/>
                      <a:pt x="272" y="288"/>
                      <a:pt x="272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64" y="299"/>
                      <a:pt x="264" y="299"/>
                      <a:pt x="264" y="299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6" y="309"/>
                      <a:pt x="247" y="310"/>
                      <a:pt x="250" y="311"/>
                    </a:cubicBezTo>
                    <a:cubicBezTo>
                      <a:pt x="254" y="312"/>
                      <a:pt x="254" y="316"/>
                      <a:pt x="252" y="321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6" y="328"/>
                      <a:pt x="246" y="328"/>
                      <a:pt x="246" y="328"/>
                    </a:cubicBezTo>
                    <a:cubicBezTo>
                      <a:pt x="245" y="328"/>
                      <a:pt x="245" y="328"/>
                      <a:pt x="245" y="328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44" y="329"/>
                      <a:pt x="244" y="329"/>
                      <a:pt x="244" y="329"/>
                    </a:cubicBezTo>
                    <a:cubicBezTo>
                      <a:pt x="225" y="326"/>
                      <a:pt x="225" y="326"/>
                      <a:pt x="225" y="326"/>
                    </a:cubicBezTo>
                    <a:cubicBezTo>
                      <a:pt x="224" y="333"/>
                      <a:pt x="224" y="333"/>
                      <a:pt x="224" y="333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4"/>
                      <a:pt x="242" y="354"/>
                      <a:pt x="242" y="354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8" y="353"/>
                      <a:pt x="248" y="353"/>
                      <a:pt x="248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2"/>
                      <a:pt x="250" y="352"/>
                      <a:pt x="250" y="352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0" y="353"/>
                      <a:pt x="250" y="353"/>
                      <a:pt x="250" y="353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2" y="356"/>
                      <a:pt x="262" y="356"/>
                      <a:pt x="262" y="356"/>
                    </a:cubicBezTo>
                    <a:cubicBezTo>
                      <a:pt x="264" y="355"/>
                      <a:pt x="264" y="355"/>
                      <a:pt x="264" y="355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2" y="348"/>
                      <a:pt x="262" y="348"/>
                      <a:pt x="262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7"/>
                      <a:pt x="269" y="327"/>
                      <a:pt x="269" y="327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1"/>
                      <a:pt x="276" y="321"/>
                      <a:pt x="276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77" y="321"/>
                      <a:pt x="277" y="321"/>
                      <a:pt x="277" y="321"/>
                    </a:cubicBezTo>
                    <a:cubicBezTo>
                      <a:pt x="286" y="320"/>
                      <a:pt x="286" y="320"/>
                      <a:pt x="286" y="320"/>
                    </a:cubicBezTo>
                    <a:cubicBezTo>
                      <a:pt x="286" y="322"/>
                      <a:pt x="286" y="322"/>
                      <a:pt x="286" y="322"/>
                    </a:cubicBezTo>
                    <a:cubicBezTo>
                      <a:pt x="286" y="325"/>
                      <a:pt x="286" y="327"/>
                      <a:pt x="286" y="328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7"/>
                      <a:pt x="290" y="337"/>
                      <a:pt x="290" y="337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2" y="353"/>
                      <a:pt x="322" y="353"/>
                      <a:pt x="322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2"/>
                      <a:pt x="334" y="362"/>
                      <a:pt x="334" y="362"/>
                    </a:cubicBezTo>
                    <a:cubicBezTo>
                      <a:pt x="334" y="363"/>
                      <a:pt x="334" y="363"/>
                      <a:pt x="334" y="363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4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5"/>
                      <a:pt x="364" y="375"/>
                      <a:pt x="364" y="375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1"/>
                      <a:pt x="366" y="371"/>
                      <a:pt x="366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1"/>
                      <a:pt x="365" y="361"/>
                      <a:pt x="365" y="361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5"/>
                      <a:pt x="364" y="355"/>
                      <a:pt x="364" y="355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5"/>
                      <a:pt x="374" y="345"/>
                      <a:pt x="374" y="345"/>
                    </a:cubicBezTo>
                    <a:cubicBezTo>
                      <a:pt x="375" y="345"/>
                      <a:pt x="375" y="345"/>
                      <a:pt x="375" y="345"/>
                    </a:cubicBezTo>
                    <a:cubicBezTo>
                      <a:pt x="388" y="345"/>
                      <a:pt x="388" y="345"/>
                      <a:pt x="388" y="345"/>
                    </a:cubicBezTo>
                    <a:cubicBezTo>
                      <a:pt x="390" y="344"/>
                      <a:pt x="390" y="344"/>
                      <a:pt x="390" y="344"/>
                    </a:cubicBezTo>
                    <a:cubicBezTo>
                      <a:pt x="390" y="338"/>
                      <a:pt x="390" y="338"/>
                      <a:pt x="390" y="338"/>
                    </a:cubicBezTo>
                    <a:cubicBezTo>
                      <a:pt x="388" y="332"/>
                      <a:pt x="388" y="332"/>
                      <a:pt x="388" y="332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3" y="313"/>
                      <a:pt x="383" y="313"/>
                      <a:pt x="383" y="313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86" y="307"/>
                      <a:pt x="386" y="307"/>
                      <a:pt x="386" y="307"/>
                    </a:cubicBezTo>
                    <a:cubicBezTo>
                      <a:pt x="396" y="291"/>
                      <a:pt x="396" y="291"/>
                      <a:pt x="396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0"/>
                      <a:pt x="398" y="290"/>
                      <a:pt x="398" y="290"/>
                    </a:cubicBezTo>
                    <a:cubicBezTo>
                      <a:pt x="400" y="290"/>
                      <a:pt x="400" y="290"/>
                      <a:pt x="400" y="290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4" y="296"/>
                      <a:pt x="414" y="296"/>
                      <a:pt x="414" y="296"/>
                    </a:cubicBezTo>
                    <a:cubicBezTo>
                      <a:pt x="420" y="298"/>
                      <a:pt x="420" y="298"/>
                      <a:pt x="420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0"/>
                      <a:pt x="420" y="288"/>
                      <a:pt x="423" y="286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0"/>
                      <a:pt x="430" y="280"/>
                      <a:pt x="430" y="280"/>
                    </a:cubicBezTo>
                    <a:cubicBezTo>
                      <a:pt x="434" y="279"/>
                      <a:pt x="437" y="278"/>
                      <a:pt x="438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46" y="278"/>
                      <a:pt x="446" y="278"/>
                      <a:pt x="446" y="278"/>
                    </a:cubicBezTo>
                    <a:cubicBezTo>
                      <a:pt x="450" y="278"/>
                      <a:pt x="450" y="278"/>
                      <a:pt x="450" y="278"/>
                    </a:cubicBezTo>
                    <a:cubicBezTo>
                      <a:pt x="452" y="268"/>
                      <a:pt x="452" y="268"/>
                      <a:pt x="452" y="268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7"/>
                      <a:pt x="452" y="254"/>
                      <a:pt x="454" y="254"/>
                    </a:cubicBezTo>
                    <a:cubicBezTo>
                      <a:pt x="456" y="248"/>
                      <a:pt x="456" y="248"/>
                      <a:pt x="456" y="248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0"/>
                      <a:pt x="448" y="240"/>
                      <a:pt x="448" y="240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0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7"/>
                      <a:pt x="420" y="227"/>
                      <a:pt x="420" y="227"/>
                    </a:cubicBezTo>
                    <a:cubicBezTo>
                      <a:pt x="412" y="218"/>
                      <a:pt x="412" y="218"/>
                      <a:pt x="412" y="218"/>
                    </a:cubicBezTo>
                    <a:cubicBezTo>
                      <a:pt x="406" y="218"/>
                      <a:pt x="406" y="218"/>
                      <a:pt x="406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8"/>
                      <a:pt x="394" y="238"/>
                      <a:pt x="394" y="238"/>
                    </a:cubicBezTo>
                    <a:cubicBezTo>
                      <a:pt x="396" y="246"/>
                      <a:pt x="396" y="246"/>
                      <a:pt x="396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7" y="255"/>
                      <a:pt x="407" y="255"/>
                      <a:pt x="407" y="255"/>
                    </a:cubicBezTo>
                    <a:cubicBezTo>
                      <a:pt x="408" y="255"/>
                      <a:pt x="408" y="255"/>
                      <a:pt x="408" y="255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8" y="256"/>
                      <a:pt x="408" y="256"/>
                      <a:pt x="408" y="256"/>
                    </a:cubicBezTo>
                    <a:cubicBezTo>
                      <a:pt x="406" y="268"/>
                      <a:pt x="406" y="268"/>
                      <a:pt x="406" y="268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4" y="271"/>
                      <a:pt x="402" y="272"/>
                      <a:pt x="400" y="273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3"/>
                      <a:pt x="399" y="273"/>
                      <a:pt x="399" y="273"/>
                    </a:cubicBezTo>
                    <a:cubicBezTo>
                      <a:pt x="398" y="273"/>
                      <a:pt x="398" y="273"/>
                      <a:pt x="398" y="273"/>
                    </a:cubicBezTo>
                    <a:cubicBezTo>
                      <a:pt x="396" y="272"/>
                      <a:pt x="396" y="272"/>
                      <a:pt x="396" y="272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1" y="287"/>
                      <a:pt x="391" y="287"/>
                      <a:pt x="391" y="287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4" y="290"/>
                      <a:pt x="384" y="290"/>
                      <a:pt x="384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3"/>
                      <a:pt x="373" y="283"/>
                      <a:pt x="373" y="283"/>
                    </a:cubicBezTo>
                    <a:cubicBezTo>
                      <a:pt x="370" y="276"/>
                      <a:pt x="370" y="276"/>
                      <a:pt x="370" y="276"/>
                    </a:cubicBezTo>
                    <a:cubicBezTo>
                      <a:pt x="370" y="276"/>
                      <a:pt x="368" y="274"/>
                      <a:pt x="364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63" y="273"/>
                      <a:pt x="363" y="273"/>
                      <a:pt x="363" y="273"/>
                    </a:cubicBezTo>
                    <a:cubicBezTo>
                      <a:pt x="357" y="269"/>
                      <a:pt x="357" y="269"/>
                      <a:pt x="357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6" y="268"/>
                      <a:pt x="356" y="268"/>
                      <a:pt x="356" y="268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3"/>
                      <a:pt x="358" y="253"/>
                      <a:pt x="358" y="253"/>
                    </a:cubicBezTo>
                    <a:cubicBezTo>
                      <a:pt x="358" y="251"/>
                      <a:pt x="358" y="251"/>
                      <a:pt x="358" y="251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4" y="217"/>
                      <a:pt x="344" y="217"/>
                      <a:pt x="344" y="217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4"/>
                      <a:pt x="319" y="201"/>
                    </a:cubicBezTo>
                    <a:cubicBezTo>
                      <a:pt x="312" y="201"/>
                      <a:pt x="312" y="201"/>
                      <a:pt x="312" y="201"/>
                    </a:cubicBezTo>
                    <a:cubicBezTo>
                      <a:pt x="310" y="200"/>
                      <a:pt x="308" y="199"/>
                      <a:pt x="305" y="196"/>
                    </a:cubicBezTo>
                    <a:cubicBezTo>
                      <a:pt x="304" y="195"/>
                      <a:pt x="304" y="195"/>
                      <a:pt x="304" y="195"/>
                    </a:cubicBezTo>
                    <a:cubicBezTo>
                      <a:pt x="302" y="194"/>
                      <a:pt x="301" y="191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1"/>
                      <a:pt x="298" y="181"/>
                      <a:pt x="298" y="181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298" y="180"/>
                      <a:pt x="298" y="180"/>
                      <a:pt x="298" y="180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2"/>
                      <a:pt x="320" y="129"/>
                      <a:pt x="320" y="127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2" y="127"/>
                      <a:pt x="312" y="127"/>
                      <a:pt x="312" y="127"/>
                    </a:cubicBezTo>
                    <a:cubicBezTo>
                      <a:pt x="310" y="128"/>
                      <a:pt x="307" y="131"/>
                      <a:pt x="303" y="136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0" y="144"/>
                      <a:pt x="286" y="145"/>
                      <a:pt x="284" y="144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ḻide">
                <a:extLst>
                  <a:ext uri="{FF2B5EF4-FFF2-40B4-BE49-F238E27FC236}">
                    <a16:creationId xmlns="" xmlns:a16="http://schemas.microsoft.com/office/drawing/2014/main" id="{AA4E2AAF-F8A7-465D-AB5D-A411DA794A7E}"/>
                  </a:ext>
                </a:extLst>
              </p:cNvPr>
              <p:cNvSpPr/>
              <p:nvPr/>
            </p:nvSpPr>
            <p:spPr bwMode="auto">
              <a:xfrm>
                <a:off x="3011" y="1896"/>
                <a:ext cx="218" cy="360"/>
              </a:xfrm>
              <a:custGeom>
                <a:avLst/>
                <a:gdLst>
                  <a:gd name="T0" fmla="*/ 46 w 92"/>
                  <a:gd name="T1" fmla="*/ 29 h 152"/>
                  <a:gd name="T2" fmla="*/ 46 w 92"/>
                  <a:gd name="T3" fmla="*/ 43 h 152"/>
                  <a:gd name="T4" fmla="*/ 42 w 92"/>
                  <a:gd name="T5" fmla="*/ 54 h 152"/>
                  <a:gd name="T6" fmla="*/ 38 w 92"/>
                  <a:gd name="T7" fmla="*/ 62 h 152"/>
                  <a:gd name="T8" fmla="*/ 37 w 92"/>
                  <a:gd name="T9" fmla="*/ 61 h 152"/>
                  <a:gd name="T10" fmla="*/ 22 w 92"/>
                  <a:gd name="T11" fmla="*/ 65 h 152"/>
                  <a:gd name="T12" fmla="*/ 6 w 92"/>
                  <a:gd name="T13" fmla="*/ 67 h 152"/>
                  <a:gd name="T14" fmla="*/ 4 w 92"/>
                  <a:gd name="T15" fmla="*/ 70 h 152"/>
                  <a:gd name="T16" fmla="*/ 19 w 92"/>
                  <a:gd name="T17" fmla="*/ 72 h 152"/>
                  <a:gd name="T18" fmla="*/ 20 w 92"/>
                  <a:gd name="T19" fmla="*/ 72 h 152"/>
                  <a:gd name="T20" fmla="*/ 24 w 92"/>
                  <a:gd name="T21" fmla="*/ 81 h 152"/>
                  <a:gd name="T22" fmla="*/ 30 w 92"/>
                  <a:gd name="T23" fmla="*/ 92 h 152"/>
                  <a:gd name="T24" fmla="*/ 35 w 92"/>
                  <a:gd name="T25" fmla="*/ 108 h 152"/>
                  <a:gd name="T26" fmla="*/ 36 w 92"/>
                  <a:gd name="T27" fmla="*/ 108 h 152"/>
                  <a:gd name="T28" fmla="*/ 38 w 92"/>
                  <a:gd name="T29" fmla="*/ 116 h 152"/>
                  <a:gd name="T30" fmla="*/ 36 w 92"/>
                  <a:gd name="T31" fmla="*/ 124 h 152"/>
                  <a:gd name="T32" fmla="*/ 36 w 92"/>
                  <a:gd name="T33" fmla="*/ 132 h 152"/>
                  <a:gd name="T34" fmla="*/ 50 w 92"/>
                  <a:gd name="T35" fmla="*/ 140 h 152"/>
                  <a:gd name="T36" fmla="*/ 58 w 92"/>
                  <a:gd name="T37" fmla="*/ 151 h 152"/>
                  <a:gd name="T38" fmla="*/ 62 w 92"/>
                  <a:gd name="T39" fmla="*/ 152 h 152"/>
                  <a:gd name="T40" fmla="*/ 61 w 92"/>
                  <a:gd name="T41" fmla="*/ 139 h 152"/>
                  <a:gd name="T42" fmla="*/ 70 w 92"/>
                  <a:gd name="T43" fmla="*/ 134 h 152"/>
                  <a:gd name="T44" fmla="*/ 71 w 92"/>
                  <a:gd name="T45" fmla="*/ 134 h 152"/>
                  <a:gd name="T46" fmla="*/ 72 w 92"/>
                  <a:gd name="T47" fmla="*/ 134 h 152"/>
                  <a:gd name="T48" fmla="*/ 78 w 92"/>
                  <a:gd name="T49" fmla="*/ 133 h 152"/>
                  <a:gd name="T50" fmla="*/ 79 w 92"/>
                  <a:gd name="T51" fmla="*/ 122 h 152"/>
                  <a:gd name="T52" fmla="*/ 74 w 92"/>
                  <a:gd name="T53" fmla="*/ 116 h 152"/>
                  <a:gd name="T54" fmla="*/ 69 w 92"/>
                  <a:gd name="T55" fmla="*/ 116 h 152"/>
                  <a:gd name="T56" fmla="*/ 66 w 92"/>
                  <a:gd name="T57" fmla="*/ 105 h 152"/>
                  <a:gd name="T58" fmla="*/ 68 w 92"/>
                  <a:gd name="T59" fmla="*/ 84 h 152"/>
                  <a:gd name="T60" fmla="*/ 82 w 92"/>
                  <a:gd name="T61" fmla="*/ 80 h 152"/>
                  <a:gd name="T62" fmla="*/ 92 w 92"/>
                  <a:gd name="T63" fmla="*/ 54 h 152"/>
                  <a:gd name="T64" fmla="*/ 84 w 92"/>
                  <a:gd name="T65" fmla="*/ 48 h 152"/>
                  <a:gd name="T66" fmla="*/ 83 w 92"/>
                  <a:gd name="T67" fmla="*/ 48 h 152"/>
                  <a:gd name="T68" fmla="*/ 76 w 92"/>
                  <a:gd name="T69" fmla="*/ 48 h 152"/>
                  <a:gd name="T70" fmla="*/ 72 w 92"/>
                  <a:gd name="T71" fmla="*/ 42 h 152"/>
                  <a:gd name="T72" fmla="*/ 71 w 92"/>
                  <a:gd name="T73" fmla="*/ 42 h 152"/>
                  <a:gd name="T74" fmla="*/ 73 w 92"/>
                  <a:gd name="T75" fmla="*/ 26 h 152"/>
                  <a:gd name="T76" fmla="*/ 76 w 92"/>
                  <a:gd name="T77" fmla="*/ 18 h 152"/>
                  <a:gd name="T78" fmla="*/ 78 w 92"/>
                  <a:gd name="T79" fmla="*/ 10 h 152"/>
                  <a:gd name="T80" fmla="*/ 64 w 92"/>
                  <a:gd name="T81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2" h="152">
                    <a:moveTo>
                      <a:pt x="54" y="9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7"/>
                      <a:pt x="41" y="60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2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6" y="137"/>
                      <a:pt x="49" y="138"/>
                      <a:pt x="50" y="140"/>
                    </a:cubicBezTo>
                    <a:cubicBezTo>
                      <a:pt x="53" y="146"/>
                      <a:pt x="53" y="146"/>
                      <a:pt x="53" y="146"/>
                    </a:cubicBezTo>
                    <a:cubicBezTo>
                      <a:pt x="56" y="148"/>
                      <a:pt x="58" y="150"/>
                      <a:pt x="58" y="151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2" y="152"/>
                      <a:pt x="62" y="152"/>
                      <a:pt x="62" y="152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6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0" y="134"/>
                      <a:pt x="70" y="134"/>
                      <a:pt x="70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2" y="134"/>
                      <a:pt x="72" y="134"/>
                      <a:pt x="72" y="134"/>
                    </a:cubicBezTo>
                    <a:cubicBezTo>
                      <a:pt x="74" y="135"/>
                      <a:pt x="74" y="135"/>
                      <a:pt x="74" y="135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8" y="80"/>
                      <a:pt x="88" y="80"/>
                      <a:pt x="88" y="80"/>
                    </a:cubicBezTo>
                    <a:cubicBezTo>
                      <a:pt x="92" y="54"/>
                      <a:pt x="92" y="54"/>
                      <a:pt x="92" y="54"/>
                    </a:cubicBezTo>
                    <a:cubicBezTo>
                      <a:pt x="90" y="51"/>
                      <a:pt x="89" y="49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0"/>
                      <a:pt x="76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4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ľiḍé">
                <a:extLst>
                  <a:ext uri="{FF2B5EF4-FFF2-40B4-BE49-F238E27FC236}">
                    <a16:creationId xmlns="" xmlns:a16="http://schemas.microsoft.com/office/drawing/2014/main" id="{39E46C13-C5EB-40F2-ABC3-D0BED505610D}"/>
                  </a:ext>
                </a:extLst>
              </p:cNvPr>
              <p:cNvSpPr/>
              <p:nvPr/>
            </p:nvSpPr>
            <p:spPr bwMode="auto">
              <a:xfrm>
                <a:off x="949" y="950"/>
                <a:ext cx="1544" cy="1166"/>
              </a:xfrm>
              <a:custGeom>
                <a:avLst/>
                <a:gdLst>
                  <a:gd name="T0" fmla="*/ 639 w 652"/>
                  <a:gd name="T1" fmla="*/ 228 h 493"/>
                  <a:gd name="T2" fmla="*/ 612 w 652"/>
                  <a:gd name="T3" fmla="*/ 204 h 493"/>
                  <a:gd name="T4" fmla="*/ 596 w 652"/>
                  <a:gd name="T5" fmla="*/ 184 h 493"/>
                  <a:gd name="T6" fmla="*/ 520 w 652"/>
                  <a:gd name="T7" fmla="*/ 166 h 493"/>
                  <a:gd name="T8" fmla="*/ 524 w 652"/>
                  <a:gd name="T9" fmla="*/ 90 h 493"/>
                  <a:gd name="T10" fmla="*/ 470 w 652"/>
                  <a:gd name="T11" fmla="*/ 25 h 493"/>
                  <a:gd name="T12" fmla="*/ 443 w 652"/>
                  <a:gd name="T13" fmla="*/ 7 h 493"/>
                  <a:gd name="T14" fmla="*/ 401 w 652"/>
                  <a:gd name="T15" fmla="*/ 61 h 493"/>
                  <a:gd name="T16" fmla="*/ 309 w 652"/>
                  <a:gd name="T17" fmla="*/ 112 h 493"/>
                  <a:gd name="T18" fmla="*/ 291 w 652"/>
                  <a:gd name="T19" fmla="*/ 115 h 493"/>
                  <a:gd name="T20" fmla="*/ 237 w 652"/>
                  <a:gd name="T21" fmla="*/ 110 h 493"/>
                  <a:gd name="T22" fmla="*/ 245 w 652"/>
                  <a:gd name="T23" fmla="*/ 168 h 493"/>
                  <a:gd name="T24" fmla="*/ 234 w 652"/>
                  <a:gd name="T25" fmla="*/ 198 h 493"/>
                  <a:gd name="T26" fmla="*/ 226 w 652"/>
                  <a:gd name="T27" fmla="*/ 196 h 493"/>
                  <a:gd name="T28" fmla="*/ 202 w 652"/>
                  <a:gd name="T29" fmla="*/ 224 h 493"/>
                  <a:gd name="T30" fmla="*/ 165 w 652"/>
                  <a:gd name="T31" fmla="*/ 234 h 493"/>
                  <a:gd name="T32" fmla="*/ 92 w 652"/>
                  <a:gd name="T33" fmla="*/ 253 h 493"/>
                  <a:gd name="T34" fmla="*/ 53 w 652"/>
                  <a:gd name="T35" fmla="*/ 247 h 493"/>
                  <a:gd name="T36" fmla="*/ 33 w 652"/>
                  <a:gd name="T37" fmla="*/ 240 h 493"/>
                  <a:gd name="T38" fmla="*/ 5 w 652"/>
                  <a:gd name="T39" fmla="*/ 284 h 493"/>
                  <a:gd name="T40" fmla="*/ 27 w 652"/>
                  <a:gd name="T41" fmla="*/ 303 h 493"/>
                  <a:gd name="T42" fmla="*/ 21 w 652"/>
                  <a:gd name="T43" fmla="*/ 356 h 493"/>
                  <a:gd name="T44" fmla="*/ 21 w 652"/>
                  <a:gd name="T45" fmla="*/ 367 h 493"/>
                  <a:gd name="T46" fmla="*/ 60 w 652"/>
                  <a:gd name="T47" fmla="*/ 417 h 493"/>
                  <a:gd name="T48" fmla="*/ 85 w 652"/>
                  <a:gd name="T49" fmla="*/ 443 h 493"/>
                  <a:gd name="T50" fmla="*/ 105 w 652"/>
                  <a:gd name="T51" fmla="*/ 490 h 493"/>
                  <a:gd name="T52" fmla="*/ 130 w 652"/>
                  <a:gd name="T53" fmla="*/ 493 h 493"/>
                  <a:gd name="T54" fmla="*/ 145 w 652"/>
                  <a:gd name="T55" fmla="*/ 466 h 493"/>
                  <a:gd name="T56" fmla="*/ 165 w 652"/>
                  <a:gd name="T57" fmla="*/ 468 h 493"/>
                  <a:gd name="T58" fmla="*/ 230 w 652"/>
                  <a:gd name="T59" fmla="*/ 465 h 493"/>
                  <a:gd name="T60" fmla="*/ 251 w 652"/>
                  <a:gd name="T61" fmla="*/ 480 h 493"/>
                  <a:gd name="T62" fmla="*/ 285 w 652"/>
                  <a:gd name="T63" fmla="*/ 480 h 493"/>
                  <a:gd name="T64" fmla="*/ 360 w 652"/>
                  <a:gd name="T65" fmla="*/ 470 h 493"/>
                  <a:gd name="T66" fmla="*/ 413 w 652"/>
                  <a:gd name="T67" fmla="*/ 472 h 493"/>
                  <a:gd name="T68" fmla="*/ 446 w 652"/>
                  <a:gd name="T69" fmla="*/ 484 h 493"/>
                  <a:gd name="T70" fmla="*/ 473 w 652"/>
                  <a:gd name="T71" fmla="*/ 491 h 493"/>
                  <a:gd name="T72" fmla="*/ 469 w 652"/>
                  <a:gd name="T73" fmla="*/ 470 h 493"/>
                  <a:gd name="T74" fmla="*/ 477 w 652"/>
                  <a:gd name="T75" fmla="*/ 460 h 493"/>
                  <a:gd name="T76" fmla="*/ 479 w 652"/>
                  <a:gd name="T77" fmla="*/ 446 h 493"/>
                  <a:gd name="T78" fmla="*/ 461 w 652"/>
                  <a:gd name="T79" fmla="*/ 428 h 493"/>
                  <a:gd name="T80" fmla="*/ 462 w 652"/>
                  <a:gd name="T81" fmla="*/ 414 h 493"/>
                  <a:gd name="T82" fmla="*/ 494 w 652"/>
                  <a:gd name="T83" fmla="*/ 396 h 493"/>
                  <a:gd name="T84" fmla="*/ 527 w 652"/>
                  <a:gd name="T85" fmla="*/ 390 h 493"/>
                  <a:gd name="T86" fmla="*/ 544 w 652"/>
                  <a:gd name="T87" fmla="*/ 375 h 493"/>
                  <a:gd name="T88" fmla="*/ 545 w 652"/>
                  <a:gd name="T89" fmla="*/ 367 h 493"/>
                  <a:gd name="T90" fmla="*/ 547 w 652"/>
                  <a:gd name="T91" fmla="*/ 343 h 493"/>
                  <a:gd name="T92" fmla="*/ 585 w 652"/>
                  <a:gd name="T93" fmla="*/ 314 h 493"/>
                  <a:gd name="T94" fmla="*/ 603 w 652"/>
                  <a:gd name="T95" fmla="*/ 302 h 493"/>
                  <a:gd name="T96" fmla="*/ 635 w 652"/>
                  <a:gd name="T97" fmla="*/ 294 h 493"/>
                  <a:gd name="T98" fmla="*/ 648 w 652"/>
                  <a:gd name="T99" fmla="*/ 281 h 493"/>
                  <a:gd name="T100" fmla="*/ 651 w 652"/>
                  <a:gd name="T101" fmla="*/ 266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2" h="493">
                    <a:moveTo>
                      <a:pt x="651" y="265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4"/>
                      <a:pt x="652" y="264"/>
                      <a:pt x="652" y="264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3" y="204"/>
                      <a:pt x="613" y="204"/>
                      <a:pt x="613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6"/>
                      <a:pt x="604" y="190"/>
                      <a:pt x="596" y="184"/>
                    </a:cubicBezTo>
                    <a:cubicBezTo>
                      <a:pt x="591" y="180"/>
                      <a:pt x="587" y="178"/>
                      <a:pt x="583" y="177"/>
                    </a:cubicBezTo>
                    <a:cubicBezTo>
                      <a:pt x="581" y="176"/>
                      <a:pt x="578" y="174"/>
                      <a:pt x="576" y="173"/>
                    </a:cubicBezTo>
                    <a:cubicBezTo>
                      <a:pt x="571" y="169"/>
                      <a:pt x="553" y="166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5" y="156"/>
                      <a:pt x="513" y="153"/>
                      <a:pt x="513" y="150"/>
                    </a:cubicBezTo>
                    <a:cubicBezTo>
                      <a:pt x="513" y="145"/>
                      <a:pt x="518" y="131"/>
                      <a:pt x="529" y="107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0"/>
                    </a:cubicBezTo>
                    <a:cubicBezTo>
                      <a:pt x="496" y="50"/>
                      <a:pt x="493" y="49"/>
                      <a:pt x="491" y="47"/>
                    </a:cubicBezTo>
                    <a:cubicBezTo>
                      <a:pt x="487" y="45"/>
                      <a:pt x="483" y="42"/>
                      <a:pt x="482" y="37"/>
                    </a:cubicBezTo>
                    <a:cubicBezTo>
                      <a:pt x="479" y="32"/>
                      <a:pt x="475" y="28"/>
                      <a:pt x="470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4"/>
                      <a:pt x="469" y="24"/>
                      <a:pt x="469" y="24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1" y="15"/>
                      <a:pt x="438" y="19"/>
                      <a:pt x="435" y="19"/>
                    </a:cubicBezTo>
                    <a:cubicBezTo>
                      <a:pt x="423" y="23"/>
                      <a:pt x="423" y="23"/>
                      <a:pt x="423" y="23"/>
                    </a:cubicBezTo>
                    <a:cubicBezTo>
                      <a:pt x="415" y="26"/>
                      <a:pt x="411" y="29"/>
                      <a:pt x="408" y="33"/>
                    </a:cubicBezTo>
                    <a:cubicBezTo>
                      <a:pt x="407" y="34"/>
                      <a:pt x="406" y="39"/>
                      <a:pt x="405" y="46"/>
                    </a:cubicBezTo>
                    <a:cubicBezTo>
                      <a:pt x="404" y="53"/>
                      <a:pt x="403" y="58"/>
                      <a:pt x="401" y="61"/>
                    </a:cubicBezTo>
                    <a:cubicBezTo>
                      <a:pt x="399" y="66"/>
                      <a:pt x="395" y="70"/>
                      <a:pt x="389" y="72"/>
                    </a:cubicBezTo>
                    <a:cubicBezTo>
                      <a:pt x="379" y="76"/>
                      <a:pt x="361" y="70"/>
                      <a:pt x="337" y="52"/>
                    </a:cubicBezTo>
                    <a:cubicBezTo>
                      <a:pt x="304" y="94"/>
                      <a:pt x="304" y="94"/>
                      <a:pt x="304" y="94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9" y="112"/>
                      <a:pt x="309" y="112"/>
                      <a:pt x="309" y="112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7" y="116"/>
                      <a:pt x="304" y="117"/>
                      <a:pt x="301" y="118"/>
                    </a:cubicBezTo>
                    <a:cubicBezTo>
                      <a:pt x="298" y="118"/>
                      <a:pt x="295" y="117"/>
                      <a:pt x="291" y="115"/>
                    </a:cubicBezTo>
                    <a:cubicBezTo>
                      <a:pt x="288" y="112"/>
                      <a:pt x="279" y="110"/>
                      <a:pt x="264" y="110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57" y="109"/>
                      <a:pt x="257" y="109"/>
                      <a:pt x="257" y="109"/>
                    </a:cubicBezTo>
                    <a:cubicBezTo>
                      <a:pt x="247" y="108"/>
                      <a:pt x="247" y="108"/>
                      <a:pt x="247" y="108"/>
                    </a:cubicBezTo>
                    <a:cubicBezTo>
                      <a:pt x="237" y="110"/>
                      <a:pt x="237" y="110"/>
                      <a:pt x="237" y="110"/>
                    </a:cubicBezTo>
                    <a:cubicBezTo>
                      <a:pt x="241" y="117"/>
                      <a:pt x="241" y="117"/>
                      <a:pt x="241" y="117"/>
                    </a:cubicBezTo>
                    <a:cubicBezTo>
                      <a:pt x="245" y="122"/>
                      <a:pt x="247" y="126"/>
                      <a:pt x="247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36" y="194"/>
                      <a:pt x="236" y="194"/>
                      <a:pt x="236" y="194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7"/>
                      <a:pt x="233" y="197"/>
                      <a:pt x="233" y="197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1" y="192"/>
                      <a:pt x="230" y="190"/>
                      <a:pt x="229" y="191"/>
                    </a:cubicBezTo>
                    <a:cubicBezTo>
                      <a:pt x="228" y="191"/>
                      <a:pt x="227" y="193"/>
                      <a:pt x="226" y="196"/>
                    </a:cubicBezTo>
                    <a:cubicBezTo>
                      <a:pt x="225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3" y="224"/>
                      <a:pt x="203" y="224"/>
                      <a:pt x="203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3" y="234"/>
                      <a:pt x="128" y="236"/>
                      <a:pt x="124" y="235"/>
                    </a:cubicBezTo>
                    <a:cubicBezTo>
                      <a:pt x="120" y="234"/>
                      <a:pt x="113" y="236"/>
                      <a:pt x="103" y="239"/>
                    </a:cubicBezTo>
                    <a:cubicBezTo>
                      <a:pt x="92" y="252"/>
                      <a:pt x="92" y="252"/>
                      <a:pt x="92" y="252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5"/>
                      <a:pt x="61" y="245"/>
                      <a:pt x="61" y="245"/>
                    </a:cubicBezTo>
                    <a:cubicBezTo>
                      <a:pt x="53" y="247"/>
                      <a:pt x="53" y="247"/>
                      <a:pt x="53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2" y="247"/>
                      <a:pt x="52" y="247"/>
                      <a:pt x="52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1"/>
                      <a:pt x="33" y="240"/>
                    </a:cubicBezTo>
                    <a:cubicBezTo>
                      <a:pt x="29" y="240"/>
                      <a:pt x="25" y="242"/>
                      <a:pt x="19" y="248"/>
                    </a:cubicBezTo>
                    <a:cubicBezTo>
                      <a:pt x="12" y="254"/>
                      <a:pt x="7" y="259"/>
                      <a:pt x="5" y="264"/>
                    </a:cubicBezTo>
                    <a:cubicBezTo>
                      <a:pt x="6" y="264"/>
                      <a:pt x="7" y="266"/>
                      <a:pt x="7" y="268"/>
                    </a:cubicBezTo>
                    <a:cubicBezTo>
                      <a:pt x="7" y="271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5" y="284"/>
                    </a:cubicBezTo>
                    <a:cubicBezTo>
                      <a:pt x="3" y="285"/>
                      <a:pt x="1" y="288"/>
                      <a:pt x="0" y="295"/>
                    </a:cubicBezTo>
                    <a:cubicBezTo>
                      <a:pt x="7" y="299"/>
                      <a:pt x="7" y="299"/>
                      <a:pt x="7" y="299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7" y="302"/>
                      <a:pt x="27" y="302"/>
                      <a:pt x="27" y="302"/>
                    </a:cubicBezTo>
                    <a:cubicBezTo>
                      <a:pt x="27" y="303"/>
                      <a:pt x="27" y="303"/>
                      <a:pt x="27" y="303"/>
                    </a:cubicBezTo>
                    <a:cubicBezTo>
                      <a:pt x="29" y="325"/>
                      <a:pt x="29" y="325"/>
                      <a:pt x="29" y="325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1" y="356"/>
                      <a:pt x="21" y="356"/>
                      <a:pt x="21" y="356"/>
                    </a:cubicBezTo>
                    <a:cubicBezTo>
                      <a:pt x="11" y="356"/>
                      <a:pt x="5" y="356"/>
                      <a:pt x="3" y="358"/>
                    </a:cubicBezTo>
                    <a:cubicBezTo>
                      <a:pt x="3" y="360"/>
                      <a:pt x="7" y="363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35" y="380"/>
                      <a:pt x="35" y="380"/>
                      <a:pt x="35" y="380"/>
                    </a:cubicBezTo>
                    <a:cubicBezTo>
                      <a:pt x="40" y="384"/>
                      <a:pt x="39" y="392"/>
                      <a:pt x="33" y="403"/>
                    </a:cubicBezTo>
                    <a:cubicBezTo>
                      <a:pt x="35" y="416"/>
                      <a:pt x="35" y="416"/>
                      <a:pt x="35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6"/>
                      <a:pt x="50" y="426"/>
                      <a:pt x="50" y="426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3"/>
                      <a:pt x="85" y="443"/>
                      <a:pt x="85" y="443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7" y="444"/>
                      <a:pt x="87" y="444"/>
                      <a:pt x="87" y="444"/>
                    </a:cubicBezTo>
                    <a:cubicBezTo>
                      <a:pt x="89" y="476"/>
                      <a:pt x="89" y="476"/>
                      <a:pt x="89" y="476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3"/>
                      <a:pt x="128" y="493"/>
                      <a:pt x="128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3" y="488"/>
                      <a:pt x="134" y="484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79"/>
                      <a:pt x="135" y="476"/>
                      <a:pt x="139" y="474"/>
                    </a:cubicBezTo>
                    <a:cubicBezTo>
                      <a:pt x="142" y="471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7" y="462"/>
                      <a:pt x="151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1" y="473"/>
                      <a:pt x="191" y="473"/>
                      <a:pt x="191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2"/>
                      <a:pt x="230" y="465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7"/>
                      <a:pt x="235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2"/>
                      <a:pt x="276" y="482"/>
                      <a:pt x="276" y="482"/>
                    </a:cubicBezTo>
                    <a:cubicBezTo>
                      <a:pt x="285" y="480"/>
                      <a:pt x="285" y="480"/>
                      <a:pt x="285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2"/>
                      <a:pt x="334" y="471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7"/>
                      <a:pt x="368" y="467"/>
                      <a:pt x="368" y="467"/>
                    </a:cubicBezTo>
                    <a:cubicBezTo>
                      <a:pt x="371" y="465"/>
                      <a:pt x="374" y="464"/>
                      <a:pt x="377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8"/>
                      <a:pt x="395" y="468"/>
                      <a:pt x="395" y="468"/>
                    </a:cubicBezTo>
                    <a:cubicBezTo>
                      <a:pt x="413" y="472"/>
                      <a:pt x="413" y="472"/>
                      <a:pt x="413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9" y="482"/>
                      <a:pt x="429" y="482"/>
                      <a:pt x="429" y="482"/>
                    </a:cubicBezTo>
                    <a:cubicBezTo>
                      <a:pt x="429" y="483"/>
                      <a:pt x="429" y="483"/>
                      <a:pt x="429" y="483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3" y="491"/>
                      <a:pt x="473" y="491"/>
                      <a:pt x="473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1" y="468"/>
                      <a:pt x="471" y="468"/>
                      <a:pt x="471" y="468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77" y="460"/>
                      <a:pt x="477" y="460"/>
                      <a:pt x="477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9" y="446"/>
                      <a:pt x="479" y="446"/>
                      <a:pt x="479" y="446"/>
                    </a:cubicBezTo>
                    <a:cubicBezTo>
                      <a:pt x="479" y="444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1" y="428"/>
                      <a:pt x="461" y="428"/>
                      <a:pt x="461" y="428"/>
                    </a:cubicBezTo>
                    <a:cubicBezTo>
                      <a:pt x="461" y="427"/>
                      <a:pt x="461" y="427"/>
                      <a:pt x="461" y="427"/>
                    </a:cubicBezTo>
                    <a:cubicBezTo>
                      <a:pt x="462" y="419"/>
                      <a:pt x="462" y="419"/>
                      <a:pt x="462" y="419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5" y="396"/>
                      <a:pt x="495" y="396"/>
                      <a:pt x="495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2"/>
                      <a:pt x="521" y="392"/>
                      <a:pt x="521" y="392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6"/>
                      <a:pt x="545" y="386"/>
                      <a:pt x="545" y="386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0"/>
                      <a:pt x="547" y="380"/>
                      <a:pt x="547" y="380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4"/>
                      <a:pt x="544" y="374"/>
                      <a:pt x="544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5" y="367"/>
                      <a:pt x="545" y="367"/>
                      <a:pt x="545" y="367"/>
                    </a:cubicBezTo>
                    <a:cubicBezTo>
                      <a:pt x="545" y="359"/>
                      <a:pt x="545" y="359"/>
                      <a:pt x="545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1"/>
                      <a:pt x="543" y="351"/>
                      <a:pt x="543" y="351"/>
                    </a:cubicBezTo>
                    <a:cubicBezTo>
                      <a:pt x="547" y="343"/>
                      <a:pt x="547" y="343"/>
                      <a:pt x="547" y="343"/>
                    </a:cubicBezTo>
                    <a:cubicBezTo>
                      <a:pt x="549" y="340"/>
                      <a:pt x="551" y="338"/>
                      <a:pt x="553" y="338"/>
                    </a:cubicBezTo>
                    <a:cubicBezTo>
                      <a:pt x="563" y="338"/>
                      <a:pt x="563" y="338"/>
                      <a:pt x="563" y="338"/>
                    </a:cubicBezTo>
                    <a:cubicBezTo>
                      <a:pt x="565" y="338"/>
                      <a:pt x="567" y="338"/>
                      <a:pt x="569" y="336"/>
                    </a:cubicBezTo>
                    <a:cubicBezTo>
                      <a:pt x="585" y="315"/>
                      <a:pt x="585" y="315"/>
                      <a:pt x="585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7"/>
                      <a:pt x="593" y="307"/>
                      <a:pt x="593" y="307"/>
                    </a:cubicBezTo>
                    <a:cubicBezTo>
                      <a:pt x="594" y="306"/>
                      <a:pt x="594" y="306"/>
                      <a:pt x="594" y="306"/>
                    </a:cubicBezTo>
                    <a:cubicBezTo>
                      <a:pt x="597" y="306"/>
                      <a:pt x="599" y="304"/>
                      <a:pt x="601" y="304"/>
                    </a:cubicBezTo>
                    <a:cubicBezTo>
                      <a:pt x="603" y="302"/>
                      <a:pt x="603" y="302"/>
                      <a:pt x="603" y="302"/>
                    </a:cubicBezTo>
                    <a:cubicBezTo>
                      <a:pt x="605" y="298"/>
                      <a:pt x="608" y="296"/>
                      <a:pt x="609" y="296"/>
                    </a:cubicBezTo>
                    <a:cubicBezTo>
                      <a:pt x="623" y="299"/>
                      <a:pt x="623" y="299"/>
                      <a:pt x="623" y="299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0"/>
                      <a:pt x="648" y="290"/>
                      <a:pt x="648" y="290"/>
                    </a:cubicBezTo>
                    <a:cubicBezTo>
                      <a:pt x="648" y="281"/>
                      <a:pt x="648" y="281"/>
                      <a:pt x="648" y="281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lnTo>
                      <a:pt x="651" y="26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ṣḻiḑe">
                <a:extLst>
                  <a:ext uri="{FF2B5EF4-FFF2-40B4-BE49-F238E27FC236}">
                    <a16:creationId xmlns="" xmlns:a16="http://schemas.microsoft.com/office/drawing/2014/main" id="{AEA88F19-E074-4BD3-8E5E-BFC88C1B0488}"/>
                  </a:ext>
                </a:extLst>
              </p:cNvPr>
              <p:cNvSpPr/>
              <p:nvPr/>
            </p:nvSpPr>
            <p:spPr bwMode="auto">
              <a:xfrm>
                <a:off x="1951" y="1865"/>
                <a:ext cx="961" cy="689"/>
              </a:xfrm>
              <a:custGeom>
                <a:avLst/>
                <a:gdLst>
                  <a:gd name="T0" fmla="*/ 241 w 406"/>
                  <a:gd name="T1" fmla="*/ 29 h 291"/>
                  <a:gd name="T2" fmla="*/ 228 w 406"/>
                  <a:gd name="T3" fmla="*/ 42 h 291"/>
                  <a:gd name="T4" fmla="*/ 190 w 406"/>
                  <a:gd name="T5" fmla="*/ 14 h 291"/>
                  <a:gd name="T6" fmla="*/ 178 w 406"/>
                  <a:gd name="T7" fmla="*/ 9 h 291"/>
                  <a:gd name="T8" fmla="*/ 144 w 406"/>
                  <a:gd name="T9" fmla="*/ 2 h 291"/>
                  <a:gd name="T10" fmla="*/ 114 w 406"/>
                  <a:gd name="T11" fmla="*/ 5 h 291"/>
                  <a:gd name="T12" fmla="*/ 98 w 406"/>
                  <a:gd name="T13" fmla="*/ 10 h 291"/>
                  <a:gd name="T14" fmla="*/ 72 w 406"/>
                  <a:gd name="T15" fmla="*/ 13 h 291"/>
                  <a:gd name="T16" fmla="*/ 41 w 406"/>
                  <a:gd name="T17" fmla="*/ 20 h 291"/>
                  <a:gd name="T18" fmla="*/ 49 w 406"/>
                  <a:gd name="T19" fmla="*/ 45 h 291"/>
                  <a:gd name="T20" fmla="*/ 62 w 406"/>
                  <a:gd name="T21" fmla="*/ 65 h 291"/>
                  <a:gd name="T22" fmla="*/ 52 w 406"/>
                  <a:gd name="T23" fmla="*/ 89 h 291"/>
                  <a:gd name="T24" fmla="*/ 56 w 406"/>
                  <a:gd name="T25" fmla="*/ 102 h 291"/>
                  <a:gd name="T26" fmla="*/ 30 w 406"/>
                  <a:gd name="T27" fmla="*/ 105 h 291"/>
                  <a:gd name="T28" fmla="*/ 10 w 406"/>
                  <a:gd name="T29" fmla="*/ 121 h 291"/>
                  <a:gd name="T30" fmla="*/ 2 w 406"/>
                  <a:gd name="T31" fmla="*/ 136 h 291"/>
                  <a:gd name="T32" fmla="*/ 5 w 406"/>
                  <a:gd name="T33" fmla="*/ 169 h 291"/>
                  <a:gd name="T34" fmla="*/ 8 w 406"/>
                  <a:gd name="T35" fmla="*/ 197 h 291"/>
                  <a:gd name="T36" fmla="*/ 38 w 406"/>
                  <a:gd name="T37" fmla="*/ 209 h 291"/>
                  <a:gd name="T38" fmla="*/ 50 w 406"/>
                  <a:gd name="T39" fmla="*/ 217 h 291"/>
                  <a:gd name="T40" fmla="*/ 63 w 406"/>
                  <a:gd name="T41" fmla="*/ 229 h 291"/>
                  <a:gd name="T42" fmla="*/ 93 w 406"/>
                  <a:gd name="T43" fmla="*/ 241 h 291"/>
                  <a:gd name="T44" fmla="*/ 136 w 406"/>
                  <a:gd name="T45" fmla="*/ 250 h 291"/>
                  <a:gd name="T46" fmla="*/ 158 w 406"/>
                  <a:gd name="T47" fmla="*/ 256 h 291"/>
                  <a:gd name="T48" fmla="*/ 170 w 406"/>
                  <a:gd name="T49" fmla="*/ 268 h 291"/>
                  <a:gd name="T50" fmla="*/ 174 w 406"/>
                  <a:gd name="T51" fmla="*/ 277 h 291"/>
                  <a:gd name="T52" fmla="*/ 183 w 406"/>
                  <a:gd name="T53" fmla="*/ 289 h 291"/>
                  <a:gd name="T54" fmla="*/ 195 w 406"/>
                  <a:gd name="T55" fmla="*/ 284 h 291"/>
                  <a:gd name="T56" fmla="*/ 210 w 406"/>
                  <a:gd name="T57" fmla="*/ 279 h 291"/>
                  <a:gd name="T58" fmla="*/ 222 w 406"/>
                  <a:gd name="T59" fmla="*/ 276 h 291"/>
                  <a:gd name="T60" fmla="*/ 226 w 406"/>
                  <a:gd name="T61" fmla="*/ 261 h 291"/>
                  <a:gd name="T62" fmla="*/ 242 w 406"/>
                  <a:gd name="T63" fmla="*/ 235 h 291"/>
                  <a:gd name="T64" fmla="*/ 239 w 406"/>
                  <a:gd name="T65" fmla="*/ 210 h 291"/>
                  <a:gd name="T66" fmla="*/ 246 w 406"/>
                  <a:gd name="T67" fmla="*/ 203 h 291"/>
                  <a:gd name="T68" fmla="*/ 278 w 406"/>
                  <a:gd name="T69" fmla="*/ 213 h 291"/>
                  <a:gd name="T70" fmla="*/ 284 w 406"/>
                  <a:gd name="T71" fmla="*/ 231 h 291"/>
                  <a:gd name="T72" fmla="*/ 299 w 406"/>
                  <a:gd name="T73" fmla="*/ 249 h 291"/>
                  <a:gd name="T74" fmla="*/ 325 w 406"/>
                  <a:gd name="T75" fmla="*/ 259 h 291"/>
                  <a:gd name="T76" fmla="*/ 332 w 406"/>
                  <a:gd name="T77" fmla="*/ 261 h 291"/>
                  <a:gd name="T78" fmla="*/ 350 w 406"/>
                  <a:gd name="T79" fmla="*/ 254 h 291"/>
                  <a:gd name="T80" fmla="*/ 361 w 406"/>
                  <a:gd name="T81" fmla="*/ 236 h 291"/>
                  <a:gd name="T82" fmla="*/ 346 w 406"/>
                  <a:gd name="T83" fmla="*/ 229 h 291"/>
                  <a:gd name="T84" fmla="*/ 367 w 406"/>
                  <a:gd name="T85" fmla="*/ 203 h 291"/>
                  <a:gd name="T86" fmla="*/ 376 w 406"/>
                  <a:gd name="T87" fmla="*/ 175 h 291"/>
                  <a:gd name="T88" fmla="*/ 402 w 406"/>
                  <a:gd name="T89" fmla="*/ 145 h 291"/>
                  <a:gd name="T90" fmla="*/ 400 w 406"/>
                  <a:gd name="T91" fmla="*/ 127 h 291"/>
                  <a:gd name="T92" fmla="*/ 382 w 406"/>
                  <a:gd name="T93" fmla="*/ 84 h 291"/>
                  <a:gd name="T94" fmla="*/ 368 w 406"/>
                  <a:gd name="T95" fmla="*/ 79 h 291"/>
                  <a:gd name="T96" fmla="*/ 336 w 406"/>
                  <a:gd name="T97" fmla="*/ 50 h 291"/>
                  <a:gd name="T98" fmla="*/ 328 w 406"/>
                  <a:gd name="T99" fmla="*/ 53 h 291"/>
                  <a:gd name="T100" fmla="*/ 308 w 406"/>
                  <a:gd name="T101" fmla="*/ 39 h 291"/>
                  <a:gd name="T102" fmla="*/ 281 w 406"/>
                  <a:gd name="T103" fmla="*/ 25 h 291"/>
                  <a:gd name="T104" fmla="*/ 272 w 406"/>
                  <a:gd name="T105" fmla="*/ 27 h 291"/>
                  <a:gd name="T106" fmla="*/ 242 w 406"/>
                  <a:gd name="T107" fmla="*/ 15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1">
                    <a:moveTo>
                      <a:pt x="242" y="15"/>
                    </a:moveTo>
                    <a:cubicBezTo>
                      <a:pt x="238" y="18"/>
                      <a:pt x="238" y="18"/>
                      <a:pt x="238" y="18"/>
                    </a:cubicBezTo>
                    <a:cubicBezTo>
                      <a:pt x="238" y="19"/>
                      <a:pt x="239" y="23"/>
                      <a:pt x="240" y="28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0" y="29"/>
                      <a:pt x="240" y="29"/>
                      <a:pt x="240" y="29"/>
                    </a:cubicBezTo>
                    <a:cubicBezTo>
                      <a:pt x="236" y="39"/>
                      <a:pt x="236" y="39"/>
                      <a:pt x="236" y="39"/>
                    </a:cubicBezTo>
                    <a:cubicBezTo>
                      <a:pt x="230" y="41"/>
                      <a:pt x="230" y="41"/>
                      <a:pt x="230" y="41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28" y="42"/>
                      <a:pt x="228" y="42"/>
                      <a:pt x="228" y="42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8" y="19"/>
                      <a:pt x="198" y="19"/>
                      <a:pt x="198" y="19"/>
                    </a:cubicBezTo>
                    <a:cubicBezTo>
                      <a:pt x="190" y="14"/>
                      <a:pt x="190" y="14"/>
                      <a:pt x="190" y="1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8" y="9"/>
                      <a:pt x="178" y="9"/>
                      <a:pt x="178" y="9"/>
                    </a:cubicBezTo>
                    <a:cubicBezTo>
                      <a:pt x="172" y="5"/>
                      <a:pt x="172" y="5"/>
                      <a:pt x="172" y="5"/>
                    </a:cubicBezTo>
                    <a:cubicBezTo>
                      <a:pt x="162" y="2"/>
                      <a:pt x="162" y="2"/>
                      <a:pt x="162" y="2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3" y="2"/>
                      <a:pt x="143" y="2"/>
                      <a:pt x="143" y="2"/>
                    </a:cubicBezTo>
                    <a:cubicBezTo>
                      <a:pt x="134" y="0"/>
                      <a:pt x="134" y="0"/>
                      <a:pt x="134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4" y="3"/>
                      <a:pt x="124" y="3"/>
                      <a:pt x="124" y="3"/>
                    </a:cubicBezTo>
                    <a:cubicBezTo>
                      <a:pt x="122" y="4"/>
                      <a:pt x="118" y="5"/>
                      <a:pt x="114" y="5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99" y="9"/>
                      <a:pt x="99" y="9"/>
                      <a:pt x="99" y="9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8" y="10"/>
                      <a:pt x="98" y="10"/>
                      <a:pt x="98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49" y="45"/>
                      <a:pt x="49" y="45"/>
                      <a:pt x="49" y="45"/>
                    </a:cubicBezTo>
                    <a:cubicBezTo>
                      <a:pt x="55" y="51"/>
                      <a:pt x="55" y="51"/>
                      <a:pt x="55" y="51"/>
                    </a:cubicBezTo>
                    <a:cubicBezTo>
                      <a:pt x="58" y="54"/>
                      <a:pt x="60" y="56"/>
                      <a:pt x="60" y="59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64" y="71"/>
                      <a:pt x="64" y="71"/>
                      <a:pt x="64" y="71"/>
                    </a:cubicBezTo>
                    <a:cubicBezTo>
                      <a:pt x="56" y="77"/>
                      <a:pt x="56" y="77"/>
                      <a:pt x="56" y="77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5" y="104"/>
                      <a:pt x="54" y="106"/>
                      <a:pt x="53" y="107"/>
                    </a:cubicBezTo>
                    <a:cubicBezTo>
                      <a:pt x="50" y="109"/>
                      <a:pt x="46" y="109"/>
                      <a:pt x="40" y="107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9" y="105"/>
                      <a:pt x="29" y="105"/>
                      <a:pt x="29" y="105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9" y="124"/>
                      <a:pt x="7" y="125"/>
                      <a:pt x="4" y="125"/>
                    </a:cubicBezTo>
                    <a:cubicBezTo>
                      <a:pt x="3" y="126"/>
                      <a:pt x="2" y="127"/>
                      <a:pt x="3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1"/>
                      <a:pt x="2" y="131"/>
                      <a:pt x="2" y="131"/>
                    </a:cubicBezTo>
                    <a:cubicBezTo>
                      <a:pt x="2" y="136"/>
                      <a:pt x="2" y="136"/>
                      <a:pt x="2" y="136"/>
                    </a:cubicBezTo>
                    <a:cubicBezTo>
                      <a:pt x="4" y="139"/>
                      <a:pt x="6" y="141"/>
                      <a:pt x="7" y="142"/>
                    </a:cubicBezTo>
                    <a:cubicBezTo>
                      <a:pt x="9" y="152"/>
                      <a:pt x="9" y="152"/>
                      <a:pt x="9" y="152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7"/>
                      <a:pt x="8" y="159"/>
                      <a:pt x="8" y="161"/>
                    </a:cubicBezTo>
                    <a:cubicBezTo>
                      <a:pt x="5" y="169"/>
                      <a:pt x="5" y="169"/>
                      <a:pt x="5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6" y="192"/>
                      <a:pt x="6" y="192"/>
                      <a:pt x="6" y="192"/>
                    </a:cubicBezTo>
                    <a:cubicBezTo>
                      <a:pt x="7" y="194"/>
                      <a:pt x="8" y="195"/>
                      <a:pt x="8" y="197"/>
                    </a:cubicBezTo>
                    <a:cubicBezTo>
                      <a:pt x="13" y="203"/>
                      <a:pt x="13" y="203"/>
                      <a:pt x="13" y="203"/>
                    </a:cubicBezTo>
                    <a:cubicBezTo>
                      <a:pt x="20" y="211"/>
                      <a:pt x="20" y="211"/>
                      <a:pt x="20" y="211"/>
                    </a:cubicBezTo>
                    <a:cubicBezTo>
                      <a:pt x="23" y="214"/>
                      <a:pt x="25" y="215"/>
                      <a:pt x="26" y="215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5" y="209"/>
                      <a:pt x="36" y="209"/>
                      <a:pt x="38" y="209"/>
                    </a:cubicBezTo>
                    <a:cubicBezTo>
                      <a:pt x="40" y="209"/>
                      <a:pt x="42" y="210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2"/>
                      <a:pt x="46" y="212"/>
                      <a:pt x="46" y="212"/>
                    </a:cubicBezTo>
                    <a:cubicBezTo>
                      <a:pt x="46" y="213"/>
                      <a:pt x="46" y="213"/>
                      <a:pt x="46" y="213"/>
                    </a:cubicBezTo>
                    <a:cubicBezTo>
                      <a:pt x="50" y="217"/>
                      <a:pt x="50" y="217"/>
                      <a:pt x="50" y="217"/>
                    </a:cubicBezTo>
                    <a:cubicBezTo>
                      <a:pt x="52" y="222"/>
                      <a:pt x="52" y="222"/>
                      <a:pt x="52" y="222"/>
                    </a:cubicBezTo>
                    <a:cubicBezTo>
                      <a:pt x="54" y="224"/>
                      <a:pt x="54" y="224"/>
                      <a:pt x="54" y="224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3" y="229"/>
                      <a:pt x="63" y="229"/>
                      <a:pt x="63" y="229"/>
                    </a:cubicBezTo>
                    <a:cubicBezTo>
                      <a:pt x="65" y="229"/>
                      <a:pt x="66" y="231"/>
                      <a:pt x="68" y="232"/>
                    </a:cubicBezTo>
                    <a:cubicBezTo>
                      <a:pt x="68" y="233"/>
                      <a:pt x="73" y="235"/>
                      <a:pt x="80" y="237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3" y="241"/>
                      <a:pt x="93" y="241"/>
                      <a:pt x="93" y="241"/>
                    </a:cubicBezTo>
                    <a:cubicBezTo>
                      <a:pt x="94" y="241"/>
                      <a:pt x="94" y="241"/>
                      <a:pt x="94" y="241"/>
                    </a:cubicBezTo>
                    <a:cubicBezTo>
                      <a:pt x="102" y="245"/>
                      <a:pt x="102" y="245"/>
                      <a:pt x="102" y="245"/>
                    </a:cubicBezTo>
                    <a:cubicBezTo>
                      <a:pt x="116" y="249"/>
                      <a:pt x="116" y="249"/>
                      <a:pt x="116" y="249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36" y="250"/>
                      <a:pt x="136" y="250"/>
                      <a:pt x="136" y="250"/>
                    </a:cubicBezTo>
                    <a:cubicBezTo>
                      <a:pt x="144" y="247"/>
                      <a:pt x="144" y="247"/>
                      <a:pt x="144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58" y="256"/>
                      <a:pt x="158" y="256"/>
                      <a:pt x="158" y="256"/>
                    </a:cubicBezTo>
                    <a:cubicBezTo>
                      <a:pt x="162" y="263"/>
                      <a:pt x="162" y="263"/>
                      <a:pt x="162" y="263"/>
                    </a:cubicBezTo>
                    <a:cubicBezTo>
                      <a:pt x="166" y="266"/>
                      <a:pt x="166" y="266"/>
                      <a:pt x="166" y="266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0" y="269"/>
                      <a:pt x="170" y="269"/>
                      <a:pt x="170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4" y="277"/>
                      <a:pt x="174" y="277"/>
                      <a:pt x="174" y="277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7" y="287"/>
                      <a:pt x="177" y="287"/>
                      <a:pt x="177" y="287"/>
                    </a:cubicBezTo>
                    <a:cubicBezTo>
                      <a:pt x="182" y="289"/>
                      <a:pt x="182" y="289"/>
                      <a:pt x="182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8" y="291"/>
                      <a:pt x="188" y="291"/>
                      <a:pt x="188" y="291"/>
                    </a:cubicBezTo>
                    <a:cubicBezTo>
                      <a:pt x="194" y="290"/>
                      <a:pt x="194" y="290"/>
                      <a:pt x="194" y="290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5" y="284"/>
                      <a:pt x="195" y="284"/>
                      <a:pt x="195" y="284"/>
                    </a:cubicBezTo>
                    <a:cubicBezTo>
                      <a:pt x="196" y="283"/>
                      <a:pt x="196" y="283"/>
                      <a:pt x="196" y="283"/>
                    </a:cubicBezTo>
                    <a:cubicBezTo>
                      <a:pt x="202" y="277"/>
                      <a:pt x="202" y="277"/>
                      <a:pt x="202" y="277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0" y="279"/>
                      <a:pt x="210" y="279"/>
                      <a:pt x="210" y="279"/>
                    </a:cubicBezTo>
                    <a:cubicBezTo>
                      <a:pt x="214" y="287"/>
                      <a:pt x="214" y="287"/>
                      <a:pt x="214" y="287"/>
                    </a:cubicBezTo>
                    <a:cubicBezTo>
                      <a:pt x="221" y="285"/>
                      <a:pt x="221" y="285"/>
                      <a:pt x="221" y="285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7"/>
                      <a:pt x="222" y="277"/>
                      <a:pt x="222" y="277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2" y="276"/>
                      <a:pt x="222" y="276"/>
                      <a:pt x="222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6" y="262"/>
                      <a:pt x="226" y="262"/>
                      <a:pt x="226" y="262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26" y="261"/>
                      <a:pt x="226" y="261"/>
                      <a:pt x="226" y="261"/>
                    </a:cubicBezTo>
                    <a:cubicBezTo>
                      <a:pt x="232" y="248"/>
                      <a:pt x="232" y="248"/>
                      <a:pt x="232" y="248"/>
                    </a:cubicBezTo>
                    <a:cubicBezTo>
                      <a:pt x="238" y="246"/>
                      <a:pt x="238" y="246"/>
                      <a:pt x="238" y="246"/>
                    </a:cubicBezTo>
                    <a:cubicBezTo>
                      <a:pt x="236" y="235"/>
                      <a:pt x="236" y="235"/>
                      <a:pt x="236" y="235"/>
                    </a:cubicBezTo>
                    <a:cubicBezTo>
                      <a:pt x="242" y="235"/>
                      <a:pt x="242" y="235"/>
                      <a:pt x="242" y="235"/>
                    </a:cubicBezTo>
                    <a:cubicBezTo>
                      <a:pt x="242" y="229"/>
                      <a:pt x="242" y="229"/>
                      <a:pt x="242" y="22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9"/>
                      <a:pt x="238" y="219"/>
                      <a:pt x="238" y="219"/>
                    </a:cubicBezTo>
                    <a:cubicBezTo>
                      <a:pt x="238" y="218"/>
                      <a:pt x="238" y="218"/>
                      <a:pt x="238" y="218"/>
                    </a:cubicBezTo>
                    <a:cubicBezTo>
                      <a:pt x="239" y="210"/>
                      <a:pt x="239" y="210"/>
                      <a:pt x="239" y="210"/>
                    </a:cubicBezTo>
                    <a:cubicBezTo>
                      <a:pt x="239" y="209"/>
                      <a:pt x="239" y="209"/>
                      <a:pt x="239" y="209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4" y="203"/>
                      <a:pt x="244" y="203"/>
                      <a:pt x="244" y="203"/>
                    </a:cubicBezTo>
                    <a:cubicBezTo>
                      <a:pt x="245" y="203"/>
                      <a:pt x="245" y="203"/>
                      <a:pt x="245" y="203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57" y="205"/>
                      <a:pt x="257" y="205"/>
                      <a:pt x="257" y="205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8" y="213"/>
                      <a:pt x="278" y="213"/>
                      <a:pt x="278" y="213"/>
                    </a:cubicBezTo>
                    <a:cubicBezTo>
                      <a:pt x="278" y="214"/>
                      <a:pt x="278" y="214"/>
                      <a:pt x="278" y="214"/>
                    </a:cubicBezTo>
                    <a:cubicBezTo>
                      <a:pt x="278" y="220"/>
                      <a:pt x="278" y="220"/>
                      <a:pt x="278" y="220"/>
                    </a:cubicBezTo>
                    <a:cubicBezTo>
                      <a:pt x="280" y="226"/>
                      <a:pt x="280" y="226"/>
                      <a:pt x="280" y="226"/>
                    </a:cubicBezTo>
                    <a:cubicBezTo>
                      <a:pt x="280" y="229"/>
                      <a:pt x="282" y="230"/>
                      <a:pt x="284" y="231"/>
                    </a:cubicBezTo>
                    <a:cubicBezTo>
                      <a:pt x="284" y="231"/>
                      <a:pt x="284" y="231"/>
                      <a:pt x="284" y="231"/>
                    </a:cubicBezTo>
                    <a:cubicBezTo>
                      <a:pt x="288" y="231"/>
                      <a:pt x="290" y="233"/>
                      <a:pt x="290" y="235"/>
                    </a:cubicBezTo>
                    <a:cubicBezTo>
                      <a:pt x="291" y="237"/>
                      <a:pt x="292" y="240"/>
                      <a:pt x="295" y="243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299" y="249"/>
                      <a:pt x="299" y="249"/>
                      <a:pt x="299" y="249"/>
                    </a:cubicBezTo>
                    <a:cubicBezTo>
                      <a:pt x="301" y="253"/>
                      <a:pt x="301" y="253"/>
                      <a:pt x="301" y="253"/>
                    </a:cubicBezTo>
                    <a:cubicBezTo>
                      <a:pt x="305" y="253"/>
                      <a:pt x="305" y="253"/>
                      <a:pt x="305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6" y="256"/>
                      <a:pt x="316" y="256"/>
                      <a:pt x="316" y="256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5" y="259"/>
                      <a:pt x="325" y="259"/>
                      <a:pt x="325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30" y="267"/>
                      <a:pt x="330" y="267"/>
                      <a:pt x="330" y="267"/>
                    </a:cubicBezTo>
                    <a:cubicBezTo>
                      <a:pt x="332" y="269"/>
                      <a:pt x="332" y="269"/>
                      <a:pt x="332" y="269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61"/>
                      <a:pt x="332" y="261"/>
                      <a:pt x="332" y="261"/>
                    </a:cubicBezTo>
                    <a:cubicBezTo>
                      <a:pt x="332" y="259"/>
                      <a:pt x="332" y="259"/>
                      <a:pt x="332" y="259"/>
                    </a:cubicBezTo>
                    <a:cubicBezTo>
                      <a:pt x="350" y="259"/>
                      <a:pt x="350" y="259"/>
                      <a:pt x="350" y="259"/>
                    </a:cubicBezTo>
                    <a:cubicBezTo>
                      <a:pt x="350" y="257"/>
                      <a:pt x="350" y="257"/>
                      <a:pt x="350" y="257"/>
                    </a:cubicBezTo>
                    <a:cubicBezTo>
                      <a:pt x="351" y="257"/>
                      <a:pt x="351" y="255"/>
                      <a:pt x="350" y="254"/>
                    </a:cubicBezTo>
                    <a:cubicBezTo>
                      <a:pt x="349" y="251"/>
                      <a:pt x="348" y="249"/>
                      <a:pt x="348" y="247"/>
                    </a:cubicBezTo>
                    <a:cubicBezTo>
                      <a:pt x="348" y="243"/>
                      <a:pt x="348" y="241"/>
                      <a:pt x="349" y="240"/>
                    </a:cubicBezTo>
                    <a:cubicBezTo>
                      <a:pt x="350" y="239"/>
                      <a:pt x="351" y="239"/>
                      <a:pt x="353" y="239"/>
                    </a:cubicBezTo>
                    <a:cubicBezTo>
                      <a:pt x="360" y="241"/>
                      <a:pt x="360" y="241"/>
                      <a:pt x="360" y="241"/>
                    </a:cubicBezTo>
                    <a:cubicBezTo>
                      <a:pt x="361" y="236"/>
                      <a:pt x="361" y="236"/>
                      <a:pt x="361" y="236"/>
                    </a:cubicBezTo>
                    <a:cubicBezTo>
                      <a:pt x="348" y="230"/>
                      <a:pt x="348" y="230"/>
                      <a:pt x="348" y="230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6" y="229"/>
                      <a:pt x="346" y="229"/>
                      <a:pt x="346" y="229"/>
                    </a:cubicBezTo>
                    <a:cubicBezTo>
                      <a:pt x="344" y="213"/>
                      <a:pt x="344" y="213"/>
                      <a:pt x="344" y="213"/>
                    </a:cubicBezTo>
                    <a:cubicBezTo>
                      <a:pt x="345" y="203"/>
                      <a:pt x="345" y="203"/>
                      <a:pt x="345" y="203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45" y="201"/>
                      <a:pt x="345" y="201"/>
                      <a:pt x="345" y="201"/>
                    </a:cubicBezTo>
                    <a:cubicBezTo>
                      <a:pt x="367" y="203"/>
                      <a:pt x="367" y="203"/>
                      <a:pt x="367" y="203"/>
                    </a:cubicBezTo>
                    <a:cubicBezTo>
                      <a:pt x="372" y="198"/>
                      <a:pt x="372" y="198"/>
                      <a:pt x="372" y="198"/>
                    </a:cubicBezTo>
                    <a:cubicBezTo>
                      <a:pt x="374" y="196"/>
                      <a:pt x="373" y="195"/>
                      <a:pt x="372" y="194"/>
                    </a:cubicBezTo>
                    <a:cubicBezTo>
                      <a:pt x="367" y="192"/>
                      <a:pt x="364" y="190"/>
                      <a:pt x="364" y="187"/>
                    </a:cubicBezTo>
                    <a:cubicBezTo>
                      <a:pt x="364" y="186"/>
                      <a:pt x="364" y="185"/>
                      <a:pt x="366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4"/>
                      <a:pt x="386" y="174"/>
                      <a:pt x="386" y="174"/>
                    </a:cubicBezTo>
                    <a:cubicBezTo>
                      <a:pt x="391" y="165"/>
                      <a:pt x="391" y="165"/>
                      <a:pt x="391" y="165"/>
                    </a:cubicBezTo>
                    <a:cubicBezTo>
                      <a:pt x="391" y="157"/>
                      <a:pt x="391" y="157"/>
                      <a:pt x="391" y="157"/>
                    </a:cubicBezTo>
                    <a:cubicBezTo>
                      <a:pt x="398" y="155"/>
                      <a:pt x="398" y="155"/>
                      <a:pt x="398" y="155"/>
                    </a:cubicBezTo>
                    <a:cubicBezTo>
                      <a:pt x="400" y="149"/>
                      <a:pt x="402" y="146"/>
                      <a:pt x="402" y="145"/>
                    </a:cubicBezTo>
                    <a:cubicBezTo>
                      <a:pt x="406" y="138"/>
                      <a:pt x="406" y="138"/>
                      <a:pt x="406" y="13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8"/>
                      <a:pt x="400" y="128"/>
                      <a:pt x="400" y="128"/>
                    </a:cubicBezTo>
                    <a:cubicBezTo>
                      <a:pt x="400" y="127"/>
                      <a:pt x="400" y="127"/>
                      <a:pt x="400" y="127"/>
                    </a:cubicBezTo>
                    <a:cubicBezTo>
                      <a:pt x="396" y="114"/>
                      <a:pt x="396" y="114"/>
                      <a:pt x="396" y="114"/>
                    </a:cubicBezTo>
                    <a:cubicBezTo>
                      <a:pt x="396" y="113"/>
                      <a:pt x="396" y="113"/>
                      <a:pt x="396" y="113"/>
                    </a:cubicBezTo>
                    <a:cubicBezTo>
                      <a:pt x="394" y="99"/>
                      <a:pt x="394" y="99"/>
                      <a:pt x="394" y="99"/>
                    </a:cubicBezTo>
                    <a:cubicBezTo>
                      <a:pt x="389" y="91"/>
                      <a:pt x="389" y="91"/>
                      <a:pt x="389" y="91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4"/>
                      <a:pt x="382" y="84"/>
                      <a:pt x="382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1" y="75"/>
                      <a:pt x="381" y="75"/>
                      <a:pt x="381" y="75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2"/>
                      <a:pt x="362" y="72"/>
                      <a:pt x="362" y="72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3" y="59"/>
                      <a:pt x="343" y="59"/>
                      <a:pt x="343" y="59"/>
                    </a:cubicBezTo>
                    <a:cubicBezTo>
                      <a:pt x="336" y="50"/>
                      <a:pt x="336" y="50"/>
                      <a:pt x="336" y="50"/>
                    </a:cubicBezTo>
                    <a:cubicBezTo>
                      <a:pt x="332" y="47"/>
                      <a:pt x="332" y="47"/>
                      <a:pt x="332" y="47"/>
                    </a:cubicBezTo>
                    <a:cubicBezTo>
                      <a:pt x="329" y="51"/>
                      <a:pt x="329" y="51"/>
                      <a:pt x="329" y="51"/>
                    </a:cubicBezTo>
                    <a:cubicBezTo>
                      <a:pt x="329" y="52"/>
                      <a:pt x="329" y="52"/>
                      <a:pt x="329" y="52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2" y="53"/>
                      <a:pt x="322" y="53"/>
                      <a:pt x="322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21" y="53"/>
                      <a:pt x="321" y="53"/>
                      <a:pt x="321" y="53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5" y="38"/>
                      <a:pt x="302" y="35"/>
                      <a:pt x="298" y="31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92" y="26"/>
                      <a:pt x="292" y="26"/>
                      <a:pt x="292" y="26"/>
                    </a:cubicBezTo>
                    <a:cubicBezTo>
                      <a:pt x="285" y="22"/>
                      <a:pt x="285" y="22"/>
                      <a:pt x="285" y="22"/>
                    </a:cubicBezTo>
                    <a:cubicBezTo>
                      <a:pt x="281" y="25"/>
                      <a:pt x="281" y="25"/>
                      <a:pt x="281" y="25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6" y="25"/>
                      <a:pt x="276" y="25"/>
                      <a:pt x="276" y="25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2" y="27"/>
                      <a:pt x="272" y="27"/>
                      <a:pt x="272" y="27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71" y="28"/>
                      <a:pt x="271" y="28"/>
                      <a:pt x="271" y="28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58" y="24"/>
                      <a:pt x="250" y="20"/>
                      <a:pt x="24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śľiḑé">
                <a:extLst>
                  <a:ext uri="{FF2B5EF4-FFF2-40B4-BE49-F238E27FC236}">
                    <a16:creationId xmlns="" xmlns:a16="http://schemas.microsoft.com/office/drawing/2014/main" id="{D452FE47-AE17-49D5-98A8-DE4BF0DEC59C}"/>
                  </a:ext>
                </a:extLst>
              </p:cNvPr>
              <p:cNvSpPr/>
              <p:nvPr/>
            </p:nvSpPr>
            <p:spPr bwMode="auto">
              <a:xfrm>
                <a:off x="2502" y="2348"/>
                <a:ext cx="831" cy="729"/>
              </a:xfrm>
              <a:custGeom>
                <a:avLst/>
                <a:gdLst>
                  <a:gd name="T0" fmla="*/ 10 w 351"/>
                  <a:gd name="T1" fmla="*/ 14 h 308"/>
                  <a:gd name="T2" fmla="*/ 9 w 351"/>
                  <a:gd name="T3" fmla="*/ 35 h 308"/>
                  <a:gd name="T4" fmla="*/ 5 w 351"/>
                  <a:gd name="T5" fmla="*/ 57 h 308"/>
                  <a:gd name="T6" fmla="*/ 19 w 351"/>
                  <a:gd name="T7" fmla="*/ 69 h 308"/>
                  <a:gd name="T8" fmla="*/ 35 w 351"/>
                  <a:gd name="T9" fmla="*/ 97 h 308"/>
                  <a:gd name="T10" fmla="*/ 37 w 351"/>
                  <a:gd name="T11" fmla="*/ 122 h 308"/>
                  <a:gd name="T12" fmla="*/ 45 w 351"/>
                  <a:gd name="T13" fmla="*/ 143 h 308"/>
                  <a:gd name="T14" fmla="*/ 50 w 351"/>
                  <a:gd name="T15" fmla="*/ 175 h 308"/>
                  <a:gd name="T16" fmla="*/ 47 w 351"/>
                  <a:gd name="T17" fmla="*/ 218 h 308"/>
                  <a:gd name="T18" fmla="*/ 55 w 351"/>
                  <a:gd name="T19" fmla="*/ 231 h 308"/>
                  <a:gd name="T20" fmla="*/ 62 w 351"/>
                  <a:gd name="T21" fmla="*/ 213 h 308"/>
                  <a:gd name="T22" fmla="*/ 78 w 351"/>
                  <a:gd name="T23" fmla="*/ 220 h 308"/>
                  <a:gd name="T24" fmla="*/ 85 w 351"/>
                  <a:gd name="T25" fmla="*/ 237 h 308"/>
                  <a:gd name="T26" fmla="*/ 102 w 351"/>
                  <a:gd name="T27" fmla="*/ 239 h 308"/>
                  <a:gd name="T28" fmla="*/ 119 w 351"/>
                  <a:gd name="T29" fmla="*/ 279 h 308"/>
                  <a:gd name="T30" fmla="*/ 123 w 351"/>
                  <a:gd name="T31" fmla="*/ 299 h 308"/>
                  <a:gd name="T32" fmla="*/ 131 w 351"/>
                  <a:gd name="T33" fmla="*/ 308 h 308"/>
                  <a:gd name="T34" fmla="*/ 153 w 351"/>
                  <a:gd name="T35" fmla="*/ 293 h 308"/>
                  <a:gd name="T36" fmla="*/ 164 w 351"/>
                  <a:gd name="T37" fmla="*/ 268 h 308"/>
                  <a:gd name="T38" fmla="*/ 173 w 351"/>
                  <a:gd name="T39" fmla="*/ 255 h 308"/>
                  <a:gd name="T40" fmla="*/ 187 w 351"/>
                  <a:gd name="T41" fmla="*/ 235 h 308"/>
                  <a:gd name="T42" fmla="*/ 195 w 351"/>
                  <a:gd name="T43" fmla="*/ 218 h 308"/>
                  <a:gd name="T44" fmla="*/ 221 w 351"/>
                  <a:gd name="T45" fmla="*/ 225 h 308"/>
                  <a:gd name="T46" fmla="*/ 229 w 351"/>
                  <a:gd name="T47" fmla="*/ 236 h 308"/>
                  <a:gd name="T48" fmla="*/ 240 w 351"/>
                  <a:gd name="T49" fmla="*/ 233 h 308"/>
                  <a:gd name="T50" fmla="*/ 255 w 351"/>
                  <a:gd name="T51" fmla="*/ 249 h 308"/>
                  <a:gd name="T52" fmla="*/ 275 w 351"/>
                  <a:gd name="T53" fmla="*/ 233 h 308"/>
                  <a:gd name="T54" fmla="*/ 264 w 351"/>
                  <a:gd name="T55" fmla="*/ 229 h 308"/>
                  <a:gd name="T56" fmla="*/ 259 w 351"/>
                  <a:gd name="T57" fmla="*/ 210 h 308"/>
                  <a:gd name="T58" fmla="*/ 275 w 351"/>
                  <a:gd name="T59" fmla="*/ 209 h 308"/>
                  <a:gd name="T60" fmla="*/ 259 w 351"/>
                  <a:gd name="T61" fmla="*/ 187 h 308"/>
                  <a:gd name="T62" fmla="*/ 255 w 351"/>
                  <a:gd name="T63" fmla="*/ 163 h 308"/>
                  <a:gd name="T64" fmla="*/ 303 w 351"/>
                  <a:gd name="T65" fmla="*/ 143 h 308"/>
                  <a:gd name="T66" fmla="*/ 327 w 351"/>
                  <a:gd name="T67" fmla="*/ 121 h 308"/>
                  <a:gd name="T68" fmla="*/ 333 w 351"/>
                  <a:gd name="T69" fmla="*/ 111 h 308"/>
                  <a:gd name="T70" fmla="*/ 343 w 351"/>
                  <a:gd name="T71" fmla="*/ 85 h 308"/>
                  <a:gd name="T72" fmla="*/ 325 w 351"/>
                  <a:gd name="T73" fmla="*/ 78 h 308"/>
                  <a:gd name="T74" fmla="*/ 315 w 351"/>
                  <a:gd name="T75" fmla="*/ 68 h 308"/>
                  <a:gd name="T76" fmla="*/ 304 w 351"/>
                  <a:gd name="T77" fmla="*/ 73 h 308"/>
                  <a:gd name="T78" fmla="*/ 298 w 351"/>
                  <a:gd name="T79" fmla="*/ 63 h 308"/>
                  <a:gd name="T80" fmla="*/ 287 w 351"/>
                  <a:gd name="T81" fmla="*/ 62 h 308"/>
                  <a:gd name="T82" fmla="*/ 263 w 351"/>
                  <a:gd name="T83" fmla="*/ 58 h 308"/>
                  <a:gd name="T84" fmla="*/ 253 w 351"/>
                  <a:gd name="T85" fmla="*/ 59 h 308"/>
                  <a:gd name="T86" fmla="*/ 219 w 351"/>
                  <a:gd name="T87" fmla="*/ 55 h 308"/>
                  <a:gd name="T88" fmla="*/ 217 w 351"/>
                  <a:gd name="T89" fmla="*/ 39 h 308"/>
                  <a:gd name="T90" fmla="*/ 180 w 351"/>
                  <a:gd name="T91" fmla="*/ 16 h 308"/>
                  <a:gd name="T92" fmla="*/ 163 w 351"/>
                  <a:gd name="T93" fmla="*/ 5 h 308"/>
                  <a:gd name="T94" fmla="*/ 160 w 351"/>
                  <a:gd name="T95" fmla="*/ 31 h 308"/>
                  <a:gd name="T96" fmla="*/ 140 w 351"/>
                  <a:gd name="T97" fmla="*/ 33 h 308"/>
                  <a:gd name="T98" fmla="*/ 131 w 351"/>
                  <a:gd name="T99" fmla="*/ 41 h 308"/>
                  <a:gd name="T100" fmla="*/ 122 w 351"/>
                  <a:gd name="T101" fmla="*/ 55 h 308"/>
                  <a:gd name="T102" fmla="*/ 95 w 351"/>
                  <a:gd name="T103" fmla="*/ 67 h 308"/>
                  <a:gd name="T104" fmla="*/ 77 w 351"/>
                  <a:gd name="T105" fmla="*/ 50 h 308"/>
                  <a:gd name="T106" fmla="*/ 63 w 351"/>
                  <a:gd name="T107" fmla="*/ 47 h 308"/>
                  <a:gd name="T108" fmla="*/ 49 w 351"/>
                  <a:gd name="T109" fmla="*/ 31 h 308"/>
                  <a:gd name="T110" fmla="*/ 34 w 351"/>
                  <a:gd name="T111" fmla="*/ 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8">
                    <a:moveTo>
                      <a:pt x="33" y="7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3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7" y="109"/>
                      <a:pt x="37" y="115"/>
                      <a:pt x="37" y="122"/>
                    </a:cubicBezTo>
                    <a:cubicBezTo>
                      <a:pt x="41" y="127"/>
                      <a:pt x="42" y="131"/>
                      <a:pt x="42" y="133"/>
                    </a:cubicBezTo>
                    <a:cubicBezTo>
                      <a:pt x="42" y="135"/>
                      <a:pt x="43" y="138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3"/>
                      <a:pt x="45" y="157"/>
                    </a:cubicBezTo>
                    <a:cubicBezTo>
                      <a:pt x="43" y="160"/>
                      <a:pt x="45" y="165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5" y="192"/>
                      <a:pt x="45" y="194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3" y="213"/>
                      <a:pt x="43" y="216"/>
                      <a:pt x="45" y="217"/>
                    </a:cubicBezTo>
                    <a:cubicBezTo>
                      <a:pt x="47" y="218"/>
                      <a:pt x="47" y="218"/>
                      <a:pt x="47" y="218"/>
                    </a:cubicBezTo>
                    <a:cubicBezTo>
                      <a:pt x="51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1"/>
                      <a:pt x="53" y="231"/>
                      <a:pt x="53" y="231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29"/>
                      <a:pt x="57" y="228"/>
                      <a:pt x="58" y="226"/>
                    </a:cubicBezTo>
                    <a:cubicBezTo>
                      <a:pt x="59" y="225"/>
                      <a:pt x="59" y="225"/>
                      <a:pt x="59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1" y="223"/>
                      <a:pt x="61" y="222"/>
                      <a:pt x="63" y="220"/>
                    </a:cubicBezTo>
                    <a:cubicBezTo>
                      <a:pt x="63" y="218"/>
                      <a:pt x="63" y="215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0"/>
                      <a:pt x="63" y="210"/>
                      <a:pt x="63" y="210"/>
                    </a:cubicBezTo>
                    <a:cubicBezTo>
                      <a:pt x="70" y="209"/>
                      <a:pt x="73" y="209"/>
                      <a:pt x="75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9" y="239"/>
                      <a:pt x="89" y="239"/>
                      <a:pt x="89" y="23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7" y="233"/>
                      <a:pt x="97" y="233"/>
                      <a:pt x="97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5" y="274"/>
                      <a:pt x="115" y="274"/>
                      <a:pt x="115" y="274"/>
                    </a:cubicBezTo>
                    <a:cubicBezTo>
                      <a:pt x="119" y="278"/>
                      <a:pt x="119" y="278"/>
                      <a:pt x="119" y="278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3" y="299"/>
                      <a:pt x="123" y="299"/>
                      <a:pt x="123" y="299"/>
                    </a:cubicBezTo>
                    <a:cubicBezTo>
                      <a:pt x="125" y="295"/>
                      <a:pt x="128" y="293"/>
                      <a:pt x="129" y="293"/>
                    </a:cubicBezTo>
                    <a:cubicBezTo>
                      <a:pt x="131" y="294"/>
                      <a:pt x="131" y="295"/>
                      <a:pt x="131" y="296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8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7" y="295"/>
                      <a:pt x="149" y="293"/>
                      <a:pt x="153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8"/>
                      <a:pt x="168" y="288"/>
                      <a:pt x="168" y="288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5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7" y="235"/>
                      <a:pt x="187" y="235"/>
                      <a:pt x="187" y="235"/>
                    </a:cubicBezTo>
                    <a:cubicBezTo>
                      <a:pt x="179" y="218"/>
                      <a:pt x="179" y="218"/>
                      <a:pt x="179" y="218"/>
                    </a:cubicBezTo>
                    <a:cubicBezTo>
                      <a:pt x="195" y="225"/>
                      <a:pt x="195" y="225"/>
                      <a:pt x="195" y="225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8"/>
                      <a:pt x="195" y="218"/>
                      <a:pt x="195" y="218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1" y="236"/>
                      <a:pt x="221" y="236"/>
                      <a:pt x="221" y="236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9" y="236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6"/>
                      <a:pt x="278" y="236"/>
                      <a:pt x="278" y="236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5" y="229"/>
                      <a:pt x="265" y="229"/>
                      <a:pt x="265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59" y="210"/>
                      <a:pt x="259" y="210"/>
                      <a:pt x="259" y="210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7" y="208"/>
                      <a:pt x="267" y="208"/>
                      <a:pt x="267" y="208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09"/>
                      <a:pt x="275" y="209"/>
                      <a:pt x="275" y="209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9" y="187"/>
                      <a:pt x="259" y="187"/>
                      <a:pt x="259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5" y="173"/>
                      <a:pt x="255" y="173"/>
                      <a:pt x="255" y="173"/>
                    </a:cubicBezTo>
                    <a:cubicBezTo>
                      <a:pt x="255" y="163"/>
                      <a:pt x="255" y="163"/>
                      <a:pt x="255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1" y="157"/>
                      <a:pt x="271" y="157"/>
                      <a:pt x="271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3" y="139"/>
                      <a:pt x="313" y="139"/>
                      <a:pt x="313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29"/>
                      <a:pt x="317" y="129"/>
                      <a:pt x="317" y="129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3" y="112"/>
                      <a:pt x="333" y="112"/>
                      <a:pt x="333" y="112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3" y="111"/>
                      <a:pt x="333" y="111"/>
                      <a:pt x="333" y="111"/>
                    </a:cubicBezTo>
                    <a:cubicBezTo>
                      <a:pt x="337" y="107"/>
                      <a:pt x="337" y="107"/>
                      <a:pt x="337" y="107"/>
                    </a:cubicBezTo>
                    <a:cubicBezTo>
                      <a:pt x="341" y="99"/>
                      <a:pt x="341" y="99"/>
                      <a:pt x="341" y="99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5"/>
                      <a:pt x="343" y="85"/>
                      <a:pt x="343" y="85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79"/>
                      <a:pt x="351" y="79"/>
                      <a:pt x="351" y="79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8"/>
                      <a:pt x="325" y="78"/>
                      <a:pt x="325" y="78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9" y="73"/>
                      <a:pt x="319" y="73"/>
                      <a:pt x="319" y="73"/>
                    </a:cubicBezTo>
                    <a:cubicBezTo>
                      <a:pt x="315" y="68"/>
                      <a:pt x="315" y="68"/>
                      <a:pt x="315" y="68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1"/>
                      <a:pt x="302" y="69"/>
                    </a:cubicBezTo>
                    <a:cubicBezTo>
                      <a:pt x="302" y="67"/>
                      <a:pt x="301" y="65"/>
                      <a:pt x="299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7"/>
                      <a:pt x="296" y="57"/>
                      <a:pt x="296" y="57"/>
                    </a:cubicBezTo>
                    <a:cubicBezTo>
                      <a:pt x="294" y="57"/>
                      <a:pt x="294" y="57"/>
                      <a:pt x="294" y="57"/>
                    </a:cubicBezTo>
                    <a:cubicBezTo>
                      <a:pt x="288" y="61"/>
                      <a:pt x="288" y="61"/>
                      <a:pt x="288" y="61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4"/>
                      <a:pt x="272" y="64"/>
                      <a:pt x="272" y="64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3" y="58"/>
                      <a:pt x="263" y="58"/>
                      <a:pt x="263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2"/>
                      <a:pt x="259" y="52"/>
                      <a:pt x="259" y="52"/>
                    </a:cubicBezTo>
                    <a:cubicBezTo>
                      <a:pt x="253" y="59"/>
                      <a:pt x="253" y="59"/>
                      <a:pt x="253" y="59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3" y="60"/>
                      <a:pt x="233" y="60"/>
                      <a:pt x="233" y="60"/>
                    </a:cubicBezTo>
                    <a:cubicBezTo>
                      <a:pt x="226" y="59"/>
                      <a:pt x="226" y="59"/>
                      <a:pt x="226" y="59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08" y="29"/>
                      <a:pt x="208" y="29"/>
                      <a:pt x="208" y="29"/>
                    </a:cubicBezTo>
                    <a:cubicBezTo>
                      <a:pt x="209" y="23"/>
                      <a:pt x="209" y="23"/>
                      <a:pt x="209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4"/>
                      <a:pt x="156" y="35"/>
                      <a:pt x="153" y="35"/>
                    </a:cubicBezTo>
                    <a:cubicBezTo>
                      <a:pt x="145" y="35"/>
                      <a:pt x="145" y="35"/>
                      <a:pt x="145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3" y="51"/>
                      <a:pt x="123" y="53"/>
                      <a:pt x="122" y="55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19" y="59"/>
                      <a:pt x="116" y="60"/>
                      <a:pt x="111" y="59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2"/>
                      <a:pt x="59" y="42"/>
                      <a:pt x="59" y="42"/>
                    </a:cubicBezTo>
                    <a:cubicBezTo>
                      <a:pt x="56" y="38"/>
                      <a:pt x="54" y="35"/>
                      <a:pt x="53" y="33"/>
                    </a:cubicBezTo>
                    <a:cubicBezTo>
                      <a:pt x="53" y="32"/>
                      <a:pt x="53" y="31"/>
                      <a:pt x="51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29"/>
                      <a:pt x="44" y="27"/>
                      <a:pt x="43" y="23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ḷïḋè">
                <a:extLst>
                  <a:ext uri="{FF2B5EF4-FFF2-40B4-BE49-F238E27FC236}">
                    <a16:creationId xmlns="" xmlns:a16="http://schemas.microsoft.com/office/drawing/2014/main" id="{D15DE9CF-C61F-4DAE-A808-DA8BE76320C8}"/>
                  </a:ext>
                </a:extLst>
              </p:cNvPr>
              <p:cNvSpPr/>
              <p:nvPr/>
            </p:nvSpPr>
            <p:spPr bwMode="auto">
              <a:xfrm>
                <a:off x="1120" y="2052"/>
                <a:ext cx="1489" cy="904"/>
              </a:xfrm>
              <a:custGeom>
                <a:avLst/>
                <a:gdLst>
                  <a:gd name="T0" fmla="*/ 67 w 629"/>
                  <a:gd name="T1" fmla="*/ 18 h 382"/>
                  <a:gd name="T2" fmla="*/ 34 w 629"/>
                  <a:gd name="T3" fmla="*/ 29 h 382"/>
                  <a:gd name="T4" fmla="*/ 21 w 629"/>
                  <a:gd name="T5" fmla="*/ 54 h 382"/>
                  <a:gd name="T6" fmla="*/ 10 w 629"/>
                  <a:gd name="T7" fmla="*/ 105 h 382"/>
                  <a:gd name="T8" fmla="*/ 9 w 629"/>
                  <a:gd name="T9" fmla="*/ 119 h 382"/>
                  <a:gd name="T10" fmla="*/ 31 w 629"/>
                  <a:gd name="T11" fmla="*/ 166 h 382"/>
                  <a:gd name="T12" fmla="*/ 65 w 629"/>
                  <a:gd name="T13" fmla="*/ 204 h 382"/>
                  <a:gd name="T14" fmla="*/ 92 w 629"/>
                  <a:gd name="T15" fmla="*/ 196 h 382"/>
                  <a:gd name="T16" fmla="*/ 118 w 629"/>
                  <a:gd name="T17" fmla="*/ 230 h 382"/>
                  <a:gd name="T18" fmla="*/ 145 w 629"/>
                  <a:gd name="T19" fmla="*/ 250 h 382"/>
                  <a:gd name="T20" fmla="*/ 157 w 629"/>
                  <a:gd name="T21" fmla="*/ 271 h 382"/>
                  <a:gd name="T22" fmla="*/ 189 w 629"/>
                  <a:gd name="T23" fmla="*/ 293 h 382"/>
                  <a:gd name="T24" fmla="*/ 204 w 629"/>
                  <a:gd name="T25" fmla="*/ 302 h 382"/>
                  <a:gd name="T26" fmla="*/ 236 w 629"/>
                  <a:gd name="T27" fmla="*/ 314 h 382"/>
                  <a:gd name="T28" fmla="*/ 299 w 629"/>
                  <a:gd name="T29" fmla="*/ 324 h 382"/>
                  <a:gd name="T30" fmla="*/ 297 w 629"/>
                  <a:gd name="T31" fmla="*/ 350 h 382"/>
                  <a:gd name="T32" fmla="*/ 387 w 629"/>
                  <a:gd name="T33" fmla="*/ 339 h 382"/>
                  <a:gd name="T34" fmla="*/ 397 w 629"/>
                  <a:gd name="T35" fmla="*/ 369 h 382"/>
                  <a:gd name="T36" fmla="*/ 479 w 629"/>
                  <a:gd name="T37" fmla="*/ 357 h 382"/>
                  <a:gd name="T38" fmla="*/ 513 w 629"/>
                  <a:gd name="T39" fmla="*/ 340 h 382"/>
                  <a:gd name="T40" fmla="*/ 569 w 629"/>
                  <a:gd name="T41" fmla="*/ 360 h 382"/>
                  <a:gd name="T42" fmla="*/ 570 w 629"/>
                  <a:gd name="T43" fmla="*/ 358 h 382"/>
                  <a:gd name="T44" fmla="*/ 597 w 629"/>
                  <a:gd name="T45" fmla="*/ 348 h 382"/>
                  <a:gd name="T46" fmla="*/ 608 w 629"/>
                  <a:gd name="T47" fmla="*/ 332 h 382"/>
                  <a:gd name="T48" fmla="*/ 624 w 629"/>
                  <a:gd name="T49" fmla="*/ 281 h 382"/>
                  <a:gd name="T50" fmla="*/ 617 w 629"/>
                  <a:gd name="T51" fmla="*/ 248 h 382"/>
                  <a:gd name="T52" fmla="*/ 601 w 629"/>
                  <a:gd name="T53" fmla="*/ 207 h 382"/>
                  <a:gd name="T54" fmla="*/ 593 w 629"/>
                  <a:gd name="T55" fmla="*/ 192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4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50 h 382"/>
                  <a:gd name="T70" fmla="*/ 389 w 629"/>
                  <a:gd name="T71" fmla="*/ 134 h 382"/>
                  <a:gd name="T72" fmla="*/ 369 w 629"/>
                  <a:gd name="T73" fmla="*/ 136 h 382"/>
                  <a:gd name="T74" fmla="*/ 347 w 629"/>
                  <a:gd name="T75" fmla="*/ 98 h 382"/>
                  <a:gd name="T76" fmla="*/ 356 w 629"/>
                  <a:gd name="T77" fmla="*/ 74 h 382"/>
                  <a:gd name="T78" fmla="*/ 357 w 629"/>
                  <a:gd name="T79" fmla="*/ 40 h 382"/>
                  <a:gd name="T80" fmla="*/ 357 w 629"/>
                  <a:gd name="T81" fmla="*/ 22 h 382"/>
                  <a:gd name="T82" fmla="*/ 355 w 629"/>
                  <a:gd name="T83" fmla="*/ 20 h 382"/>
                  <a:gd name="T84" fmla="*/ 347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2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5 w 629"/>
                  <a:gd name="T99" fmla="*/ 10 h 382"/>
                  <a:gd name="T100" fmla="*/ 92 w 629"/>
                  <a:gd name="T101" fmla="*/ 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2"/>
                    </a:moveTo>
                    <a:cubicBezTo>
                      <a:pt x="77" y="2"/>
                      <a:pt x="77" y="2"/>
                      <a:pt x="77" y="2"/>
                    </a:cubicBezTo>
                    <a:cubicBezTo>
                      <a:pt x="76" y="6"/>
                      <a:pt x="73" y="8"/>
                      <a:pt x="70" y="11"/>
                    </a:cubicBezTo>
                    <a:cubicBezTo>
                      <a:pt x="67" y="12"/>
                      <a:pt x="67" y="14"/>
                      <a:pt x="67" y="16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20"/>
                      <a:pt x="65" y="23"/>
                      <a:pt x="62" y="28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1" y="31"/>
                      <a:pt x="59" y="32"/>
                      <a:pt x="57" y="32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4"/>
                      <a:pt x="22" y="50"/>
                      <a:pt x="21" y="54"/>
                    </a:cubicBezTo>
                    <a:cubicBezTo>
                      <a:pt x="21" y="56"/>
                      <a:pt x="23" y="63"/>
                      <a:pt x="29" y="75"/>
                    </a:cubicBezTo>
                    <a:cubicBezTo>
                      <a:pt x="32" y="84"/>
                      <a:pt x="32" y="84"/>
                      <a:pt x="32" y="84"/>
                    </a:cubicBezTo>
                    <a:cubicBezTo>
                      <a:pt x="34" y="88"/>
                      <a:pt x="33" y="92"/>
                      <a:pt x="29" y="98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10" y="105"/>
                      <a:pt x="10" y="105"/>
                      <a:pt x="10" y="105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9" y="116"/>
                      <a:pt x="9" y="116"/>
                      <a:pt x="9" y="116"/>
                    </a:cubicBezTo>
                    <a:cubicBezTo>
                      <a:pt x="10" y="117"/>
                      <a:pt x="10" y="118"/>
                      <a:pt x="9" y="118"/>
                    </a:cubicBezTo>
                    <a:cubicBezTo>
                      <a:pt x="9" y="119"/>
                      <a:pt x="9" y="119"/>
                      <a:pt x="9" y="119"/>
                    </a:cubicBezTo>
                    <a:cubicBezTo>
                      <a:pt x="7" y="120"/>
                      <a:pt x="5" y="124"/>
                      <a:pt x="2" y="131"/>
                    </a:cubicBezTo>
                    <a:cubicBezTo>
                      <a:pt x="0" y="137"/>
                      <a:pt x="1" y="143"/>
                      <a:pt x="6" y="150"/>
                    </a:cubicBezTo>
                    <a:cubicBezTo>
                      <a:pt x="15" y="150"/>
                      <a:pt x="15" y="150"/>
                      <a:pt x="15" y="150"/>
                    </a:cubicBezTo>
                    <a:cubicBezTo>
                      <a:pt x="19" y="150"/>
                      <a:pt x="23" y="156"/>
                      <a:pt x="30" y="165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6"/>
                      <a:pt x="31" y="166"/>
                      <a:pt x="31" y="166"/>
                    </a:cubicBezTo>
                    <a:cubicBezTo>
                      <a:pt x="31" y="168"/>
                      <a:pt x="32" y="170"/>
                      <a:pt x="34" y="17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55" y="192"/>
                      <a:pt x="55" y="192"/>
                      <a:pt x="55" y="192"/>
                    </a:cubicBezTo>
                    <a:cubicBezTo>
                      <a:pt x="65" y="204"/>
                      <a:pt x="65" y="204"/>
                      <a:pt x="65" y="204"/>
                    </a:cubicBezTo>
                    <a:cubicBezTo>
                      <a:pt x="70" y="204"/>
                      <a:pt x="70" y="204"/>
                      <a:pt x="70" y="20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94" y="207"/>
                      <a:pt x="94" y="207"/>
                      <a:pt x="94" y="207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18" y="230"/>
                      <a:pt x="118" y="230"/>
                      <a:pt x="118" y="230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35" y="252"/>
                      <a:pt x="135" y="252"/>
                      <a:pt x="135" y="252"/>
                    </a:cubicBezTo>
                    <a:cubicBezTo>
                      <a:pt x="145" y="250"/>
                      <a:pt x="145" y="250"/>
                      <a:pt x="145" y="250"/>
                    </a:cubicBezTo>
                    <a:cubicBezTo>
                      <a:pt x="146" y="250"/>
                      <a:pt x="146" y="250"/>
                      <a:pt x="146" y="250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7" y="251"/>
                      <a:pt x="147" y="251"/>
                      <a:pt x="147" y="251"/>
                    </a:cubicBezTo>
                    <a:cubicBezTo>
                      <a:pt x="148" y="252"/>
                      <a:pt x="148" y="252"/>
                      <a:pt x="148" y="252"/>
                    </a:cubicBezTo>
                    <a:cubicBezTo>
                      <a:pt x="157" y="271"/>
                      <a:pt x="157" y="271"/>
                      <a:pt x="157" y="271"/>
                    </a:cubicBezTo>
                    <a:cubicBezTo>
                      <a:pt x="168" y="278"/>
                      <a:pt x="168" y="278"/>
                      <a:pt x="168" y="278"/>
                    </a:cubicBezTo>
                    <a:cubicBezTo>
                      <a:pt x="177" y="280"/>
                      <a:pt x="177" y="280"/>
                      <a:pt x="177" y="280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189" y="293"/>
                      <a:pt x="189" y="293"/>
                      <a:pt x="189" y="293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2"/>
                      <a:pt x="204" y="302"/>
                      <a:pt x="204" y="302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2"/>
                      <a:pt x="229" y="312"/>
                      <a:pt x="229" y="312"/>
                    </a:cubicBezTo>
                    <a:cubicBezTo>
                      <a:pt x="230" y="312"/>
                      <a:pt x="230" y="312"/>
                      <a:pt x="230" y="312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36" y="314"/>
                      <a:pt x="236" y="314"/>
                      <a:pt x="236" y="314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4"/>
                      <a:pt x="263" y="324"/>
                      <a:pt x="263" y="324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73" y="322"/>
                      <a:pt x="273" y="322"/>
                      <a:pt x="273" y="322"/>
                    </a:cubicBezTo>
                    <a:cubicBezTo>
                      <a:pt x="287" y="320"/>
                      <a:pt x="296" y="321"/>
                      <a:pt x="299" y="324"/>
                    </a:cubicBezTo>
                    <a:cubicBezTo>
                      <a:pt x="301" y="328"/>
                      <a:pt x="300" y="331"/>
                      <a:pt x="295" y="335"/>
                    </a:cubicBezTo>
                    <a:cubicBezTo>
                      <a:pt x="291" y="339"/>
                      <a:pt x="291" y="339"/>
                      <a:pt x="291" y="339"/>
                    </a:cubicBezTo>
                    <a:cubicBezTo>
                      <a:pt x="290" y="341"/>
                      <a:pt x="292" y="344"/>
                      <a:pt x="297" y="349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297" y="350"/>
                      <a:pt x="297" y="350"/>
                      <a:pt x="297" y="350"/>
                    </a:cubicBezTo>
                    <a:cubicBezTo>
                      <a:pt x="300" y="352"/>
                      <a:pt x="300" y="352"/>
                      <a:pt x="300" y="352"/>
                    </a:cubicBezTo>
                    <a:cubicBezTo>
                      <a:pt x="301" y="351"/>
                      <a:pt x="301" y="351"/>
                      <a:pt x="301" y="351"/>
                    </a:cubicBezTo>
                    <a:cubicBezTo>
                      <a:pt x="311" y="332"/>
                      <a:pt x="319" y="322"/>
                      <a:pt x="325" y="320"/>
                    </a:cubicBezTo>
                    <a:cubicBezTo>
                      <a:pt x="331" y="318"/>
                      <a:pt x="343" y="323"/>
                      <a:pt x="363" y="335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7" y="340"/>
                      <a:pt x="387" y="340"/>
                      <a:pt x="387" y="340"/>
                    </a:cubicBezTo>
                    <a:cubicBezTo>
                      <a:pt x="387" y="341"/>
                      <a:pt x="387" y="341"/>
                      <a:pt x="387" y="341"/>
                    </a:cubicBezTo>
                    <a:cubicBezTo>
                      <a:pt x="385" y="352"/>
                      <a:pt x="385" y="352"/>
                      <a:pt x="385" y="352"/>
                    </a:cubicBezTo>
                    <a:cubicBezTo>
                      <a:pt x="397" y="354"/>
                      <a:pt x="397" y="354"/>
                      <a:pt x="397" y="354"/>
                    </a:cubicBezTo>
                    <a:cubicBezTo>
                      <a:pt x="397" y="369"/>
                      <a:pt x="397" y="369"/>
                      <a:pt x="397" y="369"/>
                    </a:cubicBezTo>
                    <a:cubicBezTo>
                      <a:pt x="401" y="376"/>
                      <a:pt x="403" y="380"/>
                      <a:pt x="405" y="381"/>
                    </a:cubicBezTo>
                    <a:cubicBezTo>
                      <a:pt x="407" y="382"/>
                      <a:pt x="419" y="382"/>
                      <a:pt x="441" y="381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8"/>
                      <a:pt x="465" y="358"/>
                      <a:pt x="465" y="358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40"/>
                      <a:pt x="512" y="340"/>
                      <a:pt x="512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13" y="340"/>
                      <a:pt x="513" y="340"/>
                      <a:pt x="513" y="340"/>
                    </a:cubicBezTo>
                    <a:cubicBezTo>
                      <a:pt x="528" y="338"/>
                      <a:pt x="537" y="338"/>
                      <a:pt x="539" y="340"/>
                    </a:cubicBezTo>
                    <a:cubicBezTo>
                      <a:pt x="557" y="354"/>
                      <a:pt x="557" y="354"/>
                      <a:pt x="557" y="354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3" y="357"/>
                      <a:pt x="563" y="357"/>
                      <a:pt x="563" y="357"/>
                    </a:cubicBezTo>
                    <a:cubicBezTo>
                      <a:pt x="569" y="360"/>
                      <a:pt x="569" y="360"/>
                      <a:pt x="569" y="360"/>
                    </a:cubicBezTo>
                    <a:cubicBezTo>
                      <a:pt x="570" y="360"/>
                      <a:pt x="570" y="360"/>
                      <a:pt x="570" y="360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3" y="346"/>
                      <a:pt x="573" y="346"/>
                      <a:pt x="573" y="346"/>
                    </a:cubicBezTo>
                    <a:cubicBezTo>
                      <a:pt x="571" y="342"/>
                      <a:pt x="571" y="339"/>
                      <a:pt x="573" y="337"/>
                    </a:cubicBezTo>
                    <a:cubicBezTo>
                      <a:pt x="573" y="335"/>
                      <a:pt x="575" y="334"/>
                      <a:pt x="579" y="333"/>
                    </a:cubicBezTo>
                    <a:cubicBezTo>
                      <a:pt x="585" y="332"/>
                      <a:pt x="590" y="337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4"/>
                      <a:pt x="607" y="344"/>
                      <a:pt x="607" y="344"/>
                    </a:cubicBezTo>
                    <a:cubicBezTo>
                      <a:pt x="609" y="344"/>
                      <a:pt x="610" y="342"/>
                      <a:pt x="610" y="340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7" y="329"/>
                      <a:pt x="608" y="326"/>
                      <a:pt x="611" y="325"/>
                    </a:cubicBezTo>
                    <a:cubicBezTo>
                      <a:pt x="615" y="322"/>
                      <a:pt x="615" y="322"/>
                      <a:pt x="615" y="322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1"/>
                      <a:pt x="623" y="285"/>
                      <a:pt x="624" y="281"/>
                    </a:cubicBezTo>
                    <a:cubicBezTo>
                      <a:pt x="625" y="270"/>
                      <a:pt x="625" y="270"/>
                      <a:pt x="625" y="270"/>
                    </a:cubicBezTo>
                    <a:cubicBezTo>
                      <a:pt x="623" y="265"/>
                      <a:pt x="622" y="262"/>
                      <a:pt x="622" y="259"/>
                    </a:cubicBezTo>
                    <a:cubicBezTo>
                      <a:pt x="622" y="258"/>
                      <a:pt x="620" y="254"/>
                      <a:pt x="617" y="249"/>
                    </a:cubicBezTo>
                    <a:cubicBezTo>
                      <a:pt x="617" y="249"/>
                      <a:pt x="617" y="249"/>
                      <a:pt x="617" y="249"/>
                    </a:cubicBezTo>
                    <a:cubicBezTo>
                      <a:pt x="617" y="248"/>
                      <a:pt x="617" y="248"/>
                      <a:pt x="617" y="248"/>
                    </a:cubicBezTo>
                    <a:cubicBezTo>
                      <a:pt x="615" y="234"/>
                      <a:pt x="615" y="234"/>
                      <a:pt x="615" y="234"/>
                    </a:cubicBezTo>
                    <a:cubicBezTo>
                      <a:pt x="615" y="231"/>
                      <a:pt x="615" y="228"/>
                      <a:pt x="615" y="224"/>
                    </a:cubicBezTo>
                    <a:cubicBezTo>
                      <a:pt x="612" y="221"/>
                      <a:pt x="609" y="218"/>
                      <a:pt x="608" y="216"/>
                    </a:cubicBezTo>
                    <a:cubicBezTo>
                      <a:pt x="602" y="208"/>
                      <a:pt x="602" y="208"/>
                      <a:pt x="602" y="208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599" y="196"/>
                      <a:pt x="599" y="196"/>
                      <a:pt x="599" y="196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2"/>
                      <a:pt x="593" y="192"/>
                      <a:pt x="593" y="192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6"/>
                      <a:pt x="583" y="196"/>
                      <a:pt x="583" y="196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200"/>
                      <a:pt x="577" y="200"/>
                      <a:pt x="577" y="200"/>
                    </a:cubicBezTo>
                    <a:cubicBezTo>
                      <a:pt x="577" y="208"/>
                      <a:pt x="577" y="208"/>
                      <a:pt x="577" y="208"/>
                    </a:cubicBezTo>
                    <a:cubicBezTo>
                      <a:pt x="577" y="209"/>
                      <a:pt x="577" y="209"/>
                      <a:pt x="577" y="209"/>
                    </a:cubicBezTo>
                    <a:cubicBezTo>
                      <a:pt x="563" y="214"/>
                      <a:pt x="563" y="214"/>
                      <a:pt x="563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1" y="207"/>
                      <a:pt x="551" y="207"/>
                      <a:pt x="551" y="207"/>
                    </a:cubicBezTo>
                    <a:cubicBezTo>
                      <a:pt x="548" y="215"/>
                      <a:pt x="548" y="215"/>
                      <a:pt x="548" y="215"/>
                    </a:cubicBezTo>
                    <a:cubicBezTo>
                      <a:pt x="538" y="218"/>
                      <a:pt x="538" y="218"/>
                      <a:pt x="538" y="218"/>
                    </a:cubicBezTo>
                    <a:cubicBezTo>
                      <a:pt x="532" y="214"/>
                      <a:pt x="532" y="214"/>
                      <a:pt x="532" y="214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200"/>
                      <a:pt x="522" y="200"/>
                      <a:pt x="522" y="200"/>
                    </a:cubicBezTo>
                    <a:cubicBezTo>
                      <a:pt x="519" y="193"/>
                      <a:pt x="519" y="193"/>
                      <a:pt x="519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10" y="186"/>
                      <a:pt x="510" y="186"/>
                      <a:pt x="510" y="186"/>
                    </a:cubicBezTo>
                    <a:cubicBezTo>
                      <a:pt x="506" y="180"/>
                      <a:pt x="506" y="180"/>
                      <a:pt x="506" y="180"/>
                    </a:cubicBezTo>
                    <a:cubicBezTo>
                      <a:pt x="501" y="172"/>
                      <a:pt x="501" y="172"/>
                      <a:pt x="501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6"/>
                      <a:pt x="487" y="176"/>
                      <a:pt x="487" y="176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60"/>
                      <a:pt x="417" y="158"/>
                      <a:pt x="415" y="156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1" y="154"/>
                      <a:pt x="411" y="154"/>
                      <a:pt x="411" y="154"/>
                    </a:cubicBezTo>
                    <a:cubicBezTo>
                      <a:pt x="403" y="150"/>
                      <a:pt x="403" y="150"/>
                      <a:pt x="403" y="150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1" y="148"/>
                      <a:pt x="400" y="146"/>
                      <a:pt x="399" y="145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5" y="136"/>
                      <a:pt x="395" y="136"/>
                      <a:pt x="395" y="136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7"/>
                      <a:pt x="385" y="137"/>
                      <a:pt x="385" y="137"/>
                    </a:cubicBezTo>
                    <a:cubicBezTo>
                      <a:pt x="384" y="138"/>
                      <a:pt x="384" y="138"/>
                      <a:pt x="384" y="138"/>
                    </a:cubicBezTo>
                    <a:cubicBezTo>
                      <a:pt x="382" y="139"/>
                      <a:pt x="380" y="140"/>
                      <a:pt x="379" y="140"/>
                    </a:cubicBezTo>
                    <a:cubicBezTo>
                      <a:pt x="375" y="141"/>
                      <a:pt x="372" y="140"/>
                      <a:pt x="369" y="136"/>
                    </a:cubicBezTo>
                    <a:cubicBezTo>
                      <a:pt x="361" y="128"/>
                      <a:pt x="361" y="128"/>
                      <a:pt x="361" y="128"/>
                    </a:cubicBezTo>
                    <a:cubicBezTo>
                      <a:pt x="358" y="124"/>
                      <a:pt x="356" y="121"/>
                      <a:pt x="355" y="119"/>
                    </a:cubicBezTo>
                    <a:cubicBezTo>
                      <a:pt x="353" y="116"/>
                      <a:pt x="353" y="116"/>
                      <a:pt x="353" y="116"/>
                    </a:cubicBezTo>
                    <a:cubicBezTo>
                      <a:pt x="351" y="113"/>
                      <a:pt x="349" y="110"/>
                      <a:pt x="347" y="108"/>
                    </a:cubicBezTo>
                    <a:cubicBezTo>
                      <a:pt x="346" y="104"/>
                      <a:pt x="346" y="101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47" y="98"/>
                      <a:pt x="347" y="98"/>
                      <a:pt x="347" y="98"/>
                    </a:cubicBezTo>
                    <a:cubicBezTo>
                      <a:pt x="352" y="89"/>
                      <a:pt x="352" y="89"/>
                      <a:pt x="352" y="89"/>
                    </a:cubicBezTo>
                    <a:cubicBezTo>
                      <a:pt x="355" y="80"/>
                      <a:pt x="355" y="80"/>
                      <a:pt x="355" y="80"/>
                    </a:cubicBezTo>
                    <a:cubicBezTo>
                      <a:pt x="356" y="74"/>
                      <a:pt x="356" y="74"/>
                      <a:pt x="356" y="74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2"/>
                      <a:pt x="349" y="52"/>
                      <a:pt x="349" y="52"/>
                    </a:cubicBezTo>
                    <a:cubicBezTo>
                      <a:pt x="349" y="46"/>
                      <a:pt x="351" y="43"/>
                      <a:pt x="355" y="42"/>
                    </a:cubicBezTo>
                    <a:cubicBezTo>
                      <a:pt x="357" y="42"/>
                      <a:pt x="357" y="41"/>
                      <a:pt x="357" y="40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7" y="22"/>
                      <a:pt x="357" y="22"/>
                      <a:pt x="357" y="22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22" y="7"/>
                      <a:pt x="322" y="7"/>
                      <a:pt x="322" y="7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4"/>
                      <a:pt x="299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10"/>
                      <a:pt x="260" y="12"/>
                    </a:cubicBezTo>
                    <a:cubicBezTo>
                      <a:pt x="257" y="14"/>
                      <a:pt x="253" y="15"/>
                      <a:pt x="247" y="17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15" y="18"/>
                      <a:pt x="215" y="18"/>
                      <a:pt x="215" y="18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8" y="22"/>
                      <a:pt x="188" y="22"/>
                      <a:pt x="188" y="22"/>
                    </a:cubicBezTo>
                    <a:cubicBezTo>
                      <a:pt x="187" y="22"/>
                      <a:pt x="187" y="22"/>
                      <a:pt x="187" y="22"/>
                    </a:cubicBezTo>
                    <a:cubicBezTo>
                      <a:pt x="179" y="18"/>
                      <a:pt x="179" y="18"/>
                      <a:pt x="179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8"/>
                      <a:pt x="165" y="15"/>
                      <a:pt x="161" y="10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6"/>
                      <a:pt x="158" y="4"/>
                      <a:pt x="158" y="4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9" y="4"/>
                    </a:cubicBez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10"/>
                      <a:pt x="135" y="10"/>
                      <a:pt x="135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7" y="11"/>
                      <a:pt x="112" y="10"/>
                      <a:pt x="106" y="8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4" y="2"/>
                      <a:pt x="84" y="2"/>
                      <a:pt x="84" y="2"/>
                    </a:cubicBezTo>
                    <a:lnTo>
                      <a:pt x="7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ş1ïdê">
                <a:extLst>
                  <a:ext uri="{FF2B5EF4-FFF2-40B4-BE49-F238E27FC236}">
                    <a16:creationId xmlns="" xmlns:a16="http://schemas.microsoft.com/office/drawing/2014/main" id="{4C0CAB63-091F-4D2D-AACC-4548917701C9}"/>
                  </a:ext>
                </a:extLst>
              </p:cNvPr>
              <p:cNvSpPr/>
              <p:nvPr/>
            </p:nvSpPr>
            <p:spPr bwMode="auto">
              <a:xfrm>
                <a:off x="2476" y="2805"/>
                <a:ext cx="673" cy="701"/>
              </a:xfrm>
              <a:custGeom>
                <a:avLst/>
                <a:gdLst>
                  <a:gd name="T0" fmla="*/ 10 w 284"/>
                  <a:gd name="T1" fmla="*/ 182 h 296"/>
                  <a:gd name="T2" fmla="*/ 41 w 284"/>
                  <a:gd name="T3" fmla="*/ 181 h 296"/>
                  <a:gd name="T4" fmla="*/ 42 w 284"/>
                  <a:gd name="T5" fmla="*/ 195 h 296"/>
                  <a:gd name="T6" fmla="*/ 68 w 284"/>
                  <a:gd name="T7" fmla="*/ 221 h 296"/>
                  <a:gd name="T8" fmla="*/ 72 w 284"/>
                  <a:gd name="T9" fmla="*/ 260 h 296"/>
                  <a:gd name="T10" fmla="*/ 110 w 284"/>
                  <a:gd name="T11" fmla="*/ 270 h 296"/>
                  <a:gd name="T12" fmla="*/ 118 w 284"/>
                  <a:gd name="T13" fmla="*/ 282 h 296"/>
                  <a:gd name="T14" fmla="*/ 136 w 284"/>
                  <a:gd name="T15" fmla="*/ 296 h 296"/>
                  <a:gd name="T16" fmla="*/ 136 w 284"/>
                  <a:gd name="T17" fmla="*/ 284 h 296"/>
                  <a:gd name="T18" fmla="*/ 135 w 284"/>
                  <a:gd name="T19" fmla="*/ 244 h 296"/>
                  <a:gd name="T20" fmla="*/ 162 w 284"/>
                  <a:gd name="T21" fmla="*/ 236 h 296"/>
                  <a:gd name="T22" fmla="*/ 190 w 284"/>
                  <a:gd name="T23" fmla="*/ 236 h 296"/>
                  <a:gd name="T24" fmla="*/ 220 w 284"/>
                  <a:gd name="T25" fmla="*/ 233 h 296"/>
                  <a:gd name="T26" fmla="*/ 256 w 284"/>
                  <a:gd name="T27" fmla="*/ 211 h 296"/>
                  <a:gd name="T28" fmla="*/ 265 w 284"/>
                  <a:gd name="T29" fmla="*/ 214 h 296"/>
                  <a:gd name="T30" fmla="*/ 270 w 284"/>
                  <a:gd name="T31" fmla="*/ 216 h 296"/>
                  <a:gd name="T32" fmla="*/ 284 w 284"/>
                  <a:gd name="T33" fmla="*/ 205 h 296"/>
                  <a:gd name="T34" fmla="*/ 274 w 284"/>
                  <a:gd name="T35" fmla="*/ 194 h 296"/>
                  <a:gd name="T36" fmla="*/ 252 w 284"/>
                  <a:gd name="T37" fmla="*/ 180 h 296"/>
                  <a:gd name="T38" fmla="*/ 236 w 284"/>
                  <a:gd name="T39" fmla="*/ 182 h 296"/>
                  <a:gd name="T40" fmla="*/ 230 w 284"/>
                  <a:gd name="T41" fmla="*/ 170 h 296"/>
                  <a:gd name="T42" fmla="*/ 234 w 284"/>
                  <a:gd name="T43" fmla="*/ 155 h 296"/>
                  <a:gd name="T44" fmla="*/ 226 w 284"/>
                  <a:gd name="T45" fmla="*/ 136 h 296"/>
                  <a:gd name="T46" fmla="*/ 232 w 284"/>
                  <a:gd name="T47" fmla="*/ 106 h 296"/>
                  <a:gd name="T48" fmla="*/ 216 w 284"/>
                  <a:gd name="T49" fmla="*/ 102 h 296"/>
                  <a:gd name="T50" fmla="*/ 200 w 284"/>
                  <a:gd name="T51" fmla="*/ 84 h 296"/>
                  <a:gd name="T52" fmla="*/ 198 w 284"/>
                  <a:gd name="T53" fmla="*/ 74 h 296"/>
                  <a:gd name="T54" fmla="*/ 206 w 284"/>
                  <a:gd name="T55" fmla="*/ 66 h 296"/>
                  <a:gd name="T56" fmla="*/ 236 w 284"/>
                  <a:gd name="T57" fmla="*/ 63 h 296"/>
                  <a:gd name="T58" fmla="*/ 243 w 284"/>
                  <a:gd name="T59" fmla="*/ 66 h 296"/>
                  <a:gd name="T60" fmla="*/ 256 w 284"/>
                  <a:gd name="T61" fmla="*/ 54 h 296"/>
                  <a:gd name="T62" fmla="*/ 235 w 284"/>
                  <a:gd name="T63" fmla="*/ 52 h 296"/>
                  <a:gd name="T64" fmla="*/ 227 w 284"/>
                  <a:gd name="T65" fmla="*/ 44 h 296"/>
                  <a:gd name="T66" fmla="*/ 222 w 284"/>
                  <a:gd name="T67" fmla="*/ 22 h 296"/>
                  <a:gd name="T68" fmla="*/ 198 w 284"/>
                  <a:gd name="T69" fmla="*/ 34 h 296"/>
                  <a:gd name="T70" fmla="*/ 201 w 284"/>
                  <a:gd name="T71" fmla="*/ 50 h 296"/>
                  <a:gd name="T72" fmla="*/ 193 w 284"/>
                  <a:gd name="T73" fmla="*/ 62 h 296"/>
                  <a:gd name="T74" fmla="*/ 183 w 284"/>
                  <a:gd name="T75" fmla="*/ 85 h 296"/>
                  <a:gd name="T76" fmla="*/ 183 w 284"/>
                  <a:gd name="T77" fmla="*/ 98 h 296"/>
                  <a:gd name="T78" fmla="*/ 178 w 284"/>
                  <a:gd name="T79" fmla="*/ 104 h 296"/>
                  <a:gd name="T80" fmla="*/ 173 w 284"/>
                  <a:gd name="T81" fmla="*/ 107 h 296"/>
                  <a:gd name="T82" fmla="*/ 154 w 284"/>
                  <a:gd name="T83" fmla="*/ 112 h 296"/>
                  <a:gd name="T84" fmla="*/ 138 w 284"/>
                  <a:gd name="T85" fmla="*/ 110 h 296"/>
                  <a:gd name="T86" fmla="*/ 129 w 284"/>
                  <a:gd name="T87" fmla="*/ 106 h 296"/>
                  <a:gd name="T88" fmla="*/ 122 w 284"/>
                  <a:gd name="T89" fmla="*/ 84 h 296"/>
                  <a:gd name="T90" fmla="*/ 113 w 284"/>
                  <a:gd name="T91" fmla="*/ 64 h 296"/>
                  <a:gd name="T92" fmla="*/ 110 w 284"/>
                  <a:gd name="T93" fmla="*/ 57 h 296"/>
                  <a:gd name="T94" fmla="*/ 100 w 284"/>
                  <a:gd name="T95" fmla="*/ 52 h 296"/>
                  <a:gd name="T96" fmla="*/ 86 w 284"/>
                  <a:gd name="T97" fmla="*/ 44 h 296"/>
                  <a:gd name="T98" fmla="*/ 86 w 284"/>
                  <a:gd name="T99" fmla="*/ 35 h 296"/>
                  <a:gd name="T100" fmla="*/ 77 w 284"/>
                  <a:gd name="T101" fmla="*/ 29 h 296"/>
                  <a:gd name="T102" fmla="*/ 61 w 284"/>
                  <a:gd name="T103" fmla="*/ 42 h 296"/>
                  <a:gd name="T104" fmla="*/ 50 w 284"/>
                  <a:gd name="T105" fmla="*/ 21 h 296"/>
                  <a:gd name="T106" fmla="*/ 40 w 284"/>
                  <a:gd name="T107" fmla="*/ 10 h 296"/>
                  <a:gd name="T108" fmla="*/ 28 w 284"/>
                  <a:gd name="T109" fmla="*/ 33 h 296"/>
                  <a:gd name="T110" fmla="*/ 28 w 284"/>
                  <a:gd name="T111" fmla="*/ 54 h 296"/>
                  <a:gd name="T112" fmla="*/ 46 w 284"/>
                  <a:gd name="T113" fmla="*/ 70 h 296"/>
                  <a:gd name="T114" fmla="*/ 31 w 284"/>
                  <a:gd name="T115" fmla="*/ 128 h 296"/>
                  <a:gd name="T116" fmla="*/ 2 w 284"/>
                  <a:gd name="T117" fmla="*/ 174 h 296"/>
                  <a:gd name="T118" fmla="*/ 2 w 284"/>
                  <a:gd name="T119" fmla="*/ 1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6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5"/>
                      <a:pt x="9" y="183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10" y="182"/>
                      <a:pt x="10" y="182"/>
                      <a:pt x="10" y="182"/>
                    </a:cubicBezTo>
                    <a:cubicBezTo>
                      <a:pt x="26" y="180"/>
                      <a:pt x="26" y="180"/>
                      <a:pt x="26" y="180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2" y="181"/>
                      <a:pt x="42" y="181"/>
                      <a:pt x="42" y="181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4"/>
                      <a:pt x="42" y="194"/>
                      <a:pt x="42" y="194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0"/>
                      <a:pt x="49" y="220"/>
                      <a:pt x="49" y="220"/>
                    </a:cubicBezTo>
                    <a:cubicBezTo>
                      <a:pt x="68" y="221"/>
                      <a:pt x="68" y="221"/>
                      <a:pt x="68" y="221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8"/>
                      <a:pt x="48" y="251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6"/>
                      <a:pt x="72" y="260"/>
                    </a:cubicBezTo>
                    <a:cubicBezTo>
                      <a:pt x="74" y="265"/>
                      <a:pt x="77" y="270"/>
                      <a:pt x="79" y="275"/>
                    </a:cubicBezTo>
                    <a:cubicBezTo>
                      <a:pt x="90" y="281"/>
                      <a:pt x="90" y="281"/>
                      <a:pt x="90" y="281"/>
                    </a:cubicBezTo>
                    <a:cubicBezTo>
                      <a:pt x="96" y="282"/>
                      <a:pt x="96" y="282"/>
                      <a:pt x="96" y="282"/>
                    </a:cubicBezTo>
                    <a:cubicBezTo>
                      <a:pt x="110" y="270"/>
                      <a:pt x="110" y="270"/>
                      <a:pt x="110" y="270"/>
                    </a:cubicBezTo>
                    <a:cubicBezTo>
                      <a:pt x="118" y="281"/>
                      <a:pt x="118" y="281"/>
                      <a:pt x="118" y="281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26" y="293"/>
                      <a:pt x="126" y="293"/>
                      <a:pt x="126" y="293"/>
                    </a:cubicBezTo>
                    <a:cubicBezTo>
                      <a:pt x="136" y="296"/>
                      <a:pt x="136" y="296"/>
                      <a:pt x="136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5"/>
                      <a:pt x="138" y="295"/>
                      <a:pt x="138" y="29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2" y="236"/>
                      <a:pt x="162" y="236"/>
                      <a:pt x="162" y="236"/>
                    </a:cubicBezTo>
                    <a:cubicBezTo>
                      <a:pt x="169" y="241"/>
                      <a:pt x="174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6"/>
                      <a:pt x="189" y="236"/>
                      <a:pt x="189" y="236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4" y="213"/>
                      <a:pt x="264" y="213"/>
                      <a:pt x="264" y="213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6" y="214"/>
                      <a:pt x="266" y="214"/>
                      <a:pt x="266" y="214"/>
                    </a:cubicBezTo>
                    <a:cubicBezTo>
                      <a:pt x="268" y="218"/>
                      <a:pt x="268" y="218"/>
                      <a:pt x="268" y="218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0" y="215"/>
                      <a:pt x="270" y="215"/>
                      <a:pt x="270" y="215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5"/>
                      <a:pt x="284" y="205"/>
                      <a:pt x="284" y="205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2" y="191"/>
                      <a:pt x="282" y="191"/>
                      <a:pt x="282" y="191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4" y="194"/>
                      <a:pt x="274" y="194"/>
                      <a:pt x="274" y="194"/>
                    </a:cubicBezTo>
                    <a:cubicBezTo>
                      <a:pt x="272" y="195"/>
                      <a:pt x="270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4" y="195"/>
                      <a:pt x="252" y="193"/>
                    </a:cubicBezTo>
                    <a:cubicBezTo>
                      <a:pt x="252" y="180"/>
                      <a:pt x="252" y="180"/>
                      <a:pt x="252" y="180"/>
                    </a:cubicBezTo>
                    <a:cubicBezTo>
                      <a:pt x="249" y="179"/>
                      <a:pt x="248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2" y="180"/>
                      <a:pt x="242" y="180"/>
                      <a:pt x="242" y="180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5"/>
                      <a:pt x="231" y="175"/>
                      <a:pt x="231" y="175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4"/>
                      <a:pt x="234" y="154"/>
                      <a:pt x="234" y="154"/>
                    </a:cubicBezTo>
                    <a:cubicBezTo>
                      <a:pt x="238" y="147"/>
                      <a:pt x="238" y="147"/>
                      <a:pt x="238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5"/>
                      <a:pt x="220" y="95"/>
                      <a:pt x="220" y="95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4"/>
                      <a:pt x="198" y="74"/>
                      <a:pt x="198" y="74"/>
                    </a:cubicBezTo>
                    <a:cubicBezTo>
                      <a:pt x="200" y="74"/>
                      <a:pt x="200" y="74"/>
                      <a:pt x="200" y="74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40" y="64"/>
                      <a:pt x="240" y="64"/>
                      <a:pt x="240" y="64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3"/>
                      <a:pt x="248" y="63"/>
                      <a:pt x="248" y="63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6" y="56"/>
                      <a:pt x="256" y="56"/>
                      <a:pt x="256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6" y="45"/>
                      <a:pt x="256" y="45"/>
                      <a:pt x="256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8" y="52"/>
                      <a:pt x="235" y="52"/>
                    </a:cubicBezTo>
                    <a:cubicBezTo>
                      <a:pt x="232" y="52"/>
                      <a:pt x="230" y="49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2" y="40"/>
                      <a:pt x="212" y="40"/>
                      <a:pt x="212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1"/>
                      <a:pt x="202" y="41"/>
                      <a:pt x="202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69"/>
                      <a:pt x="180" y="69"/>
                      <a:pt x="180" y="69"/>
                    </a:cubicBezTo>
                    <a:cubicBezTo>
                      <a:pt x="179" y="76"/>
                      <a:pt x="179" y="76"/>
                      <a:pt x="179" y="76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4" y="96"/>
                      <a:pt x="184" y="96"/>
                      <a:pt x="184" y="96"/>
                    </a:cubicBezTo>
                    <a:cubicBezTo>
                      <a:pt x="184" y="97"/>
                      <a:pt x="184" y="97"/>
                      <a:pt x="184" y="97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2" y="105"/>
                      <a:pt x="160" y="106"/>
                      <a:pt x="158" y="107"/>
                    </a:cubicBezTo>
                    <a:cubicBezTo>
                      <a:pt x="154" y="112"/>
                      <a:pt x="154" y="112"/>
                      <a:pt x="154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19"/>
                      <a:pt x="146" y="120"/>
                      <a:pt x="141" y="119"/>
                    </a:cubicBezTo>
                    <a:cubicBezTo>
                      <a:pt x="138" y="119"/>
                      <a:pt x="138" y="116"/>
                      <a:pt x="138" y="112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0"/>
                      <a:pt x="134" y="111"/>
                      <a:pt x="132" y="111"/>
                    </a:cubicBezTo>
                    <a:cubicBezTo>
                      <a:pt x="131" y="110"/>
                      <a:pt x="130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6"/>
                      <a:pt x="128" y="96"/>
                      <a:pt x="128" y="96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7"/>
                      <a:pt x="110" y="57"/>
                      <a:pt x="110" y="57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4" y="48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4"/>
                      <a:pt x="87" y="44"/>
                      <a:pt x="87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1"/>
                      <a:pt x="75" y="33"/>
                      <a:pt x="72" y="35"/>
                    </a:cubicBezTo>
                    <a:cubicBezTo>
                      <a:pt x="72" y="38"/>
                      <a:pt x="70" y="40"/>
                      <a:pt x="69" y="41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4"/>
                      <a:pt x="50" y="2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6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6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6" y="69"/>
                      <a:pt x="46" y="69"/>
                      <a:pt x="46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6"/>
                      <a:pt x="34" y="127"/>
                      <a:pt x="31" y="128"/>
                    </a:cubicBezTo>
                    <a:cubicBezTo>
                      <a:pt x="28" y="128"/>
                      <a:pt x="26" y="127"/>
                      <a:pt x="24" y="126"/>
                    </a:cubicBezTo>
                    <a:cubicBezTo>
                      <a:pt x="13" y="146"/>
                      <a:pt x="6" y="157"/>
                      <a:pt x="3" y="159"/>
                    </a:cubicBezTo>
                    <a:cubicBezTo>
                      <a:pt x="4" y="159"/>
                      <a:pt x="4" y="159"/>
                      <a:pt x="4" y="159"/>
                    </a:cubicBezTo>
                    <a:cubicBezTo>
                      <a:pt x="2" y="159"/>
                      <a:pt x="1" y="164"/>
                      <a:pt x="2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6"/>
                      <a:pt x="5" y="176"/>
                      <a:pt x="5" y="176"/>
                    </a:cubicBezTo>
                    <a:cubicBezTo>
                      <a:pt x="6" y="177"/>
                      <a:pt x="6" y="177"/>
                      <a:pt x="6" y="177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sļïḍe">
                <a:extLst>
                  <a:ext uri="{FF2B5EF4-FFF2-40B4-BE49-F238E27FC236}">
                    <a16:creationId xmlns="" xmlns:a16="http://schemas.microsoft.com/office/drawing/2014/main" id="{F9F3F6BE-32D4-44BA-B387-BCE8B046E43D}"/>
                  </a:ext>
                </a:extLst>
              </p:cNvPr>
              <p:cNvSpPr/>
              <p:nvPr/>
            </p:nvSpPr>
            <p:spPr bwMode="auto">
              <a:xfrm>
                <a:off x="2959" y="2796"/>
                <a:ext cx="455" cy="392"/>
              </a:xfrm>
              <a:custGeom>
                <a:avLst/>
                <a:gdLst>
                  <a:gd name="T0" fmla="*/ 142 w 192"/>
                  <a:gd name="T1" fmla="*/ 7 h 166"/>
                  <a:gd name="T2" fmla="*/ 131 w 192"/>
                  <a:gd name="T3" fmla="*/ 10 h 166"/>
                  <a:gd name="T4" fmla="*/ 129 w 192"/>
                  <a:gd name="T5" fmla="*/ 0 h 166"/>
                  <a:gd name="T6" fmla="*/ 125 w 192"/>
                  <a:gd name="T7" fmla="*/ 10 h 166"/>
                  <a:gd name="T8" fmla="*/ 119 w 192"/>
                  <a:gd name="T9" fmla="*/ 18 h 166"/>
                  <a:gd name="T10" fmla="*/ 108 w 192"/>
                  <a:gd name="T11" fmla="*/ 17 h 166"/>
                  <a:gd name="T12" fmla="*/ 106 w 192"/>
                  <a:gd name="T13" fmla="*/ 25 h 166"/>
                  <a:gd name="T14" fmla="*/ 94 w 192"/>
                  <a:gd name="T15" fmla="*/ 28 h 166"/>
                  <a:gd name="T16" fmla="*/ 90 w 192"/>
                  <a:gd name="T17" fmla="*/ 30 h 166"/>
                  <a:gd name="T18" fmla="*/ 80 w 192"/>
                  <a:gd name="T19" fmla="*/ 26 h 166"/>
                  <a:gd name="T20" fmla="*/ 73 w 192"/>
                  <a:gd name="T21" fmla="*/ 24 h 166"/>
                  <a:gd name="T22" fmla="*/ 84 w 192"/>
                  <a:gd name="T23" fmla="*/ 40 h 166"/>
                  <a:gd name="T24" fmla="*/ 90 w 192"/>
                  <a:gd name="T25" fmla="*/ 46 h 166"/>
                  <a:gd name="T26" fmla="*/ 88 w 192"/>
                  <a:gd name="T27" fmla="*/ 55 h 166"/>
                  <a:gd name="T28" fmla="*/ 69 w 192"/>
                  <a:gd name="T29" fmla="*/ 64 h 166"/>
                  <a:gd name="T30" fmla="*/ 62 w 192"/>
                  <a:gd name="T31" fmla="*/ 65 h 166"/>
                  <a:gd name="T32" fmla="*/ 55 w 192"/>
                  <a:gd name="T33" fmla="*/ 63 h 166"/>
                  <a:gd name="T34" fmla="*/ 47 w 192"/>
                  <a:gd name="T35" fmla="*/ 71 h 166"/>
                  <a:gd name="T36" fmla="*/ 39 w 192"/>
                  <a:gd name="T37" fmla="*/ 74 h 166"/>
                  <a:gd name="T38" fmla="*/ 8 w 192"/>
                  <a:gd name="T39" fmla="*/ 74 h 166"/>
                  <a:gd name="T40" fmla="*/ 4 w 192"/>
                  <a:gd name="T41" fmla="*/ 96 h 166"/>
                  <a:gd name="T42" fmla="*/ 11 w 192"/>
                  <a:gd name="T43" fmla="*/ 100 h 166"/>
                  <a:gd name="T44" fmla="*/ 15 w 192"/>
                  <a:gd name="T45" fmla="*/ 95 h 166"/>
                  <a:gd name="T46" fmla="*/ 28 w 192"/>
                  <a:gd name="T47" fmla="*/ 96 h 166"/>
                  <a:gd name="T48" fmla="*/ 31 w 192"/>
                  <a:gd name="T49" fmla="*/ 118 h 166"/>
                  <a:gd name="T50" fmla="*/ 26 w 192"/>
                  <a:gd name="T51" fmla="*/ 130 h 166"/>
                  <a:gd name="T52" fmla="*/ 38 w 192"/>
                  <a:gd name="T53" fmla="*/ 148 h 166"/>
                  <a:gd name="T54" fmla="*/ 33 w 192"/>
                  <a:gd name="T55" fmla="*/ 166 h 166"/>
                  <a:gd name="T56" fmla="*/ 46 w 192"/>
                  <a:gd name="T57" fmla="*/ 159 h 166"/>
                  <a:gd name="T58" fmla="*/ 55 w 192"/>
                  <a:gd name="T59" fmla="*/ 160 h 166"/>
                  <a:gd name="T60" fmla="*/ 84 w 192"/>
                  <a:gd name="T61" fmla="*/ 160 h 166"/>
                  <a:gd name="T62" fmla="*/ 98 w 192"/>
                  <a:gd name="T63" fmla="*/ 150 h 166"/>
                  <a:gd name="T64" fmla="*/ 114 w 192"/>
                  <a:gd name="T65" fmla="*/ 137 h 166"/>
                  <a:gd name="T66" fmla="*/ 124 w 192"/>
                  <a:gd name="T67" fmla="*/ 141 h 166"/>
                  <a:gd name="T68" fmla="*/ 137 w 192"/>
                  <a:gd name="T69" fmla="*/ 146 h 166"/>
                  <a:gd name="T70" fmla="*/ 146 w 192"/>
                  <a:gd name="T71" fmla="*/ 149 h 166"/>
                  <a:gd name="T72" fmla="*/ 148 w 192"/>
                  <a:gd name="T73" fmla="*/ 144 h 166"/>
                  <a:gd name="T74" fmla="*/ 151 w 192"/>
                  <a:gd name="T75" fmla="*/ 142 h 166"/>
                  <a:gd name="T76" fmla="*/ 157 w 192"/>
                  <a:gd name="T77" fmla="*/ 138 h 166"/>
                  <a:gd name="T78" fmla="*/ 173 w 192"/>
                  <a:gd name="T79" fmla="*/ 126 h 166"/>
                  <a:gd name="T80" fmla="*/ 176 w 192"/>
                  <a:gd name="T81" fmla="*/ 124 h 166"/>
                  <a:gd name="T82" fmla="*/ 183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6 w 192"/>
                  <a:gd name="T93" fmla="*/ 34 h 166"/>
                  <a:gd name="T94" fmla="*/ 178 w 192"/>
                  <a:gd name="T95" fmla="*/ 38 h 166"/>
                  <a:gd name="T96" fmla="*/ 168 w 192"/>
                  <a:gd name="T97" fmla="*/ 38 h 166"/>
                  <a:gd name="T98" fmla="*/ 167 w 192"/>
                  <a:gd name="T99" fmla="*/ 34 h 166"/>
                  <a:gd name="T100" fmla="*/ 166 w 192"/>
                  <a:gd name="T101" fmla="*/ 32 h 166"/>
                  <a:gd name="T102" fmla="*/ 156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0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4" y="4"/>
                      <a:pt x="144" y="4"/>
                      <a:pt x="144" y="4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1" y="11"/>
                      <a:pt x="139" y="13"/>
                      <a:pt x="136" y="13"/>
                    </a:cubicBezTo>
                    <a:cubicBezTo>
                      <a:pt x="135" y="13"/>
                      <a:pt x="133" y="12"/>
                      <a:pt x="132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1" y="10"/>
                      <a:pt x="131" y="10"/>
                      <a:pt x="131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5"/>
                      <a:pt x="130" y="5"/>
                      <a:pt x="130" y="5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2" y="26"/>
                      <a:pt x="92" y="26"/>
                      <a:pt x="92" y="2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4" y="30"/>
                      <a:pt x="84" y="30"/>
                      <a:pt x="84" y="30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6"/>
                      <a:pt x="90" y="46"/>
                      <a:pt x="90" y="46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7" y="63"/>
                      <a:pt x="57" y="63"/>
                      <a:pt x="57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" y="96"/>
                      <a:pt x="4" y="96"/>
                      <a:pt x="4" y="96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9" y="98"/>
                      <a:pt x="9" y="98"/>
                      <a:pt x="9" y="98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3" y="110"/>
                      <a:pt x="33" y="110"/>
                      <a:pt x="33" y="11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29" y="123"/>
                      <a:pt x="29" y="123"/>
                      <a:pt x="29" y="123"/>
                    </a:cubicBezTo>
                    <a:cubicBezTo>
                      <a:pt x="26" y="130"/>
                      <a:pt x="26" y="130"/>
                      <a:pt x="26" y="130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1" y="143"/>
                      <a:pt x="31" y="143"/>
                      <a:pt x="31" y="143"/>
                    </a:cubicBezTo>
                    <a:cubicBezTo>
                      <a:pt x="38" y="148"/>
                      <a:pt x="38" y="148"/>
                      <a:pt x="38" y="148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33" y="166"/>
                      <a:pt x="33" y="166"/>
                      <a:pt x="33" y="166"/>
                    </a:cubicBezTo>
                    <a:cubicBezTo>
                      <a:pt x="34" y="165"/>
                      <a:pt x="34" y="165"/>
                      <a:pt x="34" y="165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46" y="159"/>
                      <a:pt x="46" y="159"/>
                      <a:pt x="46" y="159"/>
                    </a:cubicBezTo>
                    <a:cubicBezTo>
                      <a:pt x="54" y="160"/>
                      <a:pt x="54" y="160"/>
                      <a:pt x="54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80" y="165"/>
                      <a:pt x="80" y="165"/>
                      <a:pt x="80" y="165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84" y="160"/>
                      <a:pt x="84" y="160"/>
                      <a:pt x="84" y="160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98" y="150"/>
                      <a:pt x="98" y="150"/>
                      <a:pt x="98" y="150"/>
                    </a:cubicBezTo>
                    <a:cubicBezTo>
                      <a:pt x="103" y="149"/>
                      <a:pt x="103" y="149"/>
                      <a:pt x="103" y="149"/>
                    </a:cubicBezTo>
                    <a:cubicBezTo>
                      <a:pt x="108" y="145"/>
                      <a:pt x="108" y="145"/>
                      <a:pt x="108" y="145"/>
                    </a:cubicBezTo>
                    <a:cubicBezTo>
                      <a:pt x="114" y="137"/>
                      <a:pt x="114" y="137"/>
                      <a:pt x="114" y="137"/>
                    </a:cubicBezTo>
                    <a:cubicBezTo>
                      <a:pt x="123" y="140"/>
                      <a:pt x="123" y="140"/>
                      <a:pt x="123" y="140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4" y="141"/>
                      <a:pt x="124" y="141"/>
                      <a:pt x="124" y="141"/>
                    </a:cubicBezTo>
                    <a:cubicBezTo>
                      <a:pt x="126" y="144"/>
                      <a:pt x="127" y="146"/>
                      <a:pt x="128" y="146"/>
                    </a:cubicBezTo>
                    <a:cubicBezTo>
                      <a:pt x="133" y="146"/>
                      <a:pt x="133" y="146"/>
                      <a:pt x="133" y="146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7" y="146"/>
                      <a:pt x="137" y="146"/>
                      <a:pt x="137" y="146"/>
                    </a:cubicBezTo>
                    <a:cubicBezTo>
                      <a:pt x="138" y="146"/>
                      <a:pt x="138" y="146"/>
                      <a:pt x="138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7" y="148"/>
                      <a:pt x="147" y="148"/>
                      <a:pt x="147" y="148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48" y="144"/>
                      <a:pt x="148" y="144"/>
                      <a:pt x="148" y="144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1" y="136"/>
                      <a:pt x="162" y="133"/>
                      <a:pt x="165" y="131"/>
                    </a:cubicBezTo>
                    <a:cubicBezTo>
                      <a:pt x="168" y="129"/>
                      <a:pt x="170" y="128"/>
                      <a:pt x="171" y="128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3"/>
                      <a:pt x="176" y="123"/>
                      <a:pt x="176" y="123"/>
                    </a:cubicBezTo>
                    <a:cubicBezTo>
                      <a:pt x="177" y="123"/>
                      <a:pt x="177" y="123"/>
                      <a:pt x="177" y="123"/>
                    </a:cubicBezTo>
                    <a:cubicBezTo>
                      <a:pt x="183" y="122"/>
                      <a:pt x="183" y="122"/>
                      <a:pt x="183" y="122"/>
                    </a:cubicBezTo>
                    <a:cubicBezTo>
                      <a:pt x="187" y="122"/>
                      <a:pt x="187" y="122"/>
                      <a:pt x="187" y="122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1" y="114"/>
                      <a:pt x="191" y="114"/>
                      <a:pt x="191" y="114"/>
                    </a:cubicBezTo>
                    <a:cubicBezTo>
                      <a:pt x="188" y="111"/>
                      <a:pt x="187" y="108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2"/>
                      <a:pt x="186" y="102"/>
                      <a:pt x="186" y="102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8" y="89"/>
                      <a:pt x="190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89" y="79"/>
                      <a:pt x="188" y="78"/>
                      <a:pt x="186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4" y="70"/>
                      <a:pt x="174" y="70"/>
                      <a:pt x="174" y="70"/>
                    </a:cubicBezTo>
                    <a:cubicBezTo>
                      <a:pt x="175" y="68"/>
                      <a:pt x="179" y="64"/>
                      <a:pt x="186" y="60"/>
                    </a:cubicBezTo>
                    <a:cubicBezTo>
                      <a:pt x="183" y="46"/>
                      <a:pt x="183" y="46"/>
                      <a:pt x="183" y="46"/>
                    </a:cubicBezTo>
                    <a:cubicBezTo>
                      <a:pt x="182" y="41"/>
                      <a:pt x="183" y="37"/>
                      <a:pt x="186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0" y="32"/>
                      <a:pt x="180" y="32"/>
                      <a:pt x="180" y="32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7" y="40"/>
                      <a:pt x="175" y="41"/>
                      <a:pt x="174" y="41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8"/>
                      <a:pt x="168" y="38"/>
                      <a:pt x="168" y="38"/>
                    </a:cubicBezTo>
                    <a:cubicBezTo>
                      <a:pt x="168" y="37"/>
                      <a:pt x="168" y="37"/>
                      <a:pt x="168" y="37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0"/>
                      <a:pt x="166" y="30"/>
                      <a:pt x="166" y="30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6" y="20"/>
                      <a:pt x="156" y="20"/>
                      <a:pt x="156" y="20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6"/>
                      <a:pt x="152" y="6"/>
                      <a:pt x="152" y="6"/>
                    </a:cubicBezTo>
                    <a:lnTo>
                      <a:pt x="15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şlïḓe">
                <a:extLst>
                  <a:ext uri="{FF2B5EF4-FFF2-40B4-BE49-F238E27FC236}">
                    <a16:creationId xmlns="" xmlns:a16="http://schemas.microsoft.com/office/drawing/2014/main" id="{1EE2A891-4CB3-4B51-A876-A3B9DF5FAE1E}"/>
                  </a:ext>
                </a:extLst>
              </p:cNvPr>
              <p:cNvSpPr/>
              <p:nvPr/>
            </p:nvSpPr>
            <p:spPr bwMode="auto">
              <a:xfrm>
                <a:off x="3033" y="3037"/>
                <a:ext cx="594" cy="452"/>
              </a:xfrm>
              <a:custGeom>
                <a:avLst/>
                <a:gdLst>
                  <a:gd name="T0" fmla="*/ 202 w 251"/>
                  <a:gd name="T1" fmla="*/ 6 h 191"/>
                  <a:gd name="T2" fmla="*/ 188 w 251"/>
                  <a:gd name="T3" fmla="*/ 18 h 191"/>
                  <a:gd name="T4" fmla="*/ 172 w 251"/>
                  <a:gd name="T5" fmla="*/ 22 h 191"/>
                  <a:gd name="T6" fmla="*/ 161 w 251"/>
                  <a:gd name="T7" fmla="*/ 21 h 191"/>
                  <a:gd name="T8" fmla="*/ 161 w 251"/>
                  <a:gd name="T9" fmla="*/ 21 h 191"/>
                  <a:gd name="T10" fmla="*/ 147 w 251"/>
                  <a:gd name="T11" fmla="*/ 26 h 191"/>
                  <a:gd name="T12" fmla="*/ 137 w 251"/>
                  <a:gd name="T13" fmla="*/ 32 h 191"/>
                  <a:gd name="T14" fmla="*/ 127 w 251"/>
                  <a:gd name="T15" fmla="*/ 40 h 191"/>
                  <a:gd name="T16" fmla="*/ 120 w 251"/>
                  <a:gd name="T17" fmla="*/ 47 h 191"/>
                  <a:gd name="T18" fmla="*/ 118 w 251"/>
                  <a:gd name="T19" fmla="*/ 51 h 191"/>
                  <a:gd name="T20" fmla="*/ 103 w 251"/>
                  <a:gd name="T21" fmla="*/ 48 h 191"/>
                  <a:gd name="T22" fmla="*/ 85 w 251"/>
                  <a:gd name="T23" fmla="*/ 40 h 191"/>
                  <a:gd name="T24" fmla="*/ 80 w 251"/>
                  <a:gd name="T25" fmla="*/ 46 h 191"/>
                  <a:gd name="T26" fmla="*/ 74 w 251"/>
                  <a:gd name="T27" fmla="*/ 51 h 191"/>
                  <a:gd name="T28" fmla="*/ 63 w 251"/>
                  <a:gd name="T29" fmla="*/ 58 h 191"/>
                  <a:gd name="T30" fmla="*/ 51 w 251"/>
                  <a:gd name="T31" fmla="*/ 67 h 191"/>
                  <a:gd name="T32" fmla="*/ 23 w 251"/>
                  <a:gd name="T33" fmla="*/ 62 h 191"/>
                  <a:gd name="T34" fmla="*/ 9 w 251"/>
                  <a:gd name="T35" fmla="*/ 65 h 191"/>
                  <a:gd name="T36" fmla="*/ 1 w 251"/>
                  <a:gd name="T37" fmla="*/ 69 h 191"/>
                  <a:gd name="T38" fmla="*/ 2 w 251"/>
                  <a:gd name="T39" fmla="*/ 79 h 191"/>
                  <a:gd name="T40" fmla="*/ 21 w 251"/>
                  <a:gd name="T41" fmla="*/ 79 h 191"/>
                  <a:gd name="T42" fmla="*/ 23 w 251"/>
                  <a:gd name="T43" fmla="*/ 94 h 191"/>
                  <a:gd name="T44" fmla="*/ 38 w 251"/>
                  <a:gd name="T45" fmla="*/ 92 h 191"/>
                  <a:gd name="T46" fmla="*/ 50 w 251"/>
                  <a:gd name="T47" fmla="*/ 89 h 191"/>
                  <a:gd name="T48" fmla="*/ 53 w 251"/>
                  <a:gd name="T49" fmla="*/ 108 h 191"/>
                  <a:gd name="T50" fmla="*/ 46 w 251"/>
                  <a:gd name="T51" fmla="*/ 116 h 191"/>
                  <a:gd name="T52" fmla="*/ 35 w 251"/>
                  <a:gd name="T53" fmla="*/ 124 h 191"/>
                  <a:gd name="T54" fmla="*/ 53 w 251"/>
                  <a:gd name="T55" fmla="*/ 128 h 191"/>
                  <a:gd name="T56" fmla="*/ 61 w 251"/>
                  <a:gd name="T57" fmla="*/ 133 h 191"/>
                  <a:gd name="T58" fmla="*/ 77 w 251"/>
                  <a:gd name="T59" fmla="*/ 142 h 191"/>
                  <a:gd name="T60" fmla="*/ 70 w 251"/>
                  <a:gd name="T61" fmla="*/ 150 h 191"/>
                  <a:gd name="T62" fmla="*/ 97 w 251"/>
                  <a:gd name="T63" fmla="*/ 178 h 191"/>
                  <a:gd name="T64" fmla="*/ 107 w 251"/>
                  <a:gd name="T65" fmla="*/ 174 h 191"/>
                  <a:gd name="T66" fmla="*/ 123 w 251"/>
                  <a:gd name="T67" fmla="*/ 184 h 191"/>
                  <a:gd name="T68" fmla="*/ 127 w 251"/>
                  <a:gd name="T69" fmla="*/ 179 h 191"/>
                  <a:gd name="T70" fmla="*/ 135 w 251"/>
                  <a:gd name="T71" fmla="*/ 180 h 191"/>
                  <a:gd name="T72" fmla="*/ 155 w 251"/>
                  <a:gd name="T73" fmla="*/ 185 h 191"/>
                  <a:gd name="T74" fmla="*/ 157 w 251"/>
                  <a:gd name="T75" fmla="*/ 186 h 191"/>
                  <a:gd name="T76" fmla="*/ 173 w 251"/>
                  <a:gd name="T77" fmla="*/ 173 h 191"/>
                  <a:gd name="T78" fmla="*/ 179 w 251"/>
                  <a:gd name="T79" fmla="*/ 178 h 191"/>
                  <a:gd name="T80" fmla="*/ 183 w 251"/>
                  <a:gd name="T81" fmla="*/ 170 h 191"/>
                  <a:gd name="T82" fmla="*/ 198 w 251"/>
                  <a:gd name="T83" fmla="*/ 152 h 191"/>
                  <a:gd name="T84" fmla="*/ 207 w 251"/>
                  <a:gd name="T85" fmla="*/ 154 h 191"/>
                  <a:gd name="T86" fmla="*/ 205 w 251"/>
                  <a:gd name="T87" fmla="*/ 143 h 191"/>
                  <a:gd name="T88" fmla="*/ 207 w 251"/>
                  <a:gd name="T89" fmla="*/ 137 h 191"/>
                  <a:gd name="T90" fmla="*/ 229 w 251"/>
                  <a:gd name="T91" fmla="*/ 126 h 191"/>
                  <a:gd name="T92" fmla="*/ 228 w 251"/>
                  <a:gd name="T93" fmla="*/ 114 h 191"/>
                  <a:gd name="T94" fmla="*/ 233 w 251"/>
                  <a:gd name="T95" fmla="*/ 105 h 191"/>
                  <a:gd name="T96" fmla="*/ 239 w 251"/>
                  <a:gd name="T97" fmla="*/ 90 h 191"/>
                  <a:gd name="T98" fmla="*/ 248 w 251"/>
                  <a:gd name="T99" fmla="*/ 78 h 191"/>
                  <a:gd name="T100" fmla="*/ 248 w 251"/>
                  <a:gd name="T101" fmla="*/ 67 h 191"/>
                  <a:gd name="T102" fmla="*/ 248 w 251"/>
                  <a:gd name="T103" fmla="*/ 60 h 191"/>
                  <a:gd name="T104" fmla="*/ 227 w 251"/>
                  <a:gd name="T105" fmla="*/ 61 h 191"/>
                  <a:gd name="T106" fmla="*/ 221 w 251"/>
                  <a:gd name="T107" fmla="*/ 51 h 191"/>
                  <a:gd name="T108" fmla="*/ 211 w 251"/>
                  <a:gd name="T109" fmla="*/ 50 h 191"/>
                  <a:gd name="T110" fmla="*/ 222 w 251"/>
                  <a:gd name="T111" fmla="*/ 29 h 191"/>
                  <a:gd name="T112" fmla="*/ 221 w 251"/>
                  <a:gd name="T113" fmla="*/ 14 h 191"/>
                  <a:gd name="T114" fmla="*/ 217 w 251"/>
                  <a:gd name="T115" fmla="*/ 0 h 191"/>
                  <a:gd name="T116" fmla="*/ 208 w 251"/>
                  <a:gd name="T117" fmla="*/ 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191">
                    <a:moveTo>
                      <a:pt x="201" y="4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7" y="14"/>
                      <a:pt x="197" y="14"/>
                      <a:pt x="197" y="14"/>
                    </a:cubicBezTo>
                    <a:cubicBezTo>
                      <a:pt x="195" y="16"/>
                      <a:pt x="192" y="18"/>
                      <a:pt x="189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5"/>
                      <a:pt x="184" y="15"/>
                      <a:pt x="184" y="15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2"/>
                      <a:pt x="167" y="20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3" y="24"/>
                      <a:pt x="153" y="24"/>
                      <a:pt x="153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39" y="30"/>
                      <a:pt x="139" y="30"/>
                      <a:pt x="139" y="30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5" y="34"/>
                      <a:pt x="134" y="36"/>
                      <a:pt x="135" y="37"/>
                    </a:cubicBezTo>
                    <a:cubicBezTo>
                      <a:pt x="138" y="41"/>
                      <a:pt x="138" y="41"/>
                      <a:pt x="138" y="41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19" y="50"/>
                      <a:pt x="119" y="50"/>
                      <a:pt x="119" y="50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5" y="49"/>
                      <a:pt x="92" y="46"/>
                      <a:pt x="89" y="42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1" y="46"/>
                      <a:pt x="81" y="46"/>
                      <a:pt x="81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7"/>
                      <a:pt x="51" y="67"/>
                      <a:pt x="51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3" y="67"/>
                      <a:pt x="2" y="68"/>
                      <a:pt x="1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2"/>
                      <a:pt x="37" y="92"/>
                      <a:pt x="37" y="92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8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9"/>
                      <a:pt x="50" y="89"/>
                      <a:pt x="50" y="89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6"/>
                      <a:pt x="46" y="116"/>
                      <a:pt x="46" y="116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1" y="133"/>
                      <a:pt x="61" y="133"/>
                      <a:pt x="61" y="133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8"/>
                      <a:pt x="71" y="164"/>
                      <a:pt x="75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8"/>
                      <a:pt x="97" y="178"/>
                      <a:pt x="97" y="178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1" y="184"/>
                      <a:pt x="121" y="184"/>
                      <a:pt x="121" y="184"/>
                    </a:cubicBezTo>
                    <a:cubicBezTo>
                      <a:pt x="123" y="184"/>
                      <a:pt x="123" y="184"/>
                      <a:pt x="123" y="184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7" y="179"/>
                      <a:pt x="127" y="179"/>
                      <a:pt x="127" y="179"/>
                    </a:cubicBezTo>
                    <a:cubicBezTo>
                      <a:pt x="128" y="179"/>
                      <a:pt x="128" y="179"/>
                      <a:pt x="128" y="179"/>
                    </a:cubicBezTo>
                    <a:cubicBezTo>
                      <a:pt x="135" y="180"/>
                      <a:pt x="135" y="180"/>
                      <a:pt x="135" y="180"/>
                    </a:cubicBezTo>
                    <a:cubicBezTo>
                      <a:pt x="137" y="167"/>
                      <a:pt x="137" y="167"/>
                      <a:pt x="137" y="167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5" y="185"/>
                      <a:pt x="155" y="185"/>
                      <a:pt x="155" y="185"/>
                    </a:cubicBezTo>
                    <a:cubicBezTo>
                      <a:pt x="156" y="185"/>
                      <a:pt x="156" y="185"/>
                      <a:pt x="156" y="185"/>
                    </a:cubicBezTo>
                    <a:cubicBezTo>
                      <a:pt x="157" y="185"/>
                      <a:pt x="157" y="185"/>
                      <a:pt x="157" y="185"/>
                    </a:cubicBezTo>
                    <a:cubicBezTo>
                      <a:pt x="157" y="186"/>
                      <a:pt x="157" y="186"/>
                      <a:pt x="157" y="186"/>
                    </a:cubicBezTo>
                    <a:cubicBezTo>
                      <a:pt x="157" y="191"/>
                      <a:pt x="157" y="191"/>
                      <a:pt x="157" y="191"/>
                    </a:cubicBezTo>
                    <a:cubicBezTo>
                      <a:pt x="160" y="190"/>
                      <a:pt x="160" y="190"/>
                      <a:pt x="160" y="190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9" y="181"/>
                      <a:pt x="179" y="181"/>
                      <a:pt x="179" y="181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3" y="170"/>
                      <a:pt x="183" y="170"/>
                      <a:pt x="183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2"/>
                      <a:pt x="198" y="152"/>
                      <a:pt x="198" y="152"/>
                    </a:cubicBezTo>
                    <a:cubicBezTo>
                      <a:pt x="199" y="152"/>
                      <a:pt x="199" y="152"/>
                      <a:pt x="199" y="152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7"/>
                      <a:pt x="207" y="137"/>
                      <a:pt x="207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9" y="126"/>
                      <a:pt x="229" y="126"/>
                      <a:pt x="229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4"/>
                      <a:pt x="228" y="114"/>
                      <a:pt x="228" y="11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3" y="105"/>
                      <a:pt x="233" y="105"/>
                      <a:pt x="233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5" y="84"/>
                      <a:pt x="245" y="84"/>
                      <a:pt x="245" y="84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5" y="60"/>
                      <a:pt x="245" y="60"/>
                      <a:pt x="245" y="60"/>
                    </a:cubicBezTo>
                    <a:cubicBezTo>
                      <a:pt x="239" y="63"/>
                      <a:pt x="239" y="63"/>
                      <a:pt x="239" y="63"/>
                    </a:cubicBezTo>
                    <a:cubicBezTo>
                      <a:pt x="236" y="65"/>
                      <a:pt x="232" y="64"/>
                      <a:pt x="227" y="61"/>
                    </a:cubicBezTo>
                    <a:cubicBezTo>
                      <a:pt x="225" y="59"/>
                      <a:pt x="225" y="55"/>
                      <a:pt x="226" y="49"/>
                    </a:cubicBezTo>
                    <a:cubicBezTo>
                      <a:pt x="223" y="49"/>
                      <a:pt x="223" y="49"/>
                      <a:pt x="223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5" y="57"/>
                      <a:pt x="214" y="57"/>
                    </a:cubicBezTo>
                    <a:cubicBezTo>
                      <a:pt x="213" y="57"/>
                      <a:pt x="213" y="57"/>
                      <a:pt x="212" y="57"/>
                    </a:cubicBezTo>
                    <a:cubicBezTo>
                      <a:pt x="211" y="56"/>
                      <a:pt x="211" y="54"/>
                      <a:pt x="211" y="50"/>
                    </a:cubicBezTo>
                    <a:cubicBezTo>
                      <a:pt x="211" y="47"/>
                      <a:pt x="211" y="44"/>
                      <a:pt x="212" y="44"/>
                    </a:cubicBezTo>
                    <a:cubicBezTo>
                      <a:pt x="213" y="42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1" y="14"/>
                      <a:pt x="221" y="14"/>
                      <a:pt x="221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2"/>
                      <a:pt x="219" y="1"/>
                      <a:pt x="217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4"/>
                    </a:cubicBezTo>
                    <a:cubicBezTo>
                      <a:pt x="206" y="4"/>
                      <a:pt x="203" y="4"/>
                      <a:pt x="20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ṣľiḓe">
                <a:extLst>
                  <a:ext uri="{FF2B5EF4-FFF2-40B4-BE49-F238E27FC236}">
                    <a16:creationId xmlns="" xmlns:a16="http://schemas.microsoft.com/office/drawing/2014/main" id="{D77AD21C-6BA4-4E64-B1A7-1C4B262DECF3}"/>
                  </a:ext>
                </a:extLst>
              </p:cNvPr>
              <p:cNvSpPr/>
              <p:nvPr/>
            </p:nvSpPr>
            <p:spPr bwMode="auto">
              <a:xfrm>
                <a:off x="3115" y="2540"/>
                <a:ext cx="337" cy="341"/>
              </a:xfrm>
              <a:custGeom>
                <a:avLst/>
                <a:gdLst>
                  <a:gd name="T0" fmla="*/ 134 w 142"/>
                  <a:gd name="T1" fmla="*/ 16 h 144"/>
                  <a:gd name="T2" fmla="*/ 129 w 142"/>
                  <a:gd name="T3" fmla="*/ 14 h 144"/>
                  <a:gd name="T4" fmla="*/ 125 w 142"/>
                  <a:gd name="T5" fmla="*/ 12 h 144"/>
                  <a:gd name="T6" fmla="*/ 117 w 142"/>
                  <a:gd name="T7" fmla="*/ 14 h 144"/>
                  <a:gd name="T8" fmla="*/ 111 w 142"/>
                  <a:gd name="T9" fmla="*/ 11 h 144"/>
                  <a:gd name="T10" fmla="*/ 110 w 142"/>
                  <a:gd name="T11" fmla="*/ 10 h 144"/>
                  <a:gd name="T12" fmla="*/ 102 w 142"/>
                  <a:gd name="T13" fmla="*/ 2 h 144"/>
                  <a:gd name="T14" fmla="*/ 88 w 142"/>
                  <a:gd name="T15" fmla="*/ 8 h 144"/>
                  <a:gd name="T16" fmla="*/ 86 w 142"/>
                  <a:gd name="T17" fmla="*/ 20 h 144"/>
                  <a:gd name="T18" fmla="*/ 81 w 142"/>
                  <a:gd name="T19" fmla="*/ 30 h 144"/>
                  <a:gd name="T20" fmla="*/ 72 w 142"/>
                  <a:gd name="T21" fmla="*/ 43 h 144"/>
                  <a:gd name="T22" fmla="*/ 58 w 142"/>
                  <a:gd name="T23" fmla="*/ 59 h 144"/>
                  <a:gd name="T24" fmla="*/ 44 w 142"/>
                  <a:gd name="T25" fmla="*/ 72 h 144"/>
                  <a:gd name="T26" fmla="*/ 36 w 142"/>
                  <a:gd name="T27" fmla="*/ 82 h 144"/>
                  <a:gd name="T28" fmla="*/ 0 w 142"/>
                  <a:gd name="T29" fmla="*/ 84 h 144"/>
                  <a:gd name="T30" fmla="*/ 10 w 142"/>
                  <a:gd name="T31" fmla="*/ 113 h 144"/>
                  <a:gd name="T32" fmla="*/ 16 w 142"/>
                  <a:gd name="T33" fmla="*/ 117 h 144"/>
                  <a:gd name="T34" fmla="*/ 21 w 142"/>
                  <a:gd name="T35" fmla="*/ 131 h 144"/>
                  <a:gd name="T36" fmla="*/ 22 w 142"/>
                  <a:gd name="T37" fmla="*/ 134 h 144"/>
                  <a:gd name="T38" fmla="*/ 31 w 142"/>
                  <a:gd name="T39" fmla="*/ 131 h 144"/>
                  <a:gd name="T40" fmla="*/ 35 w 142"/>
                  <a:gd name="T41" fmla="*/ 133 h 144"/>
                  <a:gd name="T42" fmla="*/ 38 w 142"/>
                  <a:gd name="T43" fmla="*/ 123 h 144"/>
                  <a:gd name="T44" fmla="*/ 55 w 142"/>
                  <a:gd name="T45" fmla="*/ 116 h 144"/>
                  <a:gd name="T46" fmla="*/ 56 w 142"/>
                  <a:gd name="T47" fmla="*/ 106 h 144"/>
                  <a:gd name="T48" fmla="*/ 60 w 142"/>
                  <a:gd name="T49" fmla="*/ 103 h 144"/>
                  <a:gd name="T50" fmla="*/ 61 w 142"/>
                  <a:gd name="T51" fmla="*/ 103 h 144"/>
                  <a:gd name="T52" fmla="*/ 68 w 142"/>
                  <a:gd name="T53" fmla="*/ 110 h 144"/>
                  <a:gd name="T54" fmla="*/ 70 w 142"/>
                  <a:gd name="T55" fmla="*/ 116 h 144"/>
                  <a:gd name="T56" fmla="*/ 76 w 142"/>
                  <a:gd name="T57" fmla="*/ 108 h 144"/>
                  <a:gd name="T58" fmla="*/ 81 w 142"/>
                  <a:gd name="T59" fmla="*/ 106 h 144"/>
                  <a:gd name="T60" fmla="*/ 87 w 142"/>
                  <a:gd name="T61" fmla="*/ 107 h 144"/>
                  <a:gd name="T62" fmla="*/ 90 w 142"/>
                  <a:gd name="T63" fmla="*/ 118 h 144"/>
                  <a:gd name="T64" fmla="*/ 94 w 142"/>
                  <a:gd name="T65" fmla="*/ 127 h 144"/>
                  <a:gd name="T66" fmla="*/ 97 w 142"/>
                  <a:gd name="T67" fmla="*/ 135 h 144"/>
                  <a:gd name="T68" fmla="*/ 104 w 142"/>
                  <a:gd name="T69" fmla="*/ 135 h 144"/>
                  <a:gd name="T70" fmla="*/ 104 w 142"/>
                  <a:gd name="T71" fmla="*/ 136 h 144"/>
                  <a:gd name="T72" fmla="*/ 108 w 142"/>
                  <a:gd name="T73" fmla="*/ 144 h 144"/>
                  <a:gd name="T74" fmla="*/ 110 w 142"/>
                  <a:gd name="T75" fmla="*/ 138 h 144"/>
                  <a:gd name="T76" fmla="*/ 112 w 142"/>
                  <a:gd name="T77" fmla="*/ 137 h 144"/>
                  <a:gd name="T78" fmla="*/ 115 w 142"/>
                  <a:gd name="T79" fmla="*/ 135 h 144"/>
                  <a:gd name="T80" fmla="*/ 118 w 142"/>
                  <a:gd name="T81" fmla="*/ 132 h 144"/>
                  <a:gd name="T82" fmla="*/ 94 w 142"/>
                  <a:gd name="T83" fmla="*/ 84 h 144"/>
                  <a:gd name="T84" fmla="*/ 88 w 142"/>
                  <a:gd name="T85" fmla="*/ 64 h 144"/>
                  <a:gd name="T86" fmla="*/ 87 w 142"/>
                  <a:gd name="T87" fmla="*/ 64 h 144"/>
                  <a:gd name="T88" fmla="*/ 91 w 142"/>
                  <a:gd name="T89" fmla="*/ 52 h 144"/>
                  <a:gd name="T90" fmla="*/ 130 w 142"/>
                  <a:gd name="T91" fmla="*/ 44 h 144"/>
                  <a:gd name="T92" fmla="*/ 140 w 142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2" h="144">
                    <a:moveTo>
                      <a:pt x="142" y="29"/>
                    </a:moveTo>
                    <a:cubicBezTo>
                      <a:pt x="139" y="22"/>
                      <a:pt x="139" y="22"/>
                      <a:pt x="139" y="22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0" y="15"/>
                      <a:pt x="130" y="15"/>
                      <a:pt x="130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9" y="14"/>
                      <a:pt x="129" y="14"/>
                      <a:pt x="129" y="14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8" y="46"/>
                      <a:pt x="65" y="49"/>
                      <a:pt x="62" y="52"/>
                    </a:cubicBezTo>
                    <a:cubicBezTo>
                      <a:pt x="58" y="59"/>
                      <a:pt x="58" y="59"/>
                      <a:pt x="58" y="59"/>
                    </a:cubicBezTo>
                    <a:cubicBezTo>
                      <a:pt x="57" y="61"/>
                      <a:pt x="54" y="63"/>
                      <a:pt x="48" y="66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3"/>
                      <a:pt x="10" y="113"/>
                      <a:pt x="10" y="113"/>
                    </a:cubicBezTo>
                    <a:cubicBezTo>
                      <a:pt x="16" y="116"/>
                      <a:pt x="16" y="116"/>
                      <a:pt x="16" y="116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2" y="133"/>
                      <a:pt x="32" y="133"/>
                      <a:pt x="32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4" y="130"/>
                      <a:pt x="34" y="130"/>
                      <a:pt x="34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4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1"/>
                      <a:pt x="55" y="111"/>
                      <a:pt x="55" y="111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3"/>
                      <a:pt x="61" y="103"/>
                      <a:pt x="61" y="103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8" y="107"/>
                      <a:pt x="88" y="107"/>
                      <a:pt x="88" y="107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2"/>
                      <a:pt x="94" y="132"/>
                      <a:pt x="94" y="132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2" y="137"/>
                      <a:pt x="112" y="137"/>
                      <a:pt x="112" y="137"/>
                    </a:cubicBezTo>
                    <a:cubicBezTo>
                      <a:pt x="114" y="135"/>
                      <a:pt x="114" y="135"/>
                      <a:pt x="114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8" y="133"/>
                      <a:pt x="118" y="133"/>
                      <a:pt x="118" y="133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90" y="52"/>
                      <a:pt x="90" y="52"/>
                      <a:pt x="90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2" y="52"/>
                      <a:pt x="92" y="52"/>
                      <a:pt x="92" y="52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3"/>
                      <a:pt x="131" y="43"/>
                      <a:pt x="131" y="43"/>
                    </a:cubicBezTo>
                    <a:cubicBezTo>
                      <a:pt x="136" y="42"/>
                      <a:pt x="139" y="40"/>
                      <a:pt x="140" y="38"/>
                    </a:cubicBezTo>
                    <a:cubicBezTo>
                      <a:pt x="141" y="36"/>
                      <a:pt x="142" y="33"/>
                      <a:pt x="14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ṥlíḓè">
                <a:extLst>
                  <a:ext uri="{FF2B5EF4-FFF2-40B4-BE49-F238E27FC236}">
                    <a16:creationId xmlns="" xmlns:a16="http://schemas.microsoft.com/office/drawing/2014/main" id="{2B99CE18-E817-40C5-BB05-C51598269C10}"/>
                  </a:ext>
                </a:extLst>
              </p:cNvPr>
              <p:cNvSpPr/>
              <p:nvPr/>
            </p:nvSpPr>
            <p:spPr bwMode="auto">
              <a:xfrm>
                <a:off x="3115" y="1877"/>
                <a:ext cx="384" cy="684"/>
              </a:xfrm>
              <a:custGeom>
                <a:avLst/>
                <a:gdLst>
                  <a:gd name="T0" fmla="*/ 48 w 162"/>
                  <a:gd name="T1" fmla="*/ 90 h 289"/>
                  <a:gd name="T2" fmla="*/ 61 w 162"/>
                  <a:gd name="T3" fmla="*/ 100 h 289"/>
                  <a:gd name="T4" fmla="*/ 70 w 162"/>
                  <a:gd name="T5" fmla="*/ 108 h 289"/>
                  <a:gd name="T6" fmla="*/ 88 w 162"/>
                  <a:gd name="T7" fmla="*/ 114 h 289"/>
                  <a:gd name="T8" fmla="*/ 88 w 162"/>
                  <a:gd name="T9" fmla="*/ 115 h 289"/>
                  <a:gd name="T10" fmla="*/ 93 w 162"/>
                  <a:gd name="T11" fmla="*/ 123 h 289"/>
                  <a:gd name="T12" fmla="*/ 89 w 162"/>
                  <a:gd name="T13" fmla="*/ 136 h 289"/>
                  <a:gd name="T14" fmla="*/ 88 w 162"/>
                  <a:gd name="T15" fmla="*/ 144 h 289"/>
                  <a:gd name="T16" fmla="*/ 84 w 162"/>
                  <a:gd name="T17" fmla="*/ 158 h 289"/>
                  <a:gd name="T18" fmla="*/ 70 w 162"/>
                  <a:gd name="T19" fmla="*/ 156 h 289"/>
                  <a:gd name="T20" fmla="*/ 56 w 162"/>
                  <a:gd name="T21" fmla="*/ 166 h 289"/>
                  <a:gd name="T22" fmla="*/ 58 w 162"/>
                  <a:gd name="T23" fmla="*/ 177 h 289"/>
                  <a:gd name="T24" fmla="*/ 44 w 162"/>
                  <a:gd name="T25" fmla="*/ 174 h 289"/>
                  <a:gd name="T26" fmla="*/ 32 w 162"/>
                  <a:gd name="T27" fmla="*/ 169 h 289"/>
                  <a:gd name="T28" fmla="*/ 20 w 162"/>
                  <a:gd name="T29" fmla="*/ 196 h 289"/>
                  <a:gd name="T30" fmla="*/ 24 w 162"/>
                  <a:gd name="T31" fmla="*/ 204 h 289"/>
                  <a:gd name="T32" fmla="*/ 26 w 162"/>
                  <a:gd name="T33" fmla="*/ 211 h 289"/>
                  <a:gd name="T34" fmla="*/ 27 w 162"/>
                  <a:gd name="T35" fmla="*/ 222 h 289"/>
                  <a:gd name="T36" fmla="*/ 3 w 162"/>
                  <a:gd name="T37" fmla="*/ 227 h 289"/>
                  <a:gd name="T38" fmla="*/ 3 w 162"/>
                  <a:gd name="T39" fmla="*/ 243 h 289"/>
                  <a:gd name="T40" fmla="*/ 6 w 162"/>
                  <a:gd name="T41" fmla="*/ 254 h 289"/>
                  <a:gd name="T42" fmla="*/ 33 w 162"/>
                  <a:gd name="T43" fmla="*/ 252 h 289"/>
                  <a:gd name="T44" fmla="*/ 43 w 162"/>
                  <a:gd name="T45" fmla="*/ 260 h 289"/>
                  <a:gd name="T46" fmla="*/ 51 w 162"/>
                  <a:gd name="T47" fmla="*/ 266 h 289"/>
                  <a:gd name="T48" fmla="*/ 58 w 162"/>
                  <a:gd name="T49" fmla="*/ 260 h 289"/>
                  <a:gd name="T50" fmla="*/ 76 w 162"/>
                  <a:gd name="T51" fmla="*/ 273 h 289"/>
                  <a:gd name="T52" fmla="*/ 98 w 162"/>
                  <a:gd name="T53" fmla="*/ 274 h 289"/>
                  <a:gd name="T54" fmla="*/ 104 w 162"/>
                  <a:gd name="T55" fmla="*/ 278 h 289"/>
                  <a:gd name="T56" fmla="*/ 104 w 162"/>
                  <a:gd name="T57" fmla="*/ 279 h 289"/>
                  <a:gd name="T58" fmla="*/ 113 w 162"/>
                  <a:gd name="T59" fmla="*/ 287 h 289"/>
                  <a:gd name="T60" fmla="*/ 124 w 162"/>
                  <a:gd name="T61" fmla="*/ 280 h 289"/>
                  <a:gd name="T62" fmla="*/ 120 w 162"/>
                  <a:gd name="T63" fmla="*/ 274 h 289"/>
                  <a:gd name="T64" fmla="*/ 124 w 162"/>
                  <a:gd name="T65" fmla="*/ 257 h 289"/>
                  <a:gd name="T66" fmla="*/ 134 w 162"/>
                  <a:gd name="T67" fmla="*/ 256 h 289"/>
                  <a:gd name="T68" fmla="*/ 121 w 162"/>
                  <a:gd name="T69" fmla="*/ 242 h 289"/>
                  <a:gd name="T70" fmla="*/ 117 w 162"/>
                  <a:gd name="T71" fmla="*/ 237 h 289"/>
                  <a:gd name="T72" fmla="*/ 122 w 162"/>
                  <a:gd name="T73" fmla="*/ 231 h 289"/>
                  <a:gd name="T74" fmla="*/ 151 w 162"/>
                  <a:gd name="T75" fmla="*/ 233 h 289"/>
                  <a:gd name="T76" fmla="*/ 162 w 162"/>
                  <a:gd name="T77" fmla="*/ 231 h 289"/>
                  <a:gd name="T78" fmla="*/ 145 w 162"/>
                  <a:gd name="T79" fmla="*/ 187 h 289"/>
                  <a:gd name="T80" fmla="*/ 137 w 162"/>
                  <a:gd name="T81" fmla="*/ 184 h 289"/>
                  <a:gd name="T82" fmla="*/ 136 w 162"/>
                  <a:gd name="T83" fmla="*/ 172 h 289"/>
                  <a:gd name="T84" fmla="*/ 138 w 162"/>
                  <a:gd name="T85" fmla="*/ 95 h 289"/>
                  <a:gd name="T86" fmla="*/ 140 w 162"/>
                  <a:gd name="T87" fmla="*/ 80 h 289"/>
                  <a:gd name="T88" fmla="*/ 148 w 162"/>
                  <a:gd name="T89" fmla="*/ 68 h 289"/>
                  <a:gd name="T90" fmla="*/ 139 w 162"/>
                  <a:gd name="T91" fmla="*/ 55 h 289"/>
                  <a:gd name="T92" fmla="*/ 138 w 162"/>
                  <a:gd name="T93" fmla="*/ 44 h 289"/>
                  <a:gd name="T94" fmla="*/ 138 w 162"/>
                  <a:gd name="T95" fmla="*/ 43 h 289"/>
                  <a:gd name="T96" fmla="*/ 146 w 162"/>
                  <a:gd name="T97" fmla="*/ 18 h 289"/>
                  <a:gd name="T98" fmla="*/ 150 w 162"/>
                  <a:gd name="T99" fmla="*/ 10 h 289"/>
                  <a:gd name="T100" fmla="*/ 156 w 162"/>
                  <a:gd name="T101" fmla="*/ 6 h 289"/>
                  <a:gd name="T102" fmla="*/ 148 w 162"/>
                  <a:gd name="T103" fmla="*/ 0 h 289"/>
                  <a:gd name="T104" fmla="*/ 134 w 162"/>
                  <a:gd name="T105" fmla="*/ 5 h 289"/>
                  <a:gd name="T106" fmla="*/ 122 w 162"/>
                  <a:gd name="T107" fmla="*/ 16 h 289"/>
                  <a:gd name="T108" fmla="*/ 105 w 162"/>
                  <a:gd name="T109" fmla="*/ 28 h 289"/>
                  <a:gd name="T110" fmla="*/ 98 w 162"/>
                  <a:gd name="T111" fmla="*/ 35 h 289"/>
                  <a:gd name="T112" fmla="*/ 93 w 162"/>
                  <a:gd name="T113" fmla="*/ 59 h 289"/>
                  <a:gd name="T114" fmla="*/ 92 w 162"/>
                  <a:gd name="T115" fmla="*/ 66 h 289"/>
                  <a:gd name="T116" fmla="*/ 87 w 162"/>
                  <a:gd name="T117" fmla="*/ 72 h 289"/>
                  <a:gd name="T118" fmla="*/ 86 w 162"/>
                  <a:gd name="T119" fmla="*/ 73 h 289"/>
                  <a:gd name="T120" fmla="*/ 76 w 162"/>
                  <a:gd name="T121" fmla="*/ 74 h 289"/>
                  <a:gd name="T122" fmla="*/ 76 w 162"/>
                  <a:gd name="T123" fmla="*/ 74 h 289"/>
                  <a:gd name="T124" fmla="*/ 54 w 162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2" h="289">
                    <a:moveTo>
                      <a:pt x="54" y="66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1"/>
                      <a:pt x="62" y="101"/>
                      <a:pt x="62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2" y="110"/>
                      <a:pt x="82" y="110"/>
                      <a:pt x="82" y="110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0"/>
                      <a:pt x="88" y="132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3"/>
                      <a:pt x="89" y="143"/>
                      <a:pt x="89" y="143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6"/>
                      <a:pt x="70" y="156"/>
                      <a:pt x="70" y="156"/>
                    </a:cubicBezTo>
                    <a:cubicBezTo>
                      <a:pt x="64" y="158"/>
                      <a:pt x="64" y="158"/>
                      <a:pt x="64" y="158"/>
                    </a:cubicBezTo>
                    <a:cubicBezTo>
                      <a:pt x="58" y="164"/>
                      <a:pt x="58" y="164"/>
                      <a:pt x="58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4" y="174"/>
                      <a:pt x="62" y="176"/>
                      <a:pt x="58" y="177"/>
                    </a:cubicBezTo>
                    <a:cubicBezTo>
                      <a:pt x="53" y="177"/>
                      <a:pt x="53" y="177"/>
                      <a:pt x="53" y="177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44" y="174"/>
                      <a:pt x="44" y="174"/>
                      <a:pt x="44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2" y="169"/>
                      <a:pt x="32" y="169"/>
                      <a:pt x="32" y="169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0" y="188"/>
                      <a:pt x="20" y="188"/>
                      <a:pt x="20" y="188"/>
                    </a:cubicBezTo>
                    <a:cubicBezTo>
                      <a:pt x="20" y="196"/>
                      <a:pt x="20" y="196"/>
                      <a:pt x="20" y="196"/>
                    </a:cubicBezTo>
                    <a:cubicBezTo>
                      <a:pt x="24" y="203"/>
                      <a:pt x="24" y="203"/>
                      <a:pt x="24" y="203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4" y="204"/>
                      <a:pt x="24" y="204"/>
                      <a:pt x="24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1"/>
                      <a:pt x="26" y="221"/>
                      <a:pt x="26" y="221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3"/>
                      <a:pt x="20" y="223"/>
                      <a:pt x="20" y="223"/>
                    </a:cubicBezTo>
                    <a:cubicBezTo>
                      <a:pt x="8" y="223"/>
                      <a:pt x="8" y="223"/>
                      <a:pt x="8" y="223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1"/>
                      <a:pt x="1" y="231"/>
                      <a:pt x="1" y="231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243"/>
                      <a:pt x="4" y="243"/>
                      <a:pt x="4" y="243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59"/>
                      <a:pt x="15" y="259"/>
                      <a:pt x="15" y="259"/>
                    </a:cubicBezTo>
                    <a:cubicBezTo>
                      <a:pt x="27" y="256"/>
                      <a:pt x="27" y="256"/>
                      <a:pt x="27" y="256"/>
                    </a:cubicBezTo>
                    <a:cubicBezTo>
                      <a:pt x="33" y="252"/>
                      <a:pt x="33" y="252"/>
                      <a:pt x="33" y="252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40" y="252"/>
                      <a:pt x="40" y="252"/>
                      <a:pt x="40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6"/>
                      <a:pt x="52" y="266"/>
                      <a:pt x="52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8" y="260"/>
                      <a:pt x="58" y="260"/>
                      <a:pt x="58" y="260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3"/>
                      <a:pt x="68" y="273"/>
                      <a:pt x="68" y="273"/>
                    </a:cubicBezTo>
                    <a:cubicBezTo>
                      <a:pt x="76" y="273"/>
                      <a:pt x="76" y="273"/>
                      <a:pt x="76" y="273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4" y="272"/>
                      <a:pt x="84" y="272"/>
                      <a:pt x="84" y="272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4"/>
                      <a:pt x="98" y="274"/>
                      <a:pt x="98" y="274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8"/>
                      <a:pt x="104" y="278"/>
                      <a:pt x="104" y="278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0" y="283"/>
                      <a:pt x="110" y="283"/>
                      <a:pt x="110" y="283"/>
                    </a:cubicBezTo>
                    <a:cubicBezTo>
                      <a:pt x="113" y="287"/>
                      <a:pt x="113" y="287"/>
                      <a:pt x="113" y="287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4" y="288"/>
                      <a:pt x="124" y="288"/>
                      <a:pt x="124" y="288"/>
                    </a:cubicBezTo>
                    <a:cubicBezTo>
                      <a:pt x="124" y="280"/>
                      <a:pt x="124" y="280"/>
                      <a:pt x="124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8" y="263"/>
                      <a:pt x="118" y="263"/>
                      <a:pt x="118" y="263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4" y="257"/>
                      <a:pt x="124" y="257"/>
                      <a:pt x="124" y="257"/>
                    </a:cubicBezTo>
                    <a:cubicBezTo>
                      <a:pt x="129" y="256"/>
                      <a:pt x="129" y="256"/>
                      <a:pt x="129" y="256"/>
                    </a:cubicBezTo>
                    <a:cubicBezTo>
                      <a:pt x="134" y="256"/>
                      <a:pt x="134" y="256"/>
                      <a:pt x="134" y="256"/>
                    </a:cubicBezTo>
                    <a:cubicBezTo>
                      <a:pt x="136" y="254"/>
                      <a:pt x="136" y="254"/>
                      <a:pt x="136" y="254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2"/>
                      <a:pt x="121" y="242"/>
                      <a:pt x="121" y="242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18" y="236"/>
                      <a:pt x="118" y="236"/>
                      <a:pt x="118" y="236"/>
                    </a:cubicBezTo>
                    <a:cubicBezTo>
                      <a:pt x="121" y="230"/>
                      <a:pt x="121" y="230"/>
                      <a:pt x="121" y="230"/>
                    </a:cubicBezTo>
                    <a:cubicBezTo>
                      <a:pt x="122" y="231"/>
                      <a:pt x="122" y="231"/>
                      <a:pt x="122" y="231"/>
                    </a:cubicBezTo>
                    <a:cubicBezTo>
                      <a:pt x="130" y="233"/>
                      <a:pt x="130" y="233"/>
                      <a:pt x="130" y="233"/>
                    </a:cubicBezTo>
                    <a:cubicBezTo>
                      <a:pt x="151" y="232"/>
                      <a:pt x="151" y="232"/>
                      <a:pt x="151" y="232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8" y="235"/>
                      <a:pt x="158" y="235"/>
                      <a:pt x="158" y="235"/>
                    </a:cubicBezTo>
                    <a:cubicBezTo>
                      <a:pt x="162" y="231"/>
                      <a:pt x="162" y="231"/>
                      <a:pt x="162" y="231"/>
                    </a:cubicBezTo>
                    <a:cubicBezTo>
                      <a:pt x="160" y="219"/>
                      <a:pt x="160" y="219"/>
                      <a:pt x="160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6" y="210"/>
                      <a:pt x="144" y="202"/>
                      <a:pt x="145" y="187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2"/>
                      <a:pt x="137" y="182"/>
                      <a:pt x="137" y="18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1" y="119"/>
                      <a:pt x="139" y="111"/>
                      <a:pt x="139" y="107"/>
                    </a:cubicBezTo>
                    <a:cubicBezTo>
                      <a:pt x="138" y="95"/>
                      <a:pt x="138" y="95"/>
                      <a:pt x="138" y="95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0" y="80"/>
                      <a:pt x="140" y="80"/>
                      <a:pt x="140" y="80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48" y="66"/>
                      <a:pt x="147" y="64"/>
                      <a:pt x="145" y="61"/>
                    </a:cubicBezTo>
                    <a:cubicBezTo>
                      <a:pt x="140" y="55"/>
                      <a:pt x="140" y="55"/>
                      <a:pt x="140" y="55"/>
                    </a:cubicBezTo>
                    <a:cubicBezTo>
                      <a:pt x="139" y="55"/>
                      <a:pt x="139" y="55"/>
                      <a:pt x="139" y="55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9"/>
                      <a:pt x="146" y="9"/>
                      <a:pt x="146" y="9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8" y="35"/>
                      <a:pt x="98" y="35"/>
                      <a:pt x="98" y="3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2" y="66"/>
                      <a:pt x="92" y="66"/>
                      <a:pt x="92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Sḻiḍè">
                <a:extLst>
                  <a:ext uri="{FF2B5EF4-FFF2-40B4-BE49-F238E27FC236}">
                    <a16:creationId xmlns="" xmlns:a16="http://schemas.microsoft.com/office/drawing/2014/main" id="{DE8EB8AA-7324-4621-9B2C-635351AB2162}"/>
                  </a:ext>
                </a:extLst>
              </p:cNvPr>
              <p:cNvSpPr/>
              <p:nvPr/>
            </p:nvSpPr>
            <p:spPr bwMode="auto">
              <a:xfrm>
                <a:off x="3447" y="1749"/>
                <a:ext cx="256" cy="561"/>
              </a:xfrm>
              <a:custGeom>
                <a:avLst/>
                <a:gdLst>
                  <a:gd name="T0" fmla="*/ 100 w 108"/>
                  <a:gd name="T1" fmla="*/ 4 h 237"/>
                  <a:gd name="T2" fmla="*/ 94 w 108"/>
                  <a:gd name="T3" fmla="*/ 6 h 237"/>
                  <a:gd name="T4" fmla="*/ 88 w 108"/>
                  <a:gd name="T5" fmla="*/ 12 h 237"/>
                  <a:gd name="T6" fmla="*/ 87 w 108"/>
                  <a:gd name="T7" fmla="*/ 12 h 237"/>
                  <a:gd name="T8" fmla="*/ 68 w 108"/>
                  <a:gd name="T9" fmla="*/ 14 h 237"/>
                  <a:gd name="T10" fmla="*/ 61 w 108"/>
                  <a:gd name="T11" fmla="*/ 20 h 237"/>
                  <a:gd name="T12" fmla="*/ 56 w 108"/>
                  <a:gd name="T13" fmla="*/ 24 h 237"/>
                  <a:gd name="T14" fmla="*/ 46 w 108"/>
                  <a:gd name="T15" fmla="*/ 24 h 237"/>
                  <a:gd name="T16" fmla="*/ 42 w 108"/>
                  <a:gd name="T17" fmla="*/ 38 h 237"/>
                  <a:gd name="T18" fmla="*/ 41 w 108"/>
                  <a:gd name="T19" fmla="*/ 38 h 237"/>
                  <a:gd name="T20" fmla="*/ 33 w 108"/>
                  <a:gd name="T21" fmla="*/ 46 h 237"/>
                  <a:gd name="T22" fmla="*/ 21 w 108"/>
                  <a:gd name="T23" fmla="*/ 60 h 237"/>
                  <a:gd name="T24" fmla="*/ 14 w 108"/>
                  <a:gd name="T25" fmla="*/ 68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2 h 237"/>
                  <a:gd name="T34" fmla="*/ 12 w 108"/>
                  <a:gd name="T35" fmla="*/ 122 h 237"/>
                  <a:gd name="T36" fmla="*/ 11 w 108"/>
                  <a:gd name="T37" fmla="*/ 132 h 237"/>
                  <a:gd name="T38" fmla="*/ 3 w 108"/>
                  <a:gd name="T39" fmla="*/ 162 h 237"/>
                  <a:gd name="T40" fmla="*/ 9 w 108"/>
                  <a:gd name="T41" fmla="*/ 186 h 237"/>
                  <a:gd name="T42" fmla="*/ 7 w 108"/>
                  <a:gd name="T43" fmla="*/ 237 h 237"/>
                  <a:gd name="T44" fmla="*/ 17 w 108"/>
                  <a:gd name="T45" fmla="*/ 228 h 237"/>
                  <a:gd name="T46" fmla="*/ 56 w 108"/>
                  <a:gd name="T47" fmla="*/ 208 h 237"/>
                  <a:gd name="T48" fmla="*/ 75 w 108"/>
                  <a:gd name="T49" fmla="*/ 210 h 237"/>
                  <a:gd name="T50" fmla="*/ 91 w 108"/>
                  <a:gd name="T51" fmla="*/ 196 h 237"/>
                  <a:gd name="T52" fmla="*/ 95 w 108"/>
                  <a:gd name="T53" fmla="*/ 186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2 h 237"/>
                  <a:gd name="T60" fmla="*/ 95 w 108"/>
                  <a:gd name="T61" fmla="*/ 140 h 237"/>
                  <a:gd name="T62" fmla="*/ 96 w 108"/>
                  <a:gd name="T63" fmla="*/ 134 h 237"/>
                  <a:gd name="T64" fmla="*/ 108 w 108"/>
                  <a:gd name="T65" fmla="*/ 108 h 237"/>
                  <a:gd name="T66" fmla="*/ 91 w 108"/>
                  <a:gd name="T67" fmla="*/ 92 h 237"/>
                  <a:gd name="T68" fmla="*/ 88 w 108"/>
                  <a:gd name="T69" fmla="*/ 85 h 237"/>
                  <a:gd name="T70" fmla="*/ 90 w 108"/>
                  <a:gd name="T71" fmla="*/ 73 h 237"/>
                  <a:gd name="T72" fmla="*/ 92 w 108"/>
                  <a:gd name="T73" fmla="*/ 65 h 237"/>
                  <a:gd name="T74" fmla="*/ 104 w 108"/>
                  <a:gd name="T75" fmla="*/ 56 h 237"/>
                  <a:gd name="T76" fmla="*/ 107 w 108"/>
                  <a:gd name="T77" fmla="*/ 33 h 237"/>
                  <a:gd name="T78" fmla="*/ 100 w 108"/>
                  <a:gd name="T79" fmla="*/ 32 h 237"/>
                  <a:gd name="T80" fmla="*/ 91 w 108"/>
                  <a:gd name="T81" fmla="*/ 26 h 237"/>
                  <a:gd name="T82" fmla="*/ 90 w 108"/>
                  <a:gd name="T83" fmla="*/ 1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2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5" y="24"/>
                      <a:pt x="55" y="24"/>
                      <a:pt x="55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6"/>
                      <a:pt x="13" y="86"/>
                      <a:pt x="13" y="86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20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3" y="138"/>
                      <a:pt x="3" y="138"/>
                      <a:pt x="3" y="138"/>
                    </a:cubicBezTo>
                    <a:cubicBezTo>
                      <a:pt x="2" y="150"/>
                      <a:pt x="2" y="150"/>
                      <a:pt x="2" y="150"/>
                    </a:cubicBezTo>
                    <a:cubicBezTo>
                      <a:pt x="3" y="162"/>
                      <a:pt x="3" y="162"/>
                      <a:pt x="3" y="162"/>
                    </a:cubicBezTo>
                    <a:cubicBezTo>
                      <a:pt x="3" y="166"/>
                      <a:pt x="5" y="173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6" y="228"/>
                      <a:pt x="16" y="228"/>
                      <a:pt x="16" y="228"/>
                    </a:cubicBezTo>
                    <a:cubicBezTo>
                      <a:pt x="17" y="228"/>
                      <a:pt x="17" y="228"/>
                      <a:pt x="17" y="228"/>
                    </a:cubicBezTo>
                    <a:cubicBezTo>
                      <a:pt x="48" y="216"/>
                      <a:pt x="48" y="216"/>
                      <a:pt x="48" y="216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6" y="208"/>
                      <a:pt x="56" y="208"/>
                      <a:pt x="56" y="208"/>
                    </a:cubicBezTo>
                    <a:cubicBezTo>
                      <a:pt x="57" y="208"/>
                      <a:pt x="57" y="208"/>
                      <a:pt x="57" y="208"/>
                    </a:cubicBezTo>
                    <a:cubicBezTo>
                      <a:pt x="58" y="208"/>
                      <a:pt x="58" y="208"/>
                      <a:pt x="58" y="208"/>
                    </a:cubicBezTo>
                    <a:cubicBezTo>
                      <a:pt x="75" y="210"/>
                      <a:pt x="75" y="210"/>
                      <a:pt x="75" y="210"/>
                    </a:cubicBezTo>
                    <a:cubicBezTo>
                      <a:pt x="78" y="210"/>
                      <a:pt x="83" y="208"/>
                      <a:pt x="90" y="204"/>
                    </a:cubicBezTo>
                    <a:cubicBezTo>
                      <a:pt x="90" y="196"/>
                      <a:pt x="90" y="196"/>
                      <a:pt x="90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1" y="196"/>
                      <a:pt x="91" y="196"/>
                      <a:pt x="91" y="196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6"/>
                      <a:pt x="95" y="186"/>
                      <a:pt x="95" y="186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7" y="182"/>
                      <a:pt x="97" y="181"/>
                      <a:pt x="96" y="180"/>
                    </a:cubicBezTo>
                    <a:cubicBezTo>
                      <a:pt x="94" y="177"/>
                      <a:pt x="95" y="174"/>
                      <a:pt x="97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8" y="162"/>
                      <a:pt x="98" y="162"/>
                      <a:pt x="98" y="162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90" y="153"/>
                      <a:pt x="89" y="150"/>
                      <a:pt x="91" y="147"/>
                    </a:cubicBezTo>
                    <a:cubicBezTo>
                      <a:pt x="92" y="145"/>
                      <a:pt x="93" y="142"/>
                      <a:pt x="95" y="140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96" y="134"/>
                      <a:pt x="96" y="134"/>
                      <a:pt x="96" y="134"/>
                    </a:cubicBezTo>
                    <a:cubicBezTo>
                      <a:pt x="101" y="124"/>
                      <a:pt x="101" y="124"/>
                      <a:pt x="101" y="124"/>
                    </a:cubicBezTo>
                    <a:cubicBezTo>
                      <a:pt x="102" y="120"/>
                      <a:pt x="102" y="120"/>
                      <a:pt x="102" y="120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04" y="100"/>
                      <a:pt x="104" y="100"/>
                      <a:pt x="104" y="100"/>
                    </a:cubicBezTo>
                    <a:cubicBezTo>
                      <a:pt x="92" y="92"/>
                      <a:pt x="92" y="92"/>
                      <a:pt x="92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0" y="73"/>
                      <a:pt x="90" y="73"/>
                      <a:pt x="90" y="73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2" y="62"/>
                      <a:pt x="92" y="60"/>
                      <a:pt x="94" y="58"/>
                    </a:cubicBezTo>
                    <a:cubicBezTo>
                      <a:pt x="94" y="58"/>
                      <a:pt x="96" y="57"/>
                      <a:pt x="97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100" y="32"/>
                      <a:pt x="100" y="32"/>
                      <a:pt x="100" y="32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şļïḋé">
                <a:extLst>
                  <a:ext uri="{FF2B5EF4-FFF2-40B4-BE49-F238E27FC236}">
                    <a16:creationId xmlns="" xmlns:a16="http://schemas.microsoft.com/office/drawing/2014/main" id="{954B442A-788D-44A2-87BE-6D45A48D7C62}"/>
                  </a:ext>
                </a:extLst>
              </p:cNvPr>
              <p:cNvSpPr/>
              <p:nvPr/>
            </p:nvSpPr>
            <p:spPr bwMode="auto">
              <a:xfrm>
                <a:off x="3381" y="2706"/>
                <a:ext cx="409" cy="473"/>
              </a:xfrm>
              <a:custGeom>
                <a:avLst/>
                <a:gdLst>
                  <a:gd name="T0" fmla="*/ 150 w 173"/>
                  <a:gd name="T1" fmla="*/ 34 h 200"/>
                  <a:gd name="T2" fmla="*/ 146 w 173"/>
                  <a:gd name="T3" fmla="*/ 26 h 200"/>
                  <a:gd name="T4" fmla="*/ 143 w 173"/>
                  <a:gd name="T5" fmla="*/ 12 h 200"/>
                  <a:gd name="T6" fmla="*/ 136 w 173"/>
                  <a:gd name="T7" fmla="*/ 17 h 200"/>
                  <a:gd name="T8" fmla="*/ 125 w 173"/>
                  <a:gd name="T9" fmla="*/ 15 h 200"/>
                  <a:gd name="T10" fmla="*/ 125 w 173"/>
                  <a:gd name="T11" fmla="*/ 7 h 200"/>
                  <a:gd name="T12" fmla="*/ 122 w 173"/>
                  <a:gd name="T13" fmla="*/ 10 h 200"/>
                  <a:gd name="T14" fmla="*/ 109 w 173"/>
                  <a:gd name="T15" fmla="*/ 22 h 200"/>
                  <a:gd name="T16" fmla="*/ 107 w 173"/>
                  <a:gd name="T17" fmla="*/ 22 h 200"/>
                  <a:gd name="T18" fmla="*/ 99 w 173"/>
                  <a:gd name="T19" fmla="*/ 16 h 200"/>
                  <a:gd name="T20" fmla="*/ 92 w 173"/>
                  <a:gd name="T21" fmla="*/ 13 h 200"/>
                  <a:gd name="T22" fmla="*/ 75 w 173"/>
                  <a:gd name="T23" fmla="*/ 8 h 200"/>
                  <a:gd name="T24" fmla="*/ 66 w 173"/>
                  <a:gd name="T25" fmla="*/ 4 h 200"/>
                  <a:gd name="T26" fmla="*/ 47 w 173"/>
                  <a:gd name="T27" fmla="*/ 0 h 200"/>
                  <a:gd name="T28" fmla="*/ 40 w 173"/>
                  <a:gd name="T29" fmla="*/ 16 h 200"/>
                  <a:gd name="T30" fmla="*/ 34 w 173"/>
                  <a:gd name="T31" fmla="*/ 16 h 200"/>
                  <a:gd name="T32" fmla="*/ 14 w 173"/>
                  <a:gd name="T33" fmla="*/ 26 h 200"/>
                  <a:gd name="T34" fmla="*/ 13 w 173"/>
                  <a:gd name="T35" fmla="*/ 72 h 200"/>
                  <a:gd name="T36" fmla="*/ 9 w 173"/>
                  <a:gd name="T37" fmla="*/ 83 h 200"/>
                  <a:gd name="T38" fmla="*/ 1 w 173"/>
                  <a:gd name="T39" fmla="*/ 109 h 200"/>
                  <a:gd name="T40" fmla="*/ 7 w 173"/>
                  <a:gd name="T41" fmla="*/ 111 h 200"/>
                  <a:gd name="T42" fmla="*/ 17 w 173"/>
                  <a:gd name="T43" fmla="*/ 126 h 200"/>
                  <a:gd name="T44" fmla="*/ 14 w 173"/>
                  <a:gd name="T45" fmla="*/ 132 h 200"/>
                  <a:gd name="T46" fmla="*/ 24 w 173"/>
                  <a:gd name="T47" fmla="*/ 158 h 200"/>
                  <a:gd name="T48" fmla="*/ 38 w 173"/>
                  <a:gd name="T49" fmla="*/ 151 h 200"/>
                  <a:gd name="T50" fmla="*/ 46 w 173"/>
                  <a:gd name="T51" fmla="*/ 151 h 200"/>
                  <a:gd name="T52" fmla="*/ 52 w 173"/>
                  <a:gd name="T53" fmla="*/ 140 h 200"/>
                  <a:gd name="T54" fmla="*/ 68 w 173"/>
                  <a:gd name="T55" fmla="*/ 135 h 200"/>
                  <a:gd name="T56" fmla="*/ 77 w 173"/>
                  <a:gd name="T57" fmla="*/ 151 h 200"/>
                  <a:gd name="T58" fmla="*/ 81 w 173"/>
                  <a:gd name="T59" fmla="*/ 165 h 200"/>
                  <a:gd name="T60" fmla="*/ 71 w 173"/>
                  <a:gd name="T61" fmla="*/ 185 h 200"/>
                  <a:gd name="T62" fmla="*/ 84 w 173"/>
                  <a:gd name="T63" fmla="*/ 187 h 200"/>
                  <a:gd name="T64" fmla="*/ 89 w 173"/>
                  <a:gd name="T65" fmla="*/ 199 h 200"/>
                  <a:gd name="T66" fmla="*/ 102 w 173"/>
                  <a:gd name="T67" fmla="*/ 196 h 200"/>
                  <a:gd name="T68" fmla="*/ 108 w 173"/>
                  <a:gd name="T69" fmla="*/ 178 h 200"/>
                  <a:gd name="T70" fmla="*/ 135 w 173"/>
                  <a:gd name="T71" fmla="*/ 189 h 200"/>
                  <a:gd name="T72" fmla="*/ 128 w 173"/>
                  <a:gd name="T73" fmla="*/ 172 h 200"/>
                  <a:gd name="T74" fmla="*/ 128 w 173"/>
                  <a:gd name="T75" fmla="*/ 170 h 200"/>
                  <a:gd name="T76" fmla="*/ 166 w 173"/>
                  <a:gd name="T77" fmla="*/ 166 h 200"/>
                  <a:gd name="T78" fmla="*/ 167 w 173"/>
                  <a:gd name="T79" fmla="*/ 165 h 200"/>
                  <a:gd name="T80" fmla="*/ 167 w 173"/>
                  <a:gd name="T81" fmla="*/ 163 h 200"/>
                  <a:gd name="T82" fmla="*/ 166 w 173"/>
                  <a:gd name="T83" fmla="*/ 142 h 200"/>
                  <a:gd name="T84" fmla="*/ 170 w 173"/>
                  <a:gd name="T85" fmla="*/ 134 h 200"/>
                  <a:gd name="T86" fmla="*/ 163 w 173"/>
                  <a:gd name="T87" fmla="*/ 126 h 200"/>
                  <a:gd name="T88" fmla="*/ 158 w 173"/>
                  <a:gd name="T89" fmla="*/ 98 h 200"/>
                  <a:gd name="T90" fmla="*/ 151 w 173"/>
                  <a:gd name="T91" fmla="*/ 102 h 200"/>
                  <a:gd name="T92" fmla="*/ 150 w 173"/>
                  <a:gd name="T93" fmla="*/ 84 h 200"/>
                  <a:gd name="T94" fmla="*/ 163 w 173"/>
                  <a:gd name="T95" fmla="*/ 50 h 200"/>
                  <a:gd name="T96" fmla="*/ 150 w 173"/>
                  <a:gd name="T97" fmla="*/ 3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0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0" y="33"/>
                      <a:pt x="150" y="33"/>
                      <a:pt x="150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6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0" y="76"/>
                      <a:pt x="9" y="79"/>
                      <a:pt x="9" y="83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7"/>
                      <a:pt x="1" y="109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12" y="111"/>
                      <a:pt x="15" y="113"/>
                      <a:pt x="16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4" y="129"/>
                      <a:pt x="14" y="130"/>
                      <a:pt x="14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6"/>
                      <a:pt x="16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2" y="152"/>
                      <a:pt x="32" y="152"/>
                      <a:pt x="32" y="152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4" y="153"/>
                      <a:pt x="45" y="152"/>
                      <a:pt x="46" y="151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50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4" y="141"/>
                      <a:pt x="65" y="140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70" y="135"/>
                      <a:pt x="72" y="135"/>
                      <a:pt x="73" y="136"/>
                    </a:cubicBezTo>
                    <a:cubicBezTo>
                      <a:pt x="76" y="139"/>
                      <a:pt x="78" y="141"/>
                      <a:pt x="78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80" y="169"/>
                      <a:pt x="78" y="172"/>
                      <a:pt x="77" y="172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8"/>
                      <a:pt x="84" y="188"/>
                    </a:cubicBezTo>
                    <a:cubicBezTo>
                      <a:pt x="82" y="192"/>
                      <a:pt x="82" y="195"/>
                      <a:pt x="82" y="197"/>
                    </a:cubicBezTo>
                    <a:cubicBezTo>
                      <a:pt x="86" y="199"/>
                      <a:pt x="88" y="200"/>
                      <a:pt x="89" y="199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8" y="190"/>
                      <a:pt x="108" y="190"/>
                      <a:pt x="108" y="190"/>
                    </a:cubicBezTo>
                    <a:cubicBezTo>
                      <a:pt x="108" y="183"/>
                      <a:pt x="108" y="183"/>
                      <a:pt x="108" y="183"/>
                    </a:cubicBezTo>
                    <a:cubicBezTo>
                      <a:pt x="107" y="181"/>
                      <a:pt x="108" y="179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8" y="186"/>
                      <a:pt x="128" y="186"/>
                      <a:pt x="128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8"/>
                      <a:pt x="135" y="188"/>
                      <a:pt x="135" y="188"/>
                    </a:cubicBezTo>
                    <a:cubicBezTo>
                      <a:pt x="136" y="187"/>
                      <a:pt x="135" y="184"/>
                      <a:pt x="133" y="180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4" y="163"/>
                      <a:pt x="139" y="160"/>
                      <a:pt x="146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2" y="155"/>
                      <a:pt x="173" y="149"/>
                      <a:pt x="172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68" y="136"/>
                      <a:pt x="170" y="135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5"/>
                      <a:pt x="163" y="125"/>
                      <a:pt x="163" y="125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8" y="110"/>
                      <a:pt x="158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5"/>
                      <a:pt x="150" y="85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1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2" y="44"/>
                      <a:pt x="161" y="40"/>
                      <a:pt x="161" y="38"/>
                    </a:cubicBezTo>
                    <a:cubicBezTo>
                      <a:pt x="154" y="35"/>
                      <a:pt x="154" y="35"/>
                      <a:pt x="154" y="35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ṥḻíḋé">
                <a:extLst>
                  <a:ext uri="{FF2B5EF4-FFF2-40B4-BE49-F238E27FC236}">
                    <a16:creationId xmlns="" xmlns:a16="http://schemas.microsoft.com/office/drawing/2014/main" id="{1E10F50D-4E0E-40DF-BD2F-C451486A8F26}"/>
                  </a:ext>
                </a:extLst>
              </p:cNvPr>
              <p:cNvSpPr/>
              <p:nvPr/>
            </p:nvSpPr>
            <p:spPr bwMode="auto">
              <a:xfrm>
                <a:off x="3333" y="2433"/>
                <a:ext cx="578" cy="363"/>
              </a:xfrm>
              <a:custGeom>
                <a:avLst/>
                <a:gdLst>
                  <a:gd name="T0" fmla="*/ 32 w 244"/>
                  <a:gd name="T1" fmla="*/ 5 h 153"/>
                  <a:gd name="T2" fmla="*/ 43 w 244"/>
                  <a:gd name="T3" fmla="*/ 12 h 153"/>
                  <a:gd name="T4" fmla="*/ 49 w 244"/>
                  <a:gd name="T5" fmla="*/ 20 h 153"/>
                  <a:gd name="T6" fmla="*/ 44 w 244"/>
                  <a:gd name="T7" fmla="*/ 26 h 153"/>
                  <a:gd name="T8" fmla="*/ 30 w 244"/>
                  <a:gd name="T9" fmla="*/ 29 h 153"/>
                  <a:gd name="T10" fmla="*/ 32 w 244"/>
                  <a:gd name="T11" fmla="*/ 37 h 153"/>
                  <a:gd name="T12" fmla="*/ 36 w 244"/>
                  <a:gd name="T13" fmla="*/ 54 h 153"/>
                  <a:gd name="T14" fmla="*/ 45 w 244"/>
                  <a:gd name="T15" fmla="*/ 57 h 153"/>
                  <a:gd name="T16" fmla="*/ 46 w 244"/>
                  <a:gd name="T17" fmla="*/ 58 h 153"/>
                  <a:gd name="T18" fmla="*/ 51 w 244"/>
                  <a:gd name="T19" fmla="*/ 65 h 153"/>
                  <a:gd name="T20" fmla="*/ 54 w 244"/>
                  <a:gd name="T21" fmla="*/ 73 h 153"/>
                  <a:gd name="T22" fmla="*/ 40 w 244"/>
                  <a:gd name="T23" fmla="*/ 92 h 153"/>
                  <a:gd name="T24" fmla="*/ 2 w 244"/>
                  <a:gd name="T25" fmla="*/ 102 h 153"/>
                  <a:gd name="T26" fmla="*/ 4 w 244"/>
                  <a:gd name="T27" fmla="*/ 116 h 153"/>
                  <a:gd name="T28" fmla="*/ 19 w 244"/>
                  <a:gd name="T29" fmla="*/ 143 h 153"/>
                  <a:gd name="T30" fmla="*/ 20 w 244"/>
                  <a:gd name="T31" fmla="*/ 143 h 153"/>
                  <a:gd name="T32" fmla="*/ 26 w 244"/>
                  <a:gd name="T33" fmla="*/ 151 h 153"/>
                  <a:gd name="T34" fmla="*/ 30 w 244"/>
                  <a:gd name="T35" fmla="*/ 138 h 153"/>
                  <a:gd name="T36" fmla="*/ 39 w 244"/>
                  <a:gd name="T37" fmla="*/ 127 h 153"/>
                  <a:gd name="T38" fmla="*/ 56 w 244"/>
                  <a:gd name="T39" fmla="*/ 127 h 153"/>
                  <a:gd name="T40" fmla="*/ 63 w 244"/>
                  <a:gd name="T41" fmla="*/ 111 h 153"/>
                  <a:gd name="T42" fmla="*/ 80 w 244"/>
                  <a:gd name="T43" fmla="*/ 111 h 153"/>
                  <a:gd name="T44" fmla="*/ 109 w 244"/>
                  <a:gd name="T45" fmla="*/ 121 h 153"/>
                  <a:gd name="T46" fmla="*/ 110 w 244"/>
                  <a:gd name="T47" fmla="*/ 121 h 153"/>
                  <a:gd name="T48" fmla="*/ 121 w 244"/>
                  <a:gd name="T49" fmla="*/ 127 h 153"/>
                  <a:gd name="T50" fmla="*/ 121 w 244"/>
                  <a:gd name="T51" fmla="*/ 127 h 153"/>
                  <a:gd name="T52" fmla="*/ 132 w 244"/>
                  <a:gd name="T53" fmla="*/ 128 h 153"/>
                  <a:gd name="T54" fmla="*/ 142 w 244"/>
                  <a:gd name="T55" fmla="*/ 115 h 153"/>
                  <a:gd name="T56" fmla="*/ 148 w 244"/>
                  <a:gd name="T57" fmla="*/ 120 h 153"/>
                  <a:gd name="T58" fmla="*/ 149 w 244"/>
                  <a:gd name="T59" fmla="*/ 129 h 153"/>
                  <a:gd name="T60" fmla="*/ 159 w 244"/>
                  <a:gd name="T61" fmla="*/ 123 h 153"/>
                  <a:gd name="T62" fmla="*/ 165 w 244"/>
                  <a:gd name="T63" fmla="*/ 123 h 153"/>
                  <a:gd name="T64" fmla="*/ 170 w 244"/>
                  <a:gd name="T65" fmla="*/ 141 h 153"/>
                  <a:gd name="T66" fmla="*/ 194 w 244"/>
                  <a:gd name="T67" fmla="*/ 130 h 153"/>
                  <a:gd name="T68" fmla="*/ 215 w 244"/>
                  <a:gd name="T69" fmla="*/ 121 h 153"/>
                  <a:gd name="T70" fmla="*/ 237 w 244"/>
                  <a:gd name="T71" fmla="*/ 114 h 153"/>
                  <a:gd name="T72" fmla="*/ 242 w 244"/>
                  <a:gd name="T73" fmla="*/ 111 h 153"/>
                  <a:gd name="T74" fmla="*/ 230 w 244"/>
                  <a:gd name="T75" fmla="*/ 77 h 153"/>
                  <a:gd name="T76" fmla="*/ 236 w 244"/>
                  <a:gd name="T77" fmla="*/ 67 h 153"/>
                  <a:gd name="T78" fmla="*/ 222 w 244"/>
                  <a:gd name="T79" fmla="*/ 63 h 153"/>
                  <a:gd name="T80" fmla="*/ 215 w 244"/>
                  <a:gd name="T81" fmla="*/ 55 h 153"/>
                  <a:gd name="T82" fmla="*/ 214 w 244"/>
                  <a:gd name="T83" fmla="*/ 54 h 153"/>
                  <a:gd name="T84" fmla="*/ 186 w 244"/>
                  <a:gd name="T85" fmla="*/ 47 h 153"/>
                  <a:gd name="T86" fmla="*/ 162 w 244"/>
                  <a:gd name="T87" fmla="*/ 47 h 153"/>
                  <a:gd name="T88" fmla="*/ 108 w 244"/>
                  <a:gd name="T89" fmla="*/ 25 h 153"/>
                  <a:gd name="T90" fmla="*/ 72 w 244"/>
                  <a:gd name="T91" fmla="*/ 0 h 153"/>
                  <a:gd name="T92" fmla="*/ 37 w 244"/>
                  <a:gd name="T93" fmla="*/ 3 h 153"/>
                  <a:gd name="T94" fmla="*/ 31 w 244"/>
                  <a:gd name="T95" fmla="*/ 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3">
                    <a:moveTo>
                      <a:pt x="31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3" y="81"/>
                      <a:pt x="52" y="83"/>
                      <a:pt x="52" y="85"/>
                    </a:cubicBezTo>
                    <a:cubicBezTo>
                      <a:pt x="50" y="87"/>
                      <a:pt x="46" y="90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" y="102"/>
                      <a:pt x="2" y="102"/>
                      <a:pt x="2" y="10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7"/>
                      <a:pt x="4" y="117"/>
                      <a:pt x="4" y="117"/>
                    </a:cubicBezTo>
                    <a:cubicBezTo>
                      <a:pt x="6" y="127"/>
                      <a:pt x="6" y="127"/>
                      <a:pt x="6" y="127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0" y="143"/>
                      <a:pt x="20" y="143"/>
                      <a:pt x="20" y="143"/>
                    </a:cubicBezTo>
                    <a:cubicBezTo>
                      <a:pt x="25" y="153"/>
                      <a:pt x="25" y="153"/>
                      <a:pt x="25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3"/>
                      <a:pt x="49" y="123"/>
                      <a:pt x="49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1"/>
                      <a:pt x="71" y="111"/>
                      <a:pt x="71" y="111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5"/>
                      <a:pt x="114" y="125"/>
                      <a:pt x="114" y="125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7" y="132"/>
                      <a:pt x="127" y="132"/>
                      <a:pt x="127" y="132"/>
                    </a:cubicBezTo>
                    <a:cubicBezTo>
                      <a:pt x="132" y="128"/>
                      <a:pt x="132" y="128"/>
                      <a:pt x="132" y="128"/>
                    </a:cubicBezTo>
                    <a:cubicBezTo>
                      <a:pt x="132" y="127"/>
                      <a:pt x="132" y="127"/>
                      <a:pt x="132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5"/>
                      <a:pt x="150" y="125"/>
                      <a:pt x="150" y="125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50" y="130"/>
                      <a:pt x="150" y="130"/>
                      <a:pt x="150" y="130"/>
                    </a:cubicBezTo>
                    <a:cubicBezTo>
                      <a:pt x="154" y="128"/>
                      <a:pt x="154" y="128"/>
                      <a:pt x="154" y="128"/>
                    </a:cubicBez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4" y="123"/>
                      <a:pt x="164" y="123"/>
                      <a:pt x="164" y="123"/>
                    </a:cubicBezTo>
                    <a:cubicBezTo>
                      <a:pt x="165" y="123"/>
                      <a:pt x="165" y="123"/>
                      <a:pt x="165" y="123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8"/>
                      <a:pt x="172" y="130"/>
                      <a:pt x="171" y="132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74" y="145"/>
                      <a:pt x="174" y="145"/>
                      <a:pt x="174" y="145"/>
                    </a:cubicBezTo>
                    <a:cubicBezTo>
                      <a:pt x="183" y="135"/>
                      <a:pt x="190" y="130"/>
                      <a:pt x="194" y="130"/>
                    </a:cubicBezTo>
                    <a:cubicBezTo>
                      <a:pt x="204" y="130"/>
                      <a:pt x="204" y="130"/>
                      <a:pt x="204" y="130"/>
                    </a:cubicBezTo>
                    <a:cubicBezTo>
                      <a:pt x="207" y="125"/>
                      <a:pt x="207" y="125"/>
                      <a:pt x="207" y="125"/>
                    </a:cubicBezTo>
                    <a:cubicBezTo>
                      <a:pt x="215" y="121"/>
                      <a:pt x="215" y="121"/>
                      <a:pt x="215" y="121"/>
                    </a:cubicBezTo>
                    <a:cubicBezTo>
                      <a:pt x="216" y="121"/>
                      <a:pt x="216" y="121"/>
                      <a:pt x="216" y="121"/>
                    </a:cubicBezTo>
                    <a:cubicBezTo>
                      <a:pt x="226" y="120"/>
                      <a:pt x="226" y="120"/>
                      <a:pt x="226" y="120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44" y="114"/>
                      <a:pt x="244" y="114"/>
                      <a:pt x="244" y="114"/>
                    </a:cubicBezTo>
                    <a:cubicBezTo>
                      <a:pt x="242" y="111"/>
                      <a:pt x="242" y="111"/>
                      <a:pt x="242" y="111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30" y="77"/>
                      <a:pt x="230" y="77"/>
                      <a:pt x="230" y="77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6" y="67"/>
                      <a:pt x="236" y="67"/>
                      <a:pt x="236" y="67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23" y="63"/>
                      <a:pt x="223" y="63"/>
                      <a:pt x="223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3"/>
                      <a:pt x="222" y="63"/>
                      <a:pt x="222" y="63"/>
                    </a:cubicBezTo>
                    <a:cubicBezTo>
                      <a:pt x="222" y="62"/>
                      <a:pt x="222" y="62"/>
                      <a:pt x="222" y="62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4"/>
                      <a:pt x="214" y="54"/>
                      <a:pt x="214" y="54"/>
                    </a:cubicBezTo>
                    <a:cubicBezTo>
                      <a:pt x="208" y="50"/>
                      <a:pt x="208" y="50"/>
                      <a:pt x="208" y="50"/>
                    </a:cubicBezTo>
                    <a:cubicBezTo>
                      <a:pt x="206" y="53"/>
                      <a:pt x="203" y="56"/>
                      <a:pt x="200" y="57"/>
                    </a:cubicBezTo>
                    <a:cubicBezTo>
                      <a:pt x="197" y="58"/>
                      <a:pt x="192" y="55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3"/>
                      <a:pt x="180" y="43"/>
                      <a:pt x="176" y="45"/>
                    </a:cubicBezTo>
                    <a:cubicBezTo>
                      <a:pt x="169" y="47"/>
                      <a:pt x="164" y="48"/>
                      <a:pt x="162" y="47"/>
                    </a:cubicBezTo>
                    <a:cubicBezTo>
                      <a:pt x="160" y="45"/>
                      <a:pt x="160" y="41"/>
                      <a:pt x="160" y="35"/>
                    </a:cubicBezTo>
                    <a:cubicBezTo>
                      <a:pt x="161" y="31"/>
                      <a:pt x="160" y="29"/>
                      <a:pt x="160" y="27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3" y="23"/>
                      <a:pt x="99" y="21"/>
                      <a:pt x="97" y="19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6" y="15"/>
                      <a:pt x="80" y="10"/>
                      <a:pt x="72" y="0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7" y="3"/>
                      <a:pt x="37" y="3"/>
                    </a:cubicBezTo>
                    <a:lnTo>
                      <a:pt x="3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íṡḷîďé">
                <a:extLst>
                  <a:ext uri="{FF2B5EF4-FFF2-40B4-BE49-F238E27FC236}">
                    <a16:creationId xmlns="" xmlns:a16="http://schemas.microsoft.com/office/drawing/2014/main" id="{60908DC7-CAFA-4E04-8FAF-BC32014B255E}"/>
                  </a:ext>
                </a:extLst>
              </p:cNvPr>
              <p:cNvSpPr/>
              <p:nvPr/>
            </p:nvSpPr>
            <p:spPr bwMode="auto">
              <a:xfrm>
                <a:off x="3461" y="3098"/>
                <a:ext cx="601" cy="476"/>
              </a:xfrm>
              <a:custGeom>
                <a:avLst/>
                <a:gdLst>
                  <a:gd name="T0" fmla="*/ 244 w 254"/>
                  <a:gd name="T1" fmla="*/ 64 h 201"/>
                  <a:gd name="T2" fmla="*/ 254 w 254"/>
                  <a:gd name="T3" fmla="*/ 63 h 201"/>
                  <a:gd name="T4" fmla="*/ 236 w 254"/>
                  <a:gd name="T5" fmla="*/ 44 h 201"/>
                  <a:gd name="T6" fmla="*/ 223 w 254"/>
                  <a:gd name="T7" fmla="*/ 22 h 201"/>
                  <a:gd name="T8" fmla="*/ 202 w 254"/>
                  <a:gd name="T9" fmla="*/ 27 h 201"/>
                  <a:gd name="T10" fmla="*/ 200 w 254"/>
                  <a:gd name="T11" fmla="*/ 29 h 201"/>
                  <a:gd name="T12" fmla="*/ 182 w 254"/>
                  <a:gd name="T13" fmla="*/ 25 h 201"/>
                  <a:gd name="T14" fmla="*/ 150 w 254"/>
                  <a:gd name="T15" fmla="*/ 40 h 201"/>
                  <a:gd name="T16" fmla="*/ 150 w 254"/>
                  <a:gd name="T17" fmla="*/ 19 h 201"/>
                  <a:gd name="T18" fmla="*/ 149 w 254"/>
                  <a:gd name="T19" fmla="*/ 10 h 201"/>
                  <a:gd name="T20" fmla="*/ 138 w 254"/>
                  <a:gd name="T21" fmla="*/ 10 h 201"/>
                  <a:gd name="T22" fmla="*/ 126 w 254"/>
                  <a:gd name="T23" fmla="*/ 9 h 201"/>
                  <a:gd name="T24" fmla="*/ 110 w 254"/>
                  <a:gd name="T25" fmla="*/ 1 h 201"/>
                  <a:gd name="T26" fmla="*/ 105 w 254"/>
                  <a:gd name="T27" fmla="*/ 24 h 201"/>
                  <a:gd name="T28" fmla="*/ 82 w 254"/>
                  <a:gd name="T29" fmla="*/ 18 h 201"/>
                  <a:gd name="T30" fmla="*/ 78 w 254"/>
                  <a:gd name="T31" fmla="*/ 16 h 201"/>
                  <a:gd name="T32" fmla="*/ 72 w 254"/>
                  <a:gd name="T33" fmla="*/ 33 h 201"/>
                  <a:gd name="T34" fmla="*/ 75 w 254"/>
                  <a:gd name="T35" fmla="*/ 47 h 201"/>
                  <a:gd name="T36" fmla="*/ 68 w 254"/>
                  <a:gd name="T37" fmla="*/ 61 h 201"/>
                  <a:gd name="T38" fmla="*/ 52 w 254"/>
                  <a:gd name="T39" fmla="*/ 102 h 201"/>
                  <a:gd name="T40" fmla="*/ 29 w 254"/>
                  <a:gd name="T41" fmla="*/ 117 h 201"/>
                  <a:gd name="T42" fmla="*/ 32 w 254"/>
                  <a:gd name="T43" fmla="*/ 124 h 201"/>
                  <a:gd name="T44" fmla="*/ 19 w 254"/>
                  <a:gd name="T45" fmla="*/ 142 h 201"/>
                  <a:gd name="T46" fmla="*/ 5 w 254"/>
                  <a:gd name="T47" fmla="*/ 146 h 201"/>
                  <a:gd name="T48" fmla="*/ 2 w 254"/>
                  <a:gd name="T49" fmla="*/ 184 h 201"/>
                  <a:gd name="T50" fmla="*/ 8 w 254"/>
                  <a:gd name="T51" fmla="*/ 196 h 201"/>
                  <a:gd name="T52" fmla="*/ 21 w 254"/>
                  <a:gd name="T53" fmla="*/ 200 h 201"/>
                  <a:gd name="T54" fmla="*/ 22 w 254"/>
                  <a:gd name="T55" fmla="*/ 199 h 201"/>
                  <a:gd name="T56" fmla="*/ 18 w 254"/>
                  <a:gd name="T57" fmla="*/ 186 h 201"/>
                  <a:gd name="T58" fmla="*/ 12 w 254"/>
                  <a:gd name="T59" fmla="*/ 182 h 201"/>
                  <a:gd name="T60" fmla="*/ 18 w 254"/>
                  <a:gd name="T61" fmla="*/ 173 h 201"/>
                  <a:gd name="T62" fmla="*/ 32 w 254"/>
                  <a:gd name="T63" fmla="*/ 162 h 201"/>
                  <a:gd name="T64" fmla="*/ 64 w 254"/>
                  <a:gd name="T65" fmla="*/ 141 h 201"/>
                  <a:gd name="T66" fmla="*/ 70 w 254"/>
                  <a:gd name="T67" fmla="*/ 145 h 201"/>
                  <a:gd name="T68" fmla="*/ 75 w 254"/>
                  <a:gd name="T69" fmla="*/ 141 h 201"/>
                  <a:gd name="T70" fmla="*/ 96 w 254"/>
                  <a:gd name="T71" fmla="*/ 137 h 201"/>
                  <a:gd name="T72" fmla="*/ 98 w 254"/>
                  <a:gd name="T73" fmla="*/ 136 h 201"/>
                  <a:gd name="T74" fmla="*/ 119 w 254"/>
                  <a:gd name="T75" fmla="*/ 128 h 201"/>
                  <a:gd name="T76" fmla="*/ 124 w 254"/>
                  <a:gd name="T77" fmla="*/ 96 h 201"/>
                  <a:gd name="T78" fmla="*/ 130 w 254"/>
                  <a:gd name="T79" fmla="*/ 94 h 201"/>
                  <a:gd name="T80" fmla="*/ 132 w 254"/>
                  <a:gd name="T81" fmla="*/ 95 h 201"/>
                  <a:gd name="T82" fmla="*/ 159 w 254"/>
                  <a:gd name="T83" fmla="*/ 112 h 201"/>
                  <a:gd name="T84" fmla="*/ 156 w 254"/>
                  <a:gd name="T85" fmla="*/ 103 h 201"/>
                  <a:gd name="T86" fmla="*/ 166 w 254"/>
                  <a:gd name="T87" fmla="*/ 99 h 201"/>
                  <a:gd name="T88" fmla="*/ 173 w 254"/>
                  <a:gd name="T89" fmla="*/ 95 h 201"/>
                  <a:gd name="T90" fmla="*/ 193 w 254"/>
                  <a:gd name="T91" fmla="*/ 101 h 201"/>
                  <a:gd name="T92" fmla="*/ 206 w 254"/>
                  <a:gd name="T93" fmla="*/ 92 h 201"/>
                  <a:gd name="T94" fmla="*/ 207 w 254"/>
                  <a:gd name="T95" fmla="*/ 94 h 201"/>
                  <a:gd name="T96" fmla="*/ 238 w 254"/>
                  <a:gd name="T97" fmla="*/ 6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4" h="201">
                    <a:moveTo>
                      <a:pt x="238" y="69"/>
                    </a:moveTo>
                    <a:cubicBezTo>
                      <a:pt x="242" y="68"/>
                      <a:pt x="244" y="67"/>
                      <a:pt x="244" y="65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5" y="63"/>
                      <a:pt x="245" y="63"/>
                      <a:pt x="245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54" y="63"/>
                      <a:pt x="254" y="63"/>
                      <a:pt x="254" y="63"/>
                    </a:cubicBezTo>
                    <a:cubicBezTo>
                      <a:pt x="254" y="58"/>
                      <a:pt x="254" y="58"/>
                      <a:pt x="254" y="58"/>
                    </a:cubicBezTo>
                    <a:cubicBezTo>
                      <a:pt x="252" y="58"/>
                      <a:pt x="250" y="57"/>
                      <a:pt x="248" y="55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6" y="44"/>
                      <a:pt x="236" y="44"/>
                      <a:pt x="236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1"/>
                      <a:pt x="208" y="21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2" y="27"/>
                      <a:pt x="202" y="27"/>
                      <a:pt x="202" y="27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202" y="29"/>
                      <a:pt x="202" y="29"/>
                      <a:pt x="202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8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3"/>
                    </a:cubicBezTo>
                    <a:cubicBezTo>
                      <a:pt x="156" y="34"/>
                      <a:pt x="154" y="35"/>
                      <a:pt x="152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4"/>
                      <a:pt x="143" y="31"/>
                      <a:pt x="143" y="29"/>
                    </a:cubicBezTo>
                    <a:cubicBezTo>
                      <a:pt x="143" y="27"/>
                      <a:pt x="146" y="24"/>
                      <a:pt x="150" y="19"/>
                    </a:cubicBezTo>
                    <a:cubicBezTo>
                      <a:pt x="156" y="12"/>
                      <a:pt x="159" y="9"/>
                      <a:pt x="159" y="8"/>
                    </a:cubicBezTo>
                    <a:cubicBezTo>
                      <a:pt x="158" y="6"/>
                      <a:pt x="158" y="6"/>
                      <a:pt x="158" y="6"/>
                    </a:cubicBezTo>
                    <a:cubicBezTo>
                      <a:pt x="156" y="5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2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3"/>
                      <a:pt x="135" y="3"/>
                      <a:pt x="135" y="3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0" y="5"/>
                      <a:pt x="115" y="3"/>
                      <a:pt x="110" y="1"/>
                    </a:cubicBezTo>
                    <a:cubicBezTo>
                      <a:pt x="106" y="0"/>
                      <a:pt x="102" y="1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4"/>
                    </a:cubicBezTo>
                    <a:cubicBezTo>
                      <a:pt x="104" y="26"/>
                      <a:pt x="103" y="27"/>
                      <a:pt x="102" y="27"/>
                    </a:cubicBezTo>
                    <a:cubicBezTo>
                      <a:pt x="99" y="28"/>
                      <a:pt x="96" y="27"/>
                      <a:pt x="91" y="23"/>
                    </a:cubicBezTo>
                    <a:cubicBezTo>
                      <a:pt x="88" y="21"/>
                      <a:pt x="85" y="19"/>
                      <a:pt x="82" y="1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8" y="60"/>
                      <a:pt x="68" y="60"/>
                      <a:pt x="68" y="60"/>
                    </a:cubicBezTo>
                    <a:cubicBezTo>
                      <a:pt x="68" y="61"/>
                      <a:pt x="68" y="61"/>
                      <a:pt x="68" y="61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52" y="90"/>
                      <a:pt x="52" y="90"/>
                      <a:pt x="52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7"/>
                      <a:pt x="29" y="117"/>
                      <a:pt x="29" y="117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0" y="133"/>
                      <a:pt x="30" y="133"/>
                      <a:pt x="30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5" y="146"/>
                      <a:pt x="5" y="146"/>
                      <a:pt x="5" y="146"/>
                    </a:cubicBezTo>
                    <a:cubicBezTo>
                      <a:pt x="2" y="153"/>
                      <a:pt x="2" y="153"/>
                      <a:pt x="2" y="153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4"/>
                      <a:pt x="3" y="184"/>
                      <a:pt x="3" y="184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196"/>
                      <a:pt x="8" y="196"/>
                      <a:pt x="8" y="196"/>
                    </a:cubicBezTo>
                    <a:cubicBezTo>
                      <a:pt x="8" y="201"/>
                      <a:pt x="8" y="201"/>
                      <a:pt x="8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8"/>
                      <a:pt x="22" y="198"/>
                      <a:pt x="22" y="198"/>
                    </a:cubicBezTo>
                    <a:cubicBezTo>
                      <a:pt x="26" y="194"/>
                      <a:pt x="26" y="194"/>
                      <a:pt x="26" y="194"/>
                    </a:cubicBezTo>
                    <a:cubicBezTo>
                      <a:pt x="18" y="186"/>
                      <a:pt x="18" y="186"/>
                      <a:pt x="18" y="186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1"/>
                      <a:pt x="12" y="181"/>
                      <a:pt x="12" y="181"/>
                    </a:cubicBezTo>
                    <a:cubicBezTo>
                      <a:pt x="12" y="173"/>
                      <a:pt x="12" y="173"/>
                      <a:pt x="12" y="173"/>
                    </a:cubicBezTo>
                    <a:cubicBezTo>
                      <a:pt x="18" y="173"/>
                      <a:pt x="18" y="173"/>
                      <a:pt x="18" y="173"/>
                    </a:cubicBezTo>
                    <a:cubicBezTo>
                      <a:pt x="19" y="170"/>
                      <a:pt x="19" y="170"/>
                      <a:pt x="19" y="170"/>
                    </a:cubicBezTo>
                    <a:cubicBezTo>
                      <a:pt x="16" y="162"/>
                      <a:pt x="16" y="162"/>
                      <a:pt x="16" y="162"/>
                    </a:cubicBezTo>
                    <a:cubicBezTo>
                      <a:pt x="32" y="162"/>
                      <a:pt x="32" y="162"/>
                      <a:pt x="32" y="162"/>
                    </a:cubicBezTo>
                    <a:cubicBezTo>
                      <a:pt x="60" y="149"/>
                      <a:pt x="60" y="149"/>
                      <a:pt x="60" y="149"/>
                    </a:cubicBezTo>
                    <a:cubicBezTo>
                      <a:pt x="63" y="143"/>
                      <a:pt x="63" y="143"/>
                      <a:pt x="63" y="143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6" y="147"/>
                      <a:pt x="76" y="147"/>
                      <a:pt x="76" y="147"/>
                    </a:cubicBezTo>
                    <a:cubicBezTo>
                      <a:pt x="75" y="141"/>
                      <a:pt x="75" y="141"/>
                      <a:pt x="75" y="141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8" y="136"/>
                      <a:pt x="98" y="136"/>
                      <a:pt x="98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8"/>
                      <a:pt x="123" y="128"/>
                      <a:pt x="123" y="128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24" y="95"/>
                      <a:pt x="124" y="95"/>
                      <a:pt x="124" y="95"/>
                    </a:cubicBezTo>
                    <a:cubicBezTo>
                      <a:pt x="124" y="93"/>
                      <a:pt x="124" y="93"/>
                      <a:pt x="124" y="93"/>
                    </a:cubicBezTo>
                    <a:cubicBezTo>
                      <a:pt x="130" y="94"/>
                      <a:pt x="130" y="94"/>
                      <a:pt x="130" y="94"/>
                    </a:cubicBezTo>
                    <a:cubicBezTo>
                      <a:pt x="131" y="94"/>
                      <a:pt x="131" y="94"/>
                      <a:pt x="131" y="94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9" y="112"/>
                      <a:pt x="159" y="112"/>
                      <a:pt x="159" y="112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4"/>
                      <a:pt x="157" y="104"/>
                      <a:pt x="157" y="104"/>
                    </a:cubicBezTo>
                    <a:cubicBezTo>
                      <a:pt x="156" y="103"/>
                      <a:pt x="156" y="103"/>
                      <a:pt x="156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70" y="103"/>
                      <a:pt x="170" y="103"/>
                      <a:pt x="170" y="103"/>
                    </a:cubicBezTo>
                    <a:cubicBezTo>
                      <a:pt x="173" y="101"/>
                      <a:pt x="173" y="101"/>
                      <a:pt x="173" y="101"/>
                    </a:cubicBezTo>
                    <a:cubicBezTo>
                      <a:pt x="173" y="95"/>
                      <a:pt x="173" y="95"/>
                      <a:pt x="173" y="95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86" y="95"/>
                      <a:pt x="190" y="98"/>
                      <a:pt x="193" y="101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8" y="91"/>
                      <a:pt x="201" y="90"/>
                      <a:pt x="206" y="92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8" y="94"/>
                      <a:pt x="208" y="94"/>
                      <a:pt x="209" y="94"/>
                    </a:cubicBezTo>
                    <a:cubicBezTo>
                      <a:pt x="211" y="94"/>
                      <a:pt x="218" y="89"/>
                      <a:pt x="230" y="80"/>
                    </a:cubicBezTo>
                    <a:cubicBezTo>
                      <a:pt x="230" y="74"/>
                      <a:pt x="233" y="70"/>
                      <a:pt x="238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ïḍé">
                <a:extLst>
                  <a:ext uri="{FF2B5EF4-FFF2-40B4-BE49-F238E27FC236}">
                    <a16:creationId xmlns="" xmlns:a16="http://schemas.microsoft.com/office/drawing/2014/main" id="{9C8C82BB-7092-4C9D-B860-04CF8CB29D69}"/>
                  </a:ext>
                </a:extLst>
              </p:cNvPr>
              <p:cNvSpPr/>
              <p:nvPr/>
            </p:nvSpPr>
            <p:spPr bwMode="auto">
              <a:xfrm>
                <a:off x="3745" y="2687"/>
                <a:ext cx="360" cy="490"/>
              </a:xfrm>
              <a:custGeom>
                <a:avLst/>
                <a:gdLst>
                  <a:gd name="T0" fmla="*/ 119 w 152"/>
                  <a:gd name="T1" fmla="*/ 8 h 207"/>
                  <a:gd name="T2" fmla="*/ 106 w 152"/>
                  <a:gd name="T3" fmla="*/ 3 h 207"/>
                  <a:gd name="T4" fmla="*/ 88 w 152"/>
                  <a:gd name="T5" fmla="*/ 16 h 207"/>
                  <a:gd name="T6" fmla="*/ 76 w 152"/>
                  <a:gd name="T7" fmla="*/ 11 h 207"/>
                  <a:gd name="T8" fmla="*/ 76 w 152"/>
                  <a:gd name="T9" fmla="*/ 12 h 207"/>
                  <a:gd name="T10" fmla="*/ 54 w 152"/>
                  <a:gd name="T11" fmla="*/ 17 h 207"/>
                  <a:gd name="T12" fmla="*/ 42 w 152"/>
                  <a:gd name="T13" fmla="*/ 18 h 207"/>
                  <a:gd name="T14" fmla="*/ 34 w 152"/>
                  <a:gd name="T15" fmla="*/ 27 h 207"/>
                  <a:gd name="T16" fmla="*/ 20 w 152"/>
                  <a:gd name="T17" fmla="*/ 28 h 207"/>
                  <a:gd name="T18" fmla="*/ 10 w 152"/>
                  <a:gd name="T19" fmla="*/ 44 h 207"/>
                  <a:gd name="T20" fmla="*/ 11 w 152"/>
                  <a:gd name="T21" fmla="*/ 46 h 207"/>
                  <a:gd name="T22" fmla="*/ 17 w 152"/>
                  <a:gd name="T23" fmla="*/ 69 h 207"/>
                  <a:gd name="T24" fmla="*/ 17 w 152"/>
                  <a:gd name="T25" fmla="*/ 72 h 207"/>
                  <a:gd name="T26" fmla="*/ 16 w 152"/>
                  <a:gd name="T27" fmla="*/ 72 h 207"/>
                  <a:gd name="T28" fmla="*/ 0 w 152"/>
                  <a:gd name="T29" fmla="*/ 94 h 207"/>
                  <a:gd name="T30" fmla="*/ 6 w 152"/>
                  <a:gd name="T31" fmla="*/ 98 h 207"/>
                  <a:gd name="T32" fmla="*/ 12 w 152"/>
                  <a:gd name="T33" fmla="*/ 131 h 207"/>
                  <a:gd name="T34" fmla="*/ 20 w 152"/>
                  <a:gd name="T35" fmla="*/ 143 h 207"/>
                  <a:gd name="T36" fmla="*/ 21 w 152"/>
                  <a:gd name="T37" fmla="*/ 152 h 207"/>
                  <a:gd name="T38" fmla="*/ 22 w 152"/>
                  <a:gd name="T39" fmla="*/ 181 h 207"/>
                  <a:gd name="T40" fmla="*/ 26 w 152"/>
                  <a:gd name="T41" fmla="*/ 181 h 207"/>
                  <a:gd name="T42" fmla="*/ 43 w 152"/>
                  <a:gd name="T43" fmla="*/ 181 h 207"/>
                  <a:gd name="T44" fmla="*/ 28 w 152"/>
                  <a:gd name="T45" fmla="*/ 203 h 207"/>
                  <a:gd name="T46" fmla="*/ 40 w 152"/>
                  <a:gd name="T47" fmla="*/ 203 h 207"/>
                  <a:gd name="T48" fmla="*/ 75 w 152"/>
                  <a:gd name="T49" fmla="*/ 201 h 207"/>
                  <a:gd name="T50" fmla="*/ 77 w 152"/>
                  <a:gd name="T51" fmla="*/ 195 h 207"/>
                  <a:gd name="T52" fmla="*/ 77 w 152"/>
                  <a:gd name="T53" fmla="*/ 190 h 207"/>
                  <a:gd name="T54" fmla="*/ 75 w 152"/>
                  <a:gd name="T55" fmla="*/ 179 h 207"/>
                  <a:gd name="T56" fmla="*/ 83 w 152"/>
                  <a:gd name="T57" fmla="*/ 173 h 207"/>
                  <a:gd name="T58" fmla="*/ 81 w 152"/>
                  <a:gd name="T59" fmla="*/ 168 h 207"/>
                  <a:gd name="T60" fmla="*/ 81 w 152"/>
                  <a:gd name="T61" fmla="*/ 167 h 207"/>
                  <a:gd name="T62" fmla="*/ 85 w 152"/>
                  <a:gd name="T63" fmla="*/ 154 h 207"/>
                  <a:gd name="T64" fmla="*/ 89 w 152"/>
                  <a:gd name="T65" fmla="*/ 149 h 207"/>
                  <a:gd name="T66" fmla="*/ 93 w 152"/>
                  <a:gd name="T67" fmla="*/ 146 h 207"/>
                  <a:gd name="T68" fmla="*/ 100 w 152"/>
                  <a:gd name="T69" fmla="*/ 130 h 207"/>
                  <a:gd name="T70" fmla="*/ 103 w 152"/>
                  <a:gd name="T71" fmla="*/ 128 h 207"/>
                  <a:gd name="T72" fmla="*/ 99 w 152"/>
                  <a:gd name="T73" fmla="*/ 111 h 207"/>
                  <a:gd name="T74" fmla="*/ 112 w 152"/>
                  <a:gd name="T75" fmla="*/ 100 h 207"/>
                  <a:gd name="T76" fmla="*/ 110 w 152"/>
                  <a:gd name="T77" fmla="*/ 85 h 207"/>
                  <a:gd name="T78" fmla="*/ 125 w 152"/>
                  <a:gd name="T79" fmla="*/ 68 h 207"/>
                  <a:gd name="T80" fmla="*/ 131 w 152"/>
                  <a:gd name="T81" fmla="*/ 70 h 207"/>
                  <a:gd name="T82" fmla="*/ 142 w 152"/>
                  <a:gd name="T83" fmla="*/ 64 h 207"/>
                  <a:gd name="T84" fmla="*/ 142 w 152"/>
                  <a:gd name="T85" fmla="*/ 64 h 207"/>
                  <a:gd name="T86" fmla="*/ 148 w 152"/>
                  <a:gd name="T87" fmla="*/ 60 h 207"/>
                  <a:gd name="T88" fmla="*/ 148 w 152"/>
                  <a:gd name="T89" fmla="*/ 53 h 207"/>
                  <a:gd name="T90" fmla="*/ 150 w 152"/>
                  <a:gd name="T91" fmla="*/ 51 h 207"/>
                  <a:gd name="T92" fmla="*/ 152 w 152"/>
                  <a:gd name="T93" fmla="*/ 48 h 207"/>
                  <a:gd name="T94" fmla="*/ 138 w 152"/>
                  <a:gd name="T95" fmla="*/ 26 h 207"/>
                  <a:gd name="T96" fmla="*/ 132 w 152"/>
                  <a:gd name="T97" fmla="*/ 1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2" h="207">
                    <a:moveTo>
                      <a:pt x="120" y="8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2" y="10"/>
                      <a:pt x="98" y="14"/>
                      <a:pt x="92" y="16"/>
                    </a:cubicBezTo>
                    <a:cubicBezTo>
                      <a:pt x="91" y="17"/>
                      <a:pt x="89" y="17"/>
                      <a:pt x="88" y="16"/>
                    </a:cubicBezTo>
                    <a:cubicBezTo>
                      <a:pt x="86" y="14"/>
                      <a:pt x="87" y="9"/>
                      <a:pt x="90" y="2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7" y="28"/>
                      <a:pt x="12" y="32"/>
                      <a:pt x="4" y="40"/>
                    </a:cubicBezTo>
                    <a:cubicBezTo>
                      <a:pt x="8" y="42"/>
                      <a:pt x="10" y="43"/>
                      <a:pt x="10" y="44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3" y="98"/>
                      <a:pt x="5" y="97"/>
                      <a:pt x="6" y="98"/>
                    </a:cubicBezTo>
                    <a:cubicBezTo>
                      <a:pt x="8" y="99"/>
                      <a:pt x="9" y="102"/>
                      <a:pt x="8" y="107"/>
                    </a:cubicBezTo>
                    <a:cubicBezTo>
                      <a:pt x="8" y="114"/>
                      <a:pt x="9" y="123"/>
                      <a:pt x="12" y="131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20" y="139"/>
                      <a:pt x="21" y="141"/>
                      <a:pt x="20" y="143"/>
                    </a:cubicBezTo>
                    <a:cubicBezTo>
                      <a:pt x="18" y="147"/>
                      <a:pt x="18" y="147"/>
                      <a:pt x="18" y="147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3" y="156"/>
                      <a:pt x="22" y="162"/>
                      <a:pt x="17" y="172"/>
                    </a:cubicBezTo>
                    <a:cubicBezTo>
                      <a:pt x="22" y="181"/>
                      <a:pt x="22" y="181"/>
                      <a:pt x="22" y="181"/>
                    </a:cubicBezTo>
                    <a:cubicBezTo>
                      <a:pt x="23" y="183"/>
                      <a:pt x="23" y="183"/>
                      <a:pt x="23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1" y="176"/>
                      <a:pt x="36" y="175"/>
                      <a:pt x="39" y="176"/>
                    </a:cubicBezTo>
                    <a:cubicBezTo>
                      <a:pt x="42" y="177"/>
                      <a:pt x="43" y="179"/>
                      <a:pt x="43" y="181"/>
                    </a:cubicBezTo>
                    <a:cubicBezTo>
                      <a:pt x="44" y="184"/>
                      <a:pt x="40" y="188"/>
                      <a:pt x="33" y="196"/>
                    </a:cubicBezTo>
                    <a:cubicBezTo>
                      <a:pt x="28" y="203"/>
                      <a:pt x="28" y="203"/>
                      <a:pt x="28" y="203"/>
                    </a:cubicBezTo>
                    <a:cubicBezTo>
                      <a:pt x="30" y="207"/>
                      <a:pt x="30" y="207"/>
                      <a:pt x="30" y="207"/>
                    </a:cubicBezTo>
                    <a:cubicBezTo>
                      <a:pt x="34" y="204"/>
                      <a:pt x="38" y="202"/>
                      <a:pt x="40" y="203"/>
                    </a:cubicBezTo>
                    <a:cubicBezTo>
                      <a:pt x="42" y="203"/>
                      <a:pt x="49" y="201"/>
                      <a:pt x="60" y="195"/>
                    </a:cubicBezTo>
                    <a:cubicBezTo>
                      <a:pt x="64" y="193"/>
                      <a:pt x="69" y="195"/>
                      <a:pt x="75" y="201"/>
                    </a:cubicBezTo>
                    <a:cubicBezTo>
                      <a:pt x="77" y="200"/>
                      <a:pt x="77" y="200"/>
                      <a:pt x="77" y="200"/>
                    </a:cubicBezTo>
                    <a:cubicBezTo>
                      <a:pt x="77" y="195"/>
                      <a:pt x="77" y="195"/>
                      <a:pt x="77" y="195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5" y="193"/>
                      <a:pt x="76" y="192"/>
                      <a:pt x="77" y="190"/>
                    </a:cubicBezTo>
                    <a:cubicBezTo>
                      <a:pt x="75" y="183"/>
                      <a:pt x="75" y="183"/>
                      <a:pt x="75" y="183"/>
                    </a:cubicBezTo>
                    <a:cubicBezTo>
                      <a:pt x="74" y="182"/>
                      <a:pt x="74" y="180"/>
                      <a:pt x="75" y="179"/>
                    </a:cubicBezTo>
                    <a:cubicBezTo>
                      <a:pt x="76" y="178"/>
                      <a:pt x="78" y="177"/>
                      <a:pt x="79" y="176"/>
                    </a:cubicBezTo>
                    <a:cubicBezTo>
                      <a:pt x="83" y="173"/>
                      <a:pt x="83" y="173"/>
                      <a:pt x="83" y="173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3" y="165"/>
                      <a:pt x="83" y="163"/>
                      <a:pt x="82" y="162"/>
                    </a:cubicBezTo>
                    <a:cubicBezTo>
                      <a:pt x="81" y="159"/>
                      <a:pt x="82" y="157"/>
                      <a:pt x="85" y="154"/>
                    </a:cubicBezTo>
                    <a:cubicBezTo>
                      <a:pt x="90" y="150"/>
                      <a:pt x="90" y="150"/>
                      <a:pt x="90" y="150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88" y="148"/>
                      <a:pt x="88" y="148"/>
                      <a:pt x="88" y="148"/>
                    </a:cubicBezTo>
                    <a:cubicBezTo>
                      <a:pt x="93" y="146"/>
                      <a:pt x="93" y="146"/>
                      <a:pt x="93" y="146"/>
                    </a:cubicBezTo>
                    <a:cubicBezTo>
                      <a:pt x="93" y="139"/>
                      <a:pt x="93" y="139"/>
                      <a:pt x="93" y="139"/>
                    </a:cubicBezTo>
                    <a:cubicBezTo>
                      <a:pt x="93" y="137"/>
                      <a:pt x="95" y="134"/>
                      <a:pt x="100" y="130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103" y="128"/>
                      <a:pt x="103" y="128"/>
                      <a:pt x="103" y="128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5" y="118"/>
                      <a:pt x="96" y="114"/>
                      <a:pt x="99" y="111"/>
                    </a:cubicBezTo>
                    <a:cubicBezTo>
                      <a:pt x="99" y="110"/>
                      <a:pt x="99" y="110"/>
                      <a:pt x="99" y="11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0" y="96"/>
                      <a:pt x="109" y="92"/>
                      <a:pt x="110" y="85"/>
                    </a:cubicBezTo>
                    <a:cubicBezTo>
                      <a:pt x="112" y="74"/>
                      <a:pt x="116" y="69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31" y="70"/>
                      <a:pt x="131" y="70"/>
                      <a:pt x="131" y="70"/>
                    </a:cubicBezTo>
                    <a:cubicBezTo>
                      <a:pt x="136" y="70"/>
                      <a:pt x="136" y="70"/>
                      <a:pt x="136" y="70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54"/>
                      <a:pt x="148" y="54"/>
                      <a:pt x="148" y="54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4" y="36"/>
                      <a:pt x="141" y="32"/>
                      <a:pt x="138" y="26"/>
                    </a:cubicBezTo>
                    <a:cubicBezTo>
                      <a:pt x="136" y="22"/>
                      <a:pt x="137" y="18"/>
                      <a:pt x="140" y="14"/>
                    </a:cubicBezTo>
                    <a:cubicBezTo>
                      <a:pt x="132" y="10"/>
                      <a:pt x="132" y="10"/>
                      <a:pt x="132" y="10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ľiḍè">
                <a:extLst>
                  <a:ext uri="{FF2B5EF4-FFF2-40B4-BE49-F238E27FC236}">
                    <a16:creationId xmlns="" xmlns:a16="http://schemas.microsoft.com/office/drawing/2014/main" id="{9E438C84-AD7B-40FD-8BFF-98F4E1BA423E}"/>
                  </a:ext>
                </a:extLst>
              </p:cNvPr>
              <p:cNvSpPr/>
              <p:nvPr/>
            </p:nvSpPr>
            <p:spPr bwMode="auto">
              <a:xfrm>
                <a:off x="3932" y="2814"/>
                <a:ext cx="334" cy="410"/>
              </a:xfrm>
              <a:custGeom>
                <a:avLst/>
                <a:gdLst>
                  <a:gd name="T0" fmla="*/ 73 w 141"/>
                  <a:gd name="T1" fmla="*/ 8 h 173"/>
                  <a:gd name="T2" fmla="*/ 60 w 141"/>
                  <a:gd name="T3" fmla="*/ 20 h 173"/>
                  <a:gd name="T4" fmla="*/ 59 w 141"/>
                  <a:gd name="T5" fmla="*/ 21 h 173"/>
                  <a:gd name="T6" fmla="*/ 51 w 141"/>
                  <a:gd name="T7" fmla="*/ 21 h 173"/>
                  <a:gd name="T8" fmla="*/ 35 w 141"/>
                  <a:gd name="T9" fmla="*/ 31 h 173"/>
                  <a:gd name="T10" fmla="*/ 40 w 141"/>
                  <a:gd name="T11" fmla="*/ 34 h 173"/>
                  <a:gd name="T12" fmla="*/ 37 w 141"/>
                  <a:gd name="T13" fmla="*/ 47 h 173"/>
                  <a:gd name="T14" fmla="*/ 23 w 141"/>
                  <a:gd name="T15" fmla="*/ 59 h 173"/>
                  <a:gd name="T16" fmla="*/ 24 w 141"/>
                  <a:gd name="T17" fmla="*/ 68 h 173"/>
                  <a:gd name="T18" fmla="*/ 27 w 141"/>
                  <a:gd name="T19" fmla="*/ 77 h 173"/>
                  <a:gd name="T20" fmla="*/ 18 w 141"/>
                  <a:gd name="T21" fmla="*/ 93 h 173"/>
                  <a:gd name="T22" fmla="*/ 18 w 141"/>
                  <a:gd name="T23" fmla="*/ 94 h 173"/>
                  <a:gd name="T24" fmla="*/ 12 w 141"/>
                  <a:gd name="T25" fmla="*/ 101 h 173"/>
                  <a:gd name="T26" fmla="*/ 7 w 141"/>
                  <a:gd name="T27" fmla="*/ 106 h 173"/>
                  <a:gd name="T28" fmla="*/ 7 w 141"/>
                  <a:gd name="T29" fmla="*/ 122 h 173"/>
                  <a:gd name="T30" fmla="*/ 2 w 141"/>
                  <a:gd name="T31" fmla="*/ 126 h 173"/>
                  <a:gd name="T32" fmla="*/ 0 w 141"/>
                  <a:gd name="T33" fmla="*/ 128 h 173"/>
                  <a:gd name="T34" fmla="*/ 3 w 141"/>
                  <a:gd name="T35" fmla="*/ 137 h 173"/>
                  <a:gd name="T36" fmla="*/ 26 w 141"/>
                  <a:gd name="T37" fmla="*/ 137 h 173"/>
                  <a:gd name="T38" fmla="*/ 35 w 141"/>
                  <a:gd name="T39" fmla="*/ 146 h 173"/>
                  <a:gd name="T40" fmla="*/ 35 w 141"/>
                  <a:gd name="T41" fmla="*/ 147 h 173"/>
                  <a:gd name="T42" fmla="*/ 51 w 141"/>
                  <a:gd name="T43" fmla="*/ 172 h 173"/>
                  <a:gd name="T44" fmla="*/ 56 w 141"/>
                  <a:gd name="T45" fmla="*/ 161 h 173"/>
                  <a:gd name="T46" fmla="*/ 68 w 141"/>
                  <a:gd name="T47" fmla="*/ 169 h 173"/>
                  <a:gd name="T48" fmla="*/ 76 w 141"/>
                  <a:gd name="T49" fmla="*/ 146 h 173"/>
                  <a:gd name="T50" fmla="*/ 78 w 141"/>
                  <a:gd name="T51" fmla="*/ 146 h 173"/>
                  <a:gd name="T52" fmla="*/ 85 w 141"/>
                  <a:gd name="T53" fmla="*/ 141 h 173"/>
                  <a:gd name="T54" fmla="*/ 85 w 141"/>
                  <a:gd name="T55" fmla="*/ 139 h 173"/>
                  <a:gd name="T56" fmla="*/ 97 w 141"/>
                  <a:gd name="T57" fmla="*/ 139 h 173"/>
                  <a:gd name="T58" fmla="*/ 103 w 141"/>
                  <a:gd name="T59" fmla="*/ 112 h 173"/>
                  <a:gd name="T60" fmla="*/ 114 w 141"/>
                  <a:gd name="T61" fmla="*/ 110 h 173"/>
                  <a:gd name="T62" fmla="*/ 109 w 141"/>
                  <a:gd name="T63" fmla="*/ 105 h 173"/>
                  <a:gd name="T64" fmla="*/ 117 w 141"/>
                  <a:gd name="T65" fmla="*/ 98 h 173"/>
                  <a:gd name="T66" fmla="*/ 123 w 141"/>
                  <a:gd name="T67" fmla="*/ 100 h 173"/>
                  <a:gd name="T68" fmla="*/ 119 w 141"/>
                  <a:gd name="T69" fmla="*/ 92 h 173"/>
                  <a:gd name="T70" fmla="*/ 123 w 141"/>
                  <a:gd name="T71" fmla="*/ 90 h 173"/>
                  <a:gd name="T72" fmla="*/ 118 w 141"/>
                  <a:gd name="T73" fmla="*/ 79 h 173"/>
                  <a:gd name="T74" fmla="*/ 119 w 141"/>
                  <a:gd name="T75" fmla="*/ 78 h 173"/>
                  <a:gd name="T76" fmla="*/ 131 w 141"/>
                  <a:gd name="T77" fmla="*/ 68 h 173"/>
                  <a:gd name="T78" fmla="*/ 121 w 141"/>
                  <a:gd name="T79" fmla="*/ 55 h 173"/>
                  <a:gd name="T80" fmla="*/ 133 w 141"/>
                  <a:gd name="T81" fmla="*/ 50 h 173"/>
                  <a:gd name="T82" fmla="*/ 139 w 141"/>
                  <a:gd name="T83" fmla="*/ 43 h 173"/>
                  <a:gd name="T84" fmla="*/ 135 w 141"/>
                  <a:gd name="T85" fmla="*/ 34 h 173"/>
                  <a:gd name="T86" fmla="*/ 135 w 141"/>
                  <a:gd name="T87" fmla="*/ 33 h 173"/>
                  <a:gd name="T88" fmla="*/ 135 w 141"/>
                  <a:gd name="T89" fmla="*/ 30 h 173"/>
                  <a:gd name="T90" fmla="*/ 133 w 141"/>
                  <a:gd name="T91" fmla="*/ 30 h 173"/>
                  <a:gd name="T92" fmla="*/ 117 w 141"/>
                  <a:gd name="T93" fmla="*/ 28 h 173"/>
                  <a:gd name="T94" fmla="*/ 117 w 141"/>
                  <a:gd name="T95" fmla="*/ 28 h 173"/>
                  <a:gd name="T96" fmla="*/ 113 w 141"/>
                  <a:gd name="T97" fmla="*/ 23 h 173"/>
                  <a:gd name="T98" fmla="*/ 93 w 141"/>
                  <a:gd name="T99" fmla="*/ 31 h 173"/>
                  <a:gd name="T100" fmla="*/ 85 w 141"/>
                  <a:gd name="T101" fmla="*/ 16 h 173"/>
                  <a:gd name="T102" fmla="*/ 73 w 141"/>
                  <a:gd name="T103" fmla="*/ 1 h 173"/>
                  <a:gd name="T104" fmla="*/ 73 w 141"/>
                  <a:gd name="T105" fmla="*/ 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1" h="173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0" y="20"/>
                      <a:pt x="37" y="24"/>
                      <a:pt x="35" y="31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7"/>
                      <a:pt x="37" y="47"/>
                      <a:pt x="37" y="47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2"/>
                      <a:pt x="21" y="64"/>
                      <a:pt x="21" y="65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7" y="70"/>
                      <a:pt x="28" y="72"/>
                      <a:pt x="28" y="74"/>
                    </a:cubicBezTo>
                    <a:cubicBezTo>
                      <a:pt x="28" y="75"/>
                      <a:pt x="27" y="76"/>
                      <a:pt x="27" y="77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9" y="86"/>
                      <a:pt x="19" y="89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8"/>
                      <a:pt x="14" y="99"/>
                      <a:pt x="12" y="101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8" y="108"/>
                      <a:pt x="8" y="110"/>
                      <a:pt x="7" y="114"/>
                    </a:cubicBezTo>
                    <a:cubicBezTo>
                      <a:pt x="9" y="118"/>
                      <a:pt x="9" y="120"/>
                      <a:pt x="7" y="122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2" y="126"/>
                      <a:pt x="2" y="126"/>
                      <a:pt x="2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8"/>
                      <a:pt x="26" y="138"/>
                      <a:pt x="26" y="138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35" y="147"/>
                      <a:pt x="35" y="147"/>
                      <a:pt x="35" y="147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51" y="172"/>
                      <a:pt x="51" y="172"/>
                      <a:pt x="51" y="172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6" y="171"/>
                      <a:pt x="66" y="171"/>
                      <a:pt x="66" y="171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6"/>
                      <a:pt x="76" y="146"/>
                      <a:pt x="76" y="146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5" y="141"/>
                      <a:pt x="85" y="141"/>
                      <a:pt x="85" y="141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7" y="139"/>
                      <a:pt x="87" y="139"/>
                      <a:pt x="87" y="139"/>
                    </a:cubicBezTo>
                    <a:cubicBezTo>
                      <a:pt x="97" y="139"/>
                      <a:pt x="97" y="139"/>
                      <a:pt x="97" y="139"/>
                    </a:cubicBezTo>
                    <a:cubicBezTo>
                      <a:pt x="102" y="134"/>
                      <a:pt x="104" y="130"/>
                      <a:pt x="104" y="126"/>
                    </a:cubicBezTo>
                    <a:cubicBezTo>
                      <a:pt x="103" y="112"/>
                      <a:pt x="103" y="112"/>
                      <a:pt x="103" y="112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7" y="98"/>
                      <a:pt x="117" y="98"/>
                      <a:pt x="117" y="98"/>
                    </a:cubicBezTo>
                    <a:cubicBezTo>
                      <a:pt x="118" y="98"/>
                      <a:pt x="118" y="98"/>
                      <a:pt x="118" y="98"/>
                    </a:cubicBezTo>
                    <a:cubicBezTo>
                      <a:pt x="123" y="100"/>
                      <a:pt x="123" y="100"/>
                      <a:pt x="123" y="100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19" y="92"/>
                      <a:pt x="119" y="92"/>
                      <a:pt x="119" y="92"/>
                    </a:cubicBezTo>
                    <a:cubicBezTo>
                      <a:pt x="121" y="91"/>
                      <a:pt x="121" y="91"/>
                      <a:pt x="121" y="91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2" y="87"/>
                      <a:pt x="122" y="87"/>
                      <a:pt x="122" y="87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9" y="79"/>
                      <a:pt x="119" y="79"/>
                      <a:pt x="119" y="79"/>
                    </a:cubicBezTo>
                    <a:cubicBezTo>
                      <a:pt x="119" y="78"/>
                      <a:pt x="119" y="78"/>
                      <a:pt x="119" y="78"/>
                    </a:cubicBezTo>
                    <a:cubicBezTo>
                      <a:pt x="130" y="72"/>
                      <a:pt x="130" y="72"/>
                      <a:pt x="130" y="72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21" y="63"/>
                      <a:pt x="117" y="59"/>
                      <a:pt x="117" y="57"/>
                    </a:cubicBezTo>
                    <a:cubicBezTo>
                      <a:pt x="118" y="55"/>
                      <a:pt x="119" y="55"/>
                      <a:pt x="121" y="55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38" y="38"/>
                      <a:pt x="137" y="36"/>
                      <a:pt x="135" y="34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30"/>
                      <a:pt x="134" y="30"/>
                      <a:pt x="134" y="30"/>
                    </a:cubicBezTo>
                    <a:cubicBezTo>
                      <a:pt x="133" y="30"/>
                      <a:pt x="133" y="30"/>
                      <a:pt x="133" y="30"/>
                    </a:cubicBezTo>
                    <a:cubicBezTo>
                      <a:pt x="133" y="32"/>
                      <a:pt x="131" y="33"/>
                      <a:pt x="128" y="33"/>
                    </a:cubicBezTo>
                    <a:cubicBezTo>
                      <a:pt x="123" y="33"/>
                      <a:pt x="120" y="31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7" y="28"/>
                      <a:pt x="117" y="28"/>
                      <a:pt x="117" y="28"/>
                    </a:cubicBezTo>
                    <a:cubicBezTo>
                      <a:pt x="113" y="22"/>
                      <a:pt x="113" y="22"/>
                      <a:pt x="113" y="22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2" y="25"/>
                      <a:pt x="111" y="28"/>
                      <a:pt x="108" y="30"/>
                    </a:cubicBezTo>
                    <a:cubicBezTo>
                      <a:pt x="103" y="32"/>
                      <a:pt x="98" y="33"/>
                      <a:pt x="93" y="31"/>
                    </a:cubicBezTo>
                    <a:cubicBezTo>
                      <a:pt x="90" y="30"/>
                      <a:pt x="88" y="27"/>
                      <a:pt x="87" y="24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4" y="8"/>
                      <a:pt x="83" y="4"/>
                      <a:pt x="80" y="2"/>
                    </a:cubicBezTo>
                    <a:cubicBezTo>
                      <a:pt x="78" y="1"/>
                      <a:pt x="75" y="0"/>
                      <a:pt x="73" y="1"/>
                    </a:cubicBezTo>
                    <a:cubicBezTo>
                      <a:pt x="74" y="8"/>
                      <a:pt x="74" y="8"/>
                      <a:pt x="74" y="8"/>
                    </a:cubicBezTo>
                    <a:lnTo>
                      <a:pt x="7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şľïḑê">
                <a:extLst>
                  <a:ext uri="{FF2B5EF4-FFF2-40B4-BE49-F238E27FC236}">
                    <a16:creationId xmlns="" xmlns:a16="http://schemas.microsoft.com/office/drawing/2014/main" id="{C22555B2-81A6-458D-878C-57B379FB1EC9}"/>
                  </a:ext>
                </a:extLst>
              </p:cNvPr>
              <p:cNvSpPr/>
              <p:nvPr/>
            </p:nvSpPr>
            <p:spPr bwMode="auto">
              <a:xfrm>
                <a:off x="4079" y="2559"/>
                <a:ext cx="289" cy="331"/>
              </a:xfrm>
              <a:custGeom>
                <a:avLst/>
                <a:gdLst>
                  <a:gd name="T0" fmla="*/ 64 w 122"/>
                  <a:gd name="T1" fmla="*/ 6 h 140"/>
                  <a:gd name="T2" fmla="*/ 43 w 122"/>
                  <a:gd name="T3" fmla="*/ 2 h 140"/>
                  <a:gd name="T4" fmla="*/ 38 w 122"/>
                  <a:gd name="T5" fmla="*/ 26 h 140"/>
                  <a:gd name="T6" fmla="*/ 28 w 122"/>
                  <a:gd name="T7" fmla="*/ 32 h 140"/>
                  <a:gd name="T8" fmla="*/ 23 w 122"/>
                  <a:gd name="T9" fmla="*/ 41 h 140"/>
                  <a:gd name="T10" fmla="*/ 17 w 122"/>
                  <a:gd name="T11" fmla="*/ 53 h 140"/>
                  <a:gd name="T12" fmla="*/ 6 w 122"/>
                  <a:gd name="T13" fmla="*/ 68 h 140"/>
                  <a:gd name="T14" fmla="*/ 1 w 122"/>
                  <a:gd name="T15" fmla="*/ 78 h 140"/>
                  <a:gd name="T16" fmla="*/ 11 w 122"/>
                  <a:gd name="T17" fmla="*/ 93 h 140"/>
                  <a:gd name="T18" fmla="*/ 16 w 122"/>
                  <a:gd name="T19" fmla="*/ 101 h 140"/>
                  <a:gd name="T20" fmla="*/ 16 w 122"/>
                  <a:gd name="T21" fmla="*/ 102 h 140"/>
                  <a:gd name="T22" fmla="*/ 16 w 122"/>
                  <a:gd name="T23" fmla="*/ 104 h 140"/>
                  <a:gd name="T24" fmla="*/ 15 w 122"/>
                  <a:gd name="T25" fmla="*/ 105 h 140"/>
                  <a:gd name="T26" fmla="*/ 27 w 122"/>
                  <a:gd name="T27" fmla="*/ 123 h 140"/>
                  <a:gd name="T28" fmla="*/ 33 w 122"/>
                  <a:gd name="T29" fmla="*/ 135 h 140"/>
                  <a:gd name="T30" fmla="*/ 46 w 122"/>
                  <a:gd name="T31" fmla="*/ 130 h 140"/>
                  <a:gd name="T32" fmla="*/ 46 w 122"/>
                  <a:gd name="T33" fmla="*/ 129 h 140"/>
                  <a:gd name="T34" fmla="*/ 53 w 122"/>
                  <a:gd name="T35" fmla="*/ 125 h 140"/>
                  <a:gd name="T36" fmla="*/ 66 w 122"/>
                  <a:gd name="T37" fmla="*/ 136 h 140"/>
                  <a:gd name="T38" fmla="*/ 68 w 122"/>
                  <a:gd name="T39" fmla="*/ 136 h 140"/>
                  <a:gd name="T40" fmla="*/ 74 w 122"/>
                  <a:gd name="T41" fmla="*/ 134 h 140"/>
                  <a:gd name="T42" fmla="*/ 76 w 122"/>
                  <a:gd name="T43" fmla="*/ 134 h 140"/>
                  <a:gd name="T44" fmla="*/ 84 w 122"/>
                  <a:gd name="T45" fmla="*/ 140 h 140"/>
                  <a:gd name="T46" fmla="*/ 85 w 122"/>
                  <a:gd name="T47" fmla="*/ 124 h 140"/>
                  <a:gd name="T48" fmla="*/ 86 w 122"/>
                  <a:gd name="T49" fmla="*/ 123 h 140"/>
                  <a:gd name="T50" fmla="*/ 89 w 122"/>
                  <a:gd name="T51" fmla="*/ 113 h 140"/>
                  <a:gd name="T52" fmla="*/ 88 w 122"/>
                  <a:gd name="T53" fmla="*/ 111 h 140"/>
                  <a:gd name="T54" fmla="*/ 90 w 122"/>
                  <a:gd name="T55" fmla="*/ 110 h 140"/>
                  <a:gd name="T56" fmla="*/ 101 w 122"/>
                  <a:gd name="T57" fmla="*/ 94 h 140"/>
                  <a:gd name="T58" fmla="*/ 103 w 122"/>
                  <a:gd name="T59" fmla="*/ 94 h 140"/>
                  <a:gd name="T60" fmla="*/ 103 w 122"/>
                  <a:gd name="T61" fmla="*/ 102 h 140"/>
                  <a:gd name="T62" fmla="*/ 115 w 122"/>
                  <a:gd name="T63" fmla="*/ 92 h 140"/>
                  <a:gd name="T64" fmla="*/ 112 w 122"/>
                  <a:gd name="T65" fmla="*/ 86 h 140"/>
                  <a:gd name="T66" fmla="*/ 115 w 122"/>
                  <a:gd name="T67" fmla="*/ 68 h 140"/>
                  <a:gd name="T68" fmla="*/ 109 w 122"/>
                  <a:gd name="T69" fmla="*/ 68 h 140"/>
                  <a:gd name="T70" fmla="*/ 108 w 122"/>
                  <a:gd name="T71" fmla="*/ 67 h 140"/>
                  <a:gd name="T72" fmla="*/ 106 w 122"/>
                  <a:gd name="T73" fmla="*/ 58 h 140"/>
                  <a:gd name="T74" fmla="*/ 122 w 122"/>
                  <a:gd name="T75" fmla="*/ 58 h 140"/>
                  <a:gd name="T76" fmla="*/ 109 w 122"/>
                  <a:gd name="T77" fmla="*/ 43 h 140"/>
                  <a:gd name="T78" fmla="*/ 117 w 122"/>
                  <a:gd name="T79" fmla="*/ 33 h 140"/>
                  <a:gd name="T80" fmla="*/ 111 w 122"/>
                  <a:gd name="T81" fmla="*/ 34 h 140"/>
                  <a:gd name="T82" fmla="*/ 111 w 122"/>
                  <a:gd name="T83" fmla="*/ 33 h 140"/>
                  <a:gd name="T84" fmla="*/ 103 w 122"/>
                  <a:gd name="T85" fmla="*/ 24 h 140"/>
                  <a:gd name="T86" fmla="*/ 81 w 122"/>
                  <a:gd name="T87" fmla="*/ 32 h 140"/>
                  <a:gd name="T88" fmla="*/ 79 w 122"/>
                  <a:gd name="T89" fmla="*/ 32 h 140"/>
                  <a:gd name="T90" fmla="*/ 78 w 122"/>
                  <a:gd name="T91" fmla="*/ 18 h 140"/>
                  <a:gd name="T92" fmla="*/ 82 w 122"/>
                  <a:gd name="T93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0">
                    <a:moveTo>
                      <a:pt x="75" y="2"/>
                    </a:moveTo>
                    <a:cubicBezTo>
                      <a:pt x="70" y="4"/>
                      <a:pt x="67" y="5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0" y="3"/>
                      <a:pt x="37" y="7"/>
                      <a:pt x="32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39"/>
                      <a:pt x="23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7" y="53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" y="72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6" y="101"/>
                      <a:pt x="16" y="101"/>
                      <a:pt x="16" y="101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9" y="106"/>
                      <a:pt x="21" y="107"/>
                    </a:cubicBezTo>
                    <a:cubicBezTo>
                      <a:pt x="24" y="109"/>
                      <a:pt x="26" y="114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1" y="134"/>
                      <a:pt x="33" y="135"/>
                    </a:cubicBezTo>
                    <a:cubicBezTo>
                      <a:pt x="36" y="136"/>
                      <a:pt x="40" y="136"/>
                      <a:pt x="43" y="134"/>
                    </a:cubicBezTo>
                    <a:cubicBezTo>
                      <a:pt x="45" y="132"/>
                      <a:pt x="47" y="131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61" y="135"/>
                      <a:pt x="63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7" y="135"/>
                      <a:pt x="77" y="135"/>
                      <a:pt x="77" y="135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37"/>
                      <a:pt x="86" y="137"/>
                      <a:pt x="86" y="137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86" y="123"/>
                      <a:pt x="86" y="123"/>
                      <a:pt x="86" y="123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1" y="116"/>
                      <a:pt x="91" y="115"/>
                      <a:pt x="89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9" y="110"/>
                      <a:pt x="89" y="110"/>
                      <a:pt x="89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3"/>
                      <a:pt x="100" y="93"/>
                      <a:pt x="100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5" y="92"/>
                      <a:pt x="115" y="92"/>
                      <a:pt x="115" y="92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4"/>
                      <a:pt x="106" y="64"/>
                      <a:pt x="106" y="64"/>
                    </a:cubicBezTo>
                    <a:cubicBezTo>
                      <a:pt x="105" y="62"/>
                      <a:pt x="105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1" y="52"/>
                      <a:pt x="117" y="46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5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ľïḑè">
                <a:extLst>
                  <a:ext uri="{FF2B5EF4-FFF2-40B4-BE49-F238E27FC236}">
                    <a16:creationId xmlns="" xmlns:a16="http://schemas.microsoft.com/office/drawing/2014/main" id="{84B15040-E24F-49B0-B85A-939423B023DF}"/>
                  </a:ext>
                </a:extLst>
              </p:cNvPr>
              <p:cNvSpPr/>
              <p:nvPr/>
            </p:nvSpPr>
            <p:spPr bwMode="auto">
              <a:xfrm>
                <a:off x="3802" y="2273"/>
                <a:ext cx="362" cy="442"/>
              </a:xfrm>
              <a:custGeom>
                <a:avLst/>
                <a:gdLst>
                  <a:gd name="T0" fmla="*/ 96 w 153"/>
                  <a:gd name="T1" fmla="*/ 53 h 187"/>
                  <a:gd name="T2" fmla="*/ 85 w 153"/>
                  <a:gd name="T3" fmla="*/ 28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9 h 187"/>
                  <a:gd name="T12" fmla="*/ 36 w 153"/>
                  <a:gd name="T13" fmla="*/ 36 h 187"/>
                  <a:gd name="T14" fmla="*/ 19 w 153"/>
                  <a:gd name="T15" fmla="*/ 23 h 187"/>
                  <a:gd name="T16" fmla="*/ 23 w 153"/>
                  <a:gd name="T17" fmla="*/ 35 h 187"/>
                  <a:gd name="T18" fmla="*/ 23 w 153"/>
                  <a:gd name="T19" fmla="*/ 36 h 187"/>
                  <a:gd name="T20" fmla="*/ 22 w 153"/>
                  <a:gd name="T21" fmla="*/ 41 h 187"/>
                  <a:gd name="T22" fmla="*/ 14 w 153"/>
                  <a:gd name="T23" fmla="*/ 44 h 187"/>
                  <a:gd name="T24" fmla="*/ 11 w 153"/>
                  <a:gd name="T25" fmla="*/ 51 h 187"/>
                  <a:gd name="T26" fmla="*/ 8 w 153"/>
                  <a:gd name="T27" fmla="*/ 63 h 187"/>
                  <a:gd name="T28" fmla="*/ 8 w 153"/>
                  <a:gd name="T29" fmla="*/ 63 h 187"/>
                  <a:gd name="T30" fmla="*/ 4 w 153"/>
                  <a:gd name="T31" fmla="*/ 65 h 187"/>
                  <a:gd name="T32" fmla="*/ 14 w 153"/>
                  <a:gd name="T33" fmla="*/ 81 h 187"/>
                  <a:gd name="T34" fmla="*/ 18 w 153"/>
                  <a:gd name="T35" fmla="*/ 81 h 187"/>
                  <a:gd name="T36" fmla="*/ 35 w 153"/>
                  <a:gd name="T37" fmla="*/ 89 h 187"/>
                  <a:gd name="T38" fmla="*/ 35 w 153"/>
                  <a:gd name="T39" fmla="*/ 89 h 187"/>
                  <a:gd name="T40" fmla="*/ 34 w 153"/>
                  <a:gd name="T41" fmla="*/ 100 h 187"/>
                  <a:gd name="T42" fmla="*/ 30 w 153"/>
                  <a:gd name="T43" fmla="*/ 109 h 187"/>
                  <a:gd name="T44" fmla="*/ 25 w 153"/>
                  <a:gd name="T45" fmla="*/ 115 h 187"/>
                  <a:gd name="T46" fmla="*/ 25 w 153"/>
                  <a:gd name="T47" fmla="*/ 115 h 187"/>
                  <a:gd name="T48" fmla="*/ 26 w 153"/>
                  <a:gd name="T49" fmla="*/ 127 h 187"/>
                  <a:gd name="T50" fmla="*/ 38 w 153"/>
                  <a:gd name="T51" fmla="*/ 129 h 187"/>
                  <a:gd name="T52" fmla="*/ 43 w 153"/>
                  <a:gd name="T53" fmla="*/ 134 h 187"/>
                  <a:gd name="T54" fmla="*/ 51 w 153"/>
                  <a:gd name="T55" fmla="*/ 176 h 187"/>
                  <a:gd name="T56" fmla="*/ 49 w 153"/>
                  <a:gd name="T57" fmla="*/ 179 h 187"/>
                  <a:gd name="T58" fmla="*/ 50 w 153"/>
                  <a:gd name="T59" fmla="*/ 182 h 187"/>
                  <a:gd name="T60" fmla="*/ 73 w 153"/>
                  <a:gd name="T61" fmla="*/ 173 h 187"/>
                  <a:gd name="T62" fmla="*/ 78 w 153"/>
                  <a:gd name="T63" fmla="*/ 175 h 187"/>
                  <a:gd name="T64" fmla="*/ 79 w 153"/>
                  <a:gd name="T65" fmla="*/ 175 h 187"/>
                  <a:gd name="T66" fmla="*/ 87 w 153"/>
                  <a:gd name="T67" fmla="*/ 170 h 187"/>
                  <a:gd name="T68" fmla="*/ 110 w 153"/>
                  <a:gd name="T69" fmla="*/ 180 h 187"/>
                  <a:gd name="T70" fmla="*/ 116 w 153"/>
                  <a:gd name="T71" fmla="*/ 184 h 187"/>
                  <a:gd name="T72" fmla="*/ 134 w 153"/>
                  <a:gd name="T73" fmla="*/ 163 h 187"/>
                  <a:gd name="T74" fmla="*/ 130 w 153"/>
                  <a:gd name="T75" fmla="*/ 148 h 187"/>
                  <a:gd name="T76" fmla="*/ 144 w 153"/>
                  <a:gd name="T77" fmla="*/ 149 h 187"/>
                  <a:gd name="T78" fmla="*/ 144 w 153"/>
                  <a:gd name="T79" fmla="*/ 135 h 187"/>
                  <a:gd name="T80" fmla="*/ 153 w 153"/>
                  <a:gd name="T81" fmla="*/ 123 h 187"/>
                  <a:gd name="T82" fmla="*/ 142 w 153"/>
                  <a:gd name="T83" fmla="*/ 111 h 187"/>
                  <a:gd name="T84" fmla="*/ 136 w 153"/>
                  <a:gd name="T85" fmla="*/ 116 h 187"/>
                  <a:gd name="T86" fmla="*/ 135 w 153"/>
                  <a:gd name="T87" fmla="*/ 115 h 187"/>
                  <a:gd name="T88" fmla="*/ 126 w 153"/>
                  <a:gd name="T89" fmla="*/ 107 h 187"/>
                  <a:gd name="T90" fmla="*/ 113 w 153"/>
                  <a:gd name="T91" fmla="*/ 99 h 187"/>
                  <a:gd name="T92" fmla="*/ 110 w 153"/>
                  <a:gd name="T93" fmla="*/ 85 h 187"/>
                  <a:gd name="T94" fmla="*/ 117 w 153"/>
                  <a:gd name="T95" fmla="*/ 64 h 187"/>
                  <a:gd name="T96" fmla="*/ 129 w 153"/>
                  <a:gd name="T97" fmla="*/ 65 h 187"/>
                  <a:gd name="T98" fmla="*/ 130 w 153"/>
                  <a:gd name="T99" fmla="*/ 52 h 187"/>
                  <a:gd name="T100" fmla="*/ 97 w 153"/>
                  <a:gd name="T101" fmla="*/ 54 h 187"/>
                  <a:gd name="T102" fmla="*/ 96 w 153"/>
                  <a:gd name="T103" fmla="*/ 5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3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2" y="37"/>
                      <a:pt x="88" y="29"/>
                      <a:pt x="85" y="28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63" y="21"/>
                      <a:pt x="57" y="19"/>
                      <a:pt x="55" y="17"/>
                    </a:cubicBezTo>
                    <a:cubicBezTo>
                      <a:pt x="51" y="15"/>
                      <a:pt x="46" y="9"/>
                      <a:pt x="40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4"/>
                      <a:pt x="42" y="9"/>
                      <a:pt x="48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5"/>
                      <a:pt x="38" y="37"/>
                      <a:pt x="36" y="36"/>
                    </a:cubicBezTo>
                    <a:cubicBezTo>
                      <a:pt x="34" y="35"/>
                      <a:pt x="31" y="31"/>
                      <a:pt x="26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20" y="29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6"/>
                      <a:pt x="11" y="48"/>
                      <a:pt x="11" y="51"/>
                    </a:cubicBezTo>
                    <a:cubicBezTo>
                      <a:pt x="12" y="57"/>
                      <a:pt x="12" y="60"/>
                      <a:pt x="10" y="62"/>
                    </a:cubicBezTo>
                    <a:cubicBezTo>
                      <a:pt x="10" y="63"/>
                      <a:pt x="9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3"/>
                      <a:pt x="2" y="64"/>
                      <a:pt x="4" y="65"/>
                    </a:cubicBezTo>
                    <a:cubicBezTo>
                      <a:pt x="8" y="69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2" y="80"/>
                      <a:pt x="26" y="81"/>
                      <a:pt x="30" y="83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100"/>
                      <a:pt x="34" y="100"/>
                      <a:pt x="34" y="100"/>
                    </a:cubicBezTo>
                    <a:cubicBezTo>
                      <a:pt x="36" y="101"/>
                      <a:pt x="36" y="103"/>
                      <a:pt x="36" y="105"/>
                    </a:cubicBezTo>
                    <a:cubicBezTo>
                      <a:pt x="35" y="107"/>
                      <a:pt x="33" y="108"/>
                      <a:pt x="30" y="109"/>
                    </a:cubicBezTo>
                    <a:cubicBezTo>
                      <a:pt x="27" y="109"/>
                      <a:pt x="26" y="111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78" y="165"/>
                      <a:pt x="78" y="165"/>
                      <a:pt x="78" y="165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0" y="179"/>
                      <a:pt x="68" y="184"/>
                      <a:pt x="67" y="187"/>
                    </a:cubicBezTo>
                    <a:cubicBezTo>
                      <a:pt x="72" y="185"/>
                      <a:pt x="76" y="182"/>
                      <a:pt x="78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7" y="170"/>
                      <a:pt x="87" y="170"/>
                      <a:pt x="87" y="170"/>
                    </a:cubicBezTo>
                    <a:cubicBezTo>
                      <a:pt x="98" y="179"/>
                      <a:pt x="98" y="179"/>
                      <a:pt x="98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6" y="184"/>
                      <a:pt x="116" y="184"/>
                      <a:pt x="116" y="184"/>
                    </a:cubicBezTo>
                    <a:cubicBezTo>
                      <a:pt x="130" y="171"/>
                      <a:pt x="130" y="171"/>
                      <a:pt x="130" y="171"/>
                    </a:cubicBezTo>
                    <a:cubicBezTo>
                      <a:pt x="132" y="170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9"/>
                      <a:pt x="134" y="155"/>
                      <a:pt x="130" y="148"/>
                    </a:cubicBezTo>
                    <a:cubicBezTo>
                      <a:pt x="127" y="143"/>
                      <a:pt x="127" y="143"/>
                      <a:pt x="127" y="143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50" y="146"/>
                      <a:pt x="150" y="146"/>
                      <a:pt x="150" y="146"/>
                    </a:cubicBezTo>
                    <a:cubicBezTo>
                      <a:pt x="144" y="135"/>
                      <a:pt x="144" y="135"/>
                      <a:pt x="144" y="13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3"/>
                      <a:pt x="153" y="123"/>
                      <a:pt x="153" y="123"/>
                    </a:cubicBezTo>
                    <a:cubicBezTo>
                      <a:pt x="149" y="117"/>
                      <a:pt x="149" y="117"/>
                      <a:pt x="149" y="117"/>
                    </a:cubicBezTo>
                    <a:cubicBezTo>
                      <a:pt x="146" y="113"/>
                      <a:pt x="143" y="111"/>
                      <a:pt x="142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6"/>
                      <a:pt x="136" y="116"/>
                      <a:pt x="136" y="116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3" y="106"/>
                      <a:pt x="120" y="105"/>
                      <a:pt x="118" y="102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0" y="97"/>
                      <a:pt x="108" y="95"/>
                      <a:pt x="108" y="93"/>
                    </a:cubicBezTo>
                    <a:cubicBezTo>
                      <a:pt x="107" y="91"/>
                      <a:pt x="108" y="88"/>
                      <a:pt x="110" y="85"/>
                    </a:cubicBezTo>
                    <a:cubicBezTo>
                      <a:pt x="114" y="78"/>
                      <a:pt x="117" y="73"/>
                      <a:pt x="117" y="69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4"/>
                      <a:pt x="131" y="60"/>
                      <a:pt x="132" y="53"/>
                    </a:cubicBezTo>
                    <a:cubicBezTo>
                      <a:pt x="130" y="52"/>
                      <a:pt x="130" y="52"/>
                      <a:pt x="130" y="52"/>
                    </a:cubicBezTo>
                    <a:cubicBezTo>
                      <a:pt x="123" y="57"/>
                      <a:pt x="118" y="59"/>
                      <a:pt x="115" y="61"/>
                    </a:cubicBezTo>
                    <a:cubicBezTo>
                      <a:pt x="110" y="62"/>
                      <a:pt x="105" y="59"/>
                      <a:pt x="97" y="54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íşľîďè">
                <a:extLst>
                  <a:ext uri="{FF2B5EF4-FFF2-40B4-BE49-F238E27FC236}">
                    <a16:creationId xmlns="" xmlns:a16="http://schemas.microsoft.com/office/drawing/2014/main" id="{C7BE2ABF-E511-4EE3-8A34-1672130FBE1D}"/>
                  </a:ext>
                </a:extLst>
              </p:cNvPr>
              <p:cNvSpPr/>
              <p:nvPr/>
            </p:nvSpPr>
            <p:spPr bwMode="auto">
              <a:xfrm>
                <a:off x="3871" y="1761"/>
                <a:ext cx="97" cy="138"/>
              </a:xfrm>
              <a:custGeom>
                <a:avLst/>
                <a:gdLst>
                  <a:gd name="T0" fmla="*/ 24 w 41"/>
                  <a:gd name="T1" fmla="*/ 1 h 58"/>
                  <a:gd name="T2" fmla="*/ 23 w 41"/>
                  <a:gd name="T3" fmla="*/ 0 h 58"/>
                  <a:gd name="T4" fmla="*/ 17 w 41"/>
                  <a:gd name="T5" fmla="*/ 7 h 58"/>
                  <a:gd name="T6" fmla="*/ 15 w 41"/>
                  <a:gd name="T7" fmla="*/ 6 h 58"/>
                  <a:gd name="T8" fmla="*/ 15 w 41"/>
                  <a:gd name="T9" fmla="*/ 6 h 58"/>
                  <a:gd name="T10" fmla="*/ 15 w 41"/>
                  <a:gd name="T11" fmla="*/ 7 h 58"/>
                  <a:gd name="T12" fmla="*/ 12 w 41"/>
                  <a:gd name="T13" fmla="*/ 10 h 58"/>
                  <a:gd name="T14" fmla="*/ 10 w 41"/>
                  <a:gd name="T15" fmla="*/ 11 h 58"/>
                  <a:gd name="T16" fmla="*/ 6 w 41"/>
                  <a:gd name="T17" fmla="*/ 13 h 58"/>
                  <a:gd name="T18" fmla="*/ 5 w 41"/>
                  <a:gd name="T19" fmla="*/ 16 h 58"/>
                  <a:gd name="T20" fmla="*/ 3 w 41"/>
                  <a:gd name="T21" fmla="*/ 25 h 58"/>
                  <a:gd name="T22" fmla="*/ 1 w 41"/>
                  <a:gd name="T23" fmla="*/ 30 h 58"/>
                  <a:gd name="T24" fmla="*/ 1 w 41"/>
                  <a:gd name="T25" fmla="*/ 39 h 58"/>
                  <a:gd name="T26" fmla="*/ 3 w 41"/>
                  <a:gd name="T27" fmla="*/ 51 h 58"/>
                  <a:gd name="T28" fmla="*/ 10 w 41"/>
                  <a:gd name="T29" fmla="*/ 56 h 58"/>
                  <a:gd name="T30" fmla="*/ 19 w 41"/>
                  <a:gd name="T31" fmla="*/ 58 h 58"/>
                  <a:gd name="T32" fmla="*/ 28 w 41"/>
                  <a:gd name="T33" fmla="*/ 55 h 58"/>
                  <a:gd name="T34" fmla="*/ 26 w 41"/>
                  <a:gd name="T35" fmla="*/ 50 h 58"/>
                  <a:gd name="T36" fmla="*/ 26 w 41"/>
                  <a:gd name="T37" fmla="*/ 49 h 58"/>
                  <a:gd name="T38" fmla="*/ 26 w 41"/>
                  <a:gd name="T39" fmla="*/ 49 h 58"/>
                  <a:gd name="T40" fmla="*/ 27 w 41"/>
                  <a:gd name="T41" fmla="*/ 45 h 58"/>
                  <a:gd name="T42" fmla="*/ 27 w 41"/>
                  <a:gd name="T43" fmla="*/ 45 h 58"/>
                  <a:gd name="T44" fmla="*/ 31 w 41"/>
                  <a:gd name="T45" fmla="*/ 37 h 58"/>
                  <a:gd name="T46" fmla="*/ 39 w 41"/>
                  <a:gd name="T47" fmla="*/ 37 h 58"/>
                  <a:gd name="T48" fmla="*/ 41 w 41"/>
                  <a:gd name="T49" fmla="*/ 37 h 58"/>
                  <a:gd name="T50" fmla="*/ 33 w 41"/>
                  <a:gd name="T51" fmla="*/ 24 h 58"/>
                  <a:gd name="T52" fmla="*/ 30 w 41"/>
                  <a:gd name="T53" fmla="*/ 20 h 58"/>
                  <a:gd name="T54" fmla="*/ 27 w 41"/>
                  <a:gd name="T55" fmla="*/ 9 h 58"/>
                  <a:gd name="T56" fmla="*/ 24 w 41"/>
                  <a:gd name="T57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58">
                    <a:moveTo>
                      <a:pt x="24" y="1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19" y="2"/>
                      <a:pt x="17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1"/>
                      <a:pt x="5" y="24"/>
                      <a:pt x="3" y="25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1"/>
                      <a:pt x="0" y="34"/>
                      <a:pt x="1" y="39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52"/>
                      <a:pt x="6" y="54"/>
                      <a:pt x="10" y="56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5" y="57"/>
                      <a:pt x="28" y="55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0" y="34"/>
                      <a:pt x="37" y="30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9" y="17"/>
                      <a:pt x="27" y="13"/>
                      <a:pt x="27" y="9"/>
                    </a:cubicBezTo>
                    <a:cubicBezTo>
                      <a:pt x="26" y="5"/>
                      <a:pt x="25" y="3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ŝlídê">
                <a:extLst>
                  <a:ext uri="{FF2B5EF4-FFF2-40B4-BE49-F238E27FC236}">
                    <a16:creationId xmlns="" xmlns:a16="http://schemas.microsoft.com/office/drawing/2014/main" id="{6992CFA9-0EF4-4336-A54C-A31EAAE4EFB2}"/>
                  </a:ext>
                </a:extLst>
              </p:cNvPr>
              <p:cNvSpPr/>
              <p:nvPr/>
            </p:nvSpPr>
            <p:spPr bwMode="auto">
              <a:xfrm>
                <a:off x="3778" y="1700"/>
                <a:ext cx="126" cy="135"/>
              </a:xfrm>
              <a:custGeom>
                <a:avLst/>
                <a:gdLst>
                  <a:gd name="T0" fmla="*/ 26 w 53"/>
                  <a:gd name="T1" fmla="*/ 12 h 57"/>
                  <a:gd name="T2" fmla="*/ 26 w 53"/>
                  <a:gd name="T3" fmla="*/ 13 h 57"/>
                  <a:gd name="T4" fmla="*/ 24 w 53"/>
                  <a:gd name="T5" fmla="*/ 13 h 57"/>
                  <a:gd name="T6" fmla="*/ 19 w 53"/>
                  <a:gd name="T7" fmla="*/ 12 h 57"/>
                  <a:gd name="T8" fmla="*/ 19 w 53"/>
                  <a:gd name="T9" fmla="*/ 14 h 57"/>
                  <a:gd name="T10" fmla="*/ 19 w 53"/>
                  <a:gd name="T11" fmla="*/ 15 h 57"/>
                  <a:gd name="T12" fmla="*/ 18 w 53"/>
                  <a:gd name="T13" fmla="*/ 15 h 57"/>
                  <a:gd name="T14" fmla="*/ 9 w 53"/>
                  <a:gd name="T15" fmla="*/ 19 h 57"/>
                  <a:gd name="T16" fmla="*/ 9 w 53"/>
                  <a:gd name="T17" fmla="*/ 20 h 57"/>
                  <a:gd name="T18" fmla="*/ 12 w 53"/>
                  <a:gd name="T19" fmla="*/ 28 h 57"/>
                  <a:gd name="T20" fmla="*/ 12 w 53"/>
                  <a:gd name="T21" fmla="*/ 29 h 57"/>
                  <a:gd name="T22" fmla="*/ 12 w 53"/>
                  <a:gd name="T23" fmla="*/ 30 h 57"/>
                  <a:gd name="T24" fmla="*/ 2 w 53"/>
                  <a:gd name="T25" fmla="*/ 41 h 57"/>
                  <a:gd name="T26" fmla="*/ 0 w 53"/>
                  <a:gd name="T27" fmla="*/ 45 h 57"/>
                  <a:gd name="T28" fmla="*/ 2 w 53"/>
                  <a:gd name="T29" fmla="*/ 48 h 57"/>
                  <a:gd name="T30" fmla="*/ 7 w 53"/>
                  <a:gd name="T31" fmla="*/ 50 h 57"/>
                  <a:gd name="T32" fmla="*/ 10 w 53"/>
                  <a:gd name="T33" fmla="*/ 50 h 57"/>
                  <a:gd name="T34" fmla="*/ 20 w 53"/>
                  <a:gd name="T35" fmla="*/ 53 h 57"/>
                  <a:gd name="T36" fmla="*/ 24 w 53"/>
                  <a:gd name="T37" fmla="*/ 55 h 57"/>
                  <a:gd name="T38" fmla="*/ 31 w 53"/>
                  <a:gd name="T39" fmla="*/ 57 h 57"/>
                  <a:gd name="T40" fmla="*/ 36 w 53"/>
                  <a:gd name="T41" fmla="*/ 53 h 57"/>
                  <a:gd name="T42" fmla="*/ 39 w 53"/>
                  <a:gd name="T43" fmla="*/ 49 h 57"/>
                  <a:gd name="T44" fmla="*/ 42 w 53"/>
                  <a:gd name="T45" fmla="*/ 42 h 57"/>
                  <a:gd name="T46" fmla="*/ 40 w 53"/>
                  <a:gd name="T47" fmla="*/ 33 h 57"/>
                  <a:gd name="T48" fmla="*/ 43 w 53"/>
                  <a:gd name="T49" fmla="*/ 34 h 57"/>
                  <a:gd name="T50" fmla="*/ 48 w 53"/>
                  <a:gd name="T51" fmla="*/ 34 h 57"/>
                  <a:gd name="T52" fmla="*/ 50 w 53"/>
                  <a:gd name="T53" fmla="*/ 33 h 57"/>
                  <a:gd name="T54" fmla="*/ 51 w 53"/>
                  <a:gd name="T55" fmla="*/ 31 h 57"/>
                  <a:gd name="T56" fmla="*/ 47 w 53"/>
                  <a:gd name="T57" fmla="*/ 19 h 57"/>
                  <a:gd name="T58" fmla="*/ 48 w 53"/>
                  <a:gd name="T59" fmla="*/ 15 h 57"/>
                  <a:gd name="T60" fmla="*/ 53 w 53"/>
                  <a:gd name="T61" fmla="*/ 11 h 57"/>
                  <a:gd name="T62" fmla="*/ 53 w 53"/>
                  <a:gd name="T63" fmla="*/ 11 h 57"/>
                  <a:gd name="T64" fmla="*/ 52 w 53"/>
                  <a:gd name="T65" fmla="*/ 9 h 57"/>
                  <a:gd name="T66" fmla="*/ 43 w 53"/>
                  <a:gd name="T67" fmla="*/ 9 h 57"/>
                  <a:gd name="T68" fmla="*/ 43 w 53"/>
                  <a:gd name="T69" fmla="*/ 9 h 57"/>
                  <a:gd name="T70" fmla="*/ 34 w 53"/>
                  <a:gd name="T71" fmla="*/ 3 h 57"/>
                  <a:gd name="T72" fmla="*/ 24 w 53"/>
                  <a:gd name="T73" fmla="*/ 1 h 57"/>
                  <a:gd name="T74" fmla="*/ 22 w 53"/>
                  <a:gd name="T75" fmla="*/ 1 h 57"/>
                  <a:gd name="T76" fmla="*/ 25 w 53"/>
                  <a:gd name="T77" fmla="*/ 5 h 57"/>
                  <a:gd name="T78" fmla="*/ 26 w 53"/>
                  <a:gd name="T79" fmla="*/ 1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3" h="57">
                    <a:moveTo>
                      <a:pt x="26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3"/>
                      <a:pt x="9" y="25"/>
                      <a:pt x="12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9" y="34"/>
                      <a:pt x="6" y="38"/>
                      <a:pt x="2" y="41"/>
                    </a:cubicBezTo>
                    <a:cubicBezTo>
                      <a:pt x="0" y="42"/>
                      <a:pt x="0" y="43"/>
                      <a:pt x="0" y="45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5" y="50"/>
                      <a:pt x="18" y="51"/>
                      <a:pt x="20" y="53"/>
                    </a:cubicBezTo>
                    <a:cubicBezTo>
                      <a:pt x="24" y="55"/>
                      <a:pt x="24" y="55"/>
                      <a:pt x="24" y="55"/>
                    </a:cubicBezTo>
                    <a:cubicBezTo>
                      <a:pt x="26" y="57"/>
                      <a:pt x="29" y="57"/>
                      <a:pt x="31" y="57"/>
                    </a:cubicBezTo>
                    <a:cubicBezTo>
                      <a:pt x="32" y="57"/>
                      <a:pt x="34" y="56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50" y="33"/>
                      <a:pt x="50" y="33"/>
                      <a:pt x="50" y="33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50" y="13"/>
                      <a:pt x="51" y="12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0" y="0"/>
                      <a:pt x="27" y="0"/>
                      <a:pt x="2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3"/>
                      <a:pt x="22" y="5"/>
                      <a:pt x="25" y="5"/>
                    </a:cubicBezTo>
                    <a:cubicBezTo>
                      <a:pt x="27" y="7"/>
                      <a:pt x="28" y="9"/>
                      <a:pt x="2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ṩļïḋè">
                <a:extLst>
                  <a:ext uri="{FF2B5EF4-FFF2-40B4-BE49-F238E27FC236}">
                    <a16:creationId xmlns="" xmlns:a16="http://schemas.microsoft.com/office/drawing/2014/main" id="{CF4D2E97-9DD1-4C15-8583-A8B283409A84}"/>
                  </a:ext>
                </a:extLst>
              </p:cNvPr>
              <p:cNvSpPr/>
              <p:nvPr/>
            </p:nvSpPr>
            <p:spPr bwMode="auto">
              <a:xfrm>
                <a:off x="3991" y="1432"/>
                <a:ext cx="445" cy="424"/>
              </a:xfrm>
              <a:custGeom>
                <a:avLst/>
                <a:gdLst>
                  <a:gd name="T0" fmla="*/ 80 w 188"/>
                  <a:gd name="T1" fmla="*/ 37 h 179"/>
                  <a:gd name="T2" fmla="*/ 70 w 188"/>
                  <a:gd name="T3" fmla="*/ 40 h 179"/>
                  <a:gd name="T4" fmla="*/ 58 w 188"/>
                  <a:gd name="T5" fmla="*/ 46 h 179"/>
                  <a:gd name="T6" fmla="*/ 46 w 188"/>
                  <a:gd name="T7" fmla="*/ 56 h 179"/>
                  <a:gd name="T8" fmla="*/ 45 w 188"/>
                  <a:gd name="T9" fmla="*/ 58 h 179"/>
                  <a:gd name="T10" fmla="*/ 34 w 188"/>
                  <a:gd name="T11" fmla="*/ 70 h 179"/>
                  <a:gd name="T12" fmla="*/ 21 w 188"/>
                  <a:gd name="T13" fmla="*/ 69 h 179"/>
                  <a:gd name="T14" fmla="*/ 15 w 188"/>
                  <a:gd name="T15" fmla="*/ 63 h 179"/>
                  <a:gd name="T16" fmla="*/ 17 w 188"/>
                  <a:gd name="T17" fmla="*/ 86 h 179"/>
                  <a:gd name="T18" fmla="*/ 2 w 188"/>
                  <a:gd name="T19" fmla="*/ 110 h 179"/>
                  <a:gd name="T20" fmla="*/ 0 w 188"/>
                  <a:gd name="T21" fmla="*/ 113 h 179"/>
                  <a:gd name="T22" fmla="*/ 16 w 188"/>
                  <a:gd name="T23" fmla="*/ 119 h 179"/>
                  <a:gd name="T24" fmla="*/ 17 w 188"/>
                  <a:gd name="T25" fmla="*/ 120 h 179"/>
                  <a:gd name="T26" fmla="*/ 23 w 188"/>
                  <a:gd name="T27" fmla="*/ 124 h 179"/>
                  <a:gd name="T28" fmla="*/ 24 w 188"/>
                  <a:gd name="T29" fmla="*/ 124 h 179"/>
                  <a:gd name="T30" fmla="*/ 39 w 188"/>
                  <a:gd name="T31" fmla="*/ 136 h 179"/>
                  <a:gd name="T32" fmla="*/ 56 w 188"/>
                  <a:gd name="T33" fmla="*/ 112 h 179"/>
                  <a:gd name="T34" fmla="*/ 61 w 188"/>
                  <a:gd name="T35" fmla="*/ 106 h 179"/>
                  <a:gd name="T36" fmla="*/ 74 w 188"/>
                  <a:gd name="T37" fmla="*/ 101 h 179"/>
                  <a:gd name="T38" fmla="*/ 87 w 188"/>
                  <a:gd name="T39" fmla="*/ 99 h 179"/>
                  <a:gd name="T40" fmla="*/ 94 w 188"/>
                  <a:gd name="T41" fmla="*/ 110 h 179"/>
                  <a:gd name="T42" fmla="*/ 95 w 188"/>
                  <a:gd name="T43" fmla="*/ 119 h 179"/>
                  <a:gd name="T44" fmla="*/ 92 w 188"/>
                  <a:gd name="T45" fmla="*/ 134 h 179"/>
                  <a:gd name="T46" fmla="*/ 92 w 188"/>
                  <a:gd name="T47" fmla="*/ 135 h 179"/>
                  <a:gd name="T48" fmla="*/ 85 w 188"/>
                  <a:gd name="T49" fmla="*/ 156 h 179"/>
                  <a:gd name="T50" fmla="*/ 92 w 188"/>
                  <a:gd name="T51" fmla="*/ 152 h 179"/>
                  <a:gd name="T52" fmla="*/ 97 w 188"/>
                  <a:gd name="T53" fmla="*/ 154 h 179"/>
                  <a:gd name="T54" fmla="*/ 96 w 188"/>
                  <a:gd name="T55" fmla="*/ 160 h 179"/>
                  <a:gd name="T56" fmla="*/ 92 w 188"/>
                  <a:gd name="T57" fmla="*/ 167 h 179"/>
                  <a:gd name="T58" fmla="*/ 89 w 188"/>
                  <a:gd name="T59" fmla="*/ 172 h 179"/>
                  <a:gd name="T60" fmla="*/ 84 w 188"/>
                  <a:gd name="T61" fmla="*/ 173 h 179"/>
                  <a:gd name="T62" fmla="*/ 79 w 188"/>
                  <a:gd name="T63" fmla="*/ 179 h 179"/>
                  <a:gd name="T64" fmla="*/ 99 w 188"/>
                  <a:gd name="T65" fmla="*/ 164 h 179"/>
                  <a:gd name="T66" fmla="*/ 130 w 188"/>
                  <a:gd name="T67" fmla="*/ 133 h 179"/>
                  <a:gd name="T68" fmla="*/ 136 w 188"/>
                  <a:gd name="T69" fmla="*/ 130 h 179"/>
                  <a:gd name="T70" fmla="*/ 152 w 188"/>
                  <a:gd name="T71" fmla="*/ 126 h 179"/>
                  <a:gd name="T72" fmla="*/ 163 w 188"/>
                  <a:gd name="T73" fmla="*/ 104 h 179"/>
                  <a:gd name="T74" fmla="*/ 188 w 188"/>
                  <a:gd name="T75" fmla="*/ 78 h 179"/>
                  <a:gd name="T76" fmla="*/ 182 w 188"/>
                  <a:gd name="T77" fmla="*/ 60 h 179"/>
                  <a:gd name="T78" fmla="*/ 173 w 188"/>
                  <a:gd name="T79" fmla="*/ 58 h 179"/>
                  <a:gd name="T80" fmla="*/ 171 w 188"/>
                  <a:gd name="T81" fmla="*/ 54 h 179"/>
                  <a:gd name="T82" fmla="*/ 158 w 188"/>
                  <a:gd name="T83" fmla="*/ 22 h 179"/>
                  <a:gd name="T84" fmla="*/ 154 w 188"/>
                  <a:gd name="T85" fmla="*/ 6 h 179"/>
                  <a:gd name="T86" fmla="*/ 147 w 188"/>
                  <a:gd name="T87" fmla="*/ 12 h 179"/>
                  <a:gd name="T88" fmla="*/ 134 w 188"/>
                  <a:gd name="T89" fmla="*/ 5 h 179"/>
                  <a:gd name="T90" fmla="*/ 124 w 188"/>
                  <a:gd name="T91" fmla="*/ 6 h 179"/>
                  <a:gd name="T92" fmla="*/ 114 w 188"/>
                  <a:gd name="T93" fmla="*/ 2 h 179"/>
                  <a:gd name="T94" fmla="*/ 114 w 188"/>
                  <a:gd name="T95" fmla="*/ 15 h 179"/>
                  <a:gd name="T96" fmla="*/ 113 w 188"/>
                  <a:gd name="T97" fmla="*/ 16 h 179"/>
                  <a:gd name="T98" fmla="*/ 104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3"/>
                    </a:moveTo>
                    <a:cubicBezTo>
                      <a:pt x="81" y="30"/>
                      <a:pt x="81" y="30"/>
                      <a:pt x="81" y="30"/>
                    </a:cubicBezTo>
                    <a:cubicBezTo>
                      <a:pt x="80" y="31"/>
                      <a:pt x="80" y="33"/>
                      <a:pt x="80" y="37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19"/>
                      <a:pt x="16" y="119"/>
                      <a:pt x="16" y="119"/>
                    </a:cubicBezTo>
                    <a:cubicBezTo>
                      <a:pt x="17" y="119"/>
                      <a:pt x="17" y="119"/>
                      <a:pt x="17" y="119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3" y="124"/>
                      <a:pt x="23" y="124"/>
                      <a:pt x="23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5" y="126"/>
                      <a:pt x="26" y="127"/>
                      <a:pt x="26" y="12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39" y="136"/>
                      <a:pt x="39" y="136"/>
                      <a:pt x="39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56" y="112"/>
                      <a:pt x="56" y="112"/>
                      <a:pt x="56" y="112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1" y="105"/>
                      <a:pt x="61" y="105"/>
                      <a:pt x="61" y="105"/>
                    </a:cubicBezTo>
                    <a:cubicBezTo>
                      <a:pt x="69" y="102"/>
                      <a:pt x="69" y="102"/>
                      <a:pt x="69" y="102"/>
                    </a:cubicBezTo>
                    <a:cubicBezTo>
                      <a:pt x="74" y="101"/>
                      <a:pt x="74" y="101"/>
                      <a:pt x="74" y="101"/>
                    </a:cubicBezTo>
                    <a:cubicBezTo>
                      <a:pt x="76" y="98"/>
                      <a:pt x="78" y="96"/>
                      <a:pt x="80" y="96"/>
                    </a:cubicBezTo>
                    <a:cubicBezTo>
                      <a:pt x="81" y="96"/>
                      <a:pt x="83" y="97"/>
                      <a:pt x="86" y="99"/>
                    </a:cubicBezTo>
                    <a:cubicBezTo>
                      <a:pt x="87" y="99"/>
                      <a:pt x="87" y="99"/>
                      <a:pt x="87" y="99"/>
                    </a:cubicBezTo>
                    <a:cubicBezTo>
                      <a:pt x="87" y="100"/>
                      <a:pt x="87" y="100"/>
                      <a:pt x="87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9"/>
                      <a:pt x="95" y="119"/>
                      <a:pt x="95" y="119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92" y="135"/>
                      <a:pt x="92" y="135"/>
                      <a:pt x="92" y="135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84" y="147"/>
                      <a:pt x="84" y="147"/>
                      <a:pt x="84" y="147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8" y="154"/>
                      <a:pt x="88" y="154"/>
                      <a:pt x="88" y="154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2" y="151"/>
                      <a:pt x="92" y="151"/>
                      <a:pt x="92" y="151"/>
                    </a:cubicBezTo>
                    <a:cubicBezTo>
                      <a:pt x="93" y="150"/>
                      <a:pt x="93" y="150"/>
                      <a:pt x="93" y="150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54"/>
                      <a:pt x="97" y="154"/>
                      <a:pt x="97" y="154"/>
                    </a:cubicBezTo>
                    <a:cubicBezTo>
                      <a:pt x="97" y="160"/>
                      <a:pt x="97" y="160"/>
                      <a:pt x="97" y="160"/>
                    </a:cubicBezTo>
                    <a:cubicBezTo>
                      <a:pt x="96" y="160"/>
                      <a:pt x="96" y="160"/>
                      <a:pt x="96" y="160"/>
                    </a:cubicBezTo>
                    <a:cubicBezTo>
                      <a:pt x="93" y="162"/>
                      <a:pt x="93" y="162"/>
                      <a:pt x="93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7"/>
                      <a:pt x="92" y="167"/>
                      <a:pt x="92" y="167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91" y="168"/>
                      <a:pt x="91" y="168"/>
                      <a:pt x="91" y="168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8" y="172"/>
                      <a:pt x="88" y="172"/>
                      <a:pt x="88" y="172"/>
                    </a:cubicBezTo>
                    <a:cubicBezTo>
                      <a:pt x="84" y="173"/>
                      <a:pt x="84" y="173"/>
                      <a:pt x="84" y="173"/>
                    </a:cubicBezTo>
                    <a:cubicBezTo>
                      <a:pt x="81" y="174"/>
                      <a:pt x="81" y="174"/>
                      <a:pt x="81" y="174"/>
                    </a:cubicBezTo>
                    <a:cubicBezTo>
                      <a:pt x="79" y="178"/>
                      <a:pt x="79" y="178"/>
                      <a:pt x="79" y="178"/>
                    </a:cubicBezTo>
                    <a:cubicBezTo>
                      <a:pt x="79" y="179"/>
                      <a:pt x="79" y="179"/>
                      <a:pt x="79" y="179"/>
                    </a:cubicBezTo>
                    <a:cubicBezTo>
                      <a:pt x="92" y="177"/>
                      <a:pt x="92" y="177"/>
                      <a:pt x="92" y="177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99" y="164"/>
                      <a:pt x="99" y="164"/>
                      <a:pt x="99" y="164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7" y="129"/>
                      <a:pt x="147" y="129"/>
                      <a:pt x="147" y="129"/>
                    </a:cubicBezTo>
                    <a:cubicBezTo>
                      <a:pt x="152" y="126"/>
                      <a:pt x="152" y="126"/>
                      <a:pt x="152" y="126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63" y="104"/>
                      <a:pt x="163" y="104"/>
                      <a:pt x="163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6" y="64"/>
                      <a:pt x="186" y="64"/>
                      <a:pt x="186" y="64"/>
                    </a:cubicBezTo>
                    <a:cubicBezTo>
                      <a:pt x="185" y="63"/>
                      <a:pt x="183" y="62"/>
                      <a:pt x="182" y="61"/>
                    </a:cubicBezTo>
                    <a:cubicBezTo>
                      <a:pt x="182" y="60"/>
                      <a:pt x="182" y="60"/>
                      <a:pt x="182" y="60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0"/>
                      <a:pt x="174" y="60"/>
                      <a:pt x="173" y="58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1" y="54"/>
                      <a:pt x="171" y="54"/>
                      <a:pt x="171" y="54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9" y="32"/>
                      <a:pt x="166" y="30"/>
                      <a:pt x="164" y="28"/>
                    </a:cubicBezTo>
                    <a:cubicBezTo>
                      <a:pt x="158" y="22"/>
                      <a:pt x="158" y="22"/>
                      <a:pt x="158" y="22"/>
                    </a:cubicBezTo>
                    <a:cubicBezTo>
                      <a:pt x="154" y="15"/>
                      <a:pt x="154" y="15"/>
                      <a:pt x="154" y="15"/>
                    </a:cubicBezTo>
                    <a:cubicBezTo>
                      <a:pt x="153" y="14"/>
                      <a:pt x="153" y="11"/>
                      <a:pt x="153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1" y="2"/>
                      <a:pt x="151" y="2"/>
                      <a:pt x="151" y="2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3" y="12"/>
                      <a:pt x="140" y="12"/>
                      <a:pt x="137" y="10"/>
                    </a:cubicBezTo>
                    <a:cubicBezTo>
                      <a:pt x="135" y="10"/>
                      <a:pt x="134" y="8"/>
                      <a:pt x="134" y="5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4" y="6"/>
                      <a:pt x="124" y="6"/>
                      <a:pt x="124" y="6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14" y="2"/>
                      <a:pt x="114" y="2"/>
                      <a:pt x="114" y="2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3" y="15"/>
                      <a:pt x="113" y="15"/>
                      <a:pt x="113" y="15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3" y="25"/>
                      <a:pt x="93" y="25"/>
                      <a:pt x="93" y="25"/>
                    </a:cubicBezTo>
                    <a:lnTo>
                      <a:pt x="86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ṡ1îḋe">
                <a:extLst>
                  <a:ext uri="{FF2B5EF4-FFF2-40B4-BE49-F238E27FC236}">
                    <a16:creationId xmlns="" xmlns:a16="http://schemas.microsoft.com/office/drawing/2014/main" id="{B75F06D1-D388-443A-B1B4-E58598B8F577}"/>
                  </a:ext>
                </a:extLst>
              </p:cNvPr>
              <p:cNvSpPr/>
              <p:nvPr/>
            </p:nvSpPr>
            <p:spPr bwMode="auto">
              <a:xfrm>
                <a:off x="4091" y="1177"/>
                <a:ext cx="634" cy="430"/>
              </a:xfrm>
              <a:custGeom>
                <a:avLst/>
                <a:gdLst>
                  <a:gd name="T0" fmla="*/ 47 w 268"/>
                  <a:gd name="T1" fmla="*/ 3 h 182"/>
                  <a:gd name="T2" fmla="*/ 36 w 268"/>
                  <a:gd name="T3" fmla="*/ 6 h 182"/>
                  <a:gd name="T4" fmla="*/ 34 w 268"/>
                  <a:gd name="T5" fmla="*/ 10 h 182"/>
                  <a:gd name="T6" fmla="*/ 29 w 268"/>
                  <a:gd name="T7" fmla="*/ 18 h 182"/>
                  <a:gd name="T8" fmla="*/ 21 w 268"/>
                  <a:gd name="T9" fmla="*/ 24 h 182"/>
                  <a:gd name="T10" fmla="*/ 11 w 268"/>
                  <a:gd name="T11" fmla="*/ 17 h 182"/>
                  <a:gd name="T12" fmla="*/ 0 w 268"/>
                  <a:gd name="T13" fmla="*/ 20 h 182"/>
                  <a:gd name="T14" fmla="*/ 16 w 268"/>
                  <a:gd name="T15" fmla="*/ 30 h 182"/>
                  <a:gd name="T16" fmla="*/ 17 w 268"/>
                  <a:gd name="T17" fmla="*/ 32 h 182"/>
                  <a:gd name="T18" fmla="*/ 18 w 268"/>
                  <a:gd name="T19" fmla="*/ 52 h 182"/>
                  <a:gd name="T20" fmla="*/ 30 w 268"/>
                  <a:gd name="T21" fmla="*/ 76 h 182"/>
                  <a:gd name="T22" fmla="*/ 38 w 268"/>
                  <a:gd name="T23" fmla="*/ 68 h 182"/>
                  <a:gd name="T24" fmla="*/ 49 w 268"/>
                  <a:gd name="T25" fmla="*/ 66 h 182"/>
                  <a:gd name="T26" fmla="*/ 49 w 268"/>
                  <a:gd name="T27" fmla="*/ 66 h 182"/>
                  <a:gd name="T28" fmla="*/ 60 w 268"/>
                  <a:gd name="T29" fmla="*/ 78 h 182"/>
                  <a:gd name="T30" fmla="*/ 63 w 268"/>
                  <a:gd name="T31" fmla="*/ 88 h 182"/>
                  <a:gd name="T32" fmla="*/ 62 w 268"/>
                  <a:gd name="T33" fmla="*/ 98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4 w 268"/>
                  <a:gd name="T39" fmla="*/ 109 h 182"/>
                  <a:gd name="T40" fmla="*/ 96 w 268"/>
                  <a:gd name="T41" fmla="*/ 114 h 182"/>
                  <a:gd name="T42" fmla="*/ 105 w 268"/>
                  <a:gd name="T43" fmla="*/ 111 h 182"/>
                  <a:gd name="T44" fmla="*/ 110 w 268"/>
                  <a:gd name="T45" fmla="*/ 106 h 182"/>
                  <a:gd name="T46" fmla="*/ 116 w 268"/>
                  <a:gd name="T47" fmla="*/ 121 h 182"/>
                  <a:gd name="T48" fmla="*/ 131 w 268"/>
                  <a:gd name="T49" fmla="*/ 137 h 182"/>
                  <a:gd name="T50" fmla="*/ 134 w 268"/>
                  <a:gd name="T51" fmla="*/ 162 h 182"/>
                  <a:gd name="T52" fmla="*/ 144 w 268"/>
                  <a:gd name="T53" fmla="*/ 166 h 182"/>
                  <a:gd name="T54" fmla="*/ 150 w 268"/>
                  <a:gd name="T55" fmla="*/ 182 h 182"/>
                  <a:gd name="T56" fmla="*/ 186 w 268"/>
                  <a:gd name="T57" fmla="*/ 152 h 182"/>
                  <a:gd name="T58" fmla="*/ 200 w 268"/>
                  <a:gd name="T59" fmla="*/ 136 h 182"/>
                  <a:gd name="T60" fmla="*/ 226 w 268"/>
                  <a:gd name="T61" fmla="*/ 114 h 182"/>
                  <a:gd name="T62" fmla="*/ 236 w 268"/>
                  <a:gd name="T63" fmla="*/ 106 h 182"/>
                  <a:gd name="T64" fmla="*/ 238 w 268"/>
                  <a:gd name="T65" fmla="*/ 85 h 182"/>
                  <a:gd name="T66" fmla="*/ 247 w 268"/>
                  <a:gd name="T67" fmla="*/ 84 h 182"/>
                  <a:gd name="T68" fmla="*/ 262 w 268"/>
                  <a:gd name="T69" fmla="*/ 99 h 182"/>
                  <a:gd name="T70" fmla="*/ 259 w 268"/>
                  <a:gd name="T71" fmla="*/ 88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6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8 w 268"/>
                  <a:gd name="T87" fmla="*/ 72 h 182"/>
                  <a:gd name="T88" fmla="*/ 188 w 268"/>
                  <a:gd name="T89" fmla="*/ 54 h 182"/>
                  <a:gd name="T90" fmla="*/ 183 w 268"/>
                  <a:gd name="T91" fmla="*/ 44 h 182"/>
                  <a:gd name="T92" fmla="*/ 184 w 268"/>
                  <a:gd name="T93" fmla="*/ 50 h 182"/>
                  <a:gd name="T94" fmla="*/ 179 w 268"/>
                  <a:gd name="T95" fmla="*/ 60 h 182"/>
                  <a:gd name="T96" fmla="*/ 168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3 h 182"/>
                  <a:gd name="T102" fmla="*/ 144 w 268"/>
                  <a:gd name="T103" fmla="*/ 35 h 182"/>
                  <a:gd name="T104" fmla="*/ 128 w 268"/>
                  <a:gd name="T105" fmla="*/ 29 h 182"/>
                  <a:gd name="T106" fmla="*/ 117 w 268"/>
                  <a:gd name="T107" fmla="*/ 34 h 182"/>
                  <a:gd name="T108" fmla="*/ 112 w 268"/>
                  <a:gd name="T109" fmla="*/ 24 h 182"/>
                  <a:gd name="T110" fmla="*/ 98 w 268"/>
                  <a:gd name="T111" fmla="*/ 24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9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5" y="22"/>
                      <a:pt x="12" y="19"/>
                      <a:pt x="11" y="17"/>
                    </a:cubicBezTo>
                    <a:cubicBezTo>
                      <a:pt x="10" y="16"/>
                      <a:pt x="10" y="16"/>
                      <a:pt x="9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4" y="76"/>
                      <a:pt x="54" y="76"/>
                      <a:pt x="54" y="76"/>
                    </a:cubicBezTo>
                    <a:cubicBezTo>
                      <a:pt x="60" y="78"/>
                      <a:pt x="60" y="78"/>
                      <a:pt x="60" y="7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4" y="110"/>
                      <a:pt x="64" y="110"/>
                      <a:pt x="64" y="110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4" y="102"/>
                      <a:pt x="74" y="102"/>
                      <a:pt x="74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4" y="109"/>
                      <a:pt x="84" y="109"/>
                      <a:pt x="84" y="109"/>
                    </a:cubicBezTo>
                    <a:cubicBezTo>
                      <a:pt x="89" y="108"/>
                      <a:pt x="89" y="108"/>
                      <a:pt x="89" y="108"/>
                    </a:cubicBezTo>
                    <a:cubicBezTo>
                      <a:pt x="93" y="106"/>
                      <a:pt x="95" y="108"/>
                      <a:pt x="96" y="110"/>
                    </a:cubicBezTo>
                    <a:cubicBezTo>
                      <a:pt x="96" y="114"/>
                      <a:pt x="96" y="114"/>
                      <a:pt x="96" y="114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6"/>
                      <a:pt x="102" y="116"/>
                      <a:pt x="102" y="116"/>
                    </a:cubicBezTo>
                    <a:cubicBezTo>
                      <a:pt x="105" y="111"/>
                      <a:pt x="105" y="111"/>
                      <a:pt x="105" y="111"/>
                    </a:cubicBezTo>
                    <a:cubicBezTo>
                      <a:pt x="105" y="109"/>
                      <a:pt x="105" y="109"/>
                      <a:pt x="105" y="109"/>
                    </a:cubicBezTo>
                    <a:cubicBezTo>
                      <a:pt x="105" y="107"/>
                      <a:pt x="105" y="106"/>
                      <a:pt x="106" y="105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4" y="108"/>
                      <a:pt x="116" y="110"/>
                      <a:pt x="116" y="114"/>
                    </a:cubicBezTo>
                    <a:cubicBezTo>
                      <a:pt x="116" y="116"/>
                      <a:pt x="116" y="116"/>
                      <a:pt x="116" y="116"/>
                    </a:cubicBezTo>
                    <a:cubicBezTo>
                      <a:pt x="116" y="121"/>
                      <a:pt x="116" y="121"/>
                      <a:pt x="116" y="121"/>
                    </a:cubicBezTo>
                    <a:cubicBezTo>
                      <a:pt x="120" y="128"/>
                      <a:pt x="120" y="128"/>
                      <a:pt x="120" y="128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6"/>
                      <a:pt x="131" y="137"/>
                    </a:cubicBezTo>
                    <a:cubicBezTo>
                      <a:pt x="132" y="137"/>
                      <a:pt x="132" y="137"/>
                      <a:pt x="132" y="137"/>
                    </a:cubicBezTo>
                    <a:cubicBezTo>
                      <a:pt x="133" y="138"/>
                      <a:pt x="134" y="140"/>
                      <a:pt x="134" y="144"/>
                    </a:cubicBezTo>
                    <a:cubicBezTo>
                      <a:pt x="134" y="162"/>
                      <a:pt x="134" y="162"/>
                      <a:pt x="134" y="162"/>
                    </a:cubicBezTo>
                    <a:cubicBezTo>
                      <a:pt x="134" y="164"/>
                      <a:pt x="136" y="165"/>
                      <a:pt x="137" y="165"/>
                    </a:cubicBezTo>
                    <a:cubicBezTo>
                      <a:pt x="138" y="165"/>
                      <a:pt x="138" y="165"/>
                      <a:pt x="138" y="165"/>
                    </a:cubicBezTo>
                    <a:cubicBezTo>
                      <a:pt x="140" y="164"/>
                      <a:pt x="142" y="164"/>
                      <a:pt x="144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8"/>
                      <a:pt x="148" y="169"/>
                      <a:pt x="149" y="172"/>
                    </a:cubicBezTo>
                    <a:cubicBezTo>
                      <a:pt x="150" y="182"/>
                      <a:pt x="150" y="182"/>
                      <a:pt x="150" y="182"/>
                    </a:cubicBezTo>
                    <a:cubicBezTo>
                      <a:pt x="159" y="164"/>
                      <a:pt x="159" y="164"/>
                      <a:pt x="159" y="164"/>
                    </a:cubicBezTo>
                    <a:cubicBezTo>
                      <a:pt x="162" y="154"/>
                      <a:pt x="165" y="148"/>
                      <a:pt x="169" y="147"/>
                    </a:cubicBezTo>
                    <a:cubicBezTo>
                      <a:pt x="173" y="146"/>
                      <a:pt x="178" y="148"/>
                      <a:pt x="186" y="152"/>
                    </a:cubicBezTo>
                    <a:cubicBezTo>
                      <a:pt x="212" y="154"/>
                      <a:pt x="212" y="154"/>
                      <a:pt x="212" y="154"/>
                    </a:cubicBezTo>
                    <a:cubicBezTo>
                      <a:pt x="212" y="148"/>
                      <a:pt x="212" y="148"/>
                      <a:pt x="212" y="148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1"/>
                      <a:pt x="193" y="129"/>
                    </a:cubicBezTo>
                    <a:cubicBezTo>
                      <a:pt x="202" y="130"/>
                      <a:pt x="202" y="130"/>
                      <a:pt x="202" y="130"/>
                    </a:cubicBezTo>
                    <a:cubicBezTo>
                      <a:pt x="211" y="132"/>
                      <a:pt x="219" y="128"/>
                      <a:pt x="226" y="114"/>
                    </a:cubicBezTo>
                    <a:cubicBezTo>
                      <a:pt x="226" y="114"/>
                      <a:pt x="226" y="114"/>
                      <a:pt x="226" y="114"/>
                    </a:cubicBezTo>
                    <a:cubicBezTo>
                      <a:pt x="227" y="114"/>
                      <a:pt x="227" y="114"/>
                      <a:pt x="227" y="114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48" y="84"/>
                      <a:pt x="248" y="84"/>
                      <a:pt x="248" y="84"/>
                    </a:cubicBezTo>
                    <a:cubicBezTo>
                      <a:pt x="262" y="99"/>
                      <a:pt x="262" y="99"/>
                      <a:pt x="262" y="99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8"/>
                      <a:pt x="259" y="88"/>
                      <a:pt x="259" y="88"/>
                    </a:cubicBezTo>
                    <a:cubicBezTo>
                      <a:pt x="258" y="87"/>
                      <a:pt x="258" y="87"/>
                      <a:pt x="258" y="87"/>
                    </a:cubicBezTo>
                    <a:cubicBezTo>
                      <a:pt x="257" y="86"/>
                      <a:pt x="257" y="86"/>
                      <a:pt x="257" y="86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62"/>
                      <a:pt x="268" y="62"/>
                      <a:pt x="268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60"/>
                      <a:pt x="256" y="60"/>
                      <a:pt x="256" y="60"/>
                    </a:cubicBezTo>
                    <a:cubicBezTo>
                      <a:pt x="254" y="60"/>
                      <a:pt x="250" y="58"/>
                      <a:pt x="246" y="55"/>
                    </a:cubicBezTo>
                    <a:cubicBezTo>
                      <a:pt x="243" y="54"/>
                      <a:pt x="242" y="53"/>
                      <a:pt x="242" y="51"/>
                    </a:cubicBezTo>
                    <a:cubicBezTo>
                      <a:pt x="242" y="52"/>
                      <a:pt x="242" y="52"/>
                      <a:pt x="242" y="52"/>
                    </a:cubicBezTo>
                    <a:cubicBezTo>
                      <a:pt x="242" y="53"/>
                      <a:pt x="241" y="54"/>
                      <a:pt x="240" y="54"/>
                    </a:cubicBezTo>
                    <a:cubicBezTo>
                      <a:pt x="239" y="55"/>
                      <a:pt x="238" y="56"/>
                      <a:pt x="235" y="56"/>
                    </a:cubicBezTo>
                    <a:cubicBezTo>
                      <a:pt x="234" y="56"/>
                      <a:pt x="234" y="56"/>
                      <a:pt x="234" y="56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9"/>
                      <a:pt x="219" y="60"/>
                    </a:cubicBezTo>
                    <a:cubicBezTo>
                      <a:pt x="222" y="66"/>
                      <a:pt x="222" y="66"/>
                      <a:pt x="222" y="66"/>
                    </a:cubicBezTo>
                    <a:cubicBezTo>
                      <a:pt x="223" y="67"/>
                      <a:pt x="223" y="68"/>
                      <a:pt x="222" y="69"/>
                    </a:cubicBezTo>
                    <a:cubicBezTo>
                      <a:pt x="222" y="70"/>
                      <a:pt x="220" y="72"/>
                      <a:pt x="217" y="72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2" y="74"/>
                      <a:pt x="209" y="74"/>
                      <a:pt x="208" y="72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60"/>
                      <a:pt x="196" y="60"/>
                      <a:pt x="196" y="60"/>
                    </a:cubicBezTo>
                    <a:cubicBezTo>
                      <a:pt x="192" y="58"/>
                      <a:pt x="189" y="56"/>
                      <a:pt x="188" y="54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7"/>
                      <a:pt x="186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8"/>
                      <a:pt x="184" y="49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70" y="58"/>
                      <a:pt x="170" y="58"/>
                      <a:pt x="170" y="58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7"/>
                      <a:pt x="168" y="57"/>
                      <a:pt x="168" y="57"/>
                    </a:cubicBezTo>
                    <a:cubicBezTo>
                      <a:pt x="168" y="56"/>
                      <a:pt x="168" y="56"/>
                      <a:pt x="168" y="56"/>
                    </a:cubicBezTo>
                    <a:cubicBezTo>
                      <a:pt x="168" y="54"/>
                      <a:pt x="168" y="52"/>
                      <a:pt x="168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2"/>
                      <a:pt x="157" y="42"/>
                      <a:pt x="156" y="43"/>
                    </a:cubicBezTo>
                    <a:cubicBezTo>
                      <a:pt x="149" y="42"/>
                      <a:pt x="149" y="42"/>
                      <a:pt x="149" y="42"/>
                    </a:cubicBezTo>
                    <a:cubicBezTo>
                      <a:pt x="146" y="42"/>
                      <a:pt x="145" y="41"/>
                      <a:pt x="144" y="40"/>
                    </a:cubicBezTo>
                    <a:cubicBezTo>
                      <a:pt x="144" y="39"/>
                      <a:pt x="144" y="37"/>
                      <a:pt x="144" y="35"/>
                    </a:cubicBezTo>
                    <a:cubicBezTo>
                      <a:pt x="145" y="34"/>
                      <a:pt x="145" y="34"/>
                      <a:pt x="145" y="34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28" y="29"/>
                      <a:pt x="128" y="29"/>
                      <a:pt x="128" y="29"/>
                    </a:cubicBezTo>
                    <a:cubicBezTo>
                      <a:pt x="128" y="31"/>
                      <a:pt x="128" y="32"/>
                      <a:pt x="127" y="34"/>
                    </a:cubicBezTo>
                    <a:cubicBezTo>
                      <a:pt x="126" y="35"/>
                      <a:pt x="125" y="36"/>
                      <a:pt x="124" y="36"/>
                    </a:cubicBezTo>
                    <a:cubicBezTo>
                      <a:pt x="122" y="36"/>
                      <a:pt x="119" y="36"/>
                      <a:pt x="117" y="34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4" y="30"/>
                      <a:pt x="112" y="27"/>
                      <a:pt x="112" y="24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6" y="23"/>
                      <a:pt x="106" y="23"/>
                      <a:pt x="106" y="23"/>
                    </a:cubicBezTo>
                    <a:cubicBezTo>
                      <a:pt x="102" y="25"/>
                      <a:pt x="100" y="25"/>
                      <a:pt x="98" y="24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4"/>
                      <a:pt x="93" y="24"/>
                      <a:pt x="93" y="24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0" y="29"/>
                      <a:pt x="78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8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ṩḷïḋê">
                <a:extLst>
                  <a:ext uri="{FF2B5EF4-FFF2-40B4-BE49-F238E27FC236}">
                    <a16:creationId xmlns="" xmlns:a16="http://schemas.microsoft.com/office/drawing/2014/main" id="{B8B32715-C16E-4BC4-88F0-F7074C0BCEF0}"/>
                  </a:ext>
                </a:extLst>
              </p:cNvPr>
              <p:cNvSpPr/>
              <p:nvPr/>
            </p:nvSpPr>
            <p:spPr bwMode="auto">
              <a:xfrm>
                <a:off x="3956" y="564"/>
                <a:ext cx="852" cy="776"/>
              </a:xfrm>
              <a:custGeom>
                <a:avLst/>
                <a:gdLst>
                  <a:gd name="T0" fmla="*/ 353 w 360"/>
                  <a:gd name="T1" fmla="*/ 153 h 328"/>
                  <a:gd name="T2" fmla="*/ 346 w 360"/>
                  <a:gd name="T3" fmla="*/ 119 h 328"/>
                  <a:gd name="T4" fmla="*/ 314 w 360"/>
                  <a:gd name="T5" fmla="*/ 153 h 328"/>
                  <a:gd name="T6" fmla="*/ 309 w 360"/>
                  <a:gd name="T7" fmla="*/ 162 h 328"/>
                  <a:gd name="T8" fmla="*/ 268 w 360"/>
                  <a:gd name="T9" fmla="*/ 169 h 328"/>
                  <a:gd name="T10" fmla="*/ 259 w 360"/>
                  <a:gd name="T11" fmla="*/ 153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9 h 328"/>
                  <a:gd name="T18" fmla="*/ 129 w 360"/>
                  <a:gd name="T19" fmla="*/ 57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1 h 328"/>
                  <a:gd name="T26" fmla="*/ 1 w 360"/>
                  <a:gd name="T27" fmla="*/ 28 h 328"/>
                  <a:gd name="T28" fmla="*/ 5 w 360"/>
                  <a:gd name="T29" fmla="*/ 45 h 328"/>
                  <a:gd name="T30" fmla="*/ 21 w 360"/>
                  <a:gd name="T31" fmla="*/ 37 h 328"/>
                  <a:gd name="T32" fmla="*/ 37 w 360"/>
                  <a:gd name="T33" fmla="*/ 49 h 328"/>
                  <a:gd name="T34" fmla="*/ 60 w 360"/>
                  <a:gd name="T35" fmla="*/ 77 h 328"/>
                  <a:gd name="T36" fmla="*/ 74 w 360"/>
                  <a:gd name="T37" fmla="*/ 66 h 328"/>
                  <a:gd name="T38" fmla="*/ 97 w 360"/>
                  <a:gd name="T39" fmla="*/ 52 h 328"/>
                  <a:gd name="T40" fmla="*/ 115 w 360"/>
                  <a:gd name="T41" fmla="*/ 71 h 328"/>
                  <a:gd name="T42" fmla="*/ 119 w 360"/>
                  <a:gd name="T43" fmla="*/ 100 h 328"/>
                  <a:gd name="T44" fmla="*/ 121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8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9 h 328"/>
                  <a:gd name="T60" fmla="*/ 80 w 360"/>
                  <a:gd name="T61" fmla="*/ 236 h 328"/>
                  <a:gd name="T62" fmla="*/ 90 w 360"/>
                  <a:gd name="T63" fmla="*/ 249 h 328"/>
                  <a:gd name="T64" fmla="*/ 109 w 360"/>
                  <a:gd name="T65" fmla="*/ 253 h 328"/>
                  <a:gd name="T66" fmla="*/ 118 w 360"/>
                  <a:gd name="T67" fmla="*/ 272 h 328"/>
                  <a:gd name="T68" fmla="*/ 133 w 360"/>
                  <a:gd name="T69" fmla="*/ 284 h 328"/>
                  <a:gd name="T70" fmla="*/ 154 w 360"/>
                  <a:gd name="T71" fmla="*/ 278 h 328"/>
                  <a:gd name="T72" fmla="*/ 167 w 360"/>
                  <a:gd name="T73" fmla="*/ 275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3 h 328"/>
                  <a:gd name="T80" fmla="*/ 206 w 360"/>
                  <a:gd name="T81" fmla="*/ 292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5 h 328"/>
                  <a:gd name="T92" fmla="*/ 269 w 360"/>
                  <a:gd name="T93" fmla="*/ 328 h 328"/>
                  <a:gd name="T94" fmla="*/ 278 w 360"/>
                  <a:gd name="T95" fmla="*/ 311 h 328"/>
                  <a:gd name="T96" fmla="*/ 296 w 360"/>
                  <a:gd name="T97" fmla="*/ 301 h 328"/>
                  <a:gd name="T98" fmla="*/ 306 w 360"/>
                  <a:gd name="T99" fmla="*/ 305 h 328"/>
                  <a:gd name="T100" fmla="*/ 315 w 360"/>
                  <a:gd name="T101" fmla="*/ 315 h 328"/>
                  <a:gd name="T102" fmla="*/ 318 w 360"/>
                  <a:gd name="T103" fmla="*/ 288 h 328"/>
                  <a:gd name="T104" fmla="*/ 325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3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3" y="153"/>
                      <a:pt x="353" y="153"/>
                      <a:pt x="353" y="153"/>
                    </a:cubicBezTo>
                    <a:cubicBezTo>
                      <a:pt x="356" y="148"/>
                      <a:pt x="357" y="145"/>
                      <a:pt x="357" y="142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1" y="137"/>
                      <a:pt x="349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9"/>
                      <a:pt x="340" y="120"/>
                      <a:pt x="337" y="122"/>
                    </a:cubicBezTo>
                    <a:cubicBezTo>
                      <a:pt x="334" y="125"/>
                      <a:pt x="332" y="127"/>
                      <a:pt x="331" y="129"/>
                    </a:cubicBezTo>
                    <a:cubicBezTo>
                      <a:pt x="330" y="134"/>
                      <a:pt x="325" y="137"/>
                      <a:pt x="316" y="140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4" y="153"/>
                      <a:pt x="314" y="153"/>
                      <a:pt x="314" y="153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67" y="169"/>
                      <a:pt x="267" y="169"/>
                      <a:pt x="267" y="169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9" y="153"/>
                      <a:pt x="259" y="153"/>
                      <a:pt x="259" y="153"/>
                    </a:cubicBezTo>
                    <a:cubicBezTo>
                      <a:pt x="254" y="147"/>
                      <a:pt x="254" y="147"/>
                      <a:pt x="254" y="147"/>
                    </a:cubicBezTo>
                    <a:cubicBezTo>
                      <a:pt x="249" y="143"/>
                      <a:pt x="249" y="143"/>
                      <a:pt x="249" y="143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1"/>
                      <a:pt x="246" y="131"/>
                      <a:pt x="246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20"/>
                      <a:pt x="194" y="120"/>
                      <a:pt x="194" y="120"/>
                    </a:cubicBezTo>
                    <a:cubicBezTo>
                      <a:pt x="168" y="119"/>
                      <a:pt x="168" y="119"/>
                      <a:pt x="168" y="119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9"/>
                      <a:pt x="165" y="118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48" y="81"/>
                      <a:pt x="141" y="72"/>
                      <a:pt x="129" y="57"/>
                    </a:cubicBezTo>
                    <a:cubicBezTo>
                      <a:pt x="117" y="42"/>
                      <a:pt x="110" y="34"/>
                      <a:pt x="108" y="3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2" y="9"/>
                      <a:pt x="82" y="9"/>
                      <a:pt x="82" y="9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5" y="0"/>
                      <a:pt x="23" y="4"/>
                      <a:pt x="4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6"/>
                      <a:pt x="1" y="40"/>
                      <a:pt x="2" y="43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1"/>
                      <a:pt x="19" y="38"/>
                      <a:pt x="21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39" y="41"/>
                      <a:pt x="39" y="41"/>
                      <a:pt x="39" y="41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7" y="61"/>
                      <a:pt x="41" y="65"/>
                      <a:pt x="48" y="72"/>
                    </a:cubicBezTo>
                    <a:cubicBezTo>
                      <a:pt x="53" y="75"/>
                      <a:pt x="55" y="77"/>
                      <a:pt x="58" y="77"/>
                    </a:cubicBezTo>
                    <a:cubicBezTo>
                      <a:pt x="60" y="77"/>
                      <a:pt x="60" y="77"/>
                      <a:pt x="60" y="77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85" y="64"/>
                      <a:pt x="85" y="64"/>
                      <a:pt x="85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07" y="57"/>
                      <a:pt x="107" y="57"/>
                      <a:pt x="107" y="57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3"/>
                      <a:pt x="116" y="93"/>
                      <a:pt x="116" y="93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1" y="130"/>
                      <a:pt x="121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6" y="145"/>
                      <a:pt x="116" y="145"/>
                      <a:pt x="116" y="145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3" y="184"/>
                      <a:pt x="103" y="184"/>
                      <a:pt x="103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7"/>
                      <a:pt x="90" y="187"/>
                      <a:pt x="90" y="187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9"/>
                      <a:pt x="78" y="209"/>
                      <a:pt x="78" y="209"/>
                    </a:cubicBezTo>
                    <a:cubicBezTo>
                      <a:pt x="77" y="209"/>
                      <a:pt x="77" y="209"/>
                      <a:pt x="77" y="209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9"/>
                      <a:pt x="68" y="219"/>
                      <a:pt x="68" y="219"/>
                    </a:cubicBezTo>
                    <a:cubicBezTo>
                      <a:pt x="71" y="225"/>
                      <a:pt x="71" y="225"/>
                      <a:pt x="71" y="225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6"/>
                      <a:pt x="80" y="236"/>
                      <a:pt x="80" y="236"/>
                    </a:cubicBezTo>
                    <a:cubicBezTo>
                      <a:pt x="80" y="239"/>
                      <a:pt x="80" y="239"/>
                      <a:pt x="80" y="239"/>
                    </a:cubicBezTo>
                    <a:cubicBezTo>
                      <a:pt x="89" y="240"/>
                      <a:pt x="89" y="240"/>
                      <a:pt x="89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9"/>
                      <a:pt x="90" y="249"/>
                      <a:pt x="90" y="249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8"/>
                      <a:pt x="102" y="258"/>
                      <a:pt x="102" y="258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1" y="253"/>
                      <a:pt x="111" y="253"/>
                      <a:pt x="111" y="253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2"/>
                      <a:pt x="118" y="272"/>
                      <a:pt x="118" y="272"/>
                    </a:cubicBezTo>
                    <a:cubicBezTo>
                      <a:pt x="121" y="277"/>
                      <a:pt x="121" y="277"/>
                      <a:pt x="121" y="277"/>
                    </a:cubicBezTo>
                    <a:cubicBezTo>
                      <a:pt x="127" y="282"/>
                      <a:pt x="127" y="282"/>
                      <a:pt x="127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4"/>
                      <a:pt x="133" y="284"/>
                      <a:pt x="133" y="284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1"/>
                      <a:pt x="143" y="280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6" y="278"/>
                      <a:pt x="157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9" y="275"/>
                      <a:pt x="169" y="275"/>
                      <a:pt x="169" y="275"/>
                    </a:cubicBezTo>
                    <a:cubicBezTo>
                      <a:pt x="172" y="279"/>
                      <a:pt x="173" y="282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1" y="290"/>
                      <a:pt x="181" y="290"/>
                      <a:pt x="181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1" y="284"/>
                      <a:pt x="182" y="283"/>
                      <a:pt x="185" y="283"/>
                    </a:cubicBezTo>
                    <a:cubicBezTo>
                      <a:pt x="199" y="283"/>
                      <a:pt x="199" y="283"/>
                      <a:pt x="199" y="283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2"/>
                      <a:pt x="206" y="292"/>
                      <a:pt x="206" y="292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1" y="296"/>
                      <a:pt x="211" y="295"/>
                      <a:pt x="211" y="295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7" y="303"/>
                      <a:pt x="227" y="303"/>
                      <a:pt x="227" y="303"/>
                    </a:cubicBezTo>
                    <a:cubicBezTo>
                      <a:pt x="228" y="305"/>
                      <a:pt x="229" y="306"/>
                      <a:pt x="229" y="308"/>
                    </a:cubicBezTo>
                    <a:cubicBezTo>
                      <a:pt x="229" y="314"/>
                      <a:pt x="229" y="314"/>
                      <a:pt x="229" y="314"/>
                    </a:cubicBezTo>
                    <a:cubicBezTo>
                      <a:pt x="234" y="315"/>
                      <a:pt x="234" y="315"/>
                      <a:pt x="234" y="315"/>
                    </a:cubicBezTo>
                    <a:cubicBezTo>
                      <a:pt x="237" y="310"/>
                      <a:pt x="237" y="310"/>
                      <a:pt x="237" y="310"/>
                    </a:cubicBezTo>
                    <a:cubicBezTo>
                      <a:pt x="235" y="307"/>
                      <a:pt x="235" y="305"/>
                      <a:pt x="235" y="303"/>
                    </a:cubicBezTo>
                    <a:cubicBezTo>
                      <a:pt x="235" y="302"/>
                      <a:pt x="236" y="301"/>
                      <a:pt x="237" y="300"/>
                    </a:cubicBezTo>
                    <a:cubicBezTo>
                      <a:pt x="239" y="299"/>
                      <a:pt x="239" y="299"/>
                      <a:pt x="239" y="299"/>
                    </a:cubicBezTo>
                    <a:cubicBezTo>
                      <a:pt x="239" y="298"/>
                      <a:pt x="239" y="297"/>
                      <a:pt x="240" y="297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9"/>
                      <a:pt x="247" y="303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1"/>
                      <a:pt x="249" y="311"/>
                      <a:pt x="249" y="311"/>
                    </a:cubicBezTo>
                    <a:cubicBezTo>
                      <a:pt x="249" y="312"/>
                      <a:pt x="251" y="313"/>
                      <a:pt x="255" y="315"/>
                    </a:cubicBezTo>
                    <a:cubicBezTo>
                      <a:pt x="255" y="315"/>
                      <a:pt x="255" y="315"/>
                      <a:pt x="255" y="315"/>
                    </a:cubicBezTo>
                    <a:cubicBezTo>
                      <a:pt x="256" y="315"/>
                      <a:pt x="256" y="315"/>
                      <a:pt x="256" y="315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5" y="326"/>
                      <a:pt x="275" y="326"/>
                      <a:pt x="275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9"/>
                    </a:cubicBezTo>
                    <a:cubicBezTo>
                      <a:pt x="272" y="316"/>
                      <a:pt x="274" y="313"/>
                      <a:pt x="278" y="311"/>
                    </a:cubicBezTo>
                    <a:cubicBezTo>
                      <a:pt x="285" y="305"/>
                      <a:pt x="285" y="305"/>
                      <a:pt x="285" y="305"/>
                    </a:cubicBezTo>
                    <a:cubicBezTo>
                      <a:pt x="293" y="310"/>
                      <a:pt x="293" y="310"/>
                      <a:pt x="293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300"/>
                      <a:pt x="296" y="300"/>
                      <a:pt x="296" y="300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3"/>
                      <a:pt x="306" y="305"/>
                    </a:cubicBezTo>
                    <a:cubicBezTo>
                      <a:pt x="306" y="306"/>
                      <a:pt x="305" y="308"/>
                      <a:pt x="303" y="310"/>
                    </a:cubicBezTo>
                    <a:cubicBezTo>
                      <a:pt x="305" y="311"/>
                      <a:pt x="305" y="311"/>
                      <a:pt x="305" y="311"/>
                    </a:cubicBezTo>
                    <a:cubicBezTo>
                      <a:pt x="309" y="313"/>
                      <a:pt x="312" y="314"/>
                      <a:pt x="314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15" y="315"/>
                      <a:pt x="315" y="315"/>
                      <a:pt x="315" y="315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7"/>
                      <a:pt x="324" y="317"/>
                      <a:pt x="324" y="317"/>
                    </a:cubicBezTo>
                    <a:cubicBezTo>
                      <a:pt x="318" y="288"/>
                      <a:pt x="318" y="288"/>
                      <a:pt x="318" y="288"/>
                    </a:cubicBezTo>
                    <a:cubicBezTo>
                      <a:pt x="314" y="285"/>
                      <a:pt x="310" y="281"/>
                      <a:pt x="307" y="275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25" y="243"/>
                      <a:pt x="325" y="243"/>
                      <a:pt x="325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8"/>
                    </a:cubicBezTo>
                    <a:cubicBezTo>
                      <a:pt x="360" y="222"/>
                      <a:pt x="360" y="211"/>
                      <a:pt x="358" y="1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iş1ïḓè">
                <a:extLst>
                  <a:ext uri="{FF2B5EF4-FFF2-40B4-BE49-F238E27FC236}">
                    <a16:creationId xmlns="" xmlns:a16="http://schemas.microsoft.com/office/drawing/2014/main" id="{CD82DFA2-4617-43A8-ACE4-30B22E840226}"/>
                  </a:ext>
                </a:extLst>
              </p:cNvPr>
              <p:cNvSpPr/>
              <p:nvPr/>
            </p:nvSpPr>
            <p:spPr bwMode="auto">
              <a:xfrm>
                <a:off x="3788" y="1953"/>
                <a:ext cx="513" cy="322"/>
              </a:xfrm>
              <a:custGeom>
                <a:avLst/>
                <a:gdLst>
                  <a:gd name="T0" fmla="*/ 198 w 217"/>
                  <a:gd name="T1" fmla="*/ 4 h 136"/>
                  <a:gd name="T2" fmla="*/ 179 w 217"/>
                  <a:gd name="T3" fmla="*/ 6 h 136"/>
                  <a:gd name="T4" fmla="*/ 135 w 217"/>
                  <a:gd name="T5" fmla="*/ 21 h 136"/>
                  <a:gd name="T6" fmla="*/ 136 w 217"/>
                  <a:gd name="T7" fmla="*/ 30 h 136"/>
                  <a:gd name="T8" fmla="*/ 106 w 217"/>
                  <a:gd name="T9" fmla="*/ 26 h 136"/>
                  <a:gd name="T10" fmla="*/ 84 w 217"/>
                  <a:gd name="T11" fmla="*/ 0 h 136"/>
                  <a:gd name="T12" fmla="*/ 75 w 217"/>
                  <a:gd name="T13" fmla="*/ 10 h 136"/>
                  <a:gd name="T14" fmla="*/ 64 w 217"/>
                  <a:gd name="T15" fmla="*/ 4 h 136"/>
                  <a:gd name="T16" fmla="*/ 59 w 217"/>
                  <a:gd name="T17" fmla="*/ 10 h 136"/>
                  <a:gd name="T18" fmla="*/ 51 w 217"/>
                  <a:gd name="T19" fmla="*/ 12 h 136"/>
                  <a:gd name="T20" fmla="*/ 6 w 217"/>
                  <a:gd name="T21" fmla="*/ 64 h 136"/>
                  <a:gd name="T22" fmla="*/ 11 w 217"/>
                  <a:gd name="T23" fmla="*/ 76 h 136"/>
                  <a:gd name="T24" fmla="*/ 10 w 217"/>
                  <a:gd name="T25" fmla="*/ 76 h 136"/>
                  <a:gd name="T26" fmla="*/ 17 w 217"/>
                  <a:gd name="T27" fmla="*/ 103 h 136"/>
                  <a:gd name="T28" fmla="*/ 0 w 217"/>
                  <a:gd name="T29" fmla="*/ 114 h 136"/>
                  <a:gd name="T30" fmla="*/ 8 w 217"/>
                  <a:gd name="T31" fmla="*/ 122 h 136"/>
                  <a:gd name="T32" fmla="*/ 9 w 217"/>
                  <a:gd name="T33" fmla="*/ 124 h 136"/>
                  <a:gd name="T34" fmla="*/ 32 w 217"/>
                  <a:gd name="T35" fmla="*/ 136 h 136"/>
                  <a:gd name="T36" fmla="*/ 42 w 217"/>
                  <a:gd name="T37" fmla="*/ 126 h 136"/>
                  <a:gd name="T38" fmla="*/ 57 w 217"/>
                  <a:gd name="T39" fmla="*/ 119 h 136"/>
                  <a:gd name="T40" fmla="*/ 59 w 217"/>
                  <a:gd name="T41" fmla="*/ 121 h 136"/>
                  <a:gd name="T42" fmla="*/ 59 w 217"/>
                  <a:gd name="T43" fmla="*/ 122 h 136"/>
                  <a:gd name="T44" fmla="*/ 74 w 217"/>
                  <a:gd name="T45" fmla="*/ 132 h 136"/>
                  <a:gd name="T46" fmla="*/ 92 w 217"/>
                  <a:gd name="T47" fmla="*/ 126 h 136"/>
                  <a:gd name="T48" fmla="*/ 106 w 217"/>
                  <a:gd name="T49" fmla="*/ 125 h 136"/>
                  <a:gd name="T50" fmla="*/ 108 w 217"/>
                  <a:gd name="T51" fmla="*/ 124 h 136"/>
                  <a:gd name="T52" fmla="*/ 119 w 217"/>
                  <a:gd name="T53" fmla="*/ 110 h 136"/>
                  <a:gd name="T54" fmla="*/ 125 w 217"/>
                  <a:gd name="T55" fmla="*/ 106 h 136"/>
                  <a:gd name="T56" fmla="*/ 126 w 217"/>
                  <a:gd name="T57" fmla="*/ 107 h 136"/>
                  <a:gd name="T58" fmla="*/ 129 w 217"/>
                  <a:gd name="T59" fmla="*/ 108 h 136"/>
                  <a:gd name="T60" fmla="*/ 134 w 217"/>
                  <a:gd name="T61" fmla="*/ 88 h 136"/>
                  <a:gd name="T62" fmla="*/ 140 w 217"/>
                  <a:gd name="T63" fmla="*/ 86 h 136"/>
                  <a:gd name="T64" fmla="*/ 148 w 217"/>
                  <a:gd name="T65" fmla="*/ 69 h 136"/>
                  <a:gd name="T66" fmla="*/ 151 w 217"/>
                  <a:gd name="T67" fmla="*/ 60 h 136"/>
                  <a:gd name="T68" fmla="*/ 161 w 217"/>
                  <a:gd name="T69" fmla="*/ 56 h 136"/>
                  <a:gd name="T70" fmla="*/ 161 w 217"/>
                  <a:gd name="T71" fmla="*/ 54 h 136"/>
                  <a:gd name="T72" fmla="*/ 169 w 217"/>
                  <a:gd name="T73" fmla="*/ 48 h 136"/>
                  <a:gd name="T74" fmla="*/ 164 w 217"/>
                  <a:gd name="T75" fmla="*/ 47 h 136"/>
                  <a:gd name="T76" fmla="*/ 164 w 217"/>
                  <a:gd name="T77" fmla="*/ 44 h 136"/>
                  <a:gd name="T78" fmla="*/ 166 w 217"/>
                  <a:gd name="T79" fmla="*/ 43 h 136"/>
                  <a:gd name="T80" fmla="*/ 176 w 217"/>
                  <a:gd name="T81" fmla="*/ 38 h 136"/>
                  <a:gd name="T82" fmla="*/ 202 w 217"/>
                  <a:gd name="T83" fmla="*/ 20 h 136"/>
                  <a:gd name="T84" fmla="*/ 214 w 217"/>
                  <a:gd name="T85" fmla="*/ 24 h 136"/>
                  <a:gd name="T86" fmla="*/ 212 w 217"/>
                  <a:gd name="T87" fmla="*/ 14 h 136"/>
                  <a:gd name="T88" fmla="*/ 212 w 217"/>
                  <a:gd name="T89" fmla="*/ 14 h 136"/>
                  <a:gd name="T90" fmla="*/ 216 w 217"/>
                  <a:gd name="T91" fmla="*/ 6 h 136"/>
                  <a:gd name="T92" fmla="*/ 213 w 217"/>
                  <a:gd name="T93" fmla="*/ 7 h 136"/>
                  <a:gd name="T94" fmla="*/ 204 w 217"/>
                  <a:gd name="T95" fmla="*/ 8 h 136"/>
                  <a:gd name="T96" fmla="*/ 202 w 217"/>
                  <a:gd name="T97" fmla="*/ 8 h 136"/>
                  <a:gd name="T98" fmla="*/ 202 w 217"/>
                  <a:gd name="T99" fmla="*/ 6 h 136"/>
                  <a:gd name="T100" fmla="*/ 198 w 217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7" h="136">
                    <a:moveTo>
                      <a:pt x="198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6" y="7"/>
                      <a:pt x="194" y="7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68" y="4"/>
                      <a:pt x="161" y="2"/>
                      <a:pt x="157" y="0"/>
                    </a:cubicBezTo>
                    <a:cubicBezTo>
                      <a:pt x="135" y="21"/>
                      <a:pt x="135" y="21"/>
                      <a:pt x="135" y="2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17" y="33"/>
                      <a:pt x="108" y="32"/>
                      <a:pt x="106" y="2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4"/>
                      <a:pt x="74" y="0"/>
                      <a:pt x="72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42" y="20"/>
                      <a:pt x="34" y="27"/>
                      <a:pt x="28" y="35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8"/>
                      <a:pt x="10" y="82"/>
                      <a:pt x="12" y="86"/>
                    </a:cubicBezTo>
                    <a:cubicBezTo>
                      <a:pt x="15" y="91"/>
                      <a:pt x="17" y="97"/>
                      <a:pt x="17" y="103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8" y="122"/>
                      <a:pt x="9" y="123"/>
                      <a:pt x="9" y="124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8" y="126"/>
                      <a:pt x="12" y="129"/>
                      <a:pt x="18" y="132"/>
                    </a:cubicBezTo>
                    <a:cubicBezTo>
                      <a:pt x="32" y="136"/>
                      <a:pt x="32" y="136"/>
                      <a:pt x="32" y="136"/>
                    </a:cubicBezTo>
                    <a:cubicBezTo>
                      <a:pt x="37" y="133"/>
                      <a:pt x="37" y="133"/>
                      <a:pt x="37" y="133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7" y="119"/>
                      <a:pt x="57" y="119"/>
                      <a:pt x="57" y="119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1"/>
                      <a:pt x="59" y="121"/>
                      <a:pt x="59" y="121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57" y="126"/>
                      <a:pt x="58" y="130"/>
                      <a:pt x="62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9" y="131"/>
                      <a:pt x="82" y="130"/>
                      <a:pt x="85" y="128"/>
                    </a:cubicBezTo>
                    <a:cubicBezTo>
                      <a:pt x="86" y="126"/>
                      <a:pt x="89" y="125"/>
                      <a:pt x="92" y="126"/>
                    </a:cubicBezTo>
                    <a:cubicBezTo>
                      <a:pt x="97" y="126"/>
                      <a:pt x="101" y="128"/>
                      <a:pt x="104" y="132"/>
                    </a:cubicBezTo>
                    <a:cubicBezTo>
                      <a:pt x="106" y="125"/>
                      <a:pt x="106" y="125"/>
                      <a:pt x="106" y="125"/>
                    </a:cubicBezTo>
                    <a:cubicBezTo>
                      <a:pt x="107" y="124"/>
                      <a:pt x="107" y="124"/>
                      <a:pt x="107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2"/>
                      <a:pt x="111" y="120"/>
                      <a:pt x="112" y="118"/>
                    </a:cubicBezTo>
                    <a:cubicBezTo>
                      <a:pt x="114" y="115"/>
                      <a:pt x="116" y="112"/>
                      <a:pt x="119" y="110"/>
                    </a:cubicBezTo>
                    <a:cubicBezTo>
                      <a:pt x="124" y="107"/>
                      <a:pt x="124" y="107"/>
                      <a:pt x="124" y="107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29" y="108"/>
                      <a:pt x="129" y="108"/>
                      <a:pt x="129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34" y="88"/>
                      <a:pt x="134" y="88"/>
                      <a:pt x="134" y="88"/>
                    </a:cubicBezTo>
                    <a:cubicBezTo>
                      <a:pt x="140" y="86"/>
                      <a:pt x="140" y="86"/>
                      <a:pt x="140" y="86"/>
                    </a:cubicBezTo>
                    <a:cubicBezTo>
                      <a:pt x="147" y="82"/>
                      <a:pt x="150" y="78"/>
                      <a:pt x="150" y="75"/>
                    </a:cubicBezTo>
                    <a:cubicBezTo>
                      <a:pt x="148" y="69"/>
                      <a:pt x="148" y="69"/>
                      <a:pt x="148" y="69"/>
                    </a:cubicBezTo>
                    <a:cubicBezTo>
                      <a:pt x="147" y="65"/>
                      <a:pt x="147" y="62"/>
                      <a:pt x="148" y="61"/>
                    </a:cubicBezTo>
                    <a:cubicBezTo>
                      <a:pt x="149" y="60"/>
                      <a:pt x="150" y="60"/>
                      <a:pt x="151" y="60"/>
                    </a:cubicBezTo>
                    <a:cubicBezTo>
                      <a:pt x="154" y="60"/>
                      <a:pt x="157" y="60"/>
                      <a:pt x="160" y="62"/>
                    </a:cubicBezTo>
                    <a:cubicBezTo>
                      <a:pt x="161" y="56"/>
                      <a:pt x="161" y="56"/>
                      <a:pt x="161" y="56"/>
                    </a:cubicBezTo>
                    <a:cubicBezTo>
                      <a:pt x="161" y="55"/>
                      <a:pt x="161" y="55"/>
                      <a:pt x="161" y="55"/>
                    </a:cubicBezTo>
                    <a:cubicBezTo>
                      <a:pt x="161" y="54"/>
                      <a:pt x="161" y="54"/>
                      <a:pt x="161" y="54"/>
                    </a:cubicBezTo>
                    <a:cubicBezTo>
                      <a:pt x="168" y="51"/>
                      <a:pt x="168" y="51"/>
                      <a:pt x="168" y="51"/>
                    </a:cubicBezTo>
                    <a:cubicBezTo>
                      <a:pt x="169" y="48"/>
                      <a:pt x="169" y="48"/>
                      <a:pt x="169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4" y="47"/>
                      <a:pt x="164" y="47"/>
                      <a:pt x="164" y="47"/>
                    </a:cubicBezTo>
                    <a:cubicBezTo>
                      <a:pt x="164" y="45"/>
                      <a:pt x="164" y="45"/>
                      <a:pt x="164" y="45"/>
                    </a:cubicBezTo>
                    <a:cubicBezTo>
                      <a:pt x="164" y="44"/>
                      <a:pt x="164" y="44"/>
                      <a:pt x="164" y="44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3"/>
                      <a:pt x="166" y="43"/>
                      <a:pt x="166" y="43"/>
                    </a:cubicBezTo>
                    <a:cubicBezTo>
                      <a:pt x="167" y="43"/>
                      <a:pt x="167" y="43"/>
                      <a:pt x="167" y="43"/>
                    </a:cubicBezTo>
                    <a:cubicBezTo>
                      <a:pt x="170" y="43"/>
                      <a:pt x="173" y="42"/>
                      <a:pt x="176" y="38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10" y="24"/>
                      <a:pt x="210" y="24"/>
                      <a:pt x="210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3" y="6"/>
                      <a:pt x="213" y="6"/>
                      <a:pt x="213" y="6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04" y="8"/>
                      <a:pt x="204" y="8"/>
                      <a:pt x="204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8"/>
                      <a:pt x="202" y="8"/>
                      <a:pt x="202" y="8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0" y="4"/>
                      <a:pt x="200" y="4"/>
                      <a:pt x="200" y="4"/>
                    </a:cubicBezTo>
                    <a:lnTo>
                      <a:pt x="198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Sḷïḍé">
                <a:extLst>
                  <a:ext uri="{FF2B5EF4-FFF2-40B4-BE49-F238E27FC236}">
                    <a16:creationId xmlns="" xmlns:a16="http://schemas.microsoft.com/office/drawing/2014/main" id="{22084DD5-E7B2-4340-AD85-1BBBDEB1E46E}"/>
                  </a:ext>
                </a:extLst>
              </p:cNvPr>
              <p:cNvSpPr/>
              <p:nvPr/>
            </p:nvSpPr>
            <p:spPr bwMode="auto">
              <a:xfrm>
                <a:off x="4268" y="2486"/>
                <a:ext cx="81" cy="73"/>
              </a:xfrm>
              <a:custGeom>
                <a:avLst/>
                <a:gdLst>
                  <a:gd name="T0" fmla="*/ 31 w 34"/>
                  <a:gd name="T1" fmla="*/ 17 h 31"/>
                  <a:gd name="T2" fmla="*/ 34 w 34"/>
                  <a:gd name="T3" fmla="*/ 13 h 31"/>
                  <a:gd name="T4" fmla="*/ 34 w 34"/>
                  <a:gd name="T5" fmla="*/ 13 h 31"/>
                  <a:gd name="T6" fmla="*/ 34 w 34"/>
                  <a:gd name="T7" fmla="*/ 13 h 31"/>
                  <a:gd name="T8" fmla="*/ 34 w 34"/>
                  <a:gd name="T9" fmla="*/ 13 h 31"/>
                  <a:gd name="T10" fmla="*/ 24 w 34"/>
                  <a:gd name="T11" fmla="*/ 5 h 31"/>
                  <a:gd name="T12" fmla="*/ 11 w 34"/>
                  <a:gd name="T13" fmla="*/ 1 h 31"/>
                  <a:gd name="T14" fmla="*/ 7 w 34"/>
                  <a:gd name="T15" fmla="*/ 2 h 31"/>
                  <a:gd name="T16" fmla="*/ 7 w 34"/>
                  <a:gd name="T17" fmla="*/ 11 h 31"/>
                  <a:gd name="T18" fmla="*/ 2 w 34"/>
                  <a:gd name="T19" fmla="*/ 19 h 31"/>
                  <a:gd name="T20" fmla="*/ 0 w 34"/>
                  <a:gd name="T21" fmla="*/ 21 h 31"/>
                  <a:gd name="T22" fmla="*/ 4 w 34"/>
                  <a:gd name="T23" fmla="*/ 25 h 31"/>
                  <a:gd name="T24" fmla="*/ 5 w 34"/>
                  <a:gd name="T25" fmla="*/ 25 h 31"/>
                  <a:gd name="T26" fmla="*/ 6 w 34"/>
                  <a:gd name="T27" fmla="*/ 29 h 31"/>
                  <a:gd name="T28" fmla="*/ 11 w 34"/>
                  <a:gd name="T29" fmla="*/ 31 h 31"/>
                  <a:gd name="T30" fmla="*/ 17 w 34"/>
                  <a:gd name="T31" fmla="*/ 28 h 31"/>
                  <a:gd name="T32" fmla="*/ 26 w 34"/>
                  <a:gd name="T33" fmla="*/ 30 h 31"/>
                  <a:gd name="T34" fmla="*/ 26 w 34"/>
                  <a:gd name="T35" fmla="*/ 27 h 31"/>
                  <a:gd name="T36" fmla="*/ 31 w 34"/>
                  <a:gd name="T3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1">
                    <a:moveTo>
                      <a:pt x="31" y="17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19" y="1"/>
                      <a:pt x="14" y="0"/>
                      <a:pt x="1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5" y="17"/>
                      <a:pt x="2" y="1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3" y="29"/>
                      <a:pt x="15" y="28"/>
                      <a:pt x="17" y="28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1"/>
                      <a:pt x="29" y="18"/>
                      <a:pt x="3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išḷîḑe">
                <a:extLst>
                  <a:ext uri="{FF2B5EF4-FFF2-40B4-BE49-F238E27FC236}">
                    <a16:creationId xmlns="" xmlns:a16="http://schemas.microsoft.com/office/drawing/2014/main" id="{2D51AB23-710A-485E-BC93-97F00B9D7990}"/>
                  </a:ext>
                </a:extLst>
              </p:cNvPr>
              <p:cNvSpPr/>
              <p:nvPr/>
            </p:nvSpPr>
            <p:spPr bwMode="auto">
              <a:xfrm>
                <a:off x="3892" y="2216"/>
                <a:ext cx="447" cy="345"/>
              </a:xfrm>
              <a:custGeom>
                <a:avLst/>
                <a:gdLst>
                  <a:gd name="T0" fmla="*/ 120 w 189"/>
                  <a:gd name="T1" fmla="*/ 23 h 146"/>
                  <a:gd name="T2" fmla="*/ 85 w 189"/>
                  <a:gd name="T3" fmla="*/ 9 h 146"/>
                  <a:gd name="T4" fmla="*/ 85 w 189"/>
                  <a:gd name="T5" fmla="*/ 1 h 146"/>
                  <a:gd name="T6" fmla="*/ 82 w 189"/>
                  <a:gd name="T7" fmla="*/ 0 h 146"/>
                  <a:gd name="T8" fmla="*/ 66 w 189"/>
                  <a:gd name="T9" fmla="*/ 16 h 146"/>
                  <a:gd name="T10" fmla="*/ 58 w 189"/>
                  <a:gd name="T11" fmla="*/ 24 h 146"/>
                  <a:gd name="T12" fmla="*/ 48 w 189"/>
                  <a:gd name="T13" fmla="*/ 19 h 146"/>
                  <a:gd name="T14" fmla="*/ 31 w 189"/>
                  <a:gd name="T15" fmla="*/ 25 h 146"/>
                  <a:gd name="T16" fmla="*/ 10 w 189"/>
                  <a:gd name="T17" fmla="*/ 11 h 146"/>
                  <a:gd name="T18" fmla="*/ 2 w 189"/>
                  <a:gd name="T19" fmla="*/ 17 h 146"/>
                  <a:gd name="T20" fmla="*/ 2 w 189"/>
                  <a:gd name="T21" fmla="*/ 18 h 146"/>
                  <a:gd name="T22" fmla="*/ 0 w 189"/>
                  <a:gd name="T23" fmla="*/ 20 h 146"/>
                  <a:gd name="T24" fmla="*/ 4 w 189"/>
                  <a:gd name="T25" fmla="*/ 21 h 146"/>
                  <a:gd name="T26" fmla="*/ 5 w 189"/>
                  <a:gd name="T27" fmla="*/ 21 h 146"/>
                  <a:gd name="T28" fmla="*/ 34 w 189"/>
                  <a:gd name="T29" fmla="*/ 43 h 146"/>
                  <a:gd name="T30" fmla="*/ 62 w 189"/>
                  <a:gd name="T31" fmla="*/ 75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100 w 189"/>
                  <a:gd name="T39" fmla="*/ 75 h 146"/>
                  <a:gd name="T40" fmla="*/ 93 w 189"/>
                  <a:gd name="T41" fmla="*/ 93 h 146"/>
                  <a:gd name="T42" fmla="*/ 84 w 189"/>
                  <a:gd name="T43" fmla="*/ 93 h 146"/>
                  <a:gd name="T44" fmla="*/ 74 w 189"/>
                  <a:gd name="T45" fmla="*/ 117 h 146"/>
                  <a:gd name="T46" fmla="*/ 89 w 189"/>
                  <a:gd name="T47" fmla="*/ 127 h 146"/>
                  <a:gd name="T48" fmla="*/ 93 w 189"/>
                  <a:gd name="T49" fmla="*/ 133 h 146"/>
                  <a:gd name="T50" fmla="*/ 100 w 189"/>
                  <a:gd name="T51" fmla="*/ 133 h 146"/>
                  <a:gd name="T52" fmla="*/ 115 w 189"/>
                  <a:gd name="T53" fmla="*/ 139 h 146"/>
                  <a:gd name="T54" fmla="*/ 118 w 189"/>
                  <a:gd name="T55" fmla="*/ 143 h 146"/>
                  <a:gd name="T56" fmla="*/ 132 w 189"/>
                  <a:gd name="T57" fmla="*/ 144 h 146"/>
                  <a:gd name="T58" fmla="*/ 152 w 189"/>
                  <a:gd name="T59" fmla="*/ 143 h 146"/>
                  <a:gd name="T60" fmla="*/ 159 w 189"/>
                  <a:gd name="T61" fmla="*/ 139 h 146"/>
                  <a:gd name="T62" fmla="*/ 158 w 189"/>
                  <a:gd name="T63" fmla="*/ 131 h 146"/>
                  <a:gd name="T64" fmla="*/ 162 w 189"/>
                  <a:gd name="T65" fmla="*/ 119 h 146"/>
                  <a:gd name="T66" fmla="*/ 170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4 w 189"/>
                  <a:gd name="T73" fmla="*/ 97 h 146"/>
                  <a:gd name="T74" fmla="*/ 174 w 189"/>
                  <a:gd name="T75" fmla="*/ 97 h 146"/>
                  <a:gd name="T76" fmla="*/ 156 w 189"/>
                  <a:gd name="T77" fmla="*/ 86 h 146"/>
                  <a:gd name="T78" fmla="*/ 147 w 189"/>
                  <a:gd name="T79" fmla="*/ 83 h 146"/>
                  <a:gd name="T80" fmla="*/ 132 w 189"/>
                  <a:gd name="T81" fmla="*/ 4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3"/>
                    </a:moveTo>
                    <a:cubicBezTo>
                      <a:pt x="128" y="39"/>
                      <a:pt x="124" y="33"/>
                      <a:pt x="120" y="23"/>
                    </a:cubicBezTo>
                    <a:cubicBezTo>
                      <a:pt x="109" y="23"/>
                      <a:pt x="102" y="21"/>
                      <a:pt x="99" y="17"/>
                    </a:cubicBezTo>
                    <a:cubicBezTo>
                      <a:pt x="96" y="13"/>
                      <a:pt x="92" y="11"/>
                      <a:pt x="85" y="9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4" y="1"/>
                      <a:pt x="84" y="1"/>
                      <a:pt x="84" y="1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7" y="3"/>
                      <a:pt x="74" y="5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3"/>
                      <a:pt x="62" y="26"/>
                      <a:pt x="60" y="26"/>
                    </a:cubicBezTo>
                    <a:cubicBezTo>
                      <a:pt x="59" y="26"/>
                      <a:pt x="58" y="25"/>
                      <a:pt x="58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50" y="19"/>
                      <a:pt x="48" y="19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1" y="23"/>
                      <a:pt x="37" y="25"/>
                      <a:pt x="31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2" y="31"/>
                      <a:pt x="17" y="37"/>
                      <a:pt x="20" y="38"/>
                    </a:cubicBezTo>
                    <a:cubicBezTo>
                      <a:pt x="21" y="39"/>
                      <a:pt x="26" y="41"/>
                      <a:pt x="34" y="4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8" y="59"/>
                      <a:pt x="62" y="75"/>
                    </a:cubicBezTo>
                    <a:cubicBezTo>
                      <a:pt x="69" y="79"/>
                      <a:pt x="73" y="81"/>
                      <a:pt x="76" y="81"/>
                    </a:cubicBezTo>
                    <a:cubicBezTo>
                      <a:pt x="78" y="79"/>
                      <a:pt x="83" y="77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99" y="76"/>
                      <a:pt x="99" y="76"/>
                      <a:pt x="99" y="76"/>
                    </a:cubicBezTo>
                    <a:cubicBezTo>
                      <a:pt x="97" y="85"/>
                      <a:pt x="95" y="91"/>
                      <a:pt x="93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3"/>
                      <a:pt x="84" y="93"/>
                      <a:pt x="84" y="93"/>
                    </a:cubicBezTo>
                    <a:cubicBezTo>
                      <a:pt x="84" y="97"/>
                      <a:pt x="81" y="103"/>
                      <a:pt x="76" y="111"/>
                    </a:cubicBezTo>
                    <a:cubicBezTo>
                      <a:pt x="74" y="113"/>
                      <a:pt x="74" y="115"/>
                      <a:pt x="74" y="117"/>
                    </a:cubicBezTo>
                    <a:cubicBezTo>
                      <a:pt x="83" y="123"/>
                      <a:pt x="83" y="123"/>
                      <a:pt x="83" y="123"/>
                    </a:cubicBezTo>
                    <a:cubicBezTo>
                      <a:pt x="85" y="126"/>
                      <a:pt x="87" y="127"/>
                      <a:pt x="89" y="127"/>
                    </a:cubicBezTo>
                    <a:cubicBezTo>
                      <a:pt x="91" y="127"/>
                      <a:pt x="91" y="127"/>
                      <a:pt x="91" y="127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101" y="131"/>
                      <a:pt x="102" y="131"/>
                      <a:pt x="104" y="131"/>
                    </a:cubicBezTo>
                    <a:cubicBezTo>
                      <a:pt x="108" y="131"/>
                      <a:pt x="111" y="133"/>
                      <a:pt x="115" y="139"/>
                    </a:cubicBezTo>
                    <a:cubicBezTo>
                      <a:pt x="115" y="139"/>
                      <a:pt x="115" y="139"/>
                      <a:pt x="115" y="139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1" y="141"/>
                      <a:pt x="126" y="142"/>
                      <a:pt x="132" y="144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3"/>
                      <a:pt x="152" y="143"/>
                      <a:pt x="152" y="143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9" y="139"/>
                      <a:pt x="159" y="139"/>
                      <a:pt x="159" y="139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6" y="135"/>
                      <a:pt x="156" y="133"/>
                      <a:pt x="158" y="131"/>
                    </a:cubicBezTo>
                    <a:cubicBezTo>
                      <a:pt x="161" y="129"/>
                      <a:pt x="162" y="127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2" y="117"/>
                      <a:pt x="162" y="115"/>
                      <a:pt x="163" y="115"/>
                    </a:cubicBezTo>
                    <a:cubicBezTo>
                      <a:pt x="164" y="113"/>
                      <a:pt x="166" y="112"/>
                      <a:pt x="170" y="111"/>
                    </a:cubicBezTo>
                    <a:cubicBezTo>
                      <a:pt x="175" y="111"/>
                      <a:pt x="181" y="113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2" y="105"/>
                      <a:pt x="182" y="105"/>
                      <a:pt x="182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74" y="97"/>
                      <a:pt x="174" y="97"/>
                      <a:pt x="174" y="97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47" y="85"/>
                      <a:pt x="147" y="85"/>
                      <a:pt x="147" y="85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7"/>
                      <a:pt x="136" y="46"/>
                      <a:pt x="13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ṥḷïḓe">
                <a:extLst>
                  <a:ext uri="{FF2B5EF4-FFF2-40B4-BE49-F238E27FC236}">
                    <a16:creationId xmlns="" xmlns:a16="http://schemas.microsoft.com/office/drawing/2014/main" id="{8BA41C00-1736-4623-B0D1-2E2246B47E1F}"/>
                  </a:ext>
                </a:extLst>
              </p:cNvPr>
              <p:cNvSpPr/>
              <p:nvPr/>
            </p:nvSpPr>
            <p:spPr bwMode="auto">
              <a:xfrm>
                <a:off x="3658" y="1555"/>
                <a:ext cx="416" cy="594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69 h 251"/>
                  <a:gd name="T4" fmla="*/ 139 w 176"/>
                  <a:gd name="T5" fmla="*/ 52 h 251"/>
                  <a:gd name="T6" fmla="*/ 134 w 176"/>
                  <a:gd name="T7" fmla="*/ 46 h 251"/>
                  <a:gd name="T8" fmla="*/ 117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5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3 h 251"/>
                  <a:gd name="T24" fmla="*/ 59 w 176"/>
                  <a:gd name="T25" fmla="*/ 39 h 251"/>
                  <a:gd name="T26" fmla="*/ 45 w 176"/>
                  <a:gd name="T27" fmla="*/ 39 h 251"/>
                  <a:gd name="T28" fmla="*/ 32 w 176"/>
                  <a:gd name="T29" fmla="*/ 50 h 251"/>
                  <a:gd name="T30" fmla="*/ 24 w 176"/>
                  <a:gd name="T31" fmla="*/ 45 h 251"/>
                  <a:gd name="T32" fmla="*/ 17 w 176"/>
                  <a:gd name="T33" fmla="*/ 32 h 251"/>
                  <a:gd name="T34" fmla="*/ 8 w 176"/>
                  <a:gd name="T35" fmla="*/ 48 h 251"/>
                  <a:gd name="T36" fmla="*/ 7 w 176"/>
                  <a:gd name="T37" fmla="*/ 48 h 251"/>
                  <a:gd name="T38" fmla="*/ 15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0 h 251"/>
                  <a:gd name="T48" fmla="*/ 19 w 176"/>
                  <a:gd name="T49" fmla="*/ 140 h 251"/>
                  <a:gd name="T50" fmla="*/ 8 w 176"/>
                  <a:gd name="T51" fmla="*/ 147 h 251"/>
                  <a:gd name="T52" fmla="*/ 18 w 176"/>
                  <a:gd name="T53" fmla="*/ 179 h 251"/>
                  <a:gd name="T54" fmla="*/ 24 w 176"/>
                  <a:gd name="T55" fmla="*/ 189 h 251"/>
                  <a:gd name="T56" fmla="*/ 16 w 176"/>
                  <a:gd name="T57" fmla="*/ 208 h 251"/>
                  <a:gd name="T58" fmla="*/ 10 w 176"/>
                  <a:gd name="T59" fmla="*/ 225 h 251"/>
                  <a:gd name="T60" fmla="*/ 11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7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6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5 w 176"/>
                  <a:gd name="T79" fmla="*/ 147 h 251"/>
                  <a:gd name="T80" fmla="*/ 87 w 176"/>
                  <a:gd name="T81" fmla="*/ 119 h 251"/>
                  <a:gd name="T82" fmla="*/ 61 w 176"/>
                  <a:gd name="T83" fmla="*/ 114 h 251"/>
                  <a:gd name="T84" fmla="*/ 51 w 176"/>
                  <a:gd name="T85" fmla="*/ 100 h 251"/>
                  <a:gd name="T86" fmla="*/ 67 w 176"/>
                  <a:gd name="T87" fmla="*/ 74 h 251"/>
                  <a:gd name="T88" fmla="*/ 71 w 176"/>
                  <a:gd name="T89" fmla="*/ 61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5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2 h 251"/>
                  <a:gd name="T102" fmla="*/ 175 w 176"/>
                  <a:gd name="T103" fmla="*/ 87 h 251"/>
                  <a:gd name="T104" fmla="*/ 163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9" y="74"/>
                      <a:pt x="159" y="74"/>
                      <a:pt x="159" y="74"/>
                    </a:cubicBezTo>
                    <a:cubicBezTo>
                      <a:pt x="159" y="74"/>
                      <a:pt x="159" y="74"/>
                      <a:pt x="159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5" y="68"/>
                      <a:pt x="145" y="68"/>
                      <a:pt x="145" y="68"/>
                    </a:cubicBezTo>
                    <a:cubicBezTo>
                      <a:pt x="142" y="68"/>
                      <a:pt x="142" y="68"/>
                      <a:pt x="142" y="68"/>
                    </a:cubicBezTo>
                    <a:cubicBezTo>
                      <a:pt x="140" y="69"/>
                      <a:pt x="140" y="69"/>
                      <a:pt x="140" y="69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4" y="32"/>
                      <a:pt x="114" y="32"/>
                      <a:pt x="114" y="32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49"/>
                      <a:pt x="38" y="50"/>
                      <a:pt x="37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5"/>
                      <a:pt x="3" y="58"/>
                      <a:pt x="0" y="61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3"/>
                      <a:pt x="19" y="93"/>
                      <a:pt x="19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13" y="110"/>
                      <a:pt x="13" y="110"/>
                      <a:pt x="13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19" y="140"/>
                      <a:pt x="19" y="140"/>
                      <a:pt x="19" y="140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3"/>
                      <a:pt x="8" y="143"/>
                      <a:pt x="8" y="143"/>
                    </a:cubicBezTo>
                    <a:cubicBezTo>
                      <a:pt x="8" y="147"/>
                      <a:pt x="8" y="147"/>
                      <a:pt x="8" y="147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19" y="180"/>
                      <a:pt x="19" y="180"/>
                      <a:pt x="19" y="180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8" y="227"/>
                      <a:pt x="7" y="228"/>
                      <a:pt x="6" y="231"/>
                    </a:cubicBezTo>
                    <a:cubicBezTo>
                      <a:pt x="5" y="232"/>
                      <a:pt x="5" y="232"/>
                      <a:pt x="6" y="23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1" y="238"/>
                      <a:pt x="11" y="238"/>
                      <a:pt x="11" y="238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3" y="251"/>
                      <a:pt x="33" y="251"/>
                      <a:pt x="33" y="251"/>
                    </a:cubicBezTo>
                    <a:cubicBezTo>
                      <a:pt x="37" y="251"/>
                      <a:pt x="42" y="250"/>
                      <a:pt x="47" y="248"/>
                    </a:cubicBezTo>
                    <a:cubicBezTo>
                      <a:pt x="51" y="246"/>
                      <a:pt x="56" y="245"/>
                      <a:pt x="61" y="246"/>
                    </a:cubicBezTo>
                    <a:cubicBezTo>
                      <a:pt x="61" y="243"/>
                      <a:pt x="61" y="243"/>
                      <a:pt x="61" y="243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7" y="232"/>
                      <a:pt x="57" y="232"/>
                      <a:pt x="57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6"/>
                      <a:pt x="122" y="165"/>
                      <a:pt x="125" y="164"/>
                    </a:cubicBezTo>
                    <a:cubicBezTo>
                      <a:pt x="123" y="162"/>
                      <a:pt x="123" y="162"/>
                      <a:pt x="123" y="162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1"/>
                      <a:pt x="113" y="151"/>
                      <a:pt x="113" y="151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3" y="150"/>
                      <a:pt x="113" y="150"/>
                      <a:pt x="113" y="150"/>
                    </a:cubicBezTo>
                    <a:cubicBezTo>
                      <a:pt x="115" y="147"/>
                      <a:pt x="115" y="147"/>
                      <a:pt x="115" y="147"/>
                    </a:cubicBezTo>
                    <a:cubicBezTo>
                      <a:pt x="109" y="148"/>
                      <a:pt x="109" y="148"/>
                      <a:pt x="109" y="148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1"/>
                      <a:pt x="90" y="138"/>
                    </a:cubicBezTo>
                    <a:cubicBezTo>
                      <a:pt x="88" y="131"/>
                      <a:pt x="87" y="125"/>
                      <a:pt x="87" y="119"/>
                    </a:cubicBezTo>
                    <a:cubicBezTo>
                      <a:pt x="86" y="121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3"/>
                      <a:pt x="52" y="112"/>
                    </a:cubicBezTo>
                    <a:cubicBezTo>
                      <a:pt x="49" y="110"/>
                      <a:pt x="48" y="108"/>
                      <a:pt x="48" y="107"/>
                    </a:cubicBezTo>
                    <a:cubicBezTo>
                      <a:pt x="47" y="104"/>
                      <a:pt x="48" y="102"/>
                      <a:pt x="51" y="100"/>
                    </a:cubicBezTo>
                    <a:cubicBezTo>
                      <a:pt x="53" y="98"/>
                      <a:pt x="57" y="94"/>
                      <a:pt x="59" y="90"/>
                    </a:cubicBezTo>
                    <a:cubicBezTo>
                      <a:pt x="57" y="87"/>
                      <a:pt x="55" y="83"/>
                      <a:pt x="57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7"/>
                      <a:pt x="61" y="76"/>
                      <a:pt x="67" y="74"/>
                    </a:cubicBezTo>
                    <a:cubicBezTo>
                      <a:pt x="67" y="72"/>
                      <a:pt x="68" y="70"/>
                      <a:pt x="69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7"/>
                      <a:pt x="69" y="64"/>
                      <a:pt x="71" y="61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0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107" y="74"/>
                      <a:pt x="106" y="76"/>
                      <a:pt x="105" y="76"/>
                    </a:cubicBezTo>
                    <a:cubicBezTo>
                      <a:pt x="103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3" y="84"/>
                    </a:cubicBezTo>
                    <a:cubicBezTo>
                      <a:pt x="114" y="84"/>
                      <a:pt x="115" y="84"/>
                      <a:pt x="117" y="86"/>
                    </a:cubicBezTo>
                    <a:cubicBezTo>
                      <a:pt x="118" y="88"/>
                      <a:pt x="119" y="92"/>
                      <a:pt x="120" y="95"/>
                    </a:cubicBezTo>
                    <a:cubicBezTo>
                      <a:pt x="120" y="100"/>
                      <a:pt x="121" y="103"/>
                      <a:pt x="123" y="105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1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7" y="118"/>
                      <a:pt x="157" y="118"/>
                      <a:pt x="157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2"/>
                      <a:pt x="168" y="92"/>
                      <a:pt x="168" y="92"/>
                    </a:cubicBezTo>
                    <a:cubicBezTo>
                      <a:pt x="169" y="92"/>
                      <a:pt x="169" y="92"/>
                      <a:pt x="169" y="92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7"/>
                      <a:pt x="175" y="87"/>
                      <a:pt x="175" y="87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3" y="78"/>
                      <a:pt x="163" y="78"/>
                      <a:pt x="163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ḷiḍè">
                <a:extLst>
                  <a:ext uri="{FF2B5EF4-FFF2-40B4-BE49-F238E27FC236}">
                    <a16:creationId xmlns="" xmlns:a16="http://schemas.microsoft.com/office/drawing/2014/main" id="{C76FE621-BB3B-4EA0-B602-7FE7F83BCE55}"/>
                  </a:ext>
                </a:extLst>
              </p:cNvPr>
              <p:cNvSpPr/>
              <p:nvPr/>
            </p:nvSpPr>
            <p:spPr bwMode="auto">
              <a:xfrm>
                <a:off x="3466" y="2126"/>
                <a:ext cx="440" cy="433"/>
              </a:xfrm>
              <a:custGeom>
                <a:avLst/>
                <a:gdLst>
                  <a:gd name="T0" fmla="*/ 41 w 186"/>
                  <a:gd name="T1" fmla="*/ 60 h 183"/>
                  <a:gd name="T2" fmla="*/ 2 w 186"/>
                  <a:gd name="T3" fmla="*/ 81 h 183"/>
                  <a:gd name="T4" fmla="*/ 15 w 186"/>
                  <a:gd name="T5" fmla="*/ 111 h 183"/>
                  <a:gd name="T6" fmla="*/ 16 w 186"/>
                  <a:gd name="T7" fmla="*/ 111 h 183"/>
                  <a:gd name="T8" fmla="*/ 34 w 186"/>
                  <a:gd name="T9" fmla="*/ 143 h 183"/>
                  <a:gd name="T10" fmla="*/ 44 w 186"/>
                  <a:gd name="T11" fmla="*/ 145 h 183"/>
                  <a:gd name="T12" fmla="*/ 53 w 186"/>
                  <a:gd name="T13" fmla="*/ 150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4 h 183"/>
                  <a:gd name="T24" fmla="*/ 163 w 186"/>
                  <a:gd name="T25" fmla="*/ 175 h 183"/>
                  <a:gd name="T26" fmla="*/ 174 w 186"/>
                  <a:gd name="T27" fmla="*/ 165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8 h 183"/>
                  <a:gd name="T38" fmla="*/ 149 w 186"/>
                  <a:gd name="T39" fmla="*/ 113 h 183"/>
                  <a:gd name="T40" fmla="*/ 156 w 186"/>
                  <a:gd name="T41" fmla="*/ 102 h 183"/>
                  <a:gd name="T42" fmla="*/ 160 w 186"/>
                  <a:gd name="T43" fmla="*/ 98 h 183"/>
                  <a:gd name="T44" fmla="*/ 160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4 h 183"/>
                  <a:gd name="T50" fmla="*/ 186 w 186"/>
                  <a:gd name="T51" fmla="*/ 81 h 183"/>
                  <a:gd name="T52" fmla="*/ 169 w 186"/>
                  <a:gd name="T53" fmla="*/ 68 h 183"/>
                  <a:gd name="T54" fmla="*/ 152 w 186"/>
                  <a:gd name="T55" fmla="*/ 63 h 183"/>
                  <a:gd name="T56" fmla="*/ 152 w 186"/>
                  <a:gd name="T57" fmla="*/ 63 h 183"/>
                  <a:gd name="T58" fmla="*/ 131 w 186"/>
                  <a:gd name="T59" fmla="*/ 48 h 183"/>
                  <a:gd name="T60" fmla="*/ 148 w 186"/>
                  <a:gd name="T61" fmla="*/ 29 h 183"/>
                  <a:gd name="T62" fmla="*/ 142 w 186"/>
                  <a:gd name="T63" fmla="*/ 9 h 183"/>
                  <a:gd name="T64" fmla="*/ 114 w 186"/>
                  <a:gd name="T65" fmla="*/ 14 h 183"/>
                  <a:gd name="T66" fmla="*/ 101 w 186"/>
                  <a:gd name="T67" fmla="*/ 7 h 183"/>
                  <a:gd name="T68" fmla="*/ 96 w 186"/>
                  <a:gd name="T69" fmla="*/ 5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1 h 183"/>
                  <a:gd name="T76" fmla="*/ 94 w 186"/>
                  <a:gd name="T77" fmla="*/ 0 h 183"/>
                  <a:gd name="T78" fmla="*/ 93 w 186"/>
                  <a:gd name="T79" fmla="*/ 11 h 183"/>
                  <a:gd name="T80" fmla="*/ 92 w 186"/>
                  <a:gd name="T81" fmla="*/ 18 h 183"/>
                  <a:gd name="T82" fmla="*/ 93 w 186"/>
                  <a:gd name="T83" fmla="*/ 34 h 183"/>
                  <a:gd name="T84" fmla="*/ 92 w 186"/>
                  <a:gd name="T85" fmla="*/ 35 h 183"/>
                  <a:gd name="T86" fmla="*/ 87 w 186"/>
                  <a:gd name="T87" fmla="*/ 48 h 183"/>
                  <a:gd name="T88" fmla="*/ 67 w 186"/>
                  <a:gd name="T89" fmla="*/ 55 h 183"/>
                  <a:gd name="T90" fmla="*/ 42 w 186"/>
                  <a:gd name="T91" fmla="*/ 6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2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2" y="81"/>
                      <a:pt x="2" y="81"/>
                      <a:pt x="2" y="81"/>
                    </a:cubicBezTo>
                    <a:cubicBezTo>
                      <a:pt x="0" y="95"/>
                      <a:pt x="2" y="103"/>
                      <a:pt x="6" y="105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6" y="111"/>
                      <a:pt x="16" y="111"/>
                      <a:pt x="16" y="111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26" y="136"/>
                      <a:pt x="31" y="141"/>
                      <a:pt x="34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4" y="145"/>
                      <a:pt x="44" y="145"/>
                      <a:pt x="44" y="145"/>
                    </a:cubicBezTo>
                    <a:cubicBezTo>
                      <a:pt x="45" y="147"/>
                      <a:pt x="48" y="149"/>
                      <a:pt x="53" y="150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94" y="151"/>
                      <a:pt x="104" y="153"/>
                      <a:pt x="106" y="155"/>
                    </a:cubicBezTo>
                    <a:cubicBezTo>
                      <a:pt x="108" y="156"/>
                      <a:pt x="109" y="160"/>
                      <a:pt x="108" y="166"/>
                    </a:cubicBezTo>
                    <a:cubicBezTo>
                      <a:pt x="108" y="170"/>
                      <a:pt x="108" y="173"/>
                      <a:pt x="109" y="173"/>
                    </a:cubicBezTo>
                    <a:cubicBezTo>
                      <a:pt x="118" y="171"/>
                      <a:pt x="118" y="171"/>
                      <a:pt x="118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4" y="175"/>
                      <a:pt x="134" y="175"/>
                      <a:pt x="134" y="175"/>
                    </a:cubicBezTo>
                    <a:cubicBezTo>
                      <a:pt x="138" y="181"/>
                      <a:pt x="142" y="183"/>
                      <a:pt x="142" y="183"/>
                    </a:cubicBezTo>
                    <a:cubicBezTo>
                      <a:pt x="145" y="182"/>
                      <a:pt x="148" y="179"/>
                      <a:pt x="150" y="175"/>
                    </a:cubicBezTo>
                    <a:cubicBezTo>
                      <a:pt x="151" y="174"/>
                      <a:pt x="151" y="174"/>
                      <a:pt x="151" y="174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69"/>
                      <a:pt x="167" y="167"/>
                      <a:pt x="172" y="166"/>
                    </a:cubicBezTo>
                    <a:cubicBezTo>
                      <a:pt x="174" y="165"/>
                      <a:pt x="174" y="165"/>
                      <a:pt x="174" y="165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70" y="148"/>
                      <a:pt x="166" y="146"/>
                      <a:pt x="161" y="147"/>
                    </a:cubicBezTo>
                    <a:cubicBezTo>
                      <a:pt x="157" y="148"/>
                      <a:pt x="154" y="148"/>
                      <a:pt x="152" y="147"/>
                    </a:cubicBezTo>
                    <a:cubicBezTo>
                      <a:pt x="152" y="145"/>
                      <a:pt x="152" y="145"/>
                      <a:pt x="152" y="143"/>
                    </a:cubicBezTo>
                    <a:cubicBezTo>
                      <a:pt x="149" y="138"/>
                      <a:pt x="146" y="134"/>
                      <a:pt x="142" y="131"/>
                    </a:cubicBezTo>
                    <a:cubicBezTo>
                      <a:pt x="138" y="127"/>
                      <a:pt x="136" y="123"/>
                      <a:pt x="138" y="119"/>
                    </a:cubicBezTo>
                    <a:cubicBezTo>
                      <a:pt x="138" y="118"/>
                      <a:pt x="138" y="118"/>
                      <a:pt x="138" y="118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9" y="113"/>
                      <a:pt x="149" y="113"/>
                      <a:pt x="149" y="113"/>
                    </a:cubicBezTo>
                    <a:cubicBezTo>
                      <a:pt x="148" y="109"/>
                      <a:pt x="149" y="107"/>
                      <a:pt x="151" y="105"/>
                    </a:cubicBezTo>
                    <a:cubicBezTo>
                      <a:pt x="152" y="103"/>
                      <a:pt x="154" y="102"/>
                      <a:pt x="156" y="102"/>
                    </a:cubicBezTo>
                    <a:cubicBezTo>
                      <a:pt x="160" y="100"/>
                      <a:pt x="160" y="100"/>
                      <a:pt x="160" y="100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57" y="91"/>
                      <a:pt x="156" y="85"/>
                      <a:pt x="157" y="83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1" y="80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5" y="89"/>
                      <a:pt x="178" y="93"/>
                      <a:pt x="179" y="93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80" y="73"/>
                      <a:pt x="176" y="67"/>
                      <a:pt x="175" y="64"/>
                    </a:cubicBezTo>
                    <a:cubicBezTo>
                      <a:pt x="169" y="68"/>
                      <a:pt x="169" y="68"/>
                      <a:pt x="169" y="68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45" y="60"/>
                      <a:pt x="141" y="56"/>
                      <a:pt x="140" y="53"/>
                    </a:cubicBezTo>
                    <a:cubicBezTo>
                      <a:pt x="131" y="48"/>
                      <a:pt x="131" y="48"/>
                      <a:pt x="131" y="48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4"/>
                      <a:pt x="146" y="19"/>
                      <a:pt x="144" y="15"/>
                    </a:cubicBezTo>
                    <a:cubicBezTo>
                      <a:pt x="142" y="9"/>
                      <a:pt x="142" y="9"/>
                      <a:pt x="142" y="9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24" y="13"/>
                      <a:pt x="119" y="14"/>
                      <a:pt x="114" y="14"/>
                    </a:cubicBezTo>
                    <a:cubicBezTo>
                      <a:pt x="101" y="11"/>
                      <a:pt x="101" y="11"/>
                      <a:pt x="101" y="11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6"/>
                      <a:pt x="91" y="17"/>
                      <a:pt x="92" y="18"/>
                    </a:cubicBezTo>
                    <a:cubicBezTo>
                      <a:pt x="94" y="21"/>
                      <a:pt x="93" y="24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2" y="60"/>
                      <a:pt x="42" y="60"/>
                      <a:pt x="42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ṧľíde">
                <a:extLst>
                  <a:ext uri="{FF2B5EF4-FFF2-40B4-BE49-F238E27FC236}">
                    <a16:creationId xmlns="" xmlns:a16="http://schemas.microsoft.com/office/drawing/2014/main" id="{F21200BC-E99C-45F8-8058-DB7AD38D9CF9}"/>
                  </a:ext>
                </a:extLst>
              </p:cNvPr>
              <p:cNvSpPr/>
              <p:nvPr/>
            </p:nvSpPr>
            <p:spPr bwMode="auto">
              <a:xfrm>
                <a:off x="4292" y="3051"/>
                <a:ext cx="125" cy="303"/>
              </a:xfrm>
              <a:custGeom>
                <a:avLst/>
                <a:gdLst>
                  <a:gd name="T0" fmla="*/ 40 w 53"/>
                  <a:gd name="T1" fmla="*/ 0 h 128"/>
                  <a:gd name="T2" fmla="*/ 12 w 53"/>
                  <a:gd name="T3" fmla="*/ 35 h 128"/>
                  <a:gd name="T4" fmla="*/ 0 w 53"/>
                  <a:gd name="T5" fmla="*/ 54 h 128"/>
                  <a:gd name="T6" fmla="*/ 3 w 53"/>
                  <a:gd name="T7" fmla="*/ 76 h 128"/>
                  <a:gd name="T8" fmla="*/ 3 w 53"/>
                  <a:gd name="T9" fmla="*/ 77 h 128"/>
                  <a:gd name="T10" fmla="*/ 3 w 53"/>
                  <a:gd name="T11" fmla="*/ 77 h 128"/>
                  <a:gd name="T12" fmla="*/ 1 w 53"/>
                  <a:gd name="T13" fmla="*/ 92 h 128"/>
                  <a:gd name="T14" fmla="*/ 2 w 53"/>
                  <a:gd name="T15" fmla="*/ 101 h 128"/>
                  <a:gd name="T16" fmla="*/ 18 w 53"/>
                  <a:gd name="T17" fmla="*/ 112 h 128"/>
                  <a:gd name="T18" fmla="*/ 18 w 53"/>
                  <a:gd name="T19" fmla="*/ 112 h 128"/>
                  <a:gd name="T20" fmla="*/ 19 w 53"/>
                  <a:gd name="T21" fmla="*/ 112 h 128"/>
                  <a:gd name="T22" fmla="*/ 19 w 53"/>
                  <a:gd name="T23" fmla="*/ 113 h 128"/>
                  <a:gd name="T24" fmla="*/ 19 w 53"/>
                  <a:gd name="T25" fmla="*/ 113 h 128"/>
                  <a:gd name="T26" fmla="*/ 25 w 53"/>
                  <a:gd name="T27" fmla="*/ 124 h 128"/>
                  <a:gd name="T28" fmla="*/ 31 w 53"/>
                  <a:gd name="T29" fmla="*/ 128 h 128"/>
                  <a:gd name="T30" fmla="*/ 33 w 53"/>
                  <a:gd name="T31" fmla="*/ 102 h 128"/>
                  <a:gd name="T32" fmla="*/ 33 w 53"/>
                  <a:gd name="T33" fmla="*/ 101 h 128"/>
                  <a:gd name="T34" fmla="*/ 45 w 53"/>
                  <a:gd name="T35" fmla="*/ 73 h 128"/>
                  <a:gd name="T36" fmla="*/ 49 w 53"/>
                  <a:gd name="T37" fmla="*/ 40 h 128"/>
                  <a:gd name="T38" fmla="*/ 49 w 53"/>
                  <a:gd name="T39" fmla="*/ 39 h 128"/>
                  <a:gd name="T40" fmla="*/ 49 w 53"/>
                  <a:gd name="T41" fmla="*/ 39 h 128"/>
                  <a:gd name="T42" fmla="*/ 53 w 53"/>
                  <a:gd name="T43" fmla="*/ 30 h 128"/>
                  <a:gd name="T44" fmla="*/ 50 w 53"/>
                  <a:gd name="T45" fmla="*/ 22 h 128"/>
                  <a:gd name="T46" fmla="*/ 50 w 53"/>
                  <a:gd name="T47" fmla="*/ 22 h 128"/>
                  <a:gd name="T48" fmla="*/ 49 w 53"/>
                  <a:gd name="T49" fmla="*/ 22 h 128"/>
                  <a:gd name="T50" fmla="*/ 49 w 53"/>
                  <a:gd name="T51" fmla="*/ 12 h 128"/>
                  <a:gd name="T52" fmla="*/ 49 w 53"/>
                  <a:gd name="T53" fmla="*/ 11 h 128"/>
                  <a:gd name="T54" fmla="*/ 49 w 53"/>
                  <a:gd name="T55" fmla="*/ 11 h 128"/>
                  <a:gd name="T56" fmla="*/ 51 w 53"/>
                  <a:gd name="T57" fmla="*/ 8 h 128"/>
                  <a:gd name="T58" fmla="*/ 53 w 53"/>
                  <a:gd name="T59" fmla="*/ 6 h 128"/>
                  <a:gd name="T60" fmla="*/ 40 w 53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" h="128">
                    <a:moveTo>
                      <a:pt x="40" y="0"/>
                    </a:moveTo>
                    <a:cubicBezTo>
                      <a:pt x="27" y="9"/>
                      <a:pt x="18" y="21"/>
                      <a:pt x="12" y="35"/>
                    </a:cubicBezTo>
                    <a:cubicBezTo>
                      <a:pt x="7" y="47"/>
                      <a:pt x="3" y="53"/>
                      <a:pt x="0" y="54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2"/>
                      <a:pt x="1" y="92"/>
                      <a:pt x="1" y="92"/>
                    </a:cubicBezTo>
                    <a:cubicBezTo>
                      <a:pt x="0" y="97"/>
                      <a:pt x="1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6"/>
                      <a:pt x="22" y="120"/>
                      <a:pt x="25" y="124"/>
                    </a:cubicBezTo>
                    <a:cubicBezTo>
                      <a:pt x="27" y="126"/>
                      <a:pt x="29" y="127"/>
                      <a:pt x="31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3" y="6"/>
                      <a:pt x="53" y="6"/>
                      <a:pt x="53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îṩḷiḓe">
                <a:extLst>
                  <a:ext uri="{FF2B5EF4-FFF2-40B4-BE49-F238E27FC236}">
                    <a16:creationId xmlns="" xmlns:a16="http://schemas.microsoft.com/office/drawing/2014/main" id="{A0445BCB-2C9E-4025-A826-F19E0523A289}"/>
                  </a:ext>
                </a:extLst>
              </p:cNvPr>
              <p:cNvSpPr/>
              <p:nvPr/>
            </p:nvSpPr>
            <p:spPr bwMode="auto">
              <a:xfrm>
                <a:off x="3366" y="3588"/>
                <a:ext cx="195" cy="166"/>
              </a:xfrm>
              <a:custGeom>
                <a:avLst/>
                <a:gdLst>
                  <a:gd name="T0" fmla="*/ 37 w 82"/>
                  <a:gd name="T1" fmla="*/ 7 h 70"/>
                  <a:gd name="T2" fmla="*/ 36 w 82"/>
                  <a:gd name="T3" fmla="*/ 9 h 70"/>
                  <a:gd name="T4" fmla="*/ 36 w 82"/>
                  <a:gd name="T5" fmla="*/ 9 h 70"/>
                  <a:gd name="T6" fmla="*/ 35 w 82"/>
                  <a:gd name="T7" fmla="*/ 10 h 70"/>
                  <a:gd name="T8" fmla="*/ 19 w 82"/>
                  <a:gd name="T9" fmla="*/ 14 h 70"/>
                  <a:gd name="T10" fmla="*/ 20 w 82"/>
                  <a:gd name="T11" fmla="*/ 16 h 70"/>
                  <a:gd name="T12" fmla="*/ 25 w 82"/>
                  <a:gd name="T13" fmla="*/ 22 h 70"/>
                  <a:gd name="T14" fmla="*/ 23 w 82"/>
                  <a:gd name="T15" fmla="*/ 23 h 70"/>
                  <a:gd name="T16" fmla="*/ 16 w 82"/>
                  <a:gd name="T17" fmla="*/ 27 h 70"/>
                  <a:gd name="T18" fmla="*/ 4 w 82"/>
                  <a:gd name="T19" fmla="*/ 36 h 70"/>
                  <a:gd name="T20" fmla="*/ 6 w 82"/>
                  <a:gd name="T21" fmla="*/ 63 h 70"/>
                  <a:gd name="T22" fmla="*/ 18 w 82"/>
                  <a:gd name="T23" fmla="*/ 64 h 70"/>
                  <a:gd name="T24" fmla="*/ 19 w 82"/>
                  <a:gd name="T25" fmla="*/ 64 h 70"/>
                  <a:gd name="T26" fmla="*/ 19 w 82"/>
                  <a:gd name="T27" fmla="*/ 64 h 70"/>
                  <a:gd name="T28" fmla="*/ 31 w 82"/>
                  <a:gd name="T29" fmla="*/ 70 h 70"/>
                  <a:gd name="T30" fmla="*/ 44 w 82"/>
                  <a:gd name="T31" fmla="*/ 68 h 70"/>
                  <a:gd name="T32" fmla="*/ 62 w 82"/>
                  <a:gd name="T33" fmla="*/ 53 h 70"/>
                  <a:gd name="T34" fmla="*/ 63 w 82"/>
                  <a:gd name="T35" fmla="*/ 53 h 70"/>
                  <a:gd name="T36" fmla="*/ 64 w 82"/>
                  <a:gd name="T37" fmla="*/ 52 h 70"/>
                  <a:gd name="T38" fmla="*/ 69 w 82"/>
                  <a:gd name="T39" fmla="*/ 50 h 70"/>
                  <a:gd name="T40" fmla="*/ 68 w 82"/>
                  <a:gd name="T41" fmla="*/ 33 h 70"/>
                  <a:gd name="T42" fmla="*/ 68 w 82"/>
                  <a:gd name="T43" fmla="*/ 33 h 70"/>
                  <a:gd name="T44" fmla="*/ 75 w 82"/>
                  <a:gd name="T45" fmla="*/ 22 h 70"/>
                  <a:gd name="T46" fmla="*/ 75 w 82"/>
                  <a:gd name="T47" fmla="*/ 22 h 70"/>
                  <a:gd name="T48" fmla="*/ 75 w 82"/>
                  <a:gd name="T49" fmla="*/ 22 h 70"/>
                  <a:gd name="T50" fmla="*/ 81 w 82"/>
                  <a:gd name="T51" fmla="*/ 17 h 70"/>
                  <a:gd name="T52" fmla="*/ 79 w 82"/>
                  <a:gd name="T53" fmla="*/ 5 h 70"/>
                  <a:gd name="T54" fmla="*/ 74 w 82"/>
                  <a:gd name="T55" fmla="*/ 0 h 70"/>
                  <a:gd name="T56" fmla="*/ 74 w 82"/>
                  <a:gd name="T57" fmla="*/ 6 h 70"/>
                  <a:gd name="T58" fmla="*/ 64 w 82"/>
                  <a:gd name="T59" fmla="*/ 4 h 70"/>
                  <a:gd name="T60" fmla="*/ 59 w 82"/>
                  <a:gd name="T61" fmla="*/ 7 h 70"/>
                  <a:gd name="T62" fmla="*/ 58 w 82"/>
                  <a:gd name="T63" fmla="*/ 7 h 70"/>
                  <a:gd name="T64" fmla="*/ 58 w 82"/>
                  <a:gd name="T65" fmla="*/ 7 h 70"/>
                  <a:gd name="T66" fmla="*/ 37 w 82"/>
                  <a:gd name="T67" fmla="*/ 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70">
                    <a:moveTo>
                      <a:pt x="37" y="7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9"/>
                      <a:pt x="6" y="63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9" y="67"/>
                      <a:pt x="55" y="62"/>
                      <a:pt x="62" y="53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75" y="22"/>
                      <a:pt x="75" y="22"/>
                      <a:pt x="75" y="22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82" y="13"/>
                      <a:pt x="81" y="8"/>
                      <a:pt x="79" y="5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8" y="7"/>
                      <a:pt x="58" y="7"/>
                    </a:cubicBezTo>
                    <a:lnTo>
                      <a:pt x="37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îśḻíḍè">
              <a:extLst>
                <a:ext uri="{FF2B5EF4-FFF2-40B4-BE49-F238E27FC236}">
                  <a16:creationId xmlns="" xmlns:a16="http://schemas.microsoft.com/office/drawing/2014/main" id="{1A4FC03E-FCE3-42E9-AF13-1FC436F03B0F}"/>
                </a:ext>
              </a:extLst>
            </p:cNvPr>
            <p:cNvSpPr/>
            <p:nvPr/>
          </p:nvSpPr>
          <p:spPr>
            <a:xfrm>
              <a:off x="4849071" y="2393330"/>
              <a:ext cx="2506688" cy="2506688"/>
            </a:xfrm>
            <a:prstGeom prst="ellipse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ḻîḓé">
              <a:extLst>
                <a:ext uri="{FF2B5EF4-FFF2-40B4-BE49-F238E27FC236}">
                  <a16:creationId xmlns="" xmlns:a16="http://schemas.microsoft.com/office/drawing/2014/main" id="{9C355E5B-7F5E-44AA-930F-DCF2DA6570E7}"/>
                </a:ext>
              </a:extLst>
            </p:cNvPr>
            <p:cNvSpPr/>
            <p:nvPr/>
          </p:nvSpPr>
          <p:spPr>
            <a:xfrm>
              <a:off x="5754162" y="1938401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śliḓê">
              <a:extLst>
                <a:ext uri="{FF2B5EF4-FFF2-40B4-BE49-F238E27FC236}">
                  <a16:creationId xmlns="" xmlns:a16="http://schemas.microsoft.com/office/drawing/2014/main" id="{641AF052-C61E-44A2-9E92-4E443223579A}"/>
                </a:ext>
              </a:extLst>
            </p:cNvPr>
            <p:cNvSpPr/>
            <p:nvPr/>
          </p:nvSpPr>
          <p:spPr>
            <a:xfrm>
              <a:off x="6931977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ļíḍé">
              <a:extLst>
                <a:ext uri="{FF2B5EF4-FFF2-40B4-BE49-F238E27FC236}">
                  <a16:creationId xmlns="" xmlns:a16="http://schemas.microsoft.com/office/drawing/2014/main" id="{EF3476F9-1EE1-4E2D-AF97-A9F308A1EED8}"/>
                </a:ext>
              </a:extLst>
            </p:cNvPr>
            <p:cNvSpPr/>
            <p:nvPr/>
          </p:nvSpPr>
          <p:spPr>
            <a:xfrm>
              <a:off x="6931977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ḷîďe">
              <a:extLst>
                <a:ext uri="{FF2B5EF4-FFF2-40B4-BE49-F238E27FC236}">
                  <a16:creationId xmlns="" xmlns:a16="http://schemas.microsoft.com/office/drawing/2014/main" id="{32DC892A-11AD-47F5-8289-F985A778115E}"/>
                </a:ext>
              </a:extLst>
            </p:cNvPr>
            <p:cNvSpPr/>
            <p:nvPr/>
          </p:nvSpPr>
          <p:spPr>
            <a:xfrm>
              <a:off x="5754162" y="4658443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ḷîḋè">
              <a:extLst>
                <a:ext uri="{FF2B5EF4-FFF2-40B4-BE49-F238E27FC236}">
                  <a16:creationId xmlns="" xmlns:a16="http://schemas.microsoft.com/office/drawing/2014/main" id="{C3A805A6-7333-432E-ADD9-CFD6816FFAE4}"/>
                </a:ext>
              </a:extLst>
            </p:cNvPr>
            <p:cNvSpPr/>
            <p:nvPr/>
          </p:nvSpPr>
          <p:spPr>
            <a:xfrm>
              <a:off x="4576351" y="397843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ľíḓê">
              <a:extLst>
                <a:ext uri="{FF2B5EF4-FFF2-40B4-BE49-F238E27FC236}">
                  <a16:creationId xmlns="" xmlns:a16="http://schemas.microsoft.com/office/drawing/2014/main" id="{6A1F07D4-B1BB-471E-963C-81CBE019B9F2}"/>
                </a:ext>
              </a:extLst>
            </p:cNvPr>
            <p:cNvSpPr/>
            <p:nvPr/>
          </p:nvSpPr>
          <p:spPr>
            <a:xfrm>
              <a:off x="4576351" y="2618412"/>
              <a:ext cx="696504" cy="696504"/>
            </a:xfrm>
            <a:custGeom>
              <a:avLst/>
              <a:gdLst>
                <a:gd name="connsiteX0" fmla="*/ 0 w 670873"/>
                <a:gd name="connsiteY0" fmla="*/ 335437 h 670873"/>
                <a:gd name="connsiteX1" fmla="*/ 335437 w 670873"/>
                <a:gd name="connsiteY1" fmla="*/ 0 h 670873"/>
                <a:gd name="connsiteX2" fmla="*/ 670874 w 670873"/>
                <a:gd name="connsiteY2" fmla="*/ 335437 h 670873"/>
                <a:gd name="connsiteX3" fmla="*/ 335437 w 670873"/>
                <a:gd name="connsiteY3" fmla="*/ 670874 h 670873"/>
                <a:gd name="connsiteX4" fmla="*/ 0 w 670873"/>
                <a:gd name="connsiteY4" fmla="*/ 335437 h 67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873" h="670873">
                  <a:moveTo>
                    <a:pt x="0" y="335437"/>
                  </a:moveTo>
                  <a:cubicBezTo>
                    <a:pt x="0" y="150180"/>
                    <a:pt x="150180" y="0"/>
                    <a:pt x="335437" y="0"/>
                  </a:cubicBezTo>
                  <a:cubicBezTo>
                    <a:pt x="520694" y="0"/>
                    <a:pt x="670874" y="150180"/>
                    <a:pt x="670874" y="335437"/>
                  </a:cubicBezTo>
                  <a:cubicBezTo>
                    <a:pt x="670874" y="520694"/>
                    <a:pt x="520694" y="670874"/>
                    <a:pt x="335437" y="670874"/>
                  </a:cubicBezTo>
                  <a:cubicBezTo>
                    <a:pt x="150180" y="670874"/>
                    <a:pt x="0" y="520694"/>
                    <a:pt x="0" y="335437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1ïḍê">
              <a:extLst>
                <a:ext uri="{FF2B5EF4-FFF2-40B4-BE49-F238E27FC236}">
                  <a16:creationId xmlns="" xmlns:a16="http://schemas.microsoft.com/office/drawing/2014/main" id="{9027C58D-3C80-4DBB-B0CE-1A901430D824}"/>
                </a:ext>
              </a:extLst>
            </p:cNvPr>
            <p:cNvSpPr/>
            <p:nvPr/>
          </p:nvSpPr>
          <p:spPr>
            <a:xfrm>
              <a:off x="5631771" y="1407639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5" name="ïŝḷïḍé">
              <a:extLst>
                <a:ext uri="{FF2B5EF4-FFF2-40B4-BE49-F238E27FC236}">
                  <a16:creationId xmlns="" xmlns:a16="http://schemas.microsoft.com/office/drawing/2014/main" id="{4618353A-41F0-4431-A405-C88CE669833E}"/>
                </a:ext>
              </a:extLst>
            </p:cNvPr>
            <p:cNvSpPr/>
            <p:nvPr/>
          </p:nvSpPr>
          <p:spPr>
            <a:xfrm>
              <a:off x="5358983" y="5462927"/>
              <a:ext cx="1486860" cy="307777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6" name="îṩḻídé">
              <a:extLst>
                <a:ext uri="{FF2B5EF4-FFF2-40B4-BE49-F238E27FC236}">
                  <a16:creationId xmlns="" xmlns:a16="http://schemas.microsoft.com/office/drawing/2014/main" id="{0856C4C0-E44C-467F-9092-41EFA77FD618}"/>
                </a:ext>
              </a:extLst>
            </p:cNvPr>
            <p:cNvSpPr/>
            <p:nvPr/>
          </p:nvSpPr>
          <p:spPr>
            <a:xfrm>
              <a:off x="7798138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7" name="îṧļïḍé">
              <a:extLst>
                <a:ext uri="{FF2B5EF4-FFF2-40B4-BE49-F238E27FC236}">
                  <a16:creationId xmlns="" xmlns:a16="http://schemas.microsoft.com/office/drawing/2014/main" id="{E3734B36-0FF8-4781-AF67-294ADD78D1B6}"/>
                </a:ext>
              </a:extLst>
            </p:cNvPr>
            <p:cNvSpPr/>
            <p:nvPr/>
          </p:nvSpPr>
          <p:spPr>
            <a:xfrm>
              <a:off x="3452579" y="2594905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8" name="ïṡ1ïďê">
              <a:extLst>
                <a:ext uri="{FF2B5EF4-FFF2-40B4-BE49-F238E27FC236}">
                  <a16:creationId xmlns="" xmlns:a16="http://schemas.microsoft.com/office/drawing/2014/main" id="{B790698B-EA8A-4BAE-A9DC-060ED0300798}"/>
                </a:ext>
              </a:extLst>
            </p:cNvPr>
            <p:cNvSpPr/>
            <p:nvPr/>
          </p:nvSpPr>
          <p:spPr>
            <a:xfrm>
              <a:off x="3476466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r" defTabSz="360000" fontAlgn="auto">
                <a:spcBef>
                  <a:spcPts val="0"/>
                </a:spcBef>
                <a:spcAft>
                  <a:spcPts val="600"/>
                </a:spcAft>
                <a:tabLst>
                  <a:tab pos="360000" algn="l"/>
                </a:tabLst>
              </a:pPr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428A6E81-75F8-49DA-866A-F6F69E4C0473}"/>
                </a:ext>
              </a:extLst>
            </p:cNvPr>
            <p:cNvSpPr/>
            <p:nvPr/>
          </p:nvSpPr>
          <p:spPr>
            <a:xfrm>
              <a:off x="7798138" y="4253051"/>
              <a:ext cx="941283" cy="307777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sp>
          <p:nvSpPr>
            <p:cNvPr id="20" name="îṡliḓè">
              <a:extLst>
                <a:ext uri="{FF2B5EF4-FFF2-40B4-BE49-F238E27FC236}">
                  <a16:creationId xmlns="" xmlns:a16="http://schemas.microsoft.com/office/drawing/2014/main" id="{A2CE298A-F3CD-48EC-918A-6B0C8D5C365C}"/>
                </a:ext>
              </a:extLst>
            </p:cNvPr>
            <p:cNvSpPr/>
            <p:nvPr/>
          </p:nvSpPr>
          <p:spPr bwMode="auto">
            <a:xfrm>
              <a:off x="5917267" y="20579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ḷiďê">
              <a:extLst>
                <a:ext uri="{FF2B5EF4-FFF2-40B4-BE49-F238E27FC236}">
                  <a16:creationId xmlns="" xmlns:a16="http://schemas.microsoft.com/office/drawing/2014/main" id="{9A953376-5BA2-479B-B6E1-E793CDC2D788}"/>
                </a:ext>
              </a:extLst>
            </p:cNvPr>
            <p:cNvSpPr/>
            <p:nvPr/>
          </p:nvSpPr>
          <p:spPr bwMode="auto">
            <a:xfrm>
              <a:off x="4734366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ḷîďê">
              <a:extLst>
                <a:ext uri="{FF2B5EF4-FFF2-40B4-BE49-F238E27FC236}">
                  <a16:creationId xmlns="" xmlns:a16="http://schemas.microsoft.com/office/drawing/2014/main" id="{D75B8A71-0899-47B3-85D3-CF6C73CC62C1}"/>
                </a:ext>
              </a:extLst>
            </p:cNvPr>
            <p:cNvSpPr/>
            <p:nvPr/>
          </p:nvSpPr>
          <p:spPr bwMode="auto">
            <a:xfrm>
              <a:off x="7097235" y="2750505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de">
              <a:extLst>
                <a:ext uri="{FF2B5EF4-FFF2-40B4-BE49-F238E27FC236}">
                  <a16:creationId xmlns="" xmlns:a16="http://schemas.microsoft.com/office/drawing/2014/main" id="{DF722766-CC29-4EB6-AC2F-5B56BED913A3}"/>
                </a:ext>
              </a:extLst>
            </p:cNvPr>
            <p:cNvSpPr/>
            <p:nvPr/>
          </p:nvSpPr>
          <p:spPr bwMode="auto">
            <a:xfrm>
              <a:off x="4734366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şḷïde">
              <a:extLst>
                <a:ext uri="{FF2B5EF4-FFF2-40B4-BE49-F238E27FC236}">
                  <a16:creationId xmlns="" xmlns:a16="http://schemas.microsoft.com/office/drawing/2014/main" id="{A6A4F9D6-7071-45FB-AF2D-BAFC603AC83E}"/>
                </a:ext>
              </a:extLst>
            </p:cNvPr>
            <p:cNvSpPr/>
            <p:nvPr/>
          </p:nvSpPr>
          <p:spPr bwMode="auto">
            <a:xfrm>
              <a:off x="7097235" y="4095629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ļíḓé">
              <a:extLst>
                <a:ext uri="{FF2B5EF4-FFF2-40B4-BE49-F238E27FC236}">
                  <a16:creationId xmlns="" xmlns:a16="http://schemas.microsoft.com/office/drawing/2014/main" id="{2EA11E73-ECD3-4203-A34A-95B900008AD4}"/>
                </a:ext>
              </a:extLst>
            </p:cNvPr>
            <p:cNvSpPr/>
            <p:nvPr/>
          </p:nvSpPr>
          <p:spPr bwMode="auto">
            <a:xfrm>
              <a:off x="5917267" y="4802402"/>
              <a:ext cx="370293" cy="390105"/>
            </a:xfrm>
            <a:custGeom>
              <a:avLst/>
              <a:gdLst>
                <a:gd name="T0" fmla="*/ 126 w 466"/>
                <a:gd name="T1" fmla="*/ 153 h 491"/>
                <a:gd name="T2" fmla="*/ 233 w 466"/>
                <a:gd name="T3" fmla="*/ 61 h 491"/>
                <a:gd name="T4" fmla="*/ 258 w 466"/>
                <a:gd name="T5" fmla="*/ 122 h 491"/>
                <a:gd name="T6" fmla="*/ 233 w 466"/>
                <a:gd name="T7" fmla="*/ 101 h 491"/>
                <a:gd name="T8" fmla="*/ 402 w 466"/>
                <a:gd name="T9" fmla="*/ 399 h 491"/>
                <a:gd name="T10" fmla="*/ 433 w 466"/>
                <a:gd name="T11" fmla="*/ 215 h 491"/>
                <a:gd name="T12" fmla="*/ 452 w 466"/>
                <a:gd name="T13" fmla="*/ 160 h 491"/>
                <a:gd name="T14" fmla="*/ 233 w 466"/>
                <a:gd name="T15" fmla="*/ 0 h 491"/>
                <a:gd name="T16" fmla="*/ 15 w 466"/>
                <a:gd name="T17" fmla="*/ 160 h 491"/>
                <a:gd name="T18" fmla="*/ 34 w 466"/>
                <a:gd name="T19" fmla="*/ 215 h 491"/>
                <a:gd name="T20" fmla="*/ 64 w 466"/>
                <a:gd name="T21" fmla="*/ 399 h 491"/>
                <a:gd name="T22" fmla="*/ 3 w 466"/>
                <a:gd name="T23" fmla="*/ 445 h 491"/>
                <a:gd name="T24" fmla="*/ 418 w 466"/>
                <a:gd name="T25" fmla="*/ 491 h 491"/>
                <a:gd name="T26" fmla="*/ 418 w 466"/>
                <a:gd name="T27" fmla="*/ 399 h 491"/>
                <a:gd name="T28" fmla="*/ 221 w 466"/>
                <a:gd name="T29" fmla="*/ 33 h 491"/>
                <a:gd name="T30" fmla="*/ 246 w 466"/>
                <a:gd name="T31" fmla="*/ 33 h 491"/>
                <a:gd name="T32" fmla="*/ 34 w 466"/>
                <a:gd name="T33" fmla="*/ 183 h 491"/>
                <a:gd name="T34" fmla="*/ 371 w 466"/>
                <a:gd name="T35" fmla="*/ 399 h 491"/>
                <a:gd name="T36" fmla="*/ 341 w 466"/>
                <a:gd name="T37" fmla="*/ 215 h 491"/>
                <a:gd name="T38" fmla="*/ 310 w 466"/>
                <a:gd name="T39" fmla="*/ 215 h 491"/>
                <a:gd name="T40" fmla="*/ 279 w 466"/>
                <a:gd name="T41" fmla="*/ 399 h 491"/>
                <a:gd name="T42" fmla="*/ 310 w 466"/>
                <a:gd name="T43" fmla="*/ 215 h 491"/>
                <a:gd name="T44" fmla="*/ 249 w 466"/>
                <a:gd name="T45" fmla="*/ 399 h 491"/>
                <a:gd name="T46" fmla="*/ 218 w 466"/>
                <a:gd name="T47" fmla="*/ 215 h 491"/>
                <a:gd name="T48" fmla="*/ 187 w 466"/>
                <a:gd name="T49" fmla="*/ 215 h 491"/>
                <a:gd name="T50" fmla="*/ 156 w 466"/>
                <a:gd name="T51" fmla="*/ 399 h 491"/>
                <a:gd name="T52" fmla="*/ 187 w 466"/>
                <a:gd name="T53" fmla="*/ 215 h 491"/>
                <a:gd name="T54" fmla="*/ 126 w 466"/>
                <a:gd name="T55" fmla="*/ 399 h 491"/>
                <a:gd name="T56" fmla="*/ 95 w 466"/>
                <a:gd name="T57" fmla="*/ 215 h 491"/>
                <a:gd name="T58" fmla="*/ 418 w 466"/>
                <a:gd name="T59" fmla="*/ 460 h 491"/>
                <a:gd name="T60" fmla="*/ 34 w 466"/>
                <a:gd name="T61" fmla="*/ 445 h 491"/>
                <a:gd name="T62" fmla="*/ 418 w 466"/>
                <a:gd name="T63" fmla="*/ 430 h 491"/>
                <a:gd name="T64" fmla="*/ 418 w 466"/>
                <a:gd name="T65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6" h="491">
                  <a:moveTo>
                    <a:pt x="233" y="61"/>
                  </a:moveTo>
                  <a:cubicBezTo>
                    <a:pt x="126" y="153"/>
                    <a:pt x="126" y="153"/>
                    <a:pt x="126" y="153"/>
                  </a:cubicBezTo>
                  <a:cubicBezTo>
                    <a:pt x="341" y="153"/>
                    <a:pt x="341" y="153"/>
                    <a:pt x="341" y="153"/>
                  </a:cubicBezTo>
                  <a:cubicBezTo>
                    <a:pt x="233" y="61"/>
                    <a:pt x="233" y="61"/>
                    <a:pt x="233" y="61"/>
                  </a:cubicBezTo>
                  <a:close/>
                  <a:moveTo>
                    <a:pt x="233" y="101"/>
                  </a:moveTo>
                  <a:cubicBezTo>
                    <a:pt x="258" y="122"/>
                    <a:pt x="258" y="122"/>
                    <a:pt x="258" y="122"/>
                  </a:cubicBezTo>
                  <a:cubicBezTo>
                    <a:pt x="209" y="122"/>
                    <a:pt x="209" y="122"/>
                    <a:pt x="209" y="122"/>
                  </a:cubicBezTo>
                  <a:cubicBezTo>
                    <a:pt x="233" y="101"/>
                    <a:pt x="233" y="101"/>
                    <a:pt x="233" y="101"/>
                  </a:cubicBezTo>
                  <a:close/>
                  <a:moveTo>
                    <a:pt x="418" y="399"/>
                  </a:moveTo>
                  <a:cubicBezTo>
                    <a:pt x="402" y="399"/>
                    <a:pt x="402" y="399"/>
                    <a:pt x="402" y="39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33" y="215"/>
                    <a:pt x="433" y="215"/>
                    <a:pt x="433" y="215"/>
                  </a:cubicBezTo>
                  <a:cubicBezTo>
                    <a:pt x="446" y="215"/>
                    <a:pt x="458" y="206"/>
                    <a:pt x="462" y="194"/>
                  </a:cubicBezTo>
                  <a:cubicBezTo>
                    <a:pt x="466" y="181"/>
                    <a:pt x="462" y="168"/>
                    <a:pt x="452" y="160"/>
                  </a:cubicBezTo>
                  <a:cubicBezTo>
                    <a:pt x="263" y="7"/>
                    <a:pt x="263" y="7"/>
                    <a:pt x="263" y="7"/>
                  </a:cubicBezTo>
                  <a:cubicBezTo>
                    <a:pt x="253" y="2"/>
                    <a:pt x="243" y="0"/>
                    <a:pt x="233" y="0"/>
                  </a:cubicBezTo>
                  <a:cubicBezTo>
                    <a:pt x="223" y="0"/>
                    <a:pt x="213" y="2"/>
                    <a:pt x="204" y="7"/>
                  </a:cubicBezTo>
                  <a:cubicBezTo>
                    <a:pt x="15" y="160"/>
                    <a:pt x="15" y="160"/>
                    <a:pt x="15" y="160"/>
                  </a:cubicBezTo>
                  <a:cubicBezTo>
                    <a:pt x="4" y="168"/>
                    <a:pt x="0" y="181"/>
                    <a:pt x="4" y="194"/>
                  </a:cubicBezTo>
                  <a:cubicBezTo>
                    <a:pt x="9" y="206"/>
                    <a:pt x="20" y="215"/>
                    <a:pt x="34" y="215"/>
                  </a:cubicBezTo>
                  <a:cubicBezTo>
                    <a:pt x="64" y="215"/>
                    <a:pt x="64" y="215"/>
                    <a:pt x="64" y="215"/>
                  </a:cubicBezTo>
                  <a:cubicBezTo>
                    <a:pt x="64" y="399"/>
                    <a:pt x="64" y="399"/>
                    <a:pt x="64" y="399"/>
                  </a:cubicBezTo>
                  <a:cubicBezTo>
                    <a:pt x="49" y="399"/>
                    <a:pt x="49" y="399"/>
                    <a:pt x="49" y="399"/>
                  </a:cubicBezTo>
                  <a:cubicBezTo>
                    <a:pt x="23" y="399"/>
                    <a:pt x="3" y="420"/>
                    <a:pt x="3" y="445"/>
                  </a:cubicBezTo>
                  <a:cubicBezTo>
                    <a:pt x="3" y="470"/>
                    <a:pt x="23" y="491"/>
                    <a:pt x="49" y="491"/>
                  </a:cubicBezTo>
                  <a:cubicBezTo>
                    <a:pt x="418" y="491"/>
                    <a:pt x="418" y="491"/>
                    <a:pt x="418" y="491"/>
                  </a:cubicBezTo>
                  <a:cubicBezTo>
                    <a:pt x="443" y="491"/>
                    <a:pt x="464" y="470"/>
                    <a:pt x="464" y="445"/>
                  </a:cubicBezTo>
                  <a:cubicBezTo>
                    <a:pt x="464" y="420"/>
                    <a:pt x="443" y="399"/>
                    <a:pt x="418" y="399"/>
                  </a:cubicBezTo>
                  <a:close/>
                  <a:moveTo>
                    <a:pt x="34" y="183"/>
                  </a:moveTo>
                  <a:cubicBezTo>
                    <a:pt x="221" y="33"/>
                    <a:pt x="221" y="33"/>
                    <a:pt x="221" y="33"/>
                  </a:cubicBezTo>
                  <a:cubicBezTo>
                    <a:pt x="224" y="31"/>
                    <a:pt x="229" y="30"/>
                    <a:pt x="233" y="30"/>
                  </a:cubicBezTo>
                  <a:cubicBezTo>
                    <a:pt x="238" y="30"/>
                    <a:pt x="242" y="31"/>
                    <a:pt x="246" y="33"/>
                  </a:cubicBezTo>
                  <a:cubicBezTo>
                    <a:pt x="433" y="184"/>
                    <a:pt x="433" y="184"/>
                    <a:pt x="433" y="184"/>
                  </a:cubicBezTo>
                  <a:cubicBezTo>
                    <a:pt x="34" y="183"/>
                    <a:pt x="34" y="183"/>
                    <a:pt x="34" y="183"/>
                  </a:cubicBezTo>
                  <a:close/>
                  <a:moveTo>
                    <a:pt x="371" y="215"/>
                  </a:moveTo>
                  <a:cubicBezTo>
                    <a:pt x="371" y="399"/>
                    <a:pt x="371" y="399"/>
                    <a:pt x="371" y="399"/>
                  </a:cubicBezTo>
                  <a:cubicBezTo>
                    <a:pt x="341" y="399"/>
                    <a:pt x="341" y="399"/>
                    <a:pt x="341" y="399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71" y="215"/>
                    <a:pt x="371" y="215"/>
                    <a:pt x="371" y="215"/>
                  </a:cubicBezTo>
                  <a:close/>
                  <a:moveTo>
                    <a:pt x="310" y="215"/>
                  </a:moveTo>
                  <a:cubicBezTo>
                    <a:pt x="310" y="399"/>
                    <a:pt x="310" y="399"/>
                    <a:pt x="310" y="399"/>
                  </a:cubicBezTo>
                  <a:cubicBezTo>
                    <a:pt x="279" y="399"/>
                    <a:pt x="279" y="399"/>
                    <a:pt x="279" y="399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310" y="215"/>
                    <a:pt x="310" y="215"/>
                    <a:pt x="310" y="215"/>
                  </a:cubicBezTo>
                  <a:close/>
                  <a:moveTo>
                    <a:pt x="249" y="215"/>
                  </a:moveTo>
                  <a:cubicBezTo>
                    <a:pt x="249" y="399"/>
                    <a:pt x="249" y="399"/>
                    <a:pt x="249" y="399"/>
                  </a:cubicBezTo>
                  <a:cubicBezTo>
                    <a:pt x="218" y="399"/>
                    <a:pt x="218" y="399"/>
                    <a:pt x="218" y="399"/>
                  </a:cubicBezTo>
                  <a:cubicBezTo>
                    <a:pt x="218" y="215"/>
                    <a:pt x="218" y="215"/>
                    <a:pt x="218" y="215"/>
                  </a:cubicBezTo>
                  <a:cubicBezTo>
                    <a:pt x="249" y="215"/>
                    <a:pt x="249" y="215"/>
                    <a:pt x="249" y="215"/>
                  </a:cubicBezTo>
                  <a:close/>
                  <a:moveTo>
                    <a:pt x="187" y="215"/>
                  </a:moveTo>
                  <a:cubicBezTo>
                    <a:pt x="187" y="399"/>
                    <a:pt x="187" y="399"/>
                    <a:pt x="187" y="399"/>
                  </a:cubicBezTo>
                  <a:cubicBezTo>
                    <a:pt x="156" y="399"/>
                    <a:pt x="156" y="399"/>
                    <a:pt x="156" y="399"/>
                  </a:cubicBezTo>
                  <a:cubicBezTo>
                    <a:pt x="156" y="215"/>
                    <a:pt x="156" y="215"/>
                    <a:pt x="156" y="215"/>
                  </a:cubicBezTo>
                  <a:cubicBezTo>
                    <a:pt x="187" y="215"/>
                    <a:pt x="187" y="215"/>
                    <a:pt x="187" y="215"/>
                  </a:cubicBezTo>
                  <a:close/>
                  <a:moveTo>
                    <a:pt x="126" y="215"/>
                  </a:moveTo>
                  <a:cubicBezTo>
                    <a:pt x="126" y="399"/>
                    <a:pt x="126" y="399"/>
                    <a:pt x="126" y="399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5" y="215"/>
                    <a:pt x="95" y="215"/>
                    <a:pt x="95" y="215"/>
                  </a:cubicBezTo>
                  <a:cubicBezTo>
                    <a:pt x="126" y="215"/>
                    <a:pt x="126" y="215"/>
                    <a:pt x="126" y="215"/>
                  </a:cubicBezTo>
                  <a:close/>
                  <a:moveTo>
                    <a:pt x="418" y="460"/>
                  </a:moveTo>
                  <a:cubicBezTo>
                    <a:pt x="49" y="460"/>
                    <a:pt x="49" y="460"/>
                    <a:pt x="49" y="460"/>
                  </a:cubicBezTo>
                  <a:cubicBezTo>
                    <a:pt x="40" y="460"/>
                    <a:pt x="34" y="453"/>
                    <a:pt x="34" y="445"/>
                  </a:cubicBezTo>
                  <a:cubicBezTo>
                    <a:pt x="34" y="437"/>
                    <a:pt x="40" y="430"/>
                    <a:pt x="49" y="430"/>
                  </a:cubicBezTo>
                  <a:cubicBezTo>
                    <a:pt x="418" y="430"/>
                    <a:pt x="418" y="430"/>
                    <a:pt x="418" y="430"/>
                  </a:cubicBezTo>
                  <a:cubicBezTo>
                    <a:pt x="426" y="430"/>
                    <a:pt x="433" y="437"/>
                    <a:pt x="433" y="445"/>
                  </a:cubicBezTo>
                  <a:cubicBezTo>
                    <a:pt x="433" y="453"/>
                    <a:pt x="426" y="460"/>
                    <a:pt x="418" y="4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ṥ1íḑé">
              <a:extLst>
                <a:ext uri="{FF2B5EF4-FFF2-40B4-BE49-F238E27FC236}">
                  <a16:creationId xmlns="" xmlns:a16="http://schemas.microsoft.com/office/drawing/2014/main" id="{BB8B7BF4-6FB5-4534-AAA6-C9970FF13C1A}"/>
                </a:ext>
              </a:extLst>
            </p:cNvPr>
            <p:cNvSpPr/>
            <p:nvPr/>
          </p:nvSpPr>
          <p:spPr bwMode="auto">
            <a:xfrm>
              <a:off x="773531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ïṣľíḍe">
              <a:extLst>
                <a:ext uri="{FF2B5EF4-FFF2-40B4-BE49-F238E27FC236}">
                  <a16:creationId xmlns="" xmlns:a16="http://schemas.microsoft.com/office/drawing/2014/main" id="{A1E2FB72-F084-4316-A475-936B0DE3CD31}"/>
                </a:ext>
              </a:extLst>
            </p:cNvPr>
            <p:cNvSpPr txBox="1"/>
            <p:nvPr/>
          </p:nvSpPr>
          <p:spPr bwMode="auto">
            <a:xfrm>
              <a:off x="773531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8" name="işľíḍe">
              <a:extLst>
                <a:ext uri="{FF2B5EF4-FFF2-40B4-BE49-F238E27FC236}">
                  <a16:creationId xmlns="" xmlns:a16="http://schemas.microsoft.com/office/drawing/2014/main" id="{AFAF0435-12D4-4695-B75F-6841BDF744D3}"/>
                </a:ext>
              </a:extLst>
            </p:cNvPr>
            <p:cNvSpPr/>
            <p:nvPr/>
          </p:nvSpPr>
          <p:spPr bwMode="auto">
            <a:xfrm>
              <a:off x="773531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9" name="iSľiḋê">
              <a:extLst>
                <a:ext uri="{FF2B5EF4-FFF2-40B4-BE49-F238E27FC236}">
                  <a16:creationId xmlns="" xmlns:a16="http://schemas.microsoft.com/office/drawing/2014/main" id="{0297D3B5-2898-4DD3-B26D-CAB736D80CDA}"/>
                </a:ext>
              </a:extLst>
            </p:cNvPr>
            <p:cNvSpPr txBox="1"/>
            <p:nvPr/>
          </p:nvSpPr>
          <p:spPr bwMode="auto">
            <a:xfrm>
              <a:off x="773531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0" name="íṩľîďê">
              <a:extLst>
                <a:ext uri="{FF2B5EF4-FFF2-40B4-BE49-F238E27FC236}">
                  <a16:creationId xmlns="" xmlns:a16="http://schemas.microsoft.com/office/drawing/2014/main" id="{10FE6C72-8047-4D31-874E-73472E163890}"/>
                </a:ext>
              </a:extLst>
            </p:cNvPr>
            <p:cNvSpPr/>
            <p:nvPr/>
          </p:nvSpPr>
          <p:spPr bwMode="auto">
            <a:xfrm>
              <a:off x="773531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1" name="iśḻïḋè">
              <a:extLst>
                <a:ext uri="{FF2B5EF4-FFF2-40B4-BE49-F238E27FC236}">
                  <a16:creationId xmlns="" xmlns:a16="http://schemas.microsoft.com/office/drawing/2014/main" id="{2CD8A02A-64AE-4159-90F6-5C751D0450B4}"/>
                </a:ext>
              </a:extLst>
            </p:cNvPr>
            <p:cNvSpPr txBox="1"/>
            <p:nvPr/>
          </p:nvSpPr>
          <p:spPr bwMode="auto">
            <a:xfrm>
              <a:off x="773531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A0680A5E-71FC-47AE-B916-E8F346A05EC2}"/>
                </a:ext>
              </a:extLst>
            </p:cNvPr>
            <p:cNvCxnSpPr/>
            <p:nvPr/>
          </p:nvCxnSpPr>
          <p:spPr>
            <a:xfrm>
              <a:off x="876000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5167B367-9B69-46F8-B312-634A420BE54B}"/>
                </a:ext>
              </a:extLst>
            </p:cNvPr>
            <p:cNvCxnSpPr/>
            <p:nvPr/>
          </p:nvCxnSpPr>
          <p:spPr>
            <a:xfrm>
              <a:off x="876000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ïš1ïḑè">
              <a:extLst>
                <a:ext uri="{FF2B5EF4-FFF2-40B4-BE49-F238E27FC236}">
                  <a16:creationId xmlns="" xmlns:a16="http://schemas.microsoft.com/office/drawing/2014/main" id="{DD4F0591-CFBE-4A34-B003-B46246C5908A}"/>
                </a:ext>
              </a:extLst>
            </p:cNvPr>
            <p:cNvSpPr/>
            <p:nvPr/>
          </p:nvSpPr>
          <p:spPr bwMode="auto">
            <a:xfrm>
              <a:off x="9317376" y="21207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5" name="îṩļîḑe">
              <a:extLst>
                <a:ext uri="{FF2B5EF4-FFF2-40B4-BE49-F238E27FC236}">
                  <a16:creationId xmlns="" xmlns:a16="http://schemas.microsoft.com/office/drawing/2014/main" id="{D797A89A-17DC-4291-9ED2-B0BDA0344EF0}"/>
                </a:ext>
              </a:extLst>
            </p:cNvPr>
            <p:cNvSpPr txBox="1"/>
            <p:nvPr/>
          </p:nvSpPr>
          <p:spPr bwMode="auto">
            <a:xfrm>
              <a:off x="9317376" y="17078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6" name="îṧľídé">
              <a:extLst>
                <a:ext uri="{FF2B5EF4-FFF2-40B4-BE49-F238E27FC236}">
                  <a16:creationId xmlns="" xmlns:a16="http://schemas.microsoft.com/office/drawing/2014/main" id="{B2B914D1-008D-48E9-BEE5-88D44217A6ED}"/>
                </a:ext>
              </a:extLst>
            </p:cNvPr>
            <p:cNvSpPr/>
            <p:nvPr/>
          </p:nvSpPr>
          <p:spPr bwMode="auto">
            <a:xfrm>
              <a:off x="9317376" y="3629959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7" name="í$liďe">
              <a:extLst>
                <a:ext uri="{FF2B5EF4-FFF2-40B4-BE49-F238E27FC236}">
                  <a16:creationId xmlns="" xmlns:a16="http://schemas.microsoft.com/office/drawing/2014/main" id="{88E21FDE-A911-41CE-AB83-CA55604CA0A0}"/>
                </a:ext>
              </a:extLst>
            </p:cNvPr>
            <p:cNvSpPr txBox="1"/>
            <p:nvPr/>
          </p:nvSpPr>
          <p:spPr bwMode="auto">
            <a:xfrm>
              <a:off x="9317376" y="321707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8" name="íśļíde">
              <a:extLst>
                <a:ext uri="{FF2B5EF4-FFF2-40B4-BE49-F238E27FC236}">
                  <a16:creationId xmlns="" xmlns:a16="http://schemas.microsoft.com/office/drawing/2014/main" id="{CE3A97EA-325D-42C5-A2D9-4A472E9406CF}"/>
                </a:ext>
              </a:extLst>
            </p:cNvPr>
            <p:cNvSpPr/>
            <p:nvPr/>
          </p:nvSpPr>
          <p:spPr bwMode="auto">
            <a:xfrm>
              <a:off x="9317376" y="513836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39" name="iśḷiḍé">
              <a:extLst>
                <a:ext uri="{FF2B5EF4-FFF2-40B4-BE49-F238E27FC236}">
                  <a16:creationId xmlns="" xmlns:a16="http://schemas.microsoft.com/office/drawing/2014/main" id="{3F6A1D88-A06C-4CC9-9125-716ED3CA2841}"/>
                </a:ext>
              </a:extLst>
            </p:cNvPr>
            <p:cNvSpPr txBox="1"/>
            <p:nvPr/>
          </p:nvSpPr>
          <p:spPr bwMode="auto">
            <a:xfrm>
              <a:off x="9317376" y="472548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3CA98D70-3ADF-4C0C-B084-FBA4FCCE6693}"/>
                </a:ext>
              </a:extLst>
            </p:cNvPr>
            <p:cNvCxnSpPr/>
            <p:nvPr/>
          </p:nvCxnSpPr>
          <p:spPr>
            <a:xfrm>
              <a:off x="9419845" y="2829974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F46D86B1-05E5-4D55-BEB7-A92AC7B25D2B}"/>
                </a:ext>
              </a:extLst>
            </p:cNvPr>
            <p:cNvCxnSpPr/>
            <p:nvPr/>
          </p:nvCxnSpPr>
          <p:spPr>
            <a:xfrm>
              <a:off x="9419845" y="4349083"/>
              <a:ext cx="180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7891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00250236-6939-4acf-a6d3-d094263215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EDE8E97-12D9-4074-9549-F3687AD6B38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41686"/>
            <a:ext cx="10850562" cy="5018536"/>
            <a:chOff x="669926" y="1141686"/>
            <a:chExt cx="10850562" cy="5018536"/>
          </a:xfrm>
        </p:grpSpPr>
        <p:sp>
          <p:nvSpPr>
            <p:cNvPr id="6" name="ïṧḷîḓe">
              <a:extLst>
                <a:ext uri="{FF2B5EF4-FFF2-40B4-BE49-F238E27FC236}">
                  <a16:creationId xmlns="" xmlns:a16="http://schemas.microsoft.com/office/drawing/2014/main" id="{0EEA2B9D-1E49-43DB-BCCE-19A713F77852}"/>
                </a:ext>
              </a:extLst>
            </p:cNvPr>
            <p:cNvSpPr/>
            <p:nvPr/>
          </p:nvSpPr>
          <p:spPr bwMode="auto">
            <a:xfrm>
              <a:off x="669926" y="5809413"/>
              <a:ext cx="10850561" cy="35080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1600" b="1"/>
                <a:t>Supporting text here</a:t>
              </a:r>
              <a:endParaRPr lang="en-US" altLang="zh-CN" sz="1600" b="1" dirty="0"/>
            </a:p>
          </p:txBody>
        </p:sp>
        <p:sp>
          <p:nvSpPr>
            <p:cNvPr id="7" name="ïs1ïḓê">
              <a:extLst>
                <a:ext uri="{FF2B5EF4-FFF2-40B4-BE49-F238E27FC236}">
                  <a16:creationId xmlns="" xmlns:a16="http://schemas.microsoft.com/office/drawing/2014/main" id="{F8EF090A-A9B0-40F8-9B15-3D44116A17A4}"/>
                </a:ext>
              </a:extLst>
            </p:cNvPr>
            <p:cNvSpPr/>
            <p:nvPr/>
          </p:nvSpPr>
          <p:spPr bwMode="auto">
            <a:xfrm>
              <a:off x="669926" y="1141686"/>
              <a:ext cx="10850561" cy="451705"/>
            </a:xfrm>
            <a:prstGeom prst="rect">
              <a:avLst/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ïṧľîďê">
              <a:extLst>
                <a:ext uri="{FF2B5EF4-FFF2-40B4-BE49-F238E27FC236}">
                  <a16:creationId xmlns="" xmlns:a16="http://schemas.microsoft.com/office/drawing/2014/main" id="{36663B02-2513-4A56-9AF8-66794301FA7E}"/>
                </a:ext>
              </a:extLst>
            </p:cNvPr>
            <p:cNvSpPr/>
            <p:nvPr/>
          </p:nvSpPr>
          <p:spPr bwMode="auto">
            <a:xfrm>
              <a:off x="670299" y="1593391"/>
              <a:ext cx="10850189" cy="7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9" name="iṥlíḋè">
              <a:extLst>
                <a:ext uri="{FF2B5EF4-FFF2-40B4-BE49-F238E27FC236}">
                  <a16:creationId xmlns="" xmlns:a16="http://schemas.microsoft.com/office/drawing/2014/main" id="{37A79687-E969-4BBD-8084-ED403361CC0B}"/>
                </a:ext>
              </a:extLst>
            </p:cNvPr>
            <p:cNvGrpSpPr/>
            <p:nvPr/>
          </p:nvGrpSpPr>
          <p:grpSpPr>
            <a:xfrm>
              <a:off x="1645962" y="2596656"/>
              <a:ext cx="2191516" cy="1104745"/>
              <a:chOff x="666932" y="4425289"/>
              <a:chExt cx="1112098" cy="1104745"/>
            </a:xfrm>
          </p:grpSpPr>
          <p:sp>
            <p:nvSpPr>
              <p:cNvPr id="301" name="íśľíde">
                <a:extLst>
                  <a:ext uri="{FF2B5EF4-FFF2-40B4-BE49-F238E27FC236}">
                    <a16:creationId xmlns="" xmlns:a16="http://schemas.microsoft.com/office/drawing/2014/main" id="{3E8FAC26-7BF0-4C44-BA40-ADD4559694A1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302" name="ïṥḻíḍê">
                <a:extLst>
                  <a:ext uri="{FF2B5EF4-FFF2-40B4-BE49-F238E27FC236}">
                    <a16:creationId xmlns="" xmlns:a16="http://schemas.microsoft.com/office/drawing/2014/main" id="{5E94338F-A76D-4BC0-8653-EC89B64E79C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ï$ľîdé">
              <a:extLst>
                <a:ext uri="{FF2B5EF4-FFF2-40B4-BE49-F238E27FC236}">
                  <a16:creationId xmlns="" xmlns:a16="http://schemas.microsoft.com/office/drawing/2014/main" id="{44EEC941-41DE-4666-A53B-09F891B79F4F}"/>
                </a:ext>
              </a:extLst>
            </p:cNvPr>
            <p:cNvGrpSpPr/>
            <p:nvPr/>
          </p:nvGrpSpPr>
          <p:grpSpPr>
            <a:xfrm>
              <a:off x="692556" y="2827581"/>
              <a:ext cx="641886" cy="642896"/>
              <a:chOff x="5646344" y="3213462"/>
              <a:chExt cx="899312" cy="900726"/>
            </a:xfrm>
          </p:grpSpPr>
          <p:sp>
            <p:nvSpPr>
              <p:cNvPr id="299" name="îSļïḍê">
                <a:extLst>
                  <a:ext uri="{FF2B5EF4-FFF2-40B4-BE49-F238E27FC236}">
                    <a16:creationId xmlns="" xmlns:a16="http://schemas.microsoft.com/office/drawing/2014/main" id="{2225813F-07E5-4605-B6FD-36FC639D60BD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0" name="iṣļíḓé">
                <a:extLst>
                  <a:ext uri="{FF2B5EF4-FFF2-40B4-BE49-F238E27FC236}">
                    <a16:creationId xmlns="" xmlns:a16="http://schemas.microsoft.com/office/drawing/2014/main" id="{943D2A9B-15B1-4E81-8BA8-BC776CE84C84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îṡļíḓè">
              <a:extLst>
                <a:ext uri="{FF2B5EF4-FFF2-40B4-BE49-F238E27FC236}">
                  <a16:creationId xmlns="" xmlns:a16="http://schemas.microsoft.com/office/drawing/2014/main" id="{4FF3CF88-5EAB-4CA6-A31E-303833FBF0D1}"/>
                </a:ext>
              </a:extLst>
            </p:cNvPr>
            <p:cNvGrpSpPr/>
            <p:nvPr/>
          </p:nvGrpSpPr>
          <p:grpSpPr>
            <a:xfrm>
              <a:off x="1645962" y="4239000"/>
              <a:ext cx="2191516" cy="1104745"/>
              <a:chOff x="666932" y="4425289"/>
              <a:chExt cx="1112098" cy="1104745"/>
            </a:xfrm>
          </p:grpSpPr>
          <p:sp>
            <p:nvSpPr>
              <p:cNvPr id="297" name="ïṩ1iḍè">
                <a:extLst>
                  <a:ext uri="{FF2B5EF4-FFF2-40B4-BE49-F238E27FC236}">
                    <a16:creationId xmlns="" xmlns:a16="http://schemas.microsoft.com/office/drawing/2014/main" id="{EED3668A-D4BE-447B-8488-A465DD8C1A5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8" name="iS1ídé">
                <a:extLst>
                  <a:ext uri="{FF2B5EF4-FFF2-40B4-BE49-F238E27FC236}">
                    <a16:creationId xmlns="" xmlns:a16="http://schemas.microsoft.com/office/drawing/2014/main" id="{C70CF7AF-0141-410B-91CA-CD0517E61F31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2" name="îŝļíḓe">
              <a:extLst>
                <a:ext uri="{FF2B5EF4-FFF2-40B4-BE49-F238E27FC236}">
                  <a16:creationId xmlns="" xmlns:a16="http://schemas.microsoft.com/office/drawing/2014/main" id="{457209BB-31E5-4572-ADA1-BA5452F06FA8}"/>
                </a:ext>
              </a:extLst>
            </p:cNvPr>
            <p:cNvGrpSpPr/>
            <p:nvPr/>
          </p:nvGrpSpPr>
          <p:grpSpPr>
            <a:xfrm>
              <a:off x="692556" y="4469925"/>
              <a:ext cx="641886" cy="642896"/>
              <a:chOff x="5646344" y="3213462"/>
              <a:chExt cx="899312" cy="900726"/>
            </a:xfrm>
          </p:grpSpPr>
          <p:sp>
            <p:nvSpPr>
              <p:cNvPr id="295" name="íṥḷîḓe">
                <a:extLst>
                  <a:ext uri="{FF2B5EF4-FFF2-40B4-BE49-F238E27FC236}">
                    <a16:creationId xmlns="" xmlns:a16="http://schemas.microsoft.com/office/drawing/2014/main" id="{E02CE7F4-52EA-4BA3-B97E-C0D1A8801E27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6" name="iṩḷiḋé">
                <a:extLst>
                  <a:ext uri="{FF2B5EF4-FFF2-40B4-BE49-F238E27FC236}">
                    <a16:creationId xmlns="" xmlns:a16="http://schemas.microsoft.com/office/drawing/2014/main" id="{0D732FAB-C488-49B4-9EC1-7B27300A5088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ïšḷîḋè">
              <a:extLst>
                <a:ext uri="{FF2B5EF4-FFF2-40B4-BE49-F238E27FC236}">
                  <a16:creationId xmlns="" xmlns:a16="http://schemas.microsoft.com/office/drawing/2014/main" id="{16C188ED-1CA8-41D2-86F2-285799CB1B2C}"/>
                </a:ext>
              </a:extLst>
            </p:cNvPr>
            <p:cNvGrpSpPr/>
            <p:nvPr/>
          </p:nvGrpSpPr>
          <p:grpSpPr>
            <a:xfrm>
              <a:off x="9328972" y="2596656"/>
              <a:ext cx="2191516" cy="1104745"/>
              <a:chOff x="666932" y="4425289"/>
              <a:chExt cx="1112098" cy="1104745"/>
            </a:xfrm>
          </p:grpSpPr>
          <p:sp>
            <p:nvSpPr>
              <p:cNvPr id="293" name="isľíḍè">
                <a:extLst>
                  <a:ext uri="{FF2B5EF4-FFF2-40B4-BE49-F238E27FC236}">
                    <a16:creationId xmlns="" xmlns:a16="http://schemas.microsoft.com/office/drawing/2014/main" id="{3E260257-08FC-43A9-B672-CB277627AD0D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4" name="ísļîḑé">
                <a:extLst>
                  <a:ext uri="{FF2B5EF4-FFF2-40B4-BE49-F238E27FC236}">
                    <a16:creationId xmlns="" xmlns:a16="http://schemas.microsoft.com/office/drawing/2014/main" id="{62A06A72-31C1-4FD8-8DB9-D45166711D4E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4" name="ïṩ1iḍè">
              <a:extLst>
                <a:ext uri="{FF2B5EF4-FFF2-40B4-BE49-F238E27FC236}">
                  <a16:creationId xmlns="" xmlns:a16="http://schemas.microsoft.com/office/drawing/2014/main" id="{F30DE51E-95D3-43E6-A9CE-02B6B42EBBEC}"/>
                </a:ext>
              </a:extLst>
            </p:cNvPr>
            <p:cNvGrpSpPr/>
            <p:nvPr/>
          </p:nvGrpSpPr>
          <p:grpSpPr>
            <a:xfrm>
              <a:off x="8375566" y="2827581"/>
              <a:ext cx="641886" cy="642896"/>
              <a:chOff x="5646344" y="3213462"/>
              <a:chExt cx="899312" cy="900726"/>
            </a:xfrm>
          </p:grpSpPr>
          <p:sp>
            <p:nvSpPr>
              <p:cNvPr id="291" name="ïŝ1îḋè">
                <a:extLst>
                  <a:ext uri="{FF2B5EF4-FFF2-40B4-BE49-F238E27FC236}">
                    <a16:creationId xmlns="" xmlns:a16="http://schemas.microsoft.com/office/drawing/2014/main" id="{BE1A39D4-D46A-42EA-8CF1-16E384C6A23F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2" name="ïśḻiḍê">
                <a:extLst>
                  <a:ext uri="{FF2B5EF4-FFF2-40B4-BE49-F238E27FC236}">
                    <a16:creationId xmlns="" xmlns:a16="http://schemas.microsoft.com/office/drawing/2014/main" id="{CCC8C800-2B39-46F8-B3E4-A10DDFD3F26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ïṥľidè">
              <a:extLst>
                <a:ext uri="{FF2B5EF4-FFF2-40B4-BE49-F238E27FC236}">
                  <a16:creationId xmlns="" xmlns:a16="http://schemas.microsoft.com/office/drawing/2014/main" id="{766EE0BA-5413-403C-A539-C0E2EE4ED154}"/>
                </a:ext>
              </a:extLst>
            </p:cNvPr>
            <p:cNvGrpSpPr/>
            <p:nvPr/>
          </p:nvGrpSpPr>
          <p:grpSpPr>
            <a:xfrm>
              <a:off x="9328972" y="4239000"/>
              <a:ext cx="2191516" cy="1104745"/>
              <a:chOff x="666932" y="4425289"/>
              <a:chExt cx="1112098" cy="1104745"/>
            </a:xfrm>
          </p:grpSpPr>
          <p:sp>
            <p:nvSpPr>
              <p:cNvPr id="289" name="iṩḷíde">
                <a:extLst>
                  <a:ext uri="{FF2B5EF4-FFF2-40B4-BE49-F238E27FC236}">
                    <a16:creationId xmlns="" xmlns:a16="http://schemas.microsoft.com/office/drawing/2014/main" id="{2099E491-F2DD-48C3-BE08-DAD2FB680A9C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90" name="ïṧlîḓe">
                <a:extLst>
                  <a:ext uri="{FF2B5EF4-FFF2-40B4-BE49-F238E27FC236}">
                    <a16:creationId xmlns="" xmlns:a16="http://schemas.microsoft.com/office/drawing/2014/main" id="{FBEB08B1-B527-454A-892A-24D60CB78302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6" name="îšľíďê">
              <a:extLst>
                <a:ext uri="{FF2B5EF4-FFF2-40B4-BE49-F238E27FC236}">
                  <a16:creationId xmlns="" xmlns:a16="http://schemas.microsoft.com/office/drawing/2014/main" id="{961169D2-055C-4AB9-8D08-DC20645E3C0D}"/>
                </a:ext>
              </a:extLst>
            </p:cNvPr>
            <p:cNvGrpSpPr/>
            <p:nvPr/>
          </p:nvGrpSpPr>
          <p:grpSpPr>
            <a:xfrm>
              <a:off x="8375566" y="4469925"/>
              <a:ext cx="641886" cy="642896"/>
              <a:chOff x="5646344" y="3213462"/>
              <a:chExt cx="899312" cy="900726"/>
            </a:xfrm>
          </p:grpSpPr>
          <p:sp>
            <p:nvSpPr>
              <p:cNvPr id="287" name="ïṣļîďê">
                <a:extLst>
                  <a:ext uri="{FF2B5EF4-FFF2-40B4-BE49-F238E27FC236}">
                    <a16:creationId xmlns="" xmlns:a16="http://schemas.microsoft.com/office/drawing/2014/main" id="{A97CC66E-9B76-4DD3-96F0-69C977C7A4E6}"/>
                  </a:ext>
                </a:extLst>
              </p:cNvPr>
              <p:cNvSpPr/>
              <p:nvPr/>
            </p:nvSpPr>
            <p:spPr bwMode="auto">
              <a:xfrm>
                <a:off x="5646344" y="3213462"/>
                <a:ext cx="899312" cy="900726"/>
              </a:xfrm>
              <a:custGeom>
                <a:avLst/>
                <a:gdLst>
                  <a:gd name="T0" fmla="*/ 1066 w 1272"/>
                  <a:gd name="T1" fmla="*/ 168 h 1274"/>
                  <a:gd name="T2" fmla="*/ 1132 w 1272"/>
                  <a:gd name="T3" fmla="*/ 238 h 1274"/>
                  <a:gd name="T4" fmla="*/ 1186 w 1272"/>
                  <a:gd name="T5" fmla="*/ 316 h 1274"/>
                  <a:gd name="T6" fmla="*/ 1226 w 1272"/>
                  <a:gd name="T7" fmla="*/ 398 h 1274"/>
                  <a:gd name="T8" fmla="*/ 1254 w 1272"/>
                  <a:gd name="T9" fmla="*/ 486 h 1274"/>
                  <a:gd name="T10" fmla="*/ 1270 w 1272"/>
                  <a:gd name="T11" fmla="*/ 576 h 1274"/>
                  <a:gd name="T12" fmla="*/ 1272 w 1272"/>
                  <a:gd name="T13" fmla="*/ 668 h 1274"/>
                  <a:gd name="T14" fmla="*/ 1260 w 1272"/>
                  <a:gd name="T15" fmla="*/ 760 h 1274"/>
                  <a:gd name="T16" fmla="*/ 1236 w 1272"/>
                  <a:gd name="T17" fmla="*/ 850 h 1274"/>
                  <a:gd name="T18" fmla="*/ 1198 w 1272"/>
                  <a:gd name="T19" fmla="*/ 936 h 1274"/>
                  <a:gd name="T20" fmla="*/ 1146 w 1272"/>
                  <a:gd name="T21" fmla="*/ 1016 h 1274"/>
                  <a:gd name="T22" fmla="*/ 1106 w 1272"/>
                  <a:gd name="T23" fmla="*/ 1068 h 1274"/>
                  <a:gd name="T24" fmla="*/ 1036 w 1272"/>
                  <a:gd name="T25" fmla="*/ 1134 h 1274"/>
                  <a:gd name="T26" fmla="*/ 958 w 1272"/>
                  <a:gd name="T27" fmla="*/ 1186 h 1274"/>
                  <a:gd name="T28" fmla="*/ 874 w 1272"/>
                  <a:gd name="T29" fmla="*/ 1228 h 1274"/>
                  <a:gd name="T30" fmla="*/ 786 w 1272"/>
                  <a:gd name="T31" fmla="*/ 1256 h 1274"/>
                  <a:gd name="T32" fmla="*/ 696 w 1272"/>
                  <a:gd name="T33" fmla="*/ 1272 h 1274"/>
                  <a:gd name="T34" fmla="*/ 604 w 1272"/>
                  <a:gd name="T35" fmla="*/ 1274 h 1274"/>
                  <a:gd name="T36" fmla="*/ 514 w 1272"/>
                  <a:gd name="T37" fmla="*/ 1262 h 1274"/>
                  <a:gd name="T38" fmla="*/ 424 w 1272"/>
                  <a:gd name="T39" fmla="*/ 1238 h 1274"/>
                  <a:gd name="T40" fmla="*/ 338 w 1272"/>
                  <a:gd name="T41" fmla="*/ 1200 h 1274"/>
                  <a:gd name="T42" fmla="*/ 256 w 1272"/>
                  <a:gd name="T43" fmla="*/ 1148 h 1274"/>
                  <a:gd name="T44" fmla="*/ 206 w 1272"/>
                  <a:gd name="T45" fmla="*/ 1106 h 1274"/>
                  <a:gd name="T46" fmla="*/ 140 w 1272"/>
                  <a:gd name="T47" fmla="*/ 1036 h 1274"/>
                  <a:gd name="T48" fmla="*/ 86 w 1272"/>
                  <a:gd name="T49" fmla="*/ 958 h 1274"/>
                  <a:gd name="T50" fmla="*/ 46 w 1272"/>
                  <a:gd name="T51" fmla="*/ 876 h 1274"/>
                  <a:gd name="T52" fmla="*/ 18 w 1272"/>
                  <a:gd name="T53" fmla="*/ 788 h 1274"/>
                  <a:gd name="T54" fmla="*/ 2 w 1272"/>
                  <a:gd name="T55" fmla="*/ 698 h 1274"/>
                  <a:gd name="T56" fmla="*/ 0 w 1272"/>
                  <a:gd name="T57" fmla="*/ 606 h 1274"/>
                  <a:gd name="T58" fmla="*/ 10 w 1272"/>
                  <a:gd name="T59" fmla="*/ 514 h 1274"/>
                  <a:gd name="T60" fmla="*/ 36 w 1272"/>
                  <a:gd name="T61" fmla="*/ 426 h 1274"/>
                  <a:gd name="T62" fmla="*/ 74 w 1272"/>
                  <a:gd name="T63" fmla="*/ 338 h 1274"/>
                  <a:gd name="T64" fmla="*/ 124 w 1272"/>
                  <a:gd name="T65" fmla="*/ 258 h 1274"/>
                  <a:gd name="T66" fmla="*/ 166 w 1272"/>
                  <a:gd name="T67" fmla="*/ 208 h 1274"/>
                  <a:gd name="T68" fmla="*/ 236 w 1272"/>
                  <a:gd name="T69" fmla="*/ 142 h 1274"/>
                  <a:gd name="T70" fmla="*/ 314 w 1272"/>
                  <a:gd name="T71" fmla="*/ 88 h 1274"/>
                  <a:gd name="T72" fmla="*/ 398 w 1272"/>
                  <a:gd name="T73" fmla="*/ 46 h 1274"/>
                  <a:gd name="T74" fmla="*/ 486 w 1272"/>
                  <a:gd name="T75" fmla="*/ 18 h 1274"/>
                  <a:gd name="T76" fmla="*/ 576 w 1272"/>
                  <a:gd name="T77" fmla="*/ 4 h 1274"/>
                  <a:gd name="T78" fmla="*/ 668 w 1272"/>
                  <a:gd name="T79" fmla="*/ 2 h 1274"/>
                  <a:gd name="T80" fmla="*/ 758 w 1272"/>
                  <a:gd name="T81" fmla="*/ 12 h 1274"/>
                  <a:gd name="T82" fmla="*/ 848 w 1272"/>
                  <a:gd name="T83" fmla="*/ 36 h 1274"/>
                  <a:gd name="T84" fmla="*/ 934 w 1272"/>
                  <a:gd name="T85" fmla="*/ 74 h 1274"/>
                  <a:gd name="T86" fmla="*/ 1016 w 1272"/>
                  <a:gd name="T87" fmla="*/ 126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2" h="1274">
                    <a:moveTo>
                      <a:pt x="1042" y="146"/>
                    </a:moveTo>
                    <a:lnTo>
                      <a:pt x="1042" y="146"/>
                    </a:lnTo>
                    <a:lnTo>
                      <a:pt x="1066" y="168"/>
                    </a:lnTo>
                    <a:lnTo>
                      <a:pt x="1090" y="190"/>
                    </a:lnTo>
                    <a:lnTo>
                      <a:pt x="1112" y="214"/>
                    </a:lnTo>
                    <a:lnTo>
                      <a:pt x="1132" y="238"/>
                    </a:lnTo>
                    <a:lnTo>
                      <a:pt x="1152" y="264"/>
                    </a:lnTo>
                    <a:lnTo>
                      <a:pt x="1170" y="290"/>
                    </a:lnTo>
                    <a:lnTo>
                      <a:pt x="1186" y="316"/>
                    </a:lnTo>
                    <a:lnTo>
                      <a:pt x="1200" y="342"/>
                    </a:lnTo>
                    <a:lnTo>
                      <a:pt x="1214" y="370"/>
                    </a:lnTo>
                    <a:lnTo>
                      <a:pt x="1226" y="398"/>
                    </a:lnTo>
                    <a:lnTo>
                      <a:pt x="1238" y="428"/>
                    </a:lnTo>
                    <a:lnTo>
                      <a:pt x="1246" y="456"/>
                    </a:lnTo>
                    <a:lnTo>
                      <a:pt x="1254" y="486"/>
                    </a:lnTo>
                    <a:lnTo>
                      <a:pt x="1260" y="516"/>
                    </a:lnTo>
                    <a:lnTo>
                      <a:pt x="1266" y="546"/>
                    </a:lnTo>
                    <a:lnTo>
                      <a:pt x="1270" y="576"/>
                    </a:lnTo>
                    <a:lnTo>
                      <a:pt x="1272" y="608"/>
                    </a:lnTo>
                    <a:lnTo>
                      <a:pt x="1272" y="638"/>
                    </a:lnTo>
                    <a:lnTo>
                      <a:pt x="1272" y="668"/>
                    </a:lnTo>
                    <a:lnTo>
                      <a:pt x="1270" y="700"/>
                    </a:lnTo>
                    <a:lnTo>
                      <a:pt x="1266" y="730"/>
                    </a:lnTo>
                    <a:lnTo>
                      <a:pt x="1260" y="760"/>
                    </a:lnTo>
                    <a:lnTo>
                      <a:pt x="1254" y="790"/>
                    </a:lnTo>
                    <a:lnTo>
                      <a:pt x="1246" y="820"/>
                    </a:lnTo>
                    <a:lnTo>
                      <a:pt x="1236" y="850"/>
                    </a:lnTo>
                    <a:lnTo>
                      <a:pt x="1226" y="878"/>
                    </a:lnTo>
                    <a:lnTo>
                      <a:pt x="1212" y="908"/>
                    </a:lnTo>
                    <a:lnTo>
                      <a:pt x="1198" y="936"/>
                    </a:lnTo>
                    <a:lnTo>
                      <a:pt x="1182" y="964"/>
                    </a:lnTo>
                    <a:lnTo>
                      <a:pt x="1166" y="990"/>
                    </a:lnTo>
                    <a:lnTo>
                      <a:pt x="1146" y="1016"/>
                    </a:lnTo>
                    <a:lnTo>
                      <a:pt x="1126" y="1042"/>
                    </a:lnTo>
                    <a:lnTo>
                      <a:pt x="1126" y="1042"/>
                    </a:lnTo>
                    <a:lnTo>
                      <a:pt x="1106" y="1068"/>
                    </a:lnTo>
                    <a:lnTo>
                      <a:pt x="1082" y="1090"/>
                    </a:lnTo>
                    <a:lnTo>
                      <a:pt x="1060" y="1112"/>
                    </a:lnTo>
                    <a:lnTo>
                      <a:pt x="1036" y="1134"/>
                    </a:lnTo>
                    <a:lnTo>
                      <a:pt x="1010" y="1152"/>
                    </a:lnTo>
                    <a:lnTo>
                      <a:pt x="984" y="1170"/>
                    </a:lnTo>
                    <a:lnTo>
                      <a:pt x="958" y="1186"/>
                    </a:lnTo>
                    <a:lnTo>
                      <a:pt x="930" y="1202"/>
                    </a:lnTo>
                    <a:lnTo>
                      <a:pt x="902" y="1216"/>
                    </a:lnTo>
                    <a:lnTo>
                      <a:pt x="874" y="1228"/>
                    </a:lnTo>
                    <a:lnTo>
                      <a:pt x="846" y="1238"/>
                    </a:lnTo>
                    <a:lnTo>
                      <a:pt x="816" y="1248"/>
                    </a:lnTo>
                    <a:lnTo>
                      <a:pt x="786" y="1256"/>
                    </a:lnTo>
                    <a:lnTo>
                      <a:pt x="756" y="1262"/>
                    </a:lnTo>
                    <a:lnTo>
                      <a:pt x="726" y="1268"/>
                    </a:lnTo>
                    <a:lnTo>
                      <a:pt x="696" y="1272"/>
                    </a:lnTo>
                    <a:lnTo>
                      <a:pt x="666" y="1274"/>
                    </a:lnTo>
                    <a:lnTo>
                      <a:pt x="636" y="1274"/>
                    </a:lnTo>
                    <a:lnTo>
                      <a:pt x="604" y="1274"/>
                    </a:lnTo>
                    <a:lnTo>
                      <a:pt x="574" y="1270"/>
                    </a:lnTo>
                    <a:lnTo>
                      <a:pt x="544" y="1268"/>
                    </a:lnTo>
                    <a:lnTo>
                      <a:pt x="514" y="1262"/>
                    </a:lnTo>
                    <a:lnTo>
                      <a:pt x="484" y="1256"/>
                    </a:lnTo>
                    <a:lnTo>
                      <a:pt x="454" y="1248"/>
                    </a:lnTo>
                    <a:lnTo>
                      <a:pt x="424" y="1238"/>
                    </a:lnTo>
                    <a:lnTo>
                      <a:pt x="394" y="1226"/>
                    </a:lnTo>
                    <a:lnTo>
                      <a:pt x="366" y="1214"/>
                    </a:lnTo>
                    <a:lnTo>
                      <a:pt x="338" y="1200"/>
                    </a:lnTo>
                    <a:lnTo>
                      <a:pt x="310" y="1184"/>
                    </a:lnTo>
                    <a:lnTo>
                      <a:pt x="282" y="1166"/>
                    </a:lnTo>
                    <a:lnTo>
                      <a:pt x="256" y="1148"/>
                    </a:lnTo>
                    <a:lnTo>
                      <a:pt x="230" y="1128"/>
                    </a:lnTo>
                    <a:lnTo>
                      <a:pt x="230" y="1128"/>
                    </a:lnTo>
                    <a:lnTo>
                      <a:pt x="206" y="1106"/>
                    </a:lnTo>
                    <a:lnTo>
                      <a:pt x="182" y="1084"/>
                    </a:lnTo>
                    <a:lnTo>
                      <a:pt x="160" y="1060"/>
                    </a:lnTo>
                    <a:lnTo>
                      <a:pt x="140" y="1036"/>
                    </a:lnTo>
                    <a:lnTo>
                      <a:pt x="120" y="1012"/>
                    </a:lnTo>
                    <a:lnTo>
                      <a:pt x="102" y="986"/>
                    </a:lnTo>
                    <a:lnTo>
                      <a:pt x="86" y="958"/>
                    </a:lnTo>
                    <a:lnTo>
                      <a:pt x="72" y="932"/>
                    </a:lnTo>
                    <a:lnTo>
                      <a:pt x="58" y="904"/>
                    </a:lnTo>
                    <a:lnTo>
                      <a:pt x="46" y="876"/>
                    </a:lnTo>
                    <a:lnTo>
                      <a:pt x="34" y="846"/>
                    </a:lnTo>
                    <a:lnTo>
                      <a:pt x="26" y="818"/>
                    </a:lnTo>
                    <a:lnTo>
                      <a:pt x="18" y="788"/>
                    </a:lnTo>
                    <a:lnTo>
                      <a:pt x="10" y="758"/>
                    </a:lnTo>
                    <a:lnTo>
                      <a:pt x="6" y="728"/>
                    </a:lnTo>
                    <a:lnTo>
                      <a:pt x="2" y="698"/>
                    </a:lnTo>
                    <a:lnTo>
                      <a:pt x="0" y="668"/>
                    </a:lnTo>
                    <a:lnTo>
                      <a:pt x="0" y="636"/>
                    </a:lnTo>
                    <a:lnTo>
                      <a:pt x="0" y="606"/>
                    </a:lnTo>
                    <a:lnTo>
                      <a:pt x="2" y="576"/>
                    </a:lnTo>
                    <a:lnTo>
                      <a:pt x="6" y="544"/>
                    </a:lnTo>
                    <a:lnTo>
                      <a:pt x="10" y="514"/>
                    </a:lnTo>
                    <a:lnTo>
                      <a:pt x="18" y="484"/>
                    </a:lnTo>
                    <a:lnTo>
                      <a:pt x="26" y="454"/>
                    </a:lnTo>
                    <a:lnTo>
                      <a:pt x="36" y="426"/>
                    </a:lnTo>
                    <a:lnTo>
                      <a:pt x="46" y="396"/>
                    </a:lnTo>
                    <a:lnTo>
                      <a:pt x="60" y="368"/>
                    </a:lnTo>
                    <a:lnTo>
                      <a:pt x="74" y="338"/>
                    </a:lnTo>
                    <a:lnTo>
                      <a:pt x="88" y="312"/>
                    </a:lnTo>
                    <a:lnTo>
                      <a:pt x="106" y="284"/>
                    </a:lnTo>
                    <a:lnTo>
                      <a:pt x="124" y="258"/>
                    </a:lnTo>
                    <a:lnTo>
                      <a:pt x="146" y="232"/>
                    </a:lnTo>
                    <a:lnTo>
                      <a:pt x="146" y="232"/>
                    </a:lnTo>
                    <a:lnTo>
                      <a:pt x="166" y="208"/>
                    </a:lnTo>
                    <a:lnTo>
                      <a:pt x="190" y="184"/>
                    </a:lnTo>
                    <a:lnTo>
                      <a:pt x="212" y="162"/>
                    </a:lnTo>
                    <a:lnTo>
                      <a:pt x="236" y="142"/>
                    </a:lnTo>
                    <a:lnTo>
                      <a:pt x="262" y="122"/>
                    </a:lnTo>
                    <a:lnTo>
                      <a:pt x="288" y="104"/>
                    </a:lnTo>
                    <a:lnTo>
                      <a:pt x="314" y="88"/>
                    </a:lnTo>
                    <a:lnTo>
                      <a:pt x="342" y="72"/>
                    </a:lnTo>
                    <a:lnTo>
                      <a:pt x="370" y="58"/>
                    </a:lnTo>
                    <a:lnTo>
                      <a:pt x="398" y="46"/>
                    </a:lnTo>
                    <a:lnTo>
                      <a:pt x="426" y="36"/>
                    </a:lnTo>
                    <a:lnTo>
                      <a:pt x="456" y="26"/>
                    </a:lnTo>
                    <a:lnTo>
                      <a:pt x="486" y="18"/>
                    </a:lnTo>
                    <a:lnTo>
                      <a:pt x="516" y="12"/>
                    </a:lnTo>
                    <a:lnTo>
                      <a:pt x="546" y="8"/>
                    </a:lnTo>
                    <a:lnTo>
                      <a:pt x="576" y="4"/>
                    </a:lnTo>
                    <a:lnTo>
                      <a:pt x="606" y="2"/>
                    </a:lnTo>
                    <a:lnTo>
                      <a:pt x="636" y="0"/>
                    </a:lnTo>
                    <a:lnTo>
                      <a:pt x="668" y="2"/>
                    </a:lnTo>
                    <a:lnTo>
                      <a:pt x="698" y="4"/>
                    </a:lnTo>
                    <a:lnTo>
                      <a:pt x="728" y="8"/>
                    </a:lnTo>
                    <a:lnTo>
                      <a:pt x="758" y="12"/>
                    </a:lnTo>
                    <a:lnTo>
                      <a:pt x="788" y="18"/>
                    </a:lnTo>
                    <a:lnTo>
                      <a:pt x="818" y="28"/>
                    </a:lnTo>
                    <a:lnTo>
                      <a:pt x="848" y="36"/>
                    </a:lnTo>
                    <a:lnTo>
                      <a:pt x="878" y="48"/>
                    </a:lnTo>
                    <a:lnTo>
                      <a:pt x="906" y="60"/>
                    </a:lnTo>
                    <a:lnTo>
                      <a:pt x="934" y="74"/>
                    </a:lnTo>
                    <a:lnTo>
                      <a:pt x="962" y="90"/>
                    </a:lnTo>
                    <a:lnTo>
                      <a:pt x="990" y="108"/>
                    </a:lnTo>
                    <a:lnTo>
                      <a:pt x="1016" y="126"/>
                    </a:lnTo>
                    <a:lnTo>
                      <a:pt x="1042" y="146"/>
                    </a:lnTo>
                    <a:lnTo>
                      <a:pt x="1042" y="146"/>
                    </a:lnTo>
                    <a:close/>
                  </a:path>
                </a:pathLst>
              </a:custGeom>
              <a:solidFill>
                <a:schemeClr val="bg1"/>
              </a:solidFill>
              <a:ln w="5715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8" name="ïŝ1íḓe">
                <a:extLst>
                  <a:ext uri="{FF2B5EF4-FFF2-40B4-BE49-F238E27FC236}">
                    <a16:creationId xmlns="" xmlns:a16="http://schemas.microsoft.com/office/drawing/2014/main" id="{B19EDC1E-ACE8-437F-9BC8-AC07E53CF329}"/>
                  </a:ext>
                </a:extLst>
              </p:cNvPr>
              <p:cNvSpPr/>
              <p:nvPr/>
            </p:nvSpPr>
            <p:spPr>
              <a:xfrm>
                <a:off x="5901616" y="3464365"/>
                <a:ext cx="388771" cy="398919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iŝlíḋê">
              <a:extLst>
                <a:ext uri="{FF2B5EF4-FFF2-40B4-BE49-F238E27FC236}">
                  <a16:creationId xmlns="" xmlns:a16="http://schemas.microsoft.com/office/drawing/2014/main" id="{DFD0EA0F-24EC-4118-B6E4-1B3F95F103A8}"/>
                </a:ext>
              </a:extLst>
            </p:cNvPr>
            <p:cNvSpPr/>
            <p:nvPr/>
          </p:nvSpPr>
          <p:spPr bwMode="auto">
            <a:xfrm>
              <a:off x="3457374" y="2893030"/>
              <a:ext cx="5277250" cy="3127353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7411170" lon="18596411" rev="2947935"/>
              </a:camera>
              <a:lightRig rig="threePt" dir="t"/>
            </a:scene3d>
          </p:spPr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/>
            </a:p>
          </p:txBody>
        </p:sp>
        <p:grpSp>
          <p:nvGrpSpPr>
            <p:cNvPr id="18" name="ïS1íḓê">
              <a:extLst>
                <a:ext uri="{FF2B5EF4-FFF2-40B4-BE49-F238E27FC236}">
                  <a16:creationId xmlns="" xmlns:a16="http://schemas.microsoft.com/office/drawing/2014/main" id="{2D3438DB-C39F-4D12-A7C7-587FF3EFC5D5}"/>
                </a:ext>
              </a:extLst>
            </p:cNvPr>
            <p:cNvGrpSpPr/>
            <p:nvPr/>
          </p:nvGrpSpPr>
          <p:grpSpPr>
            <a:xfrm>
              <a:off x="3914776" y="2946080"/>
              <a:ext cx="4362448" cy="3030889"/>
              <a:chOff x="3903484" y="1987629"/>
              <a:chExt cx="4385034" cy="3046583"/>
            </a:xfrm>
          </p:grpSpPr>
          <p:sp>
            <p:nvSpPr>
              <p:cNvPr id="19" name="î$ḷîḍê">
                <a:extLst>
                  <a:ext uri="{FF2B5EF4-FFF2-40B4-BE49-F238E27FC236}">
                    <a16:creationId xmlns="" xmlns:a16="http://schemas.microsoft.com/office/drawing/2014/main" id="{F280C730-EBFE-4464-A70D-C32D8A1E8481}"/>
                  </a:ext>
                </a:extLst>
              </p:cNvPr>
              <p:cNvSpPr/>
              <p:nvPr/>
            </p:nvSpPr>
            <p:spPr bwMode="auto">
              <a:xfrm>
                <a:off x="3903484" y="2435595"/>
                <a:ext cx="4385034" cy="2598617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0" name="îS1íḓé">
                <a:extLst>
                  <a:ext uri="{FF2B5EF4-FFF2-40B4-BE49-F238E27FC236}">
                    <a16:creationId xmlns="" xmlns:a16="http://schemas.microsoft.com/office/drawing/2014/main" id="{FBB18723-E28B-47A2-829A-675CBED5CB85}"/>
                  </a:ext>
                </a:extLst>
              </p:cNvPr>
              <p:cNvSpPr/>
              <p:nvPr/>
            </p:nvSpPr>
            <p:spPr bwMode="auto">
              <a:xfrm>
                <a:off x="4502732" y="2791846"/>
                <a:ext cx="3186536" cy="1888374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  <a:scene3d>
                <a:camera prst="isometricOffAxis1Top">
                  <a:rot lat="17411170" lon="18596411" rev="2947935"/>
                </a:camera>
                <a:lightRig rig="threePt" dir="t"/>
              </a:scene3d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endParaRPr/>
              </a:p>
            </p:txBody>
          </p:sp>
          <p:grpSp>
            <p:nvGrpSpPr>
              <p:cNvPr id="21" name="iŝḷiḍè">
                <a:extLst>
                  <a:ext uri="{FF2B5EF4-FFF2-40B4-BE49-F238E27FC236}">
                    <a16:creationId xmlns="" xmlns:a16="http://schemas.microsoft.com/office/drawing/2014/main" id="{66AAB239-702F-4B9C-9237-97F5F779AB39}"/>
                  </a:ext>
                </a:extLst>
              </p:cNvPr>
              <p:cNvGrpSpPr/>
              <p:nvPr/>
            </p:nvGrpSpPr>
            <p:grpSpPr>
              <a:xfrm>
                <a:off x="4058839" y="1987629"/>
                <a:ext cx="3630428" cy="1876694"/>
                <a:chOff x="1489576" y="1175752"/>
                <a:chExt cx="9568609" cy="4042773"/>
              </a:xfrm>
              <a:solidFill>
                <a:srgbClr val="B7CDD8"/>
              </a:solidFill>
            </p:grpSpPr>
            <p:grpSp>
              <p:nvGrpSpPr>
                <p:cNvPr id="22" name="î$1ïḑé">
                  <a:extLst>
                    <a:ext uri="{FF2B5EF4-FFF2-40B4-BE49-F238E27FC236}">
                      <a16:creationId xmlns="" xmlns:a16="http://schemas.microsoft.com/office/drawing/2014/main" id="{BC6F23EE-D0B9-476B-A4C8-71C0A5DDEB02}"/>
                    </a:ext>
                  </a:extLst>
                </p:cNvPr>
                <p:cNvGrpSpPr/>
                <p:nvPr/>
              </p:nvGrpSpPr>
              <p:grpSpPr>
                <a:xfrm>
                  <a:off x="5385561" y="1195387"/>
                  <a:ext cx="5672624" cy="3721938"/>
                  <a:chOff x="3875479" y="1499885"/>
                  <a:chExt cx="5467545" cy="3787060"/>
                </a:xfrm>
                <a:grpFill/>
              </p:grpSpPr>
              <p:sp>
                <p:nvSpPr>
                  <p:cNvPr id="78" name="iṡḻïḑé">
                    <a:extLst>
                      <a:ext uri="{FF2B5EF4-FFF2-40B4-BE49-F238E27FC236}">
                        <a16:creationId xmlns="" xmlns:a16="http://schemas.microsoft.com/office/drawing/2014/main" id="{1DB8E35D-4E5F-47E4-943C-9F1B30044B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2473621"/>
                    <a:ext cx="144608" cy="117690"/>
                  </a:xfrm>
                  <a:custGeom>
                    <a:avLst/>
                    <a:gdLst>
                      <a:gd name="T0" fmla="*/ 2147483647 w 82"/>
                      <a:gd name="T1" fmla="*/ 2147483647 h 70"/>
                      <a:gd name="T2" fmla="*/ 2147483647 w 82"/>
                      <a:gd name="T3" fmla="*/ 2147483647 h 70"/>
                      <a:gd name="T4" fmla="*/ 2147483647 w 82"/>
                      <a:gd name="T5" fmla="*/ 2147483647 h 70"/>
                      <a:gd name="T6" fmla="*/ 2147483647 w 82"/>
                      <a:gd name="T7" fmla="*/ 2147483647 h 70"/>
                      <a:gd name="T8" fmla="*/ 2147483647 w 82"/>
                      <a:gd name="T9" fmla="*/ 2147483647 h 70"/>
                      <a:gd name="T10" fmla="*/ 2147483647 w 82"/>
                      <a:gd name="T11" fmla="*/ 2147483647 h 70"/>
                      <a:gd name="T12" fmla="*/ 2147483647 w 82"/>
                      <a:gd name="T13" fmla="*/ 2147483647 h 70"/>
                      <a:gd name="T14" fmla="*/ 2147483647 w 82"/>
                      <a:gd name="T15" fmla="*/ 2147483647 h 70"/>
                      <a:gd name="T16" fmla="*/ 2147483647 w 82"/>
                      <a:gd name="T17" fmla="*/ 2147483647 h 70"/>
                      <a:gd name="T18" fmla="*/ 2147483647 w 82"/>
                      <a:gd name="T19" fmla="*/ 2147483647 h 70"/>
                      <a:gd name="T20" fmla="*/ 2147483647 w 82"/>
                      <a:gd name="T21" fmla="*/ 2147483647 h 70"/>
                      <a:gd name="T22" fmla="*/ 2147483647 w 82"/>
                      <a:gd name="T23" fmla="*/ 2147483647 h 70"/>
                      <a:gd name="T24" fmla="*/ 2147483647 w 82"/>
                      <a:gd name="T25" fmla="*/ 2147483647 h 70"/>
                      <a:gd name="T26" fmla="*/ 2147483647 w 82"/>
                      <a:gd name="T27" fmla="*/ 2147483647 h 70"/>
                      <a:gd name="T28" fmla="*/ 2147483647 w 82"/>
                      <a:gd name="T29" fmla="*/ 2147483647 h 70"/>
                      <a:gd name="T30" fmla="*/ 2147483647 w 82"/>
                      <a:gd name="T31" fmla="*/ 2147483647 h 70"/>
                      <a:gd name="T32" fmla="*/ 2147483647 w 82"/>
                      <a:gd name="T33" fmla="*/ 2147483647 h 70"/>
                      <a:gd name="T34" fmla="*/ 2147483647 w 82"/>
                      <a:gd name="T35" fmla="*/ 2147483647 h 70"/>
                      <a:gd name="T36" fmla="*/ 2147483647 w 82"/>
                      <a:gd name="T37" fmla="*/ 2147483647 h 70"/>
                      <a:gd name="T38" fmla="*/ 2147483647 w 82"/>
                      <a:gd name="T39" fmla="*/ 2147483647 h 70"/>
                      <a:gd name="T40" fmla="*/ 2147483647 w 82"/>
                      <a:gd name="T41" fmla="*/ 2147483647 h 70"/>
                      <a:gd name="T42" fmla="*/ 0 w 82"/>
                      <a:gd name="T43" fmla="*/ 0 h 70"/>
                      <a:gd name="T44" fmla="*/ 2147483647 w 82"/>
                      <a:gd name="T45" fmla="*/ 0 h 70"/>
                      <a:gd name="T46" fmla="*/ 2147483647 w 82"/>
                      <a:gd name="T47" fmla="*/ 2147483647 h 70"/>
                      <a:gd name="T48" fmla="*/ 2147483647 w 82"/>
                      <a:gd name="T49" fmla="*/ 2147483647 h 70"/>
                      <a:gd name="T50" fmla="*/ 2147483647 w 82"/>
                      <a:gd name="T51" fmla="*/ 2147483647 h 70"/>
                      <a:gd name="T52" fmla="*/ 2147483647 w 82"/>
                      <a:gd name="T53" fmla="*/ 2147483647 h 70"/>
                      <a:gd name="T54" fmla="*/ 2147483647 w 82"/>
                      <a:gd name="T55" fmla="*/ 2147483647 h 70"/>
                      <a:gd name="T56" fmla="*/ 2147483647 w 82"/>
                      <a:gd name="T57" fmla="*/ 2147483647 h 70"/>
                      <a:gd name="T58" fmla="*/ 2147483647 w 82"/>
                      <a:gd name="T59" fmla="*/ 2147483647 h 70"/>
                      <a:gd name="T60" fmla="*/ 2147483647 w 82"/>
                      <a:gd name="T61" fmla="*/ 2147483647 h 70"/>
                      <a:gd name="T62" fmla="*/ 2147483647 w 82"/>
                      <a:gd name="T63" fmla="*/ 2147483647 h 70"/>
                      <a:gd name="T64" fmla="*/ 2147483647 w 82"/>
                      <a:gd name="T65" fmla="*/ 2147483647 h 70"/>
                      <a:gd name="T66" fmla="*/ 2147483647 w 82"/>
                      <a:gd name="T67" fmla="*/ 2147483647 h 70"/>
                      <a:gd name="T68" fmla="*/ 2147483647 w 82"/>
                      <a:gd name="T69" fmla="*/ 2147483647 h 70"/>
                      <a:gd name="T70" fmla="*/ 2147483647 w 82"/>
                      <a:gd name="T71" fmla="*/ 2147483647 h 70"/>
                      <a:gd name="T72" fmla="*/ 2147483647 w 82"/>
                      <a:gd name="T73" fmla="*/ 2147483647 h 70"/>
                      <a:gd name="T74" fmla="*/ 2147483647 w 82"/>
                      <a:gd name="T75" fmla="*/ 2147483647 h 70"/>
                      <a:gd name="T76" fmla="*/ 2147483647 w 82"/>
                      <a:gd name="T77" fmla="*/ 2147483647 h 70"/>
                      <a:gd name="T78" fmla="*/ 2147483647 w 82"/>
                      <a:gd name="T79" fmla="*/ 2147483647 h 70"/>
                      <a:gd name="T80" fmla="*/ 2147483647 w 82"/>
                      <a:gd name="T81" fmla="*/ 2147483647 h 70"/>
                      <a:gd name="T82" fmla="*/ 2147483647 w 82"/>
                      <a:gd name="T83" fmla="*/ 2147483647 h 70"/>
                      <a:gd name="T84" fmla="*/ 2147483647 w 82"/>
                      <a:gd name="T85" fmla="*/ 2147483647 h 70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82"/>
                      <a:gd name="T130" fmla="*/ 0 h 70"/>
                      <a:gd name="T131" fmla="*/ 82 w 82"/>
                      <a:gd name="T132" fmla="*/ 70 h 70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82" h="70">
                        <a:moveTo>
                          <a:pt x="28" y="52"/>
                        </a:moveTo>
                        <a:lnTo>
                          <a:pt x="20" y="54"/>
                        </a:lnTo>
                        <a:lnTo>
                          <a:pt x="14" y="56"/>
                        </a:lnTo>
                        <a:lnTo>
                          <a:pt x="26" y="62"/>
                        </a:lnTo>
                        <a:lnTo>
                          <a:pt x="30" y="64"/>
                        </a:lnTo>
                        <a:lnTo>
                          <a:pt x="36" y="70"/>
                        </a:lnTo>
                        <a:lnTo>
                          <a:pt x="20" y="70"/>
                        </a:lnTo>
                        <a:lnTo>
                          <a:pt x="14" y="62"/>
                        </a:lnTo>
                        <a:lnTo>
                          <a:pt x="12" y="58"/>
                        </a:lnTo>
                        <a:lnTo>
                          <a:pt x="8" y="56"/>
                        </a:lnTo>
                        <a:lnTo>
                          <a:pt x="10" y="50"/>
                        </a:lnTo>
                        <a:lnTo>
                          <a:pt x="14" y="46"/>
                        </a:lnTo>
                        <a:lnTo>
                          <a:pt x="12" y="44"/>
                        </a:lnTo>
                        <a:lnTo>
                          <a:pt x="10" y="40"/>
                        </a:lnTo>
                        <a:lnTo>
                          <a:pt x="18" y="40"/>
                        </a:lnTo>
                        <a:lnTo>
                          <a:pt x="16" y="34"/>
                        </a:lnTo>
                        <a:lnTo>
                          <a:pt x="14" y="28"/>
                        </a:lnTo>
                        <a:lnTo>
                          <a:pt x="14" y="16"/>
                        </a:lnTo>
                        <a:lnTo>
                          <a:pt x="10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12" y="4"/>
                        </a:lnTo>
                        <a:lnTo>
                          <a:pt x="24" y="14"/>
                        </a:lnTo>
                        <a:lnTo>
                          <a:pt x="40" y="22"/>
                        </a:lnTo>
                        <a:lnTo>
                          <a:pt x="46" y="24"/>
                        </a:lnTo>
                        <a:lnTo>
                          <a:pt x="54" y="26"/>
                        </a:lnTo>
                        <a:lnTo>
                          <a:pt x="60" y="26"/>
                        </a:lnTo>
                        <a:lnTo>
                          <a:pt x="66" y="24"/>
                        </a:lnTo>
                        <a:lnTo>
                          <a:pt x="74" y="20"/>
                        </a:lnTo>
                        <a:lnTo>
                          <a:pt x="74" y="30"/>
                        </a:lnTo>
                        <a:lnTo>
                          <a:pt x="74" y="34"/>
                        </a:lnTo>
                        <a:lnTo>
                          <a:pt x="76" y="36"/>
                        </a:lnTo>
                        <a:lnTo>
                          <a:pt x="82" y="42"/>
                        </a:lnTo>
                        <a:lnTo>
                          <a:pt x="78" y="44"/>
                        </a:lnTo>
                        <a:lnTo>
                          <a:pt x="72" y="44"/>
                        </a:lnTo>
                        <a:lnTo>
                          <a:pt x="60" y="46"/>
                        </a:lnTo>
                        <a:lnTo>
                          <a:pt x="60" y="62"/>
                        </a:lnTo>
                        <a:lnTo>
                          <a:pt x="52" y="60"/>
                        </a:lnTo>
                        <a:lnTo>
                          <a:pt x="44" y="56"/>
                        </a:lnTo>
                        <a:lnTo>
                          <a:pt x="38" y="54"/>
                        </a:lnTo>
                        <a:lnTo>
                          <a:pt x="28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9" name="î$ľïḋé">
                    <a:extLst>
                      <a:ext uri="{FF2B5EF4-FFF2-40B4-BE49-F238E27FC236}">
                        <a16:creationId xmlns="" xmlns:a16="http://schemas.microsoft.com/office/drawing/2014/main" id="{78164AE1-6AB7-464C-8371-E388EA0624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9823" y="2598314"/>
                    <a:ext cx="238258" cy="246586"/>
                  </a:xfrm>
                  <a:custGeom>
                    <a:avLst/>
                    <a:gdLst>
                      <a:gd name="T0" fmla="*/ 2147483647 w 136"/>
                      <a:gd name="T1" fmla="*/ 2147483647 h 148"/>
                      <a:gd name="T2" fmla="*/ 2147483647 w 136"/>
                      <a:gd name="T3" fmla="*/ 0 h 148"/>
                      <a:gd name="T4" fmla="*/ 2147483647 w 136"/>
                      <a:gd name="T5" fmla="*/ 2147483647 h 148"/>
                      <a:gd name="T6" fmla="*/ 2147483647 w 136"/>
                      <a:gd name="T7" fmla="*/ 2147483647 h 148"/>
                      <a:gd name="T8" fmla="*/ 2147483647 w 136"/>
                      <a:gd name="T9" fmla="*/ 2147483647 h 148"/>
                      <a:gd name="T10" fmla="*/ 2147483647 w 136"/>
                      <a:gd name="T11" fmla="*/ 2147483647 h 148"/>
                      <a:gd name="T12" fmla="*/ 2147483647 w 136"/>
                      <a:gd name="T13" fmla="*/ 2147483647 h 148"/>
                      <a:gd name="T14" fmla="*/ 2147483647 w 136"/>
                      <a:gd name="T15" fmla="*/ 2147483647 h 148"/>
                      <a:gd name="T16" fmla="*/ 2147483647 w 136"/>
                      <a:gd name="T17" fmla="*/ 2147483647 h 148"/>
                      <a:gd name="T18" fmla="*/ 2147483647 w 136"/>
                      <a:gd name="T19" fmla="*/ 2147483647 h 148"/>
                      <a:gd name="T20" fmla="*/ 2147483647 w 136"/>
                      <a:gd name="T21" fmla="*/ 2147483647 h 148"/>
                      <a:gd name="T22" fmla="*/ 2147483647 w 136"/>
                      <a:gd name="T23" fmla="*/ 2147483647 h 148"/>
                      <a:gd name="T24" fmla="*/ 2147483647 w 136"/>
                      <a:gd name="T25" fmla="*/ 2147483647 h 148"/>
                      <a:gd name="T26" fmla="*/ 2147483647 w 136"/>
                      <a:gd name="T27" fmla="*/ 2147483647 h 148"/>
                      <a:gd name="T28" fmla="*/ 2147483647 w 136"/>
                      <a:gd name="T29" fmla="*/ 2147483647 h 148"/>
                      <a:gd name="T30" fmla="*/ 2147483647 w 136"/>
                      <a:gd name="T31" fmla="*/ 2147483647 h 148"/>
                      <a:gd name="T32" fmla="*/ 2147483647 w 136"/>
                      <a:gd name="T33" fmla="*/ 2147483647 h 148"/>
                      <a:gd name="T34" fmla="*/ 2147483647 w 136"/>
                      <a:gd name="T35" fmla="*/ 2147483647 h 148"/>
                      <a:gd name="T36" fmla="*/ 2147483647 w 136"/>
                      <a:gd name="T37" fmla="*/ 2147483647 h 148"/>
                      <a:gd name="T38" fmla="*/ 2147483647 w 136"/>
                      <a:gd name="T39" fmla="*/ 2147483647 h 148"/>
                      <a:gd name="T40" fmla="*/ 2147483647 w 136"/>
                      <a:gd name="T41" fmla="*/ 2147483647 h 148"/>
                      <a:gd name="T42" fmla="*/ 2147483647 w 136"/>
                      <a:gd name="T43" fmla="*/ 2147483647 h 148"/>
                      <a:gd name="T44" fmla="*/ 2147483647 w 136"/>
                      <a:gd name="T45" fmla="*/ 2147483647 h 148"/>
                      <a:gd name="T46" fmla="*/ 2147483647 w 136"/>
                      <a:gd name="T47" fmla="*/ 2147483647 h 148"/>
                      <a:gd name="T48" fmla="*/ 0 w 136"/>
                      <a:gd name="T49" fmla="*/ 2147483647 h 148"/>
                      <a:gd name="T50" fmla="*/ 2147483647 w 136"/>
                      <a:gd name="T51" fmla="*/ 2147483647 h 148"/>
                      <a:gd name="T52" fmla="*/ 2147483647 w 136"/>
                      <a:gd name="T53" fmla="*/ 2147483647 h 148"/>
                      <a:gd name="T54" fmla="*/ 2147483647 w 136"/>
                      <a:gd name="T55" fmla="*/ 2147483647 h 148"/>
                      <a:gd name="T56" fmla="*/ 2147483647 w 136"/>
                      <a:gd name="T57" fmla="*/ 2147483647 h 148"/>
                      <a:gd name="T58" fmla="*/ 2147483647 w 136"/>
                      <a:gd name="T59" fmla="*/ 2147483647 h 148"/>
                      <a:gd name="T60" fmla="*/ 2147483647 w 136"/>
                      <a:gd name="T61" fmla="*/ 2147483647 h 148"/>
                      <a:gd name="T62" fmla="*/ 2147483647 w 136"/>
                      <a:gd name="T63" fmla="*/ 2147483647 h 148"/>
                      <a:gd name="T64" fmla="*/ 2147483647 w 136"/>
                      <a:gd name="T65" fmla="*/ 2147483647 h 148"/>
                      <a:gd name="T66" fmla="*/ 2147483647 w 136"/>
                      <a:gd name="T67" fmla="*/ 2147483647 h 148"/>
                      <a:gd name="T68" fmla="*/ 2147483647 w 136"/>
                      <a:gd name="T69" fmla="*/ 2147483647 h 148"/>
                      <a:gd name="T70" fmla="*/ 2147483647 w 136"/>
                      <a:gd name="T71" fmla="*/ 2147483647 h 148"/>
                      <a:gd name="T72" fmla="*/ 2147483647 w 136"/>
                      <a:gd name="T73" fmla="*/ 2147483647 h 148"/>
                      <a:gd name="T74" fmla="*/ 2147483647 w 136"/>
                      <a:gd name="T75" fmla="*/ 2147483647 h 148"/>
                      <a:gd name="T76" fmla="*/ 2147483647 w 136"/>
                      <a:gd name="T77" fmla="*/ 2147483647 h 148"/>
                      <a:gd name="T78" fmla="*/ 2147483647 w 136"/>
                      <a:gd name="T79" fmla="*/ 2147483647 h 148"/>
                      <a:gd name="T80" fmla="*/ 2147483647 w 136"/>
                      <a:gd name="T81" fmla="*/ 2147483647 h 148"/>
                      <a:gd name="T82" fmla="*/ 2147483647 w 136"/>
                      <a:gd name="T83" fmla="*/ 2147483647 h 148"/>
                      <a:gd name="T84" fmla="*/ 2147483647 w 136"/>
                      <a:gd name="T85" fmla="*/ 2147483647 h 148"/>
                      <a:gd name="T86" fmla="*/ 2147483647 w 136"/>
                      <a:gd name="T87" fmla="*/ 2147483647 h 148"/>
                      <a:gd name="T88" fmla="*/ 2147483647 w 136"/>
                      <a:gd name="T89" fmla="*/ 2147483647 h 148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6"/>
                      <a:gd name="T136" fmla="*/ 0 h 148"/>
                      <a:gd name="T137" fmla="*/ 136 w 136"/>
                      <a:gd name="T138" fmla="*/ 148 h 148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6" h="148">
                        <a:moveTo>
                          <a:pt x="76" y="12"/>
                        </a:move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6" y="0"/>
                        </a:lnTo>
                        <a:lnTo>
                          <a:pt x="98" y="10"/>
                        </a:lnTo>
                        <a:lnTo>
                          <a:pt x="110" y="24"/>
                        </a:lnTo>
                        <a:lnTo>
                          <a:pt x="116" y="30"/>
                        </a:lnTo>
                        <a:lnTo>
                          <a:pt x="118" y="38"/>
                        </a:lnTo>
                        <a:lnTo>
                          <a:pt x="122" y="46"/>
                        </a:lnTo>
                        <a:lnTo>
                          <a:pt x="122" y="52"/>
                        </a:lnTo>
                        <a:lnTo>
                          <a:pt x="120" y="56"/>
                        </a:lnTo>
                        <a:lnTo>
                          <a:pt x="118" y="60"/>
                        </a:lnTo>
                        <a:lnTo>
                          <a:pt x="126" y="78"/>
                        </a:lnTo>
                        <a:lnTo>
                          <a:pt x="136" y="102"/>
                        </a:lnTo>
                        <a:lnTo>
                          <a:pt x="134" y="110"/>
                        </a:lnTo>
                        <a:lnTo>
                          <a:pt x="132" y="114"/>
                        </a:lnTo>
                        <a:lnTo>
                          <a:pt x="130" y="114"/>
                        </a:lnTo>
                        <a:lnTo>
                          <a:pt x="126" y="114"/>
                        </a:lnTo>
                        <a:lnTo>
                          <a:pt x="126" y="110"/>
                        </a:lnTo>
                        <a:lnTo>
                          <a:pt x="130" y="106"/>
                        </a:lnTo>
                        <a:lnTo>
                          <a:pt x="122" y="108"/>
                        </a:lnTo>
                        <a:lnTo>
                          <a:pt x="118" y="110"/>
                        </a:lnTo>
                        <a:lnTo>
                          <a:pt x="116" y="120"/>
                        </a:lnTo>
                        <a:lnTo>
                          <a:pt x="116" y="116"/>
                        </a:lnTo>
                        <a:lnTo>
                          <a:pt x="114" y="114"/>
                        </a:lnTo>
                        <a:lnTo>
                          <a:pt x="108" y="120"/>
                        </a:lnTo>
                        <a:lnTo>
                          <a:pt x="104" y="122"/>
                        </a:lnTo>
                        <a:lnTo>
                          <a:pt x="100" y="122"/>
                        </a:lnTo>
                        <a:lnTo>
                          <a:pt x="92" y="122"/>
                        </a:lnTo>
                        <a:lnTo>
                          <a:pt x="88" y="120"/>
                        </a:lnTo>
                        <a:lnTo>
                          <a:pt x="84" y="120"/>
                        </a:lnTo>
                        <a:lnTo>
                          <a:pt x="82" y="120"/>
                        </a:lnTo>
                        <a:lnTo>
                          <a:pt x="82" y="122"/>
                        </a:lnTo>
                        <a:lnTo>
                          <a:pt x="86" y="128"/>
                        </a:lnTo>
                        <a:lnTo>
                          <a:pt x="90" y="132"/>
                        </a:lnTo>
                        <a:lnTo>
                          <a:pt x="86" y="138"/>
                        </a:lnTo>
                        <a:lnTo>
                          <a:pt x="82" y="148"/>
                        </a:lnTo>
                        <a:lnTo>
                          <a:pt x="74" y="144"/>
                        </a:lnTo>
                        <a:lnTo>
                          <a:pt x="70" y="138"/>
                        </a:lnTo>
                        <a:lnTo>
                          <a:pt x="66" y="132"/>
                        </a:lnTo>
                        <a:lnTo>
                          <a:pt x="64" y="122"/>
                        </a:lnTo>
                        <a:lnTo>
                          <a:pt x="54" y="122"/>
                        </a:lnTo>
                        <a:lnTo>
                          <a:pt x="46" y="124"/>
                        </a:lnTo>
                        <a:lnTo>
                          <a:pt x="38" y="126"/>
                        </a:lnTo>
                        <a:lnTo>
                          <a:pt x="30" y="130"/>
                        </a:lnTo>
                        <a:lnTo>
                          <a:pt x="20" y="130"/>
                        </a:lnTo>
                        <a:lnTo>
                          <a:pt x="20" y="136"/>
                        </a:lnTo>
                        <a:lnTo>
                          <a:pt x="8" y="134"/>
                        </a:lnTo>
                        <a:lnTo>
                          <a:pt x="2" y="134"/>
                        </a:lnTo>
                        <a:lnTo>
                          <a:pt x="0" y="132"/>
                        </a:lnTo>
                        <a:lnTo>
                          <a:pt x="0" y="128"/>
                        </a:lnTo>
                        <a:lnTo>
                          <a:pt x="6" y="126"/>
                        </a:lnTo>
                        <a:lnTo>
                          <a:pt x="8" y="124"/>
                        </a:lnTo>
                        <a:lnTo>
                          <a:pt x="14" y="116"/>
                        </a:lnTo>
                        <a:lnTo>
                          <a:pt x="20" y="108"/>
                        </a:lnTo>
                        <a:lnTo>
                          <a:pt x="24" y="106"/>
                        </a:lnTo>
                        <a:lnTo>
                          <a:pt x="28" y="106"/>
                        </a:lnTo>
                        <a:lnTo>
                          <a:pt x="34" y="106"/>
                        </a:lnTo>
                        <a:lnTo>
                          <a:pt x="36" y="104"/>
                        </a:lnTo>
                        <a:lnTo>
                          <a:pt x="42" y="102"/>
                        </a:lnTo>
                        <a:lnTo>
                          <a:pt x="46" y="102"/>
                        </a:lnTo>
                        <a:lnTo>
                          <a:pt x="52" y="102"/>
                        </a:lnTo>
                        <a:lnTo>
                          <a:pt x="54" y="104"/>
                        </a:lnTo>
                        <a:lnTo>
                          <a:pt x="60" y="108"/>
                        </a:lnTo>
                        <a:lnTo>
                          <a:pt x="62" y="106"/>
                        </a:lnTo>
                        <a:lnTo>
                          <a:pt x="62" y="102"/>
                        </a:lnTo>
                        <a:lnTo>
                          <a:pt x="62" y="96"/>
                        </a:lnTo>
                        <a:lnTo>
                          <a:pt x="60" y="94"/>
                        </a:lnTo>
                        <a:lnTo>
                          <a:pt x="62" y="90"/>
                        </a:lnTo>
                        <a:lnTo>
                          <a:pt x="64" y="86"/>
                        </a:lnTo>
                        <a:lnTo>
                          <a:pt x="68" y="84"/>
                        </a:lnTo>
                        <a:lnTo>
                          <a:pt x="68" y="80"/>
                        </a:lnTo>
                        <a:lnTo>
                          <a:pt x="68" y="78"/>
                        </a:lnTo>
                        <a:lnTo>
                          <a:pt x="68" y="74"/>
                        </a:lnTo>
                        <a:lnTo>
                          <a:pt x="70" y="78"/>
                        </a:lnTo>
                        <a:lnTo>
                          <a:pt x="68" y="82"/>
                        </a:lnTo>
                        <a:lnTo>
                          <a:pt x="76" y="80"/>
                        </a:lnTo>
                        <a:lnTo>
                          <a:pt x="82" y="78"/>
                        </a:lnTo>
                        <a:lnTo>
                          <a:pt x="86" y="76"/>
                        </a:lnTo>
                        <a:lnTo>
                          <a:pt x="90" y="72"/>
                        </a:lnTo>
                        <a:lnTo>
                          <a:pt x="92" y="60"/>
                        </a:lnTo>
                        <a:lnTo>
                          <a:pt x="94" y="50"/>
                        </a:lnTo>
                        <a:lnTo>
                          <a:pt x="94" y="44"/>
                        </a:lnTo>
                        <a:lnTo>
                          <a:pt x="92" y="40"/>
                        </a:lnTo>
                        <a:lnTo>
                          <a:pt x="88" y="32"/>
                        </a:lnTo>
                        <a:lnTo>
                          <a:pt x="84" y="26"/>
                        </a:lnTo>
                        <a:lnTo>
                          <a:pt x="82" y="24"/>
                        </a:lnTo>
                        <a:lnTo>
                          <a:pt x="80" y="20"/>
                        </a:lnTo>
                        <a:lnTo>
                          <a:pt x="78" y="16"/>
                        </a:lnTo>
                        <a:lnTo>
                          <a:pt x="7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0" name="ïšḷïḋè">
                    <a:extLst>
                      <a:ext uri="{FF2B5EF4-FFF2-40B4-BE49-F238E27FC236}">
                        <a16:creationId xmlns="" xmlns:a16="http://schemas.microsoft.com/office/drawing/2014/main" id="{21772E90-7A1E-4975-B2D1-3B739366A7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74913" y="2816880"/>
                    <a:ext cx="53711" cy="42031"/>
                  </a:xfrm>
                  <a:custGeom>
                    <a:avLst/>
                    <a:gdLst>
                      <a:gd name="T0" fmla="*/ 2147483647 w 32"/>
                      <a:gd name="T1" fmla="*/ 2147483647 h 26"/>
                      <a:gd name="T2" fmla="*/ 2147483647 w 32"/>
                      <a:gd name="T3" fmla="*/ 2147483647 h 26"/>
                      <a:gd name="T4" fmla="*/ 2147483647 w 32"/>
                      <a:gd name="T5" fmla="*/ 0 h 26"/>
                      <a:gd name="T6" fmla="*/ 2147483647 w 32"/>
                      <a:gd name="T7" fmla="*/ 0 h 26"/>
                      <a:gd name="T8" fmla="*/ 2147483647 w 32"/>
                      <a:gd name="T9" fmla="*/ 2147483647 h 26"/>
                      <a:gd name="T10" fmla="*/ 2147483647 w 32"/>
                      <a:gd name="T11" fmla="*/ 2147483647 h 26"/>
                      <a:gd name="T12" fmla="*/ 2147483647 w 32"/>
                      <a:gd name="T13" fmla="*/ 2147483647 h 26"/>
                      <a:gd name="T14" fmla="*/ 2147483647 w 32"/>
                      <a:gd name="T15" fmla="*/ 2147483647 h 26"/>
                      <a:gd name="T16" fmla="*/ 2147483647 w 32"/>
                      <a:gd name="T17" fmla="*/ 2147483647 h 26"/>
                      <a:gd name="T18" fmla="*/ 2147483647 w 32"/>
                      <a:gd name="T19" fmla="*/ 2147483647 h 26"/>
                      <a:gd name="T20" fmla="*/ 2147483647 w 32"/>
                      <a:gd name="T21" fmla="*/ 2147483647 h 26"/>
                      <a:gd name="T22" fmla="*/ 2147483647 w 32"/>
                      <a:gd name="T23" fmla="*/ 2147483647 h 26"/>
                      <a:gd name="T24" fmla="*/ 2147483647 w 32"/>
                      <a:gd name="T25" fmla="*/ 2147483647 h 26"/>
                      <a:gd name="T26" fmla="*/ 2147483647 w 32"/>
                      <a:gd name="T27" fmla="*/ 2147483647 h 26"/>
                      <a:gd name="T28" fmla="*/ 0 w 32"/>
                      <a:gd name="T29" fmla="*/ 2147483647 h 26"/>
                      <a:gd name="T30" fmla="*/ 0 w 32"/>
                      <a:gd name="T31" fmla="*/ 2147483647 h 26"/>
                      <a:gd name="T32" fmla="*/ 2147483647 w 32"/>
                      <a:gd name="T33" fmla="*/ 2147483647 h 26"/>
                      <a:gd name="T34" fmla="*/ 2147483647 w 32"/>
                      <a:gd name="T35" fmla="*/ 2147483647 h 26"/>
                      <a:gd name="T36" fmla="*/ 2147483647 w 32"/>
                      <a:gd name="T37" fmla="*/ 2147483647 h 26"/>
                      <a:gd name="T38" fmla="*/ 2147483647 w 32"/>
                      <a:gd name="T39" fmla="*/ 2147483647 h 2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32"/>
                      <a:gd name="T61" fmla="*/ 0 h 26"/>
                      <a:gd name="T62" fmla="*/ 32 w 32"/>
                      <a:gd name="T63" fmla="*/ 26 h 2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32" h="26">
                        <a:moveTo>
                          <a:pt x="14" y="4"/>
                        </a:moveTo>
                        <a:lnTo>
                          <a:pt x="16" y="4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32" y="8"/>
                        </a:lnTo>
                        <a:lnTo>
                          <a:pt x="30" y="12"/>
                        </a:lnTo>
                        <a:lnTo>
                          <a:pt x="24" y="14"/>
                        </a:lnTo>
                        <a:lnTo>
                          <a:pt x="14" y="16"/>
                        </a:lnTo>
                        <a:lnTo>
                          <a:pt x="14" y="24"/>
                        </a:lnTo>
                        <a:lnTo>
                          <a:pt x="12" y="26"/>
                        </a:lnTo>
                        <a:lnTo>
                          <a:pt x="10" y="26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4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1" name="ïṩļíďé">
                    <a:extLst>
                      <a:ext uri="{FF2B5EF4-FFF2-40B4-BE49-F238E27FC236}">
                        <a16:creationId xmlns="" xmlns:a16="http://schemas.microsoft.com/office/drawing/2014/main" id="{0D498FB8-82C5-4C78-9660-CF15220127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2826687"/>
                    <a:ext cx="71616" cy="84063"/>
                  </a:xfrm>
                  <a:custGeom>
                    <a:avLst/>
                    <a:gdLst>
                      <a:gd name="T0" fmla="*/ 2147483647 w 40"/>
                      <a:gd name="T1" fmla="*/ 2147483647 h 52"/>
                      <a:gd name="T2" fmla="*/ 2147483647 w 40"/>
                      <a:gd name="T3" fmla="*/ 2147483647 h 52"/>
                      <a:gd name="T4" fmla="*/ 2147483647 w 40"/>
                      <a:gd name="T5" fmla="*/ 2147483647 h 52"/>
                      <a:gd name="T6" fmla="*/ 0 w 40"/>
                      <a:gd name="T7" fmla="*/ 2147483647 h 52"/>
                      <a:gd name="T8" fmla="*/ 2147483647 w 40"/>
                      <a:gd name="T9" fmla="*/ 2147483647 h 52"/>
                      <a:gd name="T10" fmla="*/ 2147483647 w 40"/>
                      <a:gd name="T11" fmla="*/ 2147483647 h 52"/>
                      <a:gd name="T12" fmla="*/ 2147483647 w 40"/>
                      <a:gd name="T13" fmla="*/ 0 h 52"/>
                      <a:gd name="T14" fmla="*/ 2147483647 w 40"/>
                      <a:gd name="T15" fmla="*/ 2147483647 h 52"/>
                      <a:gd name="T16" fmla="*/ 2147483647 w 40"/>
                      <a:gd name="T17" fmla="*/ 2147483647 h 52"/>
                      <a:gd name="T18" fmla="*/ 2147483647 w 40"/>
                      <a:gd name="T19" fmla="*/ 2147483647 h 52"/>
                      <a:gd name="T20" fmla="*/ 2147483647 w 40"/>
                      <a:gd name="T21" fmla="*/ 2147483647 h 52"/>
                      <a:gd name="T22" fmla="*/ 2147483647 w 40"/>
                      <a:gd name="T23" fmla="*/ 2147483647 h 52"/>
                      <a:gd name="T24" fmla="*/ 2147483647 w 40"/>
                      <a:gd name="T25" fmla="*/ 2147483647 h 52"/>
                      <a:gd name="T26" fmla="*/ 2147483647 w 40"/>
                      <a:gd name="T27" fmla="*/ 2147483647 h 52"/>
                      <a:gd name="T28" fmla="*/ 2147483647 w 40"/>
                      <a:gd name="T29" fmla="*/ 2147483647 h 52"/>
                      <a:gd name="T30" fmla="*/ 2147483647 w 40"/>
                      <a:gd name="T31" fmla="*/ 2147483647 h 52"/>
                      <a:gd name="T32" fmla="*/ 2147483647 w 40"/>
                      <a:gd name="T33" fmla="*/ 2147483647 h 52"/>
                      <a:gd name="T34" fmla="*/ 2147483647 w 40"/>
                      <a:gd name="T35" fmla="*/ 2147483647 h 52"/>
                      <a:gd name="T36" fmla="*/ 2147483647 w 40"/>
                      <a:gd name="T37" fmla="*/ 2147483647 h 52"/>
                      <a:gd name="T38" fmla="*/ 2147483647 w 40"/>
                      <a:gd name="T39" fmla="*/ 2147483647 h 52"/>
                      <a:gd name="T40" fmla="*/ 2147483647 w 40"/>
                      <a:gd name="T41" fmla="*/ 2147483647 h 52"/>
                      <a:gd name="T42" fmla="*/ 2147483647 w 40"/>
                      <a:gd name="T43" fmla="*/ 2147483647 h 52"/>
                      <a:gd name="T44" fmla="*/ 2147483647 w 40"/>
                      <a:gd name="T45" fmla="*/ 2147483647 h 52"/>
                      <a:gd name="T46" fmla="*/ 2147483647 w 40"/>
                      <a:gd name="T47" fmla="*/ 2147483647 h 52"/>
                      <a:gd name="T48" fmla="*/ 2147483647 w 40"/>
                      <a:gd name="T49" fmla="*/ 2147483647 h 52"/>
                      <a:gd name="T50" fmla="*/ 2147483647 w 40"/>
                      <a:gd name="T51" fmla="*/ 2147483647 h 52"/>
                      <a:gd name="T52" fmla="*/ 2147483647 w 40"/>
                      <a:gd name="T53" fmla="*/ 2147483647 h 52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40"/>
                      <a:gd name="T82" fmla="*/ 0 h 52"/>
                      <a:gd name="T83" fmla="*/ 40 w 40"/>
                      <a:gd name="T84" fmla="*/ 52 h 52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40" h="52">
                        <a:moveTo>
                          <a:pt x="12" y="24"/>
                        </a:move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6" y="4"/>
                        </a:lnTo>
                        <a:lnTo>
                          <a:pt x="14" y="0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2" y="16"/>
                        </a:lnTo>
                        <a:lnTo>
                          <a:pt x="40" y="22"/>
                        </a:lnTo>
                        <a:lnTo>
                          <a:pt x="36" y="24"/>
                        </a:lnTo>
                        <a:lnTo>
                          <a:pt x="34" y="28"/>
                        </a:lnTo>
                        <a:lnTo>
                          <a:pt x="36" y="32"/>
                        </a:lnTo>
                        <a:lnTo>
                          <a:pt x="38" y="36"/>
                        </a:lnTo>
                        <a:lnTo>
                          <a:pt x="38" y="40"/>
                        </a:lnTo>
                        <a:lnTo>
                          <a:pt x="40" y="42"/>
                        </a:lnTo>
                        <a:lnTo>
                          <a:pt x="38" y="48"/>
                        </a:lnTo>
                        <a:lnTo>
                          <a:pt x="38" y="52"/>
                        </a:lnTo>
                        <a:lnTo>
                          <a:pt x="32" y="50"/>
                        </a:lnTo>
                        <a:lnTo>
                          <a:pt x="24" y="46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8" y="30"/>
                        </a:lnTo>
                        <a:lnTo>
                          <a:pt x="12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2" name="íṡlîdê">
                    <a:extLst>
                      <a:ext uri="{FF2B5EF4-FFF2-40B4-BE49-F238E27FC236}">
                        <a16:creationId xmlns="" xmlns:a16="http://schemas.microsoft.com/office/drawing/2014/main" id="{34E8794A-A541-4EA2-9746-3D9CD4A058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35276" y="3088685"/>
                    <a:ext cx="42693" cy="95272"/>
                  </a:xfrm>
                  <a:custGeom>
                    <a:avLst/>
                    <a:gdLst>
                      <a:gd name="T0" fmla="*/ 2147483647 w 24"/>
                      <a:gd name="T1" fmla="*/ 0 h 56"/>
                      <a:gd name="T2" fmla="*/ 2147483647 w 24"/>
                      <a:gd name="T3" fmla="*/ 2147483647 h 56"/>
                      <a:gd name="T4" fmla="*/ 2147483647 w 24"/>
                      <a:gd name="T5" fmla="*/ 2147483647 h 56"/>
                      <a:gd name="T6" fmla="*/ 2147483647 w 24"/>
                      <a:gd name="T7" fmla="*/ 2147483647 h 56"/>
                      <a:gd name="T8" fmla="*/ 2147483647 w 24"/>
                      <a:gd name="T9" fmla="*/ 2147483647 h 56"/>
                      <a:gd name="T10" fmla="*/ 2147483647 w 24"/>
                      <a:gd name="T11" fmla="*/ 2147483647 h 56"/>
                      <a:gd name="T12" fmla="*/ 0 w 24"/>
                      <a:gd name="T13" fmla="*/ 2147483647 h 56"/>
                      <a:gd name="T14" fmla="*/ 0 w 24"/>
                      <a:gd name="T15" fmla="*/ 2147483647 h 56"/>
                      <a:gd name="T16" fmla="*/ 2147483647 w 24"/>
                      <a:gd name="T17" fmla="*/ 2147483647 h 56"/>
                      <a:gd name="T18" fmla="*/ 2147483647 w 24"/>
                      <a:gd name="T19" fmla="*/ 2147483647 h 56"/>
                      <a:gd name="T20" fmla="*/ 2147483647 w 24"/>
                      <a:gd name="T21" fmla="*/ 2147483647 h 56"/>
                      <a:gd name="T22" fmla="*/ 2147483647 w 24"/>
                      <a:gd name="T23" fmla="*/ 2147483647 h 56"/>
                      <a:gd name="T24" fmla="*/ 2147483647 w 24"/>
                      <a:gd name="T25" fmla="*/ 0 h 5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24"/>
                      <a:gd name="T40" fmla="*/ 0 h 56"/>
                      <a:gd name="T41" fmla="*/ 24 w 24"/>
                      <a:gd name="T42" fmla="*/ 56 h 5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24" h="56">
                        <a:moveTo>
                          <a:pt x="24" y="0"/>
                        </a:moveTo>
                        <a:lnTo>
                          <a:pt x="24" y="12"/>
                        </a:lnTo>
                        <a:lnTo>
                          <a:pt x="22" y="32"/>
                        </a:lnTo>
                        <a:lnTo>
                          <a:pt x="16" y="56"/>
                        </a:lnTo>
                        <a:lnTo>
                          <a:pt x="4" y="44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0" y="20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3" name="ïṡḻídè">
                    <a:extLst>
                      <a:ext uri="{FF2B5EF4-FFF2-40B4-BE49-F238E27FC236}">
                        <a16:creationId xmlns="" xmlns:a16="http://schemas.microsoft.com/office/drawing/2014/main" id="{2F51F90A-40B3-43E7-A498-BC5FB968A6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46061" y="3242801"/>
                    <a:ext cx="57844" cy="57443"/>
                  </a:xfrm>
                  <a:custGeom>
                    <a:avLst/>
                    <a:gdLst>
                      <a:gd name="T0" fmla="*/ 2147483647 w 34"/>
                      <a:gd name="T1" fmla="*/ 2147483647 h 36"/>
                      <a:gd name="T2" fmla="*/ 2147483647 w 34"/>
                      <a:gd name="T3" fmla="*/ 2147483647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2147483647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0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4"/>
                      <a:gd name="T46" fmla="*/ 0 h 36"/>
                      <a:gd name="T47" fmla="*/ 34 w 34"/>
                      <a:gd name="T48" fmla="*/ 36 h 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4" h="36">
                        <a:moveTo>
                          <a:pt x="18" y="36"/>
                        </a:moveTo>
                        <a:lnTo>
                          <a:pt x="12" y="34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0" y="20"/>
                        </a:lnTo>
                        <a:lnTo>
                          <a:pt x="2" y="16"/>
                        </a:lnTo>
                        <a:lnTo>
                          <a:pt x="4" y="12"/>
                        </a:lnTo>
                        <a:lnTo>
                          <a:pt x="12" y="6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34" y="10"/>
                        </a:lnTo>
                        <a:lnTo>
                          <a:pt x="30" y="20"/>
                        </a:lnTo>
                        <a:lnTo>
                          <a:pt x="24" y="32"/>
                        </a:lnTo>
                        <a:lnTo>
                          <a:pt x="22" y="34"/>
                        </a:lnTo>
                        <a:lnTo>
                          <a:pt x="1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4" name="iS1îḓê">
                    <a:extLst>
                      <a:ext uri="{FF2B5EF4-FFF2-40B4-BE49-F238E27FC236}">
                        <a16:creationId xmlns="" xmlns:a16="http://schemas.microsoft.com/office/drawing/2014/main" id="{74CDF1E8-25C0-4CE3-986D-7D2743BD30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69313" y="3560840"/>
                    <a:ext cx="64729" cy="120491"/>
                  </a:xfrm>
                  <a:custGeom>
                    <a:avLst/>
                    <a:gdLst>
                      <a:gd name="T0" fmla="*/ 2147483647 w 36"/>
                      <a:gd name="T1" fmla="*/ 2147483647 h 70"/>
                      <a:gd name="T2" fmla="*/ 2147483647 w 36"/>
                      <a:gd name="T3" fmla="*/ 2147483647 h 70"/>
                      <a:gd name="T4" fmla="*/ 2147483647 w 36"/>
                      <a:gd name="T5" fmla="*/ 2147483647 h 70"/>
                      <a:gd name="T6" fmla="*/ 2147483647 w 36"/>
                      <a:gd name="T7" fmla="*/ 2147483647 h 70"/>
                      <a:gd name="T8" fmla="*/ 2147483647 w 36"/>
                      <a:gd name="T9" fmla="*/ 2147483647 h 70"/>
                      <a:gd name="T10" fmla="*/ 2147483647 w 36"/>
                      <a:gd name="T11" fmla="*/ 2147483647 h 70"/>
                      <a:gd name="T12" fmla="*/ 2147483647 w 36"/>
                      <a:gd name="T13" fmla="*/ 2147483647 h 70"/>
                      <a:gd name="T14" fmla="*/ 2147483647 w 36"/>
                      <a:gd name="T15" fmla="*/ 2147483647 h 70"/>
                      <a:gd name="T16" fmla="*/ 2147483647 w 36"/>
                      <a:gd name="T17" fmla="*/ 2147483647 h 70"/>
                      <a:gd name="T18" fmla="*/ 2147483647 w 36"/>
                      <a:gd name="T19" fmla="*/ 2147483647 h 70"/>
                      <a:gd name="T20" fmla="*/ 0 w 36"/>
                      <a:gd name="T21" fmla="*/ 2147483647 h 70"/>
                      <a:gd name="T22" fmla="*/ 2147483647 w 36"/>
                      <a:gd name="T23" fmla="*/ 2147483647 h 70"/>
                      <a:gd name="T24" fmla="*/ 2147483647 w 36"/>
                      <a:gd name="T25" fmla="*/ 2147483647 h 70"/>
                      <a:gd name="T26" fmla="*/ 2147483647 w 36"/>
                      <a:gd name="T27" fmla="*/ 2147483647 h 70"/>
                      <a:gd name="T28" fmla="*/ 2147483647 w 36"/>
                      <a:gd name="T29" fmla="*/ 0 h 70"/>
                      <a:gd name="T30" fmla="*/ 2147483647 w 36"/>
                      <a:gd name="T31" fmla="*/ 2147483647 h 70"/>
                      <a:gd name="T32" fmla="*/ 2147483647 w 36"/>
                      <a:gd name="T33" fmla="*/ 2147483647 h 70"/>
                      <a:gd name="T34" fmla="*/ 2147483647 w 36"/>
                      <a:gd name="T35" fmla="*/ 2147483647 h 70"/>
                      <a:gd name="T36" fmla="*/ 2147483647 w 36"/>
                      <a:gd name="T37" fmla="*/ 2147483647 h 70"/>
                      <a:gd name="T38" fmla="*/ 2147483647 w 36"/>
                      <a:gd name="T39" fmla="*/ 2147483647 h 70"/>
                      <a:gd name="T40" fmla="*/ 2147483647 w 36"/>
                      <a:gd name="T41" fmla="*/ 2147483647 h 7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6"/>
                      <a:gd name="T64" fmla="*/ 0 h 70"/>
                      <a:gd name="T65" fmla="*/ 36 w 36"/>
                      <a:gd name="T66" fmla="*/ 70 h 7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6" h="70">
                        <a:moveTo>
                          <a:pt x="36" y="52"/>
                        </a:moveTo>
                        <a:lnTo>
                          <a:pt x="34" y="58"/>
                        </a:lnTo>
                        <a:lnTo>
                          <a:pt x="30" y="64"/>
                        </a:lnTo>
                        <a:lnTo>
                          <a:pt x="22" y="68"/>
                        </a:lnTo>
                        <a:lnTo>
                          <a:pt x="16" y="70"/>
                        </a:lnTo>
                        <a:lnTo>
                          <a:pt x="12" y="68"/>
                        </a:lnTo>
                        <a:lnTo>
                          <a:pt x="8" y="64"/>
                        </a:lnTo>
                        <a:lnTo>
                          <a:pt x="6" y="60"/>
                        </a:lnTo>
                        <a:lnTo>
                          <a:pt x="4" y="54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4"/>
                        </a:lnTo>
                        <a:lnTo>
                          <a:pt x="4" y="18"/>
                        </a:lnTo>
                        <a:lnTo>
                          <a:pt x="6" y="10"/>
                        </a:lnTo>
                        <a:lnTo>
                          <a:pt x="8" y="0"/>
                        </a:lnTo>
                        <a:lnTo>
                          <a:pt x="14" y="2"/>
                        </a:lnTo>
                        <a:lnTo>
                          <a:pt x="16" y="8"/>
                        </a:lnTo>
                        <a:lnTo>
                          <a:pt x="26" y="20"/>
                        </a:lnTo>
                        <a:lnTo>
                          <a:pt x="34" y="36"/>
                        </a:lnTo>
                        <a:lnTo>
                          <a:pt x="36" y="44"/>
                        </a:lnTo>
                        <a:lnTo>
                          <a:pt x="36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5" name="íṣḻiḓè">
                    <a:extLst>
                      <a:ext uri="{FF2B5EF4-FFF2-40B4-BE49-F238E27FC236}">
                        <a16:creationId xmlns="" xmlns:a16="http://schemas.microsoft.com/office/drawing/2014/main" id="{F799A9DD-B551-4259-B519-FEE0464F77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39479" y="3144726"/>
                    <a:ext cx="261671" cy="452541"/>
                  </a:xfrm>
                  <a:custGeom>
                    <a:avLst/>
                    <a:gdLst>
                      <a:gd name="T0" fmla="*/ 2147483647 w 150"/>
                      <a:gd name="T1" fmla="*/ 2147483647 h 270"/>
                      <a:gd name="T2" fmla="*/ 2147483647 w 150"/>
                      <a:gd name="T3" fmla="*/ 2147483647 h 270"/>
                      <a:gd name="T4" fmla="*/ 2147483647 w 150"/>
                      <a:gd name="T5" fmla="*/ 2147483647 h 270"/>
                      <a:gd name="T6" fmla="*/ 2147483647 w 150"/>
                      <a:gd name="T7" fmla="*/ 2147483647 h 270"/>
                      <a:gd name="T8" fmla="*/ 2147483647 w 150"/>
                      <a:gd name="T9" fmla="*/ 2147483647 h 270"/>
                      <a:gd name="T10" fmla="*/ 2147483647 w 150"/>
                      <a:gd name="T11" fmla="*/ 2147483647 h 270"/>
                      <a:gd name="T12" fmla="*/ 2147483647 w 150"/>
                      <a:gd name="T13" fmla="*/ 2147483647 h 270"/>
                      <a:gd name="T14" fmla="*/ 2147483647 w 150"/>
                      <a:gd name="T15" fmla="*/ 2147483647 h 270"/>
                      <a:gd name="T16" fmla="*/ 2147483647 w 150"/>
                      <a:gd name="T17" fmla="*/ 2147483647 h 270"/>
                      <a:gd name="T18" fmla="*/ 2147483647 w 150"/>
                      <a:gd name="T19" fmla="*/ 2147483647 h 270"/>
                      <a:gd name="T20" fmla="*/ 2147483647 w 150"/>
                      <a:gd name="T21" fmla="*/ 2147483647 h 270"/>
                      <a:gd name="T22" fmla="*/ 2147483647 w 150"/>
                      <a:gd name="T23" fmla="*/ 2147483647 h 270"/>
                      <a:gd name="T24" fmla="*/ 2147483647 w 150"/>
                      <a:gd name="T25" fmla="*/ 2147483647 h 270"/>
                      <a:gd name="T26" fmla="*/ 2147483647 w 150"/>
                      <a:gd name="T27" fmla="*/ 2147483647 h 270"/>
                      <a:gd name="T28" fmla="*/ 2147483647 w 150"/>
                      <a:gd name="T29" fmla="*/ 2147483647 h 270"/>
                      <a:gd name="T30" fmla="*/ 2147483647 w 150"/>
                      <a:gd name="T31" fmla="*/ 2147483647 h 270"/>
                      <a:gd name="T32" fmla="*/ 2147483647 w 150"/>
                      <a:gd name="T33" fmla="*/ 2147483647 h 270"/>
                      <a:gd name="T34" fmla="*/ 2147483647 w 150"/>
                      <a:gd name="T35" fmla="*/ 2147483647 h 270"/>
                      <a:gd name="T36" fmla="*/ 0 w 150"/>
                      <a:gd name="T37" fmla="*/ 2147483647 h 270"/>
                      <a:gd name="T38" fmla="*/ 2147483647 w 150"/>
                      <a:gd name="T39" fmla="*/ 2147483647 h 270"/>
                      <a:gd name="T40" fmla="*/ 2147483647 w 150"/>
                      <a:gd name="T41" fmla="*/ 2147483647 h 270"/>
                      <a:gd name="T42" fmla="*/ 2147483647 w 150"/>
                      <a:gd name="T43" fmla="*/ 2147483647 h 270"/>
                      <a:gd name="T44" fmla="*/ 2147483647 w 150"/>
                      <a:gd name="T45" fmla="*/ 2147483647 h 270"/>
                      <a:gd name="T46" fmla="*/ 2147483647 w 150"/>
                      <a:gd name="T47" fmla="*/ 2147483647 h 270"/>
                      <a:gd name="T48" fmla="*/ 2147483647 w 150"/>
                      <a:gd name="T49" fmla="*/ 2147483647 h 270"/>
                      <a:gd name="T50" fmla="*/ 2147483647 w 150"/>
                      <a:gd name="T51" fmla="*/ 2147483647 h 270"/>
                      <a:gd name="T52" fmla="*/ 2147483647 w 150"/>
                      <a:gd name="T53" fmla="*/ 2147483647 h 270"/>
                      <a:gd name="T54" fmla="*/ 2147483647 w 150"/>
                      <a:gd name="T55" fmla="*/ 2147483647 h 270"/>
                      <a:gd name="T56" fmla="*/ 2147483647 w 150"/>
                      <a:gd name="T57" fmla="*/ 2147483647 h 270"/>
                      <a:gd name="T58" fmla="*/ 2147483647 w 150"/>
                      <a:gd name="T59" fmla="*/ 2147483647 h 270"/>
                      <a:gd name="T60" fmla="*/ 2147483647 w 150"/>
                      <a:gd name="T61" fmla="*/ 2147483647 h 270"/>
                      <a:gd name="T62" fmla="*/ 2147483647 w 150"/>
                      <a:gd name="T63" fmla="*/ 2147483647 h 270"/>
                      <a:gd name="T64" fmla="*/ 2147483647 w 150"/>
                      <a:gd name="T65" fmla="*/ 2147483647 h 270"/>
                      <a:gd name="T66" fmla="*/ 2147483647 w 150"/>
                      <a:gd name="T67" fmla="*/ 2147483647 h 270"/>
                      <a:gd name="T68" fmla="*/ 2147483647 w 150"/>
                      <a:gd name="T69" fmla="*/ 2147483647 h 270"/>
                      <a:gd name="T70" fmla="*/ 2147483647 w 150"/>
                      <a:gd name="T71" fmla="*/ 2147483647 h 270"/>
                      <a:gd name="T72" fmla="*/ 2147483647 w 150"/>
                      <a:gd name="T73" fmla="*/ 2147483647 h 270"/>
                      <a:gd name="T74" fmla="*/ 2147483647 w 150"/>
                      <a:gd name="T75" fmla="*/ 2147483647 h 270"/>
                      <a:gd name="T76" fmla="*/ 2147483647 w 150"/>
                      <a:gd name="T77" fmla="*/ 2147483647 h 270"/>
                      <a:gd name="T78" fmla="*/ 2147483647 w 150"/>
                      <a:gd name="T79" fmla="*/ 2147483647 h 270"/>
                      <a:gd name="T80" fmla="*/ 2147483647 w 150"/>
                      <a:gd name="T81" fmla="*/ 2147483647 h 270"/>
                      <a:gd name="T82" fmla="*/ 2147483647 w 150"/>
                      <a:gd name="T83" fmla="*/ 2147483647 h 270"/>
                      <a:gd name="T84" fmla="*/ 2147483647 w 150"/>
                      <a:gd name="T85" fmla="*/ 2147483647 h 270"/>
                      <a:gd name="T86" fmla="*/ 2147483647 w 150"/>
                      <a:gd name="T87" fmla="*/ 2147483647 h 270"/>
                      <a:gd name="T88" fmla="*/ 2147483647 w 150"/>
                      <a:gd name="T89" fmla="*/ 2147483647 h 270"/>
                      <a:gd name="T90" fmla="*/ 2147483647 w 150"/>
                      <a:gd name="T91" fmla="*/ 2147483647 h 270"/>
                      <a:gd name="T92" fmla="*/ 2147483647 w 150"/>
                      <a:gd name="T93" fmla="*/ 2147483647 h 270"/>
                      <a:gd name="T94" fmla="*/ 2147483647 w 150"/>
                      <a:gd name="T95" fmla="*/ 2147483647 h 270"/>
                      <a:gd name="T96" fmla="*/ 2147483647 w 150"/>
                      <a:gd name="T97" fmla="*/ 2147483647 h 270"/>
                      <a:gd name="T98" fmla="*/ 2147483647 w 150"/>
                      <a:gd name="T99" fmla="*/ 2147483647 h 270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50"/>
                      <a:gd name="T151" fmla="*/ 0 h 270"/>
                      <a:gd name="T152" fmla="*/ 150 w 150"/>
                      <a:gd name="T153" fmla="*/ 270 h 270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50" h="270">
                        <a:moveTo>
                          <a:pt x="64" y="232"/>
                        </a:moveTo>
                        <a:lnTo>
                          <a:pt x="70" y="228"/>
                        </a:lnTo>
                        <a:lnTo>
                          <a:pt x="78" y="226"/>
                        </a:lnTo>
                        <a:lnTo>
                          <a:pt x="96" y="220"/>
                        </a:lnTo>
                        <a:lnTo>
                          <a:pt x="92" y="216"/>
                        </a:lnTo>
                        <a:lnTo>
                          <a:pt x="90" y="216"/>
                        </a:lnTo>
                        <a:lnTo>
                          <a:pt x="88" y="214"/>
                        </a:lnTo>
                        <a:lnTo>
                          <a:pt x="112" y="200"/>
                        </a:lnTo>
                        <a:lnTo>
                          <a:pt x="114" y="198"/>
                        </a:lnTo>
                        <a:lnTo>
                          <a:pt x="116" y="194"/>
                        </a:lnTo>
                        <a:lnTo>
                          <a:pt x="114" y="190"/>
                        </a:lnTo>
                        <a:lnTo>
                          <a:pt x="114" y="186"/>
                        </a:lnTo>
                        <a:lnTo>
                          <a:pt x="114" y="182"/>
                        </a:lnTo>
                        <a:lnTo>
                          <a:pt x="112" y="176"/>
                        </a:lnTo>
                        <a:lnTo>
                          <a:pt x="112" y="160"/>
                        </a:lnTo>
                        <a:lnTo>
                          <a:pt x="106" y="146"/>
                        </a:lnTo>
                        <a:lnTo>
                          <a:pt x="100" y="136"/>
                        </a:lnTo>
                        <a:lnTo>
                          <a:pt x="86" y="118"/>
                        </a:lnTo>
                        <a:lnTo>
                          <a:pt x="82" y="112"/>
                        </a:lnTo>
                        <a:lnTo>
                          <a:pt x="76" y="106"/>
                        </a:lnTo>
                        <a:lnTo>
                          <a:pt x="70" y="106"/>
                        </a:lnTo>
                        <a:lnTo>
                          <a:pt x="68" y="102"/>
                        </a:lnTo>
                        <a:lnTo>
                          <a:pt x="66" y="96"/>
                        </a:lnTo>
                        <a:lnTo>
                          <a:pt x="60" y="92"/>
                        </a:lnTo>
                        <a:lnTo>
                          <a:pt x="52" y="86"/>
                        </a:lnTo>
                        <a:lnTo>
                          <a:pt x="42" y="78"/>
                        </a:lnTo>
                        <a:lnTo>
                          <a:pt x="34" y="70"/>
                        </a:lnTo>
                        <a:lnTo>
                          <a:pt x="32" y="64"/>
                        </a:lnTo>
                        <a:lnTo>
                          <a:pt x="30" y="60"/>
                        </a:lnTo>
                        <a:lnTo>
                          <a:pt x="38" y="58"/>
                        </a:lnTo>
                        <a:lnTo>
                          <a:pt x="42" y="54"/>
                        </a:lnTo>
                        <a:lnTo>
                          <a:pt x="42" y="48"/>
                        </a:lnTo>
                        <a:lnTo>
                          <a:pt x="26" y="44"/>
                        </a:lnTo>
                        <a:lnTo>
                          <a:pt x="14" y="38"/>
                        </a:lnTo>
                        <a:lnTo>
                          <a:pt x="8" y="34"/>
                        </a:lnTo>
                        <a:lnTo>
                          <a:pt x="4" y="30"/>
                        </a:lnTo>
                        <a:lnTo>
                          <a:pt x="0" y="24"/>
                        </a:ln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10" y="14"/>
                        </a:lnTo>
                        <a:lnTo>
                          <a:pt x="16" y="14"/>
                        </a:lnTo>
                        <a:lnTo>
                          <a:pt x="26" y="12"/>
                        </a:lnTo>
                        <a:lnTo>
                          <a:pt x="34" y="6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6" y="6"/>
                        </a:lnTo>
                        <a:lnTo>
                          <a:pt x="70" y="6"/>
                        </a:lnTo>
                        <a:lnTo>
                          <a:pt x="72" y="12"/>
                        </a:lnTo>
                        <a:lnTo>
                          <a:pt x="74" y="16"/>
                        </a:lnTo>
                        <a:lnTo>
                          <a:pt x="82" y="24"/>
                        </a:lnTo>
                        <a:lnTo>
                          <a:pt x="90" y="28"/>
                        </a:lnTo>
                        <a:lnTo>
                          <a:pt x="98" y="30"/>
                        </a:lnTo>
                        <a:lnTo>
                          <a:pt x="96" y="36"/>
                        </a:lnTo>
                        <a:lnTo>
                          <a:pt x="94" y="42"/>
                        </a:lnTo>
                        <a:lnTo>
                          <a:pt x="90" y="42"/>
                        </a:lnTo>
                        <a:lnTo>
                          <a:pt x="84" y="42"/>
                        </a:lnTo>
                        <a:lnTo>
                          <a:pt x="82" y="42"/>
                        </a:lnTo>
                        <a:lnTo>
                          <a:pt x="82" y="48"/>
                        </a:lnTo>
                        <a:lnTo>
                          <a:pt x="80" y="52"/>
                        </a:lnTo>
                        <a:lnTo>
                          <a:pt x="76" y="56"/>
                        </a:lnTo>
                        <a:lnTo>
                          <a:pt x="72" y="64"/>
                        </a:lnTo>
                        <a:lnTo>
                          <a:pt x="70" y="70"/>
                        </a:lnTo>
                        <a:lnTo>
                          <a:pt x="72" y="84"/>
                        </a:lnTo>
                        <a:lnTo>
                          <a:pt x="76" y="88"/>
                        </a:lnTo>
                        <a:lnTo>
                          <a:pt x="78" y="92"/>
                        </a:lnTo>
                        <a:lnTo>
                          <a:pt x="86" y="96"/>
                        </a:lnTo>
                        <a:lnTo>
                          <a:pt x="98" y="110"/>
                        </a:lnTo>
                        <a:lnTo>
                          <a:pt x="110" y="124"/>
                        </a:lnTo>
                        <a:lnTo>
                          <a:pt x="122" y="136"/>
                        </a:lnTo>
                        <a:lnTo>
                          <a:pt x="138" y="148"/>
                        </a:lnTo>
                        <a:lnTo>
                          <a:pt x="138" y="156"/>
                        </a:lnTo>
                        <a:lnTo>
                          <a:pt x="142" y="170"/>
                        </a:lnTo>
                        <a:lnTo>
                          <a:pt x="150" y="192"/>
                        </a:lnTo>
                        <a:lnTo>
                          <a:pt x="146" y="198"/>
                        </a:lnTo>
                        <a:lnTo>
                          <a:pt x="146" y="204"/>
                        </a:lnTo>
                        <a:lnTo>
                          <a:pt x="146" y="210"/>
                        </a:lnTo>
                        <a:lnTo>
                          <a:pt x="144" y="214"/>
                        </a:lnTo>
                        <a:lnTo>
                          <a:pt x="138" y="220"/>
                        </a:lnTo>
                        <a:lnTo>
                          <a:pt x="128" y="228"/>
                        </a:lnTo>
                        <a:lnTo>
                          <a:pt x="120" y="232"/>
                        </a:lnTo>
                        <a:lnTo>
                          <a:pt x="112" y="234"/>
                        </a:lnTo>
                        <a:lnTo>
                          <a:pt x="104" y="242"/>
                        </a:lnTo>
                        <a:lnTo>
                          <a:pt x="98" y="254"/>
                        </a:lnTo>
                        <a:lnTo>
                          <a:pt x="88" y="266"/>
                        </a:lnTo>
                        <a:lnTo>
                          <a:pt x="84" y="270"/>
                        </a:lnTo>
                        <a:lnTo>
                          <a:pt x="78" y="270"/>
                        </a:lnTo>
                        <a:lnTo>
                          <a:pt x="76" y="270"/>
                        </a:lnTo>
                        <a:lnTo>
                          <a:pt x="74" y="268"/>
                        </a:lnTo>
                        <a:lnTo>
                          <a:pt x="74" y="260"/>
                        </a:lnTo>
                        <a:lnTo>
                          <a:pt x="74" y="252"/>
                        </a:lnTo>
                        <a:lnTo>
                          <a:pt x="76" y="246"/>
                        </a:lnTo>
                        <a:lnTo>
                          <a:pt x="76" y="242"/>
                        </a:lnTo>
                        <a:lnTo>
                          <a:pt x="74" y="236"/>
                        </a:lnTo>
                        <a:lnTo>
                          <a:pt x="70" y="236"/>
                        </a:lnTo>
                        <a:lnTo>
                          <a:pt x="66" y="234"/>
                        </a:lnTo>
                        <a:lnTo>
                          <a:pt x="62" y="234"/>
                        </a:lnTo>
                        <a:lnTo>
                          <a:pt x="60" y="234"/>
                        </a:lnTo>
                        <a:lnTo>
                          <a:pt x="64" y="2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6" name="íṧḷîḑè">
                    <a:extLst>
                      <a:ext uri="{FF2B5EF4-FFF2-40B4-BE49-F238E27FC236}">
                        <a16:creationId xmlns="" xmlns:a16="http://schemas.microsoft.com/office/drawing/2014/main" id="{A0EE5326-58A7-4361-BCF4-C75AADDC0E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91813" y="3412329"/>
                    <a:ext cx="151494" cy="127496"/>
                  </a:xfrm>
                  <a:custGeom>
                    <a:avLst/>
                    <a:gdLst>
                      <a:gd name="T0" fmla="*/ 2147483647 w 86"/>
                      <a:gd name="T1" fmla="*/ 0 h 76"/>
                      <a:gd name="T2" fmla="*/ 2147483647 w 86"/>
                      <a:gd name="T3" fmla="*/ 0 h 76"/>
                      <a:gd name="T4" fmla="*/ 2147483647 w 86"/>
                      <a:gd name="T5" fmla="*/ 2147483647 h 76"/>
                      <a:gd name="T6" fmla="*/ 2147483647 w 86"/>
                      <a:gd name="T7" fmla="*/ 0 h 76"/>
                      <a:gd name="T8" fmla="*/ 2147483647 w 86"/>
                      <a:gd name="T9" fmla="*/ 0 h 76"/>
                      <a:gd name="T10" fmla="*/ 2147483647 w 86"/>
                      <a:gd name="T11" fmla="*/ 0 h 76"/>
                      <a:gd name="T12" fmla="*/ 2147483647 w 86"/>
                      <a:gd name="T13" fmla="*/ 2147483647 h 76"/>
                      <a:gd name="T14" fmla="*/ 2147483647 w 86"/>
                      <a:gd name="T15" fmla="*/ 2147483647 h 76"/>
                      <a:gd name="T16" fmla="*/ 2147483647 w 86"/>
                      <a:gd name="T17" fmla="*/ 2147483647 h 76"/>
                      <a:gd name="T18" fmla="*/ 2147483647 w 86"/>
                      <a:gd name="T19" fmla="*/ 2147483647 h 76"/>
                      <a:gd name="T20" fmla="*/ 2147483647 w 86"/>
                      <a:gd name="T21" fmla="*/ 2147483647 h 76"/>
                      <a:gd name="T22" fmla="*/ 2147483647 w 86"/>
                      <a:gd name="T23" fmla="*/ 2147483647 h 76"/>
                      <a:gd name="T24" fmla="*/ 2147483647 w 86"/>
                      <a:gd name="T25" fmla="*/ 2147483647 h 76"/>
                      <a:gd name="T26" fmla="*/ 2147483647 w 86"/>
                      <a:gd name="T27" fmla="*/ 2147483647 h 76"/>
                      <a:gd name="T28" fmla="*/ 2147483647 w 86"/>
                      <a:gd name="T29" fmla="*/ 2147483647 h 76"/>
                      <a:gd name="T30" fmla="*/ 2147483647 w 86"/>
                      <a:gd name="T31" fmla="*/ 2147483647 h 76"/>
                      <a:gd name="T32" fmla="*/ 2147483647 w 86"/>
                      <a:gd name="T33" fmla="*/ 2147483647 h 76"/>
                      <a:gd name="T34" fmla="*/ 0 w 86"/>
                      <a:gd name="T35" fmla="*/ 2147483647 h 76"/>
                      <a:gd name="T36" fmla="*/ 2147483647 w 86"/>
                      <a:gd name="T37" fmla="*/ 2147483647 h 76"/>
                      <a:gd name="T38" fmla="*/ 2147483647 w 86"/>
                      <a:gd name="T39" fmla="*/ 2147483647 h 76"/>
                      <a:gd name="T40" fmla="*/ 2147483647 w 86"/>
                      <a:gd name="T41" fmla="*/ 2147483647 h 76"/>
                      <a:gd name="T42" fmla="*/ 2147483647 w 86"/>
                      <a:gd name="T43" fmla="*/ 2147483647 h 76"/>
                      <a:gd name="T44" fmla="*/ 2147483647 w 86"/>
                      <a:gd name="T45" fmla="*/ 2147483647 h 76"/>
                      <a:gd name="T46" fmla="*/ 2147483647 w 86"/>
                      <a:gd name="T47" fmla="*/ 2147483647 h 76"/>
                      <a:gd name="T48" fmla="*/ 2147483647 w 86"/>
                      <a:gd name="T49" fmla="*/ 2147483647 h 76"/>
                      <a:gd name="T50" fmla="*/ 2147483647 w 86"/>
                      <a:gd name="T51" fmla="*/ 2147483647 h 76"/>
                      <a:gd name="T52" fmla="*/ 2147483647 w 86"/>
                      <a:gd name="T53" fmla="*/ 2147483647 h 76"/>
                      <a:gd name="T54" fmla="*/ 2147483647 w 86"/>
                      <a:gd name="T55" fmla="*/ 2147483647 h 76"/>
                      <a:gd name="T56" fmla="*/ 2147483647 w 86"/>
                      <a:gd name="T57" fmla="*/ 2147483647 h 76"/>
                      <a:gd name="T58" fmla="*/ 2147483647 w 86"/>
                      <a:gd name="T59" fmla="*/ 2147483647 h 76"/>
                      <a:gd name="T60" fmla="*/ 2147483647 w 86"/>
                      <a:gd name="T61" fmla="*/ 2147483647 h 76"/>
                      <a:gd name="T62" fmla="*/ 2147483647 w 86"/>
                      <a:gd name="T63" fmla="*/ 2147483647 h 76"/>
                      <a:gd name="T64" fmla="*/ 2147483647 w 86"/>
                      <a:gd name="T65" fmla="*/ 2147483647 h 76"/>
                      <a:gd name="T66" fmla="*/ 2147483647 w 86"/>
                      <a:gd name="T67" fmla="*/ 2147483647 h 76"/>
                      <a:gd name="T68" fmla="*/ 2147483647 w 86"/>
                      <a:gd name="T69" fmla="*/ 2147483647 h 76"/>
                      <a:gd name="T70" fmla="*/ 2147483647 w 86"/>
                      <a:gd name="T71" fmla="*/ 2147483647 h 76"/>
                      <a:gd name="T72" fmla="*/ 2147483647 w 86"/>
                      <a:gd name="T73" fmla="*/ 2147483647 h 76"/>
                      <a:gd name="T74" fmla="*/ 2147483647 w 86"/>
                      <a:gd name="T75" fmla="*/ 2147483647 h 76"/>
                      <a:gd name="T76" fmla="*/ 2147483647 w 86"/>
                      <a:gd name="T77" fmla="*/ 2147483647 h 76"/>
                      <a:gd name="T78" fmla="*/ 2147483647 w 86"/>
                      <a:gd name="T79" fmla="*/ 2147483647 h 76"/>
                      <a:gd name="T80" fmla="*/ 2147483647 w 86"/>
                      <a:gd name="T81" fmla="*/ 2147483647 h 76"/>
                      <a:gd name="T82" fmla="*/ 2147483647 w 86"/>
                      <a:gd name="T83" fmla="*/ 2147483647 h 76"/>
                      <a:gd name="T84" fmla="*/ 2147483647 w 86"/>
                      <a:gd name="T85" fmla="*/ 2147483647 h 76"/>
                      <a:gd name="T86" fmla="*/ 2147483647 w 86"/>
                      <a:gd name="T87" fmla="*/ 2147483647 h 76"/>
                      <a:gd name="T88" fmla="*/ 2147483647 w 86"/>
                      <a:gd name="T89" fmla="*/ 0 h 76"/>
                      <a:gd name="T90" fmla="*/ 2147483647 w 86"/>
                      <a:gd name="T91" fmla="*/ 0 h 7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86"/>
                      <a:gd name="T139" fmla="*/ 0 h 76"/>
                      <a:gd name="T140" fmla="*/ 86 w 86"/>
                      <a:gd name="T141" fmla="*/ 76 h 76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86" h="76">
                        <a:moveTo>
                          <a:pt x="80" y="0"/>
                        </a:moveTo>
                        <a:lnTo>
                          <a:pt x="78" y="0"/>
                        </a:lnTo>
                        <a:lnTo>
                          <a:pt x="74" y="2"/>
                        </a:lnTo>
                        <a:lnTo>
                          <a:pt x="70" y="0"/>
                        </a:lnTo>
                        <a:lnTo>
                          <a:pt x="66" y="0"/>
                        </a:lnTo>
                        <a:lnTo>
                          <a:pt x="62" y="0"/>
                        </a:lnTo>
                        <a:lnTo>
                          <a:pt x="60" y="4"/>
                        </a:lnTo>
                        <a:lnTo>
                          <a:pt x="58" y="10"/>
                        </a:lnTo>
                        <a:lnTo>
                          <a:pt x="52" y="8"/>
                        </a:lnTo>
                        <a:lnTo>
                          <a:pt x="46" y="4"/>
                        </a:lnTo>
                        <a:lnTo>
                          <a:pt x="40" y="2"/>
                        </a:lnTo>
                        <a:lnTo>
                          <a:pt x="30" y="2"/>
                        </a:lnTo>
                        <a:lnTo>
                          <a:pt x="18" y="2"/>
                        </a:lnTo>
                        <a:lnTo>
                          <a:pt x="10" y="6"/>
                        </a:lnTo>
                        <a:lnTo>
                          <a:pt x="6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0" y="26"/>
                        </a:lnTo>
                        <a:lnTo>
                          <a:pt x="2" y="30"/>
                        </a:lnTo>
                        <a:lnTo>
                          <a:pt x="4" y="36"/>
                        </a:lnTo>
                        <a:lnTo>
                          <a:pt x="6" y="40"/>
                        </a:lnTo>
                        <a:lnTo>
                          <a:pt x="8" y="46"/>
                        </a:lnTo>
                        <a:lnTo>
                          <a:pt x="10" y="52"/>
                        </a:lnTo>
                        <a:lnTo>
                          <a:pt x="10" y="54"/>
                        </a:lnTo>
                        <a:lnTo>
                          <a:pt x="12" y="58"/>
                        </a:lnTo>
                        <a:lnTo>
                          <a:pt x="14" y="62"/>
                        </a:lnTo>
                        <a:lnTo>
                          <a:pt x="18" y="66"/>
                        </a:lnTo>
                        <a:lnTo>
                          <a:pt x="24" y="66"/>
                        </a:lnTo>
                        <a:lnTo>
                          <a:pt x="24" y="76"/>
                        </a:lnTo>
                        <a:lnTo>
                          <a:pt x="30" y="74"/>
                        </a:lnTo>
                        <a:lnTo>
                          <a:pt x="34" y="72"/>
                        </a:lnTo>
                        <a:lnTo>
                          <a:pt x="40" y="68"/>
                        </a:lnTo>
                        <a:lnTo>
                          <a:pt x="48" y="66"/>
                        </a:lnTo>
                        <a:lnTo>
                          <a:pt x="66" y="60"/>
                        </a:lnTo>
                        <a:lnTo>
                          <a:pt x="62" y="56"/>
                        </a:lnTo>
                        <a:lnTo>
                          <a:pt x="60" y="56"/>
                        </a:lnTo>
                        <a:lnTo>
                          <a:pt x="58" y="54"/>
                        </a:lnTo>
                        <a:lnTo>
                          <a:pt x="82" y="40"/>
                        </a:lnTo>
                        <a:lnTo>
                          <a:pt x="84" y="38"/>
                        </a:lnTo>
                        <a:lnTo>
                          <a:pt x="86" y="34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4" y="22"/>
                        </a:lnTo>
                        <a:lnTo>
                          <a:pt x="82" y="16"/>
                        </a:lnTo>
                        <a:lnTo>
                          <a:pt x="82" y="0"/>
                        </a:lnTo>
                        <a:lnTo>
                          <a:pt x="8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7" name="iṧľíḑe">
                    <a:extLst>
                      <a:ext uri="{FF2B5EF4-FFF2-40B4-BE49-F238E27FC236}">
                        <a16:creationId xmlns="" xmlns:a16="http://schemas.microsoft.com/office/drawing/2014/main" id="{51277A96-A624-42A4-B0B9-6396B29604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1277" y="3169945"/>
                    <a:ext cx="243767" cy="260596"/>
                  </a:xfrm>
                  <a:custGeom>
                    <a:avLst/>
                    <a:gdLst>
                      <a:gd name="T0" fmla="*/ 2147483647 w 140"/>
                      <a:gd name="T1" fmla="*/ 2147483647 h 156"/>
                      <a:gd name="T2" fmla="*/ 2147483647 w 140"/>
                      <a:gd name="T3" fmla="*/ 2147483647 h 156"/>
                      <a:gd name="T4" fmla="*/ 2147483647 w 140"/>
                      <a:gd name="T5" fmla="*/ 2147483647 h 156"/>
                      <a:gd name="T6" fmla="*/ 2147483647 w 140"/>
                      <a:gd name="T7" fmla="*/ 2147483647 h 156"/>
                      <a:gd name="T8" fmla="*/ 2147483647 w 140"/>
                      <a:gd name="T9" fmla="*/ 2147483647 h 156"/>
                      <a:gd name="T10" fmla="*/ 2147483647 w 140"/>
                      <a:gd name="T11" fmla="*/ 2147483647 h 156"/>
                      <a:gd name="T12" fmla="*/ 2147483647 w 140"/>
                      <a:gd name="T13" fmla="*/ 2147483647 h 156"/>
                      <a:gd name="T14" fmla="*/ 2147483647 w 140"/>
                      <a:gd name="T15" fmla="*/ 2147483647 h 156"/>
                      <a:gd name="T16" fmla="*/ 2147483647 w 140"/>
                      <a:gd name="T17" fmla="*/ 2147483647 h 156"/>
                      <a:gd name="T18" fmla="*/ 2147483647 w 140"/>
                      <a:gd name="T19" fmla="*/ 2147483647 h 156"/>
                      <a:gd name="T20" fmla="*/ 2147483647 w 140"/>
                      <a:gd name="T21" fmla="*/ 2147483647 h 156"/>
                      <a:gd name="T22" fmla="*/ 2147483647 w 140"/>
                      <a:gd name="T23" fmla="*/ 2147483647 h 156"/>
                      <a:gd name="T24" fmla="*/ 2147483647 w 140"/>
                      <a:gd name="T25" fmla="*/ 2147483647 h 156"/>
                      <a:gd name="T26" fmla="*/ 2147483647 w 140"/>
                      <a:gd name="T27" fmla="*/ 2147483647 h 156"/>
                      <a:gd name="T28" fmla="*/ 2147483647 w 140"/>
                      <a:gd name="T29" fmla="*/ 2147483647 h 156"/>
                      <a:gd name="T30" fmla="*/ 2147483647 w 140"/>
                      <a:gd name="T31" fmla="*/ 2147483647 h 156"/>
                      <a:gd name="T32" fmla="*/ 0 w 140"/>
                      <a:gd name="T33" fmla="*/ 2147483647 h 156"/>
                      <a:gd name="T34" fmla="*/ 2147483647 w 140"/>
                      <a:gd name="T35" fmla="*/ 2147483647 h 156"/>
                      <a:gd name="T36" fmla="*/ 2147483647 w 140"/>
                      <a:gd name="T37" fmla="*/ 2147483647 h 156"/>
                      <a:gd name="T38" fmla="*/ 2147483647 w 140"/>
                      <a:gd name="T39" fmla="*/ 2147483647 h 156"/>
                      <a:gd name="T40" fmla="*/ 2147483647 w 140"/>
                      <a:gd name="T41" fmla="*/ 2147483647 h 156"/>
                      <a:gd name="T42" fmla="*/ 2147483647 w 140"/>
                      <a:gd name="T43" fmla="*/ 2147483647 h 156"/>
                      <a:gd name="T44" fmla="*/ 2147483647 w 140"/>
                      <a:gd name="T45" fmla="*/ 2147483647 h 156"/>
                      <a:gd name="T46" fmla="*/ 2147483647 w 140"/>
                      <a:gd name="T47" fmla="*/ 2147483647 h 156"/>
                      <a:gd name="T48" fmla="*/ 2147483647 w 140"/>
                      <a:gd name="T49" fmla="*/ 2147483647 h 156"/>
                      <a:gd name="T50" fmla="*/ 2147483647 w 140"/>
                      <a:gd name="T51" fmla="*/ 2147483647 h 156"/>
                      <a:gd name="T52" fmla="*/ 2147483647 w 140"/>
                      <a:gd name="T53" fmla="*/ 2147483647 h 156"/>
                      <a:gd name="T54" fmla="*/ 2147483647 w 140"/>
                      <a:gd name="T55" fmla="*/ 2147483647 h 156"/>
                      <a:gd name="T56" fmla="*/ 2147483647 w 140"/>
                      <a:gd name="T57" fmla="*/ 2147483647 h 156"/>
                      <a:gd name="T58" fmla="*/ 2147483647 w 140"/>
                      <a:gd name="T59" fmla="*/ 2147483647 h 156"/>
                      <a:gd name="T60" fmla="*/ 2147483647 w 140"/>
                      <a:gd name="T61" fmla="*/ 2147483647 h 156"/>
                      <a:gd name="T62" fmla="*/ 2147483647 w 140"/>
                      <a:gd name="T63" fmla="*/ 2147483647 h 156"/>
                      <a:gd name="T64" fmla="*/ 2147483647 w 140"/>
                      <a:gd name="T65" fmla="*/ 2147483647 h 156"/>
                      <a:gd name="T66" fmla="*/ 2147483647 w 140"/>
                      <a:gd name="T67" fmla="*/ 2147483647 h 156"/>
                      <a:gd name="T68" fmla="*/ 2147483647 w 140"/>
                      <a:gd name="T69" fmla="*/ 2147483647 h 156"/>
                      <a:gd name="T70" fmla="*/ 2147483647 w 140"/>
                      <a:gd name="T71" fmla="*/ 2147483647 h 156"/>
                      <a:gd name="T72" fmla="*/ 2147483647 w 140"/>
                      <a:gd name="T73" fmla="*/ 2147483647 h 156"/>
                      <a:gd name="T74" fmla="*/ 2147483647 w 140"/>
                      <a:gd name="T75" fmla="*/ 2147483647 h 156"/>
                      <a:gd name="T76" fmla="*/ 2147483647 w 140"/>
                      <a:gd name="T77" fmla="*/ 2147483647 h 156"/>
                      <a:gd name="T78" fmla="*/ 2147483647 w 140"/>
                      <a:gd name="T79" fmla="*/ 2147483647 h 15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40"/>
                      <a:gd name="T121" fmla="*/ 0 h 156"/>
                      <a:gd name="T122" fmla="*/ 140 w 140"/>
                      <a:gd name="T123" fmla="*/ 156 h 15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40" h="156">
                        <a:moveTo>
                          <a:pt x="104" y="150"/>
                        </a:moveTo>
                        <a:lnTo>
                          <a:pt x="102" y="124"/>
                        </a:lnTo>
                        <a:lnTo>
                          <a:pt x="98" y="120"/>
                        </a:lnTo>
                        <a:lnTo>
                          <a:pt x="94" y="116"/>
                        </a:lnTo>
                        <a:lnTo>
                          <a:pt x="90" y="108"/>
                        </a:lnTo>
                        <a:lnTo>
                          <a:pt x="88" y="102"/>
                        </a:lnTo>
                        <a:lnTo>
                          <a:pt x="88" y="98"/>
                        </a:lnTo>
                        <a:lnTo>
                          <a:pt x="86" y="94"/>
                        </a:lnTo>
                        <a:lnTo>
                          <a:pt x="80" y="90"/>
                        </a:lnTo>
                        <a:lnTo>
                          <a:pt x="74" y="84"/>
                        </a:lnTo>
                        <a:lnTo>
                          <a:pt x="70" y="76"/>
                        </a:lnTo>
                        <a:lnTo>
                          <a:pt x="66" y="76"/>
                        </a:lnTo>
                        <a:lnTo>
                          <a:pt x="62" y="78"/>
                        </a:lnTo>
                        <a:lnTo>
                          <a:pt x="58" y="82"/>
                        </a:lnTo>
                        <a:lnTo>
                          <a:pt x="56" y="86"/>
                        </a:lnTo>
                        <a:lnTo>
                          <a:pt x="52" y="88"/>
                        </a:lnTo>
                        <a:lnTo>
                          <a:pt x="50" y="86"/>
                        </a:lnTo>
                        <a:lnTo>
                          <a:pt x="48" y="84"/>
                        </a:lnTo>
                        <a:lnTo>
                          <a:pt x="46" y="82"/>
                        </a:lnTo>
                        <a:lnTo>
                          <a:pt x="44" y="80"/>
                        </a:lnTo>
                        <a:lnTo>
                          <a:pt x="40" y="80"/>
                        </a:lnTo>
                        <a:lnTo>
                          <a:pt x="36" y="84"/>
                        </a:lnTo>
                        <a:lnTo>
                          <a:pt x="28" y="90"/>
                        </a:lnTo>
                        <a:lnTo>
                          <a:pt x="26" y="70"/>
                        </a:lnTo>
                        <a:lnTo>
                          <a:pt x="26" y="64"/>
                        </a:lnTo>
                        <a:lnTo>
                          <a:pt x="26" y="58"/>
                        </a:lnTo>
                        <a:lnTo>
                          <a:pt x="22" y="56"/>
                        </a:lnTo>
                        <a:lnTo>
                          <a:pt x="18" y="56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8" y="52"/>
                        </a:lnTo>
                        <a:lnTo>
                          <a:pt x="6" y="44"/>
                        </a:lnTo>
                        <a:lnTo>
                          <a:pt x="4" y="40"/>
                        </a:lnTo>
                        <a:lnTo>
                          <a:pt x="0" y="38"/>
                        </a:lnTo>
                        <a:lnTo>
                          <a:pt x="8" y="32"/>
                        </a:lnTo>
                        <a:lnTo>
                          <a:pt x="10" y="28"/>
                        </a:lnTo>
                        <a:lnTo>
                          <a:pt x="10" y="24"/>
                        </a:lnTo>
                        <a:lnTo>
                          <a:pt x="12" y="22"/>
                        </a:lnTo>
                        <a:lnTo>
                          <a:pt x="16" y="18"/>
                        </a:lnTo>
                        <a:lnTo>
                          <a:pt x="20" y="22"/>
                        </a:lnTo>
                        <a:lnTo>
                          <a:pt x="22" y="22"/>
                        </a:lnTo>
                        <a:lnTo>
                          <a:pt x="26" y="20"/>
                        </a:lnTo>
                        <a:lnTo>
                          <a:pt x="22" y="14"/>
                        </a:lnTo>
                        <a:lnTo>
                          <a:pt x="20" y="8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8" y="0"/>
                        </a:lnTo>
                        <a:lnTo>
                          <a:pt x="28" y="4"/>
                        </a:lnTo>
                        <a:lnTo>
                          <a:pt x="28" y="10"/>
                        </a:lnTo>
                        <a:lnTo>
                          <a:pt x="32" y="16"/>
                        </a:lnTo>
                        <a:lnTo>
                          <a:pt x="36" y="20"/>
                        </a:lnTo>
                        <a:lnTo>
                          <a:pt x="42" y="24"/>
                        </a:lnTo>
                        <a:lnTo>
                          <a:pt x="54" y="30"/>
                        </a:lnTo>
                        <a:lnTo>
                          <a:pt x="70" y="34"/>
                        </a:lnTo>
                        <a:lnTo>
                          <a:pt x="70" y="40"/>
                        </a:lnTo>
                        <a:lnTo>
                          <a:pt x="66" y="44"/>
                        </a:lnTo>
                        <a:lnTo>
                          <a:pt x="58" y="46"/>
                        </a:lnTo>
                        <a:lnTo>
                          <a:pt x="60" y="50"/>
                        </a:lnTo>
                        <a:lnTo>
                          <a:pt x="62" y="56"/>
                        </a:lnTo>
                        <a:lnTo>
                          <a:pt x="70" y="64"/>
                        </a:lnTo>
                        <a:lnTo>
                          <a:pt x="80" y="72"/>
                        </a:lnTo>
                        <a:lnTo>
                          <a:pt x="88" y="78"/>
                        </a:lnTo>
                        <a:lnTo>
                          <a:pt x="94" y="82"/>
                        </a:lnTo>
                        <a:lnTo>
                          <a:pt x="96" y="88"/>
                        </a:lnTo>
                        <a:lnTo>
                          <a:pt x="98" y="92"/>
                        </a:lnTo>
                        <a:lnTo>
                          <a:pt x="104" y="92"/>
                        </a:lnTo>
                        <a:lnTo>
                          <a:pt x="110" y="98"/>
                        </a:lnTo>
                        <a:lnTo>
                          <a:pt x="114" y="104"/>
                        </a:lnTo>
                        <a:lnTo>
                          <a:pt x="128" y="122"/>
                        </a:lnTo>
                        <a:lnTo>
                          <a:pt x="134" y="132"/>
                        </a:lnTo>
                        <a:lnTo>
                          <a:pt x="140" y="146"/>
                        </a:lnTo>
                        <a:lnTo>
                          <a:pt x="138" y="146"/>
                        </a:lnTo>
                        <a:lnTo>
                          <a:pt x="136" y="146"/>
                        </a:lnTo>
                        <a:lnTo>
                          <a:pt x="132" y="148"/>
                        </a:lnTo>
                        <a:lnTo>
                          <a:pt x="128" y="146"/>
                        </a:lnTo>
                        <a:lnTo>
                          <a:pt x="124" y="146"/>
                        </a:lnTo>
                        <a:lnTo>
                          <a:pt x="120" y="146"/>
                        </a:lnTo>
                        <a:lnTo>
                          <a:pt x="118" y="150"/>
                        </a:lnTo>
                        <a:lnTo>
                          <a:pt x="116" y="156"/>
                        </a:lnTo>
                        <a:lnTo>
                          <a:pt x="110" y="154"/>
                        </a:lnTo>
                        <a:lnTo>
                          <a:pt x="104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8" name="íS1îdê">
                    <a:extLst>
                      <a:ext uri="{FF2B5EF4-FFF2-40B4-BE49-F238E27FC236}">
                        <a16:creationId xmlns="" xmlns:a16="http://schemas.microsoft.com/office/drawing/2014/main" id="{33AF5C79-0A4A-4C0E-9794-ED47E317C9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33433" y="3231593"/>
                    <a:ext cx="238258" cy="453942"/>
                  </a:xfrm>
                  <a:custGeom>
                    <a:avLst/>
                    <a:gdLst>
                      <a:gd name="T0" fmla="*/ 2147483647 w 136"/>
                      <a:gd name="T1" fmla="*/ 2147483647 h 272"/>
                      <a:gd name="T2" fmla="*/ 2147483647 w 136"/>
                      <a:gd name="T3" fmla="*/ 2147483647 h 272"/>
                      <a:gd name="T4" fmla="*/ 2147483647 w 136"/>
                      <a:gd name="T5" fmla="*/ 2147483647 h 272"/>
                      <a:gd name="T6" fmla="*/ 2147483647 w 136"/>
                      <a:gd name="T7" fmla="*/ 2147483647 h 272"/>
                      <a:gd name="T8" fmla="*/ 2147483647 w 136"/>
                      <a:gd name="T9" fmla="*/ 2147483647 h 272"/>
                      <a:gd name="T10" fmla="*/ 2147483647 w 136"/>
                      <a:gd name="T11" fmla="*/ 2147483647 h 272"/>
                      <a:gd name="T12" fmla="*/ 2147483647 w 136"/>
                      <a:gd name="T13" fmla="*/ 2147483647 h 272"/>
                      <a:gd name="T14" fmla="*/ 2147483647 w 136"/>
                      <a:gd name="T15" fmla="*/ 2147483647 h 272"/>
                      <a:gd name="T16" fmla="*/ 2147483647 w 136"/>
                      <a:gd name="T17" fmla="*/ 2147483647 h 272"/>
                      <a:gd name="T18" fmla="*/ 2147483647 w 136"/>
                      <a:gd name="T19" fmla="*/ 2147483647 h 272"/>
                      <a:gd name="T20" fmla="*/ 2147483647 w 136"/>
                      <a:gd name="T21" fmla="*/ 2147483647 h 272"/>
                      <a:gd name="T22" fmla="*/ 2147483647 w 136"/>
                      <a:gd name="T23" fmla="*/ 2147483647 h 272"/>
                      <a:gd name="T24" fmla="*/ 2147483647 w 136"/>
                      <a:gd name="T25" fmla="*/ 2147483647 h 272"/>
                      <a:gd name="T26" fmla="*/ 2147483647 w 136"/>
                      <a:gd name="T27" fmla="*/ 2147483647 h 272"/>
                      <a:gd name="T28" fmla="*/ 2147483647 w 136"/>
                      <a:gd name="T29" fmla="*/ 2147483647 h 272"/>
                      <a:gd name="T30" fmla="*/ 2147483647 w 136"/>
                      <a:gd name="T31" fmla="*/ 2147483647 h 272"/>
                      <a:gd name="T32" fmla="*/ 2147483647 w 136"/>
                      <a:gd name="T33" fmla="*/ 2147483647 h 272"/>
                      <a:gd name="T34" fmla="*/ 2147483647 w 136"/>
                      <a:gd name="T35" fmla="*/ 2147483647 h 272"/>
                      <a:gd name="T36" fmla="*/ 2147483647 w 136"/>
                      <a:gd name="T37" fmla="*/ 2147483647 h 272"/>
                      <a:gd name="T38" fmla="*/ 2147483647 w 136"/>
                      <a:gd name="T39" fmla="*/ 2147483647 h 272"/>
                      <a:gd name="T40" fmla="*/ 2147483647 w 136"/>
                      <a:gd name="T41" fmla="*/ 2147483647 h 272"/>
                      <a:gd name="T42" fmla="*/ 2147483647 w 136"/>
                      <a:gd name="T43" fmla="*/ 2147483647 h 272"/>
                      <a:gd name="T44" fmla="*/ 2147483647 w 136"/>
                      <a:gd name="T45" fmla="*/ 2147483647 h 272"/>
                      <a:gd name="T46" fmla="*/ 2147483647 w 136"/>
                      <a:gd name="T47" fmla="*/ 2147483647 h 272"/>
                      <a:gd name="T48" fmla="*/ 2147483647 w 136"/>
                      <a:gd name="T49" fmla="*/ 2147483647 h 272"/>
                      <a:gd name="T50" fmla="*/ 2147483647 w 136"/>
                      <a:gd name="T51" fmla="*/ 2147483647 h 272"/>
                      <a:gd name="T52" fmla="*/ 2147483647 w 136"/>
                      <a:gd name="T53" fmla="*/ 2147483647 h 272"/>
                      <a:gd name="T54" fmla="*/ 2147483647 w 136"/>
                      <a:gd name="T55" fmla="*/ 2147483647 h 272"/>
                      <a:gd name="T56" fmla="*/ 2147483647 w 136"/>
                      <a:gd name="T57" fmla="*/ 2147483647 h 272"/>
                      <a:gd name="T58" fmla="*/ 2147483647 w 136"/>
                      <a:gd name="T59" fmla="*/ 2147483647 h 272"/>
                      <a:gd name="T60" fmla="*/ 2147483647 w 136"/>
                      <a:gd name="T61" fmla="*/ 2147483647 h 272"/>
                      <a:gd name="T62" fmla="*/ 2147483647 w 136"/>
                      <a:gd name="T63" fmla="*/ 2147483647 h 272"/>
                      <a:gd name="T64" fmla="*/ 2147483647 w 136"/>
                      <a:gd name="T65" fmla="*/ 2147483647 h 272"/>
                      <a:gd name="T66" fmla="*/ 2147483647 w 136"/>
                      <a:gd name="T67" fmla="*/ 2147483647 h 272"/>
                      <a:gd name="T68" fmla="*/ 2147483647 w 136"/>
                      <a:gd name="T69" fmla="*/ 2147483647 h 272"/>
                      <a:gd name="T70" fmla="*/ 2147483647 w 136"/>
                      <a:gd name="T71" fmla="*/ 2147483647 h 272"/>
                      <a:gd name="T72" fmla="*/ 2147483647 w 136"/>
                      <a:gd name="T73" fmla="*/ 2147483647 h 272"/>
                      <a:gd name="T74" fmla="*/ 2147483647 w 136"/>
                      <a:gd name="T75" fmla="*/ 2147483647 h 272"/>
                      <a:gd name="T76" fmla="*/ 2147483647 w 136"/>
                      <a:gd name="T77" fmla="*/ 2147483647 h 272"/>
                      <a:gd name="T78" fmla="*/ 2147483647 w 136"/>
                      <a:gd name="T79" fmla="*/ 2147483647 h 272"/>
                      <a:gd name="T80" fmla="*/ 2147483647 w 136"/>
                      <a:gd name="T81" fmla="*/ 2147483647 h 272"/>
                      <a:gd name="T82" fmla="*/ 2147483647 w 136"/>
                      <a:gd name="T83" fmla="*/ 2147483647 h 272"/>
                      <a:gd name="T84" fmla="*/ 2147483647 w 136"/>
                      <a:gd name="T85" fmla="*/ 2147483647 h 272"/>
                      <a:gd name="T86" fmla="*/ 2147483647 w 136"/>
                      <a:gd name="T87" fmla="*/ 2147483647 h 272"/>
                      <a:gd name="T88" fmla="*/ 2147483647 w 136"/>
                      <a:gd name="T89" fmla="*/ 2147483647 h 272"/>
                      <a:gd name="T90" fmla="*/ 2147483647 w 136"/>
                      <a:gd name="T91" fmla="*/ 2147483647 h 272"/>
                      <a:gd name="T92" fmla="*/ 2147483647 w 136"/>
                      <a:gd name="T93" fmla="*/ 2147483647 h 272"/>
                      <a:gd name="T94" fmla="*/ 2147483647 w 136"/>
                      <a:gd name="T95" fmla="*/ 2147483647 h 272"/>
                      <a:gd name="T96" fmla="*/ 2147483647 w 136"/>
                      <a:gd name="T97" fmla="*/ 2147483647 h 272"/>
                      <a:gd name="T98" fmla="*/ 2147483647 w 136"/>
                      <a:gd name="T99" fmla="*/ 2147483647 h 272"/>
                      <a:gd name="T100" fmla="*/ 2147483647 w 136"/>
                      <a:gd name="T101" fmla="*/ 2147483647 h 272"/>
                      <a:gd name="T102" fmla="*/ 2147483647 w 136"/>
                      <a:gd name="T103" fmla="*/ 2147483647 h 272"/>
                      <a:gd name="T104" fmla="*/ 2147483647 w 136"/>
                      <a:gd name="T105" fmla="*/ 2147483647 h 272"/>
                      <a:gd name="T106" fmla="*/ 2147483647 w 136"/>
                      <a:gd name="T107" fmla="*/ 2147483647 h 272"/>
                      <a:gd name="T108" fmla="*/ 2147483647 w 136"/>
                      <a:gd name="T109" fmla="*/ 2147483647 h 272"/>
                      <a:gd name="T110" fmla="*/ 2147483647 w 136"/>
                      <a:gd name="T111" fmla="*/ 2147483647 h 272"/>
                      <a:gd name="T112" fmla="*/ 2147483647 w 136"/>
                      <a:gd name="T113" fmla="*/ 2147483647 h 27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36"/>
                      <a:gd name="T172" fmla="*/ 0 h 272"/>
                      <a:gd name="T173" fmla="*/ 136 w 136"/>
                      <a:gd name="T174" fmla="*/ 272 h 27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36" h="272">
                        <a:moveTo>
                          <a:pt x="104" y="266"/>
                        </a:moveTo>
                        <a:lnTo>
                          <a:pt x="96" y="266"/>
                        </a:lnTo>
                        <a:lnTo>
                          <a:pt x="94" y="272"/>
                        </a:lnTo>
                        <a:lnTo>
                          <a:pt x="92" y="272"/>
                        </a:lnTo>
                        <a:lnTo>
                          <a:pt x="88" y="272"/>
                        </a:lnTo>
                        <a:lnTo>
                          <a:pt x="84" y="272"/>
                        </a:lnTo>
                        <a:lnTo>
                          <a:pt x="82" y="272"/>
                        </a:lnTo>
                        <a:lnTo>
                          <a:pt x="76" y="264"/>
                        </a:lnTo>
                        <a:lnTo>
                          <a:pt x="72" y="258"/>
                        </a:lnTo>
                        <a:lnTo>
                          <a:pt x="68" y="254"/>
                        </a:lnTo>
                        <a:lnTo>
                          <a:pt x="62" y="254"/>
                        </a:lnTo>
                        <a:lnTo>
                          <a:pt x="56" y="242"/>
                        </a:lnTo>
                        <a:lnTo>
                          <a:pt x="50" y="236"/>
                        </a:lnTo>
                        <a:lnTo>
                          <a:pt x="44" y="230"/>
                        </a:lnTo>
                        <a:lnTo>
                          <a:pt x="38" y="226"/>
                        </a:lnTo>
                        <a:lnTo>
                          <a:pt x="34" y="232"/>
                        </a:lnTo>
                        <a:lnTo>
                          <a:pt x="32" y="228"/>
                        </a:lnTo>
                        <a:lnTo>
                          <a:pt x="30" y="220"/>
                        </a:lnTo>
                        <a:lnTo>
                          <a:pt x="30" y="206"/>
                        </a:lnTo>
                        <a:lnTo>
                          <a:pt x="32" y="172"/>
                        </a:lnTo>
                        <a:lnTo>
                          <a:pt x="38" y="172"/>
                        </a:lnTo>
                        <a:lnTo>
                          <a:pt x="42" y="166"/>
                        </a:lnTo>
                        <a:lnTo>
                          <a:pt x="44" y="162"/>
                        </a:lnTo>
                        <a:lnTo>
                          <a:pt x="44" y="156"/>
                        </a:lnTo>
                        <a:lnTo>
                          <a:pt x="44" y="146"/>
                        </a:lnTo>
                        <a:lnTo>
                          <a:pt x="40" y="134"/>
                        </a:lnTo>
                        <a:lnTo>
                          <a:pt x="34" y="124"/>
                        </a:lnTo>
                        <a:lnTo>
                          <a:pt x="30" y="116"/>
                        </a:lnTo>
                        <a:lnTo>
                          <a:pt x="18" y="106"/>
                        </a:lnTo>
                        <a:lnTo>
                          <a:pt x="20" y="100"/>
                        </a:lnTo>
                        <a:lnTo>
                          <a:pt x="20" y="94"/>
                        </a:lnTo>
                        <a:lnTo>
                          <a:pt x="22" y="88"/>
                        </a:lnTo>
                        <a:lnTo>
                          <a:pt x="22" y="82"/>
                        </a:lnTo>
                        <a:lnTo>
                          <a:pt x="22" y="74"/>
                        </a:lnTo>
                        <a:lnTo>
                          <a:pt x="20" y="68"/>
                        </a:lnTo>
                        <a:lnTo>
                          <a:pt x="12" y="58"/>
                        </a:lnTo>
                        <a:lnTo>
                          <a:pt x="4" y="50"/>
                        </a:lnTo>
                        <a:lnTo>
                          <a:pt x="2" y="44"/>
                        </a:lnTo>
                        <a:lnTo>
                          <a:pt x="0" y="34"/>
                        </a:lnTo>
                        <a:lnTo>
                          <a:pt x="2" y="26"/>
                        </a:lnTo>
                        <a:lnTo>
                          <a:pt x="4" y="22"/>
                        </a:lnTo>
                        <a:lnTo>
                          <a:pt x="8" y="16"/>
                        </a:lnTo>
                        <a:lnTo>
                          <a:pt x="10" y="14"/>
                        </a:lnTo>
                        <a:lnTo>
                          <a:pt x="22" y="6"/>
                        </a:lnTo>
                        <a:lnTo>
                          <a:pt x="32" y="0"/>
                        </a:lnTo>
                        <a:lnTo>
                          <a:pt x="36" y="2"/>
                        </a:lnTo>
                        <a:lnTo>
                          <a:pt x="38" y="6"/>
                        </a:lnTo>
                        <a:lnTo>
                          <a:pt x="40" y="14"/>
                        </a:lnTo>
                        <a:lnTo>
                          <a:pt x="44" y="18"/>
                        </a:lnTo>
                        <a:lnTo>
                          <a:pt x="48" y="18"/>
                        </a:lnTo>
                        <a:lnTo>
                          <a:pt x="50" y="18"/>
                        </a:lnTo>
                        <a:lnTo>
                          <a:pt x="54" y="18"/>
                        </a:lnTo>
                        <a:lnTo>
                          <a:pt x="58" y="20"/>
                        </a:lnTo>
                        <a:lnTo>
                          <a:pt x="58" y="26"/>
                        </a:lnTo>
                        <a:lnTo>
                          <a:pt x="58" y="32"/>
                        </a:lnTo>
                        <a:lnTo>
                          <a:pt x="60" y="52"/>
                        </a:lnTo>
                        <a:lnTo>
                          <a:pt x="68" y="46"/>
                        </a:lnTo>
                        <a:lnTo>
                          <a:pt x="72" y="42"/>
                        </a:lnTo>
                        <a:lnTo>
                          <a:pt x="76" y="42"/>
                        </a:lnTo>
                        <a:lnTo>
                          <a:pt x="78" y="44"/>
                        </a:lnTo>
                        <a:lnTo>
                          <a:pt x="80" y="46"/>
                        </a:lnTo>
                        <a:lnTo>
                          <a:pt x="82" y="48"/>
                        </a:lnTo>
                        <a:lnTo>
                          <a:pt x="84" y="50"/>
                        </a:lnTo>
                        <a:lnTo>
                          <a:pt x="88" y="48"/>
                        </a:lnTo>
                        <a:lnTo>
                          <a:pt x="90" y="44"/>
                        </a:lnTo>
                        <a:lnTo>
                          <a:pt x="94" y="40"/>
                        </a:lnTo>
                        <a:lnTo>
                          <a:pt x="98" y="38"/>
                        </a:lnTo>
                        <a:lnTo>
                          <a:pt x="102" y="38"/>
                        </a:lnTo>
                        <a:lnTo>
                          <a:pt x="106" y="46"/>
                        </a:lnTo>
                        <a:lnTo>
                          <a:pt x="112" y="52"/>
                        </a:lnTo>
                        <a:lnTo>
                          <a:pt x="118" y="56"/>
                        </a:lnTo>
                        <a:lnTo>
                          <a:pt x="120" y="60"/>
                        </a:lnTo>
                        <a:lnTo>
                          <a:pt x="120" y="64"/>
                        </a:lnTo>
                        <a:lnTo>
                          <a:pt x="122" y="70"/>
                        </a:lnTo>
                        <a:lnTo>
                          <a:pt x="126" y="78"/>
                        </a:lnTo>
                        <a:lnTo>
                          <a:pt x="130" y="82"/>
                        </a:lnTo>
                        <a:lnTo>
                          <a:pt x="134" y="86"/>
                        </a:lnTo>
                        <a:lnTo>
                          <a:pt x="136" y="112"/>
                        </a:lnTo>
                        <a:lnTo>
                          <a:pt x="130" y="110"/>
                        </a:lnTo>
                        <a:lnTo>
                          <a:pt x="120" y="110"/>
                        </a:lnTo>
                        <a:lnTo>
                          <a:pt x="108" y="110"/>
                        </a:lnTo>
                        <a:lnTo>
                          <a:pt x="100" y="114"/>
                        </a:lnTo>
                        <a:lnTo>
                          <a:pt x="96" y="118"/>
                        </a:lnTo>
                        <a:lnTo>
                          <a:pt x="92" y="122"/>
                        </a:lnTo>
                        <a:lnTo>
                          <a:pt x="92" y="128"/>
                        </a:lnTo>
                        <a:lnTo>
                          <a:pt x="90" y="134"/>
                        </a:lnTo>
                        <a:lnTo>
                          <a:pt x="92" y="138"/>
                        </a:lnTo>
                        <a:lnTo>
                          <a:pt x="94" y="144"/>
                        </a:lnTo>
                        <a:lnTo>
                          <a:pt x="96" y="148"/>
                        </a:lnTo>
                        <a:lnTo>
                          <a:pt x="98" y="154"/>
                        </a:lnTo>
                        <a:lnTo>
                          <a:pt x="92" y="152"/>
                        </a:lnTo>
                        <a:lnTo>
                          <a:pt x="86" y="150"/>
                        </a:lnTo>
                        <a:lnTo>
                          <a:pt x="76" y="144"/>
                        </a:lnTo>
                        <a:lnTo>
                          <a:pt x="68" y="136"/>
                        </a:lnTo>
                        <a:lnTo>
                          <a:pt x="60" y="128"/>
                        </a:lnTo>
                        <a:lnTo>
                          <a:pt x="52" y="128"/>
                        </a:lnTo>
                        <a:lnTo>
                          <a:pt x="52" y="150"/>
                        </a:lnTo>
                        <a:lnTo>
                          <a:pt x="50" y="158"/>
                        </a:lnTo>
                        <a:lnTo>
                          <a:pt x="48" y="166"/>
                        </a:lnTo>
                        <a:lnTo>
                          <a:pt x="48" y="176"/>
                        </a:lnTo>
                        <a:lnTo>
                          <a:pt x="46" y="188"/>
                        </a:lnTo>
                        <a:lnTo>
                          <a:pt x="48" y="192"/>
                        </a:lnTo>
                        <a:lnTo>
                          <a:pt x="48" y="200"/>
                        </a:lnTo>
                        <a:lnTo>
                          <a:pt x="52" y="204"/>
                        </a:lnTo>
                        <a:lnTo>
                          <a:pt x="60" y="206"/>
                        </a:lnTo>
                        <a:lnTo>
                          <a:pt x="60" y="216"/>
                        </a:lnTo>
                        <a:lnTo>
                          <a:pt x="62" y="220"/>
                        </a:lnTo>
                        <a:lnTo>
                          <a:pt x="66" y="224"/>
                        </a:lnTo>
                        <a:lnTo>
                          <a:pt x="66" y="234"/>
                        </a:lnTo>
                        <a:lnTo>
                          <a:pt x="68" y="238"/>
                        </a:lnTo>
                        <a:lnTo>
                          <a:pt x="70" y="240"/>
                        </a:lnTo>
                        <a:lnTo>
                          <a:pt x="74" y="244"/>
                        </a:lnTo>
                        <a:lnTo>
                          <a:pt x="84" y="248"/>
                        </a:lnTo>
                        <a:lnTo>
                          <a:pt x="104" y="2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89" name="îṥḻíḓè">
                    <a:extLst>
                      <a:ext uri="{FF2B5EF4-FFF2-40B4-BE49-F238E27FC236}">
                        <a16:creationId xmlns="" xmlns:a16="http://schemas.microsoft.com/office/drawing/2014/main" id="{DFA6787D-D17C-4ABB-BD44-338EFBADB0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42234" y="3656114"/>
                    <a:ext cx="126704" cy="170929"/>
                  </a:xfrm>
                  <a:custGeom>
                    <a:avLst/>
                    <a:gdLst>
                      <a:gd name="T0" fmla="*/ 2147483647 w 72"/>
                      <a:gd name="T1" fmla="*/ 2147483647 h 102"/>
                      <a:gd name="T2" fmla="*/ 2147483647 w 72"/>
                      <a:gd name="T3" fmla="*/ 2147483647 h 102"/>
                      <a:gd name="T4" fmla="*/ 2147483647 w 72"/>
                      <a:gd name="T5" fmla="*/ 2147483647 h 102"/>
                      <a:gd name="T6" fmla="*/ 2147483647 w 72"/>
                      <a:gd name="T7" fmla="*/ 2147483647 h 102"/>
                      <a:gd name="T8" fmla="*/ 2147483647 w 72"/>
                      <a:gd name="T9" fmla="*/ 2147483647 h 102"/>
                      <a:gd name="T10" fmla="*/ 2147483647 w 72"/>
                      <a:gd name="T11" fmla="*/ 2147483647 h 102"/>
                      <a:gd name="T12" fmla="*/ 2147483647 w 72"/>
                      <a:gd name="T13" fmla="*/ 2147483647 h 102"/>
                      <a:gd name="T14" fmla="*/ 2147483647 w 72"/>
                      <a:gd name="T15" fmla="*/ 2147483647 h 102"/>
                      <a:gd name="T16" fmla="*/ 2147483647 w 72"/>
                      <a:gd name="T17" fmla="*/ 2147483647 h 102"/>
                      <a:gd name="T18" fmla="*/ 2147483647 w 72"/>
                      <a:gd name="T19" fmla="*/ 0 h 102"/>
                      <a:gd name="T20" fmla="*/ 0 w 72"/>
                      <a:gd name="T21" fmla="*/ 0 h 102"/>
                      <a:gd name="T22" fmla="*/ 2147483647 w 72"/>
                      <a:gd name="T23" fmla="*/ 2147483647 h 102"/>
                      <a:gd name="T24" fmla="*/ 2147483647 w 72"/>
                      <a:gd name="T25" fmla="*/ 2147483647 h 102"/>
                      <a:gd name="T26" fmla="*/ 2147483647 w 72"/>
                      <a:gd name="T27" fmla="*/ 2147483647 h 102"/>
                      <a:gd name="T28" fmla="*/ 2147483647 w 72"/>
                      <a:gd name="T29" fmla="*/ 2147483647 h 102"/>
                      <a:gd name="T30" fmla="*/ 2147483647 w 72"/>
                      <a:gd name="T31" fmla="*/ 2147483647 h 102"/>
                      <a:gd name="T32" fmla="*/ 2147483647 w 72"/>
                      <a:gd name="T33" fmla="*/ 2147483647 h 102"/>
                      <a:gd name="T34" fmla="*/ 2147483647 w 72"/>
                      <a:gd name="T35" fmla="*/ 2147483647 h 102"/>
                      <a:gd name="T36" fmla="*/ 2147483647 w 72"/>
                      <a:gd name="T37" fmla="*/ 2147483647 h 102"/>
                      <a:gd name="T38" fmla="*/ 2147483647 w 72"/>
                      <a:gd name="T39" fmla="*/ 2147483647 h 102"/>
                      <a:gd name="T40" fmla="*/ 2147483647 w 72"/>
                      <a:gd name="T41" fmla="*/ 2147483647 h 102"/>
                      <a:gd name="T42" fmla="*/ 2147483647 w 72"/>
                      <a:gd name="T43" fmla="*/ 2147483647 h 102"/>
                      <a:gd name="T44" fmla="*/ 2147483647 w 72"/>
                      <a:gd name="T45" fmla="*/ 2147483647 h 102"/>
                      <a:gd name="T46" fmla="*/ 2147483647 w 72"/>
                      <a:gd name="T47" fmla="*/ 2147483647 h 102"/>
                      <a:gd name="T48" fmla="*/ 2147483647 w 72"/>
                      <a:gd name="T49" fmla="*/ 2147483647 h 102"/>
                      <a:gd name="T50" fmla="*/ 2147483647 w 72"/>
                      <a:gd name="T51" fmla="*/ 2147483647 h 102"/>
                      <a:gd name="T52" fmla="*/ 2147483647 w 72"/>
                      <a:gd name="T53" fmla="*/ 2147483647 h 102"/>
                      <a:gd name="T54" fmla="*/ 2147483647 w 72"/>
                      <a:gd name="T55" fmla="*/ 2147483647 h 102"/>
                      <a:gd name="T56" fmla="*/ 2147483647 w 72"/>
                      <a:gd name="T57" fmla="*/ 2147483647 h 102"/>
                      <a:gd name="T58" fmla="*/ 2147483647 w 72"/>
                      <a:gd name="T59" fmla="*/ 2147483647 h 102"/>
                      <a:gd name="T60" fmla="*/ 2147483647 w 72"/>
                      <a:gd name="T61" fmla="*/ 2147483647 h 102"/>
                      <a:gd name="T62" fmla="*/ 2147483647 w 72"/>
                      <a:gd name="T63" fmla="*/ 2147483647 h 102"/>
                      <a:gd name="T64" fmla="*/ 2147483647 w 72"/>
                      <a:gd name="T65" fmla="*/ 2147483647 h 102"/>
                      <a:gd name="T66" fmla="*/ 2147483647 w 72"/>
                      <a:gd name="T67" fmla="*/ 2147483647 h 10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2"/>
                      <a:gd name="T103" fmla="*/ 0 h 102"/>
                      <a:gd name="T104" fmla="*/ 72 w 72"/>
                      <a:gd name="T105" fmla="*/ 102 h 10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2" h="102">
                        <a:moveTo>
                          <a:pt x="42" y="12"/>
                        </a:moveTo>
                        <a:lnTo>
                          <a:pt x="34" y="12"/>
                        </a:lnTo>
                        <a:lnTo>
                          <a:pt x="32" y="18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8"/>
                        </a:lnTo>
                        <a:lnTo>
                          <a:pt x="20" y="18"/>
                        </a:lnTo>
                        <a:lnTo>
                          <a:pt x="14" y="10"/>
                        </a:lnTo>
                        <a:lnTo>
                          <a:pt x="10" y="4"/>
                        </a:lnTo>
                        <a:lnTo>
                          <a:pt x="6" y="0"/>
                        </a:lnTo>
                        <a:lnTo>
                          <a:pt x="0" y="0"/>
                        </a:lnTo>
                        <a:lnTo>
                          <a:pt x="2" y="8"/>
                        </a:lnTo>
                        <a:lnTo>
                          <a:pt x="4" y="14"/>
                        </a:lnTo>
                        <a:lnTo>
                          <a:pt x="6" y="24"/>
                        </a:lnTo>
                        <a:lnTo>
                          <a:pt x="10" y="36"/>
                        </a:lnTo>
                        <a:lnTo>
                          <a:pt x="14" y="46"/>
                        </a:lnTo>
                        <a:lnTo>
                          <a:pt x="18" y="54"/>
                        </a:lnTo>
                        <a:lnTo>
                          <a:pt x="34" y="72"/>
                        </a:lnTo>
                        <a:lnTo>
                          <a:pt x="50" y="86"/>
                        </a:lnTo>
                        <a:lnTo>
                          <a:pt x="58" y="96"/>
                        </a:lnTo>
                        <a:lnTo>
                          <a:pt x="66" y="102"/>
                        </a:lnTo>
                        <a:lnTo>
                          <a:pt x="68" y="100"/>
                        </a:lnTo>
                        <a:lnTo>
                          <a:pt x="70" y="100"/>
                        </a:lnTo>
                        <a:lnTo>
                          <a:pt x="72" y="96"/>
                        </a:lnTo>
                        <a:lnTo>
                          <a:pt x="72" y="90"/>
                        </a:lnTo>
                        <a:lnTo>
                          <a:pt x="70" y="84"/>
                        </a:lnTo>
                        <a:lnTo>
                          <a:pt x="66" y="74"/>
                        </a:lnTo>
                        <a:lnTo>
                          <a:pt x="62" y="68"/>
                        </a:lnTo>
                        <a:lnTo>
                          <a:pt x="60" y="64"/>
                        </a:lnTo>
                        <a:lnTo>
                          <a:pt x="58" y="60"/>
                        </a:lnTo>
                        <a:lnTo>
                          <a:pt x="58" y="40"/>
                        </a:lnTo>
                        <a:lnTo>
                          <a:pt x="58" y="32"/>
                        </a:lnTo>
                        <a:lnTo>
                          <a:pt x="52" y="24"/>
                        </a:lnTo>
                        <a:lnTo>
                          <a:pt x="4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0" name="í$ļîde">
                    <a:extLst>
                      <a:ext uri="{FF2B5EF4-FFF2-40B4-BE49-F238E27FC236}">
                        <a16:creationId xmlns="" xmlns:a16="http://schemas.microsoft.com/office/drawing/2014/main" id="{F5AE1735-F074-4133-B729-71446B5F34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876430" y="2987808"/>
                    <a:ext cx="235504" cy="531001"/>
                  </a:xfrm>
                  <a:custGeom>
                    <a:avLst/>
                    <a:gdLst>
                      <a:gd name="T0" fmla="*/ 0 w 134"/>
                      <a:gd name="T1" fmla="*/ 2147483647 h 318"/>
                      <a:gd name="T2" fmla="*/ 2147483647 w 134"/>
                      <a:gd name="T3" fmla="*/ 2147483647 h 318"/>
                      <a:gd name="T4" fmla="*/ 2147483647 w 134"/>
                      <a:gd name="T5" fmla="*/ 2147483647 h 318"/>
                      <a:gd name="T6" fmla="*/ 2147483647 w 134"/>
                      <a:gd name="T7" fmla="*/ 2147483647 h 318"/>
                      <a:gd name="T8" fmla="*/ 2147483647 w 134"/>
                      <a:gd name="T9" fmla="*/ 2147483647 h 318"/>
                      <a:gd name="T10" fmla="*/ 2147483647 w 134"/>
                      <a:gd name="T11" fmla="*/ 2147483647 h 318"/>
                      <a:gd name="T12" fmla="*/ 2147483647 w 134"/>
                      <a:gd name="T13" fmla="*/ 2147483647 h 318"/>
                      <a:gd name="T14" fmla="*/ 2147483647 w 134"/>
                      <a:gd name="T15" fmla="*/ 2147483647 h 318"/>
                      <a:gd name="T16" fmla="*/ 2147483647 w 134"/>
                      <a:gd name="T17" fmla="*/ 2147483647 h 318"/>
                      <a:gd name="T18" fmla="*/ 2147483647 w 134"/>
                      <a:gd name="T19" fmla="*/ 2147483647 h 318"/>
                      <a:gd name="T20" fmla="*/ 2147483647 w 134"/>
                      <a:gd name="T21" fmla="*/ 2147483647 h 318"/>
                      <a:gd name="T22" fmla="*/ 2147483647 w 134"/>
                      <a:gd name="T23" fmla="*/ 2147483647 h 318"/>
                      <a:gd name="T24" fmla="*/ 2147483647 w 134"/>
                      <a:gd name="T25" fmla="*/ 2147483647 h 318"/>
                      <a:gd name="T26" fmla="*/ 2147483647 w 134"/>
                      <a:gd name="T27" fmla="*/ 2147483647 h 318"/>
                      <a:gd name="T28" fmla="*/ 2147483647 w 134"/>
                      <a:gd name="T29" fmla="*/ 2147483647 h 318"/>
                      <a:gd name="T30" fmla="*/ 2147483647 w 134"/>
                      <a:gd name="T31" fmla="*/ 2147483647 h 318"/>
                      <a:gd name="T32" fmla="*/ 2147483647 w 134"/>
                      <a:gd name="T33" fmla="*/ 2147483647 h 318"/>
                      <a:gd name="T34" fmla="*/ 2147483647 w 134"/>
                      <a:gd name="T35" fmla="*/ 2147483647 h 318"/>
                      <a:gd name="T36" fmla="*/ 2147483647 w 134"/>
                      <a:gd name="T37" fmla="*/ 2147483647 h 318"/>
                      <a:gd name="T38" fmla="*/ 2147483647 w 134"/>
                      <a:gd name="T39" fmla="*/ 2147483647 h 318"/>
                      <a:gd name="T40" fmla="*/ 2147483647 w 134"/>
                      <a:gd name="T41" fmla="*/ 2147483647 h 318"/>
                      <a:gd name="T42" fmla="*/ 2147483647 w 134"/>
                      <a:gd name="T43" fmla="*/ 2147483647 h 318"/>
                      <a:gd name="T44" fmla="*/ 2147483647 w 134"/>
                      <a:gd name="T45" fmla="*/ 2147483647 h 318"/>
                      <a:gd name="T46" fmla="*/ 2147483647 w 134"/>
                      <a:gd name="T47" fmla="*/ 2147483647 h 318"/>
                      <a:gd name="T48" fmla="*/ 2147483647 w 134"/>
                      <a:gd name="T49" fmla="*/ 2147483647 h 318"/>
                      <a:gd name="T50" fmla="*/ 2147483647 w 134"/>
                      <a:gd name="T51" fmla="*/ 2147483647 h 318"/>
                      <a:gd name="T52" fmla="*/ 2147483647 w 134"/>
                      <a:gd name="T53" fmla="*/ 2147483647 h 318"/>
                      <a:gd name="T54" fmla="*/ 2147483647 w 134"/>
                      <a:gd name="T55" fmla="*/ 2147483647 h 318"/>
                      <a:gd name="T56" fmla="*/ 2147483647 w 134"/>
                      <a:gd name="T57" fmla="*/ 2147483647 h 318"/>
                      <a:gd name="T58" fmla="*/ 2147483647 w 134"/>
                      <a:gd name="T59" fmla="*/ 2147483647 h 318"/>
                      <a:gd name="T60" fmla="*/ 2147483647 w 134"/>
                      <a:gd name="T61" fmla="*/ 2147483647 h 318"/>
                      <a:gd name="T62" fmla="*/ 2147483647 w 134"/>
                      <a:gd name="T63" fmla="*/ 2147483647 h 318"/>
                      <a:gd name="T64" fmla="*/ 2147483647 w 134"/>
                      <a:gd name="T65" fmla="*/ 2147483647 h 318"/>
                      <a:gd name="T66" fmla="*/ 2147483647 w 134"/>
                      <a:gd name="T67" fmla="*/ 2147483647 h 318"/>
                      <a:gd name="T68" fmla="*/ 2147483647 w 134"/>
                      <a:gd name="T69" fmla="*/ 2147483647 h 318"/>
                      <a:gd name="T70" fmla="*/ 2147483647 w 134"/>
                      <a:gd name="T71" fmla="*/ 2147483647 h 318"/>
                      <a:gd name="T72" fmla="*/ 2147483647 w 134"/>
                      <a:gd name="T73" fmla="*/ 2147483647 h 318"/>
                      <a:gd name="T74" fmla="*/ 2147483647 w 134"/>
                      <a:gd name="T75" fmla="*/ 2147483647 h 318"/>
                      <a:gd name="T76" fmla="*/ 2147483647 w 134"/>
                      <a:gd name="T77" fmla="*/ 2147483647 h 318"/>
                      <a:gd name="T78" fmla="*/ 2147483647 w 134"/>
                      <a:gd name="T79" fmla="*/ 2147483647 h 318"/>
                      <a:gd name="T80" fmla="*/ 2147483647 w 134"/>
                      <a:gd name="T81" fmla="*/ 2147483647 h 318"/>
                      <a:gd name="T82" fmla="*/ 2147483647 w 134"/>
                      <a:gd name="T83" fmla="*/ 2147483647 h 318"/>
                      <a:gd name="T84" fmla="*/ 2147483647 w 134"/>
                      <a:gd name="T85" fmla="*/ 2147483647 h 318"/>
                      <a:gd name="T86" fmla="*/ 2147483647 w 134"/>
                      <a:gd name="T87" fmla="*/ 2147483647 h 318"/>
                      <a:gd name="T88" fmla="*/ 2147483647 w 134"/>
                      <a:gd name="T89" fmla="*/ 2147483647 h 318"/>
                      <a:gd name="T90" fmla="*/ 2147483647 w 134"/>
                      <a:gd name="T91" fmla="*/ 2147483647 h 318"/>
                      <a:gd name="T92" fmla="*/ 2147483647 w 134"/>
                      <a:gd name="T93" fmla="*/ 0 h 318"/>
                      <a:gd name="T94" fmla="*/ 2147483647 w 134"/>
                      <a:gd name="T95" fmla="*/ 2147483647 h 318"/>
                      <a:gd name="T96" fmla="*/ 2147483647 w 134"/>
                      <a:gd name="T97" fmla="*/ 2147483647 h 318"/>
                      <a:gd name="T98" fmla="*/ 2147483647 w 134"/>
                      <a:gd name="T99" fmla="*/ 2147483647 h 318"/>
                      <a:gd name="T100" fmla="*/ 2147483647 w 134"/>
                      <a:gd name="T101" fmla="*/ 2147483647 h 318"/>
                      <a:gd name="T102" fmla="*/ 2147483647 w 134"/>
                      <a:gd name="T103" fmla="*/ 2147483647 h 318"/>
                      <a:gd name="T104" fmla="*/ 2147483647 w 134"/>
                      <a:gd name="T105" fmla="*/ 2147483647 h 318"/>
                      <a:gd name="T106" fmla="*/ 2147483647 w 134"/>
                      <a:gd name="T107" fmla="*/ 2147483647 h 318"/>
                      <a:gd name="T108" fmla="*/ 2147483647 w 134"/>
                      <a:gd name="T109" fmla="*/ 2147483647 h 318"/>
                      <a:gd name="T110" fmla="*/ 2147483647 w 134"/>
                      <a:gd name="T111" fmla="*/ 2147483647 h 318"/>
                      <a:gd name="T112" fmla="*/ 2147483647 w 134"/>
                      <a:gd name="T113" fmla="*/ 2147483647 h 318"/>
                      <a:gd name="T114" fmla="*/ 2147483647 w 134"/>
                      <a:gd name="T115" fmla="*/ 2147483647 h 318"/>
                      <a:gd name="T116" fmla="*/ 2147483647 w 134"/>
                      <a:gd name="T117" fmla="*/ 2147483647 h 318"/>
                      <a:gd name="T118" fmla="*/ 2147483647 w 134"/>
                      <a:gd name="T119" fmla="*/ 2147483647 h 318"/>
                      <a:gd name="T120" fmla="*/ 2147483647 w 134"/>
                      <a:gd name="T121" fmla="*/ 2147483647 h 318"/>
                      <a:gd name="T122" fmla="*/ 0 w 134"/>
                      <a:gd name="T123" fmla="*/ 2147483647 h 318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34"/>
                      <a:gd name="T187" fmla="*/ 0 h 318"/>
                      <a:gd name="T188" fmla="*/ 134 w 134"/>
                      <a:gd name="T189" fmla="*/ 318 h 318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34" h="318">
                        <a:moveTo>
                          <a:pt x="0" y="136"/>
                        </a:moveTo>
                        <a:lnTo>
                          <a:pt x="0" y="140"/>
                        </a:lnTo>
                        <a:lnTo>
                          <a:pt x="14" y="152"/>
                        </a:lnTo>
                        <a:lnTo>
                          <a:pt x="28" y="166"/>
                        </a:lnTo>
                        <a:lnTo>
                          <a:pt x="36" y="172"/>
                        </a:lnTo>
                        <a:lnTo>
                          <a:pt x="42" y="180"/>
                        </a:lnTo>
                        <a:lnTo>
                          <a:pt x="46" y="190"/>
                        </a:lnTo>
                        <a:lnTo>
                          <a:pt x="48" y="198"/>
                        </a:lnTo>
                        <a:lnTo>
                          <a:pt x="48" y="204"/>
                        </a:lnTo>
                        <a:lnTo>
                          <a:pt x="46" y="212"/>
                        </a:lnTo>
                        <a:lnTo>
                          <a:pt x="44" y="218"/>
                        </a:lnTo>
                        <a:lnTo>
                          <a:pt x="44" y="224"/>
                        </a:lnTo>
                        <a:lnTo>
                          <a:pt x="44" y="226"/>
                        </a:lnTo>
                        <a:lnTo>
                          <a:pt x="48" y="226"/>
                        </a:lnTo>
                        <a:lnTo>
                          <a:pt x="56" y="224"/>
                        </a:lnTo>
                        <a:lnTo>
                          <a:pt x="58" y="228"/>
                        </a:lnTo>
                        <a:lnTo>
                          <a:pt x="62" y="228"/>
                        </a:lnTo>
                        <a:lnTo>
                          <a:pt x="66" y="228"/>
                        </a:lnTo>
                        <a:lnTo>
                          <a:pt x="72" y="228"/>
                        </a:lnTo>
                        <a:lnTo>
                          <a:pt x="80" y="224"/>
                        </a:lnTo>
                        <a:lnTo>
                          <a:pt x="84" y="216"/>
                        </a:lnTo>
                        <a:lnTo>
                          <a:pt x="84" y="206"/>
                        </a:lnTo>
                        <a:lnTo>
                          <a:pt x="90" y="212"/>
                        </a:lnTo>
                        <a:lnTo>
                          <a:pt x="96" y="220"/>
                        </a:lnTo>
                        <a:lnTo>
                          <a:pt x="102" y="234"/>
                        </a:lnTo>
                        <a:lnTo>
                          <a:pt x="106" y="252"/>
                        </a:lnTo>
                        <a:lnTo>
                          <a:pt x="110" y="268"/>
                        </a:lnTo>
                        <a:lnTo>
                          <a:pt x="118" y="276"/>
                        </a:lnTo>
                        <a:lnTo>
                          <a:pt x="122" y="282"/>
                        </a:lnTo>
                        <a:lnTo>
                          <a:pt x="122" y="286"/>
                        </a:lnTo>
                        <a:lnTo>
                          <a:pt x="124" y="304"/>
                        </a:lnTo>
                        <a:lnTo>
                          <a:pt x="124" y="310"/>
                        </a:lnTo>
                        <a:lnTo>
                          <a:pt x="122" y="318"/>
                        </a:lnTo>
                        <a:lnTo>
                          <a:pt x="128" y="318"/>
                        </a:lnTo>
                        <a:lnTo>
                          <a:pt x="132" y="312"/>
                        </a:lnTo>
                        <a:lnTo>
                          <a:pt x="134" y="308"/>
                        </a:lnTo>
                        <a:lnTo>
                          <a:pt x="134" y="302"/>
                        </a:lnTo>
                        <a:lnTo>
                          <a:pt x="134" y="292"/>
                        </a:lnTo>
                        <a:lnTo>
                          <a:pt x="130" y="280"/>
                        </a:lnTo>
                        <a:lnTo>
                          <a:pt x="124" y="270"/>
                        </a:lnTo>
                        <a:lnTo>
                          <a:pt x="120" y="262"/>
                        </a:lnTo>
                        <a:lnTo>
                          <a:pt x="108" y="252"/>
                        </a:lnTo>
                        <a:lnTo>
                          <a:pt x="110" y="246"/>
                        </a:lnTo>
                        <a:lnTo>
                          <a:pt x="110" y="240"/>
                        </a:lnTo>
                        <a:lnTo>
                          <a:pt x="112" y="234"/>
                        </a:lnTo>
                        <a:lnTo>
                          <a:pt x="112" y="228"/>
                        </a:lnTo>
                        <a:lnTo>
                          <a:pt x="112" y="220"/>
                        </a:lnTo>
                        <a:lnTo>
                          <a:pt x="110" y="214"/>
                        </a:lnTo>
                        <a:lnTo>
                          <a:pt x="102" y="204"/>
                        </a:lnTo>
                        <a:lnTo>
                          <a:pt x="94" y="196"/>
                        </a:lnTo>
                        <a:lnTo>
                          <a:pt x="92" y="190"/>
                        </a:lnTo>
                        <a:lnTo>
                          <a:pt x="90" y="180"/>
                        </a:lnTo>
                        <a:lnTo>
                          <a:pt x="92" y="172"/>
                        </a:lnTo>
                        <a:lnTo>
                          <a:pt x="94" y="168"/>
                        </a:lnTo>
                        <a:lnTo>
                          <a:pt x="98" y="162"/>
                        </a:lnTo>
                        <a:lnTo>
                          <a:pt x="106" y="156"/>
                        </a:lnTo>
                        <a:lnTo>
                          <a:pt x="118" y="148"/>
                        </a:lnTo>
                        <a:lnTo>
                          <a:pt x="124" y="144"/>
                        </a:lnTo>
                        <a:lnTo>
                          <a:pt x="130" y="140"/>
                        </a:lnTo>
                        <a:lnTo>
                          <a:pt x="132" y="134"/>
                        </a:lnTo>
                        <a:lnTo>
                          <a:pt x="134" y="130"/>
                        </a:lnTo>
                        <a:lnTo>
                          <a:pt x="132" y="128"/>
                        </a:lnTo>
                        <a:lnTo>
                          <a:pt x="126" y="126"/>
                        </a:lnTo>
                        <a:lnTo>
                          <a:pt x="120" y="122"/>
                        </a:lnTo>
                        <a:lnTo>
                          <a:pt x="114" y="118"/>
                        </a:lnTo>
                        <a:lnTo>
                          <a:pt x="108" y="116"/>
                        </a:lnTo>
                        <a:lnTo>
                          <a:pt x="110" y="106"/>
                        </a:lnTo>
                        <a:lnTo>
                          <a:pt x="110" y="102"/>
                        </a:lnTo>
                        <a:lnTo>
                          <a:pt x="108" y="98"/>
                        </a:lnTo>
                        <a:lnTo>
                          <a:pt x="104" y="96"/>
                        </a:lnTo>
                        <a:lnTo>
                          <a:pt x="100" y="94"/>
                        </a:lnTo>
                        <a:lnTo>
                          <a:pt x="98" y="90"/>
                        </a:lnTo>
                        <a:lnTo>
                          <a:pt x="96" y="84"/>
                        </a:lnTo>
                        <a:lnTo>
                          <a:pt x="94" y="82"/>
                        </a:lnTo>
                        <a:lnTo>
                          <a:pt x="90" y="82"/>
                        </a:lnTo>
                        <a:lnTo>
                          <a:pt x="84" y="82"/>
                        </a:lnTo>
                        <a:lnTo>
                          <a:pt x="80" y="80"/>
                        </a:lnTo>
                        <a:lnTo>
                          <a:pt x="78" y="76"/>
                        </a:lnTo>
                        <a:lnTo>
                          <a:pt x="76" y="68"/>
                        </a:lnTo>
                        <a:lnTo>
                          <a:pt x="76" y="64"/>
                        </a:lnTo>
                        <a:lnTo>
                          <a:pt x="78" y="58"/>
                        </a:lnTo>
                        <a:lnTo>
                          <a:pt x="82" y="52"/>
                        </a:lnTo>
                        <a:lnTo>
                          <a:pt x="88" y="50"/>
                        </a:lnTo>
                        <a:lnTo>
                          <a:pt x="86" y="48"/>
                        </a:lnTo>
                        <a:lnTo>
                          <a:pt x="88" y="44"/>
                        </a:lnTo>
                        <a:lnTo>
                          <a:pt x="84" y="28"/>
                        </a:lnTo>
                        <a:lnTo>
                          <a:pt x="82" y="18"/>
                        </a:lnTo>
                        <a:lnTo>
                          <a:pt x="80" y="14"/>
                        </a:lnTo>
                        <a:lnTo>
                          <a:pt x="76" y="14"/>
                        </a:lnTo>
                        <a:lnTo>
                          <a:pt x="72" y="12"/>
                        </a:lnTo>
                        <a:lnTo>
                          <a:pt x="72" y="10"/>
                        </a:lnTo>
                        <a:lnTo>
                          <a:pt x="68" y="4"/>
                        </a:lnTo>
                        <a:lnTo>
                          <a:pt x="66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56" y="8"/>
                        </a:lnTo>
                        <a:lnTo>
                          <a:pt x="54" y="14"/>
                        </a:lnTo>
                        <a:lnTo>
                          <a:pt x="56" y="20"/>
                        </a:lnTo>
                        <a:lnTo>
                          <a:pt x="50" y="20"/>
                        </a:lnTo>
                        <a:lnTo>
                          <a:pt x="44" y="22"/>
                        </a:lnTo>
                        <a:lnTo>
                          <a:pt x="36" y="28"/>
                        </a:lnTo>
                        <a:lnTo>
                          <a:pt x="30" y="34"/>
                        </a:lnTo>
                        <a:lnTo>
                          <a:pt x="28" y="36"/>
                        </a:lnTo>
                        <a:lnTo>
                          <a:pt x="30" y="40"/>
                        </a:lnTo>
                        <a:lnTo>
                          <a:pt x="32" y="42"/>
                        </a:lnTo>
                        <a:lnTo>
                          <a:pt x="26" y="60"/>
                        </a:lnTo>
                        <a:lnTo>
                          <a:pt x="26" y="62"/>
                        </a:lnTo>
                        <a:lnTo>
                          <a:pt x="28" y="64"/>
                        </a:lnTo>
                        <a:lnTo>
                          <a:pt x="30" y="64"/>
                        </a:lnTo>
                        <a:lnTo>
                          <a:pt x="28" y="70"/>
                        </a:lnTo>
                        <a:lnTo>
                          <a:pt x="26" y="74"/>
                        </a:lnTo>
                        <a:lnTo>
                          <a:pt x="20" y="84"/>
                        </a:lnTo>
                        <a:lnTo>
                          <a:pt x="18" y="84"/>
                        </a:lnTo>
                        <a:lnTo>
                          <a:pt x="16" y="82"/>
                        </a:lnTo>
                        <a:lnTo>
                          <a:pt x="12" y="86"/>
                        </a:lnTo>
                        <a:lnTo>
                          <a:pt x="10" y="86"/>
                        </a:lnTo>
                        <a:lnTo>
                          <a:pt x="12" y="92"/>
                        </a:lnTo>
                        <a:lnTo>
                          <a:pt x="12" y="100"/>
                        </a:lnTo>
                        <a:lnTo>
                          <a:pt x="10" y="110"/>
                        </a:lnTo>
                        <a:lnTo>
                          <a:pt x="10" y="118"/>
                        </a:lnTo>
                        <a:lnTo>
                          <a:pt x="4" y="118"/>
                        </a:lnTo>
                        <a:lnTo>
                          <a:pt x="2" y="124"/>
                        </a:lnTo>
                        <a:lnTo>
                          <a:pt x="0" y="130"/>
                        </a:lnTo>
                        <a:lnTo>
                          <a:pt x="0" y="1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1" name="îṡļïḋè">
                    <a:extLst>
                      <a:ext uri="{FF2B5EF4-FFF2-40B4-BE49-F238E27FC236}">
                        <a16:creationId xmlns="" xmlns:a16="http://schemas.microsoft.com/office/drawing/2014/main" id="{40F0BEB2-1B9B-48BD-9855-9FAEC21C0A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41464" y="3052258"/>
                    <a:ext cx="147361" cy="161122"/>
                  </a:xfrm>
                  <a:custGeom>
                    <a:avLst/>
                    <a:gdLst>
                      <a:gd name="T0" fmla="*/ 2147483647 w 84"/>
                      <a:gd name="T1" fmla="*/ 2147483647 h 96"/>
                      <a:gd name="T2" fmla="*/ 2147483647 w 84"/>
                      <a:gd name="T3" fmla="*/ 2147483647 h 96"/>
                      <a:gd name="T4" fmla="*/ 2147483647 w 84"/>
                      <a:gd name="T5" fmla="*/ 2147483647 h 96"/>
                      <a:gd name="T6" fmla="*/ 2147483647 w 84"/>
                      <a:gd name="T7" fmla="*/ 2147483647 h 96"/>
                      <a:gd name="T8" fmla="*/ 2147483647 w 84"/>
                      <a:gd name="T9" fmla="*/ 2147483647 h 96"/>
                      <a:gd name="T10" fmla="*/ 2147483647 w 84"/>
                      <a:gd name="T11" fmla="*/ 2147483647 h 96"/>
                      <a:gd name="T12" fmla="*/ 2147483647 w 84"/>
                      <a:gd name="T13" fmla="*/ 2147483647 h 96"/>
                      <a:gd name="T14" fmla="*/ 2147483647 w 84"/>
                      <a:gd name="T15" fmla="*/ 2147483647 h 96"/>
                      <a:gd name="T16" fmla="*/ 2147483647 w 84"/>
                      <a:gd name="T17" fmla="*/ 2147483647 h 96"/>
                      <a:gd name="T18" fmla="*/ 2147483647 w 84"/>
                      <a:gd name="T19" fmla="*/ 2147483647 h 96"/>
                      <a:gd name="T20" fmla="*/ 2147483647 w 84"/>
                      <a:gd name="T21" fmla="*/ 2147483647 h 96"/>
                      <a:gd name="T22" fmla="*/ 2147483647 w 84"/>
                      <a:gd name="T23" fmla="*/ 2147483647 h 96"/>
                      <a:gd name="T24" fmla="*/ 2147483647 w 84"/>
                      <a:gd name="T25" fmla="*/ 2147483647 h 96"/>
                      <a:gd name="T26" fmla="*/ 2147483647 w 84"/>
                      <a:gd name="T27" fmla="*/ 2147483647 h 96"/>
                      <a:gd name="T28" fmla="*/ 2147483647 w 84"/>
                      <a:gd name="T29" fmla="*/ 2147483647 h 96"/>
                      <a:gd name="T30" fmla="*/ 2147483647 w 84"/>
                      <a:gd name="T31" fmla="*/ 2147483647 h 96"/>
                      <a:gd name="T32" fmla="*/ 2147483647 w 84"/>
                      <a:gd name="T33" fmla="*/ 2147483647 h 96"/>
                      <a:gd name="T34" fmla="*/ 0 w 84"/>
                      <a:gd name="T35" fmla="*/ 2147483647 h 96"/>
                      <a:gd name="T36" fmla="*/ 2147483647 w 84"/>
                      <a:gd name="T37" fmla="*/ 0 h 96"/>
                      <a:gd name="T38" fmla="*/ 2147483647 w 84"/>
                      <a:gd name="T39" fmla="*/ 2147483647 h 96"/>
                      <a:gd name="T40" fmla="*/ 2147483647 w 84"/>
                      <a:gd name="T41" fmla="*/ 2147483647 h 96"/>
                      <a:gd name="T42" fmla="*/ 2147483647 w 84"/>
                      <a:gd name="T43" fmla="*/ 2147483647 h 96"/>
                      <a:gd name="T44" fmla="*/ 2147483647 w 84"/>
                      <a:gd name="T45" fmla="*/ 2147483647 h 96"/>
                      <a:gd name="T46" fmla="*/ 2147483647 w 84"/>
                      <a:gd name="T47" fmla="*/ 2147483647 h 96"/>
                      <a:gd name="T48" fmla="*/ 2147483647 w 84"/>
                      <a:gd name="T49" fmla="*/ 2147483647 h 96"/>
                      <a:gd name="T50" fmla="*/ 2147483647 w 84"/>
                      <a:gd name="T51" fmla="*/ 2147483647 h 96"/>
                      <a:gd name="T52" fmla="*/ 2147483647 w 84"/>
                      <a:gd name="T53" fmla="*/ 2147483647 h 96"/>
                      <a:gd name="T54" fmla="*/ 2147483647 w 84"/>
                      <a:gd name="T55" fmla="*/ 2147483647 h 96"/>
                      <a:gd name="T56" fmla="*/ 2147483647 w 84"/>
                      <a:gd name="T57" fmla="*/ 2147483647 h 96"/>
                      <a:gd name="T58" fmla="*/ 2147483647 w 84"/>
                      <a:gd name="T59" fmla="*/ 2147483647 h 96"/>
                      <a:gd name="T60" fmla="*/ 2147483647 w 84"/>
                      <a:gd name="T61" fmla="*/ 2147483647 h 96"/>
                      <a:gd name="T62" fmla="*/ 2147483647 w 84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84"/>
                      <a:gd name="T97" fmla="*/ 0 h 96"/>
                      <a:gd name="T98" fmla="*/ 84 w 84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84" h="96">
                        <a:moveTo>
                          <a:pt x="82" y="82"/>
                        </a:moveTo>
                        <a:lnTo>
                          <a:pt x="80" y="86"/>
                        </a:lnTo>
                        <a:lnTo>
                          <a:pt x="78" y="96"/>
                        </a:lnTo>
                        <a:lnTo>
                          <a:pt x="74" y="88"/>
                        </a:lnTo>
                        <a:lnTo>
                          <a:pt x="72" y="84"/>
                        </a:lnTo>
                        <a:lnTo>
                          <a:pt x="70" y="76"/>
                        </a:lnTo>
                        <a:lnTo>
                          <a:pt x="64" y="70"/>
                        </a:lnTo>
                        <a:lnTo>
                          <a:pt x="58" y="72"/>
                        </a:lnTo>
                        <a:lnTo>
                          <a:pt x="52" y="72"/>
                        </a:lnTo>
                        <a:lnTo>
                          <a:pt x="50" y="70"/>
                        </a:lnTo>
                        <a:lnTo>
                          <a:pt x="48" y="68"/>
                        </a:lnTo>
                        <a:lnTo>
                          <a:pt x="46" y="66"/>
                        </a:lnTo>
                        <a:lnTo>
                          <a:pt x="46" y="72"/>
                        </a:lnTo>
                        <a:lnTo>
                          <a:pt x="40" y="80"/>
                        </a:lnTo>
                        <a:lnTo>
                          <a:pt x="32" y="84"/>
                        </a:lnTo>
                        <a:lnTo>
                          <a:pt x="26" y="86"/>
                        </a:lnTo>
                        <a:lnTo>
                          <a:pt x="24" y="76"/>
                        </a:lnTo>
                        <a:lnTo>
                          <a:pt x="22" y="70"/>
                        </a:lnTo>
                        <a:lnTo>
                          <a:pt x="22" y="62"/>
                        </a:lnTo>
                        <a:lnTo>
                          <a:pt x="20" y="58"/>
                        </a:lnTo>
                        <a:lnTo>
                          <a:pt x="18" y="54"/>
                        </a:lnTo>
                        <a:lnTo>
                          <a:pt x="14" y="52"/>
                        </a:lnTo>
                        <a:lnTo>
                          <a:pt x="14" y="50"/>
                        </a:lnTo>
                        <a:lnTo>
                          <a:pt x="16" y="40"/>
                        </a:lnTo>
                        <a:lnTo>
                          <a:pt x="10" y="36"/>
                        </a:lnTo>
                        <a:lnTo>
                          <a:pt x="8" y="34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8" y="26"/>
                        </a:lnTo>
                        <a:lnTo>
                          <a:pt x="10" y="26"/>
                        </a:lnTo>
                        <a:lnTo>
                          <a:pt x="12" y="22"/>
                        </a:lnTo>
                        <a:lnTo>
                          <a:pt x="10" y="18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20" y="6"/>
                        </a:lnTo>
                        <a:lnTo>
                          <a:pt x="24" y="10"/>
                        </a:lnTo>
                        <a:lnTo>
                          <a:pt x="28" y="12"/>
                        </a:lnTo>
                        <a:lnTo>
                          <a:pt x="28" y="16"/>
                        </a:lnTo>
                        <a:lnTo>
                          <a:pt x="28" y="20"/>
                        </a:lnTo>
                        <a:lnTo>
                          <a:pt x="28" y="22"/>
                        </a:lnTo>
                        <a:lnTo>
                          <a:pt x="30" y="24"/>
                        </a:lnTo>
                        <a:lnTo>
                          <a:pt x="34" y="26"/>
                        </a:lnTo>
                        <a:lnTo>
                          <a:pt x="38" y="26"/>
                        </a:lnTo>
                        <a:lnTo>
                          <a:pt x="46" y="26"/>
                        </a:lnTo>
                        <a:lnTo>
                          <a:pt x="70" y="26"/>
                        </a:lnTo>
                        <a:lnTo>
                          <a:pt x="70" y="30"/>
                        </a:lnTo>
                        <a:lnTo>
                          <a:pt x="52" y="50"/>
                        </a:lnTo>
                        <a:lnTo>
                          <a:pt x="56" y="56"/>
                        </a:lnTo>
                        <a:lnTo>
                          <a:pt x="60" y="60"/>
                        </a:lnTo>
                        <a:lnTo>
                          <a:pt x="62" y="62"/>
                        </a:lnTo>
                        <a:lnTo>
                          <a:pt x="66" y="60"/>
                        </a:lnTo>
                        <a:lnTo>
                          <a:pt x="68" y="56"/>
                        </a:lnTo>
                        <a:lnTo>
                          <a:pt x="68" y="52"/>
                        </a:lnTo>
                        <a:lnTo>
                          <a:pt x="70" y="50"/>
                        </a:lnTo>
                        <a:lnTo>
                          <a:pt x="74" y="56"/>
                        </a:lnTo>
                        <a:lnTo>
                          <a:pt x="78" y="66"/>
                        </a:lnTo>
                        <a:lnTo>
                          <a:pt x="78" y="76"/>
                        </a:lnTo>
                        <a:lnTo>
                          <a:pt x="82" y="78"/>
                        </a:lnTo>
                        <a:lnTo>
                          <a:pt x="84" y="80"/>
                        </a:lnTo>
                        <a:lnTo>
                          <a:pt x="82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2" name="iśḷîḋe">
                    <a:extLst>
                      <a:ext uri="{FF2B5EF4-FFF2-40B4-BE49-F238E27FC236}">
                        <a16:creationId xmlns="" xmlns:a16="http://schemas.microsoft.com/office/drawing/2014/main" id="{88D58F2D-D57F-4F2C-8F82-67938E2EB1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16744" y="2769244"/>
                    <a:ext cx="758845" cy="839233"/>
                  </a:xfrm>
                  <a:custGeom>
                    <a:avLst/>
                    <a:gdLst>
                      <a:gd name="T0" fmla="*/ 2147483647 w 434"/>
                      <a:gd name="T1" fmla="*/ 2147483647 h 502"/>
                      <a:gd name="T2" fmla="*/ 2147483647 w 434"/>
                      <a:gd name="T3" fmla="*/ 2147483647 h 502"/>
                      <a:gd name="T4" fmla="*/ 2147483647 w 434"/>
                      <a:gd name="T5" fmla="*/ 2147483647 h 502"/>
                      <a:gd name="T6" fmla="*/ 2147483647 w 434"/>
                      <a:gd name="T7" fmla="*/ 2147483647 h 502"/>
                      <a:gd name="T8" fmla="*/ 2147483647 w 434"/>
                      <a:gd name="T9" fmla="*/ 2147483647 h 502"/>
                      <a:gd name="T10" fmla="*/ 2147483647 w 434"/>
                      <a:gd name="T11" fmla="*/ 2147483647 h 502"/>
                      <a:gd name="T12" fmla="*/ 2147483647 w 434"/>
                      <a:gd name="T13" fmla="*/ 2147483647 h 502"/>
                      <a:gd name="T14" fmla="*/ 2147483647 w 434"/>
                      <a:gd name="T15" fmla="*/ 2147483647 h 502"/>
                      <a:gd name="T16" fmla="*/ 2147483647 w 434"/>
                      <a:gd name="T17" fmla="*/ 2147483647 h 502"/>
                      <a:gd name="T18" fmla="*/ 2147483647 w 434"/>
                      <a:gd name="T19" fmla="*/ 2147483647 h 502"/>
                      <a:gd name="T20" fmla="*/ 2147483647 w 434"/>
                      <a:gd name="T21" fmla="*/ 2147483647 h 502"/>
                      <a:gd name="T22" fmla="*/ 2147483647 w 434"/>
                      <a:gd name="T23" fmla="*/ 2147483647 h 502"/>
                      <a:gd name="T24" fmla="*/ 2147483647 w 434"/>
                      <a:gd name="T25" fmla="*/ 2147483647 h 502"/>
                      <a:gd name="T26" fmla="*/ 2147483647 w 434"/>
                      <a:gd name="T27" fmla="*/ 2147483647 h 502"/>
                      <a:gd name="T28" fmla="*/ 2147483647 w 434"/>
                      <a:gd name="T29" fmla="*/ 2147483647 h 502"/>
                      <a:gd name="T30" fmla="*/ 2147483647 w 434"/>
                      <a:gd name="T31" fmla="*/ 2147483647 h 502"/>
                      <a:gd name="T32" fmla="*/ 2147483647 w 434"/>
                      <a:gd name="T33" fmla="*/ 2147483647 h 502"/>
                      <a:gd name="T34" fmla="*/ 2147483647 w 434"/>
                      <a:gd name="T35" fmla="*/ 2147483647 h 502"/>
                      <a:gd name="T36" fmla="*/ 2147483647 w 434"/>
                      <a:gd name="T37" fmla="*/ 2147483647 h 502"/>
                      <a:gd name="T38" fmla="*/ 2147483647 w 434"/>
                      <a:gd name="T39" fmla="*/ 2147483647 h 502"/>
                      <a:gd name="T40" fmla="*/ 2147483647 w 434"/>
                      <a:gd name="T41" fmla="*/ 2147483647 h 502"/>
                      <a:gd name="T42" fmla="*/ 2147483647 w 434"/>
                      <a:gd name="T43" fmla="*/ 2147483647 h 502"/>
                      <a:gd name="T44" fmla="*/ 2147483647 w 434"/>
                      <a:gd name="T45" fmla="*/ 2147483647 h 502"/>
                      <a:gd name="T46" fmla="*/ 2147483647 w 434"/>
                      <a:gd name="T47" fmla="*/ 2147483647 h 502"/>
                      <a:gd name="T48" fmla="*/ 2147483647 w 434"/>
                      <a:gd name="T49" fmla="*/ 2147483647 h 502"/>
                      <a:gd name="T50" fmla="*/ 2147483647 w 434"/>
                      <a:gd name="T51" fmla="*/ 2147483647 h 502"/>
                      <a:gd name="T52" fmla="*/ 2147483647 w 434"/>
                      <a:gd name="T53" fmla="*/ 2147483647 h 502"/>
                      <a:gd name="T54" fmla="*/ 2147483647 w 434"/>
                      <a:gd name="T55" fmla="*/ 2147483647 h 502"/>
                      <a:gd name="T56" fmla="*/ 2147483647 w 434"/>
                      <a:gd name="T57" fmla="*/ 2147483647 h 502"/>
                      <a:gd name="T58" fmla="*/ 2147483647 w 434"/>
                      <a:gd name="T59" fmla="*/ 2147483647 h 502"/>
                      <a:gd name="T60" fmla="*/ 2147483647 w 434"/>
                      <a:gd name="T61" fmla="*/ 2147483647 h 502"/>
                      <a:gd name="T62" fmla="*/ 0 w 434"/>
                      <a:gd name="T63" fmla="*/ 2147483647 h 502"/>
                      <a:gd name="T64" fmla="*/ 2147483647 w 434"/>
                      <a:gd name="T65" fmla="*/ 2147483647 h 502"/>
                      <a:gd name="T66" fmla="*/ 2147483647 w 434"/>
                      <a:gd name="T67" fmla="*/ 2147483647 h 502"/>
                      <a:gd name="T68" fmla="*/ 2147483647 w 434"/>
                      <a:gd name="T69" fmla="*/ 2147483647 h 502"/>
                      <a:gd name="T70" fmla="*/ 2147483647 w 434"/>
                      <a:gd name="T71" fmla="*/ 2147483647 h 502"/>
                      <a:gd name="T72" fmla="*/ 2147483647 w 434"/>
                      <a:gd name="T73" fmla="*/ 2147483647 h 502"/>
                      <a:gd name="T74" fmla="*/ 2147483647 w 434"/>
                      <a:gd name="T75" fmla="*/ 2147483647 h 502"/>
                      <a:gd name="T76" fmla="*/ 2147483647 w 434"/>
                      <a:gd name="T77" fmla="*/ 2147483647 h 502"/>
                      <a:gd name="T78" fmla="*/ 2147483647 w 434"/>
                      <a:gd name="T79" fmla="*/ 2147483647 h 502"/>
                      <a:gd name="T80" fmla="*/ 2147483647 w 434"/>
                      <a:gd name="T81" fmla="*/ 2147483647 h 502"/>
                      <a:gd name="T82" fmla="*/ 2147483647 w 434"/>
                      <a:gd name="T83" fmla="*/ 2147483647 h 502"/>
                      <a:gd name="T84" fmla="*/ 2147483647 w 434"/>
                      <a:gd name="T85" fmla="*/ 2147483647 h 502"/>
                      <a:gd name="T86" fmla="*/ 2147483647 w 434"/>
                      <a:gd name="T87" fmla="*/ 0 h 502"/>
                      <a:gd name="T88" fmla="*/ 2147483647 w 434"/>
                      <a:gd name="T89" fmla="*/ 2147483647 h 502"/>
                      <a:gd name="T90" fmla="*/ 2147483647 w 434"/>
                      <a:gd name="T91" fmla="*/ 2147483647 h 502"/>
                      <a:gd name="T92" fmla="*/ 2147483647 w 434"/>
                      <a:gd name="T93" fmla="*/ 2147483647 h 502"/>
                      <a:gd name="T94" fmla="*/ 2147483647 w 434"/>
                      <a:gd name="T95" fmla="*/ 2147483647 h 502"/>
                      <a:gd name="T96" fmla="*/ 2147483647 w 434"/>
                      <a:gd name="T97" fmla="*/ 2147483647 h 502"/>
                      <a:gd name="T98" fmla="*/ 2147483647 w 434"/>
                      <a:gd name="T99" fmla="*/ 2147483647 h 502"/>
                      <a:gd name="T100" fmla="*/ 2147483647 w 434"/>
                      <a:gd name="T101" fmla="*/ 2147483647 h 502"/>
                      <a:gd name="T102" fmla="*/ 2147483647 w 434"/>
                      <a:gd name="T103" fmla="*/ 2147483647 h 502"/>
                      <a:gd name="T104" fmla="*/ 2147483647 w 434"/>
                      <a:gd name="T105" fmla="*/ 2147483647 h 502"/>
                      <a:gd name="T106" fmla="*/ 2147483647 w 434"/>
                      <a:gd name="T107" fmla="*/ 2147483647 h 502"/>
                      <a:gd name="T108" fmla="*/ 2147483647 w 434"/>
                      <a:gd name="T109" fmla="*/ 2147483647 h 502"/>
                      <a:gd name="T110" fmla="*/ 2147483647 w 434"/>
                      <a:gd name="T111" fmla="*/ 2147483647 h 502"/>
                      <a:gd name="T112" fmla="*/ 2147483647 w 434"/>
                      <a:gd name="T113" fmla="*/ 2147483647 h 502"/>
                      <a:gd name="T114" fmla="*/ 2147483647 w 434"/>
                      <a:gd name="T115" fmla="*/ 2147483647 h 502"/>
                      <a:gd name="T116" fmla="*/ 2147483647 w 434"/>
                      <a:gd name="T117" fmla="*/ 2147483647 h 50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434"/>
                      <a:gd name="T178" fmla="*/ 0 h 502"/>
                      <a:gd name="T179" fmla="*/ 434 w 434"/>
                      <a:gd name="T180" fmla="*/ 502 h 50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434" h="502">
                        <a:moveTo>
                          <a:pt x="434" y="132"/>
                        </a:moveTo>
                        <a:lnTo>
                          <a:pt x="434" y="140"/>
                        </a:lnTo>
                        <a:lnTo>
                          <a:pt x="432" y="146"/>
                        </a:lnTo>
                        <a:lnTo>
                          <a:pt x="434" y="152"/>
                        </a:lnTo>
                        <a:lnTo>
                          <a:pt x="428" y="152"/>
                        </a:lnTo>
                        <a:lnTo>
                          <a:pt x="422" y="154"/>
                        </a:lnTo>
                        <a:lnTo>
                          <a:pt x="414" y="160"/>
                        </a:lnTo>
                        <a:lnTo>
                          <a:pt x="408" y="166"/>
                        </a:lnTo>
                        <a:lnTo>
                          <a:pt x="406" y="168"/>
                        </a:lnTo>
                        <a:lnTo>
                          <a:pt x="408" y="172"/>
                        </a:lnTo>
                        <a:lnTo>
                          <a:pt x="410" y="174"/>
                        </a:lnTo>
                        <a:lnTo>
                          <a:pt x="404" y="192"/>
                        </a:lnTo>
                        <a:lnTo>
                          <a:pt x="404" y="194"/>
                        </a:lnTo>
                        <a:lnTo>
                          <a:pt x="406" y="196"/>
                        </a:lnTo>
                        <a:lnTo>
                          <a:pt x="408" y="196"/>
                        </a:lnTo>
                        <a:lnTo>
                          <a:pt x="406" y="202"/>
                        </a:lnTo>
                        <a:lnTo>
                          <a:pt x="404" y="206"/>
                        </a:lnTo>
                        <a:lnTo>
                          <a:pt x="398" y="216"/>
                        </a:lnTo>
                        <a:lnTo>
                          <a:pt x="396" y="216"/>
                        </a:lnTo>
                        <a:lnTo>
                          <a:pt x="394" y="214"/>
                        </a:lnTo>
                        <a:lnTo>
                          <a:pt x="390" y="218"/>
                        </a:lnTo>
                        <a:lnTo>
                          <a:pt x="388" y="218"/>
                        </a:lnTo>
                        <a:lnTo>
                          <a:pt x="390" y="222"/>
                        </a:lnTo>
                        <a:lnTo>
                          <a:pt x="390" y="226"/>
                        </a:lnTo>
                        <a:lnTo>
                          <a:pt x="388" y="250"/>
                        </a:lnTo>
                        <a:lnTo>
                          <a:pt x="384" y="250"/>
                        </a:lnTo>
                        <a:lnTo>
                          <a:pt x="382" y="248"/>
                        </a:lnTo>
                        <a:lnTo>
                          <a:pt x="380" y="246"/>
                        </a:lnTo>
                        <a:lnTo>
                          <a:pt x="378" y="236"/>
                        </a:lnTo>
                        <a:lnTo>
                          <a:pt x="374" y="226"/>
                        </a:lnTo>
                        <a:lnTo>
                          <a:pt x="370" y="220"/>
                        </a:lnTo>
                        <a:lnTo>
                          <a:pt x="368" y="222"/>
                        </a:lnTo>
                        <a:lnTo>
                          <a:pt x="368" y="226"/>
                        </a:lnTo>
                        <a:lnTo>
                          <a:pt x="366" y="230"/>
                        </a:lnTo>
                        <a:lnTo>
                          <a:pt x="362" y="232"/>
                        </a:lnTo>
                        <a:lnTo>
                          <a:pt x="360" y="230"/>
                        </a:lnTo>
                        <a:lnTo>
                          <a:pt x="356" y="226"/>
                        </a:lnTo>
                        <a:lnTo>
                          <a:pt x="352" y="220"/>
                        </a:lnTo>
                        <a:lnTo>
                          <a:pt x="370" y="200"/>
                        </a:lnTo>
                        <a:lnTo>
                          <a:pt x="370" y="196"/>
                        </a:lnTo>
                        <a:lnTo>
                          <a:pt x="346" y="196"/>
                        </a:lnTo>
                        <a:lnTo>
                          <a:pt x="338" y="196"/>
                        </a:lnTo>
                        <a:lnTo>
                          <a:pt x="334" y="196"/>
                        </a:lnTo>
                        <a:lnTo>
                          <a:pt x="330" y="194"/>
                        </a:lnTo>
                        <a:lnTo>
                          <a:pt x="328" y="192"/>
                        </a:lnTo>
                        <a:lnTo>
                          <a:pt x="328" y="190"/>
                        </a:lnTo>
                        <a:lnTo>
                          <a:pt x="328" y="186"/>
                        </a:lnTo>
                        <a:lnTo>
                          <a:pt x="328" y="182"/>
                        </a:lnTo>
                        <a:lnTo>
                          <a:pt x="324" y="180"/>
                        </a:lnTo>
                        <a:lnTo>
                          <a:pt x="320" y="176"/>
                        </a:lnTo>
                        <a:lnTo>
                          <a:pt x="306" y="170"/>
                        </a:lnTo>
                        <a:lnTo>
                          <a:pt x="302" y="172"/>
                        </a:lnTo>
                        <a:lnTo>
                          <a:pt x="300" y="174"/>
                        </a:lnTo>
                        <a:lnTo>
                          <a:pt x="300" y="176"/>
                        </a:lnTo>
                        <a:lnTo>
                          <a:pt x="302" y="180"/>
                        </a:lnTo>
                        <a:lnTo>
                          <a:pt x="306" y="184"/>
                        </a:lnTo>
                        <a:lnTo>
                          <a:pt x="310" y="188"/>
                        </a:lnTo>
                        <a:lnTo>
                          <a:pt x="312" y="192"/>
                        </a:lnTo>
                        <a:lnTo>
                          <a:pt x="310" y="196"/>
                        </a:lnTo>
                        <a:lnTo>
                          <a:pt x="308" y="196"/>
                        </a:lnTo>
                        <a:lnTo>
                          <a:pt x="306" y="198"/>
                        </a:lnTo>
                        <a:lnTo>
                          <a:pt x="306" y="200"/>
                        </a:lnTo>
                        <a:lnTo>
                          <a:pt x="308" y="204"/>
                        </a:lnTo>
                        <a:lnTo>
                          <a:pt x="310" y="206"/>
                        </a:lnTo>
                        <a:lnTo>
                          <a:pt x="316" y="210"/>
                        </a:lnTo>
                        <a:lnTo>
                          <a:pt x="314" y="220"/>
                        </a:lnTo>
                        <a:lnTo>
                          <a:pt x="314" y="222"/>
                        </a:lnTo>
                        <a:lnTo>
                          <a:pt x="318" y="224"/>
                        </a:lnTo>
                        <a:lnTo>
                          <a:pt x="320" y="228"/>
                        </a:lnTo>
                        <a:lnTo>
                          <a:pt x="322" y="232"/>
                        </a:lnTo>
                        <a:lnTo>
                          <a:pt x="322" y="240"/>
                        </a:lnTo>
                        <a:lnTo>
                          <a:pt x="324" y="246"/>
                        </a:lnTo>
                        <a:lnTo>
                          <a:pt x="326" y="256"/>
                        </a:lnTo>
                        <a:lnTo>
                          <a:pt x="318" y="256"/>
                        </a:lnTo>
                        <a:lnTo>
                          <a:pt x="310" y="256"/>
                        </a:lnTo>
                        <a:lnTo>
                          <a:pt x="312" y="256"/>
                        </a:lnTo>
                        <a:lnTo>
                          <a:pt x="302" y="260"/>
                        </a:lnTo>
                        <a:lnTo>
                          <a:pt x="298" y="266"/>
                        </a:lnTo>
                        <a:lnTo>
                          <a:pt x="296" y="282"/>
                        </a:lnTo>
                        <a:lnTo>
                          <a:pt x="292" y="288"/>
                        </a:lnTo>
                        <a:lnTo>
                          <a:pt x="286" y="290"/>
                        </a:lnTo>
                        <a:lnTo>
                          <a:pt x="280" y="292"/>
                        </a:lnTo>
                        <a:lnTo>
                          <a:pt x="272" y="296"/>
                        </a:lnTo>
                        <a:lnTo>
                          <a:pt x="270" y="300"/>
                        </a:lnTo>
                        <a:lnTo>
                          <a:pt x="266" y="306"/>
                        </a:lnTo>
                        <a:lnTo>
                          <a:pt x="260" y="318"/>
                        </a:lnTo>
                        <a:lnTo>
                          <a:pt x="246" y="334"/>
                        </a:lnTo>
                        <a:lnTo>
                          <a:pt x="232" y="352"/>
                        </a:lnTo>
                        <a:lnTo>
                          <a:pt x="226" y="358"/>
                        </a:lnTo>
                        <a:lnTo>
                          <a:pt x="222" y="360"/>
                        </a:lnTo>
                        <a:lnTo>
                          <a:pt x="212" y="364"/>
                        </a:lnTo>
                        <a:lnTo>
                          <a:pt x="206" y="366"/>
                        </a:lnTo>
                        <a:lnTo>
                          <a:pt x="202" y="370"/>
                        </a:lnTo>
                        <a:lnTo>
                          <a:pt x="200" y="376"/>
                        </a:lnTo>
                        <a:lnTo>
                          <a:pt x="198" y="382"/>
                        </a:lnTo>
                        <a:lnTo>
                          <a:pt x="200" y="388"/>
                        </a:lnTo>
                        <a:lnTo>
                          <a:pt x="202" y="398"/>
                        </a:lnTo>
                        <a:lnTo>
                          <a:pt x="206" y="406"/>
                        </a:lnTo>
                        <a:lnTo>
                          <a:pt x="208" y="416"/>
                        </a:lnTo>
                        <a:lnTo>
                          <a:pt x="206" y="426"/>
                        </a:lnTo>
                        <a:lnTo>
                          <a:pt x="204" y="432"/>
                        </a:lnTo>
                        <a:lnTo>
                          <a:pt x="202" y="436"/>
                        </a:lnTo>
                        <a:lnTo>
                          <a:pt x="202" y="442"/>
                        </a:lnTo>
                        <a:lnTo>
                          <a:pt x="202" y="446"/>
                        </a:lnTo>
                        <a:lnTo>
                          <a:pt x="204" y="450"/>
                        </a:lnTo>
                        <a:lnTo>
                          <a:pt x="206" y="452"/>
                        </a:lnTo>
                        <a:lnTo>
                          <a:pt x="206" y="456"/>
                        </a:lnTo>
                        <a:lnTo>
                          <a:pt x="204" y="464"/>
                        </a:lnTo>
                        <a:lnTo>
                          <a:pt x="198" y="468"/>
                        </a:lnTo>
                        <a:lnTo>
                          <a:pt x="194" y="472"/>
                        </a:lnTo>
                        <a:lnTo>
                          <a:pt x="192" y="478"/>
                        </a:lnTo>
                        <a:lnTo>
                          <a:pt x="194" y="484"/>
                        </a:lnTo>
                        <a:lnTo>
                          <a:pt x="196" y="486"/>
                        </a:lnTo>
                        <a:lnTo>
                          <a:pt x="188" y="488"/>
                        </a:lnTo>
                        <a:lnTo>
                          <a:pt x="186" y="490"/>
                        </a:lnTo>
                        <a:lnTo>
                          <a:pt x="184" y="492"/>
                        </a:lnTo>
                        <a:lnTo>
                          <a:pt x="182" y="496"/>
                        </a:lnTo>
                        <a:lnTo>
                          <a:pt x="178" y="500"/>
                        </a:lnTo>
                        <a:lnTo>
                          <a:pt x="174" y="502"/>
                        </a:lnTo>
                        <a:lnTo>
                          <a:pt x="170" y="502"/>
                        </a:lnTo>
                        <a:lnTo>
                          <a:pt x="164" y="500"/>
                        </a:lnTo>
                        <a:lnTo>
                          <a:pt x="160" y="496"/>
                        </a:lnTo>
                        <a:lnTo>
                          <a:pt x="154" y="490"/>
                        </a:lnTo>
                        <a:lnTo>
                          <a:pt x="150" y="482"/>
                        </a:lnTo>
                        <a:lnTo>
                          <a:pt x="142" y="466"/>
                        </a:lnTo>
                        <a:lnTo>
                          <a:pt x="138" y="450"/>
                        </a:lnTo>
                        <a:lnTo>
                          <a:pt x="134" y="438"/>
                        </a:lnTo>
                        <a:lnTo>
                          <a:pt x="126" y="420"/>
                        </a:lnTo>
                        <a:lnTo>
                          <a:pt x="118" y="404"/>
                        </a:lnTo>
                        <a:lnTo>
                          <a:pt x="110" y="388"/>
                        </a:lnTo>
                        <a:lnTo>
                          <a:pt x="100" y="360"/>
                        </a:lnTo>
                        <a:lnTo>
                          <a:pt x="86" y="332"/>
                        </a:lnTo>
                        <a:lnTo>
                          <a:pt x="82" y="316"/>
                        </a:lnTo>
                        <a:lnTo>
                          <a:pt x="78" y="302"/>
                        </a:lnTo>
                        <a:lnTo>
                          <a:pt x="76" y="284"/>
                        </a:lnTo>
                        <a:lnTo>
                          <a:pt x="76" y="268"/>
                        </a:lnTo>
                        <a:lnTo>
                          <a:pt x="74" y="260"/>
                        </a:lnTo>
                        <a:lnTo>
                          <a:pt x="72" y="256"/>
                        </a:lnTo>
                        <a:lnTo>
                          <a:pt x="68" y="248"/>
                        </a:lnTo>
                        <a:lnTo>
                          <a:pt x="66" y="258"/>
                        </a:lnTo>
                        <a:lnTo>
                          <a:pt x="62" y="268"/>
                        </a:lnTo>
                        <a:lnTo>
                          <a:pt x="58" y="276"/>
                        </a:lnTo>
                        <a:lnTo>
                          <a:pt x="54" y="278"/>
                        </a:lnTo>
                        <a:lnTo>
                          <a:pt x="50" y="278"/>
                        </a:lnTo>
                        <a:lnTo>
                          <a:pt x="44" y="276"/>
                        </a:lnTo>
                        <a:lnTo>
                          <a:pt x="38" y="274"/>
                        </a:lnTo>
                        <a:lnTo>
                          <a:pt x="28" y="266"/>
                        </a:lnTo>
                        <a:lnTo>
                          <a:pt x="20" y="256"/>
                        </a:lnTo>
                        <a:lnTo>
                          <a:pt x="14" y="248"/>
                        </a:lnTo>
                        <a:lnTo>
                          <a:pt x="20" y="246"/>
                        </a:lnTo>
                        <a:lnTo>
                          <a:pt x="24" y="244"/>
                        </a:lnTo>
                        <a:lnTo>
                          <a:pt x="30" y="240"/>
                        </a:lnTo>
                        <a:lnTo>
                          <a:pt x="32" y="234"/>
                        </a:lnTo>
                        <a:lnTo>
                          <a:pt x="24" y="238"/>
                        </a:lnTo>
                        <a:lnTo>
                          <a:pt x="24" y="240"/>
                        </a:lnTo>
                        <a:lnTo>
                          <a:pt x="20" y="242"/>
                        </a:lnTo>
                        <a:lnTo>
                          <a:pt x="14" y="238"/>
                        </a:lnTo>
                        <a:lnTo>
                          <a:pt x="8" y="232"/>
                        </a:lnTo>
                        <a:lnTo>
                          <a:pt x="2" y="224"/>
                        </a:lnTo>
                        <a:lnTo>
                          <a:pt x="0" y="220"/>
                        </a:lnTo>
                        <a:lnTo>
                          <a:pt x="0" y="214"/>
                        </a:lnTo>
                        <a:lnTo>
                          <a:pt x="2" y="212"/>
                        </a:lnTo>
                        <a:lnTo>
                          <a:pt x="4" y="210"/>
                        </a:lnTo>
                        <a:lnTo>
                          <a:pt x="8" y="210"/>
                        </a:lnTo>
                        <a:lnTo>
                          <a:pt x="12" y="210"/>
                        </a:lnTo>
                        <a:lnTo>
                          <a:pt x="16" y="212"/>
                        </a:lnTo>
                        <a:lnTo>
                          <a:pt x="20" y="214"/>
                        </a:lnTo>
                        <a:lnTo>
                          <a:pt x="30" y="212"/>
                        </a:lnTo>
                        <a:lnTo>
                          <a:pt x="36" y="208"/>
                        </a:lnTo>
                        <a:lnTo>
                          <a:pt x="38" y="204"/>
                        </a:lnTo>
                        <a:lnTo>
                          <a:pt x="36" y="196"/>
                        </a:lnTo>
                        <a:lnTo>
                          <a:pt x="32" y="192"/>
                        </a:lnTo>
                        <a:lnTo>
                          <a:pt x="24" y="184"/>
                        </a:lnTo>
                        <a:lnTo>
                          <a:pt x="22" y="182"/>
                        </a:lnTo>
                        <a:lnTo>
                          <a:pt x="20" y="178"/>
                        </a:lnTo>
                        <a:lnTo>
                          <a:pt x="20" y="170"/>
                        </a:lnTo>
                        <a:lnTo>
                          <a:pt x="18" y="168"/>
                        </a:lnTo>
                        <a:lnTo>
                          <a:pt x="14" y="168"/>
                        </a:lnTo>
                        <a:lnTo>
                          <a:pt x="10" y="164"/>
                        </a:lnTo>
                        <a:lnTo>
                          <a:pt x="8" y="160"/>
                        </a:lnTo>
                        <a:lnTo>
                          <a:pt x="10" y="156"/>
                        </a:lnTo>
                        <a:lnTo>
                          <a:pt x="14" y="150"/>
                        </a:lnTo>
                        <a:lnTo>
                          <a:pt x="18" y="144"/>
                        </a:lnTo>
                        <a:lnTo>
                          <a:pt x="22" y="142"/>
                        </a:lnTo>
                        <a:lnTo>
                          <a:pt x="26" y="144"/>
                        </a:lnTo>
                        <a:lnTo>
                          <a:pt x="30" y="146"/>
                        </a:lnTo>
                        <a:lnTo>
                          <a:pt x="34" y="146"/>
                        </a:lnTo>
                        <a:lnTo>
                          <a:pt x="38" y="142"/>
                        </a:lnTo>
                        <a:lnTo>
                          <a:pt x="44" y="136"/>
                        </a:lnTo>
                        <a:lnTo>
                          <a:pt x="52" y="124"/>
                        </a:lnTo>
                        <a:lnTo>
                          <a:pt x="56" y="118"/>
                        </a:lnTo>
                        <a:lnTo>
                          <a:pt x="58" y="110"/>
                        </a:lnTo>
                        <a:lnTo>
                          <a:pt x="62" y="104"/>
                        </a:lnTo>
                        <a:lnTo>
                          <a:pt x="66" y="98"/>
                        </a:lnTo>
                        <a:lnTo>
                          <a:pt x="68" y="92"/>
                        </a:lnTo>
                        <a:lnTo>
                          <a:pt x="72" y="88"/>
                        </a:lnTo>
                        <a:lnTo>
                          <a:pt x="72" y="74"/>
                        </a:lnTo>
                        <a:lnTo>
                          <a:pt x="74" y="70"/>
                        </a:lnTo>
                        <a:lnTo>
                          <a:pt x="78" y="68"/>
                        </a:lnTo>
                        <a:lnTo>
                          <a:pt x="78" y="66"/>
                        </a:lnTo>
                        <a:lnTo>
                          <a:pt x="80" y="62"/>
                        </a:lnTo>
                        <a:lnTo>
                          <a:pt x="72" y="58"/>
                        </a:lnTo>
                        <a:lnTo>
                          <a:pt x="62" y="50"/>
                        </a:lnTo>
                        <a:lnTo>
                          <a:pt x="54" y="38"/>
                        </a:lnTo>
                        <a:lnTo>
                          <a:pt x="52" y="34"/>
                        </a:lnTo>
                        <a:lnTo>
                          <a:pt x="52" y="30"/>
                        </a:lnTo>
                        <a:lnTo>
                          <a:pt x="50" y="28"/>
                        </a:lnTo>
                        <a:lnTo>
                          <a:pt x="54" y="22"/>
                        </a:lnTo>
                        <a:lnTo>
                          <a:pt x="58" y="18"/>
                        </a:lnTo>
                        <a:lnTo>
                          <a:pt x="62" y="20"/>
                        </a:lnTo>
                        <a:lnTo>
                          <a:pt x="66" y="22"/>
                        </a:lnTo>
                        <a:lnTo>
                          <a:pt x="68" y="22"/>
                        </a:lnTo>
                        <a:lnTo>
                          <a:pt x="72" y="24"/>
                        </a:lnTo>
                        <a:lnTo>
                          <a:pt x="80" y="22"/>
                        </a:lnTo>
                        <a:lnTo>
                          <a:pt x="88" y="18"/>
                        </a:lnTo>
                        <a:lnTo>
                          <a:pt x="98" y="10"/>
                        </a:lnTo>
                        <a:lnTo>
                          <a:pt x="108" y="4"/>
                        </a:lnTo>
                        <a:lnTo>
                          <a:pt x="114" y="0"/>
                        </a:lnTo>
                        <a:lnTo>
                          <a:pt x="120" y="0"/>
                        </a:lnTo>
                        <a:lnTo>
                          <a:pt x="128" y="0"/>
                        </a:lnTo>
                        <a:lnTo>
                          <a:pt x="134" y="4"/>
                        </a:lnTo>
                        <a:lnTo>
                          <a:pt x="136" y="4"/>
                        </a:lnTo>
                        <a:lnTo>
                          <a:pt x="142" y="6"/>
                        </a:lnTo>
                        <a:lnTo>
                          <a:pt x="142" y="12"/>
                        </a:lnTo>
                        <a:lnTo>
                          <a:pt x="140" y="16"/>
                        </a:lnTo>
                        <a:lnTo>
                          <a:pt x="134" y="24"/>
                        </a:lnTo>
                        <a:lnTo>
                          <a:pt x="132" y="32"/>
                        </a:lnTo>
                        <a:lnTo>
                          <a:pt x="130" y="38"/>
                        </a:lnTo>
                        <a:lnTo>
                          <a:pt x="132" y="42"/>
                        </a:lnTo>
                        <a:lnTo>
                          <a:pt x="134" y="48"/>
                        </a:lnTo>
                        <a:lnTo>
                          <a:pt x="142" y="56"/>
                        </a:lnTo>
                        <a:lnTo>
                          <a:pt x="140" y="58"/>
                        </a:lnTo>
                        <a:lnTo>
                          <a:pt x="138" y="58"/>
                        </a:lnTo>
                        <a:lnTo>
                          <a:pt x="132" y="60"/>
                        </a:lnTo>
                        <a:lnTo>
                          <a:pt x="134" y="68"/>
                        </a:lnTo>
                        <a:lnTo>
                          <a:pt x="134" y="72"/>
                        </a:lnTo>
                        <a:lnTo>
                          <a:pt x="136" y="76"/>
                        </a:lnTo>
                        <a:lnTo>
                          <a:pt x="138" y="80"/>
                        </a:lnTo>
                        <a:lnTo>
                          <a:pt x="146" y="84"/>
                        </a:lnTo>
                        <a:lnTo>
                          <a:pt x="156" y="88"/>
                        </a:lnTo>
                        <a:lnTo>
                          <a:pt x="164" y="96"/>
                        </a:lnTo>
                        <a:lnTo>
                          <a:pt x="172" y="104"/>
                        </a:lnTo>
                        <a:lnTo>
                          <a:pt x="168" y="112"/>
                        </a:lnTo>
                        <a:lnTo>
                          <a:pt x="166" y="122"/>
                        </a:lnTo>
                        <a:lnTo>
                          <a:pt x="168" y="126"/>
                        </a:lnTo>
                        <a:lnTo>
                          <a:pt x="170" y="128"/>
                        </a:lnTo>
                        <a:lnTo>
                          <a:pt x="176" y="132"/>
                        </a:lnTo>
                        <a:lnTo>
                          <a:pt x="198" y="142"/>
                        </a:lnTo>
                        <a:lnTo>
                          <a:pt x="210" y="150"/>
                        </a:lnTo>
                        <a:lnTo>
                          <a:pt x="220" y="154"/>
                        </a:lnTo>
                        <a:lnTo>
                          <a:pt x="230" y="150"/>
                        </a:lnTo>
                        <a:lnTo>
                          <a:pt x="234" y="152"/>
                        </a:lnTo>
                        <a:lnTo>
                          <a:pt x="238" y="152"/>
                        </a:lnTo>
                        <a:lnTo>
                          <a:pt x="244" y="158"/>
                        </a:lnTo>
                        <a:lnTo>
                          <a:pt x="248" y="164"/>
                        </a:lnTo>
                        <a:lnTo>
                          <a:pt x="264" y="168"/>
                        </a:lnTo>
                        <a:lnTo>
                          <a:pt x="278" y="170"/>
                        </a:lnTo>
                        <a:lnTo>
                          <a:pt x="288" y="170"/>
                        </a:lnTo>
                        <a:lnTo>
                          <a:pt x="296" y="170"/>
                        </a:lnTo>
                        <a:lnTo>
                          <a:pt x="298" y="168"/>
                        </a:lnTo>
                        <a:lnTo>
                          <a:pt x="298" y="166"/>
                        </a:lnTo>
                        <a:lnTo>
                          <a:pt x="298" y="162"/>
                        </a:lnTo>
                        <a:lnTo>
                          <a:pt x="296" y="158"/>
                        </a:lnTo>
                        <a:lnTo>
                          <a:pt x="294" y="154"/>
                        </a:lnTo>
                        <a:lnTo>
                          <a:pt x="294" y="148"/>
                        </a:lnTo>
                        <a:lnTo>
                          <a:pt x="294" y="144"/>
                        </a:lnTo>
                        <a:lnTo>
                          <a:pt x="298" y="142"/>
                        </a:lnTo>
                        <a:lnTo>
                          <a:pt x="304" y="140"/>
                        </a:lnTo>
                        <a:lnTo>
                          <a:pt x="306" y="148"/>
                        </a:lnTo>
                        <a:lnTo>
                          <a:pt x="308" y="158"/>
                        </a:lnTo>
                        <a:lnTo>
                          <a:pt x="314" y="164"/>
                        </a:lnTo>
                        <a:lnTo>
                          <a:pt x="318" y="166"/>
                        </a:lnTo>
                        <a:lnTo>
                          <a:pt x="322" y="166"/>
                        </a:lnTo>
                        <a:lnTo>
                          <a:pt x="342" y="166"/>
                        </a:lnTo>
                        <a:lnTo>
                          <a:pt x="348" y="166"/>
                        </a:lnTo>
                        <a:lnTo>
                          <a:pt x="352" y="164"/>
                        </a:lnTo>
                        <a:lnTo>
                          <a:pt x="354" y="162"/>
                        </a:lnTo>
                        <a:lnTo>
                          <a:pt x="358" y="158"/>
                        </a:lnTo>
                        <a:lnTo>
                          <a:pt x="360" y="150"/>
                        </a:lnTo>
                        <a:lnTo>
                          <a:pt x="364" y="140"/>
                        </a:lnTo>
                        <a:lnTo>
                          <a:pt x="368" y="134"/>
                        </a:lnTo>
                        <a:lnTo>
                          <a:pt x="376" y="126"/>
                        </a:lnTo>
                        <a:lnTo>
                          <a:pt x="382" y="122"/>
                        </a:lnTo>
                        <a:lnTo>
                          <a:pt x="392" y="118"/>
                        </a:lnTo>
                        <a:lnTo>
                          <a:pt x="394" y="120"/>
                        </a:lnTo>
                        <a:lnTo>
                          <a:pt x="396" y="120"/>
                        </a:lnTo>
                        <a:lnTo>
                          <a:pt x="400" y="122"/>
                        </a:lnTo>
                        <a:lnTo>
                          <a:pt x="402" y="120"/>
                        </a:lnTo>
                        <a:lnTo>
                          <a:pt x="406" y="118"/>
                        </a:lnTo>
                        <a:lnTo>
                          <a:pt x="406" y="116"/>
                        </a:lnTo>
                        <a:lnTo>
                          <a:pt x="412" y="116"/>
                        </a:lnTo>
                        <a:lnTo>
                          <a:pt x="420" y="124"/>
                        </a:lnTo>
                        <a:lnTo>
                          <a:pt x="420" y="128"/>
                        </a:lnTo>
                        <a:lnTo>
                          <a:pt x="420" y="130"/>
                        </a:lnTo>
                        <a:lnTo>
                          <a:pt x="424" y="134"/>
                        </a:lnTo>
                        <a:lnTo>
                          <a:pt x="430" y="136"/>
                        </a:lnTo>
                        <a:lnTo>
                          <a:pt x="434" y="136"/>
                        </a:lnTo>
                        <a:lnTo>
                          <a:pt x="434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3" name="ïŝļïḍê">
                    <a:extLst>
                      <a:ext uri="{FF2B5EF4-FFF2-40B4-BE49-F238E27FC236}">
                        <a16:creationId xmlns="" xmlns:a16="http://schemas.microsoft.com/office/drawing/2014/main" id="{23717A44-BEDE-46C6-8667-2B6BB8A4B5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1104" y="2999016"/>
                    <a:ext cx="89519" cy="47636"/>
                  </a:xfrm>
                  <a:custGeom>
                    <a:avLst/>
                    <a:gdLst>
                      <a:gd name="T0" fmla="*/ 2147483647 w 50"/>
                      <a:gd name="T1" fmla="*/ 2147483647 h 28"/>
                      <a:gd name="T2" fmla="*/ 2147483647 w 50"/>
                      <a:gd name="T3" fmla="*/ 2147483647 h 28"/>
                      <a:gd name="T4" fmla="*/ 2147483647 w 50"/>
                      <a:gd name="T5" fmla="*/ 2147483647 h 28"/>
                      <a:gd name="T6" fmla="*/ 2147483647 w 50"/>
                      <a:gd name="T7" fmla="*/ 2147483647 h 28"/>
                      <a:gd name="T8" fmla="*/ 2147483647 w 50"/>
                      <a:gd name="T9" fmla="*/ 0 h 28"/>
                      <a:gd name="T10" fmla="*/ 2147483647 w 50"/>
                      <a:gd name="T11" fmla="*/ 2147483647 h 28"/>
                      <a:gd name="T12" fmla="*/ 2147483647 w 50"/>
                      <a:gd name="T13" fmla="*/ 2147483647 h 28"/>
                      <a:gd name="T14" fmla="*/ 2147483647 w 50"/>
                      <a:gd name="T15" fmla="*/ 2147483647 h 28"/>
                      <a:gd name="T16" fmla="*/ 0 w 50"/>
                      <a:gd name="T17" fmla="*/ 2147483647 h 28"/>
                      <a:gd name="T18" fmla="*/ 2147483647 w 50"/>
                      <a:gd name="T19" fmla="*/ 2147483647 h 28"/>
                      <a:gd name="T20" fmla="*/ 2147483647 w 50"/>
                      <a:gd name="T21" fmla="*/ 2147483647 h 28"/>
                      <a:gd name="T22" fmla="*/ 2147483647 w 50"/>
                      <a:gd name="T23" fmla="*/ 2147483647 h 28"/>
                      <a:gd name="T24" fmla="*/ 2147483647 w 50"/>
                      <a:gd name="T25" fmla="*/ 2147483647 h 28"/>
                      <a:gd name="T26" fmla="*/ 2147483647 w 50"/>
                      <a:gd name="T27" fmla="*/ 2147483647 h 28"/>
                      <a:gd name="T28" fmla="*/ 2147483647 w 50"/>
                      <a:gd name="T29" fmla="*/ 2147483647 h 28"/>
                      <a:gd name="T30" fmla="*/ 2147483647 w 50"/>
                      <a:gd name="T31" fmla="*/ 2147483647 h 28"/>
                      <a:gd name="T32" fmla="*/ 2147483647 w 50"/>
                      <a:gd name="T33" fmla="*/ 2147483647 h 28"/>
                      <a:gd name="T34" fmla="*/ 2147483647 w 50"/>
                      <a:gd name="T35" fmla="*/ 2147483647 h 2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0"/>
                      <a:gd name="T55" fmla="*/ 0 h 28"/>
                      <a:gd name="T56" fmla="*/ 50 w 50"/>
                      <a:gd name="T57" fmla="*/ 28 h 2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0" h="28">
                        <a:moveTo>
                          <a:pt x="50" y="20"/>
                        </a:moveTo>
                        <a:lnTo>
                          <a:pt x="46" y="14"/>
                        </a:lnTo>
                        <a:lnTo>
                          <a:pt x="36" y="6"/>
                        </a:lnTo>
                        <a:lnTo>
                          <a:pt x="26" y="2"/>
                        </a:lnTo>
                        <a:lnTo>
                          <a:pt x="16" y="0"/>
                        </a:lnTo>
                        <a:lnTo>
                          <a:pt x="12" y="2"/>
                        </a:lnTo>
                        <a:lnTo>
                          <a:pt x="8" y="4"/>
                        </a:lnTo>
                        <a:lnTo>
                          <a:pt x="4" y="10"/>
                        </a:lnTo>
                        <a:lnTo>
                          <a:pt x="0" y="14"/>
                        </a:lnTo>
                        <a:lnTo>
                          <a:pt x="2" y="18"/>
                        </a:lnTo>
                        <a:lnTo>
                          <a:pt x="2" y="20"/>
                        </a:lnTo>
                        <a:lnTo>
                          <a:pt x="10" y="28"/>
                        </a:lnTo>
                        <a:lnTo>
                          <a:pt x="16" y="28"/>
                        </a:lnTo>
                        <a:lnTo>
                          <a:pt x="36" y="28"/>
                        </a:lnTo>
                        <a:lnTo>
                          <a:pt x="42" y="28"/>
                        </a:lnTo>
                        <a:lnTo>
                          <a:pt x="46" y="26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4" name="ïšļiḍe">
                    <a:extLst>
                      <a:ext uri="{FF2B5EF4-FFF2-40B4-BE49-F238E27FC236}">
                        <a16:creationId xmlns="" xmlns:a16="http://schemas.microsoft.com/office/drawing/2014/main" id="{C91B2C4B-A544-475F-A51B-FB0DED93C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508715" y="2935969"/>
                    <a:ext cx="229996" cy="116288"/>
                  </a:xfrm>
                  <a:custGeom>
                    <a:avLst/>
                    <a:gdLst>
                      <a:gd name="T0" fmla="*/ 2147483647 w 132"/>
                      <a:gd name="T1" fmla="*/ 2147483647 h 70"/>
                      <a:gd name="T2" fmla="*/ 2147483647 w 132"/>
                      <a:gd name="T3" fmla="*/ 2147483647 h 70"/>
                      <a:gd name="T4" fmla="*/ 2147483647 w 132"/>
                      <a:gd name="T5" fmla="*/ 2147483647 h 70"/>
                      <a:gd name="T6" fmla="*/ 2147483647 w 132"/>
                      <a:gd name="T7" fmla="*/ 2147483647 h 70"/>
                      <a:gd name="T8" fmla="*/ 2147483647 w 132"/>
                      <a:gd name="T9" fmla="*/ 2147483647 h 70"/>
                      <a:gd name="T10" fmla="*/ 2147483647 w 132"/>
                      <a:gd name="T11" fmla="*/ 2147483647 h 70"/>
                      <a:gd name="T12" fmla="*/ 2147483647 w 132"/>
                      <a:gd name="T13" fmla="*/ 2147483647 h 70"/>
                      <a:gd name="T14" fmla="*/ 2147483647 w 132"/>
                      <a:gd name="T15" fmla="*/ 2147483647 h 70"/>
                      <a:gd name="T16" fmla="*/ 2147483647 w 132"/>
                      <a:gd name="T17" fmla="*/ 2147483647 h 70"/>
                      <a:gd name="T18" fmla="*/ 2147483647 w 132"/>
                      <a:gd name="T19" fmla="*/ 2147483647 h 70"/>
                      <a:gd name="T20" fmla="*/ 2147483647 w 132"/>
                      <a:gd name="T21" fmla="*/ 2147483647 h 70"/>
                      <a:gd name="T22" fmla="*/ 2147483647 w 132"/>
                      <a:gd name="T23" fmla="*/ 2147483647 h 70"/>
                      <a:gd name="T24" fmla="*/ 2147483647 w 132"/>
                      <a:gd name="T25" fmla="*/ 2147483647 h 70"/>
                      <a:gd name="T26" fmla="*/ 2147483647 w 132"/>
                      <a:gd name="T27" fmla="*/ 2147483647 h 70"/>
                      <a:gd name="T28" fmla="*/ 2147483647 w 132"/>
                      <a:gd name="T29" fmla="*/ 2147483647 h 70"/>
                      <a:gd name="T30" fmla="*/ 2147483647 w 132"/>
                      <a:gd name="T31" fmla="*/ 0 h 70"/>
                      <a:gd name="T32" fmla="*/ 2147483647 w 132"/>
                      <a:gd name="T33" fmla="*/ 0 h 70"/>
                      <a:gd name="T34" fmla="*/ 2147483647 w 132"/>
                      <a:gd name="T35" fmla="*/ 2147483647 h 70"/>
                      <a:gd name="T36" fmla="*/ 2147483647 w 132"/>
                      <a:gd name="T37" fmla="*/ 2147483647 h 70"/>
                      <a:gd name="T38" fmla="*/ 2147483647 w 132"/>
                      <a:gd name="T39" fmla="*/ 2147483647 h 70"/>
                      <a:gd name="T40" fmla="*/ 2147483647 w 132"/>
                      <a:gd name="T41" fmla="*/ 2147483647 h 70"/>
                      <a:gd name="T42" fmla="*/ 2147483647 w 132"/>
                      <a:gd name="T43" fmla="*/ 2147483647 h 70"/>
                      <a:gd name="T44" fmla="*/ 0 w 132"/>
                      <a:gd name="T45" fmla="*/ 2147483647 h 70"/>
                      <a:gd name="T46" fmla="*/ 2147483647 w 132"/>
                      <a:gd name="T47" fmla="*/ 2147483647 h 70"/>
                      <a:gd name="T48" fmla="*/ 2147483647 w 132"/>
                      <a:gd name="T49" fmla="*/ 2147483647 h 70"/>
                      <a:gd name="T50" fmla="*/ 2147483647 w 132"/>
                      <a:gd name="T51" fmla="*/ 2147483647 h 70"/>
                      <a:gd name="T52" fmla="*/ 2147483647 w 132"/>
                      <a:gd name="T53" fmla="*/ 2147483647 h 70"/>
                      <a:gd name="T54" fmla="*/ 2147483647 w 132"/>
                      <a:gd name="T55" fmla="*/ 2147483647 h 70"/>
                      <a:gd name="T56" fmla="*/ 2147483647 w 132"/>
                      <a:gd name="T57" fmla="*/ 2147483647 h 70"/>
                      <a:gd name="T58" fmla="*/ 2147483647 w 132"/>
                      <a:gd name="T59" fmla="*/ 2147483647 h 70"/>
                      <a:gd name="T60" fmla="*/ 2147483647 w 132"/>
                      <a:gd name="T61" fmla="*/ 2147483647 h 70"/>
                      <a:gd name="T62" fmla="*/ 2147483647 w 132"/>
                      <a:gd name="T63" fmla="*/ 2147483647 h 70"/>
                      <a:gd name="T64" fmla="*/ 2147483647 w 132"/>
                      <a:gd name="T65" fmla="*/ 2147483647 h 70"/>
                      <a:gd name="T66" fmla="*/ 2147483647 w 132"/>
                      <a:gd name="T67" fmla="*/ 2147483647 h 70"/>
                      <a:gd name="T68" fmla="*/ 2147483647 w 132"/>
                      <a:gd name="T69" fmla="*/ 2147483647 h 70"/>
                      <a:gd name="T70" fmla="*/ 2147483647 w 132"/>
                      <a:gd name="T71" fmla="*/ 2147483647 h 70"/>
                      <a:gd name="T72" fmla="*/ 2147483647 w 132"/>
                      <a:gd name="T73" fmla="*/ 2147483647 h 70"/>
                      <a:gd name="T74" fmla="*/ 2147483647 w 132"/>
                      <a:gd name="T75" fmla="*/ 2147483647 h 70"/>
                      <a:gd name="T76" fmla="*/ 2147483647 w 132"/>
                      <a:gd name="T77" fmla="*/ 2147483647 h 70"/>
                      <a:gd name="T78" fmla="*/ 2147483647 w 132"/>
                      <a:gd name="T79" fmla="*/ 2147483647 h 70"/>
                      <a:gd name="T80" fmla="*/ 2147483647 w 132"/>
                      <a:gd name="T81" fmla="*/ 2147483647 h 70"/>
                      <a:gd name="T82" fmla="*/ 2147483647 w 132"/>
                      <a:gd name="T83" fmla="*/ 2147483647 h 70"/>
                      <a:gd name="T84" fmla="*/ 2147483647 w 132"/>
                      <a:gd name="T85" fmla="*/ 2147483647 h 70"/>
                      <a:gd name="T86" fmla="*/ 2147483647 w 132"/>
                      <a:gd name="T87" fmla="*/ 2147483647 h 70"/>
                      <a:gd name="T88" fmla="*/ 2147483647 w 132"/>
                      <a:gd name="T89" fmla="*/ 2147483647 h 70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32"/>
                      <a:gd name="T136" fmla="*/ 0 h 70"/>
                      <a:gd name="T137" fmla="*/ 132 w 132"/>
                      <a:gd name="T138" fmla="*/ 70 h 70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32" h="70">
                        <a:moveTo>
                          <a:pt x="128" y="46"/>
                        </a:moveTo>
                        <a:lnTo>
                          <a:pt x="110" y="46"/>
                        </a:lnTo>
                        <a:lnTo>
                          <a:pt x="104" y="44"/>
                        </a:lnTo>
                        <a:lnTo>
                          <a:pt x="98" y="40"/>
                        </a:lnTo>
                        <a:lnTo>
                          <a:pt x="96" y="40"/>
                        </a:lnTo>
                        <a:lnTo>
                          <a:pt x="94" y="40"/>
                        </a:lnTo>
                        <a:lnTo>
                          <a:pt x="90" y="40"/>
                        </a:lnTo>
                        <a:lnTo>
                          <a:pt x="84" y="38"/>
                        </a:lnTo>
                        <a:lnTo>
                          <a:pt x="80" y="36"/>
                        </a:lnTo>
                        <a:lnTo>
                          <a:pt x="76" y="32"/>
                        </a:lnTo>
                        <a:lnTo>
                          <a:pt x="74" y="30"/>
                        </a:lnTo>
                        <a:lnTo>
                          <a:pt x="62" y="26"/>
                        </a:lnTo>
                        <a:lnTo>
                          <a:pt x="52" y="22"/>
                        </a:lnTo>
                        <a:lnTo>
                          <a:pt x="44" y="16"/>
                        </a:lnTo>
                        <a:lnTo>
                          <a:pt x="34" y="8"/>
                        </a:lnTo>
                        <a:lnTo>
                          <a:pt x="22" y="0"/>
                        </a:lnTo>
                        <a:lnTo>
                          <a:pt x="20" y="0"/>
                        </a:lnTo>
                        <a:lnTo>
                          <a:pt x="18" y="2"/>
                        </a:lnTo>
                        <a:lnTo>
                          <a:pt x="16" y="4"/>
                        </a:lnTo>
                        <a:lnTo>
                          <a:pt x="12" y="4"/>
                        </a:lnTo>
                        <a:lnTo>
                          <a:pt x="6" y="4"/>
                        </a:lnTo>
                        <a:lnTo>
                          <a:pt x="2" y="12"/>
                        </a:lnTo>
                        <a:lnTo>
                          <a:pt x="0" y="22"/>
                        </a:lnTo>
                        <a:lnTo>
                          <a:pt x="2" y="26"/>
                        </a:lnTo>
                        <a:lnTo>
                          <a:pt x="4" y="28"/>
                        </a:lnTo>
                        <a:lnTo>
                          <a:pt x="10" y="32"/>
                        </a:lnTo>
                        <a:lnTo>
                          <a:pt x="32" y="42"/>
                        </a:lnTo>
                        <a:lnTo>
                          <a:pt x="44" y="50"/>
                        </a:lnTo>
                        <a:lnTo>
                          <a:pt x="54" y="54"/>
                        </a:lnTo>
                        <a:lnTo>
                          <a:pt x="64" y="50"/>
                        </a:lnTo>
                        <a:lnTo>
                          <a:pt x="68" y="52"/>
                        </a:lnTo>
                        <a:lnTo>
                          <a:pt x="72" y="52"/>
                        </a:lnTo>
                        <a:lnTo>
                          <a:pt x="78" y="58"/>
                        </a:lnTo>
                        <a:lnTo>
                          <a:pt x="82" y="64"/>
                        </a:lnTo>
                        <a:lnTo>
                          <a:pt x="98" y="68"/>
                        </a:lnTo>
                        <a:lnTo>
                          <a:pt x="112" y="70"/>
                        </a:lnTo>
                        <a:lnTo>
                          <a:pt x="122" y="70"/>
                        </a:lnTo>
                        <a:lnTo>
                          <a:pt x="130" y="70"/>
                        </a:lnTo>
                        <a:lnTo>
                          <a:pt x="132" y="68"/>
                        </a:lnTo>
                        <a:lnTo>
                          <a:pt x="132" y="66"/>
                        </a:lnTo>
                        <a:lnTo>
                          <a:pt x="132" y="62"/>
                        </a:lnTo>
                        <a:lnTo>
                          <a:pt x="130" y="58"/>
                        </a:lnTo>
                        <a:lnTo>
                          <a:pt x="128" y="54"/>
                        </a:lnTo>
                        <a:lnTo>
                          <a:pt x="128" y="48"/>
                        </a:lnTo>
                        <a:lnTo>
                          <a:pt x="12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5" name="îş1íḍè">
                    <a:extLst>
                      <a:ext uri="{FF2B5EF4-FFF2-40B4-BE49-F238E27FC236}">
                        <a16:creationId xmlns="" xmlns:a16="http://schemas.microsoft.com/office/drawing/2014/main" id="{3BB4DF99-C798-480D-B322-434F8560E0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9863" y="2732816"/>
                    <a:ext cx="420050" cy="403504"/>
                  </a:xfrm>
                  <a:custGeom>
                    <a:avLst/>
                    <a:gdLst>
                      <a:gd name="T0" fmla="*/ 2147483647 w 240"/>
                      <a:gd name="T1" fmla="*/ 2147483647 h 242"/>
                      <a:gd name="T2" fmla="*/ 2147483647 w 240"/>
                      <a:gd name="T3" fmla="*/ 2147483647 h 242"/>
                      <a:gd name="T4" fmla="*/ 2147483647 w 240"/>
                      <a:gd name="T5" fmla="*/ 2147483647 h 242"/>
                      <a:gd name="T6" fmla="*/ 2147483647 w 240"/>
                      <a:gd name="T7" fmla="*/ 2147483647 h 242"/>
                      <a:gd name="T8" fmla="*/ 2147483647 w 240"/>
                      <a:gd name="T9" fmla="*/ 2147483647 h 242"/>
                      <a:gd name="T10" fmla="*/ 2147483647 w 240"/>
                      <a:gd name="T11" fmla="*/ 2147483647 h 242"/>
                      <a:gd name="T12" fmla="*/ 2147483647 w 240"/>
                      <a:gd name="T13" fmla="*/ 2147483647 h 242"/>
                      <a:gd name="T14" fmla="*/ 2147483647 w 240"/>
                      <a:gd name="T15" fmla="*/ 2147483647 h 242"/>
                      <a:gd name="T16" fmla="*/ 2147483647 w 240"/>
                      <a:gd name="T17" fmla="*/ 2147483647 h 242"/>
                      <a:gd name="T18" fmla="*/ 2147483647 w 240"/>
                      <a:gd name="T19" fmla="*/ 2147483647 h 242"/>
                      <a:gd name="T20" fmla="*/ 2147483647 w 240"/>
                      <a:gd name="T21" fmla="*/ 2147483647 h 242"/>
                      <a:gd name="T22" fmla="*/ 2147483647 w 240"/>
                      <a:gd name="T23" fmla="*/ 2147483647 h 242"/>
                      <a:gd name="T24" fmla="*/ 2147483647 w 240"/>
                      <a:gd name="T25" fmla="*/ 2147483647 h 242"/>
                      <a:gd name="T26" fmla="*/ 2147483647 w 240"/>
                      <a:gd name="T27" fmla="*/ 2147483647 h 242"/>
                      <a:gd name="T28" fmla="*/ 2147483647 w 240"/>
                      <a:gd name="T29" fmla="*/ 2147483647 h 242"/>
                      <a:gd name="T30" fmla="*/ 2147483647 w 240"/>
                      <a:gd name="T31" fmla="*/ 2147483647 h 242"/>
                      <a:gd name="T32" fmla="*/ 2147483647 w 240"/>
                      <a:gd name="T33" fmla="*/ 2147483647 h 242"/>
                      <a:gd name="T34" fmla="*/ 2147483647 w 240"/>
                      <a:gd name="T35" fmla="*/ 2147483647 h 242"/>
                      <a:gd name="T36" fmla="*/ 0 w 240"/>
                      <a:gd name="T37" fmla="*/ 2147483647 h 242"/>
                      <a:gd name="T38" fmla="*/ 2147483647 w 240"/>
                      <a:gd name="T39" fmla="*/ 2147483647 h 242"/>
                      <a:gd name="T40" fmla="*/ 2147483647 w 240"/>
                      <a:gd name="T41" fmla="*/ 2147483647 h 242"/>
                      <a:gd name="T42" fmla="*/ 2147483647 w 240"/>
                      <a:gd name="T43" fmla="*/ 2147483647 h 242"/>
                      <a:gd name="T44" fmla="*/ 2147483647 w 240"/>
                      <a:gd name="T45" fmla="*/ 2147483647 h 242"/>
                      <a:gd name="T46" fmla="*/ 2147483647 w 240"/>
                      <a:gd name="T47" fmla="*/ 2147483647 h 242"/>
                      <a:gd name="T48" fmla="*/ 2147483647 w 240"/>
                      <a:gd name="T49" fmla="*/ 2147483647 h 242"/>
                      <a:gd name="T50" fmla="*/ 2147483647 w 240"/>
                      <a:gd name="T51" fmla="*/ 2147483647 h 242"/>
                      <a:gd name="T52" fmla="*/ 2147483647 w 240"/>
                      <a:gd name="T53" fmla="*/ 2147483647 h 242"/>
                      <a:gd name="T54" fmla="*/ 2147483647 w 240"/>
                      <a:gd name="T55" fmla="*/ 2147483647 h 242"/>
                      <a:gd name="T56" fmla="*/ 2147483647 w 240"/>
                      <a:gd name="T57" fmla="*/ 2147483647 h 242"/>
                      <a:gd name="T58" fmla="*/ 2147483647 w 240"/>
                      <a:gd name="T59" fmla="*/ 2147483647 h 242"/>
                      <a:gd name="T60" fmla="*/ 2147483647 w 240"/>
                      <a:gd name="T61" fmla="*/ 2147483647 h 242"/>
                      <a:gd name="T62" fmla="*/ 2147483647 w 240"/>
                      <a:gd name="T63" fmla="*/ 2147483647 h 242"/>
                      <a:gd name="T64" fmla="*/ 2147483647 w 240"/>
                      <a:gd name="T65" fmla="*/ 2147483647 h 242"/>
                      <a:gd name="T66" fmla="*/ 2147483647 w 240"/>
                      <a:gd name="T67" fmla="*/ 2147483647 h 242"/>
                      <a:gd name="T68" fmla="*/ 2147483647 w 240"/>
                      <a:gd name="T69" fmla="*/ 2147483647 h 242"/>
                      <a:gd name="T70" fmla="*/ 2147483647 w 240"/>
                      <a:gd name="T71" fmla="*/ 2147483647 h 242"/>
                      <a:gd name="T72" fmla="*/ 2147483647 w 240"/>
                      <a:gd name="T73" fmla="*/ 2147483647 h 242"/>
                      <a:gd name="T74" fmla="*/ 2147483647 w 240"/>
                      <a:gd name="T75" fmla="*/ 2147483647 h 242"/>
                      <a:gd name="T76" fmla="*/ 2147483647 w 240"/>
                      <a:gd name="T77" fmla="*/ 2147483647 h 242"/>
                      <a:gd name="T78" fmla="*/ 2147483647 w 240"/>
                      <a:gd name="T79" fmla="*/ 2147483647 h 242"/>
                      <a:gd name="T80" fmla="*/ 2147483647 w 240"/>
                      <a:gd name="T81" fmla="*/ 2147483647 h 242"/>
                      <a:gd name="T82" fmla="*/ 2147483647 w 240"/>
                      <a:gd name="T83" fmla="*/ 2147483647 h 242"/>
                      <a:gd name="T84" fmla="*/ 2147483647 w 240"/>
                      <a:gd name="T85" fmla="*/ 2147483647 h 242"/>
                      <a:gd name="T86" fmla="*/ 2147483647 w 240"/>
                      <a:gd name="T87" fmla="*/ 2147483647 h 242"/>
                      <a:gd name="T88" fmla="*/ 2147483647 w 240"/>
                      <a:gd name="T89" fmla="*/ 2147483647 h 242"/>
                      <a:gd name="T90" fmla="*/ 2147483647 w 240"/>
                      <a:gd name="T91" fmla="*/ 2147483647 h 242"/>
                      <a:gd name="T92" fmla="*/ 2147483647 w 240"/>
                      <a:gd name="T93" fmla="*/ 2147483647 h 242"/>
                      <a:gd name="T94" fmla="*/ 2147483647 w 240"/>
                      <a:gd name="T95" fmla="*/ 2147483647 h 242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40"/>
                      <a:gd name="T145" fmla="*/ 0 h 242"/>
                      <a:gd name="T146" fmla="*/ 240 w 240"/>
                      <a:gd name="T147" fmla="*/ 242 h 242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40" h="242">
                        <a:moveTo>
                          <a:pt x="238" y="28"/>
                        </a:moveTo>
                        <a:lnTo>
                          <a:pt x="234" y="26"/>
                        </a:lnTo>
                        <a:lnTo>
                          <a:pt x="230" y="26"/>
                        </a:lnTo>
                        <a:lnTo>
                          <a:pt x="224" y="24"/>
                        </a:lnTo>
                        <a:lnTo>
                          <a:pt x="218" y="24"/>
                        </a:lnTo>
                        <a:lnTo>
                          <a:pt x="214" y="22"/>
                        </a:lnTo>
                        <a:lnTo>
                          <a:pt x="210" y="18"/>
                        </a:lnTo>
                        <a:lnTo>
                          <a:pt x="206" y="10"/>
                        </a:lnTo>
                        <a:lnTo>
                          <a:pt x="200" y="4"/>
                        </a:lnTo>
                        <a:lnTo>
                          <a:pt x="192" y="0"/>
                        </a:lnTo>
                        <a:lnTo>
                          <a:pt x="184" y="0"/>
                        </a:lnTo>
                        <a:lnTo>
                          <a:pt x="174" y="2"/>
                        </a:lnTo>
                        <a:lnTo>
                          <a:pt x="164" y="2"/>
                        </a:lnTo>
                        <a:lnTo>
                          <a:pt x="154" y="4"/>
                        </a:lnTo>
                        <a:lnTo>
                          <a:pt x="148" y="6"/>
                        </a:lnTo>
                        <a:lnTo>
                          <a:pt x="142" y="8"/>
                        </a:lnTo>
                        <a:lnTo>
                          <a:pt x="140" y="12"/>
                        </a:lnTo>
                        <a:lnTo>
                          <a:pt x="138" y="16"/>
                        </a:lnTo>
                        <a:lnTo>
                          <a:pt x="140" y="20"/>
                        </a:lnTo>
                        <a:lnTo>
                          <a:pt x="142" y="24"/>
                        </a:lnTo>
                        <a:lnTo>
                          <a:pt x="146" y="28"/>
                        </a:lnTo>
                        <a:lnTo>
                          <a:pt x="148" y="34"/>
                        </a:lnTo>
                        <a:lnTo>
                          <a:pt x="146" y="40"/>
                        </a:lnTo>
                        <a:lnTo>
                          <a:pt x="140" y="48"/>
                        </a:lnTo>
                        <a:lnTo>
                          <a:pt x="136" y="54"/>
                        </a:lnTo>
                        <a:lnTo>
                          <a:pt x="132" y="60"/>
                        </a:lnTo>
                        <a:lnTo>
                          <a:pt x="132" y="64"/>
                        </a:lnTo>
                        <a:lnTo>
                          <a:pt x="132" y="68"/>
                        </a:lnTo>
                        <a:lnTo>
                          <a:pt x="132" y="70"/>
                        </a:lnTo>
                        <a:lnTo>
                          <a:pt x="126" y="76"/>
                        </a:lnTo>
                        <a:lnTo>
                          <a:pt x="124" y="80"/>
                        </a:lnTo>
                        <a:lnTo>
                          <a:pt x="122" y="84"/>
                        </a:lnTo>
                        <a:lnTo>
                          <a:pt x="122" y="88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20" y="96"/>
                        </a:lnTo>
                        <a:lnTo>
                          <a:pt x="114" y="96"/>
                        </a:lnTo>
                        <a:lnTo>
                          <a:pt x="106" y="96"/>
                        </a:lnTo>
                        <a:lnTo>
                          <a:pt x="104" y="100"/>
                        </a:lnTo>
                        <a:lnTo>
                          <a:pt x="100" y="104"/>
                        </a:lnTo>
                        <a:lnTo>
                          <a:pt x="98" y="106"/>
                        </a:lnTo>
                        <a:lnTo>
                          <a:pt x="96" y="108"/>
                        </a:lnTo>
                        <a:lnTo>
                          <a:pt x="90" y="108"/>
                        </a:lnTo>
                        <a:lnTo>
                          <a:pt x="86" y="108"/>
                        </a:lnTo>
                        <a:lnTo>
                          <a:pt x="82" y="112"/>
                        </a:lnTo>
                        <a:lnTo>
                          <a:pt x="80" y="116"/>
                        </a:lnTo>
                        <a:lnTo>
                          <a:pt x="82" y="120"/>
                        </a:lnTo>
                        <a:lnTo>
                          <a:pt x="84" y="126"/>
                        </a:lnTo>
                        <a:lnTo>
                          <a:pt x="84" y="128"/>
                        </a:lnTo>
                        <a:lnTo>
                          <a:pt x="80" y="132"/>
                        </a:lnTo>
                        <a:lnTo>
                          <a:pt x="68" y="136"/>
                        </a:lnTo>
                        <a:lnTo>
                          <a:pt x="54" y="138"/>
                        </a:lnTo>
                        <a:lnTo>
                          <a:pt x="44" y="138"/>
                        </a:lnTo>
                        <a:lnTo>
                          <a:pt x="34" y="138"/>
                        </a:lnTo>
                        <a:lnTo>
                          <a:pt x="24" y="136"/>
                        </a:lnTo>
                        <a:lnTo>
                          <a:pt x="12" y="136"/>
                        </a:lnTo>
                        <a:lnTo>
                          <a:pt x="0" y="134"/>
                        </a:lnTo>
                        <a:lnTo>
                          <a:pt x="6" y="136"/>
                        </a:lnTo>
                        <a:lnTo>
                          <a:pt x="12" y="140"/>
                        </a:lnTo>
                        <a:lnTo>
                          <a:pt x="18" y="148"/>
                        </a:lnTo>
                        <a:lnTo>
                          <a:pt x="24" y="154"/>
                        </a:lnTo>
                        <a:lnTo>
                          <a:pt x="28" y="154"/>
                        </a:lnTo>
                        <a:lnTo>
                          <a:pt x="32" y="156"/>
                        </a:lnTo>
                        <a:lnTo>
                          <a:pt x="34" y="162"/>
                        </a:lnTo>
                        <a:lnTo>
                          <a:pt x="36" y="170"/>
                        </a:lnTo>
                        <a:lnTo>
                          <a:pt x="42" y="174"/>
                        </a:lnTo>
                        <a:lnTo>
                          <a:pt x="46" y="178"/>
                        </a:lnTo>
                        <a:lnTo>
                          <a:pt x="44" y="182"/>
                        </a:lnTo>
                        <a:lnTo>
                          <a:pt x="40" y="184"/>
                        </a:lnTo>
                        <a:lnTo>
                          <a:pt x="30" y="190"/>
                        </a:lnTo>
                        <a:lnTo>
                          <a:pt x="26" y="192"/>
                        </a:lnTo>
                        <a:lnTo>
                          <a:pt x="24" y="198"/>
                        </a:lnTo>
                        <a:lnTo>
                          <a:pt x="22" y="202"/>
                        </a:lnTo>
                        <a:lnTo>
                          <a:pt x="22" y="210"/>
                        </a:lnTo>
                        <a:lnTo>
                          <a:pt x="30" y="216"/>
                        </a:lnTo>
                        <a:lnTo>
                          <a:pt x="34" y="216"/>
                        </a:lnTo>
                        <a:lnTo>
                          <a:pt x="42" y="218"/>
                        </a:lnTo>
                        <a:lnTo>
                          <a:pt x="72" y="218"/>
                        </a:lnTo>
                        <a:lnTo>
                          <a:pt x="80" y="216"/>
                        </a:lnTo>
                        <a:lnTo>
                          <a:pt x="88" y="214"/>
                        </a:lnTo>
                        <a:lnTo>
                          <a:pt x="104" y="208"/>
                        </a:lnTo>
                        <a:lnTo>
                          <a:pt x="108" y="220"/>
                        </a:lnTo>
                        <a:lnTo>
                          <a:pt x="114" y="230"/>
                        </a:lnTo>
                        <a:lnTo>
                          <a:pt x="118" y="234"/>
                        </a:lnTo>
                        <a:lnTo>
                          <a:pt x="122" y="238"/>
                        </a:lnTo>
                        <a:lnTo>
                          <a:pt x="128" y="240"/>
                        </a:lnTo>
                        <a:lnTo>
                          <a:pt x="136" y="242"/>
                        </a:lnTo>
                        <a:lnTo>
                          <a:pt x="136" y="236"/>
                        </a:lnTo>
                        <a:lnTo>
                          <a:pt x="138" y="234"/>
                        </a:lnTo>
                        <a:lnTo>
                          <a:pt x="140" y="232"/>
                        </a:lnTo>
                        <a:lnTo>
                          <a:pt x="144" y="232"/>
                        </a:lnTo>
                        <a:lnTo>
                          <a:pt x="148" y="232"/>
                        </a:lnTo>
                        <a:lnTo>
                          <a:pt x="152" y="234"/>
                        </a:lnTo>
                        <a:lnTo>
                          <a:pt x="156" y="236"/>
                        </a:lnTo>
                        <a:lnTo>
                          <a:pt x="166" y="234"/>
                        </a:lnTo>
                        <a:lnTo>
                          <a:pt x="172" y="230"/>
                        </a:lnTo>
                        <a:lnTo>
                          <a:pt x="174" y="226"/>
                        </a:lnTo>
                        <a:lnTo>
                          <a:pt x="172" y="218"/>
                        </a:lnTo>
                        <a:lnTo>
                          <a:pt x="168" y="214"/>
                        </a:lnTo>
                        <a:lnTo>
                          <a:pt x="160" y="206"/>
                        </a:lnTo>
                        <a:lnTo>
                          <a:pt x="158" y="204"/>
                        </a:lnTo>
                        <a:lnTo>
                          <a:pt x="156" y="200"/>
                        </a:lnTo>
                        <a:lnTo>
                          <a:pt x="156" y="192"/>
                        </a:lnTo>
                        <a:lnTo>
                          <a:pt x="154" y="190"/>
                        </a:lnTo>
                        <a:lnTo>
                          <a:pt x="150" y="190"/>
                        </a:lnTo>
                        <a:lnTo>
                          <a:pt x="146" y="186"/>
                        </a:lnTo>
                        <a:lnTo>
                          <a:pt x="144" y="182"/>
                        </a:lnTo>
                        <a:lnTo>
                          <a:pt x="146" y="178"/>
                        </a:lnTo>
                        <a:lnTo>
                          <a:pt x="150" y="172"/>
                        </a:lnTo>
                        <a:lnTo>
                          <a:pt x="154" y="166"/>
                        </a:lnTo>
                        <a:lnTo>
                          <a:pt x="158" y="164"/>
                        </a:lnTo>
                        <a:lnTo>
                          <a:pt x="162" y="166"/>
                        </a:lnTo>
                        <a:lnTo>
                          <a:pt x="166" y="168"/>
                        </a:lnTo>
                        <a:lnTo>
                          <a:pt x="170" y="168"/>
                        </a:lnTo>
                        <a:lnTo>
                          <a:pt x="174" y="164"/>
                        </a:lnTo>
                        <a:lnTo>
                          <a:pt x="180" y="158"/>
                        </a:lnTo>
                        <a:lnTo>
                          <a:pt x="188" y="146"/>
                        </a:lnTo>
                        <a:lnTo>
                          <a:pt x="192" y="140"/>
                        </a:lnTo>
                        <a:lnTo>
                          <a:pt x="194" y="132"/>
                        </a:lnTo>
                        <a:lnTo>
                          <a:pt x="198" y="126"/>
                        </a:lnTo>
                        <a:lnTo>
                          <a:pt x="202" y="120"/>
                        </a:lnTo>
                        <a:lnTo>
                          <a:pt x="204" y="114"/>
                        </a:lnTo>
                        <a:lnTo>
                          <a:pt x="208" y="110"/>
                        </a:lnTo>
                        <a:lnTo>
                          <a:pt x="208" y="96"/>
                        </a:lnTo>
                        <a:lnTo>
                          <a:pt x="210" y="92"/>
                        </a:lnTo>
                        <a:lnTo>
                          <a:pt x="214" y="90"/>
                        </a:lnTo>
                        <a:lnTo>
                          <a:pt x="214" y="88"/>
                        </a:lnTo>
                        <a:lnTo>
                          <a:pt x="216" y="84"/>
                        </a:lnTo>
                        <a:lnTo>
                          <a:pt x="208" y="80"/>
                        </a:lnTo>
                        <a:lnTo>
                          <a:pt x="198" y="72"/>
                        </a:lnTo>
                        <a:lnTo>
                          <a:pt x="190" y="60"/>
                        </a:lnTo>
                        <a:lnTo>
                          <a:pt x="188" y="56"/>
                        </a:lnTo>
                        <a:lnTo>
                          <a:pt x="188" y="52"/>
                        </a:lnTo>
                        <a:lnTo>
                          <a:pt x="186" y="50"/>
                        </a:lnTo>
                        <a:lnTo>
                          <a:pt x="190" y="44"/>
                        </a:lnTo>
                        <a:lnTo>
                          <a:pt x="194" y="40"/>
                        </a:lnTo>
                        <a:lnTo>
                          <a:pt x="198" y="42"/>
                        </a:lnTo>
                        <a:lnTo>
                          <a:pt x="202" y="44"/>
                        </a:lnTo>
                        <a:lnTo>
                          <a:pt x="204" y="44"/>
                        </a:lnTo>
                        <a:lnTo>
                          <a:pt x="208" y="46"/>
                        </a:lnTo>
                        <a:lnTo>
                          <a:pt x="216" y="44"/>
                        </a:lnTo>
                        <a:lnTo>
                          <a:pt x="224" y="40"/>
                        </a:lnTo>
                        <a:lnTo>
                          <a:pt x="240" y="28"/>
                        </a:lnTo>
                        <a:lnTo>
                          <a:pt x="238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6" name="ïṩḷiḓe">
                    <a:extLst>
                      <a:ext uri="{FF2B5EF4-FFF2-40B4-BE49-F238E27FC236}">
                        <a16:creationId xmlns="" xmlns:a16="http://schemas.microsoft.com/office/drawing/2014/main" id="{E0B40C54-BD9F-4AF2-A408-BAC41E78ED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52319" y="2680977"/>
                    <a:ext cx="349813" cy="281612"/>
                  </a:xfrm>
                  <a:custGeom>
                    <a:avLst/>
                    <a:gdLst>
                      <a:gd name="T0" fmla="*/ 2147483647 w 200"/>
                      <a:gd name="T1" fmla="*/ 2147483647 h 168"/>
                      <a:gd name="T2" fmla="*/ 2147483647 w 200"/>
                      <a:gd name="T3" fmla="*/ 2147483647 h 168"/>
                      <a:gd name="T4" fmla="*/ 2147483647 w 200"/>
                      <a:gd name="T5" fmla="*/ 2147483647 h 168"/>
                      <a:gd name="T6" fmla="*/ 2147483647 w 200"/>
                      <a:gd name="T7" fmla="*/ 2147483647 h 168"/>
                      <a:gd name="T8" fmla="*/ 2147483647 w 200"/>
                      <a:gd name="T9" fmla="*/ 0 h 168"/>
                      <a:gd name="T10" fmla="*/ 2147483647 w 200"/>
                      <a:gd name="T11" fmla="*/ 2147483647 h 168"/>
                      <a:gd name="T12" fmla="*/ 2147483647 w 200"/>
                      <a:gd name="T13" fmla="*/ 2147483647 h 168"/>
                      <a:gd name="T14" fmla="*/ 2147483647 w 200"/>
                      <a:gd name="T15" fmla="*/ 2147483647 h 168"/>
                      <a:gd name="T16" fmla="*/ 2147483647 w 200"/>
                      <a:gd name="T17" fmla="*/ 2147483647 h 168"/>
                      <a:gd name="T18" fmla="*/ 2147483647 w 200"/>
                      <a:gd name="T19" fmla="*/ 2147483647 h 168"/>
                      <a:gd name="T20" fmla="*/ 2147483647 w 200"/>
                      <a:gd name="T21" fmla="*/ 2147483647 h 168"/>
                      <a:gd name="T22" fmla="*/ 2147483647 w 200"/>
                      <a:gd name="T23" fmla="*/ 2147483647 h 168"/>
                      <a:gd name="T24" fmla="*/ 2147483647 w 200"/>
                      <a:gd name="T25" fmla="*/ 2147483647 h 168"/>
                      <a:gd name="T26" fmla="*/ 2147483647 w 200"/>
                      <a:gd name="T27" fmla="*/ 2147483647 h 168"/>
                      <a:gd name="T28" fmla="*/ 0 w 200"/>
                      <a:gd name="T29" fmla="*/ 2147483647 h 168"/>
                      <a:gd name="T30" fmla="*/ 2147483647 w 200"/>
                      <a:gd name="T31" fmla="*/ 2147483647 h 168"/>
                      <a:gd name="T32" fmla="*/ 2147483647 w 200"/>
                      <a:gd name="T33" fmla="*/ 2147483647 h 168"/>
                      <a:gd name="T34" fmla="*/ 2147483647 w 200"/>
                      <a:gd name="T35" fmla="*/ 2147483647 h 168"/>
                      <a:gd name="T36" fmla="*/ 2147483647 w 200"/>
                      <a:gd name="T37" fmla="*/ 2147483647 h 168"/>
                      <a:gd name="T38" fmla="*/ 2147483647 w 200"/>
                      <a:gd name="T39" fmla="*/ 2147483647 h 168"/>
                      <a:gd name="T40" fmla="*/ 2147483647 w 200"/>
                      <a:gd name="T41" fmla="*/ 2147483647 h 168"/>
                      <a:gd name="T42" fmla="*/ 2147483647 w 200"/>
                      <a:gd name="T43" fmla="*/ 2147483647 h 168"/>
                      <a:gd name="T44" fmla="*/ 2147483647 w 200"/>
                      <a:gd name="T45" fmla="*/ 2147483647 h 168"/>
                      <a:gd name="T46" fmla="*/ 2147483647 w 200"/>
                      <a:gd name="T47" fmla="*/ 2147483647 h 168"/>
                      <a:gd name="T48" fmla="*/ 2147483647 w 200"/>
                      <a:gd name="T49" fmla="*/ 2147483647 h 168"/>
                      <a:gd name="T50" fmla="*/ 2147483647 w 200"/>
                      <a:gd name="T51" fmla="*/ 2147483647 h 168"/>
                      <a:gd name="T52" fmla="*/ 2147483647 w 200"/>
                      <a:gd name="T53" fmla="*/ 2147483647 h 168"/>
                      <a:gd name="T54" fmla="*/ 2147483647 w 200"/>
                      <a:gd name="T55" fmla="*/ 2147483647 h 168"/>
                      <a:gd name="T56" fmla="*/ 2147483647 w 200"/>
                      <a:gd name="T57" fmla="*/ 2147483647 h 168"/>
                      <a:gd name="T58" fmla="*/ 2147483647 w 200"/>
                      <a:gd name="T59" fmla="*/ 2147483647 h 168"/>
                      <a:gd name="T60" fmla="*/ 2147483647 w 200"/>
                      <a:gd name="T61" fmla="*/ 2147483647 h 168"/>
                      <a:gd name="T62" fmla="*/ 2147483647 w 200"/>
                      <a:gd name="T63" fmla="*/ 2147483647 h 168"/>
                      <a:gd name="T64" fmla="*/ 2147483647 w 200"/>
                      <a:gd name="T65" fmla="*/ 2147483647 h 168"/>
                      <a:gd name="T66" fmla="*/ 2147483647 w 200"/>
                      <a:gd name="T67" fmla="*/ 2147483647 h 168"/>
                      <a:gd name="T68" fmla="*/ 2147483647 w 200"/>
                      <a:gd name="T69" fmla="*/ 2147483647 h 168"/>
                      <a:gd name="T70" fmla="*/ 2147483647 w 200"/>
                      <a:gd name="T71" fmla="*/ 2147483647 h 168"/>
                      <a:gd name="T72" fmla="*/ 2147483647 w 200"/>
                      <a:gd name="T73" fmla="*/ 2147483647 h 168"/>
                      <a:gd name="T74" fmla="*/ 2147483647 w 200"/>
                      <a:gd name="T75" fmla="*/ 2147483647 h 168"/>
                      <a:gd name="T76" fmla="*/ 2147483647 w 200"/>
                      <a:gd name="T77" fmla="*/ 2147483647 h 168"/>
                      <a:gd name="T78" fmla="*/ 2147483647 w 200"/>
                      <a:gd name="T79" fmla="*/ 2147483647 h 168"/>
                      <a:gd name="T80" fmla="*/ 2147483647 w 200"/>
                      <a:gd name="T81" fmla="*/ 2147483647 h 168"/>
                      <a:gd name="T82" fmla="*/ 2147483647 w 200"/>
                      <a:gd name="T83" fmla="*/ 2147483647 h 168"/>
                      <a:gd name="T84" fmla="*/ 2147483647 w 200"/>
                      <a:gd name="T85" fmla="*/ 2147483647 h 168"/>
                      <a:gd name="T86" fmla="*/ 2147483647 w 200"/>
                      <a:gd name="T87" fmla="*/ 2147483647 h 168"/>
                      <a:gd name="T88" fmla="*/ 2147483647 w 200"/>
                      <a:gd name="T89" fmla="*/ 2147483647 h 168"/>
                      <a:gd name="T90" fmla="*/ 2147483647 w 200"/>
                      <a:gd name="T91" fmla="*/ 2147483647 h 168"/>
                      <a:gd name="T92" fmla="*/ 2147483647 w 200"/>
                      <a:gd name="T93" fmla="*/ 2147483647 h 16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200"/>
                      <a:gd name="T142" fmla="*/ 0 h 168"/>
                      <a:gd name="T143" fmla="*/ 200 w 200"/>
                      <a:gd name="T144" fmla="*/ 168 h 16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200" h="168">
                        <a:moveTo>
                          <a:pt x="184" y="22"/>
                        </a:moveTo>
                        <a:lnTo>
                          <a:pt x="174" y="26"/>
                        </a:lnTo>
                        <a:lnTo>
                          <a:pt x="168" y="26"/>
                        </a:lnTo>
                        <a:lnTo>
                          <a:pt x="160" y="28"/>
                        </a:lnTo>
                        <a:lnTo>
                          <a:pt x="156" y="26"/>
                        </a:lnTo>
                        <a:lnTo>
                          <a:pt x="152" y="24"/>
                        </a:lnTo>
                        <a:lnTo>
                          <a:pt x="148" y="18"/>
                        </a:lnTo>
                        <a:lnTo>
                          <a:pt x="144" y="8"/>
                        </a:lnTo>
                        <a:lnTo>
                          <a:pt x="142" y="0"/>
                        </a:lnTo>
                        <a:lnTo>
                          <a:pt x="136" y="0"/>
                        </a:lnTo>
                        <a:lnTo>
                          <a:pt x="130" y="6"/>
                        </a:lnTo>
                        <a:lnTo>
                          <a:pt x="122" y="16"/>
                        </a:lnTo>
                        <a:lnTo>
                          <a:pt x="114" y="24"/>
                        </a:lnTo>
                        <a:lnTo>
                          <a:pt x="108" y="26"/>
                        </a:lnTo>
                        <a:lnTo>
                          <a:pt x="102" y="28"/>
                        </a:lnTo>
                        <a:lnTo>
                          <a:pt x="74" y="28"/>
                        </a:lnTo>
                        <a:lnTo>
                          <a:pt x="60" y="20"/>
                        </a:lnTo>
                        <a:lnTo>
                          <a:pt x="46" y="42"/>
                        </a:lnTo>
                        <a:lnTo>
                          <a:pt x="40" y="50"/>
                        </a:lnTo>
                        <a:lnTo>
                          <a:pt x="36" y="54"/>
                        </a:lnTo>
                        <a:lnTo>
                          <a:pt x="30" y="56"/>
                        </a:lnTo>
                        <a:lnTo>
                          <a:pt x="24" y="58"/>
                        </a:lnTo>
                        <a:lnTo>
                          <a:pt x="16" y="56"/>
                        </a:lnTo>
                        <a:lnTo>
                          <a:pt x="12" y="56"/>
                        </a:lnTo>
                        <a:lnTo>
                          <a:pt x="10" y="56"/>
                        </a:lnTo>
                        <a:lnTo>
                          <a:pt x="4" y="58"/>
                        </a:lnTo>
                        <a:lnTo>
                          <a:pt x="4" y="50"/>
                        </a:lnTo>
                        <a:lnTo>
                          <a:pt x="4" y="56"/>
                        </a:lnTo>
                        <a:lnTo>
                          <a:pt x="0" y="72"/>
                        </a:lnTo>
                        <a:lnTo>
                          <a:pt x="0" y="84"/>
                        </a:lnTo>
                        <a:lnTo>
                          <a:pt x="0" y="92"/>
                        </a:lnTo>
                        <a:lnTo>
                          <a:pt x="4" y="104"/>
                        </a:lnTo>
                        <a:lnTo>
                          <a:pt x="8" y="116"/>
                        </a:lnTo>
                        <a:lnTo>
                          <a:pt x="10" y="122"/>
                        </a:lnTo>
                        <a:lnTo>
                          <a:pt x="12" y="126"/>
                        </a:lnTo>
                        <a:lnTo>
                          <a:pt x="18" y="130"/>
                        </a:lnTo>
                        <a:lnTo>
                          <a:pt x="26" y="132"/>
                        </a:lnTo>
                        <a:lnTo>
                          <a:pt x="26" y="136"/>
                        </a:lnTo>
                        <a:lnTo>
                          <a:pt x="24" y="138"/>
                        </a:lnTo>
                        <a:lnTo>
                          <a:pt x="18" y="146"/>
                        </a:lnTo>
                        <a:lnTo>
                          <a:pt x="14" y="152"/>
                        </a:lnTo>
                        <a:lnTo>
                          <a:pt x="12" y="156"/>
                        </a:lnTo>
                        <a:lnTo>
                          <a:pt x="12" y="160"/>
                        </a:lnTo>
                        <a:lnTo>
                          <a:pt x="12" y="162"/>
                        </a:lnTo>
                        <a:lnTo>
                          <a:pt x="16" y="164"/>
                        </a:lnTo>
                        <a:lnTo>
                          <a:pt x="28" y="166"/>
                        </a:lnTo>
                        <a:lnTo>
                          <a:pt x="40" y="166"/>
                        </a:lnTo>
                        <a:lnTo>
                          <a:pt x="50" y="168"/>
                        </a:lnTo>
                        <a:lnTo>
                          <a:pt x="60" y="168"/>
                        </a:lnTo>
                        <a:lnTo>
                          <a:pt x="70" y="168"/>
                        </a:lnTo>
                        <a:lnTo>
                          <a:pt x="84" y="166"/>
                        </a:lnTo>
                        <a:lnTo>
                          <a:pt x="96" y="162"/>
                        </a:lnTo>
                        <a:lnTo>
                          <a:pt x="100" y="158"/>
                        </a:lnTo>
                        <a:lnTo>
                          <a:pt x="100" y="156"/>
                        </a:lnTo>
                        <a:lnTo>
                          <a:pt x="98" y="150"/>
                        </a:lnTo>
                        <a:lnTo>
                          <a:pt x="96" y="146"/>
                        </a:lnTo>
                        <a:lnTo>
                          <a:pt x="98" y="142"/>
                        </a:lnTo>
                        <a:lnTo>
                          <a:pt x="102" y="138"/>
                        </a:lnTo>
                        <a:lnTo>
                          <a:pt x="106" y="138"/>
                        </a:lnTo>
                        <a:lnTo>
                          <a:pt x="112" y="138"/>
                        </a:lnTo>
                        <a:lnTo>
                          <a:pt x="114" y="136"/>
                        </a:lnTo>
                        <a:lnTo>
                          <a:pt x="116" y="134"/>
                        </a:lnTo>
                        <a:lnTo>
                          <a:pt x="120" y="130"/>
                        </a:lnTo>
                        <a:lnTo>
                          <a:pt x="122" y="126"/>
                        </a:lnTo>
                        <a:lnTo>
                          <a:pt x="130" y="126"/>
                        </a:lnTo>
                        <a:lnTo>
                          <a:pt x="136" y="126"/>
                        </a:lnTo>
                        <a:lnTo>
                          <a:pt x="140" y="124"/>
                        </a:lnTo>
                        <a:lnTo>
                          <a:pt x="142" y="120"/>
                        </a:lnTo>
                        <a:lnTo>
                          <a:pt x="138" y="118"/>
                        </a:lnTo>
                        <a:lnTo>
                          <a:pt x="138" y="114"/>
                        </a:lnTo>
                        <a:lnTo>
                          <a:pt x="140" y="110"/>
                        </a:lnTo>
                        <a:lnTo>
                          <a:pt x="142" y="106"/>
                        </a:lnTo>
                        <a:lnTo>
                          <a:pt x="148" y="100"/>
                        </a:lnTo>
                        <a:lnTo>
                          <a:pt x="148" y="98"/>
                        </a:lnTo>
                        <a:lnTo>
                          <a:pt x="148" y="94"/>
                        </a:lnTo>
                        <a:lnTo>
                          <a:pt x="148" y="90"/>
                        </a:lnTo>
                        <a:lnTo>
                          <a:pt x="152" y="84"/>
                        </a:lnTo>
                        <a:lnTo>
                          <a:pt x="156" y="78"/>
                        </a:lnTo>
                        <a:lnTo>
                          <a:pt x="162" y="70"/>
                        </a:lnTo>
                        <a:lnTo>
                          <a:pt x="164" y="64"/>
                        </a:lnTo>
                        <a:lnTo>
                          <a:pt x="162" y="58"/>
                        </a:lnTo>
                        <a:lnTo>
                          <a:pt x="158" y="54"/>
                        </a:lnTo>
                        <a:lnTo>
                          <a:pt x="156" y="50"/>
                        </a:lnTo>
                        <a:lnTo>
                          <a:pt x="154" y="46"/>
                        </a:lnTo>
                        <a:lnTo>
                          <a:pt x="156" y="42"/>
                        </a:lnTo>
                        <a:lnTo>
                          <a:pt x="158" y="38"/>
                        </a:lnTo>
                        <a:lnTo>
                          <a:pt x="164" y="36"/>
                        </a:lnTo>
                        <a:lnTo>
                          <a:pt x="170" y="34"/>
                        </a:lnTo>
                        <a:lnTo>
                          <a:pt x="180" y="32"/>
                        </a:lnTo>
                        <a:lnTo>
                          <a:pt x="190" y="32"/>
                        </a:lnTo>
                        <a:lnTo>
                          <a:pt x="200" y="30"/>
                        </a:lnTo>
                        <a:lnTo>
                          <a:pt x="200" y="28"/>
                        </a:lnTo>
                        <a:lnTo>
                          <a:pt x="192" y="26"/>
                        </a:lnTo>
                        <a:lnTo>
                          <a:pt x="184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7" name="îṥḷïḍê">
                    <a:extLst>
                      <a:ext uri="{FF2B5EF4-FFF2-40B4-BE49-F238E27FC236}">
                        <a16:creationId xmlns="" xmlns:a16="http://schemas.microsoft.com/office/drawing/2014/main" id="{BB7ECA61-A108-4D46-9D68-8B81BEFB64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486679" y="2277473"/>
                    <a:ext cx="841479" cy="311036"/>
                  </a:xfrm>
                  <a:custGeom>
                    <a:avLst/>
                    <a:gdLst>
                      <a:gd name="T0" fmla="*/ 2147483647 w 482"/>
                      <a:gd name="T1" fmla="*/ 2147483647 h 186"/>
                      <a:gd name="T2" fmla="*/ 2147483647 w 482"/>
                      <a:gd name="T3" fmla="*/ 2147483647 h 186"/>
                      <a:gd name="T4" fmla="*/ 2147483647 w 482"/>
                      <a:gd name="T5" fmla="*/ 2147483647 h 186"/>
                      <a:gd name="T6" fmla="*/ 2147483647 w 482"/>
                      <a:gd name="T7" fmla="*/ 2147483647 h 186"/>
                      <a:gd name="T8" fmla="*/ 2147483647 w 482"/>
                      <a:gd name="T9" fmla="*/ 2147483647 h 186"/>
                      <a:gd name="T10" fmla="*/ 2147483647 w 482"/>
                      <a:gd name="T11" fmla="*/ 2147483647 h 186"/>
                      <a:gd name="T12" fmla="*/ 2147483647 w 482"/>
                      <a:gd name="T13" fmla="*/ 2147483647 h 186"/>
                      <a:gd name="T14" fmla="*/ 2147483647 w 482"/>
                      <a:gd name="T15" fmla="*/ 2147483647 h 186"/>
                      <a:gd name="T16" fmla="*/ 2147483647 w 482"/>
                      <a:gd name="T17" fmla="*/ 2147483647 h 186"/>
                      <a:gd name="T18" fmla="*/ 2147483647 w 482"/>
                      <a:gd name="T19" fmla="*/ 2147483647 h 186"/>
                      <a:gd name="T20" fmla="*/ 2147483647 w 482"/>
                      <a:gd name="T21" fmla="*/ 2147483647 h 186"/>
                      <a:gd name="T22" fmla="*/ 2147483647 w 482"/>
                      <a:gd name="T23" fmla="*/ 2147483647 h 186"/>
                      <a:gd name="T24" fmla="*/ 2147483647 w 482"/>
                      <a:gd name="T25" fmla="*/ 2147483647 h 186"/>
                      <a:gd name="T26" fmla="*/ 2147483647 w 482"/>
                      <a:gd name="T27" fmla="*/ 2147483647 h 186"/>
                      <a:gd name="T28" fmla="*/ 2147483647 w 482"/>
                      <a:gd name="T29" fmla="*/ 2147483647 h 186"/>
                      <a:gd name="T30" fmla="*/ 2147483647 w 482"/>
                      <a:gd name="T31" fmla="*/ 2147483647 h 186"/>
                      <a:gd name="T32" fmla="*/ 2147483647 w 482"/>
                      <a:gd name="T33" fmla="*/ 2147483647 h 186"/>
                      <a:gd name="T34" fmla="*/ 2147483647 w 482"/>
                      <a:gd name="T35" fmla="*/ 2147483647 h 186"/>
                      <a:gd name="T36" fmla="*/ 2147483647 w 482"/>
                      <a:gd name="T37" fmla="*/ 2147483647 h 186"/>
                      <a:gd name="T38" fmla="*/ 2147483647 w 482"/>
                      <a:gd name="T39" fmla="*/ 2147483647 h 186"/>
                      <a:gd name="T40" fmla="*/ 2147483647 w 482"/>
                      <a:gd name="T41" fmla="*/ 2147483647 h 186"/>
                      <a:gd name="T42" fmla="*/ 2147483647 w 482"/>
                      <a:gd name="T43" fmla="*/ 2147483647 h 186"/>
                      <a:gd name="T44" fmla="*/ 2147483647 w 482"/>
                      <a:gd name="T45" fmla="*/ 2147483647 h 186"/>
                      <a:gd name="T46" fmla="*/ 2147483647 w 482"/>
                      <a:gd name="T47" fmla="*/ 2147483647 h 186"/>
                      <a:gd name="T48" fmla="*/ 2147483647 w 482"/>
                      <a:gd name="T49" fmla="*/ 2147483647 h 186"/>
                      <a:gd name="T50" fmla="*/ 2147483647 w 482"/>
                      <a:gd name="T51" fmla="*/ 2147483647 h 186"/>
                      <a:gd name="T52" fmla="*/ 2147483647 w 482"/>
                      <a:gd name="T53" fmla="*/ 2147483647 h 186"/>
                      <a:gd name="T54" fmla="*/ 2147483647 w 482"/>
                      <a:gd name="T55" fmla="*/ 2147483647 h 186"/>
                      <a:gd name="T56" fmla="*/ 2147483647 w 482"/>
                      <a:gd name="T57" fmla="*/ 2147483647 h 186"/>
                      <a:gd name="T58" fmla="*/ 2147483647 w 482"/>
                      <a:gd name="T59" fmla="*/ 2147483647 h 186"/>
                      <a:gd name="T60" fmla="*/ 2147483647 w 482"/>
                      <a:gd name="T61" fmla="*/ 2147483647 h 186"/>
                      <a:gd name="T62" fmla="*/ 2147483647 w 482"/>
                      <a:gd name="T63" fmla="*/ 2147483647 h 186"/>
                      <a:gd name="T64" fmla="*/ 2147483647 w 482"/>
                      <a:gd name="T65" fmla="*/ 2147483647 h 186"/>
                      <a:gd name="T66" fmla="*/ 2147483647 w 482"/>
                      <a:gd name="T67" fmla="*/ 2147483647 h 186"/>
                      <a:gd name="T68" fmla="*/ 2147483647 w 482"/>
                      <a:gd name="T69" fmla="*/ 2147483647 h 186"/>
                      <a:gd name="T70" fmla="*/ 2147483647 w 482"/>
                      <a:gd name="T71" fmla="*/ 2147483647 h 186"/>
                      <a:gd name="T72" fmla="*/ 2147483647 w 482"/>
                      <a:gd name="T73" fmla="*/ 2147483647 h 186"/>
                      <a:gd name="T74" fmla="*/ 2147483647 w 482"/>
                      <a:gd name="T75" fmla="*/ 2147483647 h 186"/>
                      <a:gd name="T76" fmla="*/ 2147483647 w 482"/>
                      <a:gd name="T77" fmla="*/ 2147483647 h 186"/>
                      <a:gd name="T78" fmla="*/ 2147483647 w 482"/>
                      <a:gd name="T79" fmla="*/ 2147483647 h 186"/>
                      <a:gd name="T80" fmla="*/ 2147483647 w 482"/>
                      <a:gd name="T81" fmla="*/ 2147483647 h 186"/>
                      <a:gd name="T82" fmla="*/ 2147483647 w 482"/>
                      <a:gd name="T83" fmla="*/ 2147483647 h 186"/>
                      <a:gd name="T84" fmla="*/ 2147483647 w 482"/>
                      <a:gd name="T85" fmla="*/ 2147483647 h 186"/>
                      <a:gd name="T86" fmla="*/ 2147483647 w 482"/>
                      <a:gd name="T87" fmla="*/ 2147483647 h 186"/>
                      <a:gd name="T88" fmla="*/ 2147483647 w 482"/>
                      <a:gd name="T89" fmla="*/ 2147483647 h 186"/>
                      <a:gd name="T90" fmla="*/ 2147483647 w 482"/>
                      <a:gd name="T91" fmla="*/ 2147483647 h 186"/>
                      <a:gd name="T92" fmla="*/ 2147483647 w 482"/>
                      <a:gd name="T93" fmla="*/ 2147483647 h 186"/>
                      <a:gd name="T94" fmla="*/ 2147483647 w 482"/>
                      <a:gd name="T95" fmla="*/ 2147483647 h 186"/>
                      <a:gd name="T96" fmla="*/ 2147483647 w 482"/>
                      <a:gd name="T97" fmla="*/ 2147483647 h 186"/>
                      <a:gd name="T98" fmla="*/ 2147483647 w 482"/>
                      <a:gd name="T99" fmla="*/ 0 h 186"/>
                      <a:gd name="T100" fmla="*/ 2147483647 w 482"/>
                      <a:gd name="T101" fmla="*/ 2147483647 h 186"/>
                      <a:gd name="T102" fmla="*/ 2147483647 w 482"/>
                      <a:gd name="T103" fmla="*/ 2147483647 h 186"/>
                      <a:gd name="T104" fmla="*/ 2147483647 w 482"/>
                      <a:gd name="T105" fmla="*/ 2147483647 h 186"/>
                      <a:gd name="T106" fmla="*/ 2147483647 w 482"/>
                      <a:gd name="T107" fmla="*/ 2147483647 h 186"/>
                      <a:gd name="T108" fmla="*/ 2147483647 w 482"/>
                      <a:gd name="T109" fmla="*/ 2147483647 h 186"/>
                      <a:gd name="T110" fmla="*/ 2147483647 w 482"/>
                      <a:gd name="T111" fmla="*/ 2147483647 h 186"/>
                      <a:gd name="T112" fmla="*/ 2147483647 w 482"/>
                      <a:gd name="T113" fmla="*/ 2147483647 h 186"/>
                      <a:gd name="T114" fmla="*/ 2147483647 w 482"/>
                      <a:gd name="T115" fmla="*/ 2147483647 h 186"/>
                      <a:gd name="T116" fmla="*/ 2147483647 w 482"/>
                      <a:gd name="T117" fmla="*/ 2147483647 h 186"/>
                      <a:gd name="T118" fmla="*/ 2147483647 w 482"/>
                      <a:gd name="T119" fmla="*/ 2147483647 h 186"/>
                      <a:gd name="T120" fmla="*/ 2147483647 w 482"/>
                      <a:gd name="T121" fmla="*/ 2147483647 h 186"/>
                      <a:gd name="T122" fmla="*/ 2147483647 w 482"/>
                      <a:gd name="T123" fmla="*/ 2147483647 h 186"/>
                      <a:gd name="T124" fmla="*/ 0 w 482"/>
                      <a:gd name="T125" fmla="*/ 2147483647 h 1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482"/>
                      <a:gd name="T190" fmla="*/ 0 h 186"/>
                      <a:gd name="T191" fmla="*/ 482 w 482"/>
                      <a:gd name="T192" fmla="*/ 186 h 1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482" h="186">
                        <a:moveTo>
                          <a:pt x="0" y="50"/>
                        </a:moveTo>
                        <a:lnTo>
                          <a:pt x="4" y="56"/>
                        </a:lnTo>
                        <a:lnTo>
                          <a:pt x="6" y="60"/>
                        </a:lnTo>
                        <a:lnTo>
                          <a:pt x="12" y="64"/>
                        </a:lnTo>
                        <a:lnTo>
                          <a:pt x="20" y="66"/>
                        </a:lnTo>
                        <a:lnTo>
                          <a:pt x="34" y="72"/>
                        </a:lnTo>
                        <a:lnTo>
                          <a:pt x="40" y="74"/>
                        </a:lnTo>
                        <a:lnTo>
                          <a:pt x="48" y="78"/>
                        </a:lnTo>
                        <a:lnTo>
                          <a:pt x="60" y="86"/>
                        </a:lnTo>
                        <a:lnTo>
                          <a:pt x="64" y="92"/>
                        </a:lnTo>
                        <a:lnTo>
                          <a:pt x="68" y="100"/>
                        </a:lnTo>
                        <a:lnTo>
                          <a:pt x="72" y="114"/>
                        </a:lnTo>
                        <a:lnTo>
                          <a:pt x="76" y="120"/>
                        </a:lnTo>
                        <a:lnTo>
                          <a:pt x="80" y="126"/>
                        </a:lnTo>
                        <a:lnTo>
                          <a:pt x="110" y="126"/>
                        </a:lnTo>
                        <a:lnTo>
                          <a:pt x="118" y="130"/>
                        </a:lnTo>
                        <a:lnTo>
                          <a:pt x="128" y="134"/>
                        </a:lnTo>
                        <a:lnTo>
                          <a:pt x="138" y="134"/>
                        </a:lnTo>
                        <a:lnTo>
                          <a:pt x="146" y="140"/>
                        </a:lnTo>
                        <a:lnTo>
                          <a:pt x="156" y="146"/>
                        </a:lnTo>
                        <a:lnTo>
                          <a:pt x="164" y="154"/>
                        </a:lnTo>
                        <a:lnTo>
                          <a:pt x="172" y="162"/>
                        </a:lnTo>
                        <a:lnTo>
                          <a:pt x="180" y="166"/>
                        </a:lnTo>
                        <a:lnTo>
                          <a:pt x="214" y="166"/>
                        </a:lnTo>
                        <a:lnTo>
                          <a:pt x="214" y="168"/>
                        </a:lnTo>
                        <a:lnTo>
                          <a:pt x="258" y="168"/>
                        </a:lnTo>
                        <a:lnTo>
                          <a:pt x="268" y="174"/>
                        </a:lnTo>
                        <a:lnTo>
                          <a:pt x="280" y="180"/>
                        </a:lnTo>
                        <a:lnTo>
                          <a:pt x="296" y="184"/>
                        </a:lnTo>
                        <a:lnTo>
                          <a:pt x="310" y="186"/>
                        </a:lnTo>
                        <a:lnTo>
                          <a:pt x="318" y="184"/>
                        </a:lnTo>
                        <a:lnTo>
                          <a:pt x="324" y="180"/>
                        </a:lnTo>
                        <a:lnTo>
                          <a:pt x="334" y="172"/>
                        </a:lnTo>
                        <a:lnTo>
                          <a:pt x="362" y="172"/>
                        </a:lnTo>
                        <a:lnTo>
                          <a:pt x="374" y="168"/>
                        </a:lnTo>
                        <a:lnTo>
                          <a:pt x="384" y="162"/>
                        </a:lnTo>
                        <a:lnTo>
                          <a:pt x="392" y="156"/>
                        </a:lnTo>
                        <a:lnTo>
                          <a:pt x="396" y="150"/>
                        </a:lnTo>
                        <a:lnTo>
                          <a:pt x="396" y="146"/>
                        </a:lnTo>
                        <a:lnTo>
                          <a:pt x="396" y="142"/>
                        </a:lnTo>
                        <a:lnTo>
                          <a:pt x="394" y="140"/>
                        </a:lnTo>
                        <a:lnTo>
                          <a:pt x="390" y="138"/>
                        </a:lnTo>
                        <a:lnTo>
                          <a:pt x="384" y="134"/>
                        </a:lnTo>
                        <a:lnTo>
                          <a:pt x="382" y="134"/>
                        </a:lnTo>
                        <a:lnTo>
                          <a:pt x="382" y="130"/>
                        </a:lnTo>
                        <a:lnTo>
                          <a:pt x="384" y="126"/>
                        </a:lnTo>
                        <a:lnTo>
                          <a:pt x="388" y="124"/>
                        </a:lnTo>
                        <a:lnTo>
                          <a:pt x="390" y="124"/>
                        </a:lnTo>
                        <a:lnTo>
                          <a:pt x="394" y="126"/>
                        </a:lnTo>
                        <a:lnTo>
                          <a:pt x="398" y="128"/>
                        </a:lnTo>
                        <a:lnTo>
                          <a:pt x="404" y="128"/>
                        </a:lnTo>
                        <a:lnTo>
                          <a:pt x="410" y="126"/>
                        </a:lnTo>
                        <a:lnTo>
                          <a:pt x="416" y="124"/>
                        </a:lnTo>
                        <a:lnTo>
                          <a:pt x="418" y="120"/>
                        </a:lnTo>
                        <a:lnTo>
                          <a:pt x="422" y="118"/>
                        </a:lnTo>
                        <a:lnTo>
                          <a:pt x="432" y="116"/>
                        </a:lnTo>
                        <a:lnTo>
                          <a:pt x="436" y="116"/>
                        </a:lnTo>
                        <a:lnTo>
                          <a:pt x="440" y="114"/>
                        </a:lnTo>
                        <a:lnTo>
                          <a:pt x="440" y="108"/>
                        </a:lnTo>
                        <a:lnTo>
                          <a:pt x="442" y="106"/>
                        </a:lnTo>
                        <a:lnTo>
                          <a:pt x="442" y="102"/>
                        </a:lnTo>
                        <a:lnTo>
                          <a:pt x="444" y="98"/>
                        </a:lnTo>
                        <a:lnTo>
                          <a:pt x="462" y="96"/>
                        </a:lnTo>
                        <a:lnTo>
                          <a:pt x="482" y="94"/>
                        </a:lnTo>
                        <a:lnTo>
                          <a:pt x="476" y="86"/>
                        </a:lnTo>
                        <a:lnTo>
                          <a:pt x="468" y="80"/>
                        </a:lnTo>
                        <a:lnTo>
                          <a:pt x="458" y="74"/>
                        </a:lnTo>
                        <a:lnTo>
                          <a:pt x="448" y="72"/>
                        </a:lnTo>
                        <a:lnTo>
                          <a:pt x="442" y="74"/>
                        </a:lnTo>
                        <a:lnTo>
                          <a:pt x="434" y="76"/>
                        </a:lnTo>
                        <a:lnTo>
                          <a:pt x="416" y="76"/>
                        </a:lnTo>
                        <a:lnTo>
                          <a:pt x="410" y="76"/>
                        </a:lnTo>
                        <a:lnTo>
                          <a:pt x="408" y="72"/>
                        </a:lnTo>
                        <a:lnTo>
                          <a:pt x="404" y="68"/>
                        </a:lnTo>
                        <a:lnTo>
                          <a:pt x="404" y="62"/>
                        </a:lnTo>
                        <a:lnTo>
                          <a:pt x="402" y="40"/>
                        </a:lnTo>
                        <a:lnTo>
                          <a:pt x="384" y="32"/>
                        </a:lnTo>
                        <a:lnTo>
                          <a:pt x="374" y="30"/>
                        </a:lnTo>
                        <a:lnTo>
                          <a:pt x="368" y="30"/>
                        </a:lnTo>
                        <a:lnTo>
                          <a:pt x="362" y="30"/>
                        </a:lnTo>
                        <a:lnTo>
                          <a:pt x="356" y="32"/>
                        </a:lnTo>
                        <a:lnTo>
                          <a:pt x="344" y="40"/>
                        </a:lnTo>
                        <a:lnTo>
                          <a:pt x="334" y="48"/>
                        </a:lnTo>
                        <a:lnTo>
                          <a:pt x="326" y="50"/>
                        </a:lnTo>
                        <a:lnTo>
                          <a:pt x="318" y="50"/>
                        </a:lnTo>
                        <a:lnTo>
                          <a:pt x="304" y="48"/>
                        </a:lnTo>
                        <a:lnTo>
                          <a:pt x="290" y="46"/>
                        </a:lnTo>
                        <a:lnTo>
                          <a:pt x="264" y="34"/>
                        </a:lnTo>
                        <a:lnTo>
                          <a:pt x="252" y="28"/>
                        </a:lnTo>
                        <a:lnTo>
                          <a:pt x="240" y="26"/>
                        </a:lnTo>
                        <a:lnTo>
                          <a:pt x="226" y="24"/>
                        </a:lnTo>
                        <a:lnTo>
                          <a:pt x="212" y="26"/>
                        </a:lnTo>
                        <a:lnTo>
                          <a:pt x="204" y="28"/>
                        </a:lnTo>
                        <a:lnTo>
                          <a:pt x="198" y="26"/>
                        </a:lnTo>
                        <a:lnTo>
                          <a:pt x="196" y="24"/>
                        </a:lnTo>
                        <a:lnTo>
                          <a:pt x="192" y="22"/>
                        </a:lnTo>
                        <a:lnTo>
                          <a:pt x="186" y="14"/>
                        </a:lnTo>
                        <a:lnTo>
                          <a:pt x="180" y="8"/>
                        </a:lnTo>
                        <a:lnTo>
                          <a:pt x="170" y="4"/>
                        </a:lnTo>
                        <a:lnTo>
                          <a:pt x="152" y="0"/>
                        </a:lnTo>
                        <a:lnTo>
                          <a:pt x="134" y="0"/>
                        </a:lnTo>
                        <a:lnTo>
                          <a:pt x="128" y="2"/>
                        </a:lnTo>
                        <a:lnTo>
                          <a:pt x="126" y="2"/>
                        </a:lnTo>
                        <a:lnTo>
                          <a:pt x="124" y="4"/>
                        </a:lnTo>
                        <a:lnTo>
                          <a:pt x="126" y="8"/>
                        </a:lnTo>
                        <a:lnTo>
                          <a:pt x="128" y="12"/>
                        </a:lnTo>
                        <a:lnTo>
                          <a:pt x="132" y="18"/>
                        </a:lnTo>
                        <a:lnTo>
                          <a:pt x="138" y="24"/>
                        </a:lnTo>
                        <a:lnTo>
                          <a:pt x="140" y="26"/>
                        </a:lnTo>
                        <a:lnTo>
                          <a:pt x="140" y="30"/>
                        </a:lnTo>
                        <a:lnTo>
                          <a:pt x="138" y="34"/>
                        </a:lnTo>
                        <a:lnTo>
                          <a:pt x="134" y="36"/>
                        </a:lnTo>
                        <a:lnTo>
                          <a:pt x="130" y="38"/>
                        </a:lnTo>
                        <a:lnTo>
                          <a:pt x="124" y="38"/>
                        </a:lnTo>
                        <a:lnTo>
                          <a:pt x="114" y="38"/>
                        </a:lnTo>
                        <a:lnTo>
                          <a:pt x="104" y="36"/>
                        </a:lnTo>
                        <a:lnTo>
                          <a:pt x="86" y="30"/>
                        </a:lnTo>
                        <a:lnTo>
                          <a:pt x="68" y="24"/>
                        </a:lnTo>
                        <a:lnTo>
                          <a:pt x="62" y="24"/>
                        </a:lnTo>
                        <a:lnTo>
                          <a:pt x="54" y="22"/>
                        </a:lnTo>
                        <a:lnTo>
                          <a:pt x="46" y="24"/>
                        </a:lnTo>
                        <a:lnTo>
                          <a:pt x="38" y="24"/>
                        </a:lnTo>
                        <a:lnTo>
                          <a:pt x="24" y="30"/>
                        </a:lnTo>
                        <a:lnTo>
                          <a:pt x="10" y="42"/>
                        </a:lnTo>
                        <a:lnTo>
                          <a:pt x="0" y="52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8" name="ï$ľîḍe">
                    <a:extLst>
                      <a:ext uri="{FF2B5EF4-FFF2-40B4-BE49-F238E27FC236}">
                        <a16:creationId xmlns="" xmlns:a16="http://schemas.microsoft.com/office/drawing/2014/main" id="{9455070B-E3D5-44E7-ADBA-DACAA766A3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59530" y="2545074"/>
                    <a:ext cx="132212" cy="152715"/>
                  </a:xfrm>
                  <a:custGeom>
                    <a:avLst/>
                    <a:gdLst>
                      <a:gd name="T0" fmla="*/ 2147483647 w 76"/>
                      <a:gd name="T1" fmla="*/ 2147483647 h 92"/>
                      <a:gd name="T2" fmla="*/ 2147483647 w 76"/>
                      <a:gd name="T3" fmla="*/ 2147483647 h 92"/>
                      <a:gd name="T4" fmla="*/ 2147483647 w 76"/>
                      <a:gd name="T5" fmla="*/ 2147483647 h 92"/>
                      <a:gd name="T6" fmla="*/ 2147483647 w 76"/>
                      <a:gd name="T7" fmla="*/ 2147483647 h 92"/>
                      <a:gd name="T8" fmla="*/ 2147483647 w 76"/>
                      <a:gd name="T9" fmla="*/ 2147483647 h 92"/>
                      <a:gd name="T10" fmla="*/ 2147483647 w 76"/>
                      <a:gd name="T11" fmla="*/ 2147483647 h 92"/>
                      <a:gd name="T12" fmla="*/ 2147483647 w 76"/>
                      <a:gd name="T13" fmla="*/ 2147483647 h 92"/>
                      <a:gd name="T14" fmla="*/ 2147483647 w 76"/>
                      <a:gd name="T15" fmla="*/ 2147483647 h 92"/>
                      <a:gd name="T16" fmla="*/ 2147483647 w 76"/>
                      <a:gd name="T17" fmla="*/ 2147483647 h 92"/>
                      <a:gd name="T18" fmla="*/ 2147483647 w 76"/>
                      <a:gd name="T19" fmla="*/ 2147483647 h 92"/>
                      <a:gd name="T20" fmla="*/ 2147483647 w 76"/>
                      <a:gd name="T21" fmla="*/ 2147483647 h 92"/>
                      <a:gd name="T22" fmla="*/ 2147483647 w 76"/>
                      <a:gd name="T23" fmla="*/ 2147483647 h 92"/>
                      <a:gd name="T24" fmla="*/ 2147483647 w 76"/>
                      <a:gd name="T25" fmla="*/ 2147483647 h 92"/>
                      <a:gd name="T26" fmla="*/ 2147483647 w 76"/>
                      <a:gd name="T27" fmla="*/ 2147483647 h 92"/>
                      <a:gd name="T28" fmla="*/ 2147483647 w 76"/>
                      <a:gd name="T29" fmla="*/ 2147483647 h 92"/>
                      <a:gd name="T30" fmla="*/ 2147483647 w 76"/>
                      <a:gd name="T31" fmla="*/ 0 h 92"/>
                      <a:gd name="T32" fmla="*/ 2147483647 w 76"/>
                      <a:gd name="T33" fmla="*/ 2147483647 h 92"/>
                      <a:gd name="T34" fmla="*/ 2147483647 w 76"/>
                      <a:gd name="T35" fmla="*/ 2147483647 h 92"/>
                      <a:gd name="T36" fmla="*/ 2147483647 w 76"/>
                      <a:gd name="T37" fmla="*/ 2147483647 h 92"/>
                      <a:gd name="T38" fmla="*/ 2147483647 w 76"/>
                      <a:gd name="T39" fmla="*/ 2147483647 h 92"/>
                      <a:gd name="T40" fmla="*/ 2147483647 w 76"/>
                      <a:gd name="T41" fmla="*/ 2147483647 h 92"/>
                      <a:gd name="T42" fmla="*/ 2147483647 w 76"/>
                      <a:gd name="T43" fmla="*/ 2147483647 h 92"/>
                      <a:gd name="T44" fmla="*/ 2147483647 w 76"/>
                      <a:gd name="T45" fmla="*/ 2147483647 h 92"/>
                      <a:gd name="T46" fmla="*/ 2147483647 w 76"/>
                      <a:gd name="T47" fmla="*/ 2147483647 h 92"/>
                      <a:gd name="T48" fmla="*/ 2147483647 w 76"/>
                      <a:gd name="T49" fmla="*/ 2147483647 h 92"/>
                      <a:gd name="T50" fmla="*/ 2147483647 w 76"/>
                      <a:gd name="T51" fmla="*/ 2147483647 h 92"/>
                      <a:gd name="T52" fmla="*/ 2147483647 w 76"/>
                      <a:gd name="T53" fmla="*/ 2147483647 h 92"/>
                      <a:gd name="T54" fmla="*/ 2147483647 w 76"/>
                      <a:gd name="T55" fmla="*/ 2147483647 h 92"/>
                      <a:gd name="T56" fmla="*/ 2147483647 w 76"/>
                      <a:gd name="T57" fmla="*/ 2147483647 h 92"/>
                      <a:gd name="T58" fmla="*/ 2147483647 w 76"/>
                      <a:gd name="T59" fmla="*/ 2147483647 h 92"/>
                      <a:gd name="T60" fmla="*/ 0 w 76"/>
                      <a:gd name="T61" fmla="*/ 2147483647 h 92"/>
                      <a:gd name="T62" fmla="*/ 2147483647 w 76"/>
                      <a:gd name="T63" fmla="*/ 2147483647 h 92"/>
                      <a:gd name="T64" fmla="*/ 2147483647 w 76"/>
                      <a:gd name="T65" fmla="*/ 2147483647 h 92"/>
                      <a:gd name="T66" fmla="*/ 2147483647 w 76"/>
                      <a:gd name="T67" fmla="*/ 2147483647 h 92"/>
                      <a:gd name="T68" fmla="*/ 2147483647 w 76"/>
                      <a:gd name="T69" fmla="*/ 2147483647 h 92"/>
                      <a:gd name="T70" fmla="*/ 2147483647 w 76"/>
                      <a:gd name="T71" fmla="*/ 2147483647 h 92"/>
                      <a:gd name="T72" fmla="*/ 2147483647 w 76"/>
                      <a:gd name="T73" fmla="*/ 2147483647 h 92"/>
                      <a:gd name="T74" fmla="*/ 2147483647 w 76"/>
                      <a:gd name="T75" fmla="*/ 2147483647 h 92"/>
                      <a:gd name="T76" fmla="*/ 2147483647 w 76"/>
                      <a:gd name="T77" fmla="*/ 2147483647 h 92"/>
                      <a:gd name="T78" fmla="*/ 2147483647 w 76"/>
                      <a:gd name="T79" fmla="*/ 2147483647 h 92"/>
                      <a:gd name="T80" fmla="*/ 2147483647 w 76"/>
                      <a:gd name="T81" fmla="*/ 2147483647 h 92"/>
                      <a:gd name="T82" fmla="*/ 2147483647 w 76"/>
                      <a:gd name="T83" fmla="*/ 2147483647 h 92"/>
                      <a:gd name="T84" fmla="*/ 2147483647 w 76"/>
                      <a:gd name="T85" fmla="*/ 2147483647 h 92"/>
                      <a:gd name="T86" fmla="*/ 2147483647 w 76"/>
                      <a:gd name="T87" fmla="*/ 2147483647 h 92"/>
                      <a:gd name="T88" fmla="*/ 2147483647 w 76"/>
                      <a:gd name="T89" fmla="*/ 2147483647 h 92"/>
                      <a:gd name="T90" fmla="*/ 2147483647 w 76"/>
                      <a:gd name="T91" fmla="*/ 2147483647 h 92"/>
                      <a:gd name="T92" fmla="*/ 2147483647 w 76"/>
                      <a:gd name="T93" fmla="*/ 2147483647 h 9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76"/>
                      <a:gd name="T142" fmla="*/ 0 h 92"/>
                      <a:gd name="T143" fmla="*/ 76 w 76"/>
                      <a:gd name="T144" fmla="*/ 92 h 9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76" h="92">
                        <a:moveTo>
                          <a:pt x="70" y="78"/>
                        </a:moveTo>
                        <a:lnTo>
                          <a:pt x="62" y="70"/>
                        </a:lnTo>
                        <a:lnTo>
                          <a:pt x="54" y="64"/>
                        </a:lnTo>
                        <a:lnTo>
                          <a:pt x="56" y="60"/>
                        </a:lnTo>
                        <a:lnTo>
                          <a:pt x="58" y="58"/>
                        </a:lnTo>
                        <a:lnTo>
                          <a:pt x="66" y="54"/>
                        </a:lnTo>
                        <a:lnTo>
                          <a:pt x="74" y="50"/>
                        </a:lnTo>
                        <a:lnTo>
                          <a:pt x="76" y="46"/>
                        </a:lnTo>
                        <a:lnTo>
                          <a:pt x="76" y="42"/>
                        </a:lnTo>
                        <a:lnTo>
                          <a:pt x="76" y="36"/>
                        </a:lnTo>
                        <a:lnTo>
                          <a:pt x="74" y="32"/>
                        </a:lnTo>
                        <a:lnTo>
                          <a:pt x="70" y="28"/>
                        </a:lnTo>
                        <a:lnTo>
                          <a:pt x="70" y="24"/>
                        </a:lnTo>
                        <a:lnTo>
                          <a:pt x="70" y="16"/>
                        </a:lnTo>
                        <a:lnTo>
                          <a:pt x="74" y="8"/>
                        </a:lnTo>
                        <a:lnTo>
                          <a:pt x="70" y="0"/>
                        </a:lnTo>
                        <a:lnTo>
                          <a:pt x="70" y="2"/>
                        </a:lnTo>
                        <a:lnTo>
                          <a:pt x="66" y="4"/>
                        </a:lnTo>
                        <a:lnTo>
                          <a:pt x="62" y="6"/>
                        </a:lnTo>
                        <a:lnTo>
                          <a:pt x="58" y="4"/>
                        </a:lnTo>
                        <a:lnTo>
                          <a:pt x="54" y="2"/>
                        </a:lnTo>
                        <a:lnTo>
                          <a:pt x="48" y="12"/>
                        </a:lnTo>
                        <a:lnTo>
                          <a:pt x="44" y="18"/>
                        </a:lnTo>
                        <a:lnTo>
                          <a:pt x="42" y="22"/>
                        </a:lnTo>
                        <a:lnTo>
                          <a:pt x="44" y="28"/>
                        </a:lnTo>
                        <a:lnTo>
                          <a:pt x="32" y="28"/>
                        </a:lnTo>
                        <a:lnTo>
                          <a:pt x="26" y="26"/>
                        </a:lnTo>
                        <a:lnTo>
                          <a:pt x="22" y="24"/>
                        </a:lnTo>
                        <a:lnTo>
                          <a:pt x="12" y="36"/>
                        </a:lnTo>
                        <a:lnTo>
                          <a:pt x="4" y="48"/>
                        </a:lnTo>
                        <a:lnTo>
                          <a:pt x="0" y="56"/>
                        </a:lnTo>
                        <a:lnTo>
                          <a:pt x="10" y="56"/>
                        </a:lnTo>
                        <a:lnTo>
                          <a:pt x="18" y="60"/>
                        </a:lnTo>
                        <a:lnTo>
                          <a:pt x="24" y="70"/>
                        </a:lnTo>
                        <a:lnTo>
                          <a:pt x="28" y="80"/>
                        </a:lnTo>
                        <a:lnTo>
                          <a:pt x="24" y="84"/>
                        </a:lnTo>
                        <a:lnTo>
                          <a:pt x="24" y="86"/>
                        </a:lnTo>
                        <a:lnTo>
                          <a:pt x="26" y="88"/>
                        </a:lnTo>
                        <a:lnTo>
                          <a:pt x="32" y="90"/>
                        </a:lnTo>
                        <a:lnTo>
                          <a:pt x="46" y="90"/>
                        </a:lnTo>
                        <a:lnTo>
                          <a:pt x="56" y="92"/>
                        </a:lnTo>
                        <a:lnTo>
                          <a:pt x="56" y="88"/>
                        </a:lnTo>
                        <a:lnTo>
                          <a:pt x="68" y="88"/>
                        </a:lnTo>
                        <a:lnTo>
                          <a:pt x="72" y="86"/>
                        </a:lnTo>
                        <a:lnTo>
                          <a:pt x="74" y="84"/>
                        </a:lnTo>
                        <a:lnTo>
                          <a:pt x="74" y="80"/>
                        </a:lnTo>
                        <a:lnTo>
                          <a:pt x="70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99" name="îṡḷïďe">
                    <a:extLst>
                      <a:ext uri="{FF2B5EF4-FFF2-40B4-BE49-F238E27FC236}">
                        <a16:creationId xmlns="" xmlns:a16="http://schemas.microsoft.com/office/drawing/2014/main" id="{D33A6991-8373-4EEE-A18E-5315707C6F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55935" y="2678176"/>
                    <a:ext cx="112932" cy="127496"/>
                  </a:xfrm>
                  <a:custGeom>
                    <a:avLst/>
                    <a:gdLst>
                      <a:gd name="T0" fmla="*/ 2147483647 w 64"/>
                      <a:gd name="T1" fmla="*/ 0 h 76"/>
                      <a:gd name="T2" fmla="*/ 2147483647 w 64"/>
                      <a:gd name="T3" fmla="*/ 2147483647 h 76"/>
                      <a:gd name="T4" fmla="*/ 2147483647 w 64"/>
                      <a:gd name="T5" fmla="*/ 2147483647 h 76"/>
                      <a:gd name="T6" fmla="*/ 2147483647 w 64"/>
                      <a:gd name="T7" fmla="*/ 2147483647 h 76"/>
                      <a:gd name="T8" fmla="*/ 2147483647 w 64"/>
                      <a:gd name="T9" fmla="*/ 2147483647 h 76"/>
                      <a:gd name="T10" fmla="*/ 0 w 64"/>
                      <a:gd name="T11" fmla="*/ 2147483647 h 76"/>
                      <a:gd name="T12" fmla="*/ 0 w 64"/>
                      <a:gd name="T13" fmla="*/ 2147483647 h 76"/>
                      <a:gd name="T14" fmla="*/ 2147483647 w 64"/>
                      <a:gd name="T15" fmla="*/ 2147483647 h 76"/>
                      <a:gd name="T16" fmla="*/ 2147483647 w 64"/>
                      <a:gd name="T17" fmla="*/ 2147483647 h 76"/>
                      <a:gd name="T18" fmla="*/ 2147483647 w 64"/>
                      <a:gd name="T19" fmla="*/ 2147483647 h 76"/>
                      <a:gd name="T20" fmla="*/ 2147483647 w 64"/>
                      <a:gd name="T21" fmla="*/ 2147483647 h 76"/>
                      <a:gd name="T22" fmla="*/ 2147483647 w 64"/>
                      <a:gd name="T23" fmla="*/ 2147483647 h 76"/>
                      <a:gd name="T24" fmla="*/ 2147483647 w 64"/>
                      <a:gd name="T25" fmla="*/ 2147483647 h 76"/>
                      <a:gd name="T26" fmla="*/ 2147483647 w 64"/>
                      <a:gd name="T27" fmla="*/ 2147483647 h 76"/>
                      <a:gd name="T28" fmla="*/ 2147483647 w 64"/>
                      <a:gd name="T29" fmla="*/ 2147483647 h 76"/>
                      <a:gd name="T30" fmla="*/ 2147483647 w 64"/>
                      <a:gd name="T31" fmla="*/ 2147483647 h 76"/>
                      <a:gd name="T32" fmla="*/ 2147483647 w 64"/>
                      <a:gd name="T33" fmla="*/ 2147483647 h 76"/>
                      <a:gd name="T34" fmla="*/ 2147483647 w 64"/>
                      <a:gd name="T35" fmla="*/ 2147483647 h 76"/>
                      <a:gd name="T36" fmla="*/ 2147483647 w 64"/>
                      <a:gd name="T37" fmla="*/ 2147483647 h 76"/>
                      <a:gd name="T38" fmla="*/ 2147483647 w 64"/>
                      <a:gd name="T39" fmla="*/ 2147483647 h 76"/>
                      <a:gd name="T40" fmla="*/ 2147483647 w 64"/>
                      <a:gd name="T41" fmla="*/ 2147483647 h 76"/>
                      <a:gd name="T42" fmla="*/ 2147483647 w 64"/>
                      <a:gd name="T43" fmla="*/ 2147483647 h 76"/>
                      <a:gd name="T44" fmla="*/ 2147483647 w 64"/>
                      <a:gd name="T45" fmla="*/ 2147483647 h 76"/>
                      <a:gd name="T46" fmla="*/ 2147483647 w 64"/>
                      <a:gd name="T47" fmla="*/ 2147483647 h 76"/>
                      <a:gd name="T48" fmla="*/ 2147483647 w 64"/>
                      <a:gd name="T49" fmla="*/ 0 h 7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64"/>
                      <a:gd name="T76" fmla="*/ 0 h 76"/>
                      <a:gd name="T77" fmla="*/ 64 w 64"/>
                      <a:gd name="T78" fmla="*/ 76 h 76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64" h="76">
                        <a:moveTo>
                          <a:pt x="18" y="0"/>
                        </a:moveTo>
                        <a:lnTo>
                          <a:pt x="18" y="2"/>
                        </a:lnTo>
                        <a:lnTo>
                          <a:pt x="18" y="4"/>
                        </a:lnTo>
                        <a:lnTo>
                          <a:pt x="16" y="6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6"/>
                        </a:lnTo>
                        <a:lnTo>
                          <a:pt x="4" y="20"/>
                        </a:lnTo>
                        <a:lnTo>
                          <a:pt x="6" y="28"/>
                        </a:lnTo>
                        <a:lnTo>
                          <a:pt x="8" y="40"/>
                        </a:lnTo>
                        <a:lnTo>
                          <a:pt x="14" y="56"/>
                        </a:lnTo>
                        <a:lnTo>
                          <a:pt x="20" y="70"/>
                        </a:lnTo>
                        <a:lnTo>
                          <a:pt x="24" y="74"/>
                        </a:lnTo>
                        <a:lnTo>
                          <a:pt x="30" y="76"/>
                        </a:lnTo>
                        <a:lnTo>
                          <a:pt x="40" y="74"/>
                        </a:lnTo>
                        <a:lnTo>
                          <a:pt x="50" y="70"/>
                        </a:lnTo>
                        <a:lnTo>
                          <a:pt x="60" y="64"/>
                        </a:lnTo>
                        <a:lnTo>
                          <a:pt x="64" y="60"/>
                        </a:lnTo>
                        <a:lnTo>
                          <a:pt x="64" y="58"/>
                        </a:lnTo>
                        <a:lnTo>
                          <a:pt x="64" y="50"/>
                        </a:lnTo>
                        <a:lnTo>
                          <a:pt x="58" y="42"/>
                        </a:lnTo>
                        <a:lnTo>
                          <a:pt x="52" y="32"/>
                        </a:lnTo>
                        <a:lnTo>
                          <a:pt x="46" y="26"/>
                        </a:lnTo>
                        <a:lnTo>
                          <a:pt x="1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0" name="îṩ1íḋè">
                    <a:extLst>
                      <a:ext uri="{FF2B5EF4-FFF2-40B4-BE49-F238E27FC236}">
                        <a16:creationId xmlns="" xmlns:a16="http://schemas.microsoft.com/office/drawing/2014/main" id="{EECE3BE5-C542-4A79-9236-79D85522F2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45574" y="3161539"/>
                    <a:ext cx="461368" cy="591247"/>
                  </a:xfrm>
                  <a:custGeom>
                    <a:avLst/>
                    <a:gdLst>
                      <a:gd name="T0" fmla="*/ 2147483647 w 264"/>
                      <a:gd name="T1" fmla="*/ 2147483647 h 354"/>
                      <a:gd name="T2" fmla="*/ 2147483647 w 264"/>
                      <a:gd name="T3" fmla="*/ 2147483647 h 354"/>
                      <a:gd name="T4" fmla="*/ 2147483647 w 264"/>
                      <a:gd name="T5" fmla="*/ 2147483647 h 354"/>
                      <a:gd name="T6" fmla="*/ 2147483647 w 264"/>
                      <a:gd name="T7" fmla="*/ 2147483647 h 354"/>
                      <a:gd name="T8" fmla="*/ 2147483647 w 264"/>
                      <a:gd name="T9" fmla="*/ 2147483647 h 354"/>
                      <a:gd name="T10" fmla="*/ 2147483647 w 264"/>
                      <a:gd name="T11" fmla="*/ 2147483647 h 354"/>
                      <a:gd name="T12" fmla="*/ 2147483647 w 264"/>
                      <a:gd name="T13" fmla="*/ 2147483647 h 354"/>
                      <a:gd name="T14" fmla="*/ 2147483647 w 264"/>
                      <a:gd name="T15" fmla="*/ 2147483647 h 354"/>
                      <a:gd name="T16" fmla="*/ 2147483647 w 264"/>
                      <a:gd name="T17" fmla="*/ 2147483647 h 354"/>
                      <a:gd name="T18" fmla="*/ 2147483647 w 264"/>
                      <a:gd name="T19" fmla="*/ 2147483647 h 354"/>
                      <a:gd name="T20" fmla="*/ 2147483647 w 264"/>
                      <a:gd name="T21" fmla="*/ 2147483647 h 354"/>
                      <a:gd name="T22" fmla="*/ 2147483647 w 264"/>
                      <a:gd name="T23" fmla="*/ 2147483647 h 354"/>
                      <a:gd name="T24" fmla="*/ 2147483647 w 264"/>
                      <a:gd name="T25" fmla="*/ 2147483647 h 354"/>
                      <a:gd name="T26" fmla="*/ 2147483647 w 264"/>
                      <a:gd name="T27" fmla="*/ 2147483647 h 354"/>
                      <a:gd name="T28" fmla="*/ 2147483647 w 264"/>
                      <a:gd name="T29" fmla="*/ 2147483647 h 354"/>
                      <a:gd name="T30" fmla="*/ 2147483647 w 264"/>
                      <a:gd name="T31" fmla="*/ 2147483647 h 354"/>
                      <a:gd name="T32" fmla="*/ 2147483647 w 264"/>
                      <a:gd name="T33" fmla="*/ 2147483647 h 354"/>
                      <a:gd name="T34" fmla="*/ 2147483647 w 264"/>
                      <a:gd name="T35" fmla="*/ 2147483647 h 354"/>
                      <a:gd name="T36" fmla="*/ 2147483647 w 264"/>
                      <a:gd name="T37" fmla="*/ 2147483647 h 354"/>
                      <a:gd name="T38" fmla="*/ 2147483647 w 264"/>
                      <a:gd name="T39" fmla="*/ 2147483647 h 354"/>
                      <a:gd name="T40" fmla="*/ 2147483647 w 264"/>
                      <a:gd name="T41" fmla="*/ 2147483647 h 354"/>
                      <a:gd name="T42" fmla="*/ 2147483647 w 264"/>
                      <a:gd name="T43" fmla="*/ 2147483647 h 354"/>
                      <a:gd name="T44" fmla="*/ 2147483647 w 264"/>
                      <a:gd name="T45" fmla="*/ 2147483647 h 354"/>
                      <a:gd name="T46" fmla="*/ 2147483647 w 264"/>
                      <a:gd name="T47" fmla="*/ 2147483647 h 354"/>
                      <a:gd name="T48" fmla="*/ 2147483647 w 264"/>
                      <a:gd name="T49" fmla="*/ 2147483647 h 354"/>
                      <a:gd name="T50" fmla="*/ 2147483647 w 264"/>
                      <a:gd name="T51" fmla="*/ 2147483647 h 354"/>
                      <a:gd name="T52" fmla="*/ 2147483647 w 264"/>
                      <a:gd name="T53" fmla="*/ 2147483647 h 354"/>
                      <a:gd name="T54" fmla="*/ 2147483647 w 264"/>
                      <a:gd name="T55" fmla="*/ 2147483647 h 354"/>
                      <a:gd name="T56" fmla="*/ 2147483647 w 264"/>
                      <a:gd name="T57" fmla="*/ 2147483647 h 354"/>
                      <a:gd name="T58" fmla="*/ 2147483647 w 264"/>
                      <a:gd name="T59" fmla="*/ 2147483647 h 354"/>
                      <a:gd name="T60" fmla="*/ 2147483647 w 264"/>
                      <a:gd name="T61" fmla="*/ 2147483647 h 354"/>
                      <a:gd name="T62" fmla="*/ 2147483647 w 264"/>
                      <a:gd name="T63" fmla="*/ 2147483647 h 354"/>
                      <a:gd name="T64" fmla="*/ 2147483647 w 264"/>
                      <a:gd name="T65" fmla="*/ 2147483647 h 354"/>
                      <a:gd name="T66" fmla="*/ 2147483647 w 264"/>
                      <a:gd name="T67" fmla="*/ 2147483647 h 354"/>
                      <a:gd name="T68" fmla="*/ 2147483647 w 264"/>
                      <a:gd name="T69" fmla="*/ 2147483647 h 354"/>
                      <a:gd name="T70" fmla="*/ 2147483647 w 264"/>
                      <a:gd name="T71" fmla="*/ 2147483647 h 354"/>
                      <a:gd name="T72" fmla="*/ 2147483647 w 264"/>
                      <a:gd name="T73" fmla="*/ 2147483647 h 354"/>
                      <a:gd name="T74" fmla="*/ 2147483647 w 264"/>
                      <a:gd name="T75" fmla="*/ 2147483647 h 354"/>
                      <a:gd name="T76" fmla="*/ 2147483647 w 264"/>
                      <a:gd name="T77" fmla="*/ 2147483647 h 354"/>
                      <a:gd name="T78" fmla="*/ 2147483647 w 264"/>
                      <a:gd name="T79" fmla="*/ 2147483647 h 354"/>
                      <a:gd name="T80" fmla="*/ 2147483647 w 264"/>
                      <a:gd name="T81" fmla="*/ 2147483647 h 354"/>
                      <a:gd name="T82" fmla="*/ 2147483647 w 264"/>
                      <a:gd name="T83" fmla="*/ 2147483647 h 354"/>
                      <a:gd name="T84" fmla="*/ 2147483647 w 264"/>
                      <a:gd name="T85" fmla="*/ 2147483647 h 354"/>
                      <a:gd name="T86" fmla="*/ 2147483647 w 264"/>
                      <a:gd name="T87" fmla="*/ 2147483647 h 354"/>
                      <a:gd name="T88" fmla="*/ 2147483647 w 264"/>
                      <a:gd name="T89" fmla="*/ 2147483647 h 354"/>
                      <a:gd name="T90" fmla="*/ 2147483647 w 264"/>
                      <a:gd name="T91" fmla="*/ 0 h 354"/>
                      <a:gd name="T92" fmla="*/ 2147483647 w 264"/>
                      <a:gd name="T93" fmla="*/ 2147483647 h 354"/>
                      <a:gd name="T94" fmla="*/ 2147483647 w 264"/>
                      <a:gd name="T95" fmla="*/ 2147483647 h 354"/>
                      <a:gd name="T96" fmla="*/ 2147483647 w 264"/>
                      <a:gd name="T97" fmla="*/ 2147483647 h 354"/>
                      <a:gd name="T98" fmla="*/ 2147483647 w 264"/>
                      <a:gd name="T99" fmla="*/ 2147483647 h 354"/>
                      <a:gd name="T100" fmla="*/ 2147483647 w 264"/>
                      <a:gd name="T101" fmla="*/ 2147483647 h 354"/>
                      <a:gd name="T102" fmla="*/ 2147483647 w 264"/>
                      <a:gd name="T103" fmla="*/ 2147483647 h 354"/>
                      <a:gd name="T104" fmla="*/ 2147483647 w 264"/>
                      <a:gd name="T105" fmla="*/ 2147483647 h 354"/>
                      <a:gd name="T106" fmla="*/ 2147483647 w 264"/>
                      <a:gd name="T107" fmla="*/ 2147483647 h 354"/>
                      <a:gd name="T108" fmla="*/ 2147483647 w 264"/>
                      <a:gd name="T109" fmla="*/ 2147483647 h 354"/>
                      <a:gd name="T110" fmla="*/ 0 w 264"/>
                      <a:gd name="T111" fmla="*/ 2147483647 h 354"/>
                      <a:gd name="T112" fmla="*/ 2147483647 w 264"/>
                      <a:gd name="T113" fmla="*/ 2147483647 h 354"/>
                      <a:gd name="T114" fmla="*/ 2147483647 w 264"/>
                      <a:gd name="T115" fmla="*/ 2147483647 h 354"/>
                      <a:gd name="T116" fmla="*/ 2147483647 w 264"/>
                      <a:gd name="T117" fmla="*/ 2147483647 h 35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64"/>
                      <a:gd name="T178" fmla="*/ 0 h 354"/>
                      <a:gd name="T179" fmla="*/ 264 w 264"/>
                      <a:gd name="T180" fmla="*/ 354 h 35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64" h="354">
                        <a:moveTo>
                          <a:pt x="18" y="220"/>
                        </a:moveTo>
                        <a:lnTo>
                          <a:pt x="20" y="220"/>
                        </a:lnTo>
                        <a:lnTo>
                          <a:pt x="20" y="226"/>
                        </a:lnTo>
                        <a:lnTo>
                          <a:pt x="24" y="232"/>
                        </a:lnTo>
                        <a:lnTo>
                          <a:pt x="26" y="240"/>
                        </a:lnTo>
                        <a:lnTo>
                          <a:pt x="28" y="248"/>
                        </a:lnTo>
                        <a:lnTo>
                          <a:pt x="28" y="260"/>
                        </a:lnTo>
                        <a:lnTo>
                          <a:pt x="40" y="260"/>
                        </a:lnTo>
                        <a:lnTo>
                          <a:pt x="40" y="264"/>
                        </a:lnTo>
                        <a:lnTo>
                          <a:pt x="42" y="266"/>
                        </a:lnTo>
                        <a:lnTo>
                          <a:pt x="46" y="270"/>
                        </a:lnTo>
                        <a:lnTo>
                          <a:pt x="52" y="274"/>
                        </a:lnTo>
                        <a:lnTo>
                          <a:pt x="54" y="276"/>
                        </a:lnTo>
                        <a:lnTo>
                          <a:pt x="54" y="282"/>
                        </a:lnTo>
                        <a:lnTo>
                          <a:pt x="58" y="288"/>
                        </a:lnTo>
                        <a:lnTo>
                          <a:pt x="62" y="290"/>
                        </a:lnTo>
                        <a:lnTo>
                          <a:pt x="70" y="300"/>
                        </a:lnTo>
                        <a:lnTo>
                          <a:pt x="80" y="308"/>
                        </a:lnTo>
                        <a:lnTo>
                          <a:pt x="84" y="312"/>
                        </a:lnTo>
                        <a:lnTo>
                          <a:pt x="88" y="316"/>
                        </a:lnTo>
                        <a:lnTo>
                          <a:pt x="88" y="322"/>
                        </a:lnTo>
                        <a:lnTo>
                          <a:pt x="88" y="326"/>
                        </a:lnTo>
                        <a:lnTo>
                          <a:pt x="90" y="328"/>
                        </a:lnTo>
                        <a:lnTo>
                          <a:pt x="98" y="336"/>
                        </a:lnTo>
                        <a:lnTo>
                          <a:pt x="104" y="338"/>
                        </a:lnTo>
                        <a:lnTo>
                          <a:pt x="112" y="342"/>
                        </a:lnTo>
                        <a:lnTo>
                          <a:pt x="112" y="338"/>
                        </a:lnTo>
                        <a:lnTo>
                          <a:pt x="116" y="338"/>
                        </a:lnTo>
                        <a:lnTo>
                          <a:pt x="120" y="342"/>
                        </a:lnTo>
                        <a:lnTo>
                          <a:pt x="124" y="338"/>
                        </a:lnTo>
                        <a:lnTo>
                          <a:pt x="132" y="338"/>
                        </a:lnTo>
                        <a:lnTo>
                          <a:pt x="134" y="342"/>
                        </a:lnTo>
                        <a:lnTo>
                          <a:pt x="136" y="346"/>
                        </a:lnTo>
                        <a:lnTo>
                          <a:pt x="146" y="354"/>
                        </a:lnTo>
                        <a:lnTo>
                          <a:pt x="150" y="352"/>
                        </a:lnTo>
                        <a:lnTo>
                          <a:pt x="156" y="350"/>
                        </a:lnTo>
                        <a:lnTo>
                          <a:pt x="178" y="350"/>
                        </a:lnTo>
                        <a:lnTo>
                          <a:pt x="186" y="350"/>
                        </a:lnTo>
                        <a:lnTo>
                          <a:pt x="192" y="346"/>
                        </a:lnTo>
                        <a:lnTo>
                          <a:pt x="198" y="342"/>
                        </a:lnTo>
                        <a:lnTo>
                          <a:pt x="202" y="338"/>
                        </a:lnTo>
                        <a:lnTo>
                          <a:pt x="228" y="338"/>
                        </a:lnTo>
                        <a:lnTo>
                          <a:pt x="224" y="330"/>
                        </a:lnTo>
                        <a:lnTo>
                          <a:pt x="220" y="324"/>
                        </a:lnTo>
                        <a:lnTo>
                          <a:pt x="216" y="318"/>
                        </a:lnTo>
                        <a:lnTo>
                          <a:pt x="212" y="314"/>
                        </a:lnTo>
                        <a:lnTo>
                          <a:pt x="210" y="300"/>
                        </a:lnTo>
                        <a:lnTo>
                          <a:pt x="206" y="296"/>
                        </a:lnTo>
                        <a:lnTo>
                          <a:pt x="204" y="292"/>
                        </a:lnTo>
                        <a:lnTo>
                          <a:pt x="190" y="284"/>
                        </a:lnTo>
                        <a:lnTo>
                          <a:pt x="184" y="278"/>
                        </a:lnTo>
                        <a:lnTo>
                          <a:pt x="180" y="274"/>
                        </a:lnTo>
                        <a:lnTo>
                          <a:pt x="180" y="272"/>
                        </a:lnTo>
                        <a:lnTo>
                          <a:pt x="182" y="270"/>
                        </a:lnTo>
                        <a:lnTo>
                          <a:pt x="186" y="268"/>
                        </a:lnTo>
                        <a:lnTo>
                          <a:pt x="192" y="266"/>
                        </a:lnTo>
                        <a:lnTo>
                          <a:pt x="196" y="262"/>
                        </a:lnTo>
                        <a:lnTo>
                          <a:pt x="198" y="252"/>
                        </a:lnTo>
                        <a:lnTo>
                          <a:pt x="198" y="244"/>
                        </a:lnTo>
                        <a:lnTo>
                          <a:pt x="198" y="234"/>
                        </a:lnTo>
                        <a:lnTo>
                          <a:pt x="200" y="226"/>
                        </a:lnTo>
                        <a:lnTo>
                          <a:pt x="204" y="224"/>
                        </a:lnTo>
                        <a:lnTo>
                          <a:pt x="210" y="222"/>
                        </a:lnTo>
                        <a:lnTo>
                          <a:pt x="212" y="212"/>
                        </a:lnTo>
                        <a:lnTo>
                          <a:pt x="214" y="204"/>
                        </a:lnTo>
                        <a:lnTo>
                          <a:pt x="222" y="190"/>
                        </a:lnTo>
                        <a:lnTo>
                          <a:pt x="232" y="178"/>
                        </a:lnTo>
                        <a:lnTo>
                          <a:pt x="232" y="170"/>
                        </a:lnTo>
                        <a:lnTo>
                          <a:pt x="232" y="162"/>
                        </a:lnTo>
                        <a:lnTo>
                          <a:pt x="232" y="138"/>
                        </a:lnTo>
                        <a:lnTo>
                          <a:pt x="234" y="134"/>
                        </a:lnTo>
                        <a:lnTo>
                          <a:pt x="236" y="126"/>
                        </a:lnTo>
                        <a:lnTo>
                          <a:pt x="238" y="120"/>
                        </a:lnTo>
                        <a:lnTo>
                          <a:pt x="238" y="108"/>
                        </a:lnTo>
                        <a:lnTo>
                          <a:pt x="246" y="106"/>
                        </a:lnTo>
                        <a:lnTo>
                          <a:pt x="254" y="102"/>
                        </a:lnTo>
                        <a:lnTo>
                          <a:pt x="260" y="96"/>
                        </a:lnTo>
                        <a:lnTo>
                          <a:pt x="264" y="92"/>
                        </a:lnTo>
                        <a:lnTo>
                          <a:pt x="260" y="88"/>
                        </a:lnTo>
                        <a:lnTo>
                          <a:pt x="258" y="84"/>
                        </a:lnTo>
                        <a:lnTo>
                          <a:pt x="254" y="80"/>
                        </a:lnTo>
                        <a:lnTo>
                          <a:pt x="250" y="76"/>
                        </a:lnTo>
                        <a:lnTo>
                          <a:pt x="246" y="68"/>
                        </a:lnTo>
                        <a:lnTo>
                          <a:pt x="242" y="58"/>
                        </a:lnTo>
                        <a:lnTo>
                          <a:pt x="238" y="38"/>
                        </a:lnTo>
                        <a:lnTo>
                          <a:pt x="236" y="28"/>
                        </a:lnTo>
                        <a:lnTo>
                          <a:pt x="232" y="18"/>
                        </a:lnTo>
                        <a:lnTo>
                          <a:pt x="230" y="12"/>
                        </a:lnTo>
                        <a:lnTo>
                          <a:pt x="222" y="8"/>
                        </a:lnTo>
                        <a:lnTo>
                          <a:pt x="216" y="4"/>
                        </a:lnTo>
                        <a:lnTo>
                          <a:pt x="212" y="0"/>
                        </a:lnTo>
                        <a:lnTo>
                          <a:pt x="206" y="0"/>
                        </a:lnTo>
                        <a:lnTo>
                          <a:pt x="204" y="4"/>
                        </a:lnTo>
                        <a:lnTo>
                          <a:pt x="194" y="10"/>
                        </a:lnTo>
                        <a:lnTo>
                          <a:pt x="188" y="16"/>
                        </a:lnTo>
                        <a:lnTo>
                          <a:pt x="178" y="22"/>
                        </a:lnTo>
                        <a:lnTo>
                          <a:pt x="174" y="16"/>
                        </a:lnTo>
                        <a:lnTo>
                          <a:pt x="44" y="16"/>
                        </a:lnTo>
                        <a:lnTo>
                          <a:pt x="44" y="54"/>
                        </a:lnTo>
                        <a:lnTo>
                          <a:pt x="32" y="54"/>
                        </a:lnTo>
                        <a:lnTo>
                          <a:pt x="28" y="62"/>
                        </a:lnTo>
                        <a:lnTo>
                          <a:pt x="34" y="130"/>
                        </a:lnTo>
                        <a:lnTo>
                          <a:pt x="24" y="132"/>
                        </a:lnTo>
                        <a:lnTo>
                          <a:pt x="18" y="136"/>
                        </a:lnTo>
                        <a:lnTo>
                          <a:pt x="14" y="142"/>
                        </a:lnTo>
                        <a:lnTo>
                          <a:pt x="12" y="150"/>
                        </a:lnTo>
                        <a:lnTo>
                          <a:pt x="8" y="156"/>
                        </a:lnTo>
                        <a:lnTo>
                          <a:pt x="6" y="164"/>
                        </a:lnTo>
                        <a:lnTo>
                          <a:pt x="6" y="182"/>
                        </a:lnTo>
                        <a:lnTo>
                          <a:pt x="4" y="186"/>
                        </a:lnTo>
                        <a:lnTo>
                          <a:pt x="0" y="192"/>
                        </a:lnTo>
                        <a:lnTo>
                          <a:pt x="0" y="194"/>
                        </a:lnTo>
                        <a:lnTo>
                          <a:pt x="2" y="194"/>
                        </a:lnTo>
                        <a:lnTo>
                          <a:pt x="10" y="198"/>
                        </a:lnTo>
                        <a:lnTo>
                          <a:pt x="12" y="206"/>
                        </a:lnTo>
                        <a:lnTo>
                          <a:pt x="14" y="208"/>
                        </a:lnTo>
                        <a:lnTo>
                          <a:pt x="16" y="212"/>
                        </a:lnTo>
                        <a:lnTo>
                          <a:pt x="18" y="218"/>
                        </a:lnTo>
                        <a:lnTo>
                          <a:pt x="18" y="2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1" name="íṧḻíḓé">
                    <a:extLst>
                      <a:ext uri="{FF2B5EF4-FFF2-40B4-BE49-F238E27FC236}">
                        <a16:creationId xmlns="" xmlns:a16="http://schemas.microsoft.com/office/drawing/2014/main" id="{15A10F21-5743-4762-B2C3-CBAA8BAB37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8198" y="3497793"/>
                    <a:ext cx="291969" cy="404906"/>
                  </a:xfrm>
                  <a:custGeom>
                    <a:avLst/>
                    <a:gdLst>
                      <a:gd name="T0" fmla="*/ 2147483647 w 168"/>
                      <a:gd name="T1" fmla="*/ 2147483647 h 244"/>
                      <a:gd name="T2" fmla="*/ 2147483647 w 168"/>
                      <a:gd name="T3" fmla="*/ 2147483647 h 244"/>
                      <a:gd name="T4" fmla="*/ 2147483647 w 168"/>
                      <a:gd name="T5" fmla="*/ 2147483647 h 244"/>
                      <a:gd name="T6" fmla="*/ 2147483647 w 168"/>
                      <a:gd name="T7" fmla="*/ 2147483647 h 244"/>
                      <a:gd name="T8" fmla="*/ 2147483647 w 168"/>
                      <a:gd name="T9" fmla="*/ 2147483647 h 244"/>
                      <a:gd name="T10" fmla="*/ 2147483647 w 168"/>
                      <a:gd name="T11" fmla="*/ 2147483647 h 244"/>
                      <a:gd name="T12" fmla="*/ 2147483647 w 168"/>
                      <a:gd name="T13" fmla="*/ 2147483647 h 244"/>
                      <a:gd name="T14" fmla="*/ 2147483647 w 168"/>
                      <a:gd name="T15" fmla="*/ 2147483647 h 244"/>
                      <a:gd name="T16" fmla="*/ 2147483647 w 168"/>
                      <a:gd name="T17" fmla="*/ 2147483647 h 244"/>
                      <a:gd name="T18" fmla="*/ 2147483647 w 168"/>
                      <a:gd name="T19" fmla="*/ 2147483647 h 244"/>
                      <a:gd name="T20" fmla="*/ 2147483647 w 168"/>
                      <a:gd name="T21" fmla="*/ 2147483647 h 244"/>
                      <a:gd name="T22" fmla="*/ 2147483647 w 168"/>
                      <a:gd name="T23" fmla="*/ 2147483647 h 244"/>
                      <a:gd name="T24" fmla="*/ 2147483647 w 168"/>
                      <a:gd name="T25" fmla="*/ 2147483647 h 244"/>
                      <a:gd name="T26" fmla="*/ 2147483647 w 168"/>
                      <a:gd name="T27" fmla="*/ 2147483647 h 244"/>
                      <a:gd name="T28" fmla="*/ 2147483647 w 168"/>
                      <a:gd name="T29" fmla="*/ 2147483647 h 244"/>
                      <a:gd name="T30" fmla="*/ 2147483647 w 168"/>
                      <a:gd name="T31" fmla="*/ 2147483647 h 244"/>
                      <a:gd name="T32" fmla="*/ 2147483647 w 168"/>
                      <a:gd name="T33" fmla="*/ 2147483647 h 244"/>
                      <a:gd name="T34" fmla="*/ 2147483647 w 168"/>
                      <a:gd name="T35" fmla="*/ 2147483647 h 244"/>
                      <a:gd name="T36" fmla="*/ 2147483647 w 168"/>
                      <a:gd name="T37" fmla="*/ 2147483647 h 244"/>
                      <a:gd name="T38" fmla="*/ 2147483647 w 168"/>
                      <a:gd name="T39" fmla="*/ 2147483647 h 244"/>
                      <a:gd name="T40" fmla="*/ 2147483647 w 168"/>
                      <a:gd name="T41" fmla="*/ 2147483647 h 244"/>
                      <a:gd name="T42" fmla="*/ 2147483647 w 168"/>
                      <a:gd name="T43" fmla="*/ 2147483647 h 244"/>
                      <a:gd name="T44" fmla="*/ 2147483647 w 168"/>
                      <a:gd name="T45" fmla="*/ 2147483647 h 244"/>
                      <a:gd name="T46" fmla="*/ 2147483647 w 168"/>
                      <a:gd name="T47" fmla="*/ 2147483647 h 244"/>
                      <a:gd name="T48" fmla="*/ 2147483647 w 168"/>
                      <a:gd name="T49" fmla="*/ 2147483647 h 244"/>
                      <a:gd name="T50" fmla="*/ 2147483647 w 168"/>
                      <a:gd name="T51" fmla="*/ 2147483647 h 244"/>
                      <a:gd name="T52" fmla="*/ 2147483647 w 168"/>
                      <a:gd name="T53" fmla="*/ 2147483647 h 244"/>
                      <a:gd name="T54" fmla="*/ 2147483647 w 168"/>
                      <a:gd name="T55" fmla="*/ 2147483647 h 244"/>
                      <a:gd name="T56" fmla="*/ 2147483647 w 168"/>
                      <a:gd name="T57" fmla="*/ 2147483647 h 244"/>
                      <a:gd name="T58" fmla="*/ 2147483647 w 168"/>
                      <a:gd name="T59" fmla="*/ 2147483647 h 244"/>
                      <a:gd name="T60" fmla="*/ 2147483647 w 168"/>
                      <a:gd name="T61" fmla="*/ 2147483647 h 244"/>
                      <a:gd name="T62" fmla="*/ 2147483647 w 168"/>
                      <a:gd name="T63" fmla="*/ 2147483647 h 244"/>
                      <a:gd name="T64" fmla="*/ 0 w 168"/>
                      <a:gd name="T65" fmla="*/ 2147483647 h 244"/>
                      <a:gd name="T66" fmla="*/ 2147483647 w 168"/>
                      <a:gd name="T67" fmla="*/ 2147483647 h 244"/>
                      <a:gd name="T68" fmla="*/ 2147483647 w 168"/>
                      <a:gd name="T69" fmla="*/ 2147483647 h 244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68"/>
                      <a:gd name="T106" fmla="*/ 0 h 244"/>
                      <a:gd name="T107" fmla="*/ 168 w 168"/>
                      <a:gd name="T108" fmla="*/ 244 h 244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68" h="244">
                        <a:moveTo>
                          <a:pt x="18" y="146"/>
                        </a:moveTo>
                        <a:lnTo>
                          <a:pt x="24" y="142"/>
                        </a:lnTo>
                        <a:lnTo>
                          <a:pt x="32" y="138"/>
                        </a:lnTo>
                        <a:lnTo>
                          <a:pt x="38" y="134"/>
                        </a:lnTo>
                        <a:lnTo>
                          <a:pt x="44" y="130"/>
                        </a:lnTo>
                        <a:lnTo>
                          <a:pt x="50" y="128"/>
                        </a:lnTo>
                        <a:lnTo>
                          <a:pt x="56" y="128"/>
                        </a:lnTo>
                        <a:lnTo>
                          <a:pt x="60" y="130"/>
                        </a:lnTo>
                        <a:lnTo>
                          <a:pt x="64" y="128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4"/>
                        </a:lnTo>
                        <a:lnTo>
                          <a:pt x="90" y="94"/>
                        </a:lnTo>
                        <a:lnTo>
                          <a:pt x="100" y="86"/>
                        </a:lnTo>
                        <a:lnTo>
                          <a:pt x="106" y="74"/>
                        </a:lnTo>
                        <a:lnTo>
                          <a:pt x="92" y="72"/>
                        </a:lnTo>
                        <a:lnTo>
                          <a:pt x="80" y="70"/>
                        </a:lnTo>
                        <a:lnTo>
                          <a:pt x="66" y="64"/>
                        </a:lnTo>
                        <a:lnTo>
                          <a:pt x="54" y="60"/>
                        </a:lnTo>
                        <a:lnTo>
                          <a:pt x="44" y="52"/>
                        </a:lnTo>
                        <a:lnTo>
                          <a:pt x="34" y="44"/>
                        </a:lnTo>
                        <a:lnTo>
                          <a:pt x="30" y="32"/>
                        </a:lnTo>
                        <a:lnTo>
                          <a:pt x="28" y="24"/>
                        </a:lnTo>
                        <a:lnTo>
                          <a:pt x="28" y="16"/>
                        </a:lnTo>
                        <a:lnTo>
                          <a:pt x="38" y="6"/>
                        </a:lnTo>
                        <a:lnTo>
                          <a:pt x="38" y="10"/>
                        </a:lnTo>
                        <a:lnTo>
                          <a:pt x="38" y="12"/>
                        </a:lnTo>
                        <a:lnTo>
                          <a:pt x="38" y="16"/>
                        </a:lnTo>
                        <a:lnTo>
                          <a:pt x="42" y="20"/>
                        </a:lnTo>
                        <a:lnTo>
                          <a:pt x="48" y="24"/>
                        </a:lnTo>
                        <a:lnTo>
                          <a:pt x="52" y="28"/>
                        </a:lnTo>
                        <a:lnTo>
                          <a:pt x="58" y="28"/>
                        </a:lnTo>
                        <a:lnTo>
                          <a:pt x="62" y="28"/>
                        </a:lnTo>
                        <a:lnTo>
                          <a:pt x="66" y="24"/>
                        </a:lnTo>
                        <a:lnTo>
                          <a:pt x="70" y="20"/>
                        </a:lnTo>
                        <a:lnTo>
                          <a:pt x="74" y="20"/>
                        </a:lnTo>
                        <a:lnTo>
                          <a:pt x="86" y="20"/>
                        </a:lnTo>
                        <a:lnTo>
                          <a:pt x="96" y="18"/>
                        </a:lnTo>
                        <a:lnTo>
                          <a:pt x="106" y="16"/>
                        </a:lnTo>
                        <a:lnTo>
                          <a:pt x="118" y="12"/>
                        </a:lnTo>
                        <a:lnTo>
                          <a:pt x="132" y="12"/>
                        </a:lnTo>
                        <a:lnTo>
                          <a:pt x="136" y="12"/>
                        </a:lnTo>
                        <a:lnTo>
                          <a:pt x="140" y="10"/>
                        </a:lnTo>
                        <a:lnTo>
                          <a:pt x="144" y="6"/>
                        </a:lnTo>
                        <a:lnTo>
                          <a:pt x="148" y="2"/>
                        </a:lnTo>
                        <a:lnTo>
                          <a:pt x="152" y="2"/>
                        </a:lnTo>
                        <a:lnTo>
                          <a:pt x="156" y="0"/>
                        </a:lnTo>
                        <a:lnTo>
                          <a:pt x="162" y="2"/>
                        </a:lnTo>
                        <a:lnTo>
                          <a:pt x="168" y="2"/>
                        </a:lnTo>
                        <a:lnTo>
                          <a:pt x="164" y="6"/>
                        </a:lnTo>
                        <a:lnTo>
                          <a:pt x="162" y="14"/>
                        </a:lnTo>
                        <a:lnTo>
                          <a:pt x="162" y="26"/>
                        </a:lnTo>
                        <a:lnTo>
                          <a:pt x="160" y="36"/>
                        </a:lnTo>
                        <a:lnTo>
                          <a:pt x="154" y="50"/>
                        </a:lnTo>
                        <a:lnTo>
                          <a:pt x="144" y="76"/>
                        </a:lnTo>
                        <a:lnTo>
                          <a:pt x="126" y="112"/>
                        </a:lnTo>
                        <a:lnTo>
                          <a:pt x="106" y="142"/>
                        </a:lnTo>
                        <a:lnTo>
                          <a:pt x="96" y="156"/>
                        </a:lnTo>
                        <a:lnTo>
                          <a:pt x="84" y="170"/>
                        </a:lnTo>
                        <a:lnTo>
                          <a:pt x="70" y="182"/>
                        </a:lnTo>
                        <a:lnTo>
                          <a:pt x="56" y="196"/>
                        </a:lnTo>
                        <a:lnTo>
                          <a:pt x="40" y="208"/>
                        </a:lnTo>
                        <a:lnTo>
                          <a:pt x="32" y="218"/>
                        </a:lnTo>
                        <a:lnTo>
                          <a:pt x="10" y="244"/>
                        </a:lnTo>
                        <a:lnTo>
                          <a:pt x="4" y="240"/>
                        </a:lnTo>
                        <a:lnTo>
                          <a:pt x="0" y="236"/>
                        </a:lnTo>
                        <a:lnTo>
                          <a:pt x="0" y="170"/>
                        </a:lnTo>
                        <a:lnTo>
                          <a:pt x="8" y="152"/>
                        </a:lnTo>
                        <a:lnTo>
                          <a:pt x="14" y="148"/>
                        </a:lnTo>
                        <a:lnTo>
                          <a:pt x="18" y="1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2" name="íŝ1íḍê">
                    <a:extLst>
                      <a:ext uri="{FF2B5EF4-FFF2-40B4-BE49-F238E27FC236}">
                        <a16:creationId xmlns="" xmlns:a16="http://schemas.microsoft.com/office/drawing/2014/main" id="{91995FC6-F691-42EC-B167-1441C3E76D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1271" y="3793417"/>
                    <a:ext cx="50957" cy="40630"/>
                  </a:xfrm>
                  <a:custGeom>
                    <a:avLst/>
                    <a:gdLst>
                      <a:gd name="T0" fmla="*/ 2147483647 w 28"/>
                      <a:gd name="T1" fmla="*/ 2147483647 h 24"/>
                      <a:gd name="T2" fmla="*/ 2147483647 w 28"/>
                      <a:gd name="T3" fmla="*/ 2147483647 h 24"/>
                      <a:gd name="T4" fmla="*/ 2147483647 w 28"/>
                      <a:gd name="T5" fmla="*/ 2147483647 h 24"/>
                      <a:gd name="T6" fmla="*/ 0 w 28"/>
                      <a:gd name="T7" fmla="*/ 2147483647 h 24"/>
                      <a:gd name="T8" fmla="*/ 2147483647 w 28"/>
                      <a:gd name="T9" fmla="*/ 2147483647 h 24"/>
                      <a:gd name="T10" fmla="*/ 2147483647 w 28"/>
                      <a:gd name="T11" fmla="*/ 2147483647 h 24"/>
                      <a:gd name="T12" fmla="*/ 2147483647 w 28"/>
                      <a:gd name="T13" fmla="*/ 0 h 24"/>
                      <a:gd name="T14" fmla="*/ 2147483647 w 28"/>
                      <a:gd name="T15" fmla="*/ 2147483647 h 2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8"/>
                      <a:gd name="T25" fmla="*/ 0 h 24"/>
                      <a:gd name="T26" fmla="*/ 28 w 28"/>
                      <a:gd name="T27" fmla="*/ 24 h 2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8" h="24">
                        <a:moveTo>
                          <a:pt x="28" y="24"/>
                        </a:moveTo>
                        <a:lnTo>
                          <a:pt x="18" y="24"/>
                        </a:lnTo>
                        <a:lnTo>
                          <a:pt x="12" y="24"/>
                        </a:lnTo>
                        <a:lnTo>
                          <a:pt x="0" y="22"/>
                        </a:lnTo>
                        <a:lnTo>
                          <a:pt x="6" y="2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lnTo>
                          <a:pt x="28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3" name="iSļïḋe">
                    <a:extLst>
                      <a:ext uri="{FF2B5EF4-FFF2-40B4-BE49-F238E27FC236}">
                        <a16:creationId xmlns="" xmlns:a16="http://schemas.microsoft.com/office/drawing/2014/main" id="{8DD2B79D-1D19-4F00-BFB4-48EA86249F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25382" y="4229145"/>
                    <a:ext cx="216223" cy="416114"/>
                  </a:xfrm>
                  <a:custGeom>
                    <a:avLst/>
                    <a:gdLst>
                      <a:gd name="T0" fmla="*/ 2147483647 w 124"/>
                      <a:gd name="T1" fmla="*/ 2147483647 h 250"/>
                      <a:gd name="T2" fmla="*/ 2147483647 w 124"/>
                      <a:gd name="T3" fmla="*/ 2147483647 h 250"/>
                      <a:gd name="T4" fmla="*/ 2147483647 w 124"/>
                      <a:gd name="T5" fmla="*/ 2147483647 h 250"/>
                      <a:gd name="T6" fmla="*/ 2147483647 w 124"/>
                      <a:gd name="T7" fmla="*/ 2147483647 h 250"/>
                      <a:gd name="T8" fmla="*/ 2147483647 w 124"/>
                      <a:gd name="T9" fmla="*/ 2147483647 h 250"/>
                      <a:gd name="T10" fmla="*/ 2147483647 w 124"/>
                      <a:gd name="T11" fmla="*/ 2147483647 h 250"/>
                      <a:gd name="T12" fmla="*/ 2147483647 w 124"/>
                      <a:gd name="T13" fmla="*/ 2147483647 h 250"/>
                      <a:gd name="T14" fmla="*/ 2147483647 w 124"/>
                      <a:gd name="T15" fmla="*/ 2147483647 h 250"/>
                      <a:gd name="T16" fmla="*/ 2147483647 w 124"/>
                      <a:gd name="T17" fmla="*/ 2147483647 h 250"/>
                      <a:gd name="T18" fmla="*/ 2147483647 w 124"/>
                      <a:gd name="T19" fmla="*/ 0 h 250"/>
                      <a:gd name="T20" fmla="*/ 2147483647 w 124"/>
                      <a:gd name="T21" fmla="*/ 2147483647 h 250"/>
                      <a:gd name="T22" fmla="*/ 2147483647 w 124"/>
                      <a:gd name="T23" fmla="*/ 2147483647 h 250"/>
                      <a:gd name="T24" fmla="*/ 2147483647 w 124"/>
                      <a:gd name="T25" fmla="*/ 2147483647 h 250"/>
                      <a:gd name="T26" fmla="*/ 2147483647 w 124"/>
                      <a:gd name="T27" fmla="*/ 2147483647 h 250"/>
                      <a:gd name="T28" fmla="*/ 2147483647 w 124"/>
                      <a:gd name="T29" fmla="*/ 2147483647 h 250"/>
                      <a:gd name="T30" fmla="*/ 2147483647 w 124"/>
                      <a:gd name="T31" fmla="*/ 2147483647 h 250"/>
                      <a:gd name="T32" fmla="*/ 2147483647 w 124"/>
                      <a:gd name="T33" fmla="*/ 2147483647 h 250"/>
                      <a:gd name="T34" fmla="*/ 2147483647 w 124"/>
                      <a:gd name="T35" fmla="*/ 2147483647 h 250"/>
                      <a:gd name="T36" fmla="*/ 2147483647 w 124"/>
                      <a:gd name="T37" fmla="*/ 2147483647 h 250"/>
                      <a:gd name="T38" fmla="*/ 2147483647 w 124"/>
                      <a:gd name="T39" fmla="*/ 2147483647 h 250"/>
                      <a:gd name="T40" fmla="*/ 2147483647 w 124"/>
                      <a:gd name="T41" fmla="*/ 2147483647 h 250"/>
                      <a:gd name="T42" fmla="*/ 2147483647 w 124"/>
                      <a:gd name="T43" fmla="*/ 2147483647 h 250"/>
                      <a:gd name="T44" fmla="*/ 2147483647 w 124"/>
                      <a:gd name="T45" fmla="*/ 2147483647 h 250"/>
                      <a:gd name="T46" fmla="*/ 2147483647 w 124"/>
                      <a:gd name="T47" fmla="*/ 2147483647 h 250"/>
                      <a:gd name="T48" fmla="*/ 2147483647 w 124"/>
                      <a:gd name="T49" fmla="*/ 2147483647 h 250"/>
                      <a:gd name="T50" fmla="*/ 2147483647 w 124"/>
                      <a:gd name="T51" fmla="*/ 2147483647 h 250"/>
                      <a:gd name="T52" fmla="*/ 2147483647 w 124"/>
                      <a:gd name="T53" fmla="*/ 2147483647 h 250"/>
                      <a:gd name="T54" fmla="*/ 2147483647 w 124"/>
                      <a:gd name="T55" fmla="*/ 2147483647 h 250"/>
                      <a:gd name="T56" fmla="*/ 0 w 124"/>
                      <a:gd name="T57" fmla="*/ 2147483647 h 250"/>
                      <a:gd name="T58" fmla="*/ 2147483647 w 124"/>
                      <a:gd name="T59" fmla="*/ 2147483647 h 250"/>
                      <a:gd name="T60" fmla="*/ 2147483647 w 124"/>
                      <a:gd name="T61" fmla="*/ 2147483647 h 250"/>
                      <a:gd name="T62" fmla="*/ 2147483647 w 124"/>
                      <a:gd name="T63" fmla="*/ 2147483647 h 250"/>
                      <a:gd name="T64" fmla="*/ 2147483647 w 124"/>
                      <a:gd name="T65" fmla="*/ 2147483647 h 250"/>
                      <a:gd name="T66" fmla="*/ 2147483647 w 124"/>
                      <a:gd name="T67" fmla="*/ 2147483647 h 250"/>
                      <a:gd name="T68" fmla="*/ 2147483647 w 124"/>
                      <a:gd name="T69" fmla="*/ 2147483647 h 25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24"/>
                      <a:gd name="T106" fmla="*/ 0 h 250"/>
                      <a:gd name="T107" fmla="*/ 124 w 124"/>
                      <a:gd name="T108" fmla="*/ 250 h 25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24" h="250">
                        <a:moveTo>
                          <a:pt x="26" y="84"/>
                        </a:moveTo>
                        <a:lnTo>
                          <a:pt x="30" y="84"/>
                        </a:lnTo>
                        <a:lnTo>
                          <a:pt x="32" y="82"/>
                        </a:lnTo>
                        <a:lnTo>
                          <a:pt x="38" y="76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8"/>
                        </a:lnTo>
                        <a:lnTo>
                          <a:pt x="56" y="68"/>
                        </a:lnTo>
                        <a:lnTo>
                          <a:pt x="62" y="66"/>
                        </a:lnTo>
                        <a:lnTo>
                          <a:pt x="64" y="64"/>
                        </a:lnTo>
                        <a:lnTo>
                          <a:pt x="74" y="56"/>
                        </a:lnTo>
                        <a:lnTo>
                          <a:pt x="88" y="32"/>
                        </a:lnTo>
                        <a:lnTo>
                          <a:pt x="90" y="30"/>
                        </a:lnTo>
                        <a:lnTo>
                          <a:pt x="92" y="28"/>
                        </a:lnTo>
                        <a:lnTo>
                          <a:pt x="96" y="26"/>
                        </a:lnTo>
                        <a:lnTo>
                          <a:pt x="100" y="26"/>
                        </a:lnTo>
                        <a:lnTo>
                          <a:pt x="104" y="18"/>
                        </a:lnTo>
                        <a:lnTo>
                          <a:pt x="104" y="12"/>
                        </a:lnTo>
                        <a:lnTo>
                          <a:pt x="106" y="6"/>
                        </a:lnTo>
                        <a:lnTo>
                          <a:pt x="110" y="0"/>
                        </a:lnTo>
                        <a:lnTo>
                          <a:pt x="110" y="8"/>
                        </a:lnTo>
                        <a:lnTo>
                          <a:pt x="112" y="16"/>
                        </a:lnTo>
                        <a:lnTo>
                          <a:pt x="118" y="32"/>
                        </a:lnTo>
                        <a:lnTo>
                          <a:pt x="122" y="52"/>
                        </a:lnTo>
                        <a:lnTo>
                          <a:pt x="124" y="58"/>
                        </a:lnTo>
                        <a:lnTo>
                          <a:pt x="124" y="68"/>
                        </a:lnTo>
                        <a:lnTo>
                          <a:pt x="122" y="72"/>
                        </a:lnTo>
                        <a:lnTo>
                          <a:pt x="120" y="74"/>
                        </a:lnTo>
                        <a:lnTo>
                          <a:pt x="118" y="72"/>
                        </a:lnTo>
                        <a:lnTo>
                          <a:pt x="118" y="70"/>
                        </a:lnTo>
                        <a:lnTo>
                          <a:pt x="116" y="64"/>
                        </a:lnTo>
                        <a:lnTo>
                          <a:pt x="112" y="68"/>
                        </a:lnTo>
                        <a:lnTo>
                          <a:pt x="110" y="70"/>
                        </a:lnTo>
                        <a:lnTo>
                          <a:pt x="110" y="78"/>
                        </a:lnTo>
                        <a:lnTo>
                          <a:pt x="110" y="82"/>
                        </a:lnTo>
                        <a:lnTo>
                          <a:pt x="112" y="86"/>
                        </a:lnTo>
                        <a:lnTo>
                          <a:pt x="114" y="86"/>
                        </a:lnTo>
                        <a:lnTo>
                          <a:pt x="114" y="90"/>
                        </a:lnTo>
                        <a:lnTo>
                          <a:pt x="112" y="96"/>
                        </a:lnTo>
                        <a:lnTo>
                          <a:pt x="106" y="106"/>
                        </a:lnTo>
                        <a:lnTo>
                          <a:pt x="98" y="118"/>
                        </a:lnTo>
                        <a:lnTo>
                          <a:pt x="82" y="162"/>
                        </a:lnTo>
                        <a:lnTo>
                          <a:pt x="74" y="182"/>
                        </a:lnTo>
                        <a:lnTo>
                          <a:pt x="70" y="206"/>
                        </a:lnTo>
                        <a:lnTo>
                          <a:pt x="66" y="216"/>
                        </a:lnTo>
                        <a:lnTo>
                          <a:pt x="64" y="222"/>
                        </a:lnTo>
                        <a:lnTo>
                          <a:pt x="60" y="230"/>
                        </a:lnTo>
                        <a:lnTo>
                          <a:pt x="58" y="240"/>
                        </a:lnTo>
                        <a:lnTo>
                          <a:pt x="48" y="242"/>
                        </a:lnTo>
                        <a:lnTo>
                          <a:pt x="42" y="246"/>
                        </a:lnTo>
                        <a:lnTo>
                          <a:pt x="38" y="250"/>
                        </a:lnTo>
                        <a:lnTo>
                          <a:pt x="28" y="250"/>
                        </a:lnTo>
                        <a:lnTo>
                          <a:pt x="20" y="250"/>
                        </a:lnTo>
                        <a:lnTo>
                          <a:pt x="14" y="244"/>
                        </a:lnTo>
                        <a:lnTo>
                          <a:pt x="10" y="238"/>
                        </a:lnTo>
                        <a:lnTo>
                          <a:pt x="8" y="228"/>
                        </a:lnTo>
                        <a:lnTo>
                          <a:pt x="2" y="210"/>
                        </a:lnTo>
                        <a:lnTo>
                          <a:pt x="0" y="192"/>
                        </a:lnTo>
                        <a:lnTo>
                          <a:pt x="2" y="182"/>
                        </a:lnTo>
                        <a:lnTo>
                          <a:pt x="6" y="174"/>
                        </a:lnTo>
                        <a:lnTo>
                          <a:pt x="10" y="168"/>
                        </a:lnTo>
                        <a:lnTo>
                          <a:pt x="12" y="164"/>
                        </a:lnTo>
                        <a:lnTo>
                          <a:pt x="22" y="152"/>
                        </a:lnTo>
                        <a:lnTo>
                          <a:pt x="24" y="144"/>
                        </a:lnTo>
                        <a:lnTo>
                          <a:pt x="26" y="136"/>
                        </a:lnTo>
                        <a:lnTo>
                          <a:pt x="24" y="128"/>
                        </a:lnTo>
                        <a:lnTo>
                          <a:pt x="20" y="120"/>
                        </a:lnTo>
                        <a:lnTo>
                          <a:pt x="18" y="114"/>
                        </a:lnTo>
                        <a:lnTo>
                          <a:pt x="16" y="108"/>
                        </a:lnTo>
                        <a:lnTo>
                          <a:pt x="26" y="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4" name="ïšļïḓe">
                    <a:extLst>
                      <a:ext uri="{FF2B5EF4-FFF2-40B4-BE49-F238E27FC236}">
                        <a16:creationId xmlns="" xmlns:a16="http://schemas.microsoft.com/office/drawing/2014/main" id="{094068E0-D366-4BBB-A444-AEA6C3063E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2041" y="2895339"/>
                    <a:ext cx="316759" cy="305431"/>
                  </a:xfrm>
                  <a:custGeom>
                    <a:avLst/>
                    <a:gdLst>
                      <a:gd name="T0" fmla="*/ 2147483647 w 182"/>
                      <a:gd name="T1" fmla="*/ 2147483647 h 182"/>
                      <a:gd name="T2" fmla="*/ 2147483647 w 182"/>
                      <a:gd name="T3" fmla="*/ 2147483647 h 182"/>
                      <a:gd name="T4" fmla="*/ 2147483647 w 182"/>
                      <a:gd name="T5" fmla="*/ 2147483647 h 182"/>
                      <a:gd name="T6" fmla="*/ 2147483647 w 182"/>
                      <a:gd name="T7" fmla="*/ 2147483647 h 182"/>
                      <a:gd name="T8" fmla="*/ 2147483647 w 182"/>
                      <a:gd name="T9" fmla="*/ 2147483647 h 182"/>
                      <a:gd name="T10" fmla="*/ 2147483647 w 182"/>
                      <a:gd name="T11" fmla="*/ 2147483647 h 182"/>
                      <a:gd name="T12" fmla="*/ 0 w 182"/>
                      <a:gd name="T13" fmla="*/ 2147483647 h 182"/>
                      <a:gd name="T14" fmla="*/ 2147483647 w 182"/>
                      <a:gd name="T15" fmla="*/ 2147483647 h 182"/>
                      <a:gd name="T16" fmla="*/ 2147483647 w 182"/>
                      <a:gd name="T17" fmla="*/ 2147483647 h 182"/>
                      <a:gd name="T18" fmla="*/ 0 w 182"/>
                      <a:gd name="T19" fmla="*/ 2147483647 h 182"/>
                      <a:gd name="T20" fmla="*/ 2147483647 w 182"/>
                      <a:gd name="T21" fmla="*/ 0 h 182"/>
                      <a:gd name="T22" fmla="*/ 2147483647 w 182"/>
                      <a:gd name="T23" fmla="*/ 2147483647 h 182"/>
                      <a:gd name="T24" fmla="*/ 2147483647 w 182"/>
                      <a:gd name="T25" fmla="*/ 2147483647 h 182"/>
                      <a:gd name="T26" fmla="*/ 2147483647 w 182"/>
                      <a:gd name="T27" fmla="*/ 2147483647 h 182"/>
                      <a:gd name="T28" fmla="*/ 2147483647 w 182"/>
                      <a:gd name="T29" fmla="*/ 2147483647 h 182"/>
                      <a:gd name="T30" fmla="*/ 2147483647 w 182"/>
                      <a:gd name="T31" fmla="*/ 2147483647 h 182"/>
                      <a:gd name="T32" fmla="*/ 2147483647 w 182"/>
                      <a:gd name="T33" fmla="*/ 2147483647 h 182"/>
                      <a:gd name="T34" fmla="*/ 2147483647 w 182"/>
                      <a:gd name="T35" fmla="*/ 2147483647 h 182"/>
                      <a:gd name="T36" fmla="*/ 2147483647 w 182"/>
                      <a:gd name="T37" fmla="*/ 2147483647 h 182"/>
                      <a:gd name="T38" fmla="*/ 2147483647 w 182"/>
                      <a:gd name="T39" fmla="*/ 2147483647 h 182"/>
                      <a:gd name="T40" fmla="*/ 2147483647 w 182"/>
                      <a:gd name="T41" fmla="*/ 2147483647 h 182"/>
                      <a:gd name="T42" fmla="*/ 2147483647 w 182"/>
                      <a:gd name="T43" fmla="*/ 2147483647 h 182"/>
                      <a:gd name="T44" fmla="*/ 2147483647 w 182"/>
                      <a:gd name="T45" fmla="*/ 2147483647 h 182"/>
                      <a:gd name="T46" fmla="*/ 2147483647 w 182"/>
                      <a:gd name="T47" fmla="*/ 2147483647 h 182"/>
                      <a:gd name="T48" fmla="*/ 2147483647 w 182"/>
                      <a:gd name="T49" fmla="*/ 2147483647 h 182"/>
                      <a:gd name="T50" fmla="*/ 2147483647 w 182"/>
                      <a:gd name="T51" fmla="*/ 2147483647 h 182"/>
                      <a:gd name="T52" fmla="*/ 2147483647 w 182"/>
                      <a:gd name="T53" fmla="*/ 2147483647 h 182"/>
                      <a:gd name="T54" fmla="*/ 2147483647 w 182"/>
                      <a:gd name="T55" fmla="*/ 2147483647 h 182"/>
                      <a:gd name="T56" fmla="*/ 2147483647 w 182"/>
                      <a:gd name="T57" fmla="*/ 2147483647 h 182"/>
                      <a:gd name="T58" fmla="*/ 2147483647 w 182"/>
                      <a:gd name="T59" fmla="*/ 2147483647 h 182"/>
                      <a:gd name="T60" fmla="*/ 2147483647 w 182"/>
                      <a:gd name="T61" fmla="*/ 2147483647 h 182"/>
                      <a:gd name="T62" fmla="*/ 2147483647 w 182"/>
                      <a:gd name="T63" fmla="*/ 2147483647 h 18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82"/>
                      <a:gd name="T97" fmla="*/ 0 h 182"/>
                      <a:gd name="T98" fmla="*/ 182 w 182"/>
                      <a:gd name="T99" fmla="*/ 182 h 18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82" h="182">
                        <a:moveTo>
                          <a:pt x="180" y="160"/>
                        </a:moveTo>
                        <a:lnTo>
                          <a:pt x="174" y="160"/>
                        </a:lnTo>
                        <a:lnTo>
                          <a:pt x="172" y="164"/>
                        </a:lnTo>
                        <a:lnTo>
                          <a:pt x="162" y="170"/>
                        </a:lnTo>
                        <a:lnTo>
                          <a:pt x="156" y="176"/>
                        </a:lnTo>
                        <a:lnTo>
                          <a:pt x="146" y="182"/>
                        </a:lnTo>
                        <a:lnTo>
                          <a:pt x="142" y="176"/>
                        </a:lnTo>
                        <a:lnTo>
                          <a:pt x="12" y="176"/>
                        </a:lnTo>
                        <a:lnTo>
                          <a:pt x="8" y="50"/>
                        </a:lnTo>
                        <a:lnTo>
                          <a:pt x="8" y="44"/>
                        </a:lnTo>
                        <a:lnTo>
                          <a:pt x="4" y="40"/>
                        </a:lnTo>
                        <a:lnTo>
                          <a:pt x="2" y="38"/>
                        </a:lnTo>
                        <a:lnTo>
                          <a:pt x="0" y="30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36" y="8"/>
                        </a:lnTo>
                        <a:lnTo>
                          <a:pt x="54" y="12"/>
                        </a:lnTo>
                        <a:lnTo>
                          <a:pt x="68" y="14"/>
                        </a:lnTo>
                        <a:lnTo>
                          <a:pt x="76" y="12"/>
                        </a:lnTo>
                        <a:lnTo>
                          <a:pt x="84" y="8"/>
                        </a:lnTo>
                        <a:lnTo>
                          <a:pt x="92" y="4"/>
                        </a:lnTo>
                        <a:lnTo>
                          <a:pt x="100" y="2"/>
                        </a:lnTo>
                        <a:lnTo>
                          <a:pt x="104" y="2"/>
                        </a:lnTo>
                        <a:lnTo>
                          <a:pt x="108" y="6"/>
                        </a:lnTo>
                        <a:lnTo>
                          <a:pt x="112" y="8"/>
                        </a:lnTo>
                        <a:lnTo>
                          <a:pt x="118" y="10"/>
                        </a:lnTo>
                        <a:lnTo>
                          <a:pt x="124" y="10"/>
                        </a:lnTo>
                        <a:lnTo>
                          <a:pt x="132" y="8"/>
                        </a:lnTo>
                        <a:lnTo>
                          <a:pt x="138" y="8"/>
                        </a:lnTo>
                        <a:lnTo>
                          <a:pt x="140" y="8"/>
                        </a:lnTo>
                        <a:lnTo>
                          <a:pt x="142" y="10"/>
                        </a:lnTo>
                        <a:lnTo>
                          <a:pt x="146" y="14"/>
                        </a:lnTo>
                        <a:lnTo>
                          <a:pt x="152" y="22"/>
                        </a:lnTo>
                        <a:lnTo>
                          <a:pt x="156" y="32"/>
                        </a:lnTo>
                        <a:lnTo>
                          <a:pt x="158" y="42"/>
                        </a:lnTo>
                        <a:lnTo>
                          <a:pt x="154" y="56"/>
                        </a:lnTo>
                        <a:lnTo>
                          <a:pt x="154" y="64"/>
                        </a:lnTo>
                        <a:lnTo>
                          <a:pt x="158" y="66"/>
                        </a:lnTo>
                        <a:lnTo>
                          <a:pt x="152" y="68"/>
                        </a:lnTo>
                        <a:lnTo>
                          <a:pt x="152" y="66"/>
                        </a:lnTo>
                        <a:lnTo>
                          <a:pt x="150" y="66"/>
                        </a:lnTo>
                        <a:lnTo>
                          <a:pt x="146" y="66"/>
                        </a:lnTo>
                        <a:lnTo>
                          <a:pt x="142" y="64"/>
                        </a:lnTo>
                        <a:lnTo>
                          <a:pt x="134" y="52"/>
                        </a:lnTo>
                        <a:lnTo>
                          <a:pt x="128" y="40"/>
                        </a:lnTo>
                        <a:lnTo>
                          <a:pt x="120" y="32"/>
                        </a:lnTo>
                        <a:lnTo>
                          <a:pt x="122" y="38"/>
                        </a:lnTo>
                        <a:lnTo>
                          <a:pt x="124" y="46"/>
                        </a:lnTo>
                        <a:lnTo>
                          <a:pt x="136" y="66"/>
                        </a:lnTo>
                        <a:lnTo>
                          <a:pt x="156" y="102"/>
                        </a:lnTo>
                        <a:lnTo>
                          <a:pt x="162" y="112"/>
                        </a:lnTo>
                        <a:lnTo>
                          <a:pt x="168" y="120"/>
                        </a:lnTo>
                        <a:lnTo>
                          <a:pt x="174" y="126"/>
                        </a:lnTo>
                        <a:lnTo>
                          <a:pt x="176" y="138"/>
                        </a:lnTo>
                        <a:lnTo>
                          <a:pt x="178" y="150"/>
                        </a:lnTo>
                        <a:lnTo>
                          <a:pt x="182" y="160"/>
                        </a:lnTo>
                        <a:lnTo>
                          <a:pt x="180" y="1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5" name="îšļîḑè">
                    <a:extLst>
                      <a:ext uri="{FF2B5EF4-FFF2-40B4-BE49-F238E27FC236}">
                        <a16:creationId xmlns="" xmlns:a16="http://schemas.microsoft.com/office/drawing/2014/main" id="{F06E35AE-2AF8-4C30-8EEA-331ECC609A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91631" y="2844901"/>
                    <a:ext cx="432445" cy="420316"/>
                  </a:xfrm>
                  <a:custGeom>
                    <a:avLst/>
                    <a:gdLst>
                      <a:gd name="T0" fmla="*/ 2147483647 w 247"/>
                      <a:gd name="T1" fmla="*/ 2147483647 h 252"/>
                      <a:gd name="T2" fmla="*/ 2147483647 w 247"/>
                      <a:gd name="T3" fmla="*/ 2147483647 h 252"/>
                      <a:gd name="T4" fmla="*/ 2147483647 w 247"/>
                      <a:gd name="T5" fmla="*/ 2147483647 h 252"/>
                      <a:gd name="T6" fmla="*/ 2147483647 w 247"/>
                      <a:gd name="T7" fmla="*/ 2147483647 h 252"/>
                      <a:gd name="T8" fmla="*/ 2147483647 w 247"/>
                      <a:gd name="T9" fmla="*/ 2147483647 h 252"/>
                      <a:gd name="T10" fmla="*/ 2147483647 w 247"/>
                      <a:gd name="T11" fmla="*/ 2147483647 h 252"/>
                      <a:gd name="T12" fmla="*/ 2147483647 w 247"/>
                      <a:gd name="T13" fmla="*/ 2147483647 h 252"/>
                      <a:gd name="T14" fmla="*/ 2147483647 w 247"/>
                      <a:gd name="T15" fmla="*/ 2147483647 h 252"/>
                      <a:gd name="T16" fmla="*/ 2147483647 w 247"/>
                      <a:gd name="T17" fmla="*/ 2147483647 h 252"/>
                      <a:gd name="T18" fmla="*/ 2147483647 w 247"/>
                      <a:gd name="T19" fmla="*/ 2147483647 h 252"/>
                      <a:gd name="T20" fmla="*/ 2147483647 w 247"/>
                      <a:gd name="T21" fmla="*/ 2147483647 h 252"/>
                      <a:gd name="T22" fmla="*/ 2147483647 w 247"/>
                      <a:gd name="T23" fmla="*/ 2147483647 h 252"/>
                      <a:gd name="T24" fmla="*/ 2147483647 w 247"/>
                      <a:gd name="T25" fmla="*/ 2147483647 h 252"/>
                      <a:gd name="T26" fmla="*/ 2147483647 w 247"/>
                      <a:gd name="T27" fmla="*/ 2147483647 h 252"/>
                      <a:gd name="T28" fmla="*/ 2147483647 w 247"/>
                      <a:gd name="T29" fmla="*/ 2147483647 h 252"/>
                      <a:gd name="T30" fmla="*/ 2147483647 w 247"/>
                      <a:gd name="T31" fmla="*/ 2147483647 h 252"/>
                      <a:gd name="T32" fmla="*/ 2147483647 w 247"/>
                      <a:gd name="T33" fmla="*/ 2147483647 h 252"/>
                      <a:gd name="T34" fmla="*/ 2147483647 w 247"/>
                      <a:gd name="T35" fmla="*/ 2147483647 h 252"/>
                      <a:gd name="T36" fmla="*/ 2147483647 w 247"/>
                      <a:gd name="T37" fmla="*/ 2147483647 h 252"/>
                      <a:gd name="T38" fmla="*/ 2147483647 w 247"/>
                      <a:gd name="T39" fmla="*/ 2147483647 h 252"/>
                      <a:gd name="T40" fmla="*/ 2147483647 w 247"/>
                      <a:gd name="T41" fmla="*/ 2147483647 h 252"/>
                      <a:gd name="T42" fmla="*/ 2147483647 w 247"/>
                      <a:gd name="T43" fmla="*/ 2147483647 h 252"/>
                      <a:gd name="T44" fmla="*/ 2147483647 w 247"/>
                      <a:gd name="T45" fmla="*/ 2147483647 h 252"/>
                      <a:gd name="T46" fmla="*/ 2147483647 w 247"/>
                      <a:gd name="T47" fmla="*/ 2147483647 h 252"/>
                      <a:gd name="T48" fmla="*/ 2147483647 w 247"/>
                      <a:gd name="T49" fmla="*/ 0 h 252"/>
                      <a:gd name="T50" fmla="*/ 2147483647 w 247"/>
                      <a:gd name="T51" fmla="*/ 2147483647 h 252"/>
                      <a:gd name="T52" fmla="*/ 2147483647 w 247"/>
                      <a:gd name="T53" fmla="*/ 2147483647 h 252"/>
                      <a:gd name="T54" fmla="*/ 2147483647 w 247"/>
                      <a:gd name="T55" fmla="*/ 2147483647 h 252"/>
                      <a:gd name="T56" fmla="*/ 2147483647 w 247"/>
                      <a:gd name="T57" fmla="*/ 2147483647 h 252"/>
                      <a:gd name="T58" fmla="*/ 2147483647 w 247"/>
                      <a:gd name="T59" fmla="*/ 2147483647 h 252"/>
                      <a:gd name="T60" fmla="*/ 0 w 247"/>
                      <a:gd name="T61" fmla="*/ 2147483647 h 252"/>
                      <a:gd name="T62" fmla="*/ 2147483647 w 247"/>
                      <a:gd name="T63" fmla="*/ 2147483647 h 252"/>
                      <a:gd name="T64" fmla="*/ 2147483647 w 247"/>
                      <a:gd name="T65" fmla="*/ 2147483647 h 252"/>
                      <a:gd name="T66" fmla="*/ 2147483647 w 247"/>
                      <a:gd name="T67" fmla="*/ 2147483647 h 252"/>
                      <a:gd name="T68" fmla="*/ 2147483647 w 247"/>
                      <a:gd name="T69" fmla="*/ 2147483647 h 252"/>
                      <a:gd name="T70" fmla="*/ 2147483647 w 247"/>
                      <a:gd name="T71" fmla="*/ 2147483647 h 252"/>
                      <a:gd name="T72" fmla="*/ 2147483647 w 247"/>
                      <a:gd name="T73" fmla="*/ 2147483647 h 252"/>
                      <a:gd name="T74" fmla="*/ 2147483647 w 247"/>
                      <a:gd name="T75" fmla="*/ 2147483647 h 252"/>
                      <a:gd name="T76" fmla="*/ 2147483647 w 247"/>
                      <a:gd name="T77" fmla="*/ 2147483647 h 252"/>
                      <a:gd name="T78" fmla="*/ 2147483647 w 247"/>
                      <a:gd name="T79" fmla="*/ 2147483647 h 252"/>
                      <a:gd name="T80" fmla="*/ 2147483647 w 247"/>
                      <a:gd name="T81" fmla="*/ 2147483647 h 252"/>
                      <a:gd name="T82" fmla="*/ 2147483647 w 247"/>
                      <a:gd name="T83" fmla="*/ 2147483647 h 252"/>
                      <a:gd name="T84" fmla="*/ 2147483647 w 247"/>
                      <a:gd name="T85" fmla="*/ 2147483647 h 252"/>
                      <a:gd name="T86" fmla="*/ 2147483647 w 247"/>
                      <a:gd name="T87" fmla="*/ 2147483647 h 252"/>
                      <a:gd name="T88" fmla="*/ 2147483647 w 247"/>
                      <a:gd name="T89" fmla="*/ 2147483647 h 25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247"/>
                      <a:gd name="T136" fmla="*/ 0 h 252"/>
                      <a:gd name="T137" fmla="*/ 247 w 247"/>
                      <a:gd name="T138" fmla="*/ 252 h 25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247" h="252">
                        <a:moveTo>
                          <a:pt x="247" y="206"/>
                        </a:moveTo>
                        <a:lnTo>
                          <a:pt x="243" y="80"/>
                        </a:lnTo>
                        <a:lnTo>
                          <a:pt x="243" y="74"/>
                        </a:lnTo>
                        <a:lnTo>
                          <a:pt x="239" y="70"/>
                        </a:lnTo>
                        <a:lnTo>
                          <a:pt x="237" y="68"/>
                        </a:lnTo>
                        <a:lnTo>
                          <a:pt x="235" y="60"/>
                        </a:lnTo>
                        <a:lnTo>
                          <a:pt x="235" y="56"/>
                        </a:lnTo>
                        <a:lnTo>
                          <a:pt x="237" y="52"/>
                        </a:lnTo>
                        <a:lnTo>
                          <a:pt x="239" y="48"/>
                        </a:lnTo>
                        <a:lnTo>
                          <a:pt x="241" y="44"/>
                        </a:lnTo>
                        <a:lnTo>
                          <a:pt x="237" y="42"/>
                        </a:lnTo>
                        <a:lnTo>
                          <a:pt x="235" y="40"/>
                        </a:lnTo>
                        <a:lnTo>
                          <a:pt x="235" y="38"/>
                        </a:lnTo>
                        <a:lnTo>
                          <a:pt x="237" y="34"/>
                        </a:lnTo>
                        <a:lnTo>
                          <a:pt x="241" y="30"/>
                        </a:lnTo>
                        <a:lnTo>
                          <a:pt x="215" y="20"/>
                        </a:lnTo>
                        <a:lnTo>
                          <a:pt x="209" y="16"/>
                        </a:lnTo>
                        <a:lnTo>
                          <a:pt x="203" y="12"/>
                        </a:lnTo>
                        <a:lnTo>
                          <a:pt x="197" y="6"/>
                        </a:lnTo>
                        <a:lnTo>
                          <a:pt x="193" y="4"/>
                        </a:lnTo>
                        <a:lnTo>
                          <a:pt x="189" y="4"/>
                        </a:lnTo>
                        <a:lnTo>
                          <a:pt x="181" y="6"/>
                        </a:lnTo>
                        <a:lnTo>
                          <a:pt x="171" y="12"/>
                        </a:lnTo>
                        <a:lnTo>
                          <a:pt x="163" y="20"/>
                        </a:lnTo>
                        <a:lnTo>
                          <a:pt x="163" y="24"/>
                        </a:lnTo>
                        <a:lnTo>
                          <a:pt x="161" y="28"/>
                        </a:lnTo>
                        <a:lnTo>
                          <a:pt x="163" y="36"/>
                        </a:lnTo>
                        <a:lnTo>
                          <a:pt x="163" y="38"/>
                        </a:lnTo>
                        <a:lnTo>
                          <a:pt x="165" y="40"/>
                        </a:lnTo>
                        <a:lnTo>
                          <a:pt x="163" y="44"/>
                        </a:lnTo>
                        <a:lnTo>
                          <a:pt x="161" y="48"/>
                        </a:lnTo>
                        <a:lnTo>
                          <a:pt x="157" y="52"/>
                        </a:lnTo>
                        <a:lnTo>
                          <a:pt x="149" y="54"/>
                        </a:lnTo>
                        <a:lnTo>
                          <a:pt x="145" y="54"/>
                        </a:lnTo>
                        <a:lnTo>
                          <a:pt x="139" y="52"/>
                        </a:lnTo>
                        <a:lnTo>
                          <a:pt x="133" y="46"/>
                        </a:lnTo>
                        <a:lnTo>
                          <a:pt x="125" y="40"/>
                        </a:lnTo>
                        <a:lnTo>
                          <a:pt x="115" y="38"/>
                        </a:lnTo>
                        <a:lnTo>
                          <a:pt x="111" y="36"/>
                        </a:lnTo>
                        <a:lnTo>
                          <a:pt x="107" y="36"/>
                        </a:lnTo>
                        <a:lnTo>
                          <a:pt x="103" y="36"/>
                        </a:lnTo>
                        <a:lnTo>
                          <a:pt x="99" y="34"/>
                        </a:lnTo>
                        <a:lnTo>
                          <a:pt x="93" y="30"/>
                        </a:lnTo>
                        <a:lnTo>
                          <a:pt x="89" y="24"/>
                        </a:lnTo>
                        <a:lnTo>
                          <a:pt x="85" y="18"/>
                        </a:lnTo>
                        <a:lnTo>
                          <a:pt x="81" y="16"/>
                        </a:lnTo>
                        <a:lnTo>
                          <a:pt x="77" y="14"/>
                        </a:lnTo>
                        <a:lnTo>
                          <a:pt x="53" y="10"/>
                        </a:lnTo>
                        <a:lnTo>
                          <a:pt x="42" y="6"/>
                        </a:lnTo>
                        <a:lnTo>
                          <a:pt x="30" y="0"/>
                        </a:lnTo>
                        <a:lnTo>
                          <a:pt x="26" y="4"/>
                        </a:lnTo>
                        <a:lnTo>
                          <a:pt x="26" y="10"/>
                        </a:lnTo>
                        <a:lnTo>
                          <a:pt x="26" y="12"/>
                        </a:lnTo>
                        <a:lnTo>
                          <a:pt x="26" y="18"/>
                        </a:lnTo>
                        <a:lnTo>
                          <a:pt x="18" y="24"/>
                        </a:lnTo>
                        <a:lnTo>
                          <a:pt x="12" y="30"/>
                        </a:lnTo>
                        <a:lnTo>
                          <a:pt x="8" y="36"/>
                        </a:lnTo>
                        <a:lnTo>
                          <a:pt x="8" y="40"/>
                        </a:lnTo>
                        <a:lnTo>
                          <a:pt x="10" y="40"/>
                        </a:lnTo>
                        <a:lnTo>
                          <a:pt x="4" y="52"/>
                        </a:lnTo>
                        <a:lnTo>
                          <a:pt x="0" y="56"/>
                        </a:lnTo>
                        <a:lnTo>
                          <a:pt x="0" y="62"/>
                        </a:lnTo>
                        <a:lnTo>
                          <a:pt x="0" y="68"/>
                        </a:lnTo>
                        <a:lnTo>
                          <a:pt x="2" y="74"/>
                        </a:lnTo>
                        <a:lnTo>
                          <a:pt x="4" y="80"/>
                        </a:lnTo>
                        <a:lnTo>
                          <a:pt x="4" y="88"/>
                        </a:lnTo>
                        <a:lnTo>
                          <a:pt x="6" y="120"/>
                        </a:lnTo>
                        <a:lnTo>
                          <a:pt x="2" y="124"/>
                        </a:lnTo>
                        <a:lnTo>
                          <a:pt x="0" y="132"/>
                        </a:lnTo>
                        <a:lnTo>
                          <a:pt x="2" y="136"/>
                        </a:lnTo>
                        <a:lnTo>
                          <a:pt x="4" y="140"/>
                        </a:lnTo>
                        <a:lnTo>
                          <a:pt x="10" y="152"/>
                        </a:lnTo>
                        <a:lnTo>
                          <a:pt x="12" y="158"/>
                        </a:lnTo>
                        <a:lnTo>
                          <a:pt x="18" y="162"/>
                        </a:lnTo>
                        <a:lnTo>
                          <a:pt x="28" y="166"/>
                        </a:lnTo>
                        <a:lnTo>
                          <a:pt x="32" y="168"/>
                        </a:lnTo>
                        <a:lnTo>
                          <a:pt x="36" y="174"/>
                        </a:lnTo>
                        <a:lnTo>
                          <a:pt x="40" y="182"/>
                        </a:lnTo>
                        <a:lnTo>
                          <a:pt x="42" y="182"/>
                        </a:lnTo>
                        <a:lnTo>
                          <a:pt x="46" y="182"/>
                        </a:lnTo>
                        <a:lnTo>
                          <a:pt x="55" y="182"/>
                        </a:lnTo>
                        <a:lnTo>
                          <a:pt x="61" y="184"/>
                        </a:lnTo>
                        <a:lnTo>
                          <a:pt x="67" y="186"/>
                        </a:lnTo>
                        <a:lnTo>
                          <a:pt x="71" y="190"/>
                        </a:lnTo>
                        <a:lnTo>
                          <a:pt x="75" y="196"/>
                        </a:lnTo>
                        <a:lnTo>
                          <a:pt x="105" y="182"/>
                        </a:lnTo>
                        <a:lnTo>
                          <a:pt x="231" y="252"/>
                        </a:lnTo>
                        <a:lnTo>
                          <a:pt x="235" y="244"/>
                        </a:lnTo>
                        <a:lnTo>
                          <a:pt x="247" y="244"/>
                        </a:lnTo>
                        <a:lnTo>
                          <a:pt x="247" y="20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6" name="i$líḍé">
                    <a:extLst>
                      <a:ext uri="{FF2B5EF4-FFF2-40B4-BE49-F238E27FC236}">
                        <a16:creationId xmlns="" xmlns:a16="http://schemas.microsoft.com/office/drawing/2014/main" id="{B1D7D781-027E-47DE-B584-EFC5913034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6542" y="2724410"/>
                    <a:ext cx="107423" cy="225570"/>
                  </a:xfrm>
                  <a:custGeom>
                    <a:avLst/>
                    <a:gdLst>
                      <a:gd name="T0" fmla="*/ 2147483647 w 62"/>
                      <a:gd name="T1" fmla="*/ 2147483647 h 134"/>
                      <a:gd name="T2" fmla="*/ 2147483647 w 62"/>
                      <a:gd name="T3" fmla="*/ 2147483647 h 134"/>
                      <a:gd name="T4" fmla="*/ 2147483647 w 62"/>
                      <a:gd name="T5" fmla="*/ 2147483647 h 134"/>
                      <a:gd name="T6" fmla="*/ 2147483647 w 62"/>
                      <a:gd name="T7" fmla="*/ 2147483647 h 134"/>
                      <a:gd name="T8" fmla="*/ 2147483647 w 62"/>
                      <a:gd name="T9" fmla="*/ 2147483647 h 134"/>
                      <a:gd name="T10" fmla="*/ 2147483647 w 62"/>
                      <a:gd name="T11" fmla="*/ 2147483647 h 134"/>
                      <a:gd name="T12" fmla="*/ 2147483647 w 62"/>
                      <a:gd name="T13" fmla="*/ 2147483647 h 134"/>
                      <a:gd name="T14" fmla="*/ 2147483647 w 62"/>
                      <a:gd name="T15" fmla="*/ 2147483647 h 134"/>
                      <a:gd name="T16" fmla="*/ 2147483647 w 62"/>
                      <a:gd name="T17" fmla="*/ 2147483647 h 134"/>
                      <a:gd name="T18" fmla="*/ 0 w 62"/>
                      <a:gd name="T19" fmla="*/ 2147483647 h 134"/>
                      <a:gd name="T20" fmla="*/ 0 w 62"/>
                      <a:gd name="T21" fmla="*/ 2147483647 h 134"/>
                      <a:gd name="T22" fmla="*/ 0 w 62"/>
                      <a:gd name="T23" fmla="*/ 2147483647 h 134"/>
                      <a:gd name="T24" fmla="*/ 2147483647 w 62"/>
                      <a:gd name="T25" fmla="*/ 2147483647 h 134"/>
                      <a:gd name="T26" fmla="*/ 2147483647 w 62"/>
                      <a:gd name="T27" fmla="*/ 2147483647 h 134"/>
                      <a:gd name="T28" fmla="*/ 2147483647 w 62"/>
                      <a:gd name="T29" fmla="*/ 2147483647 h 134"/>
                      <a:gd name="T30" fmla="*/ 2147483647 w 62"/>
                      <a:gd name="T31" fmla="*/ 2147483647 h 134"/>
                      <a:gd name="T32" fmla="*/ 2147483647 w 62"/>
                      <a:gd name="T33" fmla="*/ 2147483647 h 134"/>
                      <a:gd name="T34" fmla="*/ 2147483647 w 62"/>
                      <a:gd name="T35" fmla="*/ 2147483647 h 134"/>
                      <a:gd name="T36" fmla="*/ 2147483647 w 62"/>
                      <a:gd name="T37" fmla="*/ 2147483647 h 134"/>
                      <a:gd name="T38" fmla="*/ 2147483647 w 62"/>
                      <a:gd name="T39" fmla="*/ 2147483647 h 134"/>
                      <a:gd name="T40" fmla="*/ 2147483647 w 62"/>
                      <a:gd name="T41" fmla="*/ 2147483647 h 134"/>
                      <a:gd name="T42" fmla="*/ 2147483647 w 62"/>
                      <a:gd name="T43" fmla="*/ 0 h 134"/>
                      <a:gd name="T44" fmla="*/ 2147483647 w 62"/>
                      <a:gd name="T45" fmla="*/ 0 h 134"/>
                      <a:gd name="T46" fmla="*/ 2147483647 w 62"/>
                      <a:gd name="T47" fmla="*/ 0 h 134"/>
                      <a:gd name="T48" fmla="*/ 2147483647 w 62"/>
                      <a:gd name="T49" fmla="*/ 2147483647 h 134"/>
                      <a:gd name="T50" fmla="*/ 2147483647 w 62"/>
                      <a:gd name="T51" fmla="*/ 2147483647 h 134"/>
                      <a:gd name="T52" fmla="*/ 2147483647 w 62"/>
                      <a:gd name="T53" fmla="*/ 2147483647 h 134"/>
                      <a:gd name="T54" fmla="*/ 2147483647 w 62"/>
                      <a:gd name="T55" fmla="*/ 2147483647 h 134"/>
                      <a:gd name="T56" fmla="*/ 2147483647 w 62"/>
                      <a:gd name="T57" fmla="*/ 2147483647 h 134"/>
                      <a:gd name="T58" fmla="*/ 2147483647 w 62"/>
                      <a:gd name="T59" fmla="*/ 2147483647 h 134"/>
                      <a:gd name="T60" fmla="*/ 2147483647 w 62"/>
                      <a:gd name="T61" fmla="*/ 2147483647 h 134"/>
                      <a:gd name="T62" fmla="*/ 2147483647 w 62"/>
                      <a:gd name="T63" fmla="*/ 2147483647 h 134"/>
                      <a:gd name="T64" fmla="*/ 2147483647 w 62"/>
                      <a:gd name="T65" fmla="*/ 2147483647 h 134"/>
                      <a:gd name="T66" fmla="*/ 2147483647 w 62"/>
                      <a:gd name="T67" fmla="*/ 2147483647 h 134"/>
                      <a:gd name="T68" fmla="*/ 2147483647 w 62"/>
                      <a:gd name="T69" fmla="*/ 2147483647 h 134"/>
                      <a:gd name="T70" fmla="*/ 2147483647 w 62"/>
                      <a:gd name="T71" fmla="*/ 2147483647 h 134"/>
                      <a:gd name="T72" fmla="*/ 2147483647 w 62"/>
                      <a:gd name="T73" fmla="*/ 2147483647 h 134"/>
                      <a:gd name="T74" fmla="*/ 2147483647 w 62"/>
                      <a:gd name="T75" fmla="*/ 2147483647 h 134"/>
                      <a:gd name="T76" fmla="*/ 2147483647 w 62"/>
                      <a:gd name="T77" fmla="*/ 2147483647 h 134"/>
                      <a:gd name="T78" fmla="*/ 2147483647 w 62"/>
                      <a:gd name="T79" fmla="*/ 2147483647 h 134"/>
                      <a:gd name="T80" fmla="*/ 2147483647 w 62"/>
                      <a:gd name="T81" fmla="*/ 2147483647 h 134"/>
                      <a:gd name="T82" fmla="*/ 2147483647 w 62"/>
                      <a:gd name="T83" fmla="*/ 2147483647 h 134"/>
                      <a:gd name="T84" fmla="*/ 2147483647 w 62"/>
                      <a:gd name="T85" fmla="*/ 2147483647 h 134"/>
                      <a:gd name="T86" fmla="*/ 2147483647 w 62"/>
                      <a:gd name="T87" fmla="*/ 2147483647 h 134"/>
                      <a:gd name="T88" fmla="*/ 2147483647 w 62"/>
                      <a:gd name="T89" fmla="*/ 2147483647 h 134"/>
                      <a:gd name="T90" fmla="*/ 2147483647 w 62"/>
                      <a:gd name="T91" fmla="*/ 2147483647 h 134"/>
                      <a:gd name="T92" fmla="*/ 2147483647 w 62"/>
                      <a:gd name="T93" fmla="*/ 2147483647 h 134"/>
                      <a:gd name="T94" fmla="*/ 2147483647 w 62"/>
                      <a:gd name="T95" fmla="*/ 2147483647 h 134"/>
                      <a:gd name="T96" fmla="*/ 2147483647 w 62"/>
                      <a:gd name="T97" fmla="*/ 2147483647 h 134"/>
                      <a:gd name="T98" fmla="*/ 2147483647 w 62"/>
                      <a:gd name="T99" fmla="*/ 2147483647 h 134"/>
                      <a:gd name="T100" fmla="*/ 2147483647 w 62"/>
                      <a:gd name="T101" fmla="*/ 2147483647 h 134"/>
                      <a:gd name="T102" fmla="*/ 2147483647 w 62"/>
                      <a:gd name="T103" fmla="*/ 2147483647 h 134"/>
                      <a:gd name="T104" fmla="*/ 2147483647 w 62"/>
                      <a:gd name="T105" fmla="*/ 2147483647 h 134"/>
                      <a:gd name="T106" fmla="*/ 2147483647 w 62"/>
                      <a:gd name="T107" fmla="*/ 2147483647 h 134"/>
                      <a:gd name="T108" fmla="*/ 2147483647 w 62"/>
                      <a:gd name="T109" fmla="*/ 2147483647 h 134"/>
                      <a:gd name="T110" fmla="*/ 2147483647 w 62"/>
                      <a:gd name="T111" fmla="*/ 2147483647 h 13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62"/>
                      <a:gd name="T169" fmla="*/ 0 h 134"/>
                      <a:gd name="T170" fmla="*/ 62 w 62"/>
                      <a:gd name="T171" fmla="*/ 134 h 13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62" h="134">
                        <a:moveTo>
                          <a:pt x="30" y="128"/>
                        </a:moveTo>
                        <a:lnTo>
                          <a:pt x="30" y="130"/>
                        </a:lnTo>
                        <a:lnTo>
                          <a:pt x="26" y="104"/>
                        </a:lnTo>
                        <a:lnTo>
                          <a:pt x="22" y="98"/>
                        </a:lnTo>
                        <a:lnTo>
                          <a:pt x="18" y="92"/>
                        </a:lnTo>
                        <a:lnTo>
                          <a:pt x="14" y="86"/>
                        </a:lnTo>
                        <a:lnTo>
                          <a:pt x="10" y="82"/>
                        </a:lnTo>
                        <a:lnTo>
                          <a:pt x="8" y="78"/>
                        </a:lnTo>
                        <a:lnTo>
                          <a:pt x="4" y="74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lnTo>
                          <a:pt x="6" y="54"/>
                        </a:lnTo>
                        <a:lnTo>
                          <a:pt x="8" y="50"/>
                        </a:lnTo>
                        <a:lnTo>
                          <a:pt x="10" y="42"/>
                        </a:lnTo>
                        <a:lnTo>
                          <a:pt x="10" y="36"/>
                        </a:lnTo>
                        <a:lnTo>
                          <a:pt x="10" y="24"/>
                        </a:lnTo>
                        <a:lnTo>
                          <a:pt x="12" y="14"/>
                        </a:lnTo>
                        <a:lnTo>
                          <a:pt x="14" y="4"/>
                        </a:lnTo>
                        <a:lnTo>
                          <a:pt x="14" y="2"/>
                        </a:lnTo>
                        <a:lnTo>
                          <a:pt x="20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2" y="2"/>
                        </a:lnTo>
                        <a:lnTo>
                          <a:pt x="48" y="4"/>
                        </a:lnTo>
                        <a:lnTo>
                          <a:pt x="46" y="8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42" y="20"/>
                        </a:lnTo>
                        <a:lnTo>
                          <a:pt x="44" y="24"/>
                        </a:lnTo>
                        <a:lnTo>
                          <a:pt x="46" y="28"/>
                        </a:lnTo>
                        <a:lnTo>
                          <a:pt x="50" y="30"/>
                        </a:lnTo>
                        <a:lnTo>
                          <a:pt x="52" y="32"/>
                        </a:lnTo>
                        <a:lnTo>
                          <a:pt x="50" y="42"/>
                        </a:lnTo>
                        <a:lnTo>
                          <a:pt x="46" y="46"/>
                        </a:lnTo>
                        <a:lnTo>
                          <a:pt x="42" y="52"/>
                        </a:lnTo>
                        <a:lnTo>
                          <a:pt x="40" y="58"/>
                        </a:lnTo>
                        <a:lnTo>
                          <a:pt x="42" y="60"/>
                        </a:lnTo>
                        <a:lnTo>
                          <a:pt x="46" y="64"/>
                        </a:lnTo>
                        <a:lnTo>
                          <a:pt x="54" y="66"/>
                        </a:lnTo>
                        <a:lnTo>
                          <a:pt x="62" y="72"/>
                        </a:lnTo>
                        <a:lnTo>
                          <a:pt x="58" y="76"/>
                        </a:lnTo>
                        <a:lnTo>
                          <a:pt x="58" y="82"/>
                        </a:lnTo>
                        <a:lnTo>
                          <a:pt x="58" y="84"/>
                        </a:lnTo>
                        <a:lnTo>
                          <a:pt x="58" y="90"/>
                        </a:lnTo>
                        <a:lnTo>
                          <a:pt x="50" y="96"/>
                        </a:lnTo>
                        <a:lnTo>
                          <a:pt x="44" y="102"/>
                        </a:lnTo>
                        <a:lnTo>
                          <a:pt x="40" y="108"/>
                        </a:lnTo>
                        <a:lnTo>
                          <a:pt x="40" y="112"/>
                        </a:lnTo>
                        <a:lnTo>
                          <a:pt x="42" y="112"/>
                        </a:lnTo>
                        <a:lnTo>
                          <a:pt x="36" y="124"/>
                        </a:lnTo>
                        <a:lnTo>
                          <a:pt x="32" y="128"/>
                        </a:lnTo>
                        <a:lnTo>
                          <a:pt x="32" y="134"/>
                        </a:lnTo>
                        <a:lnTo>
                          <a:pt x="30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7" name="ïṥľîḋé">
                    <a:extLst>
                      <a:ext uri="{FF2B5EF4-FFF2-40B4-BE49-F238E27FC236}">
                        <a16:creationId xmlns="" xmlns:a16="http://schemas.microsoft.com/office/drawing/2014/main" id="{BE9DF8B9-B275-4830-8EA6-A36C46165C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474" y="2730013"/>
                    <a:ext cx="556395" cy="552017"/>
                  </a:xfrm>
                  <a:custGeom>
                    <a:avLst/>
                    <a:gdLst>
                      <a:gd name="T0" fmla="*/ 2147483647 w 318"/>
                      <a:gd name="T1" fmla="*/ 2147483647 h 332"/>
                      <a:gd name="T2" fmla="*/ 2147483647 w 318"/>
                      <a:gd name="T3" fmla="*/ 2147483647 h 332"/>
                      <a:gd name="T4" fmla="*/ 2147483647 w 318"/>
                      <a:gd name="T5" fmla="*/ 2147483647 h 332"/>
                      <a:gd name="T6" fmla="*/ 2147483647 w 318"/>
                      <a:gd name="T7" fmla="*/ 2147483647 h 332"/>
                      <a:gd name="T8" fmla="*/ 2147483647 w 318"/>
                      <a:gd name="T9" fmla="*/ 2147483647 h 332"/>
                      <a:gd name="T10" fmla="*/ 2147483647 w 318"/>
                      <a:gd name="T11" fmla="*/ 2147483647 h 332"/>
                      <a:gd name="T12" fmla="*/ 2147483647 w 318"/>
                      <a:gd name="T13" fmla="*/ 2147483647 h 332"/>
                      <a:gd name="T14" fmla="*/ 2147483647 w 318"/>
                      <a:gd name="T15" fmla="*/ 2147483647 h 332"/>
                      <a:gd name="T16" fmla="*/ 2147483647 w 318"/>
                      <a:gd name="T17" fmla="*/ 0 h 332"/>
                      <a:gd name="T18" fmla="*/ 2147483647 w 318"/>
                      <a:gd name="T19" fmla="*/ 2147483647 h 332"/>
                      <a:gd name="T20" fmla="*/ 2147483647 w 318"/>
                      <a:gd name="T21" fmla="*/ 2147483647 h 332"/>
                      <a:gd name="T22" fmla="*/ 2147483647 w 318"/>
                      <a:gd name="T23" fmla="*/ 2147483647 h 332"/>
                      <a:gd name="T24" fmla="*/ 2147483647 w 318"/>
                      <a:gd name="T25" fmla="*/ 2147483647 h 332"/>
                      <a:gd name="T26" fmla="*/ 2147483647 w 318"/>
                      <a:gd name="T27" fmla="*/ 2147483647 h 332"/>
                      <a:gd name="T28" fmla="*/ 2147483647 w 318"/>
                      <a:gd name="T29" fmla="*/ 2147483647 h 332"/>
                      <a:gd name="T30" fmla="*/ 2147483647 w 318"/>
                      <a:gd name="T31" fmla="*/ 2147483647 h 332"/>
                      <a:gd name="T32" fmla="*/ 2147483647 w 318"/>
                      <a:gd name="T33" fmla="*/ 2147483647 h 332"/>
                      <a:gd name="T34" fmla="*/ 2147483647 w 318"/>
                      <a:gd name="T35" fmla="*/ 2147483647 h 332"/>
                      <a:gd name="T36" fmla="*/ 2147483647 w 318"/>
                      <a:gd name="T37" fmla="*/ 2147483647 h 332"/>
                      <a:gd name="T38" fmla="*/ 2147483647 w 318"/>
                      <a:gd name="T39" fmla="*/ 2147483647 h 332"/>
                      <a:gd name="T40" fmla="*/ 2147483647 w 318"/>
                      <a:gd name="T41" fmla="*/ 2147483647 h 332"/>
                      <a:gd name="T42" fmla="*/ 2147483647 w 318"/>
                      <a:gd name="T43" fmla="*/ 2147483647 h 332"/>
                      <a:gd name="T44" fmla="*/ 2147483647 w 318"/>
                      <a:gd name="T45" fmla="*/ 2147483647 h 332"/>
                      <a:gd name="T46" fmla="*/ 2147483647 w 318"/>
                      <a:gd name="T47" fmla="*/ 2147483647 h 332"/>
                      <a:gd name="T48" fmla="*/ 2147483647 w 318"/>
                      <a:gd name="T49" fmla="*/ 2147483647 h 332"/>
                      <a:gd name="T50" fmla="*/ 2147483647 w 318"/>
                      <a:gd name="T51" fmla="*/ 2147483647 h 332"/>
                      <a:gd name="T52" fmla="*/ 2147483647 w 318"/>
                      <a:gd name="T53" fmla="*/ 2147483647 h 332"/>
                      <a:gd name="T54" fmla="*/ 2147483647 w 318"/>
                      <a:gd name="T55" fmla="*/ 2147483647 h 332"/>
                      <a:gd name="T56" fmla="*/ 2147483647 w 318"/>
                      <a:gd name="T57" fmla="*/ 2147483647 h 332"/>
                      <a:gd name="T58" fmla="*/ 2147483647 w 318"/>
                      <a:gd name="T59" fmla="*/ 2147483647 h 332"/>
                      <a:gd name="T60" fmla="*/ 2147483647 w 318"/>
                      <a:gd name="T61" fmla="*/ 2147483647 h 332"/>
                      <a:gd name="T62" fmla="*/ 2147483647 w 318"/>
                      <a:gd name="T63" fmla="*/ 2147483647 h 332"/>
                      <a:gd name="T64" fmla="*/ 0 w 318"/>
                      <a:gd name="T65" fmla="*/ 2147483647 h 332"/>
                      <a:gd name="T66" fmla="*/ 2147483647 w 318"/>
                      <a:gd name="T67" fmla="*/ 2147483647 h 332"/>
                      <a:gd name="T68" fmla="*/ 2147483647 w 318"/>
                      <a:gd name="T69" fmla="*/ 2147483647 h 332"/>
                      <a:gd name="T70" fmla="*/ 2147483647 w 318"/>
                      <a:gd name="T71" fmla="*/ 2147483647 h 332"/>
                      <a:gd name="T72" fmla="*/ 2147483647 w 318"/>
                      <a:gd name="T73" fmla="*/ 2147483647 h 332"/>
                      <a:gd name="T74" fmla="*/ 2147483647 w 318"/>
                      <a:gd name="T75" fmla="*/ 2147483647 h 332"/>
                      <a:gd name="T76" fmla="*/ 2147483647 w 318"/>
                      <a:gd name="T77" fmla="*/ 2147483647 h 332"/>
                      <a:gd name="T78" fmla="*/ 2147483647 w 318"/>
                      <a:gd name="T79" fmla="*/ 2147483647 h 332"/>
                      <a:gd name="T80" fmla="*/ 2147483647 w 318"/>
                      <a:gd name="T81" fmla="*/ 2147483647 h 332"/>
                      <a:gd name="T82" fmla="*/ 2147483647 w 318"/>
                      <a:gd name="T83" fmla="*/ 2147483647 h 332"/>
                      <a:gd name="T84" fmla="*/ 2147483647 w 318"/>
                      <a:gd name="T85" fmla="*/ 2147483647 h 332"/>
                      <a:gd name="T86" fmla="*/ 2147483647 w 318"/>
                      <a:gd name="T87" fmla="*/ 2147483647 h 33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318"/>
                      <a:gd name="T133" fmla="*/ 0 h 332"/>
                      <a:gd name="T134" fmla="*/ 318 w 318"/>
                      <a:gd name="T135" fmla="*/ 332 h 33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318" h="332">
                        <a:moveTo>
                          <a:pt x="98" y="36"/>
                        </a:moveTo>
                        <a:lnTo>
                          <a:pt x="110" y="34"/>
                        </a:lnTo>
                        <a:lnTo>
                          <a:pt x="116" y="30"/>
                        </a:lnTo>
                        <a:lnTo>
                          <a:pt x="124" y="26"/>
                        </a:lnTo>
                        <a:lnTo>
                          <a:pt x="132" y="20"/>
                        </a:lnTo>
                        <a:lnTo>
                          <a:pt x="146" y="14"/>
                        </a:lnTo>
                        <a:lnTo>
                          <a:pt x="166" y="8"/>
                        </a:lnTo>
                        <a:lnTo>
                          <a:pt x="186" y="4"/>
                        </a:lnTo>
                        <a:lnTo>
                          <a:pt x="198" y="4"/>
                        </a:lnTo>
                        <a:lnTo>
                          <a:pt x="202" y="4"/>
                        </a:lnTo>
                        <a:lnTo>
                          <a:pt x="206" y="6"/>
                        </a:lnTo>
                        <a:lnTo>
                          <a:pt x="210" y="8"/>
                        </a:lnTo>
                        <a:lnTo>
                          <a:pt x="214" y="8"/>
                        </a:lnTo>
                        <a:lnTo>
                          <a:pt x="220" y="6"/>
                        </a:lnTo>
                        <a:lnTo>
                          <a:pt x="222" y="4"/>
                        </a:lnTo>
                        <a:lnTo>
                          <a:pt x="224" y="2"/>
                        </a:lnTo>
                        <a:lnTo>
                          <a:pt x="230" y="0"/>
                        </a:lnTo>
                        <a:lnTo>
                          <a:pt x="248" y="0"/>
                        </a:lnTo>
                        <a:lnTo>
                          <a:pt x="260" y="0"/>
                        </a:lnTo>
                        <a:lnTo>
                          <a:pt x="258" y="10"/>
                        </a:lnTo>
                        <a:lnTo>
                          <a:pt x="256" y="22"/>
                        </a:lnTo>
                        <a:lnTo>
                          <a:pt x="256" y="34"/>
                        </a:lnTo>
                        <a:lnTo>
                          <a:pt x="256" y="40"/>
                        </a:lnTo>
                        <a:lnTo>
                          <a:pt x="254" y="48"/>
                        </a:lnTo>
                        <a:lnTo>
                          <a:pt x="252" y="52"/>
                        </a:lnTo>
                        <a:lnTo>
                          <a:pt x="248" y="54"/>
                        </a:lnTo>
                        <a:lnTo>
                          <a:pt x="246" y="56"/>
                        </a:lnTo>
                        <a:lnTo>
                          <a:pt x="246" y="60"/>
                        </a:lnTo>
                        <a:lnTo>
                          <a:pt x="246" y="66"/>
                        </a:lnTo>
                        <a:lnTo>
                          <a:pt x="250" y="72"/>
                        </a:lnTo>
                        <a:lnTo>
                          <a:pt x="254" y="76"/>
                        </a:lnTo>
                        <a:lnTo>
                          <a:pt x="256" y="80"/>
                        </a:lnTo>
                        <a:lnTo>
                          <a:pt x="260" y="84"/>
                        </a:lnTo>
                        <a:lnTo>
                          <a:pt x="264" y="90"/>
                        </a:lnTo>
                        <a:lnTo>
                          <a:pt x="268" y="96"/>
                        </a:lnTo>
                        <a:lnTo>
                          <a:pt x="272" y="102"/>
                        </a:lnTo>
                        <a:lnTo>
                          <a:pt x="276" y="128"/>
                        </a:lnTo>
                        <a:lnTo>
                          <a:pt x="276" y="126"/>
                        </a:lnTo>
                        <a:lnTo>
                          <a:pt x="278" y="132"/>
                        </a:lnTo>
                        <a:lnTo>
                          <a:pt x="278" y="138"/>
                        </a:lnTo>
                        <a:lnTo>
                          <a:pt x="280" y="144"/>
                        </a:lnTo>
                        <a:lnTo>
                          <a:pt x="282" y="150"/>
                        </a:lnTo>
                        <a:lnTo>
                          <a:pt x="282" y="158"/>
                        </a:lnTo>
                        <a:lnTo>
                          <a:pt x="284" y="190"/>
                        </a:lnTo>
                        <a:lnTo>
                          <a:pt x="280" y="194"/>
                        </a:lnTo>
                        <a:lnTo>
                          <a:pt x="278" y="202"/>
                        </a:lnTo>
                        <a:lnTo>
                          <a:pt x="280" y="206"/>
                        </a:lnTo>
                        <a:lnTo>
                          <a:pt x="282" y="210"/>
                        </a:lnTo>
                        <a:lnTo>
                          <a:pt x="288" y="222"/>
                        </a:lnTo>
                        <a:lnTo>
                          <a:pt x="290" y="228"/>
                        </a:lnTo>
                        <a:lnTo>
                          <a:pt x="296" y="232"/>
                        </a:lnTo>
                        <a:lnTo>
                          <a:pt x="306" y="236"/>
                        </a:lnTo>
                        <a:lnTo>
                          <a:pt x="310" y="238"/>
                        </a:lnTo>
                        <a:lnTo>
                          <a:pt x="314" y="244"/>
                        </a:lnTo>
                        <a:lnTo>
                          <a:pt x="318" y="252"/>
                        </a:lnTo>
                        <a:lnTo>
                          <a:pt x="248" y="300"/>
                        </a:lnTo>
                        <a:lnTo>
                          <a:pt x="220" y="328"/>
                        </a:lnTo>
                        <a:lnTo>
                          <a:pt x="182" y="332"/>
                        </a:lnTo>
                        <a:lnTo>
                          <a:pt x="182" y="318"/>
                        </a:lnTo>
                        <a:lnTo>
                          <a:pt x="170" y="314"/>
                        </a:lnTo>
                        <a:lnTo>
                          <a:pt x="160" y="310"/>
                        </a:lnTo>
                        <a:lnTo>
                          <a:pt x="152" y="302"/>
                        </a:lnTo>
                        <a:lnTo>
                          <a:pt x="148" y="298"/>
                        </a:lnTo>
                        <a:lnTo>
                          <a:pt x="148" y="294"/>
                        </a:lnTo>
                        <a:lnTo>
                          <a:pt x="0" y="182"/>
                        </a:lnTo>
                        <a:lnTo>
                          <a:pt x="0" y="160"/>
                        </a:lnTo>
                        <a:lnTo>
                          <a:pt x="8" y="148"/>
                        </a:lnTo>
                        <a:lnTo>
                          <a:pt x="18" y="144"/>
                        </a:lnTo>
                        <a:lnTo>
                          <a:pt x="32" y="138"/>
                        </a:lnTo>
                        <a:lnTo>
                          <a:pt x="48" y="132"/>
                        </a:lnTo>
                        <a:lnTo>
                          <a:pt x="54" y="128"/>
                        </a:lnTo>
                        <a:lnTo>
                          <a:pt x="56" y="124"/>
                        </a:lnTo>
                        <a:lnTo>
                          <a:pt x="60" y="118"/>
                        </a:lnTo>
                        <a:lnTo>
                          <a:pt x="66" y="116"/>
                        </a:lnTo>
                        <a:lnTo>
                          <a:pt x="70" y="114"/>
                        </a:lnTo>
                        <a:lnTo>
                          <a:pt x="72" y="112"/>
                        </a:lnTo>
                        <a:lnTo>
                          <a:pt x="72" y="110"/>
                        </a:lnTo>
                        <a:lnTo>
                          <a:pt x="72" y="102"/>
                        </a:lnTo>
                        <a:lnTo>
                          <a:pt x="80" y="100"/>
                        </a:lnTo>
                        <a:lnTo>
                          <a:pt x="84" y="96"/>
                        </a:lnTo>
                        <a:lnTo>
                          <a:pt x="90" y="92"/>
                        </a:lnTo>
                        <a:lnTo>
                          <a:pt x="96" y="92"/>
                        </a:lnTo>
                        <a:lnTo>
                          <a:pt x="106" y="92"/>
                        </a:lnTo>
                        <a:lnTo>
                          <a:pt x="110" y="92"/>
                        </a:lnTo>
                        <a:lnTo>
                          <a:pt x="112" y="90"/>
                        </a:lnTo>
                        <a:lnTo>
                          <a:pt x="112" y="86"/>
                        </a:lnTo>
                        <a:lnTo>
                          <a:pt x="104" y="60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8" name="iṡḻiďê">
                    <a:extLst>
                      <a:ext uri="{FF2B5EF4-FFF2-40B4-BE49-F238E27FC236}">
                        <a16:creationId xmlns="" xmlns:a16="http://schemas.microsoft.com/office/drawing/2014/main" id="{52DBBAE7-FFAB-4ED8-9B34-F2F5E2AC74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8411" y="2769244"/>
                    <a:ext cx="314005" cy="256394"/>
                  </a:xfrm>
                  <a:custGeom>
                    <a:avLst/>
                    <a:gdLst>
                      <a:gd name="T0" fmla="*/ 2147483647 w 180"/>
                      <a:gd name="T1" fmla="*/ 2147483647 h 154"/>
                      <a:gd name="T2" fmla="*/ 2147483647 w 180"/>
                      <a:gd name="T3" fmla="*/ 2147483647 h 154"/>
                      <a:gd name="T4" fmla="*/ 2147483647 w 180"/>
                      <a:gd name="T5" fmla="*/ 2147483647 h 154"/>
                      <a:gd name="T6" fmla="*/ 2147483647 w 180"/>
                      <a:gd name="T7" fmla="*/ 2147483647 h 154"/>
                      <a:gd name="T8" fmla="*/ 2147483647 w 180"/>
                      <a:gd name="T9" fmla="*/ 2147483647 h 154"/>
                      <a:gd name="T10" fmla="*/ 2147483647 w 180"/>
                      <a:gd name="T11" fmla="*/ 2147483647 h 154"/>
                      <a:gd name="T12" fmla="*/ 2147483647 w 180"/>
                      <a:gd name="T13" fmla="*/ 2147483647 h 154"/>
                      <a:gd name="T14" fmla="*/ 2147483647 w 180"/>
                      <a:gd name="T15" fmla="*/ 2147483647 h 154"/>
                      <a:gd name="T16" fmla="*/ 2147483647 w 180"/>
                      <a:gd name="T17" fmla="*/ 2147483647 h 154"/>
                      <a:gd name="T18" fmla="*/ 2147483647 w 180"/>
                      <a:gd name="T19" fmla="*/ 2147483647 h 154"/>
                      <a:gd name="T20" fmla="*/ 2147483647 w 180"/>
                      <a:gd name="T21" fmla="*/ 2147483647 h 154"/>
                      <a:gd name="T22" fmla="*/ 2147483647 w 180"/>
                      <a:gd name="T23" fmla="*/ 2147483647 h 154"/>
                      <a:gd name="T24" fmla="*/ 2147483647 w 180"/>
                      <a:gd name="T25" fmla="*/ 2147483647 h 154"/>
                      <a:gd name="T26" fmla="*/ 2147483647 w 180"/>
                      <a:gd name="T27" fmla="*/ 2147483647 h 154"/>
                      <a:gd name="T28" fmla="*/ 2147483647 w 180"/>
                      <a:gd name="T29" fmla="*/ 2147483647 h 154"/>
                      <a:gd name="T30" fmla="*/ 2147483647 w 180"/>
                      <a:gd name="T31" fmla="*/ 2147483647 h 154"/>
                      <a:gd name="T32" fmla="*/ 2147483647 w 180"/>
                      <a:gd name="T33" fmla="*/ 2147483647 h 154"/>
                      <a:gd name="T34" fmla="*/ 2147483647 w 180"/>
                      <a:gd name="T35" fmla="*/ 2147483647 h 154"/>
                      <a:gd name="T36" fmla="*/ 2147483647 w 180"/>
                      <a:gd name="T37" fmla="*/ 2147483647 h 154"/>
                      <a:gd name="T38" fmla="*/ 2147483647 w 180"/>
                      <a:gd name="T39" fmla="*/ 2147483647 h 154"/>
                      <a:gd name="T40" fmla="*/ 2147483647 w 180"/>
                      <a:gd name="T41" fmla="*/ 2147483647 h 154"/>
                      <a:gd name="T42" fmla="*/ 2147483647 w 180"/>
                      <a:gd name="T43" fmla="*/ 2147483647 h 154"/>
                      <a:gd name="T44" fmla="*/ 2147483647 w 180"/>
                      <a:gd name="T45" fmla="*/ 2147483647 h 154"/>
                      <a:gd name="T46" fmla="*/ 2147483647 w 180"/>
                      <a:gd name="T47" fmla="*/ 2147483647 h 154"/>
                      <a:gd name="T48" fmla="*/ 2147483647 w 180"/>
                      <a:gd name="T49" fmla="*/ 2147483647 h 154"/>
                      <a:gd name="T50" fmla="*/ 2147483647 w 180"/>
                      <a:gd name="T51" fmla="*/ 2147483647 h 154"/>
                      <a:gd name="T52" fmla="*/ 2147483647 w 180"/>
                      <a:gd name="T53" fmla="*/ 2147483647 h 154"/>
                      <a:gd name="T54" fmla="*/ 2147483647 w 180"/>
                      <a:gd name="T55" fmla="*/ 2147483647 h 154"/>
                      <a:gd name="T56" fmla="*/ 2147483647 w 180"/>
                      <a:gd name="T57" fmla="*/ 2147483647 h 154"/>
                      <a:gd name="T58" fmla="*/ 2147483647 w 180"/>
                      <a:gd name="T59" fmla="*/ 2147483647 h 154"/>
                      <a:gd name="T60" fmla="*/ 2147483647 w 180"/>
                      <a:gd name="T61" fmla="*/ 2147483647 h 154"/>
                      <a:gd name="T62" fmla="*/ 2147483647 w 180"/>
                      <a:gd name="T63" fmla="*/ 0 h 154"/>
                      <a:gd name="T64" fmla="*/ 2147483647 w 180"/>
                      <a:gd name="T65" fmla="*/ 2147483647 h 154"/>
                      <a:gd name="T66" fmla="*/ 2147483647 w 180"/>
                      <a:gd name="T67" fmla="*/ 2147483647 h 154"/>
                      <a:gd name="T68" fmla="*/ 2147483647 w 180"/>
                      <a:gd name="T69" fmla="*/ 2147483647 h 154"/>
                      <a:gd name="T70" fmla="*/ 2147483647 w 180"/>
                      <a:gd name="T71" fmla="*/ 2147483647 h 154"/>
                      <a:gd name="T72" fmla="*/ 2147483647 w 180"/>
                      <a:gd name="T73" fmla="*/ 2147483647 h 154"/>
                      <a:gd name="T74" fmla="*/ 2147483647 w 180"/>
                      <a:gd name="T75" fmla="*/ 2147483647 h 154"/>
                      <a:gd name="T76" fmla="*/ 2147483647 w 180"/>
                      <a:gd name="T77" fmla="*/ 2147483647 h 154"/>
                      <a:gd name="T78" fmla="*/ 2147483647 w 180"/>
                      <a:gd name="T79" fmla="*/ 2147483647 h 154"/>
                      <a:gd name="T80" fmla="*/ 2147483647 w 180"/>
                      <a:gd name="T81" fmla="*/ 2147483647 h 154"/>
                      <a:gd name="T82" fmla="*/ 2147483647 w 180"/>
                      <a:gd name="T83" fmla="*/ 2147483647 h 154"/>
                      <a:gd name="T84" fmla="*/ 2147483647 w 180"/>
                      <a:gd name="T85" fmla="*/ 2147483647 h 154"/>
                      <a:gd name="T86" fmla="*/ 2147483647 w 180"/>
                      <a:gd name="T87" fmla="*/ 2147483647 h 154"/>
                      <a:gd name="T88" fmla="*/ 2147483647 w 180"/>
                      <a:gd name="T89" fmla="*/ 2147483647 h 154"/>
                      <a:gd name="T90" fmla="*/ 2147483647 w 180"/>
                      <a:gd name="T91" fmla="*/ 2147483647 h 154"/>
                      <a:gd name="T92" fmla="*/ 2147483647 w 180"/>
                      <a:gd name="T93" fmla="*/ 2147483647 h 154"/>
                      <a:gd name="T94" fmla="*/ 2147483647 w 180"/>
                      <a:gd name="T95" fmla="*/ 2147483647 h 154"/>
                      <a:gd name="T96" fmla="*/ 2147483647 w 180"/>
                      <a:gd name="T97" fmla="*/ 2147483647 h 154"/>
                      <a:gd name="T98" fmla="*/ 2147483647 w 180"/>
                      <a:gd name="T99" fmla="*/ 2147483647 h 154"/>
                      <a:gd name="T100" fmla="*/ 2147483647 w 180"/>
                      <a:gd name="T101" fmla="*/ 2147483647 h 154"/>
                      <a:gd name="T102" fmla="*/ 2147483647 w 180"/>
                      <a:gd name="T103" fmla="*/ 2147483647 h 154"/>
                      <a:gd name="T104" fmla="*/ 2147483647 w 180"/>
                      <a:gd name="T105" fmla="*/ 2147483647 h 154"/>
                      <a:gd name="T106" fmla="*/ 0 w 180"/>
                      <a:gd name="T107" fmla="*/ 2147483647 h 154"/>
                      <a:gd name="T108" fmla="*/ 2147483647 w 180"/>
                      <a:gd name="T109" fmla="*/ 2147483647 h 15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80"/>
                      <a:gd name="T166" fmla="*/ 0 h 154"/>
                      <a:gd name="T167" fmla="*/ 180 w 180"/>
                      <a:gd name="T168" fmla="*/ 154 h 15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80" h="154">
                        <a:moveTo>
                          <a:pt x="68" y="152"/>
                        </a:moveTo>
                        <a:lnTo>
                          <a:pt x="68" y="136"/>
                        </a:lnTo>
                        <a:lnTo>
                          <a:pt x="76" y="124"/>
                        </a:lnTo>
                        <a:lnTo>
                          <a:pt x="86" y="120"/>
                        </a:lnTo>
                        <a:lnTo>
                          <a:pt x="100" y="114"/>
                        </a:lnTo>
                        <a:lnTo>
                          <a:pt x="116" y="108"/>
                        </a:lnTo>
                        <a:lnTo>
                          <a:pt x="122" y="104"/>
                        </a:lnTo>
                        <a:lnTo>
                          <a:pt x="124" y="100"/>
                        </a:lnTo>
                        <a:lnTo>
                          <a:pt x="128" y="94"/>
                        </a:lnTo>
                        <a:lnTo>
                          <a:pt x="134" y="92"/>
                        </a:lnTo>
                        <a:lnTo>
                          <a:pt x="138" y="90"/>
                        </a:lnTo>
                        <a:lnTo>
                          <a:pt x="140" y="88"/>
                        </a:lnTo>
                        <a:lnTo>
                          <a:pt x="140" y="86"/>
                        </a:lnTo>
                        <a:lnTo>
                          <a:pt x="140" y="78"/>
                        </a:lnTo>
                        <a:lnTo>
                          <a:pt x="148" y="76"/>
                        </a:lnTo>
                        <a:lnTo>
                          <a:pt x="152" y="72"/>
                        </a:lnTo>
                        <a:lnTo>
                          <a:pt x="158" y="68"/>
                        </a:lnTo>
                        <a:lnTo>
                          <a:pt x="164" y="68"/>
                        </a:lnTo>
                        <a:lnTo>
                          <a:pt x="174" y="68"/>
                        </a:lnTo>
                        <a:lnTo>
                          <a:pt x="178" y="68"/>
                        </a:lnTo>
                        <a:lnTo>
                          <a:pt x="180" y="66"/>
                        </a:lnTo>
                        <a:lnTo>
                          <a:pt x="180" y="62"/>
                        </a:lnTo>
                        <a:lnTo>
                          <a:pt x="172" y="36"/>
                        </a:lnTo>
                        <a:lnTo>
                          <a:pt x="164" y="12"/>
                        </a:lnTo>
                        <a:lnTo>
                          <a:pt x="166" y="12"/>
                        </a:lnTo>
                        <a:lnTo>
                          <a:pt x="148" y="14"/>
                        </a:lnTo>
                        <a:lnTo>
                          <a:pt x="136" y="12"/>
                        </a:lnTo>
                        <a:lnTo>
                          <a:pt x="126" y="10"/>
                        </a:lnTo>
                        <a:lnTo>
                          <a:pt x="124" y="8"/>
                        </a:lnTo>
                        <a:lnTo>
                          <a:pt x="124" y="4"/>
                        </a:lnTo>
                        <a:lnTo>
                          <a:pt x="122" y="2"/>
                        </a:lnTo>
                        <a:lnTo>
                          <a:pt x="118" y="0"/>
                        </a:lnTo>
                        <a:lnTo>
                          <a:pt x="114" y="2"/>
                        </a:lnTo>
                        <a:lnTo>
                          <a:pt x="110" y="4"/>
                        </a:lnTo>
                        <a:lnTo>
                          <a:pt x="106" y="14"/>
                        </a:lnTo>
                        <a:lnTo>
                          <a:pt x="102" y="26"/>
                        </a:lnTo>
                        <a:lnTo>
                          <a:pt x="98" y="32"/>
                        </a:lnTo>
                        <a:lnTo>
                          <a:pt x="92" y="40"/>
                        </a:lnTo>
                        <a:lnTo>
                          <a:pt x="82" y="44"/>
                        </a:lnTo>
                        <a:lnTo>
                          <a:pt x="74" y="52"/>
                        </a:lnTo>
                        <a:lnTo>
                          <a:pt x="66" y="58"/>
                        </a:lnTo>
                        <a:lnTo>
                          <a:pt x="62" y="64"/>
                        </a:lnTo>
                        <a:lnTo>
                          <a:pt x="60" y="70"/>
                        </a:lnTo>
                        <a:lnTo>
                          <a:pt x="60" y="82"/>
                        </a:lnTo>
                        <a:lnTo>
                          <a:pt x="58" y="94"/>
                        </a:lnTo>
                        <a:lnTo>
                          <a:pt x="54" y="108"/>
                        </a:lnTo>
                        <a:lnTo>
                          <a:pt x="50" y="114"/>
                        </a:lnTo>
                        <a:lnTo>
                          <a:pt x="44" y="118"/>
                        </a:lnTo>
                        <a:lnTo>
                          <a:pt x="32" y="130"/>
                        </a:lnTo>
                        <a:lnTo>
                          <a:pt x="24" y="136"/>
                        </a:lnTo>
                        <a:lnTo>
                          <a:pt x="18" y="140"/>
                        </a:lnTo>
                        <a:lnTo>
                          <a:pt x="12" y="142"/>
                        </a:lnTo>
                        <a:lnTo>
                          <a:pt x="4" y="146"/>
                        </a:lnTo>
                        <a:lnTo>
                          <a:pt x="0" y="154"/>
                        </a:lnTo>
                        <a:lnTo>
                          <a:pt x="68" y="1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09" name="îṧlïḑè">
                    <a:extLst>
                      <a:ext uri="{FF2B5EF4-FFF2-40B4-BE49-F238E27FC236}">
                        <a16:creationId xmlns="" xmlns:a16="http://schemas.microsoft.com/office/drawing/2014/main" id="{B5767CC6-D5B7-40BA-ADD6-A220A20439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220354" cy="196148"/>
                  </a:xfrm>
                  <a:custGeom>
                    <a:avLst/>
                    <a:gdLst>
                      <a:gd name="T0" fmla="*/ 2147483647 w 126"/>
                      <a:gd name="T1" fmla="*/ 0 h 116"/>
                      <a:gd name="T2" fmla="*/ 2147483647 w 126"/>
                      <a:gd name="T3" fmla="*/ 2147483647 h 116"/>
                      <a:gd name="T4" fmla="*/ 2147483647 w 126"/>
                      <a:gd name="T5" fmla="*/ 2147483647 h 116"/>
                      <a:gd name="T6" fmla="*/ 2147483647 w 126"/>
                      <a:gd name="T7" fmla="*/ 2147483647 h 116"/>
                      <a:gd name="T8" fmla="*/ 2147483647 w 126"/>
                      <a:gd name="T9" fmla="*/ 2147483647 h 116"/>
                      <a:gd name="T10" fmla="*/ 2147483647 w 126"/>
                      <a:gd name="T11" fmla="*/ 2147483647 h 116"/>
                      <a:gd name="T12" fmla="*/ 2147483647 w 126"/>
                      <a:gd name="T13" fmla="*/ 2147483647 h 116"/>
                      <a:gd name="T14" fmla="*/ 0 w 126"/>
                      <a:gd name="T15" fmla="*/ 2147483647 h 116"/>
                      <a:gd name="T16" fmla="*/ 0 w 126"/>
                      <a:gd name="T17" fmla="*/ 2147483647 h 116"/>
                      <a:gd name="T18" fmla="*/ 2147483647 w 126"/>
                      <a:gd name="T19" fmla="*/ 2147483647 h 116"/>
                      <a:gd name="T20" fmla="*/ 2147483647 w 126"/>
                      <a:gd name="T21" fmla="*/ 2147483647 h 116"/>
                      <a:gd name="T22" fmla="*/ 2147483647 w 126"/>
                      <a:gd name="T23" fmla="*/ 2147483647 h 116"/>
                      <a:gd name="T24" fmla="*/ 2147483647 w 126"/>
                      <a:gd name="T25" fmla="*/ 2147483647 h 116"/>
                      <a:gd name="T26" fmla="*/ 2147483647 w 126"/>
                      <a:gd name="T27" fmla="*/ 2147483647 h 116"/>
                      <a:gd name="T28" fmla="*/ 2147483647 w 126"/>
                      <a:gd name="T29" fmla="*/ 2147483647 h 116"/>
                      <a:gd name="T30" fmla="*/ 2147483647 w 126"/>
                      <a:gd name="T31" fmla="*/ 2147483647 h 116"/>
                      <a:gd name="T32" fmla="*/ 2147483647 w 126"/>
                      <a:gd name="T33" fmla="*/ 2147483647 h 116"/>
                      <a:gd name="T34" fmla="*/ 2147483647 w 126"/>
                      <a:gd name="T35" fmla="*/ 0 h 1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126"/>
                      <a:gd name="T55" fmla="*/ 0 h 116"/>
                      <a:gd name="T56" fmla="*/ 126 w 126"/>
                      <a:gd name="T57" fmla="*/ 116 h 1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126" h="116">
                        <a:moveTo>
                          <a:pt x="126" y="0"/>
                        </a:move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0" y="108"/>
                        </a:lnTo>
                        <a:lnTo>
                          <a:pt x="2" y="100"/>
                        </a:lnTo>
                        <a:lnTo>
                          <a:pt x="10" y="88"/>
                        </a:lnTo>
                        <a:lnTo>
                          <a:pt x="20" y="74"/>
                        </a:lnTo>
                        <a:lnTo>
                          <a:pt x="24" y="66"/>
                        </a:lnTo>
                        <a:lnTo>
                          <a:pt x="38" y="42"/>
                        </a:lnTo>
                        <a:lnTo>
                          <a:pt x="50" y="20"/>
                        </a:lnTo>
                        <a:lnTo>
                          <a:pt x="56" y="12"/>
                        </a:lnTo>
                        <a:lnTo>
                          <a:pt x="60" y="2"/>
                        </a:lnTo>
                        <a:lnTo>
                          <a:pt x="1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0" name="ïṡ1ïďê">
                    <a:extLst>
                      <a:ext uri="{FF2B5EF4-FFF2-40B4-BE49-F238E27FC236}">
                        <a16:creationId xmlns="" xmlns:a16="http://schemas.microsoft.com/office/drawing/2014/main" id="{B3B01758-FA85-4E83-91B5-E640E9D3BF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021434"/>
                    <a:ext cx="325022" cy="399301"/>
                  </a:xfrm>
                  <a:custGeom>
                    <a:avLst/>
                    <a:gdLst>
                      <a:gd name="T0" fmla="*/ 2147483647 w 186"/>
                      <a:gd name="T1" fmla="*/ 0 h 238"/>
                      <a:gd name="T2" fmla="*/ 2147483647 w 186"/>
                      <a:gd name="T3" fmla="*/ 0 h 238"/>
                      <a:gd name="T4" fmla="*/ 2147483647 w 186"/>
                      <a:gd name="T5" fmla="*/ 2147483647 h 238"/>
                      <a:gd name="T6" fmla="*/ 2147483647 w 186"/>
                      <a:gd name="T7" fmla="*/ 2147483647 h 238"/>
                      <a:gd name="T8" fmla="*/ 2147483647 w 186"/>
                      <a:gd name="T9" fmla="*/ 2147483647 h 238"/>
                      <a:gd name="T10" fmla="*/ 2147483647 w 186"/>
                      <a:gd name="T11" fmla="*/ 2147483647 h 238"/>
                      <a:gd name="T12" fmla="*/ 2147483647 w 186"/>
                      <a:gd name="T13" fmla="*/ 2147483647 h 238"/>
                      <a:gd name="T14" fmla="*/ 2147483647 w 186"/>
                      <a:gd name="T15" fmla="*/ 2147483647 h 238"/>
                      <a:gd name="T16" fmla="*/ 0 w 186"/>
                      <a:gd name="T17" fmla="*/ 2147483647 h 238"/>
                      <a:gd name="T18" fmla="*/ 2147483647 w 186"/>
                      <a:gd name="T19" fmla="*/ 2147483647 h 238"/>
                      <a:gd name="T20" fmla="*/ 2147483647 w 186"/>
                      <a:gd name="T21" fmla="*/ 2147483647 h 238"/>
                      <a:gd name="T22" fmla="*/ 2147483647 w 186"/>
                      <a:gd name="T23" fmla="*/ 2147483647 h 238"/>
                      <a:gd name="T24" fmla="*/ 2147483647 w 186"/>
                      <a:gd name="T25" fmla="*/ 2147483647 h 238"/>
                      <a:gd name="T26" fmla="*/ 2147483647 w 186"/>
                      <a:gd name="T27" fmla="*/ 2147483647 h 238"/>
                      <a:gd name="T28" fmla="*/ 2147483647 w 186"/>
                      <a:gd name="T29" fmla="*/ 2147483647 h 238"/>
                      <a:gd name="T30" fmla="*/ 2147483647 w 186"/>
                      <a:gd name="T31" fmla="*/ 2147483647 h 238"/>
                      <a:gd name="T32" fmla="*/ 2147483647 w 186"/>
                      <a:gd name="T33" fmla="*/ 2147483647 h 238"/>
                      <a:gd name="T34" fmla="*/ 2147483647 w 186"/>
                      <a:gd name="T35" fmla="*/ 2147483647 h 238"/>
                      <a:gd name="T36" fmla="*/ 2147483647 w 186"/>
                      <a:gd name="T37" fmla="*/ 2147483647 h 238"/>
                      <a:gd name="T38" fmla="*/ 2147483647 w 186"/>
                      <a:gd name="T39" fmla="*/ 2147483647 h 238"/>
                      <a:gd name="T40" fmla="*/ 2147483647 w 186"/>
                      <a:gd name="T41" fmla="*/ 2147483647 h 238"/>
                      <a:gd name="T42" fmla="*/ 2147483647 w 186"/>
                      <a:gd name="T43" fmla="*/ 2147483647 h 238"/>
                      <a:gd name="T44" fmla="*/ 2147483647 w 186"/>
                      <a:gd name="T45" fmla="*/ 2147483647 h 238"/>
                      <a:gd name="T46" fmla="*/ 2147483647 w 186"/>
                      <a:gd name="T47" fmla="*/ 2147483647 h 238"/>
                      <a:gd name="T48" fmla="*/ 2147483647 w 186"/>
                      <a:gd name="T49" fmla="*/ 2147483647 h 238"/>
                      <a:gd name="T50" fmla="*/ 2147483647 w 186"/>
                      <a:gd name="T51" fmla="*/ 2147483647 h 238"/>
                      <a:gd name="T52" fmla="*/ 2147483647 w 186"/>
                      <a:gd name="T53" fmla="*/ 2147483647 h 238"/>
                      <a:gd name="T54" fmla="*/ 2147483647 w 186"/>
                      <a:gd name="T55" fmla="*/ 2147483647 h 238"/>
                      <a:gd name="T56" fmla="*/ 2147483647 w 186"/>
                      <a:gd name="T57" fmla="*/ 2147483647 h 238"/>
                      <a:gd name="T58" fmla="*/ 2147483647 w 186"/>
                      <a:gd name="T59" fmla="*/ 2147483647 h 238"/>
                      <a:gd name="T60" fmla="*/ 2147483647 w 186"/>
                      <a:gd name="T61" fmla="*/ 2147483647 h 238"/>
                      <a:gd name="T62" fmla="*/ 2147483647 w 186"/>
                      <a:gd name="T63" fmla="*/ 2147483647 h 238"/>
                      <a:gd name="T64" fmla="*/ 2147483647 w 186"/>
                      <a:gd name="T65" fmla="*/ 2147483647 h 238"/>
                      <a:gd name="T66" fmla="*/ 2147483647 w 186"/>
                      <a:gd name="T67" fmla="*/ 2147483647 h 238"/>
                      <a:gd name="T68" fmla="*/ 2147483647 w 186"/>
                      <a:gd name="T69" fmla="*/ 2147483647 h 238"/>
                      <a:gd name="T70" fmla="*/ 2147483647 w 186"/>
                      <a:gd name="T71" fmla="*/ 2147483647 h 238"/>
                      <a:gd name="T72" fmla="*/ 2147483647 w 186"/>
                      <a:gd name="T73" fmla="*/ 2147483647 h 238"/>
                      <a:gd name="T74" fmla="*/ 2147483647 w 186"/>
                      <a:gd name="T75" fmla="*/ 2147483647 h 238"/>
                      <a:gd name="T76" fmla="*/ 2147483647 w 186"/>
                      <a:gd name="T77" fmla="*/ 2147483647 h 238"/>
                      <a:gd name="T78" fmla="*/ 2147483647 w 186"/>
                      <a:gd name="T79" fmla="*/ 2147483647 h 238"/>
                      <a:gd name="T80" fmla="*/ 2147483647 w 186"/>
                      <a:gd name="T81" fmla="*/ 2147483647 h 238"/>
                      <a:gd name="T82" fmla="*/ 2147483647 w 186"/>
                      <a:gd name="T83" fmla="*/ 2147483647 h 238"/>
                      <a:gd name="T84" fmla="*/ 2147483647 w 186"/>
                      <a:gd name="T85" fmla="*/ 2147483647 h 238"/>
                      <a:gd name="T86" fmla="*/ 2147483647 w 186"/>
                      <a:gd name="T87" fmla="*/ 2147483647 h 238"/>
                      <a:gd name="T88" fmla="*/ 2147483647 w 186"/>
                      <a:gd name="T89" fmla="*/ 2147483647 h 238"/>
                      <a:gd name="T90" fmla="*/ 2147483647 w 186"/>
                      <a:gd name="T91" fmla="*/ 2147483647 h 238"/>
                      <a:gd name="T92" fmla="*/ 2147483647 w 186"/>
                      <a:gd name="T93" fmla="*/ 2147483647 h 238"/>
                      <a:gd name="T94" fmla="*/ 2147483647 w 186"/>
                      <a:gd name="T95" fmla="*/ 2147483647 h 238"/>
                      <a:gd name="T96" fmla="*/ 2147483647 w 186"/>
                      <a:gd name="T97" fmla="*/ 2147483647 h 238"/>
                      <a:gd name="T98" fmla="*/ 2147483647 w 186"/>
                      <a:gd name="T99" fmla="*/ 2147483647 h 238"/>
                      <a:gd name="T100" fmla="*/ 2147483647 w 186"/>
                      <a:gd name="T101" fmla="*/ 2147483647 h 238"/>
                      <a:gd name="T102" fmla="*/ 2147483647 w 186"/>
                      <a:gd name="T103" fmla="*/ 2147483647 h 238"/>
                      <a:gd name="T104" fmla="*/ 2147483647 w 186"/>
                      <a:gd name="T105" fmla="*/ 2147483647 h 238"/>
                      <a:gd name="T106" fmla="*/ 2147483647 w 186"/>
                      <a:gd name="T107" fmla="*/ 2147483647 h 238"/>
                      <a:gd name="T108" fmla="*/ 2147483647 w 186"/>
                      <a:gd name="T109" fmla="*/ 2147483647 h 238"/>
                      <a:gd name="T110" fmla="*/ 2147483647 w 186"/>
                      <a:gd name="T111" fmla="*/ 2147483647 h 238"/>
                      <a:gd name="T112" fmla="*/ 2147483647 w 186"/>
                      <a:gd name="T113" fmla="*/ 2147483647 h 238"/>
                      <a:gd name="T114" fmla="*/ 2147483647 w 186"/>
                      <a:gd name="T115" fmla="*/ 2147483647 h 238"/>
                      <a:gd name="T116" fmla="*/ 2147483647 w 186"/>
                      <a:gd name="T117" fmla="*/ 2147483647 h 238"/>
                      <a:gd name="T118" fmla="*/ 2147483647 w 186"/>
                      <a:gd name="T119" fmla="*/ 2147483647 h 238"/>
                      <a:gd name="T120" fmla="*/ 2147483647 w 186"/>
                      <a:gd name="T121" fmla="*/ 0 h 238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86"/>
                      <a:gd name="T184" fmla="*/ 0 h 238"/>
                      <a:gd name="T185" fmla="*/ 186 w 186"/>
                      <a:gd name="T186" fmla="*/ 238 h 238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86" h="238">
                        <a:moveTo>
                          <a:pt x="128" y="0"/>
                        </a:moveTo>
                        <a:lnTo>
                          <a:pt x="126" y="0"/>
                        </a:lnTo>
                        <a:lnTo>
                          <a:pt x="126" y="32"/>
                        </a:lnTo>
                        <a:lnTo>
                          <a:pt x="76" y="32"/>
                        </a:lnTo>
                        <a:lnTo>
                          <a:pt x="76" y="78"/>
                        </a:lnTo>
                        <a:lnTo>
                          <a:pt x="66" y="82"/>
                        </a:lnTo>
                        <a:lnTo>
                          <a:pt x="58" y="90"/>
                        </a:lnTo>
                        <a:lnTo>
                          <a:pt x="56" y="116"/>
                        </a:lnTo>
                        <a:lnTo>
                          <a:pt x="0" y="116"/>
                        </a:lnTo>
                        <a:lnTo>
                          <a:pt x="2" y="124"/>
                        </a:lnTo>
                        <a:lnTo>
                          <a:pt x="6" y="128"/>
                        </a:lnTo>
                        <a:lnTo>
                          <a:pt x="10" y="134"/>
                        </a:lnTo>
                        <a:lnTo>
                          <a:pt x="12" y="138"/>
                        </a:lnTo>
                        <a:lnTo>
                          <a:pt x="10" y="142"/>
                        </a:lnTo>
                        <a:lnTo>
                          <a:pt x="8" y="146"/>
                        </a:lnTo>
                        <a:lnTo>
                          <a:pt x="6" y="150"/>
                        </a:lnTo>
                        <a:lnTo>
                          <a:pt x="6" y="152"/>
                        </a:lnTo>
                        <a:lnTo>
                          <a:pt x="6" y="156"/>
                        </a:lnTo>
                        <a:lnTo>
                          <a:pt x="10" y="158"/>
                        </a:lnTo>
                        <a:lnTo>
                          <a:pt x="14" y="166"/>
                        </a:lnTo>
                        <a:lnTo>
                          <a:pt x="12" y="166"/>
                        </a:lnTo>
                        <a:lnTo>
                          <a:pt x="14" y="176"/>
                        </a:lnTo>
                        <a:lnTo>
                          <a:pt x="12" y="186"/>
                        </a:lnTo>
                        <a:lnTo>
                          <a:pt x="10" y="196"/>
                        </a:lnTo>
                        <a:lnTo>
                          <a:pt x="6" y="206"/>
                        </a:lnTo>
                        <a:lnTo>
                          <a:pt x="10" y="206"/>
                        </a:lnTo>
                        <a:lnTo>
                          <a:pt x="12" y="206"/>
                        </a:lnTo>
                        <a:lnTo>
                          <a:pt x="16" y="206"/>
                        </a:lnTo>
                        <a:lnTo>
                          <a:pt x="18" y="204"/>
                        </a:lnTo>
                        <a:lnTo>
                          <a:pt x="22" y="202"/>
                        </a:lnTo>
                        <a:lnTo>
                          <a:pt x="26" y="202"/>
                        </a:lnTo>
                        <a:lnTo>
                          <a:pt x="34" y="204"/>
                        </a:lnTo>
                        <a:lnTo>
                          <a:pt x="42" y="208"/>
                        </a:lnTo>
                        <a:lnTo>
                          <a:pt x="48" y="210"/>
                        </a:lnTo>
                        <a:lnTo>
                          <a:pt x="50" y="216"/>
                        </a:lnTo>
                        <a:lnTo>
                          <a:pt x="60" y="230"/>
                        </a:lnTo>
                        <a:lnTo>
                          <a:pt x="64" y="234"/>
                        </a:lnTo>
                        <a:lnTo>
                          <a:pt x="70" y="238"/>
                        </a:lnTo>
                        <a:lnTo>
                          <a:pt x="76" y="228"/>
                        </a:lnTo>
                        <a:lnTo>
                          <a:pt x="78" y="222"/>
                        </a:lnTo>
                        <a:lnTo>
                          <a:pt x="82" y="222"/>
                        </a:lnTo>
                        <a:lnTo>
                          <a:pt x="88" y="220"/>
                        </a:lnTo>
                        <a:lnTo>
                          <a:pt x="86" y="226"/>
                        </a:lnTo>
                        <a:lnTo>
                          <a:pt x="88" y="230"/>
                        </a:lnTo>
                        <a:lnTo>
                          <a:pt x="92" y="224"/>
                        </a:lnTo>
                        <a:lnTo>
                          <a:pt x="94" y="224"/>
                        </a:lnTo>
                        <a:lnTo>
                          <a:pt x="96" y="222"/>
                        </a:lnTo>
                        <a:lnTo>
                          <a:pt x="98" y="224"/>
                        </a:lnTo>
                        <a:lnTo>
                          <a:pt x="100" y="226"/>
                        </a:lnTo>
                        <a:lnTo>
                          <a:pt x="102" y="228"/>
                        </a:lnTo>
                        <a:lnTo>
                          <a:pt x="106" y="226"/>
                        </a:lnTo>
                        <a:lnTo>
                          <a:pt x="110" y="224"/>
                        </a:lnTo>
                        <a:lnTo>
                          <a:pt x="172" y="224"/>
                        </a:lnTo>
                        <a:lnTo>
                          <a:pt x="174" y="216"/>
                        </a:lnTo>
                        <a:lnTo>
                          <a:pt x="176" y="208"/>
                        </a:lnTo>
                        <a:lnTo>
                          <a:pt x="172" y="208"/>
                        </a:lnTo>
                        <a:lnTo>
                          <a:pt x="170" y="206"/>
                        </a:lnTo>
                        <a:lnTo>
                          <a:pt x="158" y="50"/>
                        </a:lnTo>
                        <a:lnTo>
                          <a:pt x="186" y="50"/>
                        </a:lnTo>
                        <a:lnTo>
                          <a:pt x="128" y="6"/>
                        </a:lnTo>
                        <a:lnTo>
                          <a:pt x="1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1" name="iŝ1îḋe">
                    <a:extLst>
                      <a:ext uri="{FF2B5EF4-FFF2-40B4-BE49-F238E27FC236}">
                        <a16:creationId xmlns="" xmlns:a16="http://schemas.microsoft.com/office/drawing/2014/main" id="{21B08496-BC83-46D0-9A0F-B364FC8C8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00806" y="3105497"/>
                    <a:ext cx="447594" cy="451141"/>
                  </a:xfrm>
                  <a:custGeom>
                    <a:avLst/>
                    <a:gdLst>
                      <a:gd name="T0" fmla="*/ 2147483647 w 256"/>
                      <a:gd name="T1" fmla="*/ 2147483647 h 270"/>
                      <a:gd name="T2" fmla="*/ 2147483647 w 256"/>
                      <a:gd name="T3" fmla="*/ 2147483647 h 270"/>
                      <a:gd name="T4" fmla="*/ 2147483647 w 256"/>
                      <a:gd name="T5" fmla="*/ 2147483647 h 270"/>
                      <a:gd name="T6" fmla="*/ 2147483647 w 256"/>
                      <a:gd name="T7" fmla="*/ 2147483647 h 270"/>
                      <a:gd name="T8" fmla="*/ 2147483647 w 256"/>
                      <a:gd name="T9" fmla="*/ 2147483647 h 270"/>
                      <a:gd name="T10" fmla="*/ 2147483647 w 256"/>
                      <a:gd name="T11" fmla="*/ 2147483647 h 270"/>
                      <a:gd name="T12" fmla="*/ 2147483647 w 256"/>
                      <a:gd name="T13" fmla="*/ 2147483647 h 270"/>
                      <a:gd name="T14" fmla="*/ 2147483647 w 256"/>
                      <a:gd name="T15" fmla="*/ 2147483647 h 270"/>
                      <a:gd name="T16" fmla="*/ 2147483647 w 256"/>
                      <a:gd name="T17" fmla="*/ 2147483647 h 270"/>
                      <a:gd name="T18" fmla="*/ 2147483647 w 256"/>
                      <a:gd name="T19" fmla="*/ 2147483647 h 270"/>
                      <a:gd name="T20" fmla="*/ 2147483647 w 256"/>
                      <a:gd name="T21" fmla="*/ 0 h 270"/>
                      <a:gd name="T22" fmla="*/ 2147483647 w 256"/>
                      <a:gd name="T23" fmla="*/ 2147483647 h 270"/>
                      <a:gd name="T24" fmla="*/ 2147483647 w 256"/>
                      <a:gd name="T25" fmla="*/ 2147483647 h 270"/>
                      <a:gd name="T26" fmla="*/ 2147483647 w 256"/>
                      <a:gd name="T27" fmla="*/ 2147483647 h 270"/>
                      <a:gd name="T28" fmla="*/ 2147483647 w 256"/>
                      <a:gd name="T29" fmla="*/ 2147483647 h 270"/>
                      <a:gd name="T30" fmla="*/ 2147483647 w 256"/>
                      <a:gd name="T31" fmla="*/ 2147483647 h 270"/>
                      <a:gd name="T32" fmla="*/ 2147483647 w 256"/>
                      <a:gd name="T33" fmla="*/ 2147483647 h 270"/>
                      <a:gd name="T34" fmla="*/ 2147483647 w 256"/>
                      <a:gd name="T35" fmla="*/ 2147483647 h 270"/>
                      <a:gd name="T36" fmla="*/ 2147483647 w 256"/>
                      <a:gd name="T37" fmla="*/ 2147483647 h 270"/>
                      <a:gd name="T38" fmla="*/ 2147483647 w 256"/>
                      <a:gd name="T39" fmla="*/ 2147483647 h 270"/>
                      <a:gd name="T40" fmla="*/ 2147483647 w 256"/>
                      <a:gd name="T41" fmla="*/ 2147483647 h 270"/>
                      <a:gd name="T42" fmla="*/ 2147483647 w 256"/>
                      <a:gd name="T43" fmla="*/ 2147483647 h 270"/>
                      <a:gd name="T44" fmla="*/ 2147483647 w 256"/>
                      <a:gd name="T45" fmla="*/ 2147483647 h 270"/>
                      <a:gd name="T46" fmla="*/ 2147483647 w 256"/>
                      <a:gd name="T47" fmla="*/ 2147483647 h 270"/>
                      <a:gd name="T48" fmla="*/ 2147483647 w 256"/>
                      <a:gd name="T49" fmla="*/ 2147483647 h 270"/>
                      <a:gd name="T50" fmla="*/ 2147483647 w 256"/>
                      <a:gd name="T51" fmla="*/ 2147483647 h 270"/>
                      <a:gd name="T52" fmla="*/ 2147483647 w 256"/>
                      <a:gd name="T53" fmla="*/ 2147483647 h 270"/>
                      <a:gd name="T54" fmla="*/ 2147483647 w 256"/>
                      <a:gd name="T55" fmla="*/ 2147483647 h 270"/>
                      <a:gd name="T56" fmla="*/ 2147483647 w 256"/>
                      <a:gd name="T57" fmla="*/ 2147483647 h 270"/>
                      <a:gd name="T58" fmla="*/ 2147483647 w 256"/>
                      <a:gd name="T59" fmla="*/ 2147483647 h 270"/>
                      <a:gd name="T60" fmla="*/ 2147483647 w 256"/>
                      <a:gd name="T61" fmla="*/ 2147483647 h 270"/>
                      <a:gd name="T62" fmla="*/ 2147483647 w 256"/>
                      <a:gd name="T63" fmla="*/ 2147483647 h 270"/>
                      <a:gd name="T64" fmla="*/ 2147483647 w 256"/>
                      <a:gd name="T65" fmla="*/ 2147483647 h 270"/>
                      <a:gd name="T66" fmla="*/ 2147483647 w 256"/>
                      <a:gd name="T67" fmla="*/ 2147483647 h 270"/>
                      <a:gd name="T68" fmla="*/ 2147483647 w 256"/>
                      <a:gd name="T69" fmla="*/ 2147483647 h 270"/>
                      <a:gd name="T70" fmla="*/ 2147483647 w 256"/>
                      <a:gd name="T71" fmla="*/ 2147483647 h 270"/>
                      <a:gd name="T72" fmla="*/ 2147483647 w 256"/>
                      <a:gd name="T73" fmla="*/ 2147483647 h 270"/>
                      <a:gd name="T74" fmla="*/ 2147483647 w 256"/>
                      <a:gd name="T75" fmla="*/ 2147483647 h 270"/>
                      <a:gd name="T76" fmla="*/ 2147483647 w 256"/>
                      <a:gd name="T77" fmla="*/ 2147483647 h 27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256"/>
                      <a:gd name="T118" fmla="*/ 0 h 270"/>
                      <a:gd name="T119" fmla="*/ 256 w 256"/>
                      <a:gd name="T120" fmla="*/ 270 h 27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256" h="270">
                        <a:moveTo>
                          <a:pt x="2" y="188"/>
                        </a:moveTo>
                        <a:lnTo>
                          <a:pt x="8" y="178"/>
                        </a:lnTo>
                        <a:lnTo>
                          <a:pt x="10" y="172"/>
                        </a:lnTo>
                        <a:lnTo>
                          <a:pt x="14" y="172"/>
                        </a:lnTo>
                        <a:lnTo>
                          <a:pt x="20" y="170"/>
                        </a:lnTo>
                        <a:lnTo>
                          <a:pt x="18" y="176"/>
                        </a:lnTo>
                        <a:lnTo>
                          <a:pt x="20" y="180"/>
                        </a:lnTo>
                        <a:lnTo>
                          <a:pt x="24" y="174"/>
                        </a:lnTo>
                        <a:lnTo>
                          <a:pt x="26" y="174"/>
                        </a:lnTo>
                        <a:lnTo>
                          <a:pt x="28" y="172"/>
                        </a:lnTo>
                        <a:lnTo>
                          <a:pt x="30" y="174"/>
                        </a:lnTo>
                        <a:lnTo>
                          <a:pt x="32" y="176"/>
                        </a:lnTo>
                        <a:lnTo>
                          <a:pt x="34" y="178"/>
                        </a:lnTo>
                        <a:lnTo>
                          <a:pt x="38" y="176"/>
                        </a:lnTo>
                        <a:lnTo>
                          <a:pt x="42" y="174"/>
                        </a:lnTo>
                        <a:lnTo>
                          <a:pt x="104" y="174"/>
                        </a:lnTo>
                        <a:lnTo>
                          <a:pt x="106" y="166"/>
                        </a:lnTo>
                        <a:lnTo>
                          <a:pt x="108" y="158"/>
                        </a:lnTo>
                        <a:lnTo>
                          <a:pt x="104" y="158"/>
                        </a:lnTo>
                        <a:lnTo>
                          <a:pt x="102" y="156"/>
                        </a:lnTo>
                        <a:lnTo>
                          <a:pt x="90" y="0"/>
                        </a:lnTo>
                        <a:lnTo>
                          <a:pt x="118" y="0"/>
                        </a:lnTo>
                        <a:lnTo>
                          <a:pt x="208" y="68"/>
                        </a:lnTo>
                        <a:lnTo>
                          <a:pt x="208" y="72"/>
                        </a:lnTo>
                        <a:lnTo>
                          <a:pt x="212" y="76"/>
                        </a:lnTo>
                        <a:lnTo>
                          <a:pt x="220" y="84"/>
                        </a:lnTo>
                        <a:lnTo>
                          <a:pt x="230" y="88"/>
                        </a:lnTo>
                        <a:lnTo>
                          <a:pt x="242" y="92"/>
                        </a:lnTo>
                        <a:lnTo>
                          <a:pt x="242" y="106"/>
                        </a:lnTo>
                        <a:lnTo>
                          <a:pt x="256" y="104"/>
                        </a:lnTo>
                        <a:lnTo>
                          <a:pt x="256" y="154"/>
                        </a:lnTo>
                        <a:lnTo>
                          <a:pt x="252" y="162"/>
                        </a:lnTo>
                        <a:lnTo>
                          <a:pt x="248" y="170"/>
                        </a:lnTo>
                        <a:lnTo>
                          <a:pt x="240" y="174"/>
                        </a:lnTo>
                        <a:lnTo>
                          <a:pt x="230" y="176"/>
                        </a:lnTo>
                        <a:lnTo>
                          <a:pt x="218" y="176"/>
                        </a:lnTo>
                        <a:lnTo>
                          <a:pt x="206" y="178"/>
                        </a:lnTo>
                        <a:lnTo>
                          <a:pt x="186" y="184"/>
                        </a:lnTo>
                        <a:lnTo>
                          <a:pt x="150" y="196"/>
                        </a:lnTo>
                        <a:lnTo>
                          <a:pt x="146" y="198"/>
                        </a:lnTo>
                        <a:lnTo>
                          <a:pt x="144" y="200"/>
                        </a:lnTo>
                        <a:lnTo>
                          <a:pt x="142" y="206"/>
                        </a:lnTo>
                        <a:lnTo>
                          <a:pt x="138" y="212"/>
                        </a:lnTo>
                        <a:lnTo>
                          <a:pt x="136" y="212"/>
                        </a:lnTo>
                        <a:lnTo>
                          <a:pt x="132" y="212"/>
                        </a:lnTo>
                        <a:lnTo>
                          <a:pt x="124" y="212"/>
                        </a:lnTo>
                        <a:lnTo>
                          <a:pt x="124" y="222"/>
                        </a:lnTo>
                        <a:lnTo>
                          <a:pt x="124" y="228"/>
                        </a:lnTo>
                        <a:lnTo>
                          <a:pt x="122" y="232"/>
                        </a:lnTo>
                        <a:lnTo>
                          <a:pt x="116" y="236"/>
                        </a:lnTo>
                        <a:lnTo>
                          <a:pt x="110" y="240"/>
                        </a:lnTo>
                        <a:lnTo>
                          <a:pt x="108" y="244"/>
                        </a:lnTo>
                        <a:lnTo>
                          <a:pt x="108" y="248"/>
                        </a:lnTo>
                        <a:lnTo>
                          <a:pt x="106" y="256"/>
                        </a:lnTo>
                        <a:lnTo>
                          <a:pt x="104" y="264"/>
                        </a:lnTo>
                        <a:lnTo>
                          <a:pt x="100" y="266"/>
                        </a:lnTo>
                        <a:lnTo>
                          <a:pt x="94" y="270"/>
                        </a:lnTo>
                        <a:lnTo>
                          <a:pt x="90" y="264"/>
                        </a:lnTo>
                        <a:lnTo>
                          <a:pt x="82" y="266"/>
                        </a:lnTo>
                        <a:lnTo>
                          <a:pt x="76" y="268"/>
                        </a:lnTo>
                        <a:lnTo>
                          <a:pt x="70" y="270"/>
                        </a:lnTo>
                        <a:lnTo>
                          <a:pt x="64" y="268"/>
                        </a:lnTo>
                        <a:lnTo>
                          <a:pt x="62" y="266"/>
                        </a:lnTo>
                        <a:lnTo>
                          <a:pt x="58" y="252"/>
                        </a:lnTo>
                        <a:lnTo>
                          <a:pt x="54" y="240"/>
                        </a:lnTo>
                        <a:lnTo>
                          <a:pt x="50" y="234"/>
                        </a:lnTo>
                        <a:lnTo>
                          <a:pt x="44" y="232"/>
                        </a:lnTo>
                        <a:lnTo>
                          <a:pt x="42" y="234"/>
                        </a:lnTo>
                        <a:lnTo>
                          <a:pt x="40" y="236"/>
                        </a:lnTo>
                        <a:lnTo>
                          <a:pt x="34" y="236"/>
                        </a:lnTo>
                        <a:lnTo>
                          <a:pt x="20" y="234"/>
                        </a:lnTo>
                        <a:lnTo>
                          <a:pt x="10" y="232"/>
                        </a:lnTo>
                        <a:lnTo>
                          <a:pt x="10" y="224"/>
                        </a:lnTo>
                        <a:lnTo>
                          <a:pt x="10" y="218"/>
                        </a:lnTo>
                        <a:lnTo>
                          <a:pt x="8" y="210"/>
                        </a:lnTo>
                        <a:lnTo>
                          <a:pt x="4" y="200"/>
                        </a:lnTo>
                        <a:lnTo>
                          <a:pt x="0" y="186"/>
                        </a:lnTo>
                        <a:lnTo>
                          <a:pt x="2" y="186"/>
                        </a:lnTo>
                        <a:lnTo>
                          <a:pt x="2" y="1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2" name="îṣḷidé">
                    <a:extLst>
                      <a:ext uri="{FF2B5EF4-FFF2-40B4-BE49-F238E27FC236}">
                        <a16:creationId xmlns="" xmlns:a16="http://schemas.microsoft.com/office/drawing/2014/main" id="{F6B82014-D474-41A4-9D2F-E3224F6719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9600" y="3147529"/>
                    <a:ext cx="436576" cy="362874"/>
                  </a:xfrm>
                  <a:custGeom>
                    <a:avLst/>
                    <a:gdLst>
                      <a:gd name="T0" fmla="*/ 2147483647 w 249"/>
                      <a:gd name="T1" fmla="*/ 2147483647 h 216"/>
                      <a:gd name="T2" fmla="*/ 2147483647 w 249"/>
                      <a:gd name="T3" fmla="*/ 2147483647 h 216"/>
                      <a:gd name="T4" fmla="*/ 2147483647 w 249"/>
                      <a:gd name="T5" fmla="*/ 0 h 216"/>
                      <a:gd name="T6" fmla="*/ 2147483647 w 249"/>
                      <a:gd name="T7" fmla="*/ 0 h 216"/>
                      <a:gd name="T8" fmla="*/ 2147483647 w 249"/>
                      <a:gd name="T9" fmla="*/ 2147483647 h 216"/>
                      <a:gd name="T10" fmla="*/ 2147483647 w 249"/>
                      <a:gd name="T11" fmla="*/ 2147483647 h 216"/>
                      <a:gd name="T12" fmla="*/ 2147483647 w 249"/>
                      <a:gd name="T13" fmla="*/ 2147483647 h 216"/>
                      <a:gd name="T14" fmla="*/ 2147483647 w 249"/>
                      <a:gd name="T15" fmla="*/ 2147483647 h 216"/>
                      <a:gd name="T16" fmla="*/ 0 w 249"/>
                      <a:gd name="T17" fmla="*/ 2147483647 h 216"/>
                      <a:gd name="T18" fmla="*/ 2147483647 w 249"/>
                      <a:gd name="T19" fmla="*/ 2147483647 h 216"/>
                      <a:gd name="T20" fmla="*/ 2147483647 w 249"/>
                      <a:gd name="T21" fmla="*/ 2147483647 h 216"/>
                      <a:gd name="T22" fmla="*/ 2147483647 w 249"/>
                      <a:gd name="T23" fmla="*/ 2147483647 h 216"/>
                      <a:gd name="T24" fmla="*/ 2147483647 w 249"/>
                      <a:gd name="T25" fmla="*/ 2147483647 h 216"/>
                      <a:gd name="T26" fmla="*/ 2147483647 w 249"/>
                      <a:gd name="T27" fmla="*/ 2147483647 h 216"/>
                      <a:gd name="T28" fmla="*/ 2147483647 w 249"/>
                      <a:gd name="T29" fmla="*/ 2147483647 h 216"/>
                      <a:gd name="T30" fmla="*/ 2147483647 w 249"/>
                      <a:gd name="T31" fmla="*/ 2147483647 h 216"/>
                      <a:gd name="T32" fmla="*/ 2147483647 w 249"/>
                      <a:gd name="T33" fmla="*/ 2147483647 h 216"/>
                      <a:gd name="T34" fmla="*/ 2147483647 w 249"/>
                      <a:gd name="T35" fmla="*/ 2147483647 h 216"/>
                      <a:gd name="T36" fmla="*/ 2147483647 w 249"/>
                      <a:gd name="T37" fmla="*/ 2147483647 h 216"/>
                      <a:gd name="T38" fmla="*/ 2147483647 w 249"/>
                      <a:gd name="T39" fmla="*/ 2147483647 h 216"/>
                      <a:gd name="T40" fmla="*/ 2147483647 w 249"/>
                      <a:gd name="T41" fmla="*/ 2147483647 h 216"/>
                      <a:gd name="T42" fmla="*/ 2147483647 w 249"/>
                      <a:gd name="T43" fmla="*/ 2147483647 h 216"/>
                      <a:gd name="T44" fmla="*/ 2147483647 w 249"/>
                      <a:gd name="T45" fmla="*/ 2147483647 h 216"/>
                      <a:gd name="T46" fmla="*/ 2147483647 w 249"/>
                      <a:gd name="T47" fmla="*/ 2147483647 h 216"/>
                      <a:gd name="T48" fmla="*/ 2147483647 w 249"/>
                      <a:gd name="T49" fmla="*/ 2147483647 h 216"/>
                      <a:gd name="T50" fmla="*/ 2147483647 w 249"/>
                      <a:gd name="T51" fmla="*/ 2147483647 h 216"/>
                      <a:gd name="T52" fmla="*/ 2147483647 w 249"/>
                      <a:gd name="T53" fmla="*/ 2147483647 h 216"/>
                      <a:gd name="T54" fmla="*/ 2147483647 w 249"/>
                      <a:gd name="T55" fmla="*/ 2147483647 h 216"/>
                      <a:gd name="T56" fmla="*/ 2147483647 w 249"/>
                      <a:gd name="T57" fmla="*/ 2147483647 h 216"/>
                      <a:gd name="T58" fmla="*/ 2147483647 w 249"/>
                      <a:gd name="T59" fmla="*/ 2147483647 h 216"/>
                      <a:gd name="T60" fmla="*/ 2147483647 w 249"/>
                      <a:gd name="T61" fmla="*/ 2147483647 h 216"/>
                      <a:gd name="T62" fmla="*/ 2147483647 w 249"/>
                      <a:gd name="T63" fmla="*/ 2147483647 h 216"/>
                      <a:gd name="T64" fmla="*/ 2147483647 w 249"/>
                      <a:gd name="T65" fmla="*/ 2147483647 h 216"/>
                      <a:gd name="T66" fmla="*/ 2147483647 w 249"/>
                      <a:gd name="T67" fmla="*/ 2147483647 h 216"/>
                      <a:gd name="T68" fmla="*/ 2147483647 w 249"/>
                      <a:gd name="T69" fmla="*/ 2147483647 h 216"/>
                      <a:gd name="T70" fmla="*/ 2147483647 w 249"/>
                      <a:gd name="T71" fmla="*/ 2147483647 h 216"/>
                      <a:gd name="T72" fmla="*/ 2147483647 w 249"/>
                      <a:gd name="T73" fmla="*/ 2147483647 h 216"/>
                      <a:gd name="T74" fmla="*/ 2147483647 w 249"/>
                      <a:gd name="T75" fmla="*/ 2147483647 h 216"/>
                      <a:gd name="T76" fmla="*/ 2147483647 w 249"/>
                      <a:gd name="T77" fmla="*/ 2147483647 h 216"/>
                      <a:gd name="T78" fmla="*/ 2147483647 w 249"/>
                      <a:gd name="T79" fmla="*/ 2147483647 h 216"/>
                      <a:gd name="T80" fmla="*/ 2147483647 w 249"/>
                      <a:gd name="T81" fmla="*/ 2147483647 h 21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249"/>
                      <a:gd name="T124" fmla="*/ 0 h 216"/>
                      <a:gd name="T125" fmla="*/ 249 w 249"/>
                      <a:gd name="T126" fmla="*/ 216 h 21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249" h="216">
                        <a:moveTo>
                          <a:pt x="219" y="14"/>
                        </a:moveTo>
                        <a:lnTo>
                          <a:pt x="215" y="8"/>
                        </a:lnTo>
                        <a:lnTo>
                          <a:pt x="211" y="4"/>
                        </a:lnTo>
                        <a:lnTo>
                          <a:pt x="205" y="2"/>
                        </a:lnTo>
                        <a:lnTo>
                          <a:pt x="199" y="0"/>
                        </a:lnTo>
                        <a:lnTo>
                          <a:pt x="190" y="0"/>
                        </a:lnTo>
                        <a:lnTo>
                          <a:pt x="186" y="0"/>
                        </a:lnTo>
                        <a:lnTo>
                          <a:pt x="184" y="0"/>
                        </a:lnTo>
                        <a:lnTo>
                          <a:pt x="114" y="48"/>
                        </a:lnTo>
                        <a:lnTo>
                          <a:pt x="86" y="76"/>
                        </a:lnTo>
                        <a:lnTo>
                          <a:pt x="62" y="78"/>
                        </a:lnTo>
                        <a:lnTo>
                          <a:pt x="62" y="128"/>
                        </a:lnTo>
                        <a:lnTo>
                          <a:pt x="58" y="136"/>
                        </a:lnTo>
                        <a:lnTo>
                          <a:pt x="54" y="144"/>
                        </a:lnTo>
                        <a:lnTo>
                          <a:pt x="46" y="148"/>
                        </a:lnTo>
                        <a:lnTo>
                          <a:pt x="36" y="150"/>
                        </a:lnTo>
                        <a:lnTo>
                          <a:pt x="16" y="152"/>
                        </a:lnTo>
                        <a:lnTo>
                          <a:pt x="0" y="156"/>
                        </a:lnTo>
                        <a:lnTo>
                          <a:pt x="0" y="166"/>
                        </a:lnTo>
                        <a:lnTo>
                          <a:pt x="4" y="172"/>
                        </a:lnTo>
                        <a:lnTo>
                          <a:pt x="8" y="174"/>
                        </a:lnTo>
                        <a:lnTo>
                          <a:pt x="12" y="178"/>
                        </a:lnTo>
                        <a:lnTo>
                          <a:pt x="14" y="182"/>
                        </a:lnTo>
                        <a:lnTo>
                          <a:pt x="14" y="186"/>
                        </a:lnTo>
                        <a:lnTo>
                          <a:pt x="14" y="190"/>
                        </a:lnTo>
                        <a:lnTo>
                          <a:pt x="14" y="194"/>
                        </a:lnTo>
                        <a:lnTo>
                          <a:pt x="18" y="198"/>
                        </a:lnTo>
                        <a:lnTo>
                          <a:pt x="24" y="198"/>
                        </a:lnTo>
                        <a:lnTo>
                          <a:pt x="30" y="200"/>
                        </a:lnTo>
                        <a:lnTo>
                          <a:pt x="32" y="204"/>
                        </a:lnTo>
                        <a:lnTo>
                          <a:pt x="32" y="206"/>
                        </a:lnTo>
                        <a:lnTo>
                          <a:pt x="42" y="206"/>
                        </a:lnTo>
                        <a:lnTo>
                          <a:pt x="46" y="212"/>
                        </a:lnTo>
                        <a:lnTo>
                          <a:pt x="52" y="216"/>
                        </a:lnTo>
                        <a:lnTo>
                          <a:pt x="56" y="202"/>
                        </a:lnTo>
                        <a:lnTo>
                          <a:pt x="60" y="188"/>
                        </a:lnTo>
                        <a:lnTo>
                          <a:pt x="64" y="184"/>
                        </a:lnTo>
                        <a:lnTo>
                          <a:pt x="70" y="180"/>
                        </a:lnTo>
                        <a:lnTo>
                          <a:pt x="76" y="176"/>
                        </a:lnTo>
                        <a:lnTo>
                          <a:pt x="86" y="176"/>
                        </a:lnTo>
                        <a:lnTo>
                          <a:pt x="88" y="176"/>
                        </a:lnTo>
                        <a:lnTo>
                          <a:pt x="92" y="178"/>
                        </a:lnTo>
                        <a:lnTo>
                          <a:pt x="98" y="184"/>
                        </a:lnTo>
                        <a:lnTo>
                          <a:pt x="104" y="188"/>
                        </a:lnTo>
                        <a:lnTo>
                          <a:pt x="106" y="190"/>
                        </a:lnTo>
                        <a:lnTo>
                          <a:pt x="110" y="192"/>
                        </a:lnTo>
                        <a:lnTo>
                          <a:pt x="114" y="190"/>
                        </a:lnTo>
                        <a:lnTo>
                          <a:pt x="114" y="188"/>
                        </a:lnTo>
                        <a:lnTo>
                          <a:pt x="116" y="186"/>
                        </a:lnTo>
                        <a:lnTo>
                          <a:pt x="120" y="186"/>
                        </a:lnTo>
                        <a:lnTo>
                          <a:pt x="128" y="186"/>
                        </a:lnTo>
                        <a:lnTo>
                          <a:pt x="132" y="190"/>
                        </a:lnTo>
                        <a:lnTo>
                          <a:pt x="136" y="192"/>
                        </a:lnTo>
                        <a:lnTo>
                          <a:pt x="142" y="194"/>
                        </a:lnTo>
                        <a:lnTo>
                          <a:pt x="150" y="192"/>
                        </a:lnTo>
                        <a:lnTo>
                          <a:pt x="156" y="188"/>
                        </a:lnTo>
                        <a:lnTo>
                          <a:pt x="162" y="186"/>
                        </a:lnTo>
                        <a:lnTo>
                          <a:pt x="170" y="184"/>
                        </a:lnTo>
                        <a:lnTo>
                          <a:pt x="176" y="184"/>
                        </a:lnTo>
                        <a:lnTo>
                          <a:pt x="180" y="186"/>
                        </a:lnTo>
                        <a:lnTo>
                          <a:pt x="184" y="186"/>
                        </a:lnTo>
                        <a:lnTo>
                          <a:pt x="193" y="188"/>
                        </a:lnTo>
                        <a:lnTo>
                          <a:pt x="197" y="186"/>
                        </a:lnTo>
                        <a:lnTo>
                          <a:pt x="203" y="184"/>
                        </a:lnTo>
                        <a:lnTo>
                          <a:pt x="213" y="176"/>
                        </a:lnTo>
                        <a:lnTo>
                          <a:pt x="215" y="166"/>
                        </a:lnTo>
                        <a:lnTo>
                          <a:pt x="217" y="158"/>
                        </a:lnTo>
                        <a:lnTo>
                          <a:pt x="221" y="150"/>
                        </a:lnTo>
                        <a:lnTo>
                          <a:pt x="225" y="144"/>
                        </a:lnTo>
                        <a:lnTo>
                          <a:pt x="235" y="132"/>
                        </a:lnTo>
                        <a:lnTo>
                          <a:pt x="239" y="126"/>
                        </a:lnTo>
                        <a:lnTo>
                          <a:pt x="243" y="118"/>
                        </a:lnTo>
                        <a:lnTo>
                          <a:pt x="243" y="76"/>
                        </a:lnTo>
                        <a:lnTo>
                          <a:pt x="243" y="72"/>
                        </a:lnTo>
                        <a:lnTo>
                          <a:pt x="245" y="68"/>
                        </a:lnTo>
                        <a:lnTo>
                          <a:pt x="247" y="64"/>
                        </a:lnTo>
                        <a:lnTo>
                          <a:pt x="249" y="58"/>
                        </a:lnTo>
                        <a:lnTo>
                          <a:pt x="247" y="48"/>
                        </a:lnTo>
                        <a:lnTo>
                          <a:pt x="241" y="34"/>
                        </a:lnTo>
                        <a:lnTo>
                          <a:pt x="235" y="22"/>
                        </a:lnTo>
                        <a:lnTo>
                          <a:pt x="231" y="8"/>
                        </a:lnTo>
                        <a:lnTo>
                          <a:pt x="229" y="8"/>
                        </a:lnTo>
                        <a:lnTo>
                          <a:pt x="219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3" name="îśļïďè">
                    <a:extLst>
                      <a:ext uri="{FF2B5EF4-FFF2-40B4-BE49-F238E27FC236}">
                        <a16:creationId xmlns="" xmlns:a16="http://schemas.microsoft.com/office/drawing/2014/main" id="{B64CBDB9-9189-4670-910A-5F68F24E57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448" y="3147529"/>
                    <a:ext cx="294725" cy="491771"/>
                  </a:xfrm>
                  <a:custGeom>
                    <a:avLst/>
                    <a:gdLst>
                      <a:gd name="T0" fmla="*/ 2147483647 w 168"/>
                      <a:gd name="T1" fmla="*/ 2147483647 h 294"/>
                      <a:gd name="T2" fmla="*/ 2147483647 w 168"/>
                      <a:gd name="T3" fmla="*/ 2147483647 h 294"/>
                      <a:gd name="T4" fmla="*/ 2147483647 w 168"/>
                      <a:gd name="T5" fmla="*/ 2147483647 h 294"/>
                      <a:gd name="T6" fmla="*/ 2147483647 w 168"/>
                      <a:gd name="T7" fmla="*/ 2147483647 h 294"/>
                      <a:gd name="T8" fmla="*/ 2147483647 w 168"/>
                      <a:gd name="T9" fmla="*/ 2147483647 h 294"/>
                      <a:gd name="T10" fmla="*/ 2147483647 w 168"/>
                      <a:gd name="T11" fmla="*/ 2147483647 h 294"/>
                      <a:gd name="T12" fmla="*/ 2147483647 w 168"/>
                      <a:gd name="T13" fmla="*/ 2147483647 h 294"/>
                      <a:gd name="T14" fmla="*/ 2147483647 w 168"/>
                      <a:gd name="T15" fmla="*/ 2147483647 h 294"/>
                      <a:gd name="T16" fmla="*/ 2147483647 w 168"/>
                      <a:gd name="T17" fmla="*/ 2147483647 h 294"/>
                      <a:gd name="T18" fmla="*/ 2147483647 w 168"/>
                      <a:gd name="T19" fmla="*/ 2147483647 h 294"/>
                      <a:gd name="T20" fmla="*/ 2147483647 w 168"/>
                      <a:gd name="T21" fmla="*/ 2147483647 h 294"/>
                      <a:gd name="T22" fmla="*/ 2147483647 w 168"/>
                      <a:gd name="T23" fmla="*/ 2147483647 h 294"/>
                      <a:gd name="T24" fmla="*/ 2147483647 w 168"/>
                      <a:gd name="T25" fmla="*/ 2147483647 h 294"/>
                      <a:gd name="T26" fmla="*/ 2147483647 w 168"/>
                      <a:gd name="T27" fmla="*/ 2147483647 h 294"/>
                      <a:gd name="T28" fmla="*/ 2147483647 w 168"/>
                      <a:gd name="T29" fmla="*/ 2147483647 h 294"/>
                      <a:gd name="T30" fmla="*/ 2147483647 w 168"/>
                      <a:gd name="T31" fmla="*/ 2147483647 h 294"/>
                      <a:gd name="T32" fmla="*/ 2147483647 w 168"/>
                      <a:gd name="T33" fmla="*/ 2147483647 h 294"/>
                      <a:gd name="T34" fmla="*/ 2147483647 w 168"/>
                      <a:gd name="T35" fmla="*/ 2147483647 h 294"/>
                      <a:gd name="T36" fmla="*/ 2147483647 w 168"/>
                      <a:gd name="T37" fmla="*/ 2147483647 h 294"/>
                      <a:gd name="T38" fmla="*/ 2147483647 w 168"/>
                      <a:gd name="T39" fmla="*/ 2147483647 h 294"/>
                      <a:gd name="T40" fmla="*/ 2147483647 w 168"/>
                      <a:gd name="T41" fmla="*/ 2147483647 h 294"/>
                      <a:gd name="T42" fmla="*/ 2147483647 w 168"/>
                      <a:gd name="T43" fmla="*/ 2147483647 h 294"/>
                      <a:gd name="T44" fmla="*/ 2147483647 w 168"/>
                      <a:gd name="T45" fmla="*/ 2147483647 h 294"/>
                      <a:gd name="T46" fmla="*/ 2147483647 w 168"/>
                      <a:gd name="T47" fmla="*/ 2147483647 h 294"/>
                      <a:gd name="T48" fmla="*/ 2147483647 w 168"/>
                      <a:gd name="T49" fmla="*/ 2147483647 h 294"/>
                      <a:gd name="T50" fmla="*/ 2147483647 w 168"/>
                      <a:gd name="T51" fmla="*/ 2147483647 h 294"/>
                      <a:gd name="T52" fmla="*/ 2147483647 w 168"/>
                      <a:gd name="T53" fmla="*/ 2147483647 h 294"/>
                      <a:gd name="T54" fmla="*/ 2147483647 w 168"/>
                      <a:gd name="T55" fmla="*/ 2147483647 h 294"/>
                      <a:gd name="T56" fmla="*/ 2147483647 w 168"/>
                      <a:gd name="T57" fmla="*/ 2147483647 h 294"/>
                      <a:gd name="T58" fmla="*/ 2147483647 w 168"/>
                      <a:gd name="T59" fmla="*/ 2147483647 h 294"/>
                      <a:gd name="T60" fmla="*/ 2147483647 w 168"/>
                      <a:gd name="T61" fmla="*/ 2147483647 h 294"/>
                      <a:gd name="T62" fmla="*/ 2147483647 w 168"/>
                      <a:gd name="T63" fmla="*/ 2147483647 h 294"/>
                      <a:gd name="T64" fmla="*/ 2147483647 w 168"/>
                      <a:gd name="T65" fmla="*/ 2147483647 h 294"/>
                      <a:gd name="T66" fmla="*/ 2147483647 w 168"/>
                      <a:gd name="T67" fmla="*/ 2147483647 h 294"/>
                      <a:gd name="T68" fmla="*/ 2147483647 w 168"/>
                      <a:gd name="T69" fmla="*/ 2147483647 h 294"/>
                      <a:gd name="T70" fmla="*/ 2147483647 w 168"/>
                      <a:gd name="T71" fmla="*/ 2147483647 h 294"/>
                      <a:gd name="T72" fmla="*/ 2147483647 w 168"/>
                      <a:gd name="T73" fmla="*/ 2147483647 h 294"/>
                      <a:gd name="T74" fmla="*/ 2147483647 w 168"/>
                      <a:gd name="T75" fmla="*/ 2147483647 h 294"/>
                      <a:gd name="T76" fmla="*/ 2147483647 w 168"/>
                      <a:gd name="T77" fmla="*/ 2147483647 h 294"/>
                      <a:gd name="T78" fmla="*/ 2147483647 w 168"/>
                      <a:gd name="T79" fmla="*/ 2147483647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68"/>
                      <a:gd name="T121" fmla="*/ 0 h 294"/>
                      <a:gd name="T122" fmla="*/ 168 w 168"/>
                      <a:gd name="T123" fmla="*/ 294 h 29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68" h="294">
                        <a:moveTo>
                          <a:pt x="162" y="68"/>
                        </a:moveTo>
                        <a:lnTo>
                          <a:pt x="168" y="138"/>
                        </a:lnTo>
                        <a:lnTo>
                          <a:pt x="158" y="140"/>
                        </a:lnTo>
                        <a:lnTo>
                          <a:pt x="152" y="144"/>
                        </a:lnTo>
                        <a:lnTo>
                          <a:pt x="148" y="150"/>
                        </a:lnTo>
                        <a:lnTo>
                          <a:pt x="146" y="158"/>
                        </a:lnTo>
                        <a:lnTo>
                          <a:pt x="142" y="164"/>
                        </a:lnTo>
                        <a:lnTo>
                          <a:pt x="140" y="172"/>
                        </a:lnTo>
                        <a:lnTo>
                          <a:pt x="140" y="190"/>
                        </a:lnTo>
                        <a:lnTo>
                          <a:pt x="138" y="194"/>
                        </a:lnTo>
                        <a:lnTo>
                          <a:pt x="134" y="200"/>
                        </a:lnTo>
                        <a:lnTo>
                          <a:pt x="134" y="202"/>
                        </a:lnTo>
                        <a:lnTo>
                          <a:pt x="136" y="202"/>
                        </a:lnTo>
                        <a:lnTo>
                          <a:pt x="144" y="206"/>
                        </a:lnTo>
                        <a:lnTo>
                          <a:pt x="146" y="214"/>
                        </a:lnTo>
                        <a:lnTo>
                          <a:pt x="148" y="216"/>
                        </a:lnTo>
                        <a:lnTo>
                          <a:pt x="150" y="220"/>
                        </a:lnTo>
                        <a:lnTo>
                          <a:pt x="152" y="228"/>
                        </a:lnTo>
                        <a:lnTo>
                          <a:pt x="146" y="228"/>
                        </a:lnTo>
                        <a:lnTo>
                          <a:pt x="142" y="228"/>
                        </a:lnTo>
                        <a:lnTo>
                          <a:pt x="138" y="230"/>
                        </a:lnTo>
                        <a:lnTo>
                          <a:pt x="130" y="238"/>
                        </a:lnTo>
                        <a:lnTo>
                          <a:pt x="126" y="246"/>
                        </a:lnTo>
                        <a:lnTo>
                          <a:pt x="122" y="256"/>
                        </a:lnTo>
                        <a:lnTo>
                          <a:pt x="120" y="258"/>
                        </a:lnTo>
                        <a:lnTo>
                          <a:pt x="118" y="260"/>
                        </a:lnTo>
                        <a:lnTo>
                          <a:pt x="108" y="262"/>
                        </a:lnTo>
                        <a:lnTo>
                          <a:pt x="90" y="264"/>
                        </a:lnTo>
                        <a:lnTo>
                          <a:pt x="88" y="270"/>
                        </a:lnTo>
                        <a:lnTo>
                          <a:pt x="86" y="276"/>
                        </a:lnTo>
                        <a:lnTo>
                          <a:pt x="82" y="280"/>
                        </a:lnTo>
                        <a:lnTo>
                          <a:pt x="76" y="284"/>
                        </a:lnTo>
                        <a:lnTo>
                          <a:pt x="64" y="288"/>
                        </a:lnTo>
                        <a:lnTo>
                          <a:pt x="52" y="290"/>
                        </a:lnTo>
                        <a:lnTo>
                          <a:pt x="48" y="288"/>
                        </a:lnTo>
                        <a:lnTo>
                          <a:pt x="46" y="286"/>
                        </a:lnTo>
                        <a:lnTo>
                          <a:pt x="42" y="288"/>
                        </a:lnTo>
                        <a:lnTo>
                          <a:pt x="38" y="292"/>
                        </a:lnTo>
                        <a:lnTo>
                          <a:pt x="38" y="294"/>
                        </a:lnTo>
                        <a:lnTo>
                          <a:pt x="36" y="292"/>
                        </a:lnTo>
                        <a:lnTo>
                          <a:pt x="34" y="282"/>
                        </a:lnTo>
                        <a:lnTo>
                          <a:pt x="30" y="274"/>
                        </a:lnTo>
                        <a:lnTo>
                          <a:pt x="20" y="264"/>
                        </a:lnTo>
                        <a:lnTo>
                          <a:pt x="12" y="256"/>
                        </a:lnTo>
                        <a:lnTo>
                          <a:pt x="8" y="252"/>
                        </a:lnTo>
                        <a:lnTo>
                          <a:pt x="10" y="250"/>
                        </a:lnTo>
                        <a:lnTo>
                          <a:pt x="12" y="248"/>
                        </a:lnTo>
                        <a:lnTo>
                          <a:pt x="18" y="246"/>
                        </a:lnTo>
                        <a:lnTo>
                          <a:pt x="36" y="246"/>
                        </a:lnTo>
                        <a:lnTo>
                          <a:pt x="28" y="240"/>
                        </a:lnTo>
                        <a:lnTo>
                          <a:pt x="28" y="236"/>
                        </a:lnTo>
                        <a:lnTo>
                          <a:pt x="26" y="230"/>
                        </a:lnTo>
                        <a:lnTo>
                          <a:pt x="28" y="212"/>
                        </a:lnTo>
                        <a:lnTo>
                          <a:pt x="26" y="206"/>
                        </a:lnTo>
                        <a:lnTo>
                          <a:pt x="22" y="200"/>
                        </a:lnTo>
                        <a:lnTo>
                          <a:pt x="16" y="192"/>
                        </a:lnTo>
                        <a:lnTo>
                          <a:pt x="12" y="186"/>
                        </a:lnTo>
                        <a:lnTo>
                          <a:pt x="10" y="188"/>
                        </a:lnTo>
                        <a:lnTo>
                          <a:pt x="8" y="186"/>
                        </a:lnTo>
                        <a:lnTo>
                          <a:pt x="4" y="182"/>
                        </a:lnTo>
                        <a:lnTo>
                          <a:pt x="0" y="176"/>
                        </a:lnTo>
                        <a:lnTo>
                          <a:pt x="2" y="166"/>
                        </a:lnTo>
                        <a:lnTo>
                          <a:pt x="4" y="158"/>
                        </a:lnTo>
                        <a:lnTo>
                          <a:pt x="8" y="150"/>
                        </a:lnTo>
                        <a:lnTo>
                          <a:pt x="12" y="144"/>
                        </a:lnTo>
                        <a:lnTo>
                          <a:pt x="22" y="132"/>
                        </a:lnTo>
                        <a:lnTo>
                          <a:pt x="26" y="126"/>
                        </a:lnTo>
                        <a:lnTo>
                          <a:pt x="30" y="118"/>
                        </a:lnTo>
                        <a:lnTo>
                          <a:pt x="30" y="76"/>
                        </a:lnTo>
                        <a:lnTo>
                          <a:pt x="30" y="72"/>
                        </a:lnTo>
                        <a:lnTo>
                          <a:pt x="32" y="68"/>
                        </a:lnTo>
                        <a:lnTo>
                          <a:pt x="34" y="64"/>
                        </a:lnTo>
                        <a:lnTo>
                          <a:pt x="36" y="58"/>
                        </a:lnTo>
                        <a:lnTo>
                          <a:pt x="34" y="48"/>
                        </a:lnTo>
                        <a:lnTo>
                          <a:pt x="28" y="34"/>
                        </a:lnTo>
                        <a:lnTo>
                          <a:pt x="22" y="22"/>
                        </a:lnTo>
                        <a:lnTo>
                          <a:pt x="18" y="8"/>
                        </a:lnTo>
                        <a:lnTo>
                          <a:pt x="20" y="8"/>
                        </a:lnTo>
                        <a:lnTo>
                          <a:pt x="36" y="0"/>
                        </a:lnTo>
                        <a:lnTo>
                          <a:pt x="162" y="70"/>
                        </a:lnTo>
                        <a:lnTo>
                          <a:pt x="162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4" name="iṥ1ïdê">
                    <a:extLst>
                      <a:ext uri="{FF2B5EF4-FFF2-40B4-BE49-F238E27FC236}">
                        <a16:creationId xmlns="" xmlns:a16="http://schemas.microsoft.com/office/drawing/2014/main" id="{22B71A79-AABE-4062-B1F9-F01E6B3BE3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3462767"/>
                    <a:ext cx="57844" cy="67251"/>
                  </a:xfrm>
                  <a:custGeom>
                    <a:avLst/>
                    <a:gdLst>
                      <a:gd name="T0" fmla="*/ 2147483647 w 32"/>
                      <a:gd name="T1" fmla="*/ 0 h 40"/>
                      <a:gd name="T2" fmla="*/ 2147483647 w 32"/>
                      <a:gd name="T3" fmla="*/ 2147483647 h 40"/>
                      <a:gd name="T4" fmla="*/ 2147483647 w 32"/>
                      <a:gd name="T5" fmla="*/ 2147483647 h 40"/>
                      <a:gd name="T6" fmla="*/ 2147483647 w 32"/>
                      <a:gd name="T7" fmla="*/ 2147483647 h 40"/>
                      <a:gd name="T8" fmla="*/ 2147483647 w 32"/>
                      <a:gd name="T9" fmla="*/ 2147483647 h 40"/>
                      <a:gd name="T10" fmla="*/ 2147483647 w 32"/>
                      <a:gd name="T11" fmla="*/ 2147483647 h 40"/>
                      <a:gd name="T12" fmla="*/ 2147483647 w 32"/>
                      <a:gd name="T13" fmla="*/ 2147483647 h 40"/>
                      <a:gd name="T14" fmla="*/ 2147483647 w 32"/>
                      <a:gd name="T15" fmla="*/ 2147483647 h 40"/>
                      <a:gd name="T16" fmla="*/ 2147483647 w 32"/>
                      <a:gd name="T17" fmla="*/ 2147483647 h 40"/>
                      <a:gd name="T18" fmla="*/ 2147483647 w 32"/>
                      <a:gd name="T19" fmla="*/ 2147483647 h 40"/>
                      <a:gd name="T20" fmla="*/ 0 w 32"/>
                      <a:gd name="T21" fmla="*/ 2147483647 h 40"/>
                      <a:gd name="T22" fmla="*/ 2147483647 w 32"/>
                      <a:gd name="T23" fmla="*/ 2147483647 h 40"/>
                      <a:gd name="T24" fmla="*/ 2147483647 w 32"/>
                      <a:gd name="T25" fmla="*/ 2147483647 h 40"/>
                      <a:gd name="T26" fmla="*/ 2147483647 w 32"/>
                      <a:gd name="T27" fmla="*/ 2147483647 h 40"/>
                      <a:gd name="T28" fmla="*/ 2147483647 w 32"/>
                      <a:gd name="T29" fmla="*/ 0 h 4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40"/>
                      <a:gd name="T47" fmla="*/ 32 w 32"/>
                      <a:gd name="T48" fmla="*/ 40 h 4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40">
                        <a:moveTo>
                          <a:pt x="16" y="0"/>
                        </a:moveTo>
                        <a:lnTo>
                          <a:pt x="24" y="8"/>
                        </a:lnTo>
                        <a:lnTo>
                          <a:pt x="30" y="14"/>
                        </a:lnTo>
                        <a:lnTo>
                          <a:pt x="32" y="20"/>
                        </a:lnTo>
                        <a:lnTo>
                          <a:pt x="30" y="26"/>
                        </a:lnTo>
                        <a:lnTo>
                          <a:pt x="26" y="30"/>
                        </a:lnTo>
                        <a:lnTo>
                          <a:pt x="22" y="34"/>
                        </a:lnTo>
                        <a:lnTo>
                          <a:pt x="16" y="38"/>
                        </a:lnTo>
                        <a:lnTo>
                          <a:pt x="6" y="40"/>
                        </a:lnTo>
                        <a:lnTo>
                          <a:pt x="2" y="38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8" y="16"/>
                        </a:lnTo>
                        <a:lnTo>
                          <a:pt x="22" y="6"/>
                        </a:lnTo>
                        <a:lnTo>
                          <a:pt x="1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5" name="iśḷïḑe">
                    <a:extLst>
                      <a:ext uri="{FF2B5EF4-FFF2-40B4-BE49-F238E27FC236}">
                        <a16:creationId xmlns="" xmlns:a16="http://schemas.microsoft.com/office/drawing/2014/main" id="{B0E449D6-0125-496F-A93F-663609A53C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9580" y="3314255"/>
                    <a:ext cx="413165" cy="442734"/>
                  </a:xfrm>
                  <a:custGeom>
                    <a:avLst/>
                    <a:gdLst>
                      <a:gd name="T0" fmla="*/ 2147483647 w 236"/>
                      <a:gd name="T1" fmla="*/ 2147483647 h 264"/>
                      <a:gd name="T2" fmla="*/ 2147483647 w 236"/>
                      <a:gd name="T3" fmla="*/ 2147483647 h 264"/>
                      <a:gd name="T4" fmla="*/ 2147483647 w 236"/>
                      <a:gd name="T5" fmla="*/ 2147483647 h 264"/>
                      <a:gd name="T6" fmla="*/ 2147483647 w 236"/>
                      <a:gd name="T7" fmla="*/ 2147483647 h 264"/>
                      <a:gd name="T8" fmla="*/ 2147483647 w 236"/>
                      <a:gd name="T9" fmla="*/ 2147483647 h 264"/>
                      <a:gd name="T10" fmla="*/ 2147483647 w 236"/>
                      <a:gd name="T11" fmla="*/ 2147483647 h 264"/>
                      <a:gd name="T12" fmla="*/ 2147483647 w 236"/>
                      <a:gd name="T13" fmla="*/ 2147483647 h 264"/>
                      <a:gd name="T14" fmla="*/ 2147483647 w 236"/>
                      <a:gd name="T15" fmla="*/ 2147483647 h 264"/>
                      <a:gd name="T16" fmla="*/ 2147483647 w 236"/>
                      <a:gd name="T17" fmla="*/ 2147483647 h 264"/>
                      <a:gd name="T18" fmla="*/ 2147483647 w 236"/>
                      <a:gd name="T19" fmla="*/ 2147483647 h 264"/>
                      <a:gd name="T20" fmla="*/ 2147483647 w 236"/>
                      <a:gd name="T21" fmla="*/ 2147483647 h 264"/>
                      <a:gd name="T22" fmla="*/ 2147483647 w 236"/>
                      <a:gd name="T23" fmla="*/ 2147483647 h 264"/>
                      <a:gd name="T24" fmla="*/ 2147483647 w 236"/>
                      <a:gd name="T25" fmla="*/ 2147483647 h 264"/>
                      <a:gd name="T26" fmla="*/ 2147483647 w 236"/>
                      <a:gd name="T27" fmla="*/ 2147483647 h 264"/>
                      <a:gd name="T28" fmla="*/ 2147483647 w 236"/>
                      <a:gd name="T29" fmla="*/ 2147483647 h 264"/>
                      <a:gd name="T30" fmla="*/ 2147483647 w 236"/>
                      <a:gd name="T31" fmla="*/ 2147483647 h 264"/>
                      <a:gd name="T32" fmla="*/ 2147483647 w 236"/>
                      <a:gd name="T33" fmla="*/ 2147483647 h 264"/>
                      <a:gd name="T34" fmla="*/ 2147483647 w 236"/>
                      <a:gd name="T35" fmla="*/ 2147483647 h 264"/>
                      <a:gd name="T36" fmla="*/ 2147483647 w 236"/>
                      <a:gd name="T37" fmla="*/ 2147483647 h 264"/>
                      <a:gd name="T38" fmla="*/ 2147483647 w 236"/>
                      <a:gd name="T39" fmla="*/ 2147483647 h 264"/>
                      <a:gd name="T40" fmla="*/ 2147483647 w 236"/>
                      <a:gd name="T41" fmla="*/ 2147483647 h 264"/>
                      <a:gd name="T42" fmla="*/ 2147483647 w 236"/>
                      <a:gd name="T43" fmla="*/ 2147483647 h 264"/>
                      <a:gd name="T44" fmla="*/ 2147483647 w 236"/>
                      <a:gd name="T45" fmla="*/ 2147483647 h 264"/>
                      <a:gd name="T46" fmla="*/ 2147483647 w 236"/>
                      <a:gd name="T47" fmla="*/ 2147483647 h 264"/>
                      <a:gd name="T48" fmla="*/ 2147483647 w 236"/>
                      <a:gd name="T49" fmla="*/ 2147483647 h 264"/>
                      <a:gd name="T50" fmla="*/ 2147483647 w 236"/>
                      <a:gd name="T51" fmla="*/ 2147483647 h 264"/>
                      <a:gd name="T52" fmla="*/ 2147483647 w 236"/>
                      <a:gd name="T53" fmla="*/ 2147483647 h 264"/>
                      <a:gd name="T54" fmla="*/ 2147483647 w 236"/>
                      <a:gd name="T55" fmla="*/ 2147483647 h 264"/>
                      <a:gd name="T56" fmla="*/ 2147483647 w 236"/>
                      <a:gd name="T57" fmla="*/ 2147483647 h 264"/>
                      <a:gd name="T58" fmla="*/ 2147483647 w 236"/>
                      <a:gd name="T59" fmla="*/ 2147483647 h 264"/>
                      <a:gd name="T60" fmla="*/ 0 w 236"/>
                      <a:gd name="T61" fmla="*/ 2147483647 h 264"/>
                      <a:gd name="T62" fmla="*/ 2147483647 w 236"/>
                      <a:gd name="T63" fmla="*/ 2147483647 h 264"/>
                      <a:gd name="T64" fmla="*/ 2147483647 w 236"/>
                      <a:gd name="T65" fmla="*/ 2147483647 h 264"/>
                      <a:gd name="T66" fmla="*/ 2147483647 w 236"/>
                      <a:gd name="T67" fmla="*/ 2147483647 h 264"/>
                      <a:gd name="T68" fmla="*/ 2147483647 w 236"/>
                      <a:gd name="T69" fmla="*/ 2147483647 h 264"/>
                      <a:gd name="T70" fmla="*/ 2147483647 w 236"/>
                      <a:gd name="T71" fmla="*/ 2147483647 h 264"/>
                      <a:gd name="T72" fmla="*/ 2147483647 w 236"/>
                      <a:gd name="T73" fmla="*/ 2147483647 h 264"/>
                      <a:gd name="T74" fmla="*/ 2147483647 w 236"/>
                      <a:gd name="T75" fmla="*/ 2147483647 h 264"/>
                      <a:gd name="T76" fmla="*/ 2147483647 w 236"/>
                      <a:gd name="T77" fmla="*/ 2147483647 h 264"/>
                      <a:gd name="T78" fmla="*/ 2147483647 w 236"/>
                      <a:gd name="T79" fmla="*/ 2147483647 h 264"/>
                      <a:gd name="T80" fmla="*/ 2147483647 w 236"/>
                      <a:gd name="T81" fmla="*/ 2147483647 h 264"/>
                      <a:gd name="T82" fmla="*/ 2147483647 w 236"/>
                      <a:gd name="T83" fmla="*/ 2147483647 h 264"/>
                      <a:gd name="T84" fmla="*/ 2147483647 w 236"/>
                      <a:gd name="T85" fmla="*/ 2147483647 h 264"/>
                      <a:gd name="T86" fmla="*/ 2147483647 w 236"/>
                      <a:gd name="T87" fmla="*/ 2147483647 h 264"/>
                      <a:gd name="T88" fmla="*/ 2147483647 w 236"/>
                      <a:gd name="T89" fmla="*/ 2147483647 h 264"/>
                      <a:gd name="T90" fmla="*/ 2147483647 w 236"/>
                      <a:gd name="T91" fmla="*/ 2147483647 h 264"/>
                      <a:gd name="T92" fmla="*/ 2147483647 w 236"/>
                      <a:gd name="T93" fmla="*/ 2147483647 h 264"/>
                      <a:gd name="T94" fmla="*/ 2147483647 w 236"/>
                      <a:gd name="T95" fmla="*/ 2147483647 h 26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36"/>
                      <a:gd name="T145" fmla="*/ 0 h 264"/>
                      <a:gd name="T146" fmla="*/ 236 w 236"/>
                      <a:gd name="T147" fmla="*/ 264 h 26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36" h="264">
                        <a:moveTo>
                          <a:pt x="160" y="94"/>
                        </a:moveTo>
                        <a:lnTo>
                          <a:pt x="154" y="88"/>
                        </a:lnTo>
                        <a:lnTo>
                          <a:pt x="160" y="94"/>
                        </a:lnTo>
                        <a:lnTo>
                          <a:pt x="146" y="104"/>
                        </a:lnTo>
                        <a:lnTo>
                          <a:pt x="140" y="112"/>
                        </a:lnTo>
                        <a:lnTo>
                          <a:pt x="138" y="120"/>
                        </a:lnTo>
                        <a:lnTo>
                          <a:pt x="140" y="126"/>
                        </a:lnTo>
                        <a:lnTo>
                          <a:pt x="144" y="128"/>
                        </a:lnTo>
                        <a:lnTo>
                          <a:pt x="152" y="126"/>
                        </a:lnTo>
                        <a:lnTo>
                          <a:pt x="158" y="124"/>
                        </a:lnTo>
                        <a:lnTo>
                          <a:pt x="158" y="132"/>
                        </a:lnTo>
                        <a:lnTo>
                          <a:pt x="160" y="140"/>
                        </a:lnTo>
                        <a:lnTo>
                          <a:pt x="164" y="152"/>
                        </a:lnTo>
                        <a:lnTo>
                          <a:pt x="174" y="160"/>
                        </a:lnTo>
                        <a:lnTo>
                          <a:pt x="184" y="168"/>
                        </a:lnTo>
                        <a:lnTo>
                          <a:pt x="196" y="172"/>
                        </a:lnTo>
                        <a:lnTo>
                          <a:pt x="210" y="178"/>
                        </a:lnTo>
                        <a:lnTo>
                          <a:pt x="222" y="180"/>
                        </a:lnTo>
                        <a:lnTo>
                          <a:pt x="236" y="182"/>
                        </a:lnTo>
                        <a:lnTo>
                          <a:pt x="230" y="194"/>
                        </a:lnTo>
                        <a:lnTo>
                          <a:pt x="220" y="202"/>
                        </a:lnTo>
                        <a:lnTo>
                          <a:pt x="204" y="222"/>
                        </a:lnTo>
                        <a:lnTo>
                          <a:pt x="200" y="230"/>
                        </a:lnTo>
                        <a:lnTo>
                          <a:pt x="196" y="234"/>
                        </a:lnTo>
                        <a:lnTo>
                          <a:pt x="194" y="236"/>
                        </a:lnTo>
                        <a:lnTo>
                          <a:pt x="190" y="238"/>
                        </a:lnTo>
                        <a:lnTo>
                          <a:pt x="186" y="236"/>
                        </a:lnTo>
                        <a:lnTo>
                          <a:pt x="180" y="236"/>
                        </a:lnTo>
                        <a:lnTo>
                          <a:pt x="174" y="238"/>
                        </a:lnTo>
                        <a:lnTo>
                          <a:pt x="168" y="242"/>
                        </a:lnTo>
                        <a:lnTo>
                          <a:pt x="160" y="246"/>
                        </a:lnTo>
                        <a:lnTo>
                          <a:pt x="150" y="254"/>
                        </a:lnTo>
                        <a:lnTo>
                          <a:pt x="144" y="256"/>
                        </a:lnTo>
                        <a:lnTo>
                          <a:pt x="138" y="256"/>
                        </a:lnTo>
                        <a:lnTo>
                          <a:pt x="134" y="256"/>
                        </a:lnTo>
                        <a:lnTo>
                          <a:pt x="130" y="252"/>
                        </a:lnTo>
                        <a:lnTo>
                          <a:pt x="128" y="250"/>
                        </a:lnTo>
                        <a:lnTo>
                          <a:pt x="124" y="250"/>
                        </a:lnTo>
                        <a:lnTo>
                          <a:pt x="120" y="250"/>
                        </a:lnTo>
                        <a:lnTo>
                          <a:pt x="118" y="252"/>
                        </a:lnTo>
                        <a:lnTo>
                          <a:pt x="114" y="256"/>
                        </a:lnTo>
                        <a:lnTo>
                          <a:pt x="108" y="262"/>
                        </a:lnTo>
                        <a:lnTo>
                          <a:pt x="108" y="264"/>
                        </a:lnTo>
                        <a:lnTo>
                          <a:pt x="104" y="264"/>
                        </a:lnTo>
                        <a:lnTo>
                          <a:pt x="96" y="264"/>
                        </a:lnTo>
                        <a:lnTo>
                          <a:pt x="88" y="260"/>
                        </a:lnTo>
                        <a:lnTo>
                          <a:pt x="76" y="254"/>
                        </a:lnTo>
                        <a:lnTo>
                          <a:pt x="62" y="250"/>
                        </a:lnTo>
                        <a:lnTo>
                          <a:pt x="54" y="248"/>
                        </a:lnTo>
                        <a:lnTo>
                          <a:pt x="46" y="246"/>
                        </a:lnTo>
                        <a:lnTo>
                          <a:pt x="48" y="246"/>
                        </a:lnTo>
                        <a:lnTo>
                          <a:pt x="44" y="238"/>
                        </a:lnTo>
                        <a:lnTo>
                          <a:pt x="40" y="232"/>
                        </a:lnTo>
                        <a:lnTo>
                          <a:pt x="36" y="226"/>
                        </a:lnTo>
                        <a:lnTo>
                          <a:pt x="32" y="222"/>
                        </a:lnTo>
                        <a:lnTo>
                          <a:pt x="30" y="208"/>
                        </a:lnTo>
                        <a:lnTo>
                          <a:pt x="26" y="204"/>
                        </a:lnTo>
                        <a:lnTo>
                          <a:pt x="24" y="200"/>
                        </a:lnTo>
                        <a:lnTo>
                          <a:pt x="10" y="192"/>
                        </a:lnTo>
                        <a:lnTo>
                          <a:pt x="4" y="186"/>
                        </a:lnTo>
                        <a:lnTo>
                          <a:pt x="0" y="182"/>
                        </a:lnTo>
                        <a:lnTo>
                          <a:pt x="0" y="180"/>
                        </a:lnTo>
                        <a:lnTo>
                          <a:pt x="2" y="178"/>
                        </a:lnTo>
                        <a:lnTo>
                          <a:pt x="6" y="176"/>
                        </a:lnTo>
                        <a:lnTo>
                          <a:pt x="12" y="174"/>
                        </a:lnTo>
                        <a:lnTo>
                          <a:pt x="16" y="170"/>
                        </a:lnTo>
                        <a:lnTo>
                          <a:pt x="18" y="160"/>
                        </a:lnTo>
                        <a:lnTo>
                          <a:pt x="18" y="152"/>
                        </a:lnTo>
                        <a:lnTo>
                          <a:pt x="18" y="142"/>
                        </a:lnTo>
                        <a:lnTo>
                          <a:pt x="20" y="134"/>
                        </a:lnTo>
                        <a:lnTo>
                          <a:pt x="24" y="132"/>
                        </a:lnTo>
                        <a:lnTo>
                          <a:pt x="30" y="130"/>
                        </a:lnTo>
                        <a:lnTo>
                          <a:pt x="32" y="120"/>
                        </a:lnTo>
                        <a:lnTo>
                          <a:pt x="34" y="112"/>
                        </a:lnTo>
                        <a:lnTo>
                          <a:pt x="42" y="98"/>
                        </a:lnTo>
                        <a:lnTo>
                          <a:pt x="52" y="86"/>
                        </a:lnTo>
                        <a:lnTo>
                          <a:pt x="52" y="78"/>
                        </a:lnTo>
                        <a:lnTo>
                          <a:pt x="52" y="70"/>
                        </a:lnTo>
                        <a:lnTo>
                          <a:pt x="52" y="46"/>
                        </a:lnTo>
                        <a:lnTo>
                          <a:pt x="54" y="42"/>
                        </a:lnTo>
                        <a:lnTo>
                          <a:pt x="56" y="34"/>
                        </a:lnTo>
                        <a:lnTo>
                          <a:pt x="58" y="28"/>
                        </a:lnTo>
                        <a:lnTo>
                          <a:pt x="58" y="16"/>
                        </a:lnTo>
                        <a:lnTo>
                          <a:pt x="66" y="14"/>
                        </a:lnTo>
                        <a:lnTo>
                          <a:pt x="74" y="10"/>
                        </a:lnTo>
                        <a:lnTo>
                          <a:pt x="80" y="4"/>
                        </a:lnTo>
                        <a:lnTo>
                          <a:pt x="84" y="0"/>
                        </a:lnTo>
                        <a:lnTo>
                          <a:pt x="90" y="10"/>
                        </a:lnTo>
                        <a:lnTo>
                          <a:pt x="96" y="28"/>
                        </a:lnTo>
                        <a:lnTo>
                          <a:pt x="102" y="40"/>
                        </a:lnTo>
                        <a:lnTo>
                          <a:pt x="104" y="44"/>
                        </a:lnTo>
                        <a:lnTo>
                          <a:pt x="110" y="46"/>
                        </a:lnTo>
                        <a:lnTo>
                          <a:pt x="126" y="56"/>
                        </a:lnTo>
                        <a:lnTo>
                          <a:pt x="138" y="68"/>
                        </a:lnTo>
                        <a:lnTo>
                          <a:pt x="154" y="88"/>
                        </a:lnTo>
                        <a:lnTo>
                          <a:pt x="160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6" name="íšḷîḍé">
                    <a:extLst>
                      <a:ext uri="{FF2B5EF4-FFF2-40B4-BE49-F238E27FC236}">
                        <a16:creationId xmlns="" xmlns:a16="http://schemas.microsoft.com/office/drawing/2014/main" id="{9B1D316B-2660-4EE1-9D1E-9A570334A8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3125" y="3530018"/>
                    <a:ext cx="362208" cy="250789"/>
                  </a:xfrm>
                  <a:custGeom>
                    <a:avLst/>
                    <a:gdLst>
                      <a:gd name="T0" fmla="*/ 2147483647 w 206"/>
                      <a:gd name="T1" fmla="*/ 2147483647 h 152"/>
                      <a:gd name="T2" fmla="*/ 2147483647 w 206"/>
                      <a:gd name="T3" fmla="*/ 2147483647 h 152"/>
                      <a:gd name="T4" fmla="*/ 2147483647 w 206"/>
                      <a:gd name="T5" fmla="*/ 2147483647 h 152"/>
                      <a:gd name="T6" fmla="*/ 2147483647 w 206"/>
                      <a:gd name="T7" fmla="*/ 2147483647 h 152"/>
                      <a:gd name="T8" fmla="*/ 2147483647 w 206"/>
                      <a:gd name="T9" fmla="*/ 2147483647 h 152"/>
                      <a:gd name="T10" fmla="*/ 2147483647 w 206"/>
                      <a:gd name="T11" fmla="*/ 2147483647 h 152"/>
                      <a:gd name="T12" fmla="*/ 2147483647 w 206"/>
                      <a:gd name="T13" fmla="*/ 2147483647 h 152"/>
                      <a:gd name="T14" fmla="*/ 2147483647 w 206"/>
                      <a:gd name="T15" fmla="*/ 2147483647 h 152"/>
                      <a:gd name="T16" fmla="*/ 2147483647 w 206"/>
                      <a:gd name="T17" fmla="*/ 2147483647 h 152"/>
                      <a:gd name="T18" fmla="*/ 2147483647 w 206"/>
                      <a:gd name="T19" fmla="*/ 2147483647 h 152"/>
                      <a:gd name="T20" fmla="*/ 2147483647 w 206"/>
                      <a:gd name="T21" fmla="*/ 0 h 152"/>
                      <a:gd name="T22" fmla="*/ 2147483647 w 206"/>
                      <a:gd name="T23" fmla="*/ 0 h 152"/>
                      <a:gd name="T24" fmla="*/ 2147483647 w 206"/>
                      <a:gd name="T25" fmla="*/ 0 h 152"/>
                      <a:gd name="T26" fmla="*/ 2147483647 w 206"/>
                      <a:gd name="T27" fmla="*/ 2147483647 h 152"/>
                      <a:gd name="T28" fmla="*/ 2147483647 w 206"/>
                      <a:gd name="T29" fmla="*/ 2147483647 h 152"/>
                      <a:gd name="T30" fmla="*/ 2147483647 w 206"/>
                      <a:gd name="T31" fmla="*/ 2147483647 h 152"/>
                      <a:gd name="T32" fmla="*/ 2147483647 w 206"/>
                      <a:gd name="T33" fmla="*/ 2147483647 h 152"/>
                      <a:gd name="T34" fmla="*/ 2147483647 w 206"/>
                      <a:gd name="T35" fmla="*/ 2147483647 h 152"/>
                      <a:gd name="T36" fmla="*/ 2147483647 w 206"/>
                      <a:gd name="T37" fmla="*/ 2147483647 h 152"/>
                      <a:gd name="T38" fmla="*/ 2147483647 w 206"/>
                      <a:gd name="T39" fmla="*/ 2147483647 h 152"/>
                      <a:gd name="T40" fmla="*/ 2147483647 w 206"/>
                      <a:gd name="T41" fmla="*/ 2147483647 h 152"/>
                      <a:gd name="T42" fmla="*/ 2147483647 w 206"/>
                      <a:gd name="T43" fmla="*/ 2147483647 h 152"/>
                      <a:gd name="T44" fmla="*/ 2147483647 w 206"/>
                      <a:gd name="T45" fmla="*/ 2147483647 h 152"/>
                      <a:gd name="T46" fmla="*/ 2147483647 w 206"/>
                      <a:gd name="T47" fmla="*/ 2147483647 h 152"/>
                      <a:gd name="T48" fmla="*/ 0 w 206"/>
                      <a:gd name="T49" fmla="*/ 2147483647 h 152"/>
                      <a:gd name="T50" fmla="*/ 2147483647 w 206"/>
                      <a:gd name="T51" fmla="*/ 2147483647 h 152"/>
                      <a:gd name="T52" fmla="*/ 2147483647 w 206"/>
                      <a:gd name="T53" fmla="*/ 2147483647 h 152"/>
                      <a:gd name="T54" fmla="*/ 2147483647 w 206"/>
                      <a:gd name="T55" fmla="*/ 2147483647 h 152"/>
                      <a:gd name="T56" fmla="*/ 2147483647 w 206"/>
                      <a:gd name="T57" fmla="*/ 2147483647 h 152"/>
                      <a:gd name="T58" fmla="*/ 2147483647 w 206"/>
                      <a:gd name="T59" fmla="*/ 2147483647 h 152"/>
                      <a:gd name="T60" fmla="*/ 2147483647 w 206"/>
                      <a:gd name="T61" fmla="*/ 2147483647 h 152"/>
                      <a:gd name="T62" fmla="*/ 2147483647 w 206"/>
                      <a:gd name="T63" fmla="*/ 2147483647 h 152"/>
                      <a:gd name="T64" fmla="*/ 2147483647 w 206"/>
                      <a:gd name="T65" fmla="*/ 2147483647 h 152"/>
                      <a:gd name="T66" fmla="*/ 2147483647 w 206"/>
                      <a:gd name="T67" fmla="*/ 2147483647 h 152"/>
                      <a:gd name="T68" fmla="*/ 2147483647 w 206"/>
                      <a:gd name="T69" fmla="*/ 2147483647 h 152"/>
                      <a:gd name="T70" fmla="*/ 2147483647 w 206"/>
                      <a:gd name="T71" fmla="*/ 2147483647 h 152"/>
                      <a:gd name="T72" fmla="*/ 2147483647 w 206"/>
                      <a:gd name="T73" fmla="*/ 2147483647 h 152"/>
                      <a:gd name="T74" fmla="*/ 2147483647 w 206"/>
                      <a:gd name="T75" fmla="*/ 2147483647 h 152"/>
                      <a:gd name="T76" fmla="*/ 2147483647 w 206"/>
                      <a:gd name="T77" fmla="*/ 2147483647 h 152"/>
                      <a:gd name="T78" fmla="*/ 2147483647 w 206"/>
                      <a:gd name="T79" fmla="*/ 2147483647 h 152"/>
                      <a:gd name="T80" fmla="*/ 2147483647 w 206"/>
                      <a:gd name="T81" fmla="*/ 2147483647 h 152"/>
                      <a:gd name="T82" fmla="*/ 2147483647 w 206"/>
                      <a:gd name="T83" fmla="*/ 2147483647 h 152"/>
                      <a:gd name="T84" fmla="*/ 2147483647 w 206"/>
                      <a:gd name="T85" fmla="*/ 2147483647 h 152"/>
                      <a:gd name="T86" fmla="*/ 2147483647 w 206"/>
                      <a:gd name="T87" fmla="*/ 2147483647 h 152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206"/>
                      <a:gd name="T133" fmla="*/ 0 h 152"/>
                      <a:gd name="T134" fmla="*/ 206 w 206"/>
                      <a:gd name="T135" fmla="*/ 152 h 152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206" h="152">
                        <a:moveTo>
                          <a:pt x="206" y="108"/>
                        </a:moveTo>
                        <a:lnTo>
                          <a:pt x="204" y="106"/>
                        </a:lnTo>
                        <a:lnTo>
                          <a:pt x="204" y="102"/>
                        </a:lnTo>
                        <a:lnTo>
                          <a:pt x="204" y="96"/>
                        </a:lnTo>
                        <a:lnTo>
                          <a:pt x="200" y="92"/>
                        </a:lnTo>
                        <a:lnTo>
                          <a:pt x="196" y="88"/>
                        </a:lnTo>
                        <a:lnTo>
                          <a:pt x="186" y="80"/>
                        </a:lnTo>
                        <a:lnTo>
                          <a:pt x="178" y="70"/>
                        </a:lnTo>
                        <a:lnTo>
                          <a:pt x="174" y="68"/>
                        </a:lnTo>
                        <a:lnTo>
                          <a:pt x="170" y="62"/>
                        </a:lnTo>
                        <a:lnTo>
                          <a:pt x="170" y="56"/>
                        </a:lnTo>
                        <a:lnTo>
                          <a:pt x="168" y="54"/>
                        </a:lnTo>
                        <a:lnTo>
                          <a:pt x="162" y="50"/>
                        </a:lnTo>
                        <a:lnTo>
                          <a:pt x="158" y="46"/>
                        </a:lnTo>
                        <a:lnTo>
                          <a:pt x="156" y="44"/>
                        </a:lnTo>
                        <a:lnTo>
                          <a:pt x="156" y="40"/>
                        </a:lnTo>
                        <a:lnTo>
                          <a:pt x="144" y="40"/>
                        </a:lnTo>
                        <a:lnTo>
                          <a:pt x="144" y="28"/>
                        </a:lnTo>
                        <a:lnTo>
                          <a:pt x="142" y="20"/>
                        </a:lnTo>
                        <a:lnTo>
                          <a:pt x="140" y="12"/>
                        </a:lnTo>
                        <a:lnTo>
                          <a:pt x="136" y="6"/>
                        </a:lnTo>
                        <a:lnTo>
                          <a:pt x="136" y="0"/>
                        </a:lnTo>
                        <a:lnTo>
                          <a:pt x="134" y="0"/>
                        </a:lnTo>
                        <a:lnTo>
                          <a:pt x="132" y="0"/>
                        </a:lnTo>
                        <a:lnTo>
                          <a:pt x="128" y="0"/>
                        </a:lnTo>
                        <a:lnTo>
                          <a:pt x="124" y="0"/>
                        </a:lnTo>
                        <a:lnTo>
                          <a:pt x="120" y="2"/>
                        </a:lnTo>
                        <a:lnTo>
                          <a:pt x="112" y="10"/>
                        </a:lnTo>
                        <a:lnTo>
                          <a:pt x="108" y="18"/>
                        </a:lnTo>
                        <a:lnTo>
                          <a:pt x="104" y="28"/>
                        </a:lnTo>
                        <a:lnTo>
                          <a:pt x="102" y="30"/>
                        </a:lnTo>
                        <a:lnTo>
                          <a:pt x="100" y="32"/>
                        </a:lnTo>
                        <a:lnTo>
                          <a:pt x="90" y="34"/>
                        </a:lnTo>
                        <a:lnTo>
                          <a:pt x="72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4" y="52"/>
                        </a:lnTo>
                        <a:lnTo>
                          <a:pt x="58" y="56"/>
                        </a:lnTo>
                        <a:lnTo>
                          <a:pt x="46" y="60"/>
                        </a:lnTo>
                        <a:lnTo>
                          <a:pt x="34" y="62"/>
                        </a:lnTo>
                        <a:lnTo>
                          <a:pt x="30" y="60"/>
                        </a:lnTo>
                        <a:lnTo>
                          <a:pt x="28" y="58"/>
                        </a:lnTo>
                        <a:lnTo>
                          <a:pt x="24" y="60"/>
                        </a:lnTo>
                        <a:lnTo>
                          <a:pt x="20" y="64"/>
                        </a:lnTo>
                        <a:lnTo>
                          <a:pt x="20" y="66"/>
                        </a:lnTo>
                        <a:lnTo>
                          <a:pt x="18" y="64"/>
                        </a:lnTo>
                        <a:lnTo>
                          <a:pt x="14" y="68"/>
                        </a:lnTo>
                        <a:lnTo>
                          <a:pt x="8" y="74"/>
                        </a:lnTo>
                        <a:lnTo>
                          <a:pt x="2" y="84"/>
                        </a:lnTo>
                        <a:lnTo>
                          <a:pt x="0" y="94"/>
                        </a:lnTo>
                        <a:lnTo>
                          <a:pt x="0" y="102"/>
                        </a:lnTo>
                        <a:lnTo>
                          <a:pt x="2" y="112"/>
                        </a:lnTo>
                        <a:lnTo>
                          <a:pt x="10" y="126"/>
                        </a:lnTo>
                        <a:lnTo>
                          <a:pt x="20" y="140"/>
                        </a:lnTo>
                        <a:lnTo>
                          <a:pt x="28" y="152"/>
                        </a:lnTo>
                        <a:lnTo>
                          <a:pt x="32" y="146"/>
                        </a:lnTo>
                        <a:lnTo>
                          <a:pt x="36" y="140"/>
                        </a:lnTo>
                        <a:lnTo>
                          <a:pt x="42" y="136"/>
                        </a:lnTo>
                        <a:lnTo>
                          <a:pt x="52" y="136"/>
                        </a:lnTo>
                        <a:lnTo>
                          <a:pt x="62" y="136"/>
                        </a:lnTo>
                        <a:lnTo>
                          <a:pt x="64" y="126"/>
                        </a:lnTo>
                        <a:lnTo>
                          <a:pt x="66" y="118"/>
                        </a:lnTo>
                        <a:lnTo>
                          <a:pt x="68" y="114"/>
                        </a:lnTo>
                        <a:lnTo>
                          <a:pt x="72" y="112"/>
                        </a:lnTo>
                        <a:lnTo>
                          <a:pt x="76" y="108"/>
                        </a:lnTo>
                        <a:lnTo>
                          <a:pt x="78" y="108"/>
                        </a:lnTo>
                        <a:lnTo>
                          <a:pt x="84" y="108"/>
                        </a:lnTo>
                        <a:lnTo>
                          <a:pt x="90" y="110"/>
                        </a:lnTo>
                        <a:lnTo>
                          <a:pt x="102" y="116"/>
                        </a:lnTo>
                        <a:lnTo>
                          <a:pt x="112" y="122"/>
                        </a:lnTo>
                        <a:lnTo>
                          <a:pt x="120" y="122"/>
                        </a:lnTo>
                        <a:lnTo>
                          <a:pt x="128" y="122"/>
                        </a:lnTo>
                        <a:lnTo>
                          <a:pt x="130" y="122"/>
                        </a:lnTo>
                        <a:lnTo>
                          <a:pt x="130" y="120"/>
                        </a:lnTo>
                        <a:lnTo>
                          <a:pt x="132" y="116"/>
                        </a:lnTo>
                        <a:lnTo>
                          <a:pt x="134" y="114"/>
                        </a:lnTo>
                        <a:lnTo>
                          <a:pt x="138" y="116"/>
                        </a:lnTo>
                        <a:lnTo>
                          <a:pt x="140" y="116"/>
                        </a:lnTo>
                        <a:lnTo>
                          <a:pt x="146" y="114"/>
                        </a:lnTo>
                        <a:lnTo>
                          <a:pt x="150" y="112"/>
                        </a:lnTo>
                        <a:lnTo>
                          <a:pt x="156" y="110"/>
                        </a:lnTo>
                        <a:lnTo>
                          <a:pt x="160" y="110"/>
                        </a:lnTo>
                        <a:lnTo>
                          <a:pt x="172" y="110"/>
                        </a:lnTo>
                        <a:lnTo>
                          <a:pt x="174" y="104"/>
                        </a:lnTo>
                        <a:lnTo>
                          <a:pt x="178" y="102"/>
                        </a:lnTo>
                        <a:lnTo>
                          <a:pt x="184" y="104"/>
                        </a:lnTo>
                        <a:lnTo>
                          <a:pt x="192" y="106"/>
                        </a:lnTo>
                        <a:lnTo>
                          <a:pt x="204" y="106"/>
                        </a:lnTo>
                        <a:lnTo>
                          <a:pt x="206" y="10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7" name="îś1ïḑe">
                    <a:extLst>
                      <a:ext uri="{FF2B5EF4-FFF2-40B4-BE49-F238E27FC236}">
                        <a16:creationId xmlns="" xmlns:a16="http://schemas.microsoft.com/office/drawing/2014/main" id="{BF078C34-E999-4D15-BFDE-1CCBE13A1B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91256" y="3726167"/>
                    <a:ext cx="220354" cy="281612"/>
                  </a:xfrm>
                  <a:custGeom>
                    <a:avLst/>
                    <a:gdLst>
                      <a:gd name="T0" fmla="*/ 2147483647 w 126"/>
                      <a:gd name="T1" fmla="*/ 2147483647 h 168"/>
                      <a:gd name="T2" fmla="*/ 2147483647 w 126"/>
                      <a:gd name="T3" fmla="*/ 2147483647 h 168"/>
                      <a:gd name="T4" fmla="*/ 2147483647 w 126"/>
                      <a:gd name="T5" fmla="*/ 2147483647 h 168"/>
                      <a:gd name="T6" fmla="*/ 2147483647 w 126"/>
                      <a:gd name="T7" fmla="*/ 2147483647 h 168"/>
                      <a:gd name="T8" fmla="*/ 2147483647 w 126"/>
                      <a:gd name="T9" fmla="*/ 2147483647 h 168"/>
                      <a:gd name="T10" fmla="*/ 2147483647 w 126"/>
                      <a:gd name="T11" fmla="*/ 2147483647 h 168"/>
                      <a:gd name="T12" fmla="*/ 2147483647 w 126"/>
                      <a:gd name="T13" fmla="*/ 2147483647 h 168"/>
                      <a:gd name="T14" fmla="*/ 2147483647 w 126"/>
                      <a:gd name="T15" fmla="*/ 2147483647 h 168"/>
                      <a:gd name="T16" fmla="*/ 2147483647 w 126"/>
                      <a:gd name="T17" fmla="*/ 2147483647 h 168"/>
                      <a:gd name="T18" fmla="*/ 2147483647 w 126"/>
                      <a:gd name="T19" fmla="*/ 2147483647 h 168"/>
                      <a:gd name="T20" fmla="*/ 2147483647 w 126"/>
                      <a:gd name="T21" fmla="*/ 2147483647 h 168"/>
                      <a:gd name="T22" fmla="*/ 2147483647 w 126"/>
                      <a:gd name="T23" fmla="*/ 2147483647 h 168"/>
                      <a:gd name="T24" fmla="*/ 2147483647 w 126"/>
                      <a:gd name="T25" fmla="*/ 2147483647 h 168"/>
                      <a:gd name="T26" fmla="*/ 2147483647 w 126"/>
                      <a:gd name="T27" fmla="*/ 2147483647 h 168"/>
                      <a:gd name="T28" fmla="*/ 2147483647 w 126"/>
                      <a:gd name="T29" fmla="*/ 2147483647 h 168"/>
                      <a:gd name="T30" fmla="*/ 2147483647 w 126"/>
                      <a:gd name="T31" fmla="*/ 2147483647 h 168"/>
                      <a:gd name="T32" fmla="*/ 2147483647 w 126"/>
                      <a:gd name="T33" fmla="*/ 0 h 168"/>
                      <a:gd name="T34" fmla="*/ 2147483647 w 126"/>
                      <a:gd name="T35" fmla="*/ 0 h 168"/>
                      <a:gd name="T36" fmla="*/ 0 w 126"/>
                      <a:gd name="T37" fmla="*/ 2147483647 h 168"/>
                      <a:gd name="T38" fmla="*/ 2147483647 w 126"/>
                      <a:gd name="T39" fmla="*/ 2147483647 h 168"/>
                      <a:gd name="T40" fmla="*/ 2147483647 w 126"/>
                      <a:gd name="T41" fmla="*/ 2147483647 h 168"/>
                      <a:gd name="T42" fmla="*/ 2147483647 w 126"/>
                      <a:gd name="T43" fmla="*/ 2147483647 h 168"/>
                      <a:gd name="T44" fmla="*/ 2147483647 w 126"/>
                      <a:gd name="T45" fmla="*/ 2147483647 h 168"/>
                      <a:gd name="T46" fmla="*/ 2147483647 w 126"/>
                      <a:gd name="T47" fmla="*/ 2147483647 h 168"/>
                      <a:gd name="T48" fmla="*/ 2147483647 w 126"/>
                      <a:gd name="T49" fmla="*/ 2147483647 h 168"/>
                      <a:gd name="T50" fmla="*/ 2147483647 w 126"/>
                      <a:gd name="T51" fmla="*/ 2147483647 h 168"/>
                      <a:gd name="T52" fmla="*/ 0 w 126"/>
                      <a:gd name="T53" fmla="*/ 2147483647 h 168"/>
                      <a:gd name="T54" fmla="*/ 0 w 126"/>
                      <a:gd name="T55" fmla="*/ 2147483647 h 168"/>
                      <a:gd name="T56" fmla="*/ 2147483647 w 126"/>
                      <a:gd name="T57" fmla="*/ 2147483647 h 168"/>
                      <a:gd name="T58" fmla="*/ 2147483647 w 126"/>
                      <a:gd name="T59" fmla="*/ 2147483647 h 168"/>
                      <a:gd name="T60" fmla="*/ 2147483647 w 126"/>
                      <a:gd name="T61" fmla="*/ 2147483647 h 168"/>
                      <a:gd name="T62" fmla="*/ 2147483647 w 126"/>
                      <a:gd name="T63" fmla="*/ 2147483647 h 168"/>
                      <a:gd name="T64" fmla="*/ 2147483647 w 126"/>
                      <a:gd name="T65" fmla="*/ 2147483647 h 168"/>
                      <a:gd name="T66" fmla="*/ 2147483647 w 126"/>
                      <a:gd name="T67" fmla="*/ 2147483647 h 168"/>
                      <a:gd name="T68" fmla="*/ 2147483647 w 126"/>
                      <a:gd name="T69" fmla="*/ 2147483647 h 168"/>
                      <a:gd name="T70" fmla="*/ 2147483647 w 126"/>
                      <a:gd name="T71" fmla="*/ 2147483647 h 168"/>
                      <a:gd name="T72" fmla="*/ 2147483647 w 126"/>
                      <a:gd name="T73" fmla="*/ 2147483647 h 168"/>
                      <a:gd name="T74" fmla="*/ 2147483647 w 126"/>
                      <a:gd name="T75" fmla="*/ 2147483647 h 168"/>
                      <a:gd name="T76" fmla="*/ 2147483647 w 126"/>
                      <a:gd name="T77" fmla="*/ 2147483647 h 168"/>
                      <a:gd name="T78" fmla="*/ 2147483647 w 126"/>
                      <a:gd name="T79" fmla="*/ 2147483647 h 168"/>
                      <a:gd name="T80" fmla="*/ 2147483647 w 126"/>
                      <a:gd name="T81" fmla="*/ 2147483647 h 168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26"/>
                      <a:gd name="T124" fmla="*/ 0 h 168"/>
                      <a:gd name="T125" fmla="*/ 126 w 126"/>
                      <a:gd name="T126" fmla="*/ 168 h 168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26" h="168">
                        <a:moveTo>
                          <a:pt x="120" y="10"/>
                        </a:moveTo>
                        <a:lnTo>
                          <a:pt x="116" y="10"/>
                        </a:lnTo>
                        <a:lnTo>
                          <a:pt x="112" y="6"/>
                        </a:lnTo>
                        <a:lnTo>
                          <a:pt x="110" y="4"/>
                        </a:lnTo>
                        <a:lnTo>
                          <a:pt x="106" y="4"/>
                        </a:lnTo>
                        <a:lnTo>
                          <a:pt x="102" y="4"/>
                        </a:lnTo>
                        <a:lnTo>
                          <a:pt x="100" y="6"/>
                        </a:lnTo>
                        <a:lnTo>
                          <a:pt x="96" y="10"/>
                        </a:lnTo>
                        <a:lnTo>
                          <a:pt x="90" y="16"/>
                        </a:lnTo>
                        <a:lnTo>
                          <a:pt x="90" y="18"/>
                        </a:lnTo>
                        <a:lnTo>
                          <a:pt x="86" y="18"/>
                        </a:lnTo>
                        <a:lnTo>
                          <a:pt x="78" y="18"/>
                        </a:lnTo>
                        <a:lnTo>
                          <a:pt x="70" y="14"/>
                        </a:lnTo>
                        <a:lnTo>
                          <a:pt x="58" y="8"/>
                        </a:lnTo>
                        <a:lnTo>
                          <a:pt x="46" y="4"/>
                        </a:lnTo>
                        <a:lnTo>
                          <a:pt x="38" y="2"/>
                        </a:lnTo>
                        <a:lnTo>
                          <a:pt x="30" y="0"/>
                        </a:lnTo>
                        <a:lnTo>
                          <a:pt x="4" y="0"/>
                        </a:lnTo>
                        <a:lnTo>
                          <a:pt x="0" y="4"/>
                        </a:lnTo>
                        <a:lnTo>
                          <a:pt x="4" y="12"/>
                        </a:lnTo>
                        <a:lnTo>
                          <a:pt x="8" y="20"/>
                        </a:lnTo>
                        <a:lnTo>
                          <a:pt x="14" y="32"/>
                        </a:lnTo>
                        <a:lnTo>
                          <a:pt x="16" y="38"/>
                        </a:lnTo>
                        <a:lnTo>
                          <a:pt x="16" y="42"/>
                        </a:lnTo>
                        <a:lnTo>
                          <a:pt x="16" y="48"/>
                        </a:lnTo>
                        <a:lnTo>
                          <a:pt x="16" y="52"/>
                        </a:lnTo>
                        <a:lnTo>
                          <a:pt x="0" y="76"/>
                        </a:lnTo>
                        <a:lnTo>
                          <a:pt x="0" y="100"/>
                        </a:lnTo>
                        <a:lnTo>
                          <a:pt x="62" y="138"/>
                        </a:lnTo>
                        <a:lnTo>
                          <a:pt x="62" y="146"/>
                        </a:lnTo>
                        <a:lnTo>
                          <a:pt x="88" y="168"/>
                        </a:lnTo>
                        <a:lnTo>
                          <a:pt x="90" y="164"/>
                        </a:lnTo>
                        <a:lnTo>
                          <a:pt x="94" y="158"/>
                        </a:lnTo>
                        <a:lnTo>
                          <a:pt x="108" y="130"/>
                        </a:lnTo>
                        <a:lnTo>
                          <a:pt x="122" y="106"/>
                        </a:lnTo>
                        <a:lnTo>
                          <a:pt x="116" y="102"/>
                        </a:lnTo>
                        <a:lnTo>
                          <a:pt x="112" y="98"/>
                        </a:lnTo>
                        <a:lnTo>
                          <a:pt x="112" y="32"/>
                        </a:lnTo>
                        <a:lnTo>
                          <a:pt x="120" y="14"/>
                        </a:lnTo>
                        <a:lnTo>
                          <a:pt x="126" y="10"/>
                        </a:lnTo>
                        <a:lnTo>
                          <a:pt x="120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8" name="iṥḷídè">
                    <a:extLst>
                      <a:ext uri="{FF2B5EF4-FFF2-40B4-BE49-F238E27FC236}">
                        <a16:creationId xmlns="" xmlns:a16="http://schemas.microsoft.com/office/drawing/2014/main" id="{169CB05C-0243-412D-91B2-0901968AEF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5929" y="3726167"/>
                    <a:ext cx="152871" cy="179335"/>
                  </a:xfrm>
                  <a:custGeom>
                    <a:avLst/>
                    <a:gdLst>
                      <a:gd name="T0" fmla="*/ 2147483647 w 88"/>
                      <a:gd name="T1" fmla="*/ 0 h 108"/>
                      <a:gd name="T2" fmla="*/ 2147483647 w 88"/>
                      <a:gd name="T3" fmla="*/ 2147483647 h 108"/>
                      <a:gd name="T4" fmla="*/ 2147483647 w 88"/>
                      <a:gd name="T5" fmla="*/ 2147483647 h 108"/>
                      <a:gd name="T6" fmla="*/ 2147483647 w 88"/>
                      <a:gd name="T7" fmla="*/ 2147483647 h 108"/>
                      <a:gd name="T8" fmla="*/ 2147483647 w 88"/>
                      <a:gd name="T9" fmla="*/ 2147483647 h 108"/>
                      <a:gd name="T10" fmla="*/ 2147483647 w 88"/>
                      <a:gd name="T11" fmla="*/ 2147483647 h 108"/>
                      <a:gd name="T12" fmla="*/ 2147483647 w 88"/>
                      <a:gd name="T13" fmla="*/ 2147483647 h 108"/>
                      <a:gd name="T14" fmla="*/ 2147483647 w 88"/>
                      <a:gd name="T15" fmla="*/ 2147483647 h 108"/>
                      <a:gd name="T16" fmla="*/ 2147483647 w 88"/>
                      <a:gd name="T17" fmla="*/ 2147483647 h 108"/>
                      <a:gd name="T18" fmla="*/ 2147483647 w 88"/>
                      <a:gd name="T19" fmla="*/ 2147483647 h 108"/>
                      <a:gd name="T20" fmla="*/ 2147483647 w 88"/>
                      <a:gd name="T21" fmla="*/ 2147483647 h 108"/>
                      <a:gd name="T22" fmla="*/ 2147483647 w 88"/>
                      <a:gd name="T23" fmla="*/ 2147483647 h 108"/>
                      <a:gd name="T24" fmla="*/ 2147483647 w 88"/>
                      <a:gd name="T25" fmla="*/ 2147483647 h 108"/>
                      <a:gd name="T26" fmla="*/ 2147483647 w 88"/>
                      <a:gd name="T27" fmla="*/ 2147483647 h 108"/>
                      <a:gd name="T28" fmla="*/ 0 w 88"/>
                      <a:gd name="T29" fmla="*/ 2147483647 h 108"/>
                      <a:gd name="T30" fmla="*/ 0 w 88"/>
                      <a:gd name="T31" fmla="*/ 2147483647 h 108"/>
                      <a:gd name="T32" fmla="*/ 2147483647 w 88"/>
                      <a:gd name="T33" fmla="*/ 2147483647 h 108"/>
                      <a:gd name="T34" fmla="*/ 2147483647 w 88"/>
                      <a:gd name="T35" fmla="*/ 2147483647 h 108"/>
                      <a:gd name="T36" fmla="*/ 2147483647 w 88"/>
                      <a:gd name="T37" fmla="*/ 2147483647 h 108"/>
                      <a:gd name="T38" fmla="*/ 2147483647 w 88"/>
                      <a:gd name="T39" fmla="*/ 2147483647 h 108"/>
                      <a:gd name="T40" fmla="*/ 2147483647 w 88"/>
                      <a:gd name="T41" fmla="*/ 2147483647 h 108"/>
                      <a:gd name="T42" fmla="*/ 2147483647 w 88"/>
                      <a:gd name="T43" fmla="*/ 2147483647 h 108"/>
                      <a:gd name="T44" fmla="*/ 2147483647 w 88"/>
                      <a:gd name="T45" fmla="*/ 2147483647 h 108"/>
                      <a:gd name="T46" fmla="*/ 2147483647 w 88"/>
                      <a:gd name="T47" fmla="*/ 2147483647 h 108"/>
                      <a:gd name="T48" fmla="*/ 2147483647 w 88"/>
                      <a:gd name="T49" fmla="*/ 2147483647 h 108"/>
                      <a:gd name="T50" fmla="*/ 2147483647 w 88"/>
                      <a:gd name="T51" fmla="*/ 2147483647 h 108"/>
                      <a:gd name="T52" fmla="*/ 2147483647 w 88"/>
                      <a:gd name="T53" fmla="*/ 2147483647 h 108"/>
                      <a:gd name="T54" fmla="*/ 2147483647 w 88"/>
                      <a:gd name="T55" fmla="*/ 2147483647 h 108"/>
                      <a:gd name="T56" fmla="*/ 2147483647 w 88"/>
                      <a:gd name="T57" fmla="*/ 2147483647 h 108"/>
                      <a:gd name="T58" fmla="*/ 2147483647 w 88"/>
                      <a:gd name="T59" fmla="*/ 0 h 108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8"/>
                      <a:gd name="T91" fmla="*/ 0 h 108"/>
                      <a:gd name="T92" fmla="*/ 88 w 88"/>
                      <a:gd name="T93" fmla="*/ 108 h 108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8" h="108">
                        <a:moveTo>
                          <a:pt x="76" y="0"/>
                        </a:moveTo>
                        <a:lnTo>
                          <a:pt x="72" y="4"/>
                        </a:lnTo>
                        <a:lnTo>
                          <a:pt x="76" y="12"/>
                        </a:lnTo>
                        <a:lnTo>
                          <a:pt x="80" y="20"/>
                        </a:lnTo>
                        <a:lnTo>
                          <a:pt x="86" y="32"/>
                        </a:lnTo>
                        <a:lnTo>
                          <a:pt x="88" y="38"/>
                        </a:lnTo>
                        <a:lnTo>
                          <a:pt x="88" y="42"/>
                        </a:lnTo>
                        <a:lnTo>
                          <a:pt x="88" y="48"/>
                        </a:lnTo>
                        <a:lnTo>
                          <a:pt x="88" y="52"/>
                        </a:lnTo>
                        <a:lnTo>
                          <a:pt x="72" y="76"/>
                        </a:lnTo>
                        <a:lnTo>
                          <a:pt x="72" y="100"/>
                        </a:lnTo>
                        <a:lnTo>
                          <a:pt x="20" y="98"/>
                        </a:lnTo>
                        <a:lnTo>
                          <a:pt x="14" y="102"/>
                        </a:lnTo>
                        <a:lnTo>
                          <a:pt x="10" y="108"/>
                        </a:lnTo>
                        <a:lnTo>
                          <a:pt x="0" y="108"/>
                        </a:lnTo>
                        <a:lnTo>
                          <a:pt x="0" y="86"/>
                        </a:lnTo>
                        <a:lnTo>
                          <a:pt x="6" y="76"/>
                        </a:lnTo>
                        <a:lnTo>
                          <a:pt x="12" y="64"/>
                        </a:lnTo>
                        <a:lnTo>
                          <a:pt x="18" y="56"/>
                        </a:lnTo>
                        <a:lnTo>
                          <a:pt x="24" y="48"/>
                        </a:lnTo>
                        <a:lnTo>
                          <a:pt x="24" y="38"/>
                        </a:lnTo>
                        <a:lnTo>
                          <a:pt x="22" y="34"/>
                        </a:lnTo>
                        <a:lnTo>
                          <a:pt x="22" y="28"/>
                        </a:lnTo>
                        <a:lnTo>
                          <a:pt x="20" y="16"/>
                        </a:lnTo>
                        <a:lnTo>
                          <a:pt x="24" y="14"/>
                        </a:lnTo>
                        <a:lnTo>
                          <a:pt x="30" y="12"/>
                        </a:lnTo>
                        <a:lnTo>
                          <a:pt x="52" y="12"/>
                        </a:lnTo>
                        <a:lnTo>
                          <a:pt x="62" y="10"/>
                        </a:lnTo>
                        <a:lnTo>
                          <a:pt x="72" y="4"/>
                        </a:lnTo>
                        <a:lnTo>
                          <a:pt x="7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19" name="îšľîďè">
                    <a:extLst>
                      <a:ext uri="{FF2B5EF4-FFF2-40B4-BE49-F238E27FC236}">
                        <a16:creationId xmlns="" xmlns:a16="http://schemas.microsoft.com/office/drawing/2014/main" id="{43C26385-7F0C-4388-A547-2144B27DB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61797" y="3888689"/>
                    <a:ext cx="319514" cy="336254"/>
                  </a:xfrm>
                  <a:custGeom>
                    <a:avLst/>
                    <a:gdLst>
                      <a:gd name="T0" fmla="*/ 2147483647 w 182"/>
                      <a:gd name="T1" fmla="*/ 2147483647 h 200"/>
                      <a:gd name="T2" fmla="*/ 2147483647 w 182"/>
                      <a:gd name="T3" fmla="*/ 2147483647 h 200"/>
                      <a:gd name="T4" fmla="*/ 2147483647 w 182"/>
                      <a:gd name="T5" fmla="*/ 2147483647 h 200"/>
                      <a:gd name="T6" fmla="*/ 2147483647 w 182"/>
                      <a:gd name="T7" fmla="*/ 2147483647 h 200"/>
                      <a:gd name="T8" fmla="*/ 2147483647 w 182"/>
                      <a:gd name="T9" fmla="*/ 2147483647 h 200"/>
                      <a:gd name="T10" fmla="*/ 2147483647 w 182"/>
                      <a:gd name="T11" fmla="*/ 2147483647 h 200"/>
                      <a:gd name="T12" fmla="*/ 2147483647 w 182"/>
                      <a:gd name="T13" fmla="*/ 2147483647 h 200"/>
                      <a:gd name="T14" fmla="*/ 2147483647 w 182"/>
                      <a:gd name="T15" fmla="*/ 2147483647 h 200"/>
                      <a:gd name="T16" fmla="*/ 2147483647 w 182"/>
                      <a:gd name="T17" fmla="*/ 2147483647 h 200"/>
                      <a:gd name="T18" fmla="*/ 2147483647 w 182"/>
                      <a:gd name="T19" fmla="*/ 2147483647 h 200"/>
                      <a:gd name="T20" fmla="*/ 2147483647 w 182"/>
                      <a:gd name="T21" fmla="*/ 2147483647 h 200"/>
                      <a:gd name="T22" fmla="*/ 2147483647 w 182"/>
                      <a:gd name="T23" fmla="*/ 2147483647 h 200"/>
                      <a:gd name="T24" fmla="*/ 2147483647 w 182"/>
                      <a:gd name="T25" fmla="*/ 2147483647 h 200"/>
                      <a:gd name="T26" fmla="*/ 2147483647 w 182"/>
                      <a:gd name="T27" fmla="*/ 2147483647 h 200"/>
                      <a:gd name="T28" fmla="*/ 2147483647 w 182"/>
                      <a:gd name="T29" fmla="*/ 2147483647 h 200"/>
                      <a:gd name="T30" fmla="*/ 2147483647 w 182"/>
                      <a:gd name="T31" fmla="*/ 2147483647 h 200"/>
                      <a:gd name="T32" fmla="*/ 2147483647 w 182"/>
                      <a:gd name="T33" fmla="*/ 2147483647 h 200"/>
                      <a:gd name="T34" fmla="*/ 2147483647 w 182"/>
                      <a:gd name="T35" fmla="*/ 2147483647 h 200"/>
                      <a:gd name="T36" fmla="*/ 2147483647 w 182"/>
                      <a:gd name="T37" fmla="*/ 2147483647 h 200"/>
                      <a:gd name="T38" fmla="*/ 2147483647 w 182"/>
                      <a:gd name="T39" fmla="*/ 2147483647 h 200"/>
                      <a:gd name="T40" fmla="*/ 2147483647 w 182"/>
                      <a:gd name="T41" fmla="*/ 2147483647 h 200"/>
                      <a:gd name="T42" fmla="*/ 2147483647 w 182"/>
                      <a:gd name="T43" fmla="*/ 2147483647 h 200"/>
                      <a:gd name="T44" fmla="*/ 2147483647 w 182"/>
                      <a:gd name="T45" fmla="*/ 2147483647 h 200"/>
                      <a:gd name="T46" fmla="*/ 2147483647 w 182"/>
                      <a:gd name="T47" fmla="*/ 2147483647 h 200"/>
                      <a:gd name="T48" fmla="*/ 2147483647 w 182"/>
                      <a:gd name="T49" fmla="*/ 2147483647 h 200"/>
                      <a:gd name="T50" fmla="*/ 2147483647 w 182"/>
                      <a:gd name="T51" fmla="*/ 2147483647 h 200"/>
                      <a:gd name="T52" fmla="*/ 2147483647 w 182"/>
                      <a:gd name="T53" fmla="*/ 2147483647 h 200"/>
                      <a:gd name="T54" fmla="*/ 0 w 182"/>
                      <a:gd name="T55" fmla="*/ 2147483647 h 200"/>
                      <a:gd name="T56" fmla="*/ 0 w 182"/>
                      <a:gd name="T57" fmla="*/ 2147483647 h 200"/>
                      <a:gd name="T58" fmla="*/ 0 w 182"/>
                      <a:gd name="T59" fmla="*/ 2147483647 h 200"/>
                      <a:gd name="T60" fmla="*/ 0 w 182"/>
                      <a:gd name="T61" fmla="*/ 2147483647 h 200"/>
                      <a:gd name="T62" fmla="*/ 2147483647 w 182"/>
                      <a:gd name="T63" fmla="*/ 2147483647 h 200"/>
                      <a:gd name="T64" fmla="*/ 2147483647 w 182"/>
                      <a:gd name="T65" fmla="*/ 2147483647 h 200"/>
                      <a:gd name="T66" fmla="*/ 2147483647 w 182"/>
                      <a:gd name="T67" fmla="*/ 2147483647 h 200"/>
                      <a:gd name="T68" fmla="*/ 2147483647 w 182"/>
                      <a:gd name="T69" fmla="*/ 2147483647 h 200"/>
                      <a:gd name="T70" fmla="*/ 2147483647 w 182"/>
                      <a:gd name="T71" fmla="*/ 2147483647 h 200"/>
                      <a:gd name="T72" fmla="*/ 2147483647 w 182"/>
                      <a:gd name="T73" fmla="*/ 2147483647 h 200"/>
                      <a:gd name="T74" fmla="*/ 2147483647 w 182"/>
                      <a:gd name="T75" fmla="*/ 2147483647 h 200"/>
                      <a:gd name="T76" fmla="*/ 2147483647 w 182"/>
                      <a:gd name="T77" fmla="*/ 2147483647 h 200"/>
                      <a:gd name="T78" fmla="*/ 2147483647 w 182"/>
                      <a:gd name="T79" fmla="*/ 2147483647 h 200"/>
                      <a:gd name="T80" fmla="*/ 2147483647 w 182"/>
                      <a:gd name="T81" fmla="*/ 0 h 20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2"/>
                      <a:gd name="T124" fmla="*/ 0 h 200"/>
                      <a:gd name="T125" fmla="*/ 182 w 182"/>
                      <a:gd name="T126" fmla="*/ 200 h 20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2" h="200">
                        <a:moveTo>
                          <a:pt x="30" y="0"/>
                        </a:moveTo>
                        <a:lnTo>
                          <a:pt x="74" y="2"/>
                        </a:lnTo>
                        <a:lnTo>
                          <a:pt x="136" y="40"/>
                        </a:lnTo>
                        <a:lnTo>
                          <a:pt x="136" y="48"/>
                        </a:lnTo>
                        <a:lnTo>
                          <a:pt x="162" y="70"/>
                        </a:lnTo>
                        <a:lnTo>
                          <a:pt x="160" y="74"/>
                        </a:lnTo>
                        <a:lnTo>
                          <a:pt x="158" y="80"/>
                        </a:lnTo>
                        <a:lnTo>
                          <a:pt x="156" y="84"/>
                        </a:lnTo>
                        <a:lnTo>
                          <a:pt x="154" y="88"/>
                        </a:lnTo>
                        <a:lnTo>
                          <a:pt x="152" y="92"/>
                        </a:lnTo>
                        <a:lnTo>
                          <a:pt x="152" y="98"/>
                        </a:lnTo>
                        <a:lnTo>
                          <a:pt x="154" y="102"/>
                        </a:lnTo>
                        <a:lnTo>
                          <a:pt x="158" y="106"/>
                        </a:lnTo>
                        <a:lnTo>
                          <a:pt x="162" y="110"/>
                        </a:lnTo>
                        <a:lnTo>
                          <a:pt x="164" y="116"/>
                        </a:lnTo>
                        <a:lnTo>
                          <a:pt x="164" y="126"/>
                        </a:lnTo>
                        <a:lnTo>
                          <a:pt x="164" y="142"/>
                        </a:lnTo>
                        <a:lnTo>
                          <a:pt x="164" y="156"/>
                        </a:lnTo>
                        <a:lnTo>
                          <a:pt x="168" y="162"/>
                        </a:lnTo>
                        <a:lnTo>
                          <a:pt x="172" y="168"/>
                        </a:lnTo>
                        <a:lnTo>
                          <a:pt x="176" y="174"/>
                        </a:lnTo>
                        <a:lnTo>
                          <a:pt x="182" y="178"/>
                        </a:lnTo>
                        <a:lnTo>
                          <a:pt x="174" y="180"/>
                        </a:lnTo>
                        <a:lnTo>
                          <a:pt x="166" y="180"/>
                        </a:lnTo>
                        <a:lnTo>
                          <a:pt x="162" y="184"/>
                        </a:lnTo>
                        <a:lnTo>
                          <a:pt x="152" y="188"/>
                        </a:lnTo>
                        <a:lnTo>
                          <a:pt x="138" y="192"/>
                        </a:lnTo>
                        <a:lnTo>
                          <a:pt x="134" y="194"/>
                        </a:lnTo>
                        <a:lnTo>
                          <a:pt x="132" y="196"/>
                        </a:lnTo>
                        <a:lnTo>
                          <a:pt x="130" y="198"/>
                        </a:lnTo>
                        <a:lnTo>
                          <a:pt x="126" y="198"/>
                        </a:lnTo>
                        <a:lnTo>
                          <a:pt x="122" y="198"/>
                        </a:lnTo>
                        <a:lnTo>
                          <a:pt x="120" y="196"/>
                        </a:lnTo>
                        <a:lnTo>
                          <a:pt x="116" y="196"/>
                        </a:lnTo>
                        <a:lnTo>
                          <a:pt x="114" y="198"/>
                        </a:lnTo>
                        <a:lnTo>
                          <a:pt x="112" y="200"/>
                        </a:lnTo>
                        <a:lnTo>
                          <a:pt x="108" y="200"/>
                        </a:lnTo>
                        <a:lnTo>
                          <a:pt x="82" y="198"/>
                        </a:lnTo>
                        <a:lnTo>
                          <a:pt x="82" y="172"/>
                        </a:lnTo>
                        <a:lnTo>
                          <a:pt x="80" y="170"/>
                        </a:lnTo>
                        <a:lnTo>
                          <a:pt x="78" y="166"/>
                        </a:lnTo>
                        <a:lnTo>
                          <a:pt x="76" y="160"/>
                        </a:lnTo>
                        <a:lnTo>
                          <a:pt x="60" y="160"/>
                        </a:lnTo>
                        <a:lnTo>
                          <a:pt x="46" y="150"/>
                        </a:lnTo>
                        <a:lnTo>
                          <a:pt x="40" y="146"/>
                        </a:lnTo>
                        <a:lnTo>
                          <a:pt x="30" y="142"/>
                        </a:lnTo>
                        <a:lnTo>
                          <a:pt x="26" y="140"/>
                        </a:lnTo>
                        <a:lnTo>
                          <a:pt x="24" y="138"/>
                        </a:lnTo>
                        <a:lnTo>
                          <a:pt x="22" y="136"/>
                        </a:lnTo>
                        <a:lnTo>
                          <a:pt x="20" y="134"/>
                        </a:lnTo>
                        <a:lnTo>
                          <a:pt x="18" y="126"/>
                        </a:lnTo>
                        <a:lnTo>
                          <a:pt x="16" y="120"/>
                        </a:lnTo>
                        <a:lnTo>
                          <a:pt x="16" y="114"/>
                        </a:lnTo>
                        <a:lnTo>
                          <a:pt x="10" y="110"/>
                        </a:lnTo>
                        <a:lnTo>
                          <a:pt x="6" y="104"/>
                        </a:lnTo>
                        <a:lnTo>
                          <a:pt x="0" y="100"/>
                        </a:lnTo>
                        <a:lnTo>
                          <a:pt x="0" y="94"/>
                        </a:lnTo>
                        <a:lnTo>
                          <a:pt x="0" y="92"/>
                        </a:lnTo>
                        <a:lnTo>
                          <a:pt x="2" y="88"/>
                        </a:lnTo>
                        <a:lnTo>
                          <a:pt x="0" y="84"/>
                        </a:lnTo>
                        <a:lnTo>
                          <a:pt x="0" y="82"/>
                        </a:lnTo>
                        <a:lnTo>
                          <a:pt x="0" y="78"/>
                        </a:lnTo>
                        <a:lnTo>
                          <a:pt x="0" y="72"/>
                        </a:lnTo>
                        <a:lnTo>
                          <a:pt x="2" y="68"/>
                        </a:lnTo>
                        <a:lnTo>
                          <a:pt x="8" y="60"/>
                        </a:lnTo>
                        <a:lnTo>
                          <a:pt x="20" y="50"/>
                        </a:lnTo>
                        <a:lnTo>
                          <a:pt x="22" y="46"/>
                        </a:lnTo>
                        <a:lnTo>
                          <a:pt x="22" y="42"/>
                        </a:lnTo>
                        <a:lnTo>
                          <a:pt x="22" y="40"/>
                        </a:lnTo>
                        <a:lnTo>
                          <a:pt x="20" y="38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8" y="30"/>
                        </a:lnTo>
                        <a:lnTo>
                          <a:pt x="20" y="28"/>
                        </a:lnTo>
                        <a:lnTo>
                          <a:pt x="22" y="26"/>
                        </a:lnTo>
                        <a:lnTo>
                          <a:pt x="22" y="22"/>
                        </a:lnTo>
                        <a:lnTo>
                          <a:pt x="24" y="22"/>
                        </a:lnTo>
                        <a:lnTo>
                          <a:pt x="24" y="16"/>
                        </a:lnTo>
                        <a:lnTo>
                          <a:pt x="22" y="12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lnTo>
                          <a:pt x="24" y="0"/>
                        </a:lnTo>
                        <a:lnTo>
                          <a:pt x="3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0" name="ïśļíḑê">
                    <a:extLst>
                      <a:ext uri="{FF2B5EF4-FFF2-40B4-BE49-F238E27FC236}">
                        <a16:creationId xmlns="" xmlns:a16="http://schemas.microsoft.com/office/drawing/2014/main" id="{69882999-0002-4285-B558-97B22809D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888689"/>
                    <a:ext cx="50957" cy="57443"/>
                  </a:xfrm>
                  <a:custGeom>
                    <a:avLst/>
                    <a:gdLst>
                      <a:gd name="T0" fmla="*/ 2147483647 w 30"/>
                      <a:gd name="T1" fmla="*/ 2147483647 h 34"/>
                      <a:gd name="T2" fmla="*/ 2147483647 w 30"/>
                      <a:gd name="T3" fmla="*/ 2147483647 h 34"/>
                      <a:gd name="T4" fmla="*/ 2147483647 w 30"/>
                      <a:gd name="T5" fmla="*/ 2147483647 h 34"/>
                      <a:gd name="T6" fmla="*/ 2147483647 w 30"/>
                      <a:gd name="T7" fmla="*/ 2147483647 h 34"/>
                      <a:gd name="T8" fmla="*/ 2147483647 w 30"/>
                      <a:gd name="T9" fmla="*/ 2147483647 h 34"/>
                      <a:gd name="T10" fmla="*/ 2147483647 w 30"/>
                      <a:gd name="T11" fmla="*/ 2147483647 h 34"/>
                      <a:gd name="T12" fmla="*/ 2147483647 w 30"/>
                      <a:gd name="T13" fmla="*/ 2147483647 h 34"/>
                      <a:gd name="T14" fmla="*/ 2147483647 w 30"/>
                      <a:gd name="T15" fmla="*/ 0 h 34"/>
                      <a:gd name="T16" fmla="*/ 2147483647 w 30"/>
                      <a:gd name="T17" fmla="*/ 2147483647 h 34"/>
                      <a:gd name="T18" fmla="*/ 2147483647 w 30"/>
                      <a:gd name="T19" fmla="*/ 2147483647 h 34"/>
                      <a:gd name="T20" fmla="*/ 2147483647 w 30"/>
                      <a:gd name="T21" fmla="*/ 2147483647 h 34"/>
                      <a:gd name="T22" fmla="*/ 2147483647 w 30"/>
                      <a:gd name="T23" fmla="*/ 2147483647 h 34"/>
                      <a:gd name="T24" fmla="*/ 2147483647 w 30"/>
                      <a:gd name="T25" fmla="*/ 2147483647 h 34"/>
                      <a:gd name="T26" fmla="*/ 0 w 30"/>
                      <a:gd name="T27" fmla="*/ 2147483647 h 34"/>
                      <a:gd name="T28" fmla="*/ 0 w 30"/>
                      <a:gd name="T29" fmla="*/ 2147483647 h 34"/>
                      <a:gd name="T30" fmla="*/ 0 w 30"/>
                      <a:gd name="T31" fmla="*/ 2147483647 h 34"/>
                      <a:gd name="T32" fmla="*/ 0 w 30"/>
                      <a:gd name="T33" fmla="*/ 2147483647 h 34"/>
                      <a:gd name="T34" fmla="*/ 2147483647 w 30"/>
                      <a:gd name="T35" fmla="*/ 2147483647 h 34"/>
                      <a:gd name="T36" fmla="*/ 2147483647 w 30"/>
                      <a:gd name="T37" fmla="*/ 2147483647 h 34"/>
                      <a:gd name="T38" fmla="*/ 2147483647 w 30"/>
                      <a:gd name="T39" fmla="*/ 2147483647 h 34"/>
                      <a:gd name="T40" fmla="*/ 2147483647 w 30"/>
                      <a:gd name="T41" fmla="*/ 2147483647 h 34"/>
                      <a:gd name="T42" fmla="*/ 2147483647 w 30"/>
                      <a:gd name="T43" fmla="*/ 2147483647 h 34"/>
                      <a:gd name="T44" fmla="*/ 2147483647 w 30"/>
                      <a:gd name="T45" fmla="*/ 2147483647 h 3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0"/>
                      <a:gd name="T70" fmla="*/ 0 h 34"/>
                      <a:gd name="T71" fmla="*/ 30 w 30"/>
                      <a:gd name="T72" fmla="*/ 34 h 3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0" h="34">
                        <a:moveTo>
                          <a:pt x="26" y="28"/>
                        </a:moveTo>
                        <a:lnTo>
                          <a:pt x="28" y="26"/>
                        </a:lnTo>
                        <a:lnTo>
                          <a:pt x="28" y="22"/>
                        </a:lnTo>
                        <a:lnTo>
                          <a:pt x="30" y="22"/>
                        </a:lnTo>
                        <a:lnTo>
                          <a:pt x="30" y="16"/>
                        </a:lnTo>
                        <a:lnTo>
                          <a:pt x="28" y="12"/>
                        </a:lnTo>
                        <a:lnTo>
                          <a:pt x="26" y="6"/>
                        </a:lnTo>
                        <a:lnTo>
                          <a:pt x="28" y="0"/>
                        </a:lnTo>
                        <a:lnTo>
                          <a:pt x="24" y="2"/>
                        </a:lnTo>
                        <a:lnTo>
                          <a:pt x="22" y="4"/>
                        </a:lnTo>
                        <a:lnTo>
                          <a:pt x="18" y="1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4"/>
                        </a:lnTo>
                        <a:lnTo>
                          <a:pt x="0" y="30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12" y="34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6" y="26"/>
                        </a:lnTo>
                        <a:lnTo>
                          <a:pt x="26" y="26"/>
                        </a:lnTo>
                        <a:lnTo>
                          <a:pt x="2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1" name="íṥ1îḑe">
                    <a:extLst>
                      <a:ext uri="{FF2B5EF4-FFF2-40B4-BE49-F238E27FC236}">
                        <a16:creationId xmlns="" xmlns:a16="http://schemas.microsoft.com/office/drawing/2014/main" id="{33574073-DA33-4929-9DED-EAAC28F9B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52156" y="3934923"/>
                    <a:ext cx="48203" cy="68651"/>
                  </a:xfrm>
                  <a:custGeom>
                    <a:avLst/>
                    <a:gdLst>
                      <a:gd name="T0" fmla="*/ 0 w 28"/>
                      <a:gd name="T1" fmla="*/ 2147483647 h 42"/>
                      <a:gd name="T2" fmla="*/ 2147483647 w 28"/>
                      <a:gd name="T3" fmla="*/ 2147483647 h 42"/>
                      <a:gd name="T4" fmla="*/ 2147483647 w 28"/>
                      <a:gd name="T5" fmla="*/ 2147483647 h 42"/>
                      <a:gd name="T6" fmla="*/ 2147483647 w 28"/>
                      <a:gd name="T7" fmla="*/ 2147483647 h 42"/>
                      <a:gd name="T8" fmla="*/ 2147483647 w 28"/>
                      <a:gd name="T9" fmla="*/ 2147483647 h 42"/>
                      <a:gd name="T10" fmla="*/ 2147483647 w 28"/>
                      <a:gd name="T11" fmla="*/ 2147483647 h 42"/>
                      <a:gd name="T12" fmla="*/ 2147483647 w 28"/>
                      <a:gd name="T13" fmla="*/ 2147483647 h 42"/>
                      <a:gd name="T14" fmla="*/ 2147483647 w 28"/>
                      <a:gd name="T15" fmla="*/ 2147483647 h 42"/>
                      <a:gd name="T16" fmla="*/ 2147483647 w 28"/>
                      <a:gd name="T17" fmla="*/ 2147483647 h 42"/>
                      <a:gd name="T18" fmla="*/ 2147483647 w 28"/>
                      <a:gd name="T19" fmla="*/ 2147483647 h 42"/>
                      <a:gd name="T20" fmla="*/ 2147483647 w 28"/>
                      <a:gd name="T21" fmla="*/ 2147483647 h 42"/>
                      <a:gd name="T22" fmla="*/ 2147483647 w 28"/>
                      <a:gd name="T23" fmla="*/ 2147483647 h 42"/>
                      <a:gd name="T24" fmla="*/ 2147483647 w 28"/>
                      <a:gd name="T25" fmla="*/ 2147483647 h 42"/>
                      <a:gd name="T26" fmla="*/ 2147483647 w 28"/>
                      <a:gd name="T27" fmla="*/ 2147483647 h 42"/>
                      <a:gd name="T28" fmla="*/ 2147483647 w 28"/>
                      <a:gd name="T29" fmla="*/ 2147483647 h 42"/>
                      <a:gd name="T30" fmla="*/ 2147483647 w 28"/>
                      <a:gd name="T31" fmla="*/ 2147483647 h 42"/>
                      <a:gd name="T32" fmla="*/ 2147483647 w 28"/>
                      <a:gd name="T33" fmla="*/ 2147483647 h 42"/>
                      <a:gd name="T34" fmla="*/ 2147483647 w 28"/>
                      <a:gd name="T35" fmla="*/ 2147483647 h 42"/>
                      <a:gd name="T36" fmla="*/ 2147483647 w 28"/>
                      <a:gd name="T37" fmla="*/ 2147483647 h 42"/>
                      <a:gd name="T38" fmla="*/ 2147483647 w 28"/>
                      <a:gd name="T39" fmla="*/ 0 h 42"/>
                      <a:gd name="T40" fmla="*/ 2147483647 w 28"/>
                      <a:gd name="T41" fmla="*/ 0 h 42"/>
                      <a:gd name="T42" fmla="*/ 2147483647 w 28"/>
                      <a:gd name="T43" fmla="*/ 2147483647 h 42"/>
                      <a:gd name="T44" fmla="*/ 2147483647 w 28"/>
                      <a:gd name="T45" fmla="*/ 2147483647 h 42"/>
                      <a:gd name="T46" fmla="*/ 2147483647 w 28"/>
                      <a:gd name="T47" fmla="*/ 2147483647 h 42"/>
                      <a:gd name="T48" fmla="*/ 0 w 28"/>
                      <a:gd name="T49" fmla="*/ 2147483647 h 42"/>
                      <a:gd name="T50" fmla="*/ 0 w 28"/>
                      <a:gd name="T51" fmla="*/ 2147483647 h 42"/>
                      <a:gd name="T52" fmla="*/ 0 w 28"/>
                      <a:gd name="T53" fmla="*/ 2147483647 h 42"/>
                      <a:gd name="T54" fmla="*/ 0 w 28"/>
                      <a:gd name="T55" fmla="*/ 2147483647 h 42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28"/>
                      <a:gd name="T85" fmla="*/ 0 h 42"/>
                      <a:gd name="T86" fmla="*/ 28 w 28"/>
                      <a:gd name="T87" fmla="*/ 42 h 42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28" h="42">
                        <a:moveTo>
                          <a:pt x="0" y="8"/>
                        </a:move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16"/>
                        </a:lnTo>
                        <a:lnTo>
                          <a:pt x="4" y="20"/>
                        </a:lnTo>
                        <a:lnTo>
                          <a:pt x="4" y="24"/>
                        </a:lnTo>
                        <a:lnTo>
                          <a:pt x="4" y="28"/>
                        </a:lnTo>
                        <a:lnTo>
                          <a:pt x="6" y="34"/>
                        </a:lnTo>
                        <a:lnTo>
                          <a:pt x="8" y="42"/>
                        </a:lnTo>
                        <a:lnTo>
                          <a:pt x="14" y="34"/>
                        </a:lnTo>
                        <a:lnTo>
                          <a:pt x="22" y="28"/>
                        </a:lnTo>
                        <a:lnTo>
                          <a:pt x="26" y="24"/>
                        </a:lnTo>
                        <a:lnTo>
                          <a:pt x="28" y="20"/>
                        </a:lnTo>
                        <a:lnTo>
                          <a:pt x="28" y="16"/>
                        </a:lnTo>
                        <a:lnTo>
                          <a:pt x="28" y="14"/>
                        </a:lnTo>
                        <a:lnTo>
                          <a:pt x="26" y="12"/>
                        </a:lnTo>
                        <a:lnTo>
                          <a:pt x="24" y="10"/>
                        </a:lnTo>
                        <a:lnTo>
                          <a:pt x="22" y="8"/>
                        </a:lnTo>
                        <a:lnTo>
                          <a:pt x="24" y="2"/>
                        </a:lnTo>
                        <a:lnTo>
                          <a:pt x="26" y="0"/>
                        </a:lnTo>
                        <a:lnTo>
                          <a:pt x="16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2" name="i$ḷiḋé">
                    <a:extLst>
                      <a:ext uri="{FF2B5EF4-FFF2-40B4-BE49-F238E27FC236}">
                        <a16:creationId xmlns="" xmlns:a16="http://schemas.microsoft.com/office/drawing/2014/main" id="{9100D645-A53A-4F3D-A0D8-AEE2E78B8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88037" y="3699545"/>
                    <a:ext cx="519210" cy="575835"/>
                  </a:xfrm>
                  <a:custGeom>
                    <a:avLst/>
                    <a:gdLst>
                      <a:gd name="T0" fmla="*/ 2147483647 w 298"/>
                      <a:gd name="T1" fmla="*/ 2147483647 h 346"/>
                      <a:gd name="T2" fmla="*/ 2147483647 w 298"/>
                      <a:gd name="T3" fmla="*/ 2147483647 h 346"/>
                      <a:gd name="T4" fmla="*/ 2147483647 w 298"/>
                      <a:gd name="T5" fmla="*/ 2147483647 h 346"/>
                      <a:gd name="T6" fmla="*/ 2147483647 w 298"/>
                      <a:gd name="T7" fmla="*/ 2147483647 h 346"/>
                      <a:gd name="T8" fmla="*/ 2147483647 w 298"/>
                      <a:gd name="T9" fmla="*/ 2147483647 h 346"/>
                      <a:gd name="T10" fmla="*/ 2147483647 w 298"/>
                      <a:gd name="T11" fmla="*/ 2147483647 h 346"/>
                      <a:gd name="T12" fmla="*/ 2147483647 w 298"/>
                      <a:gd name="T13" fmla="*/ 2147483647 h 346"/>
                      <a:gd name="T14" fmla="*/ 2147483647 w 298"/>
                      <a:gd name="T15" fmla="*/ 2147483647 h 346"/>
                      <a:gd name="T16" fmla="*/ 2147483647 w 298"/>
                      <a:gd name="T17" fmla="*/ 2147483647 h 346"/>
                      <a:gd name="T18" fmla="*/ 2147483647 w 298"/>
                      <a:gd name="T19" fmla="*/ 2147483647 h 346"/>
                      <a:gd name="T20" fmla="*/ 2147483647 w 298"/>
                      <a:gd name="T21" fmla="*/ 2147483647 h 346"/>
                      <a:gd name="T22" fmla="*/ 2147483647 w 298"/>
                      <a:gd name="T23" fmla="*/ 2147483647 h 346"/>
                      <a:gd name="T24" fmla="*/ 2147483647 w 298"/>
                      <a:gd name="T25" fmla="*/ 2147483647 h 346"/>
                      <a:gd name="T26" fmla="*/ 2147483647 w 298"/>
                      <a:gd name="T27" fmla="*/ 2147483647 h 346"/>
                      <a:gd name="T28" fmla="*/ 2147483647 w 298"/>
                      <a:gd name="T29" fmla="*/ 2147483647 h 346"/>
                      <a:gd name="T30" fmla="*/ 2147483647 w 298"/>
                      <a:gd name="T31" fmla="*/ 2147483647 h 346"/>
                      <a:gd name="T32" fmla="*/ 2147483647 w 298"/>
                      <a:gd name="T33" fmla="*/ 2147483647 h 346"/>
                      <a:gd name="T34" fmla="*/ 2147483647 w 298"/>
                      <a:gd name="T35" fmla="*/ 2147483647 h 346"/>
                      <a:gd name="T36" fmla="*/ 2147483647 w 298"/>
                      <a:gd name="T37" fmla="*/ 2147483647 h 346"/>
                      <a:gd name="T38" fmla="*/ 2147483647 w 298"/>
                      <a:gd name="T39" fmla="*/ 2147483647 h 346"/>
                      <a:gd name="T40" fmla="*/ 0 w 298"/>
                      <a:gd name="T41" fmla="*/ 2147483647 h 346"/>
                      <a:gd name="T42" fmla="*/ 2147483647 w 298"/>
                      <a:gd name="T43" fmla="*/ 2147483647 h 346"/>
                      <a:gd name="T44" fmla="*/ 2147483647 w 298"/>
                      <a:gd name="T45" fmla="*/ 2147483647 h 346"/>
                      <a:gd name="T46" fmla="*/ 2147483647 w 298"/>
                      <a:gd name="T47" fmla="*/ 2147483647 h 346"/>
                      <a:gd name="T48" fmla="*/ 2147483647 w 298"/>
                      <a:gd name="T49" fmla="*/ 2147483647 h 346"/>
                      <a:gd name="T50" fmla="*/ 2147483647 w 298"/>
                      <a:gd name="T51" fmla="*/ 2147483647 h 346"/>
                      <a:gd name="T52" fmla="*/ 2147483647 w 298"/>
                      <a:gd name="T53" fmla="*/ 2147483647 h 346"/>
                      <a:gd name="T54" fmla="*/ 2147483647 w 298"/>
                      <a:gd name="T55" fmla="*/ 2147483647 h 346"/>
                      <a:gd name="T56" fmla="*/ 2147483647 w 298"/>
                      <a:gd name="T57" fmla="*/ 2147483647 h 346"/>
                      <a:gd name="T58" fmla="*/ 2147483647 w 298"/>
                      <a:gd name="T59" fmla="*/ 2147483647 h 346"/>
                      <a:gd name="T60" fmla="*/ 2147483647 w 298"/>
                      <a:gd name="T61" fmla="*/ 2147483647 h 346"/>
                      <a:gd name="T62" fmla="*/ 2147483647 w 298"/>
                      <a:gd name="T63" fmla="*/ 2147483647 h 346"/>
                      <a:gd name="T64" fmla="*/ 2147483647 w 298"/>
                      <a:gd name="T65" fmla="*/ 2147483647 h 346"/>
                      <a:gd name="T66" fmla="*/ 2147483647 w 298"/>
                      <a:gd name="T67" fmla="*/ 2147483647 h 346"/>
                      <a:gd name="T68" fmla="*/ 2147483647 w 298"/>
                      <a:gd name="T69" fmla="*/ 2147483647 h 346"/>
                      <a:gd name="T70" fmla="*/ 2147483647 w 298"/>
                      <a:gd name="T71" fmla="*/ 2147483647 h 346"/>
                      <a:gd name="T72" fmla="*/ 2147483647 w 298"/>
                      <a:gd name="T73" fmla="*/ 2147483647 h 346"/>
                      <a:gd name="T74" fmla="*/ 2147483647 w 298"/>
                      <a:gd name="T75" fmla="*/ 2147483647 h 346"/>
                      <a:gd name="T76" fmla="*/ 2147483647 w 298"/>
                      <a:gd name="T77" fmla="*/ 2147483647 h 346"/>
                      <a:gd name="T78" fmla="*/ 2147483647 w 298"/>
                      <a:gd name="T79" fmla="*/ 2147483647 h 346"/>
                      <a:gd name="T80" fmla="*/ 2147483647 w 298"/>
                      <a:gd name="T81" fmla="*/ 2147483647 h 346"/>
                      <a:gd name="T82" fmla="*/ 2147483647 w 298"/>
                      <a:gd name="T83" fmla="*/ 2147483647 h 346"/>
                      <a:gd name="T84" fmla="*/ 2147483647 w 298"/>
                      <a:gd name="T85" fmla="*/ 2147483647 h 346"/>
                      <a:gd name="T86" fmla="*/ 2147483647 w 298"/>
                      <a:gd name="T87" fmla="*/ 2147483647 h 346"/>
                      <a:gd name="T88" fmla="*/ 2147483647 w 298"/>
                      <a:gd name="T89" fmla="*/ 2147483647 h 346"/>
                      <a:gd name="T90" fmla="*/ 2147483647 w 298"/>
                      <a:gd name="T91" fmla="*/ 2147483647 h 346"/>
                      <a:gd name="T92" fmla="*/ 2147483647 w 298"/>
                      <a:gd name="T93" fmla="*/ 2147483647 h 346"/>
                      <a:gd name="T94" fmla="*/ 2147483647 w 298"/>
                      <a:gd name="T95" fmla="*/ 2147483647 h 346"/>
                      <a:gd name="T96" fmla="*/ 2147483647 w 298"/>
                      <a:gd name="T97" fmla="*/ 2147483647 h 346"/>
                      <a:gd name="T98" fmla="*/ 2147483647 w 298"/>
                      <a:gd name="T99" fmla="*/ 2147483647 h 346"/>
                      <a:gd name="T100" fmla="*/ 2147483647 w 298"/>
                      <a:gd name="T101" fmla="*/ 2147483647 h 346"/>
                      <a:gd name="T102" fmla="*/ 2147483647 w 298"/>
                      <a:gd name="T103" fmla="*/ 2147483647 h 346"/>
                      <a:gd name="T104" fmla="*/ 2147483647 w 298"/>
                      <a:gd name="T105" fmla="*/ 2147483647 h 346"/>
                      <a:gd name="T106" fmla="*/ 2147483647 w 298"/>
                      <a:gd name="T107" fmla="*/ 2147483647 h 346"/>
                      <a:gd name="T108" fmla="*/ 2147483647 w 298"/>
                      <a:gd name="T109" fmla="*/ 2147483647 h 346"/>
                      <a:gd name="T110" fmla="*/ 2147483647 w 298"/>
                      <a:gd name="T111" fmla="*/ 2147483647 h 346"/>
                      <a:gd name="T112" fmla="*/ 2147483647 w 298"/>
                      <a:gd name="T113" fmla="*/ 2147483647 h 346"/>
                      <a:gd name="T114" fmla="*/ 2147483647 w 298"/>
                      <a:gd name="T115" fmla="*/ 2147483647 h 34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298"/>
                      <a:gd name="T175" fmla="*/ 0 h 346"/>
                      <a:gd name="T176" fmla="*/ 298 w 298"/>
                      <a:gd name="T177" fmla="*/ 346 h 346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298" h="346">
                        <a:moveTo>
                          <a:pt x="290" y="248"/>
                        </a:moveTo>
                        <a:lnTo>
                          <a:pt x="280" y="250"/>
                        </a:lnTo>
                        <a:lnTo>
                          <a:pt x="270" y="256"/>
                        </a:lnTo>
                        <a:lnTo>
                          <a:pt x="264" y="258"/>
                        </a:lnTo>
                        <a:lnTo>
                          <a:pt x="260" y="262"/>
                        </a:lnTo>
                        <a:lnTo>
                          <a:pt x="258" y="266"/>
                        </a:lnTo>
                        <a:lnTo>
                          <a:pt x="256" y="272"/>
                        </a:lnTo>
                        <a:lnTo>
                          <a:pt x="256" y="310"/>
                        </a:lnTo>
                        <a:lnTo>
                          <a:pt x="258" y="318"/>
                        </a:lnTo>
                        <a:lnTo>
                          <a:pt x="260" y="320"/>
                        </a:lnTo>
                        <a:lnTo>
                          <a:pt x="266" y="324"/>
                        </a:lnTo>
                        <a:lnTo>
                          <a:pt x="276" y="324"/>
                        </a:lnTo>
                        <a:lnTo>
                          <a:pt x="276" y="336"/>
                        </a:lnTo>
                        <a:lnTo>
                          <a:pt x="274" y="340"/>
                        </a:lnTo>
                        <a:lnTo>
                          <a:pt x="272" y="344"/>
                        </a:lnTo>
                        <a:lnTo>
                          <a:pt x="268" y="346"/>
                        </a:lnTo>
                        <a:lnTo>
                          <a:pt x="266" y="346"/>
                        </a:lnTo>
                        <a:lnTo>
                          <a:pt x="262" y="338"/>
                        </a:lnTo>
                        <a:lnTo>
                          <a:pt x="258" y="334"/>
                        </a:lnTo>
                        <a:lnTo>
                          <a:pt x="248" y="326"/>
                        </a:lnTo>
                        <a:lnTo>
                          <a:pt x="242" y="320"/>
                        </a:lnTo>
                        <a:lnTo>
                          <a:pt x="238" y="318"/>
                        </a:lnTo>
                        <a:lnTo>
                          <a:pt x="238" y="314"/>
                        </a:lnTo>
                        <a:lnTo>
                          <a:pt x="232" y="316"/>
                        </a:lnTo>
                        <a:lnTo>
                          <a:pt x="230" y="318"/>
                        </a:lnTo>
                        <a:lnTo>
                          <a:pt x="228" y="318"/>
                        </a:lnTo>
                        <a:lnTo>
                          <a:pt x="224" y="320"/>
                        </a:lnTo>
                        <a:lnTo>
                          <a:pt x="218" y="318"/>
                        </a:lnTo>
                        <a:lnTo>
                          <a:pt x="212" y="316"/>
                        </a:lnTo>
                        <a:lnTo>
                          <a:pt x="208" y="312"/>
                        </a:lnTo>
                        <a:lnTo>
                          <a:pt x="206" y="308"/>
                        </a:lnTo>
                        <a:lnTo>
                          <a:pt x="190" y="302"/>
                        </a:lnTo>
                        <a:lnTo>
                          <a:pt x="186" y="300"/>
                        </a:lnTo>
                        <a:lnTo>
                          <a:pt x="178" y="300"/>
                        </a:lnTo>
                        <a:lnTo>
                          <a:pt x="170" y="300"/>
                        </a:lnTo>
                        <a:lnTo>
                          <a:pt x="166" y="302"/>
                        </a:lnTo>
                        <a:lnTo>
                          <a:pt x="162" y="302"/>
                        </a:lnTo>
                        <a:lnTo>
                          <a:pt x="156" y="300"/>
                        </a:lnTo>
                        <a:lnTo>
                          <a:pt x="158" y="294"/>
                        </a:lnTo>
                        <a:lnTo>
                          <a:pt x="158" y="290"/>
                        </a:lnTo>
                        <a:lnTo>
                          <a:pt x="156" y="282"/>
                        </a:lnTo>
                        <a:lnTo>
                          <a:pt x="152" y="280"/>
                        </a:lnTo>
                        <a:lnTo>
                          <a:pt x="152" y="276"/>
                        </a:lnTo>
                        <a:lnTo>
                          <a:pt x="154" y="254"/>
                        </a:lnTo>
                        <a:lnTo>
                          <a:pt x="152" y="232"/>
                        </a:lnTo>
                        <a:lnTo>
                          <a:pt x="146" y="234"/>
                        </a:lnTo>
                        <a:lnTo>
                          <a:pt x="138" y="234"/>
                        </a:lnTo>
                        <a:lnTo>
                          <a:pt x="134" y="232"/>
                        </a:lnTo>
                        <a:lnTo>
                          <a:pt x="132" y="230"/>
                        </a:lnTo>
                        <a:lnTo>
                          <a:pt x="130" y="228"/>
                        </a:lnTo>
                        <a:lnTo>
                          <a:pt x="110" y="228"/>
                        </a:lnTo>
                        <a:lnTo>
                          <a:pt x="110" y="236"/>
                        </a:lnTo>
                        <a:lnTo>
                          <a:pt x="108" y="240"/>
                        </a:lnTo>
                        <a:lnTo>
                          <a:pt x="106" y="242"/>
                        </a:lnTo>
                        <a:lnTo>
                          <a:pt x="98" y="242"/>
                        </a:lnTo>
                        <a:lnTo>
                          <a:pt x="86" y="242"/>
                        </a:lnTo>
                        <a:lnTo>
                          <a:pt x="82" y="242"/>
                        </a:lnTo>
                        <a:lnTo>
                          <a:pt x="80" y="240"/>
                        </a:lnTo>
                        <a:lnTo>
                          <a:pt x="72" y="232"/>
                        </a:lnTo>
                        <a:lnTo>
                          <a:pt x="66" y="220"/>
                        </a:lnTo>
                        <a:lnTo>
                          <a:pt x="66" y="208"/>
                        </a:lnTo>
                        <a:lnTo>
                          <a:pt x="2" y="208"/>
                        </a:lnTo>
                        <a:lnTo>
                          <a:pt x="0" y="202"/>
                        </a:lnTo>
                        <a:lnTo>
                          <a:pt x="2" y="190"/>
                        </a:lnTo>
                        <a:lnTo>
                          <a:pt x="4" y="186"/>
                        </a:lnTo>
                        <a:lnTo>
                          <a:pt x="8" y="184"/>
                        </a:lnTo>
                        <a:lnTo>
                          <a:pt x="14" y="184"/>
                        </a:lnTo>
                        <a:lnTo>
                          <a:pt x="16" y="184"/>
                        </a:lnTo>
                        <a:lnTo>
                          <a:pt x="20" y="184"/>
                        </a:lnTo>
                        <a:lnTo>
                          <a:pt x="22" y="182"/>
                        </a:lnTo>
                        <a:lnTo>
                          <a:pt x="24" y="180"/>
                        </a:lnTo>
                        <a:lnTo>
                          <a:pt x="26" y="180"/>
                        </a:lnTo>
                        <a:lnTo>
                          <a:pt x="30" y="180"/>
                        </a:lnTo>
                        <a:lnTo>
                          <a:pt x="30" y="184"/>
                        </a:lnTo>
                        <a:lnTo>
                          <a:pt x="32" y="184"/>
                        </a:lnTo>
                        <a:lnTo>
                          <a:pt x="36" y="184"/>
                        </a:lnTo>
                        <a:lnTo>
                          <a:pt x="42" y="184"/>
                        </a:lnTo>
                        <a:lnTo>
                          <a:pt x="46" y="182"/>
                        </a:lnTo>
                        <a:lnTo>
                          <a:pt x="50" y="176"/>
                        </a:lnTo>
                        <a:lnTo>
                          <a:pt x="52" y="168"/>
                        </a:lnTo>
                        <a:lnTo>
                          <a:pt x="56" y="156"/>
                        </a:lnTo>
                        <a:lnTo>
                          <a:pt x="56" y="142"/>
                        </a:lnTo>
                        <a:lnTo>
                          <a:pt x="60" y="140"/>
                        </a:lnTo>
                        <a:lnTo>
                          <a:pt x="64" y="136"/>
                        </a:lnTo>
                        <a:lnTo>
                          <a:pt x="66" y="126"/>
                        </a:lnTo>
                        <a:lnTo>
                          <a:pt x="70" y="122"/>
                        </a:lnTo>
                        <a:lnTo>
                          <a:pt x="74" y="118"/>
                        </a:lnTo>
                        <a:lnTo>
                          <a:pt x="78" y="116"/>
                        </a:lnTo>
                        <a:lnTo>
                          <a:pt x="80" y="112"/>
                        </a:lnTo>
                        <a:lnTo>
                          <a:pt x="82" y="108"/>
                        </a:lnTo>
                        <a:lnTo>
                          <a:pt x="80" y="104"/>
                        </a:lnTo>
                        <a:lnTo>
                          <a:pt x="80" y="102"/>
                        </a:lnTo>
                        <a:lnTo>
                          <a:pt x="80" y="98"/>
                        </a:lnTo>
                        <a:lnTo>
                          <a:pt x="92" y="68"/>
                        </a:lnTo>
                        <a:lnTo>
                          <a:pt x="96" y="54"/>
                        </a:lnTo>
                        <a:lnTo>
                          <a:pt x="98" y="44"/>
                        </a:lnTo>
                        <a:lnTo>
                          <a:pt x="96" y="40"/>
                        </a:lnTo>
                        <a:lnTo>
                          <a:pt x="96" y="38"/>
                        </a:lnTo>
                        <a:lnTo>
                          <a:pt x="94" y="36"/>
                        </a:lnTo>
                        <a:lnTo>
                          <a:pt x="94" y="34"/>
                        </a:lnTo>
                        <a:lnTo>
                          <a:pt x="96" y="24"/>
                        </a:lnTo>
                        <a:lnTo>
                          <a:pt x="98" y="16"/>
                        </a:lnTo>
                        <a:lnTo>
                          <a:pt x="100" y="12"/>
                        </a:lnTo>
                        <a:lnTo>
                          <a:pt x="104" y="10"/>
                        </a:lnTo>
                        <a:lnTo>
                          <a:pt x="108" y="6"/>
                        </a:lnTo>
                        <a:lnTo>
                          <a:pt x="110" y="6"/>
                        </a:lnTo>
                        <a:lnTo>
                          <a:pt x="116" y="6"/>
                        </a:lnTo>
                        <a:lnTo>
                          <a:pt x="122" y="8"/>
                        </a:lnTo>
                        <a:lnTo>
                          <a:pt x="134" y="14"/>
                        </a:lnTo>
                        <a:lnTo>
                          <a:pt x="144" y="20"/>
                        </a:lnTo>
                        <a:lnTo>
                          <a:pt x="152" y="20"/>
                        </a:lnTo>
                        <a:lnTo>
                          <a:pt x="160" y="20"/>
                        </a:lnTo>
                        <a:lnTo>
                          <a:pt x="162" y="20"/>
                        </a:lnTo>
                        <a:lnTo>
                          <a:pt x="162" y="18"/>
                        </a:lnTo>
                        <a:lnTo>
                          <a:pt x="164" y="14"/>
                        </a:lnTo>
                        <a:lnTo>
                          <a:pt x="166" y="12"/>
                        </a:lnTo>
                        <a:lnTo>
                          <a:pt x="170" y="14"/>
                        </a:lnTo>
                        <a:lnTo>
                          <a:pt x="172" y="14"/>
                        </a:lnTo>
                        <a:lnTo>
                          <a:pt x="178" y="12"/>
                        </a:lnTo>
                        <a:lnTo>
                          <a:pt x="182" y="10"/>
                        </a:lnTo>
                        <a:lnTo>
                          <a:pt x="188" y="8"/>
                        </a:lnTo>
                        <a:lnTo>
                          <a:pt x="192" y="8"/>
                        </a:lnTo>
                        <a:lnTo>
                          <a:pt x="204" y="8"/>
                        </a:lnTo>
                        <a:lnTo>
                          <a:pt x="206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4" y="4"/>
                        </a:lnTo>
                        <a:lnTo>
                          <a:pt x="236" y="4"/>
                        </a:lnTo>
                        <a:lnTo>
                          <a:pt x="246" y="14"/>
                        </a:lnTo>
                        <a:lnTo>
                          <a:pt x="252" y="16"/>
                        </a:lnTo>
                        <a:lnTo>
                          <a:pt x="260" y="20"/>
                        </a:lnTo>
                        <a:lnTo>
                          <a:pt x="260" y="16"/>
                        </a:lnTo>
                        <a:lnTo>
                          <a:pt x="264" y="16"/>
                        </a:lnTo>
                        <a:lnTo>
                          <a:pt x="268" y="20"/>
                        </a:lnTo>
                        <a:lnTo>
                          <a:pt x="272" y="16"/>
                        </a:lnTo>
                        <a:lnTo>
                          <a:pt x="280" y="16"/>
                        </a:lnTo>
                        <a:lnTo>
                          <a:pt x="282" y="20"/>
                        </a:lnTo>
                        <a:lnTo>
                          <a:pt x="284" y="24"/>
                        </a:lnTo>
                        <a:lnTo>
                          <a:pt x="294" y="32"/>
                        </a:lnTo>
                        <a:lnTo>
                          <a:pt x="296" y="44"/>
                        </a:lnTo>
                        <a:lnTo>
                          <a:pt x="296" y="50"/>
                        </a:lnTo>
                        <a:lnTo>
                          <a:pt x="298" y="54"/>
                        </a:lnTo>
                        <a:lnTo>
                          <a:pt x="298" y="64"/>
                        </a:lnTo>
                        <a:lnTo>
                          <a:pt x="292" y="72"/>
                        </a:lnTo>
                        <a:lnTo>
                          <a:pt x="286" y="80"/>
                        </a:lnTo>
                        <a:lnTo>
                          <a:pt x="280" y="92"/>
                        </a:lnTo>
                        <a:lnTo>
                          <a:pt x="274" y="102"/>
                        </a:lnTo>
                        <a:lnTo>
                          <a:pt x="274" y="124"/>
                        </a:lnTo>
                        <a:lnTo>
                          <a:pt x="272" y="128"/>
                        </a:lnTo>
                        <a:lnTo>
                          <a:pt x="268" y="132"/>
                        </a:lnTo>
                        <a:lnTo>
                          <a:pt x="266" y="138"/>
                        </a:lnTo>
                        <a:lnTo>
                          <a:pt x="266" y="148"/>
                        </a:lnTo>
                        <a:lnTo>
                          <a:pt x="268" y="152"/>
                        </a:lnTo>
                        <a:lnTo>
                          <a:pt x="272" y="154"/>
                        </a:lnTo>
                        <a:lnTo>
                          <a:pt x="272" y="156"/>
                        </a:lnTo>
                        <a:lnTo>
                          <a:pt x="270" y="160"/>
                        </a:lnTo>
                        <a:lnTo>
                          <a:pt x="270" y="164"/>
                        </a:lnTo>
                        <a:lnTo>
                          <a:pt x="270" y="168"/>
                        </a:lnTo>
                        <a:lnTo>
                          <a:pt x="272" y="174"/>
                        </a:lnTo>
                        <a:lnTo>
                          <a:pt x="274" y="182"/>
                        </a:lnTo>
                        <a:lnTo>
                          <a:pt x="272" y="186"/>
                        </a:lnTo>
                        <a:lnTo>
                          <a:pt x="272" y="192"/>
                        </a:lnTo>
                        <a:lnTo>
                          <a:pt x="272" y="196"/>
                        </a:lnTo>
                        <a:lnTo>
                          <a:pt x="272" y="198"/>
                        </a:lnTo>
                        <a:lnTo>
                          <a:pt x="274" y="202"/>
                        </a:lnTo>
                        <a:lnTo>
                          <a:pt x="272" y="206"/>
                        </a:lnTo>
                        <a:lnTo>
                          <a:pt x="272" y="208"/>
                        </a:lnTo>
                        <a:lnTo>
                          <a:pt x="272" y="214"/>
                        </a:lnTo>
                        <a:lnTo>
                          <a:pt x="278" y="218"/>
                        </a:lnTo>
                        <a:lnTo>
                          <a:pt x="282" y="224"/>
                        </a:lnTo>
                        <a:lnTo>
                          <a:pt x="288" y="228"/>
                        </a:lnTo>
                        <a:lnTo>
                          <a:pt x="288" y="234"/>
                        </a:lnTo>
                        <a:lnTo>
                          <a:pt x="290" y="240"/>
                        </a:lnTo>
                        <a:lnTo>
                          <a:pt x="292" y="248"/>
                        </a:lnTo>
                        <a:lnTo>
                          <a:pt x="290" y="2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3" name="i$1ïḓé">
                    <a:extLst>
                      <a:ext uri="{FF2B5EF4-FFF2-40B4-BE49-F238E27FC236}">
                        <a16:creationId xmlns="" xmlns:a16="http://schemas.microsoft.com/office/drawing/2014/main" id="{D54342DD-13B1-4C5F-963C-B92E070370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5570" y="4187114"/>
                    <a:ext cx="305741" cy="497376"/>
                  </a:xfrm>
                  <a:custGeom>
                    <a:avLst/>
                    <a:gdLst>
                      <a:gd name="T0" fmla="*/ 2147483647 w 174"/>
                      <a:gd name="T1" fmla="*/ 2147483647 h 298"/>
                      <a:gd name="T2" fmla="*/ 2147483647 w 174"/>
                      <a:gd name="T3" fmla="*/ 2147483647 h 298"/>
                      <a:gd name="T4" fmla="*/ 2147483647 w 174"/>
                      <a:gd name="T5" fmla="*/ 2147483647 h 298"/>
                      <a:gd name="T6" fmla="*/ 2147483647 w 174"/>
                      <a:gd name="T7" fmla="*/ 2147483647 h 298"/>
                      <a:gd name="T8" fmla="*/ 2147483647 w 174"/>
                      <a:gd name="T9" fmla="*/ 2147483647 h 298"/>
                      <a:gd name="T10" fmla="*/ 2147483647 w 174"/>
                      <a:gd name="T11" fmla="*/ 2147483647 h 298"/>
                      <a:gd name="T12" fmla="*/ 2147483647 w 174"/>
                      <a:gd name="T13" fmla="*/ 2147483647 h 298"/>
                      <a:gd name="T14" fmla="*/ 2147483647 w 174"/>
                      <a:gd name="T15" fmla="*/ 2147483647 h 298"/>
                      <a:gd name="T16" fmla="*/ 2147483647 w 174"/>
                      <a:gd name="T17" fmla="*/ 2147483647 h 298"/>
                      <a:gd name="T18" fmla="*/ 2147483647 w 174"/>
                      <a:gd name="T19" fmla="*/ 2147483647 h 298"/>
                      <a:gd name="T20" fmla="*/ 2147483647 w 174"/>
                      <a:gd name="T21" fmla="*/ 2147483647 h 298"/>
                      <a:gd name="T22" fmla="*/ 2147483647 w 174"/>
                      <a:gd name="T23" fmla="*/ 2147483647 h 298"/>
                      <a:gd name="T24" fmla="*/ 2147483647 w 174"/>
                      <a:gd name="T25" fmla="*/ 2147483647 h 298"/>
                      <a:gd name="T26" fmla="*/ 2147483647 w 174"/>
                      <a:gd name="T27" fmla="*/ 2147483647 h 298"/>
                      <a:gd name="T28" fmla="*/ 2147483647 w 174"/>
                      <a:gd name="T29" fmla="*/ 2147483647 h 298"/>
                      <a:gd name="T30" fmla="*/ 2147483647 w 174"/>
                      <a:gd name="T31" fmla="*/ 2147483647 h 298"/>
                      <a:gd name="T32" fmla="*/ 2147483647 w 174"/>
                      <a:gd name="T33" fmla="*/ 2147483647 h 298"/>
                      <a:gd name="T34" fmla="*/ 2147483647 w 174"/>
                      <a:gd name="T35" fmla="*/ 2147483647 h 298"/>
                      <a:gd name="T36" fmla="*/ 2147483647 w 174"/>
                      <a:gd name="T37" fmla="*/ 2147483647 h 298"/>
                      <a:gd name="T38" fmla="*/ 2147483647 w 174"/>
                      <a:gd name="T39" fmla="*/ 2147483647 h 298"/>
                      <a:gd name="T40" fmla="*/ 2147483647 w 174"/>
                      <a:gd name="T41" fmla="*/ 2147483647 h 298"/>
                      <a:gd name="T42" fmla="*/ 2147483647 w 174"/>
                      <a:gd name="T43" fmla="*/ 2147483647 h 298"/>
                      <a:gd name="T44" fmla="*/ 2147483647 w 174"/>
                      <a:gd name="T45" fmla="*/ 2147483647 h 298"/>
                      <a:gd name="T46" fmla="*/ 2147483647 w 174"/>
                      <a:gd name="T47" fmla="*/ 2147483647 h 298"/>
                      <a:gd name="T48" fmla="*/ 2147483647 w 174"/>
                      <a:gd name="T49" fmla="*/ 2147483647 h 298"/>
                      <a:gd name="T50" fmla="*/ 2147483647 w 174"/>
                      <a:gd name="T51" fmla="*/ 2147483647 h 298"/>
                      <a:gd name="T52" fmla="*/ 2147483647 w 174"/>
                      <a:gd name="T53" fmla="*/ 2147483647 h 298"/>
                      <a:gd name="T54" fmla="*/ 2147483647 w 174"/>
                      <a:gd name="T55" fmla="*/ 2147483647 h 298"/>
                      <a:gd name="T56" fmla="*/ 2147483647 w 174"/>
                      <a:gd name="T57" fmla="*/ 2147483647 h 298"/>
                      <a:gd name="T58" fmla="*/ 2147483647 w 174"/>
                      <a:gd name="T59" fmla="*/ 2147483647 h 298"/>
                      <a:gd name="T60" fmla="*/ 2147483647 w 174"/>
                      <a:gd name="T61" fmla="*/ 2147483647 h 298"/>
                      <a:gd name="T62" fmla="*/ 2147483647 w 174"/>
                      <a:gd name="T63" fmla="*/ 2147483647 h 298"/>
                      <a:gd name="T64" fmla="*/ 2147483647 w 174"/>
                      <a:gd name="T65" fmla="*/ 2147483647 h 298"/>
                      <a:gd name="T66" fmla="*/ 2147483647 w 174"/>
                      <a:gd name="T67" fmla="*/ 2147483647 h 298"/>
                      <a:gd name="T68" fmla="*/ 2147483647 w 174"/>
                      <a:gd name="T69" fmla="*/ 2147483647 h 298"/>
                      <a:gd name="T70" fmla="*/ 2147483647 w 174"/>
                      <a:gd name="T71" fmla="*/ 2147483647 h 298"/>
                      <a:gd name="T72" fmla="*/ 2147483647 w 174"/>
                      <a:gd name="T73" fmla="*/ 2147483647 h 298"/>
                      <a:gd name="T74" fmla="*/ 2147483647 w 174"/>
                      <a:gd name="T75" fmla="*/ 2147483647 h 298"/>
                      <a:gd name="T76" fmla="*/ 2147483647 w 174"/>
                      <a:gd name="T77" fmla="*/ 2147483647 h 298"/>
                      <a:gd name="T78" fmla="*/ 2147483647 w 174"/>
                      <a:gd name="T79" fmla="*/ 2147483647 h 298"/>
                      <a:gd name="T80" fmla="*/ 2147483647 w 174"/>
                      <a:gd name="T81" fmla="*/ 2147483647 h 298"/>
                      <a:gd name="T82" fmla="*/ 2147483647 w 174"/>
                      <a:gd name="T83" fmla="*/ 2147483647 h 298"/>
                      <a:gd name="T84" fmla="*/ 2147483647 w 174"/>
                      <a:gd name="T85" fmla="*/ 2147483647 h 298"/>
                      <a:gd name="T86" fmla="*/ 2147483647 w 174"/>
                      <a:gd name="T87" fmla="*/ 2147483647 h 298"/>
                      <a:gd name="T88" fmla="*/ 0 w 174"/>
                      <a:gd name="T89" fmla="*/ 2147483647 h 298"/>
                      <a:gd name="T90" fmla="*/ 2147483647 w 174"/>
                      <a:gd name="T91" fmla="*/ 2147483647 h 298"/>
                      <a:gd name="T92" fmla="*/ 2147483647 w 174"/>
                      <a:gd name="T93" fmla="*/ 2147483647 h 298"/>
                      <a:gd name="T94" fmla="*/ 2147483647 w 174"/>
                      <a:gd name="T95" fmla="*/ 2147483647 h 298"/>
                      <a:gd name="T96" fmla="*/ 2147483647 w 174"/>
                      <a:gd name="T97" fmla="*/ 2147483647 h 298"/>
                      <a:gd name="T98" fmla="*/ 2147483647 w 174"/>
                      <a:gd name="T99" fmla="*/ 2147483647 h 298"/>
                      <a:gd name="T100" fmla="*/ 2147483647 w 174"/>
                      <a:gd name="T101" fmla="*/ 2147483647 h 298"/>
                      <a:gd name="T102" fmla="*/ 2147483647 w 174"/>
                      <a:gd name="T103" fmla="*/ 2147483647 h 298"/>
                      <a:gd name="T104" fmla="*/ 2147483647 w 174"/>
                      <a:gd name="T105" fmla="*/ 2147483647 h 298"/>
                      <a:gd name="T106" fmla="*/ 2147483647 w 174"/>
                      <a:gd name="T107" fmla="*/ 2147483647 h 298"/>
                      <a:gd name="T108" fmla="*/ 2147483647 w 174"/>
                      <a:gd name="T109" fmla="*/ 2147483647 h 298"/>
                      <a:gd name="T110" fmla="*/ 2147483647 w 174"/>
                      <a:gd name="T111" fmla="*/ 2147483647 h 298"/>
                      <a:gd name="T112" fmla="*/ 2147483647 w 174"/>
                      <a:gd name="T113" fmla="*/ 2147483647 h 298"/>
                      <a:gd name="T114" fmla="*/ 2147483647 w 174"/>
                      <a:gd name="T115" fmla="*/ 2147483647 h 29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74"/>
                      <a:gd name="T175" fmla="*/ 0 h 298"/>
                      <a:gd name="T176" fmla="*/ 174 w 174"/>
                      <a:gd name="T177" fmla="*/ 298 h 29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74" h="298">
                        <a:moveTo>
                          <a:pt x="30" y="298"/>
                        </a:moveTo>
                        <a:lnTo>
                          <a:pt x="32" y="288"/>
                        </a:lnTo>
                        <a:lnTo>
                          <a:pt x="32" y="282"/>
                        </a:lnTo>
                        <a:lnTo>
                          <a:pt x="34" y="274"/>
                        </a:lnTo>
                        <a:lnTo>
                          <a:pt x="38" y="270"/>
                        </a:lnTo>
                        <a:lnTo>
                          <a:pt x="44" y="268"/>
                        </a:lnTo>
                        <a:lnTo>
                          <a:pt x="50" y="264"/>
                        </a:lnTo>
                        <a:lnTo>
                          <a:pt x="66" y="258"/>
                        </a:lnTo>
                        <a:lnTo>
                          <a:pt x="72" y="254"/>
                        </a:lnTo>
                        <a:lnTo>
                          <a:pt x="74" y="248"/>
                        </a:lnTo>
                        <a:lnTo>
                          <a:pt x="78" y="232"/>
                        </a:lnTo>
                        <a:lnTo>
                          <a:pt x="78" y="218"/>
                        </a:lnTo>
                        <a:lnTo>
                          <a:pt x="78" y="210"/>
                        </a:lnTo>
                        <a:lnTo>
                          <a:pt x="76" y="204"/>
                        </a:lnTo>
                        <a:lnTo>
                          <a:pt x="74" y="196"/>
                        </a:lnTo>
                        <a:lnTo>
                          <a:pt x="74" y="192"/>
                        </a:lnTo>
                        <a:lnTo>
                          <a:pt x="74" y="186"/>
                        </a:lnTo>
                        <a:lnTo>
                          <a:pt x="70" y="182"/>
                        </a:lnTo>
                        <a:lnTo>
                          <a:pt x="70" y="178"/>
                        </a:lnTo>
                        <a:lnTo>
                          <a:pt x="70" y="172"/>
                        </a:lnTo>
                        <a:lnTo>
                          <a:pt x="72" y="168"/>
                        </a:lnTo>
                        <a:lnTo>
                          <a:pt x="76" y="162"/>
                        </a:lnTo>
                        <a:lnTo>
                          <a:pt x="86" y="156"/>
                        </a:lnTo>
                        <a:lnTo>
                          <a:pt x="94" y="152"/>
                        </a:lnTo>
                        <a:lnTo>
                          <a:pt x="100" y="148"/>
                        </a:lnTo>
                        <a:lnTo>
                          <a:pt x="102" y="140"/>
                        </a:lnTo>
                        <a:lnTo>
                          <a:pt x="108" y="134"/>
                        </a:lnTo>
                        <a:lnTo>
                          <a:pt x="112" y="128"/>
                        </a:lnTo>
                        <a:lnTo>
                          <a:pt x="130" y="116"/>
                        </a:lnTo>
                        <a:lnTo>
                          <a:pt x="150" y="108"/>
                        </a:lnTo>
                        <a:lnTo>
                          <a:pt x="156" y="100"/>
                        </a:lnTo>
                        <a:lnTo>
                          <a:pt x="162" y="94"/>
                        </a:lnTo>
                        <a:lnTo>
                          <a:pt x="168" y="84"/>
                        </a:lnTo>
                        <a:lnTo>
                          <a:pt x="168" y="76"/>
                        </a:lnTo>
                        <a:lnTo>
                          <a:pt x="168" y="66"/>
                        </a:lnTo>
                        <a:lnTo>
                          <a:pt x="170" y="56"/>
                        </a:lnTo>
                        <a:lnTo>
                          <a:pt x="170" y="50"/>
                        </a:lnTo>
                        <a:lnTo>
                          <a:pt x="174" y="48"/>
                        </a:lnTo>
                        <a:lnTo>
                          <a:pt x="172" y="22"/>
                        </a:lnTo>
                        <a:lnTo>
                          <a:pt x="172" y="10"/>
                        </a:lnTo>
                        <a:lnTo>
                          <a:pt x="174" y="0"/>
                        </a:lnTo>
                        <a:lnTo>
                          <a:pt x="166" y="2"/>
                        </a:lnTo>
                        <a:lnTo>
                          <a:pt x="158" y="2"/>
                        </a:lnTo>
                        <a:lnTo>
                          <a:pt x="154" y="6"/>
                        </a:lnTo>
                        <a:lnTo>
                          <a:pt x="144" y="10"/>
                        </a:lnTo>
                        <a:lnTo>
                          <a:pt x="130" y="14"/>
                        </a:lnTo>
                        <a:lnTo>
                          <a:pt x="126" y="16"/>
                        </a:lnTo>
                        <a:lnTo>
                          <a:pt x="124" y="18"/>
                        </a:lnTo>
                        <a:lnTo>
                          <a:pt x="122" y="20"/>
                        </a:lnTo>
                        <a:lnTo>
                          <a:pt x="118" y="20"/>
                        </a:lnTo>
                        <a:lnTo>
                          <a:pt x="114" y="20"/>
                        </a:lnTo>
                        <a:lnTo>
                          <a:pt x="112" y="18"/>
                        </a:lnTo>
                        <a:lnTo>
                          <a:pt x="108" y="18"/>
                        </a:lnTo>
                        <a:lnTo>
                          <a:pt x="106" y="20"/>
                        </a:lnTo>
                        <a:lnTo>
                          <a:pt x="104" y="22"/>
                        </a:lnTo>
                        <a:lnTo>
                          <a:pt x="100" y="22"/>
                        </a:lnTo>
                        <a:lnTo>
                          <a:pt x="74" y="20"/>
                        </a:lnTo>
                        <a:lnTo>
                          <a:pt x="72" y="28"/>
                        </a:lnTo>
                        <a:lnTo>
                          <a:pt x="70" y="36"/>
                        </a:lnTo>
                        <a:lnTo>
                          <a:pt x="72" y="42"/>
                        </a:lnTo>
                        <a:lnTo>
                          <a:pt x="74" y="48"/>
                        </a:lnTo>
                        <a:lnTo>
                          <a:pt x="80" y="56"/>
                        </a:lnTo>
                        <a:lnTo>
                          <a:pt x="88" y="68"/>
                        </a:lnTo>
                        <a:lnTo>
                          <a:pt x="92" y="74"/>
                        </a:lnTo>
                        <a:lnTo>
                          <a:pt x="92" y="80"/>
                        </a:lnTo>
                        <a:lnTo>
                          <a:pt x="92" y="88"/>
                        </a:lnTo>
                        <a:lnTo>
                          <a:pt x="90" y="94"/>
                        </a:lnTo>
                        <a:lnTo>
                          <a:pt x="88" y="100"/>
                        </a:lnTo>
                        <a:lnTo>
                          <a:pt x="86" y="102"/>
                        </a:lnTo>
                        <a:lnTo>
                          <a:pt x="82" y="106"/>
                        </a:lnTo>
                        <a:lnTo>
                          <a:pt x="80" y="108"/>
                        </a:lnTo>
                        <a:lnTo>
                          <a:pt x="78" y="110"/>
                        </a:lnTo>
                        <a:lnTo>
                          <a:pt x="78" y="118"/>
                        </a:lnTo>
                        <a:lnTo>
                          <a:pt x="76" y="114"/>
                        </a:lnTo>
                        <a:lnTo>
                          <a:pt x="72" y="110"/>
                        </a:lnTo>
                        <a:lnTo>
                          <a:pt x="68" y="108"/>
                        </a:lnTo>
                        <a:lnTo>
                          <a:pt x="66" y="100"/>
                        </a:lnTo>
                        <a:lnTo>
                          <a:pt x="68" y="90"/>
                        </a:lnTo>
                        <a:lnTo>
                          <a:pt x="70" y="82"/>
                        </a:lnTo>
                        <a:lnTo>
                          <a:pt x="70" y="72"/>
                        </a:lnTo>
                        <a:lnTo>
                          <a:pt x="62" y="72"/>
                        </a:lnTo>
                        <a:lnTo>
                          <a:pt x="56" y="72"/>
                        </a:lnTo>
                        <a:lnTo>
                          <a:pt x="52" y="70"/>
                        </a:lnTo>
                        <a:lnTo>
                          <a:pt x="50" y="64"/>
                        </a:lnTo>
                        <a:lnTo>
                          <a:pt x="44" y="64"/>
                        </a:lnTo>
                        <a:lnTo>
                          <a:pt x="34" y="70"/>
                        </a:lnTo>
                        <a:lnTo>
                          <a:pt x="22" y="72"/>
                        </a:lnTo>
                        <a:lnTo>
                          <a:pt x="12" y="76"/>
                        </a:lnTo>
                        <a:lnTo>
                          <a:pt x="6" y="80"/>
                        </a:lnTo>
                        <a:lnTo>
                          <a:pt x="0" y="82"/>
                        </a:lnTo>
                        <a:lnTo>
                          <a:pt x="2" y="98"/>
                        </a:lnTo>
                        <a:lnTo>
                          <a:pt x="18" y="102"/>
                        </a:lnTo>
                        <a:lnTo>
                          <a:pt x="30" y="106"/>
                        </a:lnTo>
                        <a:lnTo>
                          <a:pt x="36" y="110"/>
                        </a:lnTo>
                        <a:lnTo>
                          <a:pt x="40" y="114"/>
                        </a:lnTo>
                        <a:lnTo>
                          <a:pt x="44" y="120"/>
                        </a:lnTo>
                        <a:lnTo>
                          <a:pt x="44" y="128"/>
                        </a:lnTo>
                        <a:lnTo>
                          <a:pt x="44" y="136"/>
                        </a:lnTo>
                        <a:lnTo>
                          <a:pt x="42" y="142"/>
                        </a:lnTo>
                        <a:lnTo>
                          <a:pt x="40" y="148"/>
                        </a:lnTo>
                        <a:lnTo>
                          <a:pt x="40" y="158"/>
                        </a:lnTo>
                        <a:lnTo>
                          <a:pt x="40" y="168"/>
                        </a:lnTo>
                        <a:lnTo>
                          <a:pt x="38" y="178"/>
                        </a:lnTo>
                        <a:lnTo>
                          <a:pt x="36" y="188"/>
                        </a:lnTo>
                        <a:lnTo>
                          <a:pt x="30" y="196"/>
                        </a:lnTo>
                        <a:lnTo>
                          <a:pt x="18" y="208"/>
                        </a:lnTo>
                        <a:lnTo>
                          <a:pt x="14" y="218"/>
                        </a:lnTo>
                        <a:lnTo>
                          <a:pt x="14" y="226"/>
                        </a:lnTo>
                        <a:lnTo>
                          <a:pt x="18" y="234"/>
                        </a:lnTo>
                        <a:lnTo>
                          <a:pt x="20" y="242"/>
                        </a:lnTo>
                        <a:lnTo>
                          <a:pt x="22" y="250"/>
                        </a:lnTo>
                        <a:lnTo>
                          <a:pt x="20" y="258"/>
                        </a:lnTo>
                        <a:lnTo>
                          <a:pt x="18" y="264"/>
                        </a:lnTo>
                        <a:lnTo>
                          <a:pt x="18" y="298"/>
                        </a:lnTo>
                        <a:lnTo>
                          <a:pt x="28" y="298"/>
                        </a:lnTo>
                        <a:lnTo>
                          <a:pt x="30" y="29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4" name="iṣ1íḋé">
                    <a:extLst>
                      <a:ext uri="{FF2B5EF4-FFF2-40B4-BE49-F238E27FC236}">
                        <a16:creationId xmlns="" xmlns:a16="http://schemas.microsoft.com/office/drawing/2014/main" id="{210667B3-ACF5-4E98-BC25-2A0747CC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85818" y="4537379"/>
                    <a:ext cx="447594" cy="389494"/>
                  </a:xfrm>
                  <a:custGeom>
                    <a:avLst/>
                    <a:gdLst>
                      <a:gd name="T0" fmla="*/ 2147483647 w 256"/>
                      <a:gd name="T1" fmla="*/ 2147483647 h 234"/>
                      <a:gd name="T2" fmla="*/ 2147483647 w 256"/>
                      <a:gd name="T3" fmla="*/ 2147483647 h 234"/>
                      <a:gd name="T4" fmla="*/ 2147483647 w 256"/>
                      <a:gd name="T5" fmla="*/ 2147483647 h 234"/>
                      <a:gd name="T6" fmla="*/ 2147483647 w 256"/>
                      <a:gd name="T7" fmla="*/ 2147483647 h 234"/>
                      <a:gd name="T8" fmla="*/ 2147483647 w 256"/>
                      <a:gd name="T9" fmla="*/ 2147483647 h 234"/>
                      <a:gd name="T10" fmla="*/ 2147483647 w 256"/>
                      <a:gd name="T11" fmla="*/ 2147483647 h 234"/>
                      <a:gd name="T12" fmla="*/ 2147483647 w 256"/>
                      <a:gd name="T13" fmla="*/ 2147483647 h 234"/>
                      <a:gd name="T14" fmla="*/ 2147483647 w 256"/>
                      <a:gd name="T15" fmla="*/ 2147483647 h 234"/>
                      <a:gd name="T16" fmla="*/ 2147483647 w 256"/>
                      <a:gd name="T17" fmla="*/ 2147483647 h 234"/>
                      <a:gd name="T18" fmla="*/ 2147483647 w 256"/>
                      <a:gd name="T19" fmla="*/ 2147483647 h 234"/>
                      <a:gd name="T20" fmla="*/ 2147483647 w 256"/>
                      <a:gd name="T21" fmla="*/ 2147483647 h 234"/>
                      <a:gd name="T22" fmla="*/ 2147483647 w 256"/>
                      <a:gd name="T23" fmla="*/ 2147483647 h 234"/>
                      <a:gd name="T24" fmla="*/ 2147483647 w 256"/>
                      <a:gd name="T25" fmla="*/ 2147483647 h 234"/>
                      <a:gd name="T26" fmla="*/ 2147483647 w 256"/>
                      <a:gd name="T27" fmla="*/ 2147483647 h 234"/>
                      <a:gd name="T28" fmla="*/ 2147483647 w 256"/>
                      <a:gd name="T29" fmla="*/ 2147483647 h 234"/>
                      <a:gd name="T30" fmla="*/ 2147483647 w 256"/>
                      <a:gd name="T31" fmla="*/ 2147483647 h 234"/>
                      <a:gd name="T32" fmla="*/ 2147483647 w 256"/>
                      <a:gd name="T33" fmla="*/ 2147483647 h 234"/>
                      <a:gd name="T34" fmla="*/ 2147483647 w 256"/>
                      <a:gd name="T35" fmla="*/ 2147483647 h 234"/>
                      <a:gd name="T36" fmla="*/ 2147483647 w 256"/>
                      <a:gd name="T37" fmla="*/ 2147483647 h 234"/>
                      <a:gd name="T38" fmla="*/ 2147483647 w 256"/>
                      <a:gd name="T39" fmla="*/ 2147483647 h 234"/>
                      <a:gd name="T40" fmla="*/ 2147483647 w 256"/>
                      <a:gd name="T41" fmla="*/ 2147483647 h 234"/>
                      <a:gd name="T42" fmla="*/ 0 w 256"/>
                      <a:gd name="T43" fmla="*/ 2147483647 h 234"/>
                      <a:gd name="T44" fmla="*/ 2147483647 w 256"/>
                      <a:gd name="T45" fmla="*/ 2147483647 h 234"/>
                      <a:gd name="T46" fmla="*/ 2147483647 w 256"/>
                      <a:gd name="T47" fmla="*/ 2147483647 h 234"/>
                      <a:gd name="T48" fmla="*/ 2147483647 w 256"/>
                      <a:gd name="T49" fmla="*/ 2147483647 h 234"/>
                      <a:gd name="T50" fmla="*/ 2147483647 w 256"/>
                      <a:gd name="T51" fmla="*/ 2147483647 h 234"/>
                      <a:gd name="T52" fmla="*/ 2147483647 w 256"/>
                      <a:gd name="T53" fmla="*/ 2147483647 h 234"/>
                      <a:gd name="T54" fmla="*/ 2147483647 w 256"/>
                      <a:gd name="T55" fmla="*/ 2147483647 h 234"/>
                      <a:gd name="T56" fmla="*/ 2147483647 w 256"/>
                      <a:gd name="T57" fmla="*/ 2147483647 h 234"/>
                      <a:gd name="T58" fmla="*/ 2147483647 w 256"/>
                      <a:gd name="T59" fmla="*/ 2147483647 h 234"/>
                      <a:gd name="T60" fmla="*/ 2147483647 w 256"/>
                      <a:gd name="T61" fmla="*/ 2147483647 h 234"/>
                      <a:gd name="T62" fmla="*/ 2147483647 w 256"/>
                      <a:gd name="T63" fmla="*/ 2147483647 h 234"/>
                      <a:gd name="T64" fmla="*/ 2147483647 w 256"/>
                      <a:gd name="T65" fmla="*/ 2147483647 h 234"/>
                      <a:gd name="T66" fmla="*/ 2147483647 w 256"/>
                      <a:gd name="T67" fmla="*/ 2147483647 h 234"/>
                      <a:gd name="T68" fmla="*/ 2147483647 w 256"/>
                      <a:gd name="T69" fmla="*/ 2147483647 h 234"/>
                      <a:gd name="T70" fmla="*/ 2147483647 w 256"/>
                      <a:gd name="T71" fmla="*/ 2147483647 h 234"/>
                      <a:gd name="T72" fmla="*/ 2147483647 w 256"/>
                      <a:gd name="T73" fmla="*/ 2147483647 h 234"/>
                      <a:gd name="T74" fmla="*/ 2147483647 w 256"/>
                      <a:gd name="T75" fmla="*/ 2147483647 h 234"/>
                      <a:gd name="T76" fmla="*/ 2147483647 w 256"/>
                      <a:gd name="T77" fmla="*/ 2147483647 h 234"/>
                      <a:gd name="T78" fmla="*/ 2147483647 w 256"/>
                      <a:gd name="T79" fmla="*/ 2147483647 h 234"/>
                      <a:gd name="T80" fmla="*/ 2147483647 w 256"/>
                      <a:gd name="T81" fmla="*/ 2147483647 h 234"/>
                      <a:gd name="T82" fmla="*/ 2147483647 w 256"/>
                      <a:gd name="T83" fmla="*/ 2147483647 h 234"/>
                      <a:gd name="T84" fmla="*/ 2147483647 w 256"/>
                      <a:gd name="T85" fmla="*/ 2147483647 h 234"/>
                      <a:gd name="T86" fmla="*/ 2147483647 w 256"/>
                      <a:gd name="T87" fmla="*/ 2147483647 h 234"/>
                      <a:gd name="T88" fmla="*/ 2147483647 w 256"/>
                      <a:gd name="T89" fmla="*/ 2147483647 h 234"/>
                      <a:gd name="T90" fmla="*/ 2147483647 w 256"/>
                      <a:gd name="T91" fmla="*/ 2147483647 h 234"/>
                      <a:gd name="T92" fmla="*/ 2147483647 w 256"/>
                      <a:gd name="T93" fmla="*/ 2147483647 h 234"/>
                      <a:gd name="T94" fmla="*/ 2147483647 w 256"/>
                      <a:gd name="T95" fmla="*/ 2147483647 h 23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56"/>
                      <a:gd name="T145" fmla="*/ 0 h 234"/>
                      <a:gd name="T146" fmla="*/ 256 w 256"/>
                      <a:gd name="T147" fmla="*/ 234 h 23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56" h="234">
                        <a:moveTo>
                          <a:pt x="254" y="88"/>
                        </a:moveTo>
                        <a:lnTo>
                          <a:pt x="252" y="92"/>
                        </a:lnTo>
                        <a:lnTo>
                          <a:pt x="254" y="98"/>
                        </a:lnTo>
                        <a:lnTo>
                          <a:pt x="256" y="100"/>
                        </a:lnTo>
                        <a:lnTo>
                          <a:pt x="256" y="104"/>
                        </a:lnTo>
                        <a:lnTo>
                          <a:pt x="256" y="108"/>
                        </a:lnTo>
                        <a:lnTo>
                          <a:pt x="254" y="114"/>
                        </a:lnTo>
                        <a:lnTo>
                          <a:pt x="248" y="118"/>
                        </a:lnTo>
                        <a:lnTo>
                          <a:pt x="236" y="126"/>
                        </a:lnTo>
                        <a:lnTo>
                          <a:pt x="226" y="136"/>
                        </a:lnTo>
                        <a:lnTo>
                          <a:pt x="218" y="146"/>
                        </a:lnTo>
                        <a:lnTo>
                          <a:pt x="206" y="170"/>
                        </a:lnTo>
                        <a:lnTo>
                          <a:pt x="190" y="188"/>
                        </a:lnTo>
                        <a:lnTo>
                          <a:pt x="182" y="198"/>
                        </a:lnTo>
                        <a:lnTo>
                          <a:pt x="172" y="204"/>
                        </a:lnTo>
                        <a:lnTo>
                          <a:pt x="162" y="206"/>
                        </a:lnTo>
                        <a:lnTo>
                          <a:pt x="156" y="208"/>
                        </a:lnTo>
                        <a:lnTo>
                          <a:pt x="146" y="212"/>
                        </a:lnTo>
                        <a:lnTo>
                          <a:pt x="136" y="216"/>
                        </a:lnTo>
                        <a:lnTo>
                          <a:pt x="132" y="220"/>
                        </a:lnTo>
                        <a:lnTo>
                          <a:pt x="126" y="222"/>
                        </a:lnTo>
                        <a:lnTo>
                          <a:pt x="112" y="222"/>
                        </a:lnTo>
                        <a:lnTo>
                          <a:pt x="98" y="220"/>
                        </a:lnTo>
                        <a:lnTo>
                          <a:pt x="82" y="220"/>
                        </a:lnTo>
                        <a:lnTo>
                          <a:pt x="80" y="224"/>
                        </a:lnTo>
                        <a:lnTo>
                          <a:pt x="78" y="228"/>
                        </a:lnTo>
                        <a:lnTo>
                          <a:pt x="68" y="228"/>
                        </a:lnTo>
                        <a:lnTo>
                          <a:pt x="58" y="228"/>
                        </a:lnTo>
                        <a:lnTo>
                          <a:pt x="52" y="230"/>
                        </a:lnTo>
                        <a:lnTo>
                          <a:pt x="46" y="234"/>
                        </a:lnTo>
                        <a:lnTo>
                          <a:pt x="28" y="220"/>
                        </a:lnTo>
                        <a:lnTo>
                          <a:pt x="22" y="210"/>
                        </a:lnTo>
                        <a:lnTo>
                          <a:pt x="20" y="204"/>
                        </a:lnTo>
                        <a:lnTo>
                          <a:pt x="22" y="200"/>
                        </a:lnTo>
                        <a:lnTo>
                          <a:pt x="24" y="194"/>
                        </a:lnTo>
                        <a:lnTo>
                          <a:pt x="24" y="184"/>
                        </a:lnTo>
                        <a:lnTo>
                          <a:pt x="24" y="178"/>
                        </a:lnTo>
                        <a:lnTo>
                          <a:pt x="20" y="174"/>
                        </a:lnTo>
                        <a:lnTo>
                          <a:pt x="16" y="170"/>
                        </a:lnTo>
                        <a:lnTo>
                          <a:pt x="16" y="166"/>
                        </a:lnTo>
                        <a:lnTo>
                          <a:pt x="14" y="150"/>
                        </a:lnTo>
                        <a:lnTo>
                          <a:pt x="10" y="140"/>
                        </a:lnTo>
                        <a:lnTo>
                          <a:pt x="6" y="132"/>
                        </a:lnTo>
                        <a:lnTo>
                          <a:pt x="0" y="122"/>
                        </a:lnTo>
                        <a:lnTo>
                          <a:pt x="4" y="118"/>
                        </a:lnTo>
                        <a:lnTo>
                          <a:pt x="6" y="114"/>
                        </a:lnTo>
                        <a:lnTo>
                          <a:pt x="10" y="114"/>
                        </a:lnTo>
                        <a:lnTo>
                          <a:pt x="14" y="120"/>
                        </a:lnTo>
                        <a:lnTo>
                          <a:pt x="20" y="124"/>
                        </a:lnTo>
                        <a:lnTo>
                          <a:pt x="24" y="126"/>
                        </a:lnTo>
                        <a:lnTo>
                          <a:pt x="32" y="126"/>
                        </a:lnTo>
                        <a:lnTo>
                          <a:pt x="42" y="126"/>
                        </a:lnTo>
                        <a:lnTo>
                          <a:pt x="48" y="122"/>
                        </a:lnTo>
                        <a:lnTo>
                          <a:pt x="52" y="118"/>
                        </a:lnTo>
                        <a:lnTo>
                          <a:pt x="56" y="116"/>
                        </a:lnTo>
                        <a:lnTo>
                          <a:pt x="54" y="54"/>
                        </a:lnTo>
                        <a:lnTo>
                          <a:pt x="60" y="56"/>
                        </a:lnTo>
                        <a:lnTo>
                          <a:pt x="68" y="64"/>
                        </a:lnTo>
                        <a:lnTo>
                          <a:pt x="70" y="68"/>
                        </a:lnTo>
                        <a:lnTo>
                          <a:pt x="70" y="74"/>
                        </a:lnTo>
                        <a:lnTo>
                          <a:pt x="68" y="82"/>
                        </a:lnTo>
                        <a:lnTo>
                          <a:pt x="66" y="90"/>
                        </a:lnTo>
                        <a:lnTo>
                          <a:pt x="82" y="90"/>
                        </a:lnTo>
                        <a:lnTo>
                          <a:pt x="90" y="84"/>
                        </a:lnTo>
                        <a:lnTo>
                          <a:pt x="98" y="72"/>
                        </a:lnTo>
                        <a:lnTo>
                          <a:pt x="106" y="64"/>
                        </a:lnTo>
                        <a:lnTo>
                          <a:pt x="110" y="60"/>
                        </a:lnTo>
                        <a:lnTo>
                          <a:pt x="116" y="62"/>
                        </a:lnTo>
                        <a:lnTo>
                          <a:pt x="122" y="64"/>
                        </a:lnTo>
                        <a:lnTo>
                          <a:pt x="126" y="68"/>
                        </a:lnTo>
                        <a:lnTo>
                          <a:pt x="132" y="70"/>
                        </a:lnTo>
                        <a:lnTo>
                          <a:pt x="138" y="68"/>
                        </a:lnTo>
                        <a:lnTo>
                          <a:pt x="142" y="64"/>
                        </a:lnTo>
                        <a:lnTo>
                          <a:pt x="146" y="60"/>
                        </a:lnTo>
                        <a:lnTo>
                          <a:pt x="148" y="54"/>
                        </a:lnTo>
                        <a:lnTo>
                          <a:pt x="152" y="50"/>
                        </a:lnTo>
                        <a:lnTo>
                          <a:pt x="154" y="48"/>
                        </a:lnTo>
                        <a:lnTo>
                          <a:pt x="158" y="46"/>
                        </a:lnTo>
                        <a:lnTo>
                          <a:pt x="160" y="44"/>
                        </a:lnTo>
                        <a:lnTo>
                          <a:pt x="172" y="32"/>
                        </a:lnTo>
                        <a:lnTo>
                          <a:pt x="182" y="20"/>
                        </a:lnTo>
                        <a:lnTo>
                          <a:pt x="188" y="10"/>
                        </a:lnTo>
                        <a:lnTo>
                          <a:pt x="194" y="6"/>
                        </a:lnTo>
                        <a:lnTo>
                          <a:pt x="202" y="2"/>
                        </a:lnTo>
                        <a:lnTo>
                          <a:pt x="210" y="0"/>
                        </a:lnTo>
                        <a:lnTo>
                          <a:pt x="216" y="2"/>
                        </a:lnTo>
                        <a:lnTo>
                          <a:pt x="222" y="4"/>
                        </a:lnTo>
                        <a:lnTo>
                          <a:pt x="228" y="6"/>
                        </a:lnTo>
                        <a:lnTo>
                          <a:pt x="238" y="8"/>
                        </a:lnTo>
                        <a:lnTo>
                          <a:pt x="238" y="16"/>
                        </a:lnTo>
                        <a:lnTo>
                          <a:pt x="242" y="24"/>
                        </a:lnTo>
                        <a:lnTo>
                          <a:pt x="244" y="32"/>
                        </a:lnTo>
                        <a:lnTo>
                          <a:pt x="246" y="40"/>
                        </a:lnTo>
                        <a:lnTo>
                          <a:pt x="244" y="48"/>
                        </a:lnTo>
                        <a:lnTo>
                          <a:pt x="242" y="54"/>
                        </a:lnTo>
                        <a:lnTo>
                          <a:pt x="242" y="88"/>
                        </a:lnTo>
                        <a:lnTo>
                          <a:pt x="254" y="8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5" name="îṧ1íḑe">
                    <a:extLst>
                      <a:ext uri="{FF2B5EF4-FFF2-40B4-BE49-F238E27FC236}">
                        <a16:creationId xmlns="" xmlns:a16="http://schemas.microsoft.com/office/drawing/2014/main" id="{4754A339-31B0-4286-AD50-D5DD1E4A41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72278" y="4737729"/>
                    <a:ext cx="59219" cy="60245"/>
                  </a:xfrm>
                  <a:custGeom>
                    <a:avLst/>
                    <a:gdLst>
                      <a:gd name="T0" fmla="*/ 2147483647 w 34"/>
                      <a:gd name="T1" fmla="*/ 0 h 36"/>
                      <a:gd name="T2" fmla="*/ 2147483647 w 34"/>
                      <a:gd name="T3" fmla="*/ 0 h 36"/>
                      <a:gd name="T4" fmla="*/ 2147483647 w 34"/>
                      <a:gd name="T5" fmla="*/ 2147483647 h 36"/>
                      <a:gd name="T6" fmla="*/ 2147483647 w 34"/>
                      <a:gd name="T7" fmla="*/ 2147483647 h 36"/>
                      <a:gd name="T8" fmla="*/ 0 w 34"/>
                      <a:gd name="T9" fmla="*/ 2147483647 h 36"/>
                      <a:gd name="T10" fmla="*/ 0 w 34"/>
                      <a:gd name="T11" fmla="*/ 2147483647 h 36"/>
                      <a:gd name="T12" fmla="*/ 2147483647 w 34"/>
                      <a:gd name="T13" fmla="*/ 2147483647 h 36"/>
                      <a:gd name="T14" fmla="*/ 2147483647 w 34"/>
                      <a:gd name="T15" fmla="*/ 2147483647 h 36"/>
                      <a:gd name="T16" fmla="*/ 2147483647 w 34"/>
                      <a:gd name="T17" fmla="*/ 2147483647 h 36"/>
                      <a:gd name="T18" fmla="*/ 2147483647 w 34"/>
                      <a:gd name="T19" fmla="*/ 2147483647 h 36"/>
                      <a:gd name="T20" fmla="*/ 2147483647 w 34"/>
                      <a:gd name="T21" fmla="*/ 2147483647 h 36"/>
                      <a:gd name="T22" fmla="*/ 2147483647 w 34"/>
                      <a:gd name="T23" fmla="*/ 2147483647 h 36"/>
                      <a:gd name="T24" fmla="*/ 2147483647 w 34"/>
                      <a:gd name="T25" fmla="*/ 2147483647 h 36"/>
                      <a:gd name="T26" fmla="*/ 2147483647 w 34"/>
                      <a:gd name="T27" fmla="*/ 2147483647 h 36"/>
                      <a:gd name="T28" fmla="*/ 2147483647 w 34"/>
                      <a:gd name="T29" fmla="*/ 2147483647 h 36"/>
                      <a:gd name="T30" fmla="*/ 2147483647 w 34"/>
                      <a:gd name="T31" fmla="*/ 2147483647 h 36"/>
                      <a:gd name="T32" fmla="*/ 2147483647 w 34"/>
                      <a:gd name="T33" fmla="*/ 0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4"/>
                      <a:gd name="T52" fmla="*/ 0 h 36"/>
                      <a:gd name="T53" fmla="*/ 34 w 34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4" h="36">
                        <a:moveTo>
                          <a:pt x="28" y="0"/>
                        </a:moveTo>
                        <a:lnTo>
                          <a:pt x="22" y="0"/>
                        </a:lnTo>
                        <a:lnTo>
                          <a:pt x="8" y="10"/>
                        </a:lnTo>
                        <a:lnTo>
                          <a:pt x="2" y="18"/>
                        </a:lnTo>
                        <a:lnTo>
                          <a:pt x="0" y="22"/>
                        </a:lnTo>
                        <a:lnTo>
                          <a:pt x="0" y="26"/>
                        </a:lnTo>
                        <a:lnTo>
                          <a:pt x="2" y="32"/>
                        </a:lnTo>
                        <a:lnTo>
                          <a:pt x="6" y="34"/>
                        </a:lnTo>
                        <a:lnTo>
                          <a:pt x="10" y="36"/>
                        </a:lnTo>
                        <a:lnTo>
                          <a:pt x="14" y="36"/>
                        </a:lnTo>
                        <a:lnTo>
                          <a:pt x="18" y="32"/>
                        </a:lnTo>
                        <a:lnTo>
                          <a:pt x="24" y="26"/>
                        </a:lnTo>
                        <a:lnTo>
                          <a:pt x="32" y="18"/>
                        </a:lnTo>
                        <a:lnTo>
                          <a:pt x="34" y="10"/>
                        </a:lnTo>
                        <a:lnTo>
                          <a:pt x="30" y="6"/>
                        </a:lnTo>
                        <a:lnTo>
                          <a:pt x="28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6" name="ïśļiḍê">
                    <a:extLst>
                      <a:ext uri="{FF2B5EF4-FFF2-40B4-BE49-F238E27FC236}">
                        <a16:creationId xmlns="" xmlns:a16="http://schemas.microsoft.com/office/drawing/2014/main" id="{46BE5576-116A-4DEA-870F-7309371E6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72815" y="4653667"/>
                    <a:ext cx="34431" cy="40630"/>
                  </a:xfrm>
                  <a:custGeom>
                    <a:avLst/>
                    <a:gdLst>
                      <a:gd name="T0" fmla="*/ 2147483647 w 20"/>
                      <a:gd name="T1" fmla="*/ 2147483647 h 24"/>
                      <a:gd name="T2" fmla="*/ 2147483647 w 20"/>
                      <a:gd name="T3" fmla="*/ 2147483647 h 24"/>
                      <a:gd name="T4" fmla="*/ 2147483647 w 20"/>
                      <a:gd name="T5" fmla="*/ 2147483647 h 24"/>
                      <a:gd name="T6" fmla="*/ 2147483647 w 20"/>
                      <a:gd name="T7" fmla="*/ 2147483647 h 24"/>
                      <a:gd name="T8" fmla="*/ 2147483647 w 20"/>
                      <a:gd name="T9" fmla="*/ 2147483647 h 24"/>
                      <a:gd name="T10" fmla="*/ 2147483647 w 20"/>
                      <a:gd name="T11" fmla="*/ 2147483647 h 24"/>
                      <a:gd name="T12" fmla="*/ 0 w 20"/>
                      <a:gd name="T13" fmla="*/ 2147483647 h 24"/>
                      <a:gd name="T14" fmla="*/ 0 w 20"/>
                      <a:gd name="T15" fmla="*/ 2147483647 h 24"/>
                      <a:gd name="T16" fmla="*/ 0 w 20"/>
                      <a:gd name="T17" fmla="*/ 2147483647 h 24"/>
                      <a:gd name="T18" fmla="*/ 2147483647 w 20"/>
                      <a:gd name="T19" fmla="*/ 2147483647 h 24"/>
                      <a:gd name="T20" fmla="*/ 2147483647 w 20"/>
                      <a:gd name="T21" fmla="*/ 2147483647 h 24"/>
                      <a:gd name="T22" fmla="*/ 2147483647 w 20"/>
                      <a:gd name="T23" fmla="*/ 0 h 24"/>
                      <a:gd name="T24" fmla="*/ 2147483647 w 20"/>
                      <a:gd name="T25" fmla="*/ 0 h 24"/>
                      <a:gd name="T26" fmla="*/ 2147483647 w 20"/>
                      <a:gd name="T27" fmla="*/ 2147483647 h 2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0"/>
                      <a:gd name="T43" fmla="*/ 0 h 24"/>
                      <a:gd name="T44" fmla="*/ 20 w 20"/>
                      <a:gd name="T45" fmla="*/ 24 h 2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0" h="24">
                        <a:moveTo>
                          <a:pt x="20" y="18"/>
                        </a:moveTo>
                        <a:lnTo>
                          <a:pt x="18" y="22"/>
                        </a:lnTo>
                        <a:lnTo>
                          <a:pt x="16" y="24"/>
                        </a:lnTo>
                        <a:lnTo>
                          <a:pt x="14" y="24"/>
                        </a:lnTo>
                        <a:lnTo>
                          <a:pt x="6" y="24"/>
                        </a:lnTo>
                        <a:lnTo>
                          <a:pt x="2" y="22"/>
                        </a:lnTo>
                        <a:lnTo>
                          <a:pt x="0" y="18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20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7" name="iṩ1îḍê">
                    <a:extLst>
                      <a:ext uri="{FF2B5EF4-FFF2-40B4-BE49-F238E27FC236}">
                        <a16:creationId xmlns="" xmlns:a16="http://schemas.microsoft.com/office/drawing/2014/main" id="{1A6DCE64-C966-42F1-B84A-3D9C384BB4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43357" y="4339829"/>
                    <a:ext cx="209336" cy="211559"/>
                  </a:xfrm>
                  <a:custGeom>
                    <a:avLst/>
                    <a:gdLst>
                      <a:gd name="T0" fmla="*/ 2147483647 w 120"/>
                      <a:gd name="T1" fmla="*/ 0 h 126"/>
                      <a:gd name="T2" fmla="*/ 2147483647 w 120"/>
                      <a:gd name="T3" fmla="*/ 2147483647 h 126"/>
                      <a:gd name="T4" fmla="*/ 2147483647 w 120"/>
                      <a:gd name="T5" fmla="*/ 2147483647 h 126"/>
                      <a:gd name="T6" fmla="*/ 2147483647 w 120"/>
                      <a:gd name="T7" fmla="*/ 2147483647 h 126"/>
                      <a:gd name="T8" fmla="*/ 2147483647 w 120"/>
                      <a:gd name="T9" fmla="*/ 2147483647 h 126"/>
                      <a:gd name="T10" fmla="*/ 2147483647 w 120"/>
                      <a:gd name="T11" fmla="*/ 2147483647 h 126"/>
                      <a:gd name="T12" fmla="*/ 2147483647 w 120"/>
                      <a:gd name="T13" fmla="*/ 2147483647 h 126"/>
                      <a:gd name="T14" fmla="*/ 2147483647 w 120"/>
                      <a:gd name="T15" fmla="*/ 2147483647 h 126"/>
                      <a:gd name="T16" fmla="*/ 2147483647 w 120"/>
                      <a:gd name="T17" fmla="*/ 2147483647 h 126"/>
                      <a:gd name="T18" fmla="*/ 2147483647 w 120"/>
                      <a:gd name="T19" fmla="*/ 2147483647 h 126"/>
                      <a:gd name="T20" fmla="*/ 2147483647 w 120"/>
                      <a:gd name="T21" fmla="*/ 2147483647 h 126"/>
                      <a:gd name="T22" fmla="*/ 2147483647 w 120"/>
                      <a:gd name="T23" fmla="*/ 2147483647 h 126"/>
                      <a:gd name="T24" fmla="*/ 2147483647 w 120"/>
                      <a:gd name="T25" fmla="*/ 2147483647 h 126"/>
                      <a:gd name="T26" fmla="*/ 2147483647 w 120"/>
                      <a:gd name="T27" fmla="*/ 2147483647 h 126"/>
                      <a:gd name="T28" fmla="*/ 2147483647 w 120"/>
                      <a:gd name="T29" fmla="*/ 2147483647 h 126"/>
                      <a:gd name="T30" fmla="*/ 2147483647 w 120"/>
                      <a:gd name="T31" fmla="*/ 2147483647 h 126"/>
                      <a:gd name="T32" fmla="*/ 2147483647 w 120"/>
                      <a:gd name="T33" fmla="*/ 2147483647 h 126"/>
                      <a:gd name="T34" fmla="*/ 2147483647 w 120"/>
                      <a:gd name="T35" fmla="*/ 2147483647 h 126"/>
                      <a:gd name="T36" fmla="*/ 2147483647 w 120"/>
                      <a:gd name="T37" fmla="*/ 2147483647 h 126"/>
                      <a:gd name="T38" fmla="*/ 2147483647 w 120"/>
                      <a:gd name="T39" fmla="*/ 2147483647 h 126"/>
                      <a:gd name="T40" fmla="*/ 2147483647 w 120"/>
                      <a:gd name="T41" fmla="*/ 2147483647 h 126"/>
                      <a:gd name="T42" fmla="*/ 2147483647 w 120"/>
                      <a:gd name="T43" fmla="*/ 2147483647 h 126"/>
                      <a:gd name="T44" fmla="*/ 2147483647 w 120"/>
                      <a:gd name="T45" fmla="*/ 2147483647 h 126"/>
                      <a:gd name="T46" fmla="*/ 2147483647 w 120"/>
                      <a:gd name="T47" fmla="*/ 2147483647 h 126"/>
                      <a:gd name="T48" fmla="*/ 2147483647 w 120"/>
                      <a:gd name="T49" fmla="*/ 2147483647 h 126"/>
                      <a:gd name="T50" fmla="*/ 2147483647 w 120"/>
                      <a:gd name="T51" fmla="*/ 2147483647 h 126"/>
                      <a:gd name="T52" fmla="*/ 2147483647 w 120"/>
                      <a:gd name="T53" fmla="*/ 2147483647 h 126"/>
                      <a:gd name="T54" fmla="*/ 2147483647 w 120"/>
                      <a:gd name="T55" fmla="*/ 2147483647 h 126"/>
                      <a:gd name="T56" fmla="*/ 2147483647 w 120"/>
                      <a:gd name="T57" fmla="*/ 2147483647 h 126"/>
                      <a:gd name="T58" fmla="*/ 2147483647 w 120"/>
                      <a:gd name="T59" fmla="*/ 2147483647 h 126"/>
                      <a:gd name="T60" fmla="*/ 2147483647 w 120"/>
                      <a:gd name="T61" fmla="*/ 2147483647 h 126"/>
                      <a:gd name="T62" fmla="*/ 2147483647 w 120"/>
                      <a:gd name="T63" fmla="*/ 2147483647 h 126"/>
                      <a:gd name="T64" fmla="*/ 2147483647 w 120"/>
                      <a:gd name="T65" fmla="*/ 2147483647 h 126"/>
                      <a:gd name="T66" fmla="*/ 2147483647 w 120"/>
                      <a:gd name="T67" fmla="*/ 2147483647 h 126"/>
                      <a:gd name="T68" fmla="*/ 2147483647 w 120"/>
                      <a:gd name="T69" fmla="*/ 2147483647 h 126"/>
                      <a:gd name="T70" fmla="*/ 2147483647 w 120"/>
                      <a:gd name="T71" fmla="*/ 2147483647 h 126"/>
                      <a:gd name="T72" fmla="*/ 2147483647 w 120"/>
                      <a:gd name="T73" fmla="*/ 2147483647 h 126"/>
                      <a:gd name="T74" fmla="*/ 2147483647 w 120"/>
                      <a:gd name="T75" fmla="*/ 2147483647 h 126"/>
                      <a:gd name="T76" fmla="*/ 2147483647 w 120"/>
                      <a:gd name="T77" fmla="*/ 2147483647 h 126"/>
                      <a:gd name="T78" fmla="*/ 0 w 120"/>
                      <a:gd name="T79" fmla="*/ 2147483647 h 126"/>
                      <a:gd name="T80" fmla="*/ 0 w 120"/>
                      <a:gd name="T81" fmla="*/ 2147483647 h 126"/>
                      <a:gd name="T82" fmla="*/ 2147483647 w 120"/>
                      <a:gd name="T83" fmla="*/ 2147483647 h 126"/>
                      <a:gd name="T84" fmla="*/ 2147483647 w 120"/>
                      <a:gd name="T85" fmla="*/ 2147483647 h 126"/>
                      <a:gd name="T86" fmla="*/ 2147483647 w 120"/>
                      <a:gd name="T87" fmla="*/ 2147483647 h 126"/>
                      <a:gd name="T88" fmla="*/ 2147483647 w 120"/>
                      <a:gd name="T89" fmla="*/ 2147483647 h 126"/>
                      <a:gd name="T90" fmla="*/ 2147483647 w 120"/>
                      <a:gd name="T91" fmla="*/ 2147483647 h 126"/>
                      <a:gd name="T92" fmla="*/ 2147483647 w 120"/>
                      <a:gd name="T93" fmla="*/ 2147483647 h 126"/>
                      <a:gd name="T94" fmla="*/ 2147483647 w 120"/>
                      <a:gd name="T95" fmla="*/ 2147483647 h 126"/>
                      <a:gd name="T96" fmla="*/ 2147483647 w 120"/>
                      <a:gd name="T97" fmla="*/ 2147483647 h 126"/>
                      <a:gd name="T98" fmla="*/ 2147483647 w 120"/>
                      <a:gd name="T99" fmla="*/ 2147483647 h 126"/>
                      <a:gd name="T100" fmla="*/ 2147483647 w 120"/>
                      <a:gd name="T101" fmla="*/ 2147483647 h 126"/>
                      <a:gd name="T102" fmla="*/ 2147483647 w 120"/>
                      <a:gd name="T103" fmla="*/ 2147483647 h 126"/>
                      <a:gd name="T104" fmla="*/ 2147483647 w 120"/>
                      <a:gd name="T105" fmla="*/ 2147483647 h 126"/>
                      <a:gd name="T106" fmla="*/ 2147483647 w 120"/>
                      <a:gd name="T107" fmla="*/ 0 h 126"/>
                      <a:gd name="T108" fmla="*/ 2147483647 w 120"/>
                      <a:gd name="T109" fmla="*/ 0 h 126"/>
                      <a:gd name="T110" fmla="*/ 2147483647 w 120"/>
                      <a:gd name="T111" fmla="*/ 0 h 12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20"/>
                      <a:gd name="T169" fmla="*/ 0 h 126"/>
                      <a:gd name="T170" fmla="*/ 120 w 120"/>
                      <a:gd name="T171" fmla="*/ 126 h 12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20" h="126">
                        <a:moveTo>
                          <a:pt x="78" y="0"/>
                        </a:moveTo>
                        <a:lnTo>
                          <a:pt x="78" y="6"/>
                        </a:lnTo>
                        <a:lnTo>
                          <a:pt x="94" y="10"/>
                        </a:lnTo>
                        <a:lnTo>
                          <a:pt x="106" y="14"/>
                        </a:lnTo>
                        <a:lnTo>
                          <a:pt x="112" y="18"/>
                        </a:lnTo>
                        <a:lnTo>
                          <a:pt x="116" y="22"/>
                        </a:lnTo>
                        <a:lnTo>
                          <a:pt x="120" y="28"/>
                        </a:lnTo>
                        <a:lnTo>
                          <a:pt x="120" y="36"/>
                        </a:lnTo>
                        <a:lnTo>
                          <a:pt x="120" y="44"/>
                        </a:lnTo>
                        <a:lnTo>
                          <a:pt x="118" y="50"/>
                        </a:lnTo>
                        <a:lnTo>
                          <a:pt x="116" y="56"/>
                        </a:lnTo>
                        <a:lnTo>
                          <a:pt x="116" y="66"/>
                        </a:lnTo>
                        <a:lnTo>
                          <a:pt x="116" y="76"/>
                        </a:lnTo>
                        <a:lnTo>
                          <a:pt x="114" y="86"/>
                        </a:lnTo>
                        <a:lnTo>
                          <a:pt x="112" y="96"/>
                        </a:lnTo>
                        <a:lnTo>
                          <a:pt x="106" y="104"/>
                        </a:lnTo>
                        <a:lnTo>
                          <a:pt x="94" y="116"/>
                        </a:lnTo>
                        <a:lnTo>
                          <a:pt x="90" y="126"/>
                        </a:lnTo>
                        <a:lnTo>
                          <a:pt x="80" y="124"/>
                        </a:lnTo>
                        <a:lnTo>
                          <a:pt x="74" y="122"/>
                        </a:lnTo>
                        <a:lnTo>
                          <a:pt x="68" y="120"/>
                        </a:lnTo>
                        <a:lnTo>
                          <a:pt x="62" y="118"/>
                        </a:lnTo>
                        <a:lnTo>
                          <a:pt x="54" y="120"/>
                        </a:lnTo>
                        <a:lnTo>
                          <a:pt x="50" y="114"/>
                        </a:lnTo>
                        <a:lnTo>
                          <a:pt x="46" y="114"/>
                        </a:lnTo>
                        <a:lnTo>
                          <a:pt x="42" y="112"/>
                        </a:lnTo>
                        <a:lnTo>
                          <a:pt x="38" y="110"/>
                        </a:lnTo>
                        <a:lnTo>
                          <a:pt x="34" y="108"/>
                        </a:lnTo>
                        <a:lnTo>
                          <a:pt x="34" y="102"/>
                        </a:lnTo>
                        <a:lnTo>
                          <a:pt x="32" y="92"/>
                        </a:lnTo>
                        <a:lnTo>
                          <a:pt x="30" y="86"/>
                        </a:lnTo>
                        <a:lnTo>
                          <a:pt x="26" y="82"/>
                        </a:lnTo>
                        <a:lnTo>
                          <a:pt x="18" y="76"/>
                        </a:lnTo>
                        <a:lnTo>
                          <a:pt x="12" y="72"/>
                        </a:lnTo>
                        <a:lnTo>
                          <a:pt x="8" y="66"/>
                        </a:lnTo>
                        <a:lnTo>
                          <a:pt x="6" y="62"/>
                        </a:lnTo>
                        <a:lnTo>
                          <a:pt x="8" y="60"/>
                        </a:lnTo>
                        <a:lnTo>
                          <a:pt x="6" y="58"/>
                        </a:lnTo>
                        <a:lnTo>
                          <a:pt x="4" y="54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6" y="46"/>
                        </a:lnTo>
                        <a:lnTo>
                          <a:pt x="12" y="46"/>
                        </a:lnTo>
                        <a:lnTo>
                          <a:pt x="16" y="46"/>
                        </a:lnTo>
                        <a:lnTo>
                          <a:pt x="20" y="46"/>
                        </a:lnTo>
                        <a:lnTo>
                          <a:pt x="30" y="36"/>
                        </a:lnTo>
                        <a:lnTo>
                          <a:pt x="42" y="24"/>
                        </a:lnTo>
                        <a:lnTo>
                          <a:pt x="54" y="16"/>
                        </a:lnTo>
                        <a:lnTo>
                          <a:pt x="58" y="12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8" y="0"/>
                        </a:lnTo>
                        <a:lnTo>
                          <a:pt x="76" y="0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8" name="íṣļîḑé">
                    <a:extLst>
                      <a:ext uri="{FF2B5EF4-FFF2-40B4-BE49-F238E27FC236}">
                        <a16:creationId xmlns="" xmlns:a16="http://schemas.microsoft.com/office/drawing/2014/main" id="{7758BAC5-D4E6-4449-8047-E4B4595155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2694" y="4157692"/>
                    <a:ext cx="85388" cy="226972"/>
                  </a:xfrm>
                  <a:custGeom>
                    <a:avLst/>
                    <a:gdLst>
                      <a:gd name="T0" fmla="*/ 0 w 48"/>
                      <a:gd name="T1" fmla="*/ 2147483647 h 136"/>
                      <a:gd name="T2" fmla="*/ 2147483647 w 48"/>
                      <a:gd name="T3" fmla="*/ 2147483647 h 136"/>
                      <a:gd name="T4" fmla="*/ 2147483647 w 48"/>
                      <a:gd name="T5" fmla="*/ 2147483647 h 136"/>
                      <a:gd name="T6" fmla="*/ 2147483647 w 48"/>
                      <a:gd name="T7" fmla="*/ 2147483647 h 136"/>
                      <a:gd name="T8" fmla="*/ 2147483647 w 48"/>
                      <a:gd name="T9" fmla="*/ 2147483647 h 136"/>
                      <a:gd name="T10" fmla="*/ 2147483647 w 48"/>
                      <a:gd name="T11" fmla="*/ 2147483647 h 136"/>
                      <a:gd name="T12" fmla="*/ 2147483647 w 48"/>
                      <a:gd name="T13" fmla="*/ 2147483647 h 136"/>
                      <a:gd name="T14" fmla="*/ 2147483647 w 48"/>
                      <a:gd name="T15" fmla="*/ 2147483647 h 136"/>
                      <a:gd name="T16" fmla="*/ 2147483647 w 48"/>
                      <a:gd name="T17" fmla="*/ 2147483647 h 136"/>
                      <a:gd name="T18" fmla="*/ 2147483647 w 48"/>
                      <a:gd name="T19" fmla="*/ 2147483647 h 136"/>
                      <a:gd name="T20" fmla="*/ 2147483647 w 48"/>
                      <a:gd name="T21" fmla="*/ 2147483647 h 136"/>
                      <a:gd name="T22" fmla="*/ 2147483647 w 48"/>
                      <a:gd name="T23" fmla="*/ 2147483647 h 136"/>
                      <a:gd name="T24" fmla="*/ 2147483647 w 48"/>
                      <a:gd name="T25" fmla="*/ 2147483647 h 136"/>
                      <a:gd name="T26" fmla="*/ 2147483647 w 48"/>
                      <a:gd name="T27" fmla="*/ 2147483647 h 136"/>
                      <a:gd name="T28" fmla="*/ 2147483647 w 48"/>
                      <a:gd name="T29" fmla="*/ 2147483647 h 136"/>
                      <a:gd name="T30" fmla="*/ 2147483647 w 48"/>
                      <a:gd name="T31" fmla="*/ 2147483647 h 136"/>
                      <a:gd name="T32" fmla="*/ 2147483647 w 48"/>
                      <a:gd name="T33" fmla="*/ 2147483647 h 136"/>
                      <a:gd name="T34" fmla="*/ 2147483647 w 48"/>
                      <a:gd name="T35" fmla="*/ 2147483647 h 136"/>
                      <a:gd name="T36" fmla="*/ 2147483647 w 48"/>
                      <a:gd name="T37" fmla="*/ 2147483647 h 136"/>
                      <a:gd name="T38" fmla="*/ 2147483647 w 48"/>
                      <a:gd name="T39" fmla="*/ 2147483647 h 136"/>
                      <a:gd name="T40" fmla="*/ 2147483647 w 48"/>
                      <a:gd name="T41" fmla="*/ 2147483647 h 136"/>
                      <a:gd name="T42" fmla="*/ 2147483647 w 48"/>
                      <a:gd name="T43" fmla="*/ 2147483647 h 136"/>
                      <a:gd name="T44" fmla="*/ 2147483647 w 48"/>
                      <a:gd name="T45" fmla="*/ 2147483647 h 136"/>
                      <a:gd name="T46" fmla="*/ 2147483647 w 48"/>
                      <a:gd name="T47" fmla="*/ 2147483647 h 136"/>
                      <a:gd name="T48" fmla="*/ 2147483647 w 48"/>
                      <a:gd name="T49" fmla="*/ 2147483647 h 136"/>
                      <a:gd name="T50" fmla="*/ 2147483647 w 48"/>
                      <a:gd name="T51" fmla="*/ 2147483647 h 136"/>
                      <a:gd name="T52" fmla="*/ 2147483647 w 48"/>
                      <a:gd name="T53" fmla="*/ 2147483647 h 136"/>
                      <a:gd name="T54" fmla="*/ 2147483647 w 48"/>
                      <a:gd name="T55" fmla="*/ 2147483647 h 136"/>
                      <a:gd name="T56" fmla="*/ 2147483647 w 48"/>
                      <a:gd name="T57" fmla="*/ 2147483647 h 136"/>
                      <a:gd name="T58" fmla="*/ 2147483647 w 48"/>
                      <a:gd name="T59" fmla="*/ 2147483647 h 136"/>
                      <a:gd name="T60" fmla="*/ 2147483647 w 48"/>
                      <a:gd name="T61" fmla="*/ 2147483647 h 136"/>
                      <a:gd name="T62" fmla="*/ 2147483647 w 48"/>
                      <a:gd name="T63" fmla="*/ 2147483647 h 136"/>
                      <a:gd name="T64" fmla="*/ 2147483647 w 48"/>
                      <a:gd name="T65" fmla="*/ 0 h 136"/>
                      <a:gd name="T66" fmla="*/ 2147483647 w 48"/>
                      <a:gd name="T67" fmla="*/ 0 h 136"/>
                      <a:gd name="T68" fmla="*/ 2147483647 w 48"/>
                      <a:gd name="T69" fmla="*/ 2147483647 h 136"/>
                      <a:gd name="T70" fmla="*/ 2147483647 w 48"/>
                      <a:gd name="T71" fmla="*/ 2147483647 h 136"/>
                      <a:gd name="T72" fmla="*/ 2147483647 w 48"/>
                      <a:gd name="T73" fmla="*/ 2147483647 h 136"/>
                      <a:gd name="T74" fmla="*/ 2147483647 w 48"/>
                      <a:gd name="T75" fmla="*/ 2147483647 h 136"/>
                      <a:gd name="T76" fmla="*/ 2147483647 w 48"/>
                      <a:gd name="T77" fmla="*/ 2147483647 h 136"/>
                      <a:gd name="T78" fmla="*/ 2147483647 w 48"/>
                      <a:gd name="T79" fmla="*/ 2147483647 h 136"/>
                      <a:gd name="T80" fmla="*/ 2147483647 w 48"/>
                      <a:gd name="T81" fmla="*/ 2147483647 h 136"/>
                      <a:gd name="T82" fmla="*/ 2147483647 w 48"/>
                      <a:gd name="T83" fmla="*/ 2147483647 h 136"/>
                      <a:gd name="T84" fmla="*/ 2147483647 w 48"/>
                      <a:gd name="T85" fmla="*/ 2147483647 h 136"/>
                      <a:gd name="T86" fmla="*/ 2147483647 w 48"/>
                      <a:gd name="T87" fmla="*/ 2147483647 h 136"/>
                      <a:gd name="T88" fmla="*/ 0 w 48"/>
                      <a:gd name="T89" fmla="*/ 2147483647 h 136"/>
                      <a:gd name="T90" fmla="*/ 0 w 48"/>
                      <a:gd name="T91" fmla="*/ 2147483647 h 136"/>
                      <a:gd name="T92" fmla="*/ 0 w 48"/>
                      <a:gd name="T93" fmla="*/ 2147483647 h 136"/>
                      <a:gd name="T94" fmla="*/ 0 w 48"/>
                      <a:gd name="T95" fmla="*/ 2147483647 h 136"/>
                      <a:gd name="T96" fmla="*/ 0 w 48"/>
                      <a:gd name="T97" fmla="*/ 2147483647 h 1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8"/>
                      <a:gd name="T148" fmla="*/ 0 h 136"/>
                      <a:gd name="T149" fmla="*/ 48 w 48"/>
                      <a:gd name="T150" fmla="*/ 136 h 13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8" h="136">
                        <a:moveTo>
                          <a:pt x="0" y="82"/>
                        </a:moveTo>
                        <a:lnTo>
                          <a:pt x="6" y="82"/>
                        </a:lnTo>
                        <a:lnTo>
                          <a:pt x="8" y="88"/>
                        </a:lnTo>
                        <a:lnTo>
                          <a:pt x="12" y="90"/>
                        </a:lnTo>
                        <a:lnTo>
                          <a:pt x="18" y="90"/>
                        </a:lnTo>
                        <a:lnTo>
                          <a:pt x="26" y="90"/>
                        </a:lnTo>
                        <a:lnTo>
                          <a:pt x="26" y="100"/>
                        </a:lnTo>
                        <a:lnTo>
                          <a:pt x="24" y="108"/>
                        </a:lnTo>
                        <a:lnTo>
                          <a:pt x="22" y="118"/>
                        </a:lnTo>
                        <a:lnTo>
                          <a:pt x="24" y="126"/>
                        </a:lnTo>
                        <a:lnTo>
                          <a:pt x="28" y="128"/>
                        </a:lnTo>
                        <a:lnTo>
                          <a:pt x="32" y="132"/>
                        </a:lnTo>
                        <a:lnTo>
                          <a:pt x="34" y="136"/>
                        </a:lnTo>
                        <a:lnTo>
                          <a:pt x="34" y="128"/>
                        </a:lnTo>
                        <a:lnTo>
                          <a:pt x="36" y="126"/>
                        </a:lnTo>
                        <a:lnTo>
                          <a:pt x="38" y="124"/>
                        </a:lnTo>
                        <a:lnTo>
                          <a:pt x="42" y="120"/>
                        </a:lnTo>
                        <a:lnTo>
                          <a:pt x="44" y="118"/>
                        </a:lnTo>
                        <a:lnTo>
                          <a:pt x="46" y="112"/>
                        </a:lnTo>
                        <a:lnTo>
                          <a:pt x="48" y="106"/>
                        </a:lnTo>
                        <a:lnTo>
                          <a:pt x="48" y="98"/>
                        </a:lnTo>
                        <a:lnTo>
                          <a:pt x="48" y="92"/>
                        </a:lnTo>
                        <a:lnTo>
                          <a:pt x="44" y="86"/>
                        </a:lnTo>
                        <a:lnTo>
                          <a:pt x="36" y="74"/>
                        </a:lnTo>
                        <a:lnTo>
                          <a:pt x="30" y="66"/>
                        </a:lnTo>
                        <a:lnTo>
                          <a:pt x="28" y="60"/>
                        </a:lnTo>
                        <a:lnTo>
                          <a:pt x="26" y="54"/>
                        </a:lnTo>
                        <a:lnTo>
                          <a:pt x="28" y="46"/>
                        </a:lnTo>
                        <a:lnTo>
                          <a:pt x="30" y="38"/>
                        </a:lnTo>
                        <a:lnTo>
                          <a:pt x="30" y="12"/>
                        </a:lnTo>
                        <a:lnTo>
                          <a:pt x="28" y="10"/>
                        </a:lnTo>
                        <a:lnTo>
                          <a:pt x="26" y="6"/>
                        </a:lnTo>
                        <a:lnTo>
                          <a:pt x="24" y="0"/>
                        </a:lnTo>
                        <a:lnTo>
                          <a:pt x="8" y="0"/>
                        </a:lnTo>
                        <a:lnTo>
                          <a:pt x="10" y="8"/>
                        </a:lnTo>
                        <a:lnTo>
                          <a:pt x="14" y="18"/>
                        </a:lnTo>
                        <a:lnTo>
                          <a:pt x="12" y="20"/>
                        </a:lnTo>
                        <a:lnTo>
                          <a:pt x="10" y="24"/>
                        </a:lnTo>
                        <a:lnTo>
                          <a:pt x="6" y="28"/>
                        </a:lnTo>
                        <a:lnTo>
                          <a:pt x="6" y="34"/>
                        </a:lnTo>
                        <a:lnTo>
                          <a:pt x="6" y="44"/>
                        </a:lnTo>
                        <a:lnTo>
                          <a:pt x="8" y="50"/>
                        </a:lnTo>
                        <a:lnTo>
                          <a:pt x="4" y="56"/>
                        </a:lnTo>
                        <a:lnTo>
                          <a:pt x="2" y="62"/>
                        </a:lnTo>
                        <a:lnTo>
                          <a:pt x="0" y="68"/>
                        </a:lnTo>
                        <a:lnTo>
                          <a:pt x="0" y="74"/>
                        </a:lnTo>
                        <a:lnTo>
                          <a:pt x="0" y="76"/>
                        </a:lnTo>
                        <a:lnTo>
                          <a:pt x="0" y="80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29" name="íSļïḋe">
                    <a:extLst>
                      <a:ext uri="{FF2B5EF4-FFF2-40B4-BE49-F238E27FC236}">
                        <a16:creationId xmlns="" xmlns:a16="http://schemas.microsoft.com/office/drawing/2014/main" id="{5A356D59-0BA7-46A7-9DB3-2B80B0529F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2461" y="4114259"/>
                    <a:ext cx="325022" cy="302629"/>
                  </a:xfrm>
                  <a:custGeom>
                    <a:avLst/>
                    <a:gdLst>
                      <a:gd name="T0" fmla="*/ 2147483647 w 186"/>
                      <a:gd name="T1" fmla="*/ 2147483647 h 182"/>
                      <a:gd name="T2" fmla="*/ 2147483647 w 186"/>
                      <a:gd name="T3" fmla="*/ 2147483647 h 182"/>
                      <a:gd name="T4" fmla="*/ 2147483647 w 186"/>
                      <a:gd name="T5" fmla="*/ 2147483647 h 182"/>
                      <a:gd name="T6" fmla="*/ 2147483647 w 186"/>
                      <a:gd name="T7" fmla="*/ 2147483647 h 182"/>
                      <a:gd name="T8" fmla="*/ 2147483647 w 186"/>
                      <a:gd name="T9" fmla="*/ 2147483647 h 182"/>
                      <a:gd name="T10" fmla="*/ 2147483647 w 186"/>
                      <a:gd name="T11" fmla="*/ 2147483647 h 182"/>
                      <a:gd name="T12" fmla="*/ 2147483647 w 186"/>
                      <a:gd name="T13" fmla="*/ 2147483647 h 182"/>
                      <a:gd name="T14" fmla="*/ 2147483647 w 186"/>
                      <a:gd name="T15" fmla="*/ 2147483647 h 182"/>
                      <a:gd name="T16" fmla="*/ 2147483647 w 186"/>
                      <a:gd name="T17" fmla="*/ 2147483647 h 182"/>
                      <a:gd name="T18" fmla="*/ 2147483647 w 186"/>
                      <a:gd name="T19" fmla="*/ 2147483647 h 182"/>
                      <a:gd name="T20" fmla="*/ 2147483647 w 186"/>
                      <a:gd name="T21" fmla="*/ 2147483647 h 182"/>
                      <a:gd name="T22" fmla="*/ 2147483647 w 186"/>
                      <a:gd name="T23" fmla="*/ 2147483647 h 182"/>
                      <a:gd name="T24" fmla="*/ 2147483647 w 186"/>
                      <a:gd name="T25" fmla="*/ 2147483647 h 182"/>
                      <a:gd name="T26" fmla="*/ 2147483647 w 186"/>
                      <a:gd name="T27" fmla="*/ 2147483647 h 182"/>
                      <a:gd name="T28" fmla="*/ 2147483647 w 186"/>
                      <a:gd name="T29" fmla="*/ 2147483647 h 182"/>
                      <a:gd name="T30" fmla="*/ 2147483647 w 186"/>
                      <a:gd name="T31" fmla="*/ 2147483647 h 182"/>
                      <a:gd name="T32" fmla="*/ 2147483647 w 186"/>
                      <a:gd name="T33" fmla="*/ 2147483647 h 182"/>
                      <a:gd name="T34" fmla="*/ 2147483647 w 186"/>
                      <a:gd name="T35" fmla="*/ 0 h 182"/>
                      <a:gd name="T36" fmla="*/ 2147483647 w 186"/>
                      <a:gd name="T37" fmla="*/ 2147483647 h 182"/>
                      <a:gd name="T38" fmla="*/ 2147483647 w 186"/>
                      <a:gd name="T39" fmla="*/ 2147483647 h 182"/>
                      <a:gd name="T40" fmla="*/ 2147483647 w 186"/>
                      <a:gd name="T41" fmla="*/ 2147483647 h 182"/>
                      <a:gd name="T42" fmla="*/ 2147483647 w 186"/>
                      <a:gd name="T43" fmla="*/ 2147483647 h 182"/>
                      <a:gd name="T44" fmla="*/ 2147483647 w 186"/>
                      <a:gd name="T45" fmla="*/ 2147483647 h 182"/>
                      <a:gd name="T46" fmla="*/ 2147483647 w 186"/>
                      <a:gd name="T47" fmla="*/ 2147483647 h 182"/>
                      <a:gd name="T48" fmla="*/ 2147483647 w 186"/>
                      <a:gd name="T49" fmla="*/ 2147483647 h 182"/>
                      <a:gd name="T50" fmla="*/ 2147483647 w 186"/>
                      <a:gd name="T51" fmla="*/ 2147483647 h 182"/>
                      <a:gd name="T52" fmla="*/ 2147483647 w 186"/>
                      <a:gd name="T53" fmla="*/ 2147483647 h 182"/>
                      <a:gd name="T54" fmla="*/ 2147483647 w 186"/>
                      <a:gd name="T55" fmla="*/ 2147483647 h 182"/>
                      <a:gd name="T56" fmla="*/ 2147483647 w 186"/>
                      <a:gd name="T57" fmla="*/ 2147483647 h 182"/>
                      <a:gd name="T58" fmla="*/ 2147483647 w 186"/>
                      <a:gd name="T59" fmla="*/ 2147483647 h 182"/>
                      <a:gd name="T60" fmla="*/ 2147483647 w 186"/>
                      <a:gd name="T61" fmla="*/ 2147483647 h 182"/>
                      <a:gd name="T62" fmla="*/ 2147483647 w 186"/>
                      <a:gd name="T63" fmla="*/ 2147483647 h 182"/>
                      <a:gd name="T64" fmla="*/ 2147483647 w 186"/>
                      <a:gd name="T65" fmla="*/ 2147483647 h 182"/>
                      <a:gd name="T66" fmla="*/ 2147483647 w 186"/>
                      <a:gd name="T67" fmla="*/ 2147483647 h 182"/>
                      <a:gd name="T68" fmla="*/ 2147483647 w 186"/>
                      <a:gd name="T69" fmla="*/ 2147483647 h 182"/>
                      <a:gd name="T70" fmla="*/ 2147483647 w 186"/>
                      <a:gd name="T71" fmla="*/ 2147483647 h 182"/>
                      <a:gd name="T72" fmla="*/ 0 w 186"/>
                      <a:gd name="T73" fmla="*/ 2147483647 h 182"/>
                      <a:gd name="T74" fmla="*/ 2147483647 w 186"/>
                      <a:gd name="T75" fmla="*/ 2147483647 h 182"/>
                      <a:gd name="T76" fmla="*/ 2147483647 w 186"/>
                      <a:gd name="T77" fmla="*/ 2147483647 h 182"/>
                      <a:gd name="T78" fmla="*/ 2147483647 w 186"/>
                      <a:gd name="T79" fmla="*/ 2147483647 h 182"/>
                      <a:gd name="T80" fmla="*/ 2147483647 w 186"/>
                      <a:gd name="T81" fmla="*/ 2147483647 h 182"/>
                      <a:gd name="T82" fmla="*/ 2147483647 w 186"/>
                      <a:gd name="T83" fmla="*/ 2147483647 h 1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86"/>
                      <a:gd name="T127" fmla="*/ 0 h 182"/>
                      <a:gd name="T128" fmla="*/ 186 w 186"/>
                      <a:gd name="T129" fmla="*/ 182 h 1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86" h="182">
                        <a:moveTo>
                          <a:pt x="72" y="182"/>
                        </a:moveTo>
                        <a:lnTo>
                          <a:pt x="82" y="172"/>
                        </a:lnTo>
                        <a:lnTo>
                          <a:pt x="94" y="160"/>
                        </a:lnTo>
                        <a:lnTo>
                          <a:pt x="106" y="152"/>
                        </a:lnTo>
                        <a:lnTo>
                          <a:pt x="110" y="148"/>
                        </a:lnTo>
                        <a:lnTo>
                          <a:pt x="108" y="144"/>
                        </a:lnTo>
                        <a:lnTo>
                          <a:pt x="108" y="142"/>
                        </a:lnTo>
                        <a:lnTo>
                          <a:pt x="110" y="140"/>
                        </a:lnTo>
                        <a:lnTo>
                          <a:pt x="114" y="138"/>
                        </a:lnTo>
                        <a:lnTo>
                          <a:pt x="120" y="136"/>
                        </a:lnTo>
                        <a:lnTo>
                          <a:pt x="130" y="136"/>
                        </a:lnTo>
                        <a:lnTo>
                          <a:pt x="128" y="132"/>
                        </a:lnTo>
                        <a:lnTo>
                          <a:pt x="128" y="128"/>
                        </a:lnTo>
                        <a:lnTo>
                          <a:pt x="128" y="126"/>
                        </a:lnTo>
                        <a:lnTo>
                          <a:pt x="134" y="124"/>
                        </a:lnTo>
                        <a:lnTo>
                          <a:pt x="140" y="120"/>
                        </a:lnTo>
                        <a:lnTo>
                          <a:pt x="150" y="116"/>
                        </a:lnTo>
                        <a:lnTo>
                          <a:pt x="162" y="114"/>
                        </a:lnTo>
                        <a:lnTo>
                          <a:pt x="172" y="108"/>
                        </a:lnTo>
                        <a:lnTo>
                          <a:pt x="172" y="98"/>
                        </a:lnTo>
                        <a:lnTo>
                          <a:pt x="172" y="92"/>
                        </a:lnTo>
                        <a:lnTo>
                          <a:pt x="174" y="86"/>
                        </a:lnTo>
                        <a:lnTo>
                          <a:pt x="180" y="76"/>
                        </a:lnTo>
                        <a:lnTo>
                          <a:pt x="178" y="70"/>
                        </a:lnTo>
                        <a:lnTo>
                          <a:pt x="178" y="60"/>
                        </a:lnTo>
                        <a:lnTo>
                          <a:pt x="178" y="54"/>
                        </a:lnTo>
                        <a:lnTo>
                          <a:pt x="182" y="50"/>
                        </a:lnTo>
                        <a:lnTo>
                          <a:pt x="184" y="46"/>
                        </a:lnTo>
                        <a:lnTo>
                          <a:pt x="186" y="44"/>
                        </a:lnTo>
                        <a:lnTo>
                          <a:pt x="182" y="34"/>
                        </a:lnTo>
                        <a:lnTo>
                          <a:pt x="180" y="26"/>
                        </a:lnTo>
                        <a:lnTo>
                          <a:pt x="166" y="16"/>
                        </a:lnTo>
                        <a:lnTo>
                          <a:pt x="160" y="12"/>
                        </a:lnTo>
                        <a:lnTo>
                          <a:pt x="150" y="8"/>
                        </a:lnTo>
                        <a:lnTo>
                          <a:pt x="146" y="6"/>
                        </a:lnTo>
                        <a:lnTo>
                          <a:pt x="140" y="0"/>
                        </a:lnTo>
                        <a:lnTo>
                          <a:pt x="136" y="0"/>
                        </a:lnTo>
                        <a:lnTo>
                          <a:pt x="128" y="2"/>
                        </a:lnTo>
                        <a:lnTo>
                          <a:pt x="118" y="8"/>
                        </a:lnTo>
                        <a:lnTo>
                          <a:pt x="112" y="10"/>
                        </a:lnTo>
                        <a:lnTo>
                          <a:pt x="108" y="14"/>
                        </a:lnTo>
                        <a:lnTo>
                          <a:pt x="106" y="18"/>
                        </a:lnTo>
                        <a:lnTo>
                          <a:pt x="104" y="24"/>
                        </a:lnTo>
                        <a:lnTo>
                          <a:pt x="104" y="62"/>
                        </a:lnTo>
                        <a:lnTo>
                          <a:pt x="106" y="70"/>
                        </a:lnTo>
                        <a:lnTo>
                          <a:pt x="108" y="72"/>
                        </a:lnTo>
                        <a:lnTo>
                          <a:pt x="114" y="76"/>
                        </a:lnTo>
                        <a:lnTo>
                          <a:pt x="124" y="76"/>
                        </a:lnTo>
                        <a:lnTo>
                          <a:pt x="124" y="88"/>
                        </a:lnTo>
                        <a:lnTo>
                          <a:pt x="122" y="92"/>
                        </a:lnTo>
                        <a:lnTo>
                          <a:pt x="120" y="96"/>
                        </a:lnTo>
                        <a:lnTo>
                          <a:pt x="116" y="98"/>
                        </a:lnTo>
                        <a:lnTo>
                          <a:pt x="114" y="98"/>
                        </a:lnTo>
                        <a:lnTo>
                          <a:pt x="110" y="90"/>
                        </a:lnTo>
                        <a:lnTo>
                          <a:pt x="106" y="86"/>
                        </a:lnTo>
                        <a:lnTo>
                          <a:pt x="96" y="78"/>
                        </a:lnTo>
                        <a:lnTo>
                          <a:pt x="90" y="72"/>
                        </a:lnTo>
                        <a:lnTo>
                          <a:pt x="86" y="70"/>
                        </a:lnTo>
                        <a:lnTo>
                          <a:pt x="86" y="66"/>
                        </a:lnTo>
                        <a:lnTo>
                          <a:pt x="80" y="68"/>
                        </a:lnTo>
                        <a:lnTo>
                          <a:pt x="78" y="70"/>
                        </a:lnTo>
                        <a:lnTo>
                          <a:pt x="76" y="70"/>
                        </a:lnTo>
                        <a:lnTo>
                          <a:pt x="72" y="72"/>
                        </a:lnTo>
                        <a:lnTo>
                          <a:pt x="66" y="70"/>
                        </a:lnTo>
                        <a:lnTo>
                          <a:pt x="60" y="68"/>
                        </a:lnTo>
                        <a:lnTo>
                          <a:pt x="56" y="64"/>
                        </a:lnTo>
                        <a:lnTo>
                          <a:pt x="54" y="60"/>
                        </a:lnTo>
                        <a:lnTo>
                          <a:pt x="32" y="52"/>
                        </a:lnTo>
                        <a:lnTo>
                          <a:pt x="32" y="82"/>
                        </a:lnTo>
                        <a:lnTo>
                          <a:pt x="30" y="86"/>
                        </a:lnTo>
                        <a:lnTo>
                          <a:pt x="26" y="88"/>
                        </a:lnTo>
                        <a:lnTo>
                          <a:pt x="24" y="88"/>
                        </a:lnTo>
                        <a:lnTo>
                          <a:pt x="0" y="88"/>
                        </a:lnTo>
                        <a:lnTo>
                          <a:pt x="0" y="152"/>
                        </a:lnTo>
                        <a:lnTo>
                          <a:pt x="16" y="170"/>
                        </a:lnTo>
                        <a:lnTo>
                          <a:pt x="18" y="172"/>
                        </a:lnTo>
                        <a:lnTo>
                          <a:pt x="22" y="174"/>
                        </a:lnTo>
                        <a:lnTo>
                          <a:pt x="28" y="172"/>
                        </a:lnTo>
                        <a:lnTo>
                          <a:pt x="36" y="170"/>
                        </a:lnTo>
                        <a:lnTo>
                          <a:pt x="40" y="172"/>
                        </a:lnTo>
                        <a:lnTo>
                          <a:pt x="46" y="176"/>
                        </a:lnTo>
                        <a:lnTo>
                          <a:pt x="52" y="178"/>
                        </a:lnTo>
                        <a:lnTo>
                          <a:pt x="58" y="182"/>
                        </a:lnTo>
                        <a:lnTo>
                          <a:pt x="72" y="1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0" name="ïSľíďê">
                    <a:extLst>
                      <a:ext uri="{FF2B5EF4-FFF2-40B4-BE49-F238E27FC236}">
                        <a16:creationId xmlns="" xmlns:a16="http://schemas.microsoft.com/office/drawing/2014/main" id="{FEE3CD11-A4CD-48CE-9BC5-5EEC4CA302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047007"/>
                    <a:ext cx="342926" cy="365677"/>
                  </a:xfrm>
                  <a:custGeom>
                    <a:avLst/>
                    <a:gdLst>
                      <a:gd name="T0" fmla="*/ 2147483647 w 197"/>
                      <a:gd name="T1" fmla="*/ 2147483647 h 220"/>
                      <a:gd name="T2" fmla="*/ 2147483647 w 197"/>
                      <a:gd name="T3" fmla="*/ 2147483647 h 220"/>
                      <a:gd name="T4" fmla="*/ 2147483647 w 197"/>
                      <a:gd name="T5" fmla="*/ 2147483647 h 220"/>
                      <a:gd name="T6" fmla="*/ 2147483647 w 197"/>
                      <a:gd name="T7" fmla="*/ 2147483647 h 220"/>
                      <a:gd name="T8" fmla="*/ 2147483647 w 197"/>
                      <a:gd name="T9" fmla="*/ 2147483647 h 220"/>
                      <a:gd name="T10" fmla="*/ 2147483647 w 197"/>
                      <a:gd name="T11" fmla="*/ 2147483647 h 220"/>
                      <a:gd name="T12" fmla="*/ 0 w 197"/>
                      <a:gd name="T13" fmla="*/ 2147483647 h 220"/>
                      <a:gd name="T14" fmla="*/ 2147483647 w 197"/>
                      <a:gd name="T15" fmla="*/ 2147483647 h 220"/>
                      <a:gd name="T16" fmla="*/ 2147483647 w 197"/>
                      <a:gd name="T17" fmla="*/ 2147483647 h 220"/>
                      <a:gd name="T18" fmla="*/ 2147483647 w 197"/>
                      <a:gd name="T19" fmla="*/ 2147483647 h 220"/>
                      <a:gd name="T20" fmla="*/ 2147483647 w 197"/>
                      <a:gd name="T21" fmla="*/ 2147483647 h 220"/>
                      <a:gd name="T22" fmla="*/ 2147483647 w 197"/>
                      <a:gd name="T23" fmla="*/ 2147483647 h 220"/>
                      <a:gd name="T24" fmla="*/ 2147483647 w 197"/>
                      <a:gd name="T25" fmla="*/ 2147483647 h 220"/>
                      <a:gd name="T26" fmla="*/ 2147483647 w 197"/>
                      <a:gd name="T27" fmla="*/ 2147483647 h 220"/>
                      <a:gd name="T28" fmla="*/ 2147483647 w 197"/>
                      <a:gd name="T29" fmla="*/ 2147483647 h 220"/>
                      <a:gd name="T30" fmla="*/ 2147483647 w 197"/>
                      <a:gd name="T31" fmla="*/ 2147483647 h 220"/>
                      <a:gd name="T32" fmla="*/ 2147483647 w 197"/>
                      <a:gd name="T33" fmla="*/ 2147483647 h 220"/>
                      <a:gd name="T34" fmla="*/ 2147483647 w 197"/>
                      <a:gd name="T35" fmla="*/ 0 h 220"/>
                      <a:gd name="T36" fmla="*/ 2147483647 w 197"/>
                      <a:gd name="T37" fmla="*/ 2147483647 h 220"/>
                      <a:gd name="T38" fmla="*/ 2147483647 w 197"/>
                      <a:gd name="T39" fmla="*/ 2147483647 h 220"/>
                      <a:gd name="T40" fmla="*/ 2147483647 w 197"/>
                      <a:gd name="T41" fmla="*/ 2147483647 h 220"/>
                      <a:gd name="T42" fmla="*/ 2147483647 w 197"/>
                      <a:gd name="T43" fmla="*/ 2147483647 h 220"/>
                      <a:gd name="T44" fmla="*/ 2147483647 w 197"/>
                      <a:gd name="T45" fmla="*/ 2147483647 h 220"/>
                      <a:gd name="T46" fmla="*/ 2147483647 w 197"/>
                      <a:gd name="T47" fmla="*/ 2147483647 h 220"/>
                      <a:gd name="T48" fmla="*/ 2147483647 w 197"/>
                      <a:gd name="T49" fmla="*/ 2147483647 h 220"/>
                      <a:gd name="T50" fmla="*/ 2147483647 w 197"/>
                      <a:gd name="T51" fmla="*/ 2147483647 h 220"/>
                      <a:gd name="T52" fmla="*/ 2147483647 w 197"/>
                      <a:gd name="T53" fmla="*/ 2147483647 h 220"/>
                      <a:gd name="T54" fmla="*/ 2147483647 w 197"/>
                      <a:gd name="T55" fmla="*/ 2147483647 h 220"/>
                      <a:gd name="T56" fmla="*/ 2147483647 w 197"/>
                      <a:gd name="T57" fmla="*/ 2147483647 h 220"/>
                      <a:gd name="T58" fmla="*/ 2147483647 w 197"/>
                      <a:gd name="T59" fmla="*/ 2147483647 h 220"/>
                      <a:gd name="T60" fmla="*/ 2147483647 w 197"/>
                      <a:gd name="T61" fmla="*/ 2147483647 h 220"/>
                      <a:gd name="T62" fmla="*/ 2147483647 w 197"/>
                      <a:gd name="T63" fmla="*/ 2147483647 h 220"/>
                      <a:gd name="T64" fmla="*/ 2147483647 w 197"/>
                      <a:gd name="T65" fmla="*/ 2147483647 h 220"/>
                      <a:gd name="T66" fmla="*/ 2147483647 w 197"/>
                      <a:gd name="T67" fmla="*/ 2147483647 h 220"/>
                      <a:gd name="T68" fmla="*/ 2147483647 w 197"/>
                      <a:gd name="T69" fmla="*/ 2147483647 h 220"/>
                      <a:gd name="T70" fmla="*/ 2147483647 w 197"/>
                      <a:gd name="T71" fmla="*/ 2147483647 h 22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97"/>
                      <a:gd name="T109" fmla="*/ 0 h 220"/>
                      <a:gd name="T110" fmla="*/ 197 w 197"/>
                      <a:gd name="T111" fmla="*/ 220 h 22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97" h="220">
                        <a:moveTo>
                          <a:pt x="181" y="212"/>
                        </a:moveTo>
                        <a:lnTo>
                          <a:pt x="159" y="220"/>
                        </a:lnTo>
                        <a:lnTo>
                          <a:pt x="117" y="220"/>
                        </a:lnTo>
                        <a:lnTo>
                          <a:pt x="107" y="216"/>
                        </a:lnTo>
                        <a:lnTo>
                          <a:pt x="105" y="214"/>
                        </a:lnTo>
                        <a:lnTo>
                          <a:pt x="101" y="210"/>
                        </a:lnTo>
                        <a:lnTo>
                          <a:pt x="33" y="210"/>
                        </a:lnTo>
                        <a:lnTo>
                          <a:pt x="27" y="206"/>
                        </a:lnTo>
                        <a:lnTo>
                          <a:pt x="25" y="204"/>
                        </a:lnTo>
                        <a:lnTo>
                          <a:pt x="21" y="204"/>
                        </a:lnTo>
                        <a:lnTo>
                          <a:pt x="11" y="206"/>
                        </a:lnTo>
                        <a:lnTo>
                          <a:pt x="4" y="206"/>
                        </a:lnTo>
                        <a:lnTo>
                          <a:pt x="0" y="204"/>
                        </a:lnTo>
                        <a:lnTo>
                          <a:pt x="0" y="194"/>
                        </a:lnTo>
                        <a:lnTo>
                          <a:pt x="4" y="188"/>
                        </a:lnTo>
                        <a:lnTo>
                          <a:pt x="4" y="180"/>
                        </a:lnTo>
                        <a:lnTo>
                          <a:pt x="4" y="174"/>
                        </a:lnTo>
                        <a:lnTo>
                          <a:pt x="7" y="162"/>
                        </a:lnTo>
                        <a:lnTo>
                          <a:pt x="11" y="150"/>
                        </a:lnTo>
                        <a:lnTo>
                          <a:pt x="13" y="140"/>
                        </a:lnTo>
                        <a:lnTo>
                          <a:pt x="19" y="132"/>
                        </a:lnTo>
                        <a:lnTo>
                          <a:pt x="25" y="122"/>
                        </a:lnTo>
                        <a:lnTo>
                          <a:pt x="31" y="112"/>
                        </a:lnTo>
                        <a:lnTo>
                          <a:pt x="35" y="104"/>
                        </a:lnTo>
                        <a:lnTo>
                          <a:pt x="35" y="92"/>
                        </a:lnTo>
                        <a:lnTo>
                          <a:pt x="33" y="84"/>
                        </a:lnTo>
                        <a:lnTo>
                          <a:pt x="29" y="74"/>
                        </a:lnTo>
                        <a:lnTo>
                          <a:pt x="25" y="66"/>
                        </a:lnTo>
                        <a:lnTo>
                          <a:pt x="23" y="56"/>
                        </a:lnTo>
                        <a:lnTo>
                          <a:pt x="23" y="52"/>
                        </a:lnTo>
                        <a:lnTo>
                          <a:pt x="25" y="48"/>
                        </a:lnTo>
                        <a:lnTo>
                          <a:pt x="27" y="44"/>
                        </a:lnTo>
                        <a:lnTo>
                          <a:pt x="27" y="40"/>
                        </a:lnTo>
                        <a:lnTo>
                          <a:pt x="27" y="32"/>
                        </a:lnTo>
                        <a:lnTo>
                          <a:pt x="23" y="24"/>
                        </a:lnTo>
                        <a:lnTo>
                          <a:pt x="15" y="0"/>
                        </a:lnTo>
                        <a:lnTo>
                          <a:pt x="79" y="0"/>
                        </a:lnTo>
                        <a:lnTo>
                          <a:pt x="79" y="12"/>
                        </a:lnTo>
                        <a:lnTo>
                          <a:pt x="85" y="24"/>
                        </a:lnTo>
                        <a:lnTo>
                          <a:pt x="93" y="32"/>
                        </a:lnTo>
                        <a:lnTo>
                          <a:pt x="95" y="34"/>
                        </a:lnTo>
                        <a:lnTo>
                          <a:pt x="99" y="34"/>
                        </a:lnTo>
                        <a:lnTo>
                          <a:pt x="111" y="34"/>
                        </a:lnTo>
                        <a:lnTo>
                          <a:pt x="119" y="34"/>
                        </a:lnTo>
                        <a:lnTo>
                          <a:pt x="121" y="32"/>
                        </a:lnTo>
                        <a:lnTo>
                          <a:pt x="123" y="28"/>
                        </a:lnTo>
                        <a:lnTo>
                          <a:pt x="123" y="20"/>
                        </a:lnTo>
                        <a:lnTo>
                          <a:pt x="143" y="20"/>
                        </a:lnTo>
                        <a:lnTo>
                          <a:pt x="145" y="22"/>
                        </a:lnTo>
                        <a:lnTo>
                          <a:pt x="147" y="24"/>
                        </a:lnTo>
                        <a:lnTo>
                          <a:pt x="151" y="26"/>
                        </a:lnTo>
                        <a:lnTo>
                          <a:pt x="159" y="26"/>
                        </a:lnTo>
                        <a:lnTo>
                          <a:pt x="165" y="24"/>
                        </a:lnTo>
                        <a:lnTo>
                          <a:pt x="167" y="46"/>
                        </a:lnTo>
                        <a:lnTo>
                          <a:pt x="165" y="68"/>
                        </a:lnTo>
                        <a:lnTo>
                          <a:pt x="165" y="72"/>
                        </a:lnTo>
                        <a:lnTo>
                          <a:pt x="169" y="74"/>
                        </a:lnTo>
                        <a:lnTo>
                          <a:pt x="171" y="82"/>
                        </a:lnTo>
                        <a:lnTo>
                          <a:pt x="171" y="86"/>
                        </a:lnTo>
                        <a:lnTo>
                          <a:pt x="169" y="92"/>
                        </a:lnTo>
                        <a:lnTo>
                          <a:pt x="175" y="94"/>
                        </a:lnTo>
                        <a:lnTo>
                          <a:pt x="179" y="94"/>
                        </a:lnTo>
                        <a:lnTo>
                          <a:pt x="183" y="92"/>
                        </a:lnTo>
                        <a:lnTo>
                          <a:pt x="191" y="92"/>
                        </a:lnTo>
                        <a:lnTo>
                          <a:pt x="197" y="92"/>
                        </a:lnTo>
                        <a:lnTo>
                          <a:pt x="197" y="122"/>
                        </a:lnTo>
                        <a:lnTo>
                          <a:pt x="195" y="126"/>
                        </a:lnTo>
                        <a:lnTo>
                          <a:pt x="191" y="128"/>
                        </a:lnTo>
                        <a:lnTo>
                          <a:pt x="189" y="128"/>
                        </a:lnTo>
                        <a:lnTo>
                          <a:pt x="165" y="128"/>
                        </a:lnTo>
                        <a:lnTo>
                          <a:pt x="165" y="192"/>
                        </a:lnTo>
                        <a:lnTo>
                          <a:pt x="181" y="210"/>
                        </a:lnTo>
                        <a:lnTo>
                          <a:pt x="181" y="2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1" name="iṣļîde">
                    <a:extLst>
                      <a:ext uri="{FF2B5EF4-FFF2-40B4-BE49-F238E27FC236}">
                        <a16:creationId xmlns="" xmlns:a16="http://schemas.microsoft.com/office/drawing/2014/main" id="{4D417CB9-8C69-4F65-A9A1-13CFE1289C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4408481"/>
                    <a:ext cx="258916" cy="278810"/>
                  </a:xfrm>
                  <a:custGeom>
                    <a:avLst/>
                    <a:gdLst>
                      <a:gd name="T0" fmla="*/ 2147483647 w 148"/>
                      <a:gd name="T1" fmla="*/ 2147483647 h 168"/>
                      <a:gd name="T2" fmla="*/ 2147483647 w 148"/>
                      <a:gd name="T3" fmla="*/ 2147483647 h 168"/>
                      <a:gd name="T4" fmla="*/ 2147483647 w 148"/>
                      <a:gd name="T5" fmla="*/ 2147483647 h 168"/>
                      <a:gd name="T6" fmla="*/ 2147483647 w 148"/>
                      <a:gd name="T7" fmla="*/ 2147483647 h 168"/>
                      <a:gd name="T8" fmla="*/ 2147483647 w 148"/>
                      <a:gd name="T9" fmla="*/ 2147483647 h 168"/>
                      <a:gd name="T10" fmla="*/ 2147483647 w 148"/>
                      <a:gd name="T11" fmla="*/ 2147483647 h 168"/>
                      <a:gd name="T12" fmla="*/ 2147483647 w 148"/>
                      <a:gd name="T13" fmla="*/ 2147483647 h 168"/>
                      <a:gd name="T14" fmla="*/ 2147483647 w 148"/>
                      <a:gd name="T15" fmla="*/ 2147483647 h 168"/>
                      <a:gd name="T16" fmla="*/ 2147483647 w 148"/>
                      <a:gd name="T17" fmla="*/ 2147483647 h 168"/>
                      <a:gd name="T18" fmla="*/ 2147483647 w 148"/>
                      <a:gd name="T19" fmla="*/ 2147483647 h 168"/>
                      <a:gd name="T20" fmla="*/ 2147483647 w 148"/>
                      <a:gd name="T21" fmla="*/ 2147483647 h 168"/>
                      <a:gd name="T22" fmla="*/ 2147483647 w 148"/>
                      <a:gd name="T23" fmla="*/ 2147483647 h 168"/>
                      <a:gd name="T24" fmla="*/ 2147483647 w 148"/>
                      <a:gd name="T25" fmla="*/ 2147483647 h 168"/>
                      <a:gd name="T26" fmla="*/ 2147483647 w 148"/>
                      <a:gd name="T27" fmla="*/ 2147483647 h 168"/>
                      <a:gd name="T28" fmla="*/ 2147483647 w 148"/>
                      <a:gd name="T29" fmla="*/ 2147483647 h 168"/>
                      <a:gd name="T30" fmla="*/ 2147483647 w 148"/>
                      <a:gd name="T31" fmla="*/ 2147483647 h 168"/>
                      <a:gd name="T32" fmla="*/ 2147483647 w 148"/>
                      <a:gd name="T33" fmla="*/ 2147483647 h 168"/>
                      <a:gd name="T34" fmla="*/ 2147483647 w 148"/>
                      <a:gd name="T35" fmla="*/ 2147483647 h 168"/>
                      <a:gd name="T36" fmla="*/ 2147483647 w 148"/>
                      <a:gd name="T37" fmla="*/ 2147483647 h 168"/>
                      <a:gd name="T38" fmla="*/ 2147483647 w 148"/>
                      <a:gd name="T39" fmla="*/ 2147483647 h 168"/>
                      <a:gd name="T40" fmla="*/ 2147483647 w 148"/>
                      <a:gd name="T41" fmla="*/ 2147483647 h 168"/>
                      <a:gd name="T42" fmla="*/ 2147483647 w 148"/>
                      <a:gd name="T43" fmla="*/ 2147483647 h 168"/>
                      <a:gd name="T44" fmla="*/ 2147483647 w 148"/>
                      <a:gd name="T45" fmla="*/ 2147483647 h 168"/>
                      <a:gd name="T46" fmla="*/ 2147483647 w 148"/>
                      <a:gd name="T47" fmla="*/ 2147483647 h 168"/>
                      <a:gd name="T48" fmla="*/ 2147483647 w 148"/>
                      <a:gd name="T49" fmla="*/ 2147483647 h 168"/>
                      <a:gd name="T50" fmla="*/ 2147483647 w 148"/>
                      <a:gd name="T51" fmla="*/ 2147483647 h 168"/>
                      <a:gd name="T52" fmla="*/ 2147483647 w 148"/>
                      <a:gd name="T53" fmla="*/ 2147483647 h 168"/>
                      <a:gd name="T54" fmla="*/ 2147483647 w 148"/>
                      <a:gd name="T55" fmla="*/ 2147483647 h 168"/>
                      <a:gd name="T56" fmla="*/ 2147483647 w 148"/>
                      <a:gd name="T57" fmla="*/ 2147483647 h 168"/>
                      <a:gd name="T58" fmla="*/ 2147483647 w 148"/>
                      <a:gd name="T59" fmla="*/ 2147483647 h 168"/>
                      <a:gd name="T60" fmla="*/ 2147483647 w 148"/>
                      <a:gd name="T61" fmla="*/ 2147483647 h 168"/>
                      <a:gd name="T62" fmla="*/ 2147483647 w 148"/>
                      <a:gd name="T63" fmla="*/ 2147483647 h 168"/>
                      <a:gd name="T64" fmla="*/ 2147483647 w 148"/>
                      <a:gd name="T65" fmla="*/ 2147483647 h 168"/>
                      <a:gd name="T66" fmla="*/ 2147483647 w 148"/>
                      <a:gd name="T67" fmla="*/ 2147483647 h 168"/>
                      <a:gd name="T68" fmla="*/ 2147483647 w 148"/>
                      <a:gd name="T69" fmla="*/ 2147483647 h 168"/>
                      <a:gd name="T70" fmla="*/ 2147483647 w 148"/>
                      <a:gd name="T71" fmla="*/ 2147483647 h 168"/>
                      <a:gd name="T72" fmla="*/ 2147483647 w 148"/>
                      <a:gd name="T73" fmla="*/ 2147483647 h 168"/>
                      <a:gd name="T74" fmla="*/ 2147483647 w 148"/>
                      <a:gd name="T75" fmla="*/ 2147483647 h 168"/>
                      <a:gd name="T76" fmla="*/ 2147483647 w 148"/>
                      <a:gd name="T77" fmla="*/ 2147483647 h 168"/>
                      <a:gd name="T78" fmla="*/ 2147483647 w 148"/>
                      <a:gd name="T79" fmla="*/ 2147483647 h 168"/>
                      <a:gd name="T80" fmla="*/ 2147483647 w 148"/>
                      <a:gd name="T81" fmla="*/ 2147483647 h 168"/>
                      <a:gd name="T82" fmla="*/ 2147483647 w 148"/>
                      <a:gd name="T83" fmla="*/ 2147483647 h 168"/>
                      <a:gd name="T84" fmla="*/ 2147483647 w 148"/>
                      <a:gd name="T85" fmla="*/ 2147483647 h 168"/>
                      <a:gd name="T86" fmla="*/ 2147483647 w 148"/>
                      <a:gd name="T87" fmla="*/ 2147483647 h 168"/>
                      <a:gd name="T88" fmla="*/ 2147483647 w 148"/>
                      <a:gd name="T89" fmla="*/ 2147483647 h 168"/>
                      <a:gd name="T90" fmla="*/ 0 w 148"/>
                      <a:gd name="T91" fmla="*/ 2147483647 h 168"/>
                      <a:gd name="T92" fmla="*/ 0 w 148"/>
                      <a:gd name="T93" fmla="*/ 2147483647 h 168"/>
                      <a:gd name="T94" fmla="*/ 2147483647 w 148"/>
                      <a:gd name="T95" fmla="*/ 2147483647 h 168"/>
                      <a:gd name="T96" fmla="*/ 2147483647 w 148"/>
                      <a:gd name="T97" fmla="*/ 2147483647 h 168"/>
                      <a:gd name="T98" fmla="*/ 2147483647 w 148"/>
                      <a:gd name="T99" fmla="*/ 2147483647 h 168"/>
                      <a:gd name="T100" fmla="*/ 2147483647 w 148"/>
                      <a:gd name="T101" fmla="*/ 2147483647 h 168"/>
                      <a:gd name="T102" fmla="*/ 2147483647 w 148"/>
                      <a:gd name="T103" fmla="*/ 2147483647 h 168"/>
                      <a:gd name="T104" fmla="*/ 2147483647 w 148"/>
                      <a:gd name="T105" fmla="*/ 2147483647 h 168"/>
                      <a:gd name="T106" fmla="*/ 2147483647 w 148"/>
                      <a:gd name="T107" fmla="*/ 2147483647 h 168"/>
                      <a:gd name="T108" fmla="*/ 2147483647 w 148"/>
                      <a:gd name="T109" fmla="*/ 0 h 168"/>
                      <a:gd name="T110" fmla="*/ 2147483647 w 148"/>
                      <a:gd name="T111" fmla="*/ 0 h 168"/>
                      <a:gd name="T112" fmla="*/ 2147483647 w 148"/>
                      <a:gd name="T113" fmla="*/ 2147483647 h 168"/>
                      <a:gd name="T114" fmla="*/ 2147483647 w 148"/>
                      <a:gd name="T115" fmla="*/ 2147483647 h 16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48"/>
                      <a:gd name="T175" fmla="*/ 0 h 168"/>
                      <a:gd name="T176" fmla="*/ 148 w 148"/>
                      <a:gd name="T177" fmla="*/ 168 h 16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48" h="168">
                        <a:moveTo>
                          <a:pt x="94" y="8"/>
                        </a:moveTo>
                        <a:lnTo>
                          <a:pt x="98" y="14"/>
                        </a:lnTo>
                        <a:lnTo>
                          <a:pt x="100" y="18"/>
                        </a:lnTo>
                        <a:lnTo>
                          <a:pt x="102" y="20"/>
                        </a:lnTo>
                        <a:lnTo>
                          <a:pt x="100" y="22"/>
                        </a:lnTo>
                        <a:lnTo>
                          <a:pt x="102" y="26"/>
                        </a:lnTo>
                        <a:lnTo>
                          <a:pt x="106" y="32"/>
                        </a:lnTo>
                        <a:lnTo>
                          <a:pt x="112" y="36"/>
                        </a:lnTo>
                        <a:lnTo>
                          <a:pt x="120" y="42"/>
                        </a:lnTo>
                        <a:lnTo>
                          <a:pt x="124" y="46"/>
                        </a:lnTo>
                        <a:lnTo>
                          <a:pt x="126" y="52"/>
                        </a:lnTo>
                        <a:lnTo>
                          <a:pt x="128" y="62"/>
                        </a:lnTo>
                        <a:lnTo>
                          <a:pt x="128" y="68"/>
                        </a:lnTo>
                        <a:lnTo>
                          <a:pt x="132" y="70"/>
                        </a:lnTo>
                        <a:lnTo>
                          <a:pt x="136" y="72"/>
                        </a:lnTo>
                        <a:lnTo>
                          <a:pt x="140" y="74"/>
                        </a:lnTo>
                        <a:lnTo>
                          <a:pt x="144" y="74"/>
                        </a:lnTo>
                        <a:lnTo>
                          <a:pt x="148" y="80"/>
                        </a:lnTo>
                        <a:lnTo>
                          <a:pt x="140" y="84"/>
                        </a:lnTo>
                        <a:lnTo>
                          <a:pt x="134" y="88"/>
                        </a:lnTo>
                        <a:lnTo>
                          <a:pt x="126" y="100"/>
                        </a:lnTo>
                        <a:lnTo>
                          <a:pt x="116" y="112"/>
                        </a:lnTo>
                        <a:lnTo>
                          <a:pt x="106" y="122"/>
                        </a:lnTo>
                        <a:lnTo>
                          <a:pt x="104" y="124"/>
                        </a:lnTo>
                        <a:lnTo>
                          <a:pt x="100" y="126"/>
                        </a:lnTo>
                        <a:lnTo>
                          <a:pt x="98" y="128"/>
                        </a:lnTo>
                        <a:lnTo>
                          <a:pt x="94" y="132"/>
                        </a:lnTo>
                        <a:lnTo>
                          <a:pt x="92" y="138"/>
                        </a:lnTo>
                        <a:lnTo>
                          <a:pt x="88" y="142"/>
                        </a:lnTo>
                        <a:lnTo>
                          <a:pt x="84" y="146"/>
                        </a:lnTo>
                        <a:lnTo>
                          <a:pt x="78" y="148"/>
                        </a:lnTo>
                        <a:lnTo>
                          <a:pt x="72" y="146"/>
                        </a:lnTo>
                        <a:lnTo>
                          <a:pt x="68" y="142"/>
                        </a:lnTo>
                        <a:lnTo>
                          <a:pt x="62" y="140"/>
                        </a:lnTo>
                        <a:lnTo>
                          <a:pt x="56" y="138"/>
                        </a:lnTo>
                        <a:lnTo>
                          <a:pt x="52" y="142"/>
                        </a:lnTo>
                        <a:lnTo>
                          <a:pt x="44" y="150"/>
                        </a:lnTo>
                        <a:lnTo>
                          <a:pt x="36" y="162"/>
                        </a:lnTo>
                        <a:lnTo>
                          <a:pt x="28" y="168"/>
                        </a:lnTo>
                        <a:lnTo>
                          <a:pt x="12" y="168"/>
                        </a:lnTo>
                        <a:lnTo>
                          <a:pt x="14" y="160"/>
                        </a:lnTo>
                        <a:lnTo>
                          <a:pt x="16" y="152"/>
                        </a:lnTo>
                        <a:lnTo>
                          <a:pt x="16" y="146"/>
                        </a:lnTo>
                        <a:lnTo>
                          <a:pt x="14" y="142"/>
                        </a:lnTo>
                        <a:lnTo>
                          <a:pt x="6" y="134"/>
                        </a:lnTo>
                        <a:lnTo>
                          <a:pt x="0" y="132"/>
                        </a:lnTo>
                        <a:lnTo>
                          <a:pt x="0" y="78"/>
                        </a:lnTo>
                        <a:lnTo>
                          <a:pt x="20" y="78"/>
                        </a:lnTo>
                        <a:lnTo>
                          <a:pt x="20" y="10"/>
                        </a:lnTo>
                        <a:lnTo>
                          <a:pt x="42" y="8"/>
                        </a:lnTo>
                        <a:lnTo>
                          <a:pt x="60" y="6"/>
                        </a:lnTo>
                        <a:lnTo>
                          <a:pt x="64" y="12"/>
                        </a:lnTo>
                        <a:lnTo>
                          <a:pt x="78" y="6"/>
                        </a:lnTo>
                        <a:lnTo>
                          <a:pt x="82" y="2"/>
                        </a:lnTo>
                        <a:lnTo>
                          <a:pt x="88" y="0"/>
                        </a:lnTo>
                        <a:lnTo>
                          <a:pt x="92" y="0"/>
                        </a:lnTo>
                        <a:lnTo>
                          <a:pt x="94" y="2"/>
                        </a:lnTo>
                        <a:lnTo>
                          <a:pt x="9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2" name="iSḷiḑè">
                    <a:extLst>
                      <a:ext uri="{FF2B5EF4-FFF2-40B4-BE49-F238E27FC236}">
                        <a16:creationId xmlns="" xmlns:a16="http://schemas.microsoft.com/office/drawing/2014/main" id="{18F28548-F97C-47D5-A93A-4668C853A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75479" y="3359088"/>
                    <a:ext cx="141853" cy="138705"/>
                  </a:xfrm>
                  <a:custGeom>
                    <a:avLst/>
                    <a:gdLst>
                      <a:gd name="T0" fmla="*/ 2147483647 w 82"/>
                      <a:gd name="T1" fmla="*/ 2147483647 h 82"/>
                      <a:gd name="T2" fmla="*/ 2147483647 w 82"/>
                      <a:gd name="T3" fmla="*/ 2147483647 h 82"/>
                      <a:gd name="T4" fmla="*/ 2147483647 w 82"/>
                      <a:gd name="T5" fmla="*/ 2147483647 h 82"/>
                      <a:gd name="T6" fmla="*/ 2147483647 w 82"/>
                      <a:gd name="T7" fmla="*/ 2147483647 h 82"/>
                      <a:gd name="T8" fmla="*/ 2147483647 w 82"/>
                      <a:gd name="T9" fmla="*/ 2147483647 h 82"/>
                      <a:gd name="T10" fmla="*/ 2147483647 w 82"/>
                      <a:gd name="T11" fmla="*/ 2147483647 h 82"/>
                      <a:gd name="T12" fmla="*/ 2147483647 w 82"/>
                      <a:gd name="T13" fmla="*/ 2147483647 h 82"/>
                      <a:gd name="T14" fmla="*/ 2147483647 w 82"/>
                      <a:gd name="T15" fmla="*/ 2147483647 h 82"/>
                      <a:gd name="T16" fmla="*/ 2147483647 w 82"/>
                      <a:gd name="T17" fmla="*/ 2147483647 h 82"/>
                      <a:gd name="T18" fmla="*/ 2147483647 w 82"/>
                      <a:gd name="T19" fmla="*/ 2147483647 h 82"/>
                      <a:gd name="T20" fmla="*/ 2147483647 w 82"/>
                      <a:gd name="T21" fmla="*/ 2147483647 h 82"/>
                      <a:gd name="T22" fmla="*/ 2147483647 w 82"/>
                      <a:gd name="T23" fmla="*/ 2147483647 h 82"/>
                      <a:gd name="T24" fmla="*/ 2147483647 w 82"/>
                      <a:gd name="T25" fmla="*/ 2147483647 h 82"/>
                      <a:gd name="T26" fmla="*/ 2147483647 w 82"/>
                      <a:gd name="T27" fmla="*/ 2147483647 h 82"/>
                      <a:gd name="T28" fmla="*/ 2147483647 w 82"/>
                      <a:gd name="T29" fmla="*/ 2147483647 h 82"/>
                      <a:gd name="T30" fmla="*/ 2147483647 w 82"/>
                      <a:gd name="T31" fmla="*/ 2147483647 h 82"/>
                      <a:gd name="T32" fmla="*/ 2147483647 w 82"/>
                      <a:gd name="T33" fmla="*/ 2147483647 h 82"/>
                      <a:gd name="T34" fmla="*/ 2147483647 w 82"/>
                      <a:gd name="T35" fmla="*/ 2147483647 h 82"/>
                      <a:gd name="T36" fmla="*/ 2147483647 w 82"/>
                      <a:gd name="T37" fmla="*/ 2147483647 h 82"/>
                      <a:gd name="T38" fmla="*/ 2147483647 w 82"/>
                      <a:gd name="T39" fmla="*/ 2147483647 h 82"/>
                      <a:gd name="T40" fmla="*/ 2147483647 w 82"/>
                      <a:gd name="T41" fmla="*/ 2147483647 h 82"/>
                      <a:gd name="T42" fmla="*/ 2147483647 w 82"/>
                      <a:gd name="T43" fmla="*/ 2147483647 h 82"/>
                      <a:gd name="T44" fmla="*/ 2147483647 w 82"/>
                      <a:gd name="T45" fmla="*/ 2147483647 h 82"/>
                      <a:gd name="T46" fmla="*/ 2147483647 w 82"/>
                      <a:gd name="T47" fmla="*/ 2147483647 h 82"/>
                      <a:gd name="T48" fmla="*/ 0 w 82"/>
                      <a:gd name="T49" fmla="*/ 2147483647 h 82"/>
                      <a:gd name="T50" fmla="*/ 2147483647 w 82"/>
                      <a:gd name="T51" fmla="*/ 2147483647 h 82"/>
                      <a:gd name="T52" fmla="*/ 2147483647 w 82"/>
                      <a:gd name="T53" fmla="*/ 2147483647 h 82"/>
                      <a:gd name="T54" fmla="*/ 2147483647 w 82"/>
                      <a:gd name="T55" fmla="*/ 2147483647 h 82"/>
                      <a:gd name="T56" fmla="*/ 2147483647 w 82"/>
                      <a:gd name="T57" fmla="*/ 2147483647 h 82"/>
                      <a:gd name="T58" fmla="*/ 2147483647 w 82"/>
                      <a:gd name="T59" fmla="*/ 2147483647 h 82"/>
                      <a:gd name="T60" fmla="*/ 2147483647 w 82"/>
                      <a:gd name="T61" fmla="*/ 2147483647 h 82"/>
                      <a:gd name="T62" fmla="*/ 2147483647 w 82"/>
                      <a:gd name="T63" fmla="*/ 2147483647 h 82"/>
                      <a:gd name="T64" fmla="*/ 2147483647 w 82"/>
                      <a:gd name="T65" fmla="*/ 0 h 82"/>
                      <a:gd name="T66" fmla="*/ 2147483647 w 82"/>
                      <a:gd name="T67" fmla="*/ 0 h 82"/>
                      <a:gd name="T68" fmla="*/ 2147483647 w 82"/>
                      <a:gd name="T69" fmla="*/ 2147483647 h 82"/>
                      <a:gd name="T70" fmla="*/ 2147483647 w 82"/>
                      <a:gd name="T71" fmla="*/ 2147483647 h 82"/>
                      <a:gd name="T72" fmla="*/ 2147483647 w 82"/>
                      <a:gd name="T73" fmla="*/ 2147483647 h 82"/>
                      <a:gd name="T74" fmla="*/ 2147483647 w 82"/>
                      <a:gd name="T75" fmla="*/ 2147483647 h 82"/>
                      <a:gd name="T76" fmla="*/ 2147483647 w 82"/>
                      <a:gd name="T77" fmla="*/ 2147483647 h 82"/>
                      <a:gd name="T78" fmla="*/ 2147483647 w 82"/>
                      <a:gd name="T79" fmla="*/ 2147483647 h 82"/>
                      <a:gd name="T80" fmla="*/ 2147483647 w 82"/>
                      <a:gd name="T81" fmla="*/ 2147483647 h 82"/>
                      <a:gd name="T82" fmla="*/ 2147483647 w 82"/>
                      <a:gd name="T83" fmla="*/ 2147483647 h 82"/>
                      <a:gd name="T84" fmla="*/ 2147483647 w 82"/>
                      <a:gd name="T85" fmla="*/ 2147483647 h 82"/>
                      <a:gd name="T86" fmla="*/ 2147483647 w 82"/>
                      <a:gd name="T87" fmla="*/ 2147483647 h 82"/>
                      <a:gd name="T88" fmla="*/ 2147483647 w 82"/>
                      <a:gd name="T89" fmla="*/ 2147483647 h 82"/>
                      <a:gd name="T90" fmla="*/ 2147483647 w 82"/>
                      <a:gd name="T91" fmla="*/ 2147483647 h 82"/>
                      <a:gd name="T92" fmla="*/ 2147483647 w 82"/>
                      <a:gd name="T93" fmla="*/ 2147483647 h 82"/>
                      <a:gd name="T94" fmla="*/ 2147483647 w 82"/>
                      <a:gd name="T95" fmla="*/ 2147483647 h 82"/>
                      <a:gd name="T96" fmla="*/ 2147483647 w 82"/>
                      <a:gd name="T97" fmla="*/ 2147483647 h 82"/>
                      <a:gd name="T98" fmla="*/ 2147483647 w 82"/>
                      <a:gd name="T99" fmla="*/ 2147483647 h 82"/>
                      <a:gd name="T100" fmla="*/ 2147483647 w 82"/>
                      <a:gd name="T101" fmla="*/ 2147483647 h 82"/>
                      <a:gd name="T102" fmla="*/ 2147483647 w 82"/>
                      <a:gd name="T103" fmla="*/ 2147483647 h 82"/>
                      <a:gd name="T104" fmla="*/ 2147483647 w 82"/>
                      <a:gd name="T105" fmla="*/ 2147483647 h 82"/>
                      <a:gd name="T106" fmla="*/ 2147483647 w 82"/>
                      <a:gd name="T107" fmla="*/ 2147483647 h 82"/>
                      <a:gd name="T108" fmla="*/ 2147483647 w 82"/>
                      <a:gd name="T109" fmla="*/ 2147483647 h 82"/>
                      <a:gd name="T110" fmla="*/ 2147483647 w 82"/>
                      <a:gd name="T111" fmla="*/ 2147483647 h 82"/>
                      <a:gd name="T112" fmla="*/ 2147483647 w 82"/>
                      <a:gd name="T113" fmla="*/ 2147483647 h 82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82"/>
                      <a:gd name="T172" fmla="*/ 0 h 82"/>
                      <a:gd name="T173" fmla="*/ 82 w 82"/>
                      <a:gd name="T174" fmla="*/ 82 h 82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82" h="82">
                        <a:moveTo>
                          <a:pt x="6" y="78"/>
                        </a:moveTo>
                        <a:lnTo>
                          <a:pt x="4" y="74"/>
                        </a:lnTo>
                        <a:lnTo>
                          <a:pt x="4" y="68"/>
                        </a:lnTo>
                        <a:lnTo>
                          <a:pt x="4" y="62"/>
                        </a:lnTo>
                        <a:lnTo>
                          <a:pt x="16" y="62"/>
                        </a:lnTo>
                        <a:lnTo>
                          <a:pt x="28" y="60"/>
                        </a:lnTo>
                        <a:lnTo>
                          <a:pt x="28" y="58"/>
                        </a:lnTo>
                        <a:lnTo>
                          <a:pt x="34" y="60"/>
                        </a:lnTo>
                        <a:lnTo>
                          <a:pt x="42" y="62"/>
                        </a:lnTo>
                        <a:lnTo>
                          <a:pt x="46" y="60"/>
                        </a:lnTo>
                        <a:lnTo>
                          <a:pt x="50" y="58"/>
                        </a:lnTo>
                        <a:lnTo>
                          <a:pt x="38" y="56"/>
                        </a:lnTo>
                        <a:lnTo>
                          <a:pt x="32" y="54"/>
                        </a:lnTo>
                        <a:lnTo>
                          <a:pt x="30" y="50"/>
                        </a:lnTo>
                        <a:lnTo>
                          <a:pt x="26" y="52"/>
                        </a:lnTo>
                        <a:lnTo>
                          <a:pt x="24" y="54"/>
                        </a:lnTo>
                        <a:lnTo>
                          <a:pt x="22" y="56"/>
                        </a:lnTo>
                        <a:lnTo>
                          <a:pt x="18" y="58"/>
                        </a:lnTo>
                        <a:lnTo>
                          <a:pt x="6" y="56"/>
                        </a:lnTo>
                        <a:lnTo>
                          <a:pt x="6" y="52"/>
                        </a:lnTo>
                        <a:lnTo>
                          <a:pt x="8" y="46"/>
                        </a:lnTo>
                        <a:lnTo>
                          <a:pt x="6" y="40"/>
                        </a:lnTo>
                        <a:lnTo>
                          <a:pt x="4" y="36"/>
                        </a:lnTo>
                        <a:lnTo>
                          <a:pt x="2" y="32"/>
                        </a:lnTo>
                        <a:lnTo>
                          <a:pt x="0" y="30"/>
                        </a:lnTo>
                        <a:lnTo>
                          <a:pt x="2" y="24"/>
                        </a:lnTo>
                        <a:lnTo>
                          <a:pt x="4" y="16"/>
                        </a:lnTo>
                        <a:lnTo>
                          <a:pt x="10" y="4"/>
                        </a:lnTo>
                        <a:lnTo>
                          <a:pt x="14" y="4"/>
                        </a:lnTo>
                        <a:lnTo>
                          <a:pt x="16" y="4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54" y="14"/>
                        </a:lnTo>
                        <a:lnTo>
                          <a:pt x="64" y="28"/>
                        </a:lnTo>
                        <a:lnTo>
                          <a:pt x="68" y="32"/>
                        </a:lnTo>
                        <a:lnTo>
                          <a:pt x="74" y="36"/>
                        </a:lnTo>
                        <a:lnTo>
                          <a:pt x="72" y="36"/>
                        </a:lnTo>
                        <a:lnTo>
                          <a:pt x="76" y="48"/>
                        </a:lnTo>
                        <a:lnTo>
                          <a:pt x="80" y="58"/>
                        </a:lnTo>
                        <a:lnTo>
                          <a:pt x="82" y="66"/>
                        </a:lnTo>
                        <a:lnTo>
                          <a:pt x="82" y="72"/>
                        </a:lnTo>
                        <a:lnTo>
                          <a:pt x="82" y="80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68" y="80"/>
                        </a:lnTo>
                        <a:lnTo>
                          <a:pt x="62" y="78"/>
                        </a:lnTo>
                        <a:lnTo>
                          <a:pt x="56" y="76"/>
                        </a:lnTo>
                        <a:lnTo>
                          <a:pt x="50" y="74"/>
                        </a:lnTo>
                        <a:lnTo>
                          <a:pt x="38" y="74"/>
                        </a:lnTo>
                        <a:lnTo>
                          <a:pt x="26" y="76"/>
                        </a:lnTo>
                        <a:lnTo>
                          <a:pt x="18" y="78"/>
                        </a:lnTo>
                        <a:lnTo>
                          <a:pt x="6" y="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3" name="îṡ1iďé">
                    <a:extLst>
                      <a:ext uri="{FF2B5EF4-FFF2-40B4-BE49-F238E27FC236}">
                        <a16:creationId xmlns="" xmlns:a16="http://schemas.microsoft.com/office/drawing/2014/main" id="{8E6C76AE-1B2C-4A6F-B79C-C335414464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5119" y="3483783"/>
                    <a:ext cx="78501" cy="39230"/>
                  </a:xfrm>
                  <a:custGeom>
                    <a:avLst/>
                    <a:gdLst>
                      <a:gd name="T0" fmla="*/ 0 w 44"/>
                      <a:gd name="T1" fmla="*/ 2147483647 h 24"/>
                      <a:gd name="T2" fmla="*/ 2147483647 w 44"/>
                      <a:gd name="T3" fmla="*/ 2147483647 h 24"/>
                      <a:gd name="T4" fmla="*/ 2147483647 w 44"/>
                      <a:gd name="T5" fmla="*/ 2147483647 h 24"/>
                      <a:gd name="T6" fmla="*/ 2147483647 w 44"/>
                      <a:gd name="T7" fmla="*/ 0 h 24"/>
                      <a:gd name="T8" fmla="*/ 2147483647 w 44"/>
                      <a:gd name="T9" fmla="*/ 0 h 24"/>
                      <a:gd name="T10" fmla="*/ 2147483647 w 44"/>
                      <a:gd name="T11" fmla="*/ 2147483647 h 24"/>
                      <a:gd name="T12" fmla="*/ 2147483647 w 44"/>
                      <a:gd name="T13" fmla="*/ 2147483647 h 24"/>
                      <a:gd name="T14" fmla="*/ 2147483647 w 44"/>
                      <a:gd name="T15" fmla="*/ 2147483647 h 24"/>
                      <a:gd name="T16" fmla="*/ 2147483647 w 44"/>
                      <a:gd name="T17" fmla="*/ 2147483647 h 24"/>
                      <a:gd name="T18" fmla="*/ 2147483647 w 44"/>
                      <a:gd name="T19" fmla="*/ 2147483647 h 24"/>
                      <a:gd name="T20" fmla="*/ 2147483647 w 44"/>
                      <a:gd name="T21" fmla="*/ 2147483647 h 24"/>
                      <a:gd name="T22" fmla="*/ 2147483647 w 44"/>
                      <a:gd name="T23" fmla="*/ 2147483647 h 24"/>
                      <a:gd name="T24" fmla="*/ 2147483647 w 44"/>
                      <a:gd name="T25" fmla="*/ 2147483647 h 24"/>
                      <a:gd name="T26" fmla="*/ 2147483647 w 44"/>
                      <a:gd name="T27" fmla="*/ 2147483647 h 24"/>
                      <a:gd name="T28" fmla="*/ 2147483647 w 44"/>
                      <a:gd name="T29" fmla="*/ 2147483647 h 24"/>
                      <a:gd name="T30" fmla="*/ 2147483647 w 44"/>
                      <a:gd name="T31" fmla="*/ 2147483647 h 24"/>
                      <a:gd name="T32" fmla="*/ 2147483647 w 44"/>
                      <a:gd name="T33" fmla="*/ 2147483647 h 24"/>
                      <a:gd name="T34" fmla="*/ 2147483647 w 44"/>
                      <a:gd name="T35" fmla="*/ 2147483647 h 24"/>
                      <a:gd name="T36" fmla="*/ 2147483647 w 44"/>
                      <a:gd name="T37" fmla="*/ 2147483647 h 24"/>
                      <a:gd name="T38" fmla="*/ 0 w 44"/>
                      <a:gd name="T39" fmla="*/ 2147483647 h 24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4"/>
                      <a:gd name="T61" fmla="*/ 0 h 24"/>
                      <a:gd name="T62" fmla="*/ 44 w 44"/>
                      <a:gd name="T63" fmla="*/ 24 h 24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4" h="24">
                        <a:moveTo>
                          <a:pt x="0" y="4"/>
                        </a:moveTo>
                        <a:lnTo>
                          <a:pt x="12" y="4"/>
                        </a:lnTo>
                        <a:lnTo>
                          <a:pt x="20" y="2"/>
                        </a:lnTo>
                        <a:lnTo>
                          <a:pt x="32" y="0"/>
                        </a:lnTo>
                        <a:lnTo>
                          <a:pt x="44" y="0"/>
                        </a:lnTo>
                        <a:lnTo>
                          <a:pt x="44" y="4"/>
                        </a:lnTo>
                        <a:lnTo>
                          <a:pt x="44" y="8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44" y="12"/>
                        </a:lnTo>
                        <a:lnTo>
                          <a:pt x="44" y="16"/>
                        </a:lnTo>
                        <a:lnTo>
                          <a:pt x="38" y="18"/>
                        </a:lnTo>
                        <a:lnTo>
                          <a:pt x="34" y="20"/>
                        </a:lnTo>
                        <a:lnTo>
                          <a:pt x="30" y="22"/>
                        </a:lnTo>
                        <a:lnTo>
                          <a:pt x="26" y="24"/>
                        </a:lnTo>
                        <a:lnTo>
                          <a:pt x="20" y="16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lnTo>
                          <a:pt x="8" y="8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4" name="işlídé">
                    <a:extLst>
                      <a:ext uri="{FF2B5EF4-FFF2-40B4-BE49-F238E27FC236}">
                        <a16:creationId xmlns="" xmlns:a16="http://schemas.microsoft.com/office/drawing/2014/main" id="{3A51D1CB-56AA-4931-A22B-C810E68940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0567" y="3483783"/>
                    <a:ext cx="192810" cy="158320"/>
                  </a:xfrm>
                  <a:custGeom>
                    <a:avLst/>
                    <a:gdLst>
                      <a:gd name="T0" fmla="*/ 2147483647 w 110"/>
                      <a:gd name="T1" fmla="*/ 2147483647 h 96"/>
                      <a:gd name="T2" fmla="*/ 2147483647 w 110"/>
                      <a:gd name="T3" fmla="*/ 2147483647 h 96"/>
                      <a:gd name="T4" fmla="*/ 2147483647 w 110"/>
                      <a:gd name="T5" fmla="*/ 2147483647 h 96"/>
                      <a:gd name="T6" fmla="*/ 2147483647 w 110"/>
                      <a:gd name="T7" fmla="*/ 2147483647 h 96"/>
                      <a:gd name="T8" fmla="*/ 2147483647 w 110"/>
                      <a:gd name="T9" fmla="*/ 2147483647 h 96"/>
                      <a:gd name="T10" fmla="*/ 2147483647 w 110"/>
                      <a:gd name="T11" fmla="*/ 2147483647 h 96"/>
                      <a:gd name="T12" fmla="*/ 2147483647 w 110"/>
                      <a:gd name="T13" fmla="*/ 2147483647 h 96"/>
                      <a:gd name="T14" fmla="*/ 2147483647 w 110"/>
                      <a:gd name="T15" fmla="*/ 2147483647 h 96"/>
                      <a:gd name="T16" fmla="*/ 2147483647 w 110"/>
                      <a:gd name="T17" fmla="*/ 2147483647 h 96"/>
                      <a:gd name="T18" fmla="*/ 2147483647 w 110"/>
                      <a:gd name="T19" fmla="*/ 2147483647 h 96"/>
                      <a:gd name="T20" fmla="*/ 2147483647 w 110"/>
                      <a:gd name="T21" fmla="*/ 2147483647 h 96"/>
                      <a:gd name="T22" fmla="*/ 2147483647 w 110"/>
                      <a:gd name="T23" fmla="*/ 2147483647 h 96"/>
                      <a:gd name="T24" fmla="*/ 2147483647 w 110"/>
                      <a:gd name="T25" fmla="*/ 2147483647 h 96"/>
                      <a:gd name="T26" fmla="*/ 2147483647 w 110"/>
                      <a:gd name="T27" fmla="*/ 2147483647 h 96"/>
                      <a:gd name="T28" fmla="*/ 2147483647 w 110"/>
                      <a:gd name="T29" fmla="*/ 2147483647 h 96"/>
                      <a:gd name="T30" fmla="*/ 2147483647 w 110"/>
                      <a:gd name="T31" fmla="*/ 2147483647 h 96"/>
                      <a:gd name="T32" fmla="*/ 2147483647 w 110"/>
                      <a:gd name="T33" fmla="*/ 2147483647 h 96"/>
                      <a:gd name="T34" fmla="*/ 2147483647 w 110"/>
                      <a:gd name="T35" fmla="*/ 2147483647 h 96"/>
                      <a:gd name="T36" fmla="*/ 2147483647 w 110"/>
                      <a:gd name="T37" fmla="*/ 2147483647 h 96"/>
                      <a:gd name="T38" fmla="*/ 2147483647 w 110"/>
                      <a:gd name="T39" fmla="*/ 2147483647 h 96"/>
                      <a:gd name="T40" fmla="*/ 2147483647 w 110"/>
                      <a:gd name="T41" fmla="*/ 2147483647 h 96"/>
                      <a:gd name="T42" fmla="*/ 2147483647 w 110"/>
                      <a:gd name="T43" fmla="*/ 2147483647 h 96"/>
                      <a:gd name="T44" fmla="*/ 2147483647 w 110"/>
                      <a:gd name="T45" fmla="*/ 2147483647 h 96"/>
                      <a:gd name="T46" fmla="*/ 2147483647 w 110"/>
                      <a:gd name="T47" fmla="*/ 2147483647 h 96"/>
                      <a:gd name="T48" fmla="*/ 2147483647 w 110"/>
                      <a:gd name="T49" fmla="*/ 2147483647 h 96"/>
                      <a:gd name="T50" fmla="*/ 2147483647 w 110"/>
                      <a:gd name="T51" fmla="*/ 2147483647 h 96"/>
                      <a:gd name="T52" fmla="*/ 2147483647 w 110"/>
                      <a:gd name="T53" fmla="*/ 2147483647 h 96"/>
                      <a:gd name="T54" fmla="*/ 2147483647 w 110"/>
                      <a:gd name="T55" fmla="*/ 2147483647 h 96"/>
                      <a:gd name="T56" fmla="*/ 2147483647 w 110"/>
                      <a:gd name="T57" fmla="*/ 2147483647 h 96"/>
                      <a:gd name="T58" fmla="*/ 2147483647 w 110"/>
                      <a:gd name="T59" fmla="*/ 2147483647 h 96"/>
                      <a:gd name="T60" fmla="*/ 2147483647 w 110"/>
                      <a:gd name="T61" fmla="*/ 2147483647 h 96"/>
                      <a:gd name="T62" fmla="*/ 2147483647 w 110"/>
                      <a:gd name="T63" fmla="*/ 2147483647 h 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10"/>
                      <a:gd name="T97" fmla="*/ 0 h 96"/>
                      <a:gd name="T98" fmla="*/ 110 w 110"/>
                      <a:gd name="T99" fmla="*/ 96 h 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10" h="96">
                        <a:moveTo>
                          <a:pt x="28" y="66"/>
                        </a:moveTo>
                        <a:lnTo>
                          <a:pt x="32" y="60"/>
                        </a:lnTo>
                        <a:lnTo>
                          <a:pt x="38" y="54"/>
                        </a:lnTo>
                        <a:lnTo>
                          <a:pt x="44" y="48"/>
                        </a:lnTo>
                        <a:lnTo>
                          <a:pt x="50" y="46"/>
                        </a:lnTo>
                        <a:lnTo>
                          <a:pt x="56" y="48"/>
                        </a:lnTo>
                        <a:lnTo>
                          <a:pt x="60" y="50"/>
                        </a:lnTo>
                        <a:lnTo>
                          <a:pt x="62" y="54"/>
                        </a:lnTo>
                        <a:lnTo>
                          <a:pt x="64" y="60"/>
                        </a:lnTo>
                        <a:lnTo>
                          <a:pt x="66" y="68"/>
                        </a:lnTo>
                        <a:lnTo>
                          <a:pt x="70" y="78"/>
                        </a:lnTo>
                        <a:lnTo>
                          <a:pt x="74" y="76"/>
                        </a:lnTo>
                        <a:lnTo>
                          <a:pt x="76" y="74"/>
                        </a:lnTo>
                        <a:lnTo>
                          <a:pt x="84" y="78"/>
                        </a:lnTo>
                        <a:lnTo>
                          <a:pt x="84" y="90"/>
                        </a:lnTo>
                        <a:lnTo>
                          <a:pt x="86" y="96"/>
                        </a:lnTo>
                        <a:lnTo>
                          <a:pt x="90" y="96"/>
                        </a:lnTo>
                        <a:lnTo>
                          <a:pt x="96" y="96"/>
                        </a:lnTo>
                        <a:lnTo>
                          <a:pt x="100" y="96"/>
                        </a:lnTo>
                        <a:lnTo>
                          <a:pt x="102" y="96"/>
                        </a:lnTo>
                        <a:lnTo>
                          <a:pt x="104" y="92"/>
                        </a:lnTo>
                        <a:lnTo>
                          <a:pt x="106" y="84"/>
                        </a:lnTo>
                        <a:lnTo>
                          <a:pt x="106" y="82"/>
                        </a:lnTo>
                        <a:lnTo>
                          <a:pt x="104" y="80"/>
                        </a:lnTo>
                        <a:lnTo>
                          <a:pt x="102" y="78"/>
                        </a:lnTo>
                        <a:lnTo>
                          <a:pt x="102" y="76"/>
                        </a:lnTo>
                        <a:lnTo>
                          <a:pt x="106" y="74"/>
                        </a:lnTo>
                        <a:lnTo>
                          <a:pt x="110" y="72"/>
                        </a:lnTo>
                        <a:lnTo>
                          <a:pt x="108" y="68"/>
                        </a:lnTo>
                        <a:lnTo>
                          <a:pt x="106" y="64"/>
                        </a:lnTo>
                        <a:lnTo>
                          <a:pt x="104" y="52"/>
                        </a:lnTo>
                        <a:lnTo>
                          <a:pt x="106" y="46"/>
                        </a:lnTo>
                        <a:lnTo>
                          <a:pt x="106" y="44"/>
                        </a:lnTo>
                        <a:lnTo>
                          <a:pt x="110" y="44"/>
                        </a:lnTo>
                        <a:lnTo>
                          <a:pt x="104" y="42"/>
                        </a:lnTo>
                        <a:lnTo>
                          <a:pt x="102" y="40"/>
                        </a:lnTo>
                        <a:lnTo>
                          <a:pt x="98" y="26"/>
                        </a:lnTo>
                        <a:lnTo>
                          <a:pt x="94" y="14"/>
                        </a:lnTo>
                        <a:lnTo>
                          <a:pt x="90" y="8"/>
                        </a:lnTo>
                        <a:lnTo>
                          <a:pt x="84" y="6"/>
                        </a:lnTo>
                        <a:lnTo>
                          <a:pt x="82" y="8"/>
                        </a:lnTo>
                        <a:lnTo>
                          <a:pt x="80" y="10"/>
                        </a:lnTo>
                        <a:lnTo>
                          <a:pt x="74" y="10"/>
                        </a:lnTo>
                        <a:lnTo>
                          <a:pt x="60" y="8"/>
                        </a:lnTo>
                        <a:lnTo>
                          <a:pt x="50" y="6"/>
                        </a:lnTo>
                        <a:lnTo>
                          <a:pt x="48" y="6"/>
                        </a:lnTo>
                        <a:lnTo>
                          <a:pt x="42" y="8"/>
                        </a:lnTo>
                        <a:lnTo>
                          <a:pt x="36" y="6"/>
                        </a:lnTo>
                        <a:lnTo>
                          <a:pt x="30" y="4"/>
                        </a:lnTo>
                        <a:lnTo>
                          <a:pt x="24" y="2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8"/>
                        </a:lnTo>
                        <a:lnTo>
                          <a:pt x="14" y="8"/>
                        </a:lnTo>
                        <a:lnTo>
                          <a:pt x="16" y="12"/>
                        </a:lnTo>
                        <a:lnTo>
                          <a:pt x="18" y="12"/>
                        </a:lnTo>
                        <a:lnTo>
                          <a:pt x="18" y="16"/>
                        </a:lnTo>
                        <a:lnTo>
                          <a:pt x="12" y="18"/>
                        </a:lnTo>
                        <a:lnTo>
                          <a:pt x="8" y="20"/>
                        </a:lnTo>
                        <a:lnTo>
                          <a:pt x="4" y="22"/>
                        </a:lnTo>
                        <a:lnTo>
                          <a:pt x="0" y="24"/>
                        </a:lnTo>
                        <a:lnTo>
                          <a:pt x="16" y="42"/>
                        </a:lnTo>
                        <a:lnTo>
                          <a:pt x="22" y="52"/>
                        </a:lnTo>
                        <a:lnTo>
                          <a:pt x="28" y="6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5" name="îS1îḋè">
                    <a:extLst>
                      <a:ext uri="{FF2B5EF4-FFF2-40B4-BE49-F238E27FC236}">
                        <a16:creationId xmlns="" xmlns:a16="http://schemas.microsoft.com/office/drawing/2014/main" id="{CB327900-52AF-4A9E-9854-A196509163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0147" y="3559440"/>
                    <a:ext cx="74370" cy="93870"/>
                  </a:xfrm>
                  <a:custGeom>
                    <a:avLst/>
                    <a:gdLst>
                      <a:gd name="T0" fmla="*/ 2147483647 w 42"/>
                      <a:gd name="T1" fmla="*/ 2147483647 h 56"/>
                      <a:gd name="T2" fmla="*/ 2147483647 w 42"/>
                      <a:gd name="T3" fmla="*/ 2147483647 h 56"/>
                      <a:gd name="T4" fmla="*/ 2147483647 w 42"/>
                      <a:gd name="T5" fmla="*/ 2147483647 h 56"/>
                      <a:gd name="T6" fmla="*/ 2147483647 w 42"/>
                      <a:gd name="T7" fmla="*/ 2147483647 h 56"/>
                      <a:gd name="T8" fmla="*/ 2147483647 w 42"/>
                      <a:gd name="T9" fmla="*/ 2147483647 h 56"/>
                      <a:gd name="T10" fmla="*/ 0 w 42"/>
                      <a:gd name="T11" fmla="*/ 2147483647 h 56"/>
                      <a:gd name="T12" fmla="*/ 2147483647 w 42"/>
                      <a:gd name="T13" fmla="*/ 2147483647 h 56"/>
                      <a:gd name="T14" fmla="*/ 2147483647 w 42"/>
                      <a:gd name="T15" fmla="*/ 2147483647 h 56"/>
                      <a:gd name="T16" fmla="*/ 2147483647 w 42"/>
                      <a:gd name="T17" fmla="*/ 2147483647 h 56"/>
                      <a:gd name="T18" fmla="*/ 2147483647 w 42"/>
                      <a:gd name="T19" fmla="*/ 0 h 56"/>
                      <a:gd name="T20" fmla="*/ 2147483647 w 42"/>
                      <a:gd name="T21" fmla="*/ 2147483647 h 56"/>
                      <a:gd name="T22" fmla="*/ 2147483647 w 42"/>
                      <a:gd name="T23" fmla="*/ 2147483647 h 56"/>
                      <a:gd name="T24" fmla="*/ 2147483647 w 42"/>
                      <a:gd name="T25" fmla="*/ 2147483647 h 56"/>
                      <a:gd name="T26" fmla="*/ 2147483647 w 42"/>
                      <a:gd name="T27" fmla="*/ 2147483647 h 56"/>
                      <a:gd name="T28" fmla="*/ 2147483647 w 42"/>
                      <a:gd name="T29" fmla="*/ 2147483647 h 56"/>
                      <a:gd name="T30" fmla="*/ 2147483647 w 42"/>
                      <a:gd name="T31" fmla="*/ 2147483647 h 56"/>
                      <a:gd name="T32" fmla="*/ 2147483647 w 42"/>
                      <a:gd name="T33" fmla="*/ 2147483647 h 56"/>
                      <a:gd name="T34" fmla="*/ 2147483647 w 42"/>
                      <a:gd name="T35" fmla="*/ 2147483647 h 56"/>
                      <a:gd name="T36" fmla="*/ 2147483647 w 42"/>
                      <a:gd name="T37" fmla="*/ 2147483647 h 56"/>
                      <a:gd name="T38" fmla="*/ 2147483647 w 42"/>
                      <a:gd name="T39" fmla="*/ 2147483647 h 56"/>
                      <a:gd name="T40" fmla="*/ 2147483647 w 42"/>
                      <a:gd name="T41" fmla="*/ 2147483647 h 5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42"/>
                      <a:gd name="T64" fmla="*/ 0 h 56"/>
                      <a:gd name="T65" fmla="*/ 42 w 42"/>
                      <a:gd name="T66" fmla="*/ 56 h 5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42" h="56">
                        <a:moveTo>
                          <a:pt x="24" y="56"/>
                        </a:moveTo>
                        <a:lnTo>
                          <a:pt x="18" y="50"/>
                        </a:lnTo>
                        <a:lnTo>
                          <a:pt x="12" y="46"/>
                        </a:lnTo>
                        <a:lnTo>
                          <a:pt x="6" y="38"/>
                        </a:lnTo>
                        <a:lnTo>
                          <a:pt x="2" y="30"/>
                        </a:lnTo>
                        <a:lnTo>
                          <a:pt x="0" y="20"/>
                        </a:lnTo>
                        <a:lnTo>
                          <a:pt x="4" y="14"/>
                        </a:lnTo>
                        <a:lnTo>
                          <a:pt x="10" y="8"/>
                        </a:lnTo>
                        <a:lnTo>
                          <a:pt x="16" y="2"/>
                        </a:lnTo>
                        <a:lnTo>
                          <a:pt x="22" y="0"/>
                        </a:lnTo>
                        <a:lnTo>
                          <a:pt x="28" y="2"/>
                        </a:lnTo>
                        <a:lnTo>
                          <a:pt x="32" y="4"/>
                        </a:lnTo>
                        <a:lnTo>
                          <a:pt x="34" y="8"/>
                        </a:lnTo>
                        <a:lnTo>
                          <a:pt x="36" y="14"/>
                        </a:lnTo>
                        <a:lnTo>
                          <a:pt x="38" y="22"/>
                        </a:lnTo>
                        <a:lnTo>
                          <a:pt x="42" y="32"/>
                        </a:lnTo>
                        <a:lnTo>
                          <a:pt x="40" y="36"/>
                        </a:lnTo>
                        <a:lnTo>
                          <a:pt x="38" y="42"/>
                        </a:lnTo>
                        <a:lnTo>
                          <a:pt x="34" y="48"/>
                        </a:lnTo>
                        <a:lnTo>
                          <a:pt x="28" y="52"/>
                        </a:lnTo>
                        <a:lnTo>
                          <a:pt x="2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6" name="îṧľíḑê">
                    <a:extLst>
                      <a:ext uri="{FF2B5EF4-FFF2-40B4-BE49-F238E27FC236}">
                        <a16:creationId xmlns="" xmlns:a16="http://schemas.microsoft.com/office/drawing/2014/main" id="{1BBFA438-06B0-45CA-A262-DDF96214D1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1464" y="3608478"/>
                    <a:ext cx="111555" cy="117690"/>
                  </a:xfrm>
                  <a:custGeom>
                    <a:avLst/>
                    <a:gdLst>
                      <a:gd name="T0" fmla="*/ 2147483647 w 64"/>
                      <a:gd name="T1" fmla="*/ 2147483647 h 72"/>
                      <a:gd name="T2" fmla="*/ 2147483647 w 64"/>
                      <a:gd name="T3" fmla="*/ 2147483647 h 72"/>
                      <a:gd name="T4" fmla="*/ 2147483647 w 64"/>
                      <a:gd name="T5" fmla="*/ 2147483647 h 72"/>
                      <a:gd name="T6" fmla="*/ 2147483647 w 64"/>
                      <a:gd name="T7" fmla="*/ 2147483647 h 72"/>
                      <a:gd name="T8" fmla="*/ 2147483647 w 64"/>
                      <a:gd name="T9" fmla="*/ 2147483647 h 72"/>
                      <a:gd name="T10" fmla="*/ 0 w 64"/>
                      <a:gd name="T11" fmla="*/ 2147483647 h 72"/>
                      <a:gd name="T12" fmla="*/ 2147483647 w 64"/>
                      <a:gd name="T13" fmla="*/ 2147483647 h 72"/>
                      <a:gd name="T14" fmla="*/ 2147483647 w 64"/>
                      <a:gd name="T15" fmla="*/ 2147483647 h 72"/>
                      <a:gd name="T16" fmla="*/ 2147483647 w 64"/>
                      <a:gd name="T17" fmla="*/ 2147483647 h 72"/>
                      <a:gd name="T18" fmla="*/ 2147483647 w 64"/>
                      <a:gd name="T19" fmla="*/ 2147483647 h 72"/>
                      <a:gd name="T20" fmla="*/ 2147483647 w 64"/>
                      <a:gd name="T21" fmla="*/ 2147483647 h 72"/>
                      <a:gd name="T22" fmla="*/ 2147483647 w 64"/>
                      <a:gd name="T23" fmla="*/ 2147483647 h 72"/>
                      <a:gd name="T24" fmla="*/ 2147483647 w 64"/>
                      <a:gd name="T25" fmla="*/ 2147483647 h 72"/>
                      <a:gd name="T26" fmla="*/ 2147483647 w 64"/>
                      <a:gd name="T27" fmla="*/ 0 h 72"/>
                      <a:gd name="T28" fmla="*/ 2147483647 w 64"/>
                      <a:gd name="T29" fmla="*/ 2147483647 h 72"/>
                      <a:gd name="T30" fmla="*/ 2147483647 w 64"/>
                      <a:gd name="T31" fmla="*/ 2147483647 h 72"/>
                      <a:gd name="T32" fmla="*/ 2147483647 w 64"/>
                      <a:gd name="T33" fmla="*/ 2147483647 h 72"/>
                      <a:gd name="T34" fmla="*/ 2147483647 w 64"/>
                      <a:gd name="T35" fmla="*/ 2147483647 h 72"/>
                      <a:gd name="T36" fmla="*/ 2147483647 w 64"/>
                      <a:gd name="T37" fmla="*/ 2147483647 h 72"/>
                      <a:gd name="T38" fmla="*/ 2147483647 w 64"/>
                      <a:gd name="T39" fmla="*/ 2147483647 h 72"/>
                      <a:gd name="T40" fmla="*/ 2147483647 w 64"/>
                      <a:gd name="T41" fmla="*/ 2147483647 h 72"/>
                      <a:gd name="T42" fmla="*/ 2147483647 w 64"/>
                      <a:gd name="T43" fmla="*/ 2147483647 h 72"/>
                      <a:gd name="T44" fmla="*/ 2147483647 w 64"/>
                      <a:gd name="T45" fmla="*/ 2147483647 h 72"/>
                      <a:gd name="T46" fmla="*/ 2147483647 w 64"/>
                      <a:gd name="T47" fmla="*/ 2147483647 h 72"/>
                      <a:gd name="T48" fmla="*/ 2147483647 w 64"/>
                      <a:gd name="T49" fmla="*/ 2147483647 h 72"/>
                      <a:gd name="T50" fmla="*/ 2147483647 w 64"/>
                      <a:gd name="T51" fmla="*/ 2147483647 h 72"/>
                      <a:gd name="T52" fmla="*/ 2147483647 w 64"/>
                      <a:gd name="T53" fmla="*/ 2147483647 h 72"/>
                      <a:gd name="T54" fmla="*/ 2147483647 w 64"/>
                      <a:gd name="T55" fmla="*/ 2147483647 h 72"/>
                      <a:gd name="T56" fmla="*/ 2147483647 w 64"/>
                      <a:gd name="T57" fmla="*/ 2147483647 h 72"/>
                      <a:gd name="T58" fmla="*/ 2147483647 w 64"/>
                      <a:gd name="T59" fmla="*/ 2147483647 h 72"/>
                      <a:gd name="T60" fmla="*/ 2147483647 w 64"/>
                      <a:gd name="T61" fmla="*/ 2147483647 h 72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w 64"/>
                      <a:gd name="T94" fmla="*/ 0 h 72"/>
                      <a:gd name="T95" fmla="*/ 64 w 64"/>
                      <a:gd name="T96" fmla="*/ 72 h 72"/>
                    </a:gdLst>
                    <a:ahLst/>
                    <a:cxnLst>
                      <a:cxn ang="T62">
                        <a:pos x="T0" y="T1"/>
                      </a:cxn>
                      <a:cxn ang="T63">
                        <a:pos x="T2" y="T3"/>
                      </a:cxn>
                      <a:cxn ang="T64">
                        <a:pos x="T4" y="T5"/>
                      </a:cxn>
                      <a:cxn ang="T65">
                        <a:pos x="T6" y="T7"/>
                      </a:cxn>
                      <a:cxn ang="T66">
                        <a:pos x="T8" y="T9"/>
                      </a:cxn>
                      <a:cxn ang="T67">
                        <a:pos x="T10" y="T11"/>
                      </a:cxn>
                      <a:cxn ang="T68">
                        <a:pos x="T12" y="T13"/>
                      </a:cxn>
                      <a:cxn ang="T69">
                        <a:pos x="T14" y="T15"/>
                      </a:cxn>
                      <a:cxn ang="T70">
                        <a:pos x="T16" y="T17"/>
                      </a:cxn>
                      <a:cxn ang="T71">
                        <a:pos x="T18" y="T19"/>
                      </a:cxn>
                      <a:cxn ang="T72">
                        <a:pos x="T20" y="T21"/>
                      </a:cxn>
                      <a:cxn ang="T73">
                        <a:pos x="T22" y="T23"/>
                      </a:cxn>
                      <a:cxn ang="T74">
                        <a:pos x="T24" y="T25"/>
                      </a:cxn>
                      <a:cxn ang="T75">
                        <a:pos x="T26" y="T27"/>
                      </a:cxn>
                      <a:cxn ang="T76">
                        <a:pos x="T28" y="T29"/>
                      </a:cxn>
                      <a:cxn ang="T77">
                        <a:pos x="T30" y="T31"/>
                      </a:cxn>
                      <a:cxn ang="T78">
                        <a:pos x="T32" y="T33"/>
                      </a:cxn>
                      <a:cxn ang="T79">
                        <a:pos x="T34" y="T35"/>
                      </a:cxn>
                      <a:cxn ang="T80">
                        <a:pos x="T36" y="T37"/>
                      </a:cxn>
                      <a:cxn ang="T81">
                        <a:pos x="T38" y="T39"/>
                      </a:cxn>
                      <a:cxn ang="T82">
                        <a:pos x="T40" y="T41"/>
                      </a:cxn>
                      <a:cxn ang="T83">
                        <a:pos x="T42" y="T43"/>
                      </a:cxn>
                      <a:cxn ang="T84">
                        <a:pos x="T44" y="T45"/>
                      </a:cxn>
                      <a:cxn ang="T85">
                        <a:pos x="T46" y="T47"/>
                      </a:cxn>
                      <a:cxn ang="T86">
                        <a:pos x="T48" y="T49"/>
                      </a:cxn>
                      <a:cxn ang="T87">
                        <a:pos x="T50" y="T51"/>
                      </a:cxn>
                      <a:cxn ang="T88">
                        <a:pos x="T52" y="T53"/>
                      </a:cxn>
                      <a:cxn ang="T89">
                        <a:pos x="T54" y="T55"/>
                      </a:cxn>
                      <a:cxn ang="T90">
                        <a:pos x="T56" y="T57"/>
                      </a:cxn>
                      <a:cxn ang="T91">
                        <a:pos x="T58" y="T59"/>
                      </a:cxn>
                      <a:cxn ang="T92">
                        <a:pos x="T60" y="T61"/>
                      </a:cxn>
                    </a:cxnLst>
                    <a:rect l="T93" t="T94" r="T95" b="T96"/>
                    <a:pathLst>
                      <a:path w="64" h="72">
                        <a:moveTo>
                          <a:pt x="62" y="72"/>
                        </a:moveTo>
                        <a:lnTo>
                          <a:pt x="54" y="70"/>
                        </a:lnTo>
                        <a:lnTo>
                          <a:pt x="50" y="66"/>
                        </a:lnTo>
                        <a:lnTo>
                          <a:pt x="40" y="56"/>
                        </a:lnTo>
                        <a:lnTo>
                          <a:pt x="20" y="44"/>
                        </a:lnTo>
                        <a:lnTo>
                          <a:pt x="0" y="28"/>
                        </a:lnTo>
                        <a:lnTo>
                          <a:pt x="2" y="26"/>
                        </a:lnTo>
                        <a:lnTo>
                          <a:pt x="4" y="24"/>
                        </a:lnTo>
                        <a:lnTo>
                          <a:pt x="10" y="20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8" y="4"/>
                        </a:lnTo>
                        <a:lnTo>
                          <a:pt x="22" y="2"/>
                        </a:lnTo>
                        <a:lnTo>
                          <a:pt x="24" y="0"/>
                        </a:lnTo>
                        <a:lnTo>
                          <a:pt x="32" y="4"/>
                        </a:lnTo>
                        <a:lnTo>
                          <a:pt x="32" y="16"/>
                        </a:lnTo>
                        <a:lnTo>
                          <a:pt x="34" y="22"/>
                        </a:lnTo>
                        <a:lnTo>
                          <a:pt x="38" y="22"/>
                        </a:lnTo>
                        <a:lnTo>
                          <a:pt x="44" y="22"/>
                        </a:lnTo>
                        <a:lnTo>
                          <a:pt x="50" y="22"/>
                        </a:lnTo>
                        <a:lnTo>
                          <a:pt x="50" y="24"/>
                        </a:lnTo>
                        <a:lnTo>
                          <a:pt x="50" y="28"/>
                        </a:lnTo>
                        <a:lnTo>
                          <a:pt x="50" y="34"/>
                        </a:lnTo>
                        <a:lnTo>
                          <a:pt x="50" y="38"/>
                        </a:lnTo>
                        <a:lnTo>
                          <a:pt x="50" y="42"/>
                        </a:lnTo>
                        <a:lnTo>
                          <a:pt x="56" y="46"/>
                        </a:lnTo>
                        <a:lnTo>
                          <a:pt x="62" y="48"/>
                        </a:lnTo>
                        <a:lnTo>
                          <a:pt x="64" y="52"/>
                        </a:lnTo>
                        <a:lnTo>
                          <a:pt x="64" y="54"/>
                        </a:lnTo>
                        <a:lnTo>
                          <a:pt x="62" y="70"/>
                        </a:lnTo>
                        <a:lnTo>
                          <a:pt x="6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7" name="íṧļîḑè">
                    <a:extLst>
                      <a:ext uri="{FF2B5EF4-FFF2-40B4-BE49-F238E27FC236}">
                        <a16:creationId xmlns="" xmlns:a16="http://schemas.microsoft.com/office/drawing/2014/main" id="{B1713CDA-1E4B-46A6-8EDB-1DF140F27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3408126"/>
                    <a:ext cx="212091" cy="165325"/>
                  </a:xfrm>
                  <a:custGeom>
                    <a:avLst/>
                    <a:gdLst>
                      <a:gd name="T0" fmla="*/ 2147483647 w 122"/>
                      <a:gd name="T1" fmla="*/ 2147483647 h 98"/>
                      <a:gd name="T2" fmla="*/ 2147483647 w 122"/>
                      <a:gd name="T3" fmla="*/ 2147483647 h 98"/>
                      <a:gd name="T4" fmla="*/ 2147483647 w 122"/>
                      <a:gd name="T5" fmla="*/ 2147483647 h 98"/>
                      <a:gd name="T6" fmla="*/ 2147483647 w 122"/>
                      <a:gd name="T7" fmla="*/ 2147483647 h 98"/>
                      <a:gd name="T8" fmla="*/ 2147483647 w 122"/>
                      <a:gd name="T9" fmla="*/ 2147483647 h 98"/>
                      <a:gd name="T10" fmla="*/ 2147483647 w 122"/>
                      <a:gd name="T11" fmla="*/ 2147483647 h 98"/>
                      <a:gd name="T12" fmla="*/ 2147483647 w 122"/>
                      <a:gd name="T13" fmla="*/ 2147483647 h 98"/>
                      <a:gd name="T14" fmla="*/ 2147483647 w 122"/>
                      <a:gd name="T15" fmla="*/ 2147483647 h 98"/>
                      <a:gd name="T16" fmla="*/ 2147483647 w 122"/>
                      <a:gd name="T17" fmla="*/ 2147483647 h 98"/>
                      <a:gd name="T18" fmla="*/ 2147483647 w 122"/>
                      <a:gd name="T19" fmla="*/ 2147483647 h 98"/>
                      <a:gd name="T20" fmla="*/ 2147483647 w 122"/>
                      <a:gd name="T21" fmla="*/ 2147483647 h 98"/>
                      <a:gd name="T22" fmla="*/ 2147483647 w 122"/>
                      <a:gd name="T23" fmla="*/ 2147483647 h 98"/>
                      <a:gd name="T24" fmla="*/ 2147483647 w 122"/>
                      <a:gd name="T25" fmla="*/ 0 h 98"/>
                      <a:gd name="T26" fmla="*/ 2147483647 w 122"/>
                      <a:gd name="T27" fmla="*/ 2147483647 h 98"/>
                      <a:gd name="T28" fmla="*/ 2147483647 w 122"/>
                      <a:gd name="T29" fmla="*/ 2147483647 h 98"/>
                      <a:gd name="T30" fmla="*/ 2147483647 w 122"/>
                      <a:gd name="T31" fmla="*/ 2147483647 h 98"/>
                      <a:gd name="T32" fmla="*/ 2147483647 w 122"/>
                      <a:gd name="T33" fmla="*/ 2147483647 h 98"/>
                      <a:gd name="T34" fmla="*/ 2147483647 w 122"/>
                      <a:gd name="T35" fmla="*/ 2147483647 h 98"/>
                      <a:gd name="T36" fmla="*/ 2147483647 w 122"/>
                      <a:gd name="T37" fmla="*/ 2147483647 h 98"/>
                      <a:gd name="T38" fmla="*/ 2147483647 w 122"/>
                      <a:gd name="T39" fmla="*/ 2147483647 h 98"/>
                      <a:gd name="T40" fmla="*/ 2147483647 w 122"/>
                      <a:gd name="T41" fmla="*/ 2147483647 h 98"/>
                      <a:gd name="T42" fmla="*/ 2147483647 w 122"/>
                      <a:gd name="T43" fmla="*/ 2147483647 h 98"/>
                      <a:gd name="T44" fmla="*/ 2147483647 w 122"/>
                      <a:gd name="T45" fmla="*/ 2147483647 h 98"/>
                      <a:gd name="T46" fmla="*/ 2147483647 w 122"/>
                      <a:gd name="T47" fmla="*/ 2147483647 h 98"/>
                      <a:gd name="T48" fmla="*/ 2147483647 w 122"/>
                      <a:gd name="T49" fmla="*/ 2147483647 h 98"/>
                      <a:gd name="T50" fmla="*/ 2147483647 w 122"/>
                      <a:gd name="T51" fmla="*/ 2147483647 h 98"/>
                      <a:gd name="T52" fmla="*/ 2147483647 w 122"/>
                      <a:gd name="T53" fmla="*/ 2147483647 h 98"/>
                      <a:gd name="T54" fmla="*/ 2147483647 w 122"/>
                      <a:gd name="T55" fmla="*/ 2147483647 h 98"/>
                      <a:gd name="T56" fmla="*/ 2147483647 w 122"/>
                      <a:gd name="T57" fmla="*/ 2147483647 h 98"/>
                      <a:gd name="T58" fmla="*/ 2147483647 w 122"/>
                      <a:gd name="T59" fmla="*/ 2147483647 h 98"/>
                      <a:gd name="T60" fmla="*/ 0 w 122"/>
                      <a:gd name="T61" fmla="*/ 2147483647 h 98"/>
                      <a:gd name="T62" fmla="*/ 2147483647 w 122"/>
                      <a:gd name="T63" fmla="*/ 2147483647 h 98"/>
                      <a:gd name="T64" fmla="*/ 2147483647 w 122"/>
                      <a:gd name="T65" fmla="*/ 2147483647 h 98"/>
                      <a:gd name="T66" fmla="*/ 2147483647 w 122"/>
                      <a:gd name="T67" fmla="*/ 2147483647 h 98"/>
                      <a:gd name="T68" fmla="*/ 2147483647 w 122"/>
                      <a:gd name="T69" fmla="*/ 2147483647 h 98"/>
                      <a:gd name="T70" fmla="*/ 2147483647 w 122"/>
                      <a:gd name="T71" fmla="*/ 2147483647 h 98"/>
                      <a:gd name="T72" fmla="*/ 2147483647 w 122"/>
                      <a:gd name="T73" fmla="*/ 2147483647 h 98"/>
                      <a:gd name="T74" fmla="*/ 2147483647 w 122"/>
                      <a:gd name="T75" fmla="*/ 2147483647 h 98"/>
                      <a:gd name="T76" fmla="*/ 2147483647 w 122"/>
                      <a:gd name="T77" fmla="*/ 2147483647 h 98"/>
                      <a:gd name="T78" fmla="*/ 2147483647 w 122"/>
                      <a:gd name="T79" fmla="*/ 2147483647 h 98"/>
                      <a:gd name="T80" fmla="*/ 2147483647 w 122"/>
                      <a:gd name="T81" fmla="*/ 2147483647 h 98"/>
                      <a:gd name="T82" fmla="*/ 2147483647 w 122"/>
                      <a:gd name="T83" fmla="*/ 2147483647 h 98"/>
                      <a:gd name="T84" fmla="*/ 2147483647 w 122"/>
                      <a:gd name="T85" fmla="*/ 2147483647 h 98"/>
                      <a:gd name="T86" fmla="*/ 2147483647 w 122"/>
                      <a:gd name="T87" fmla="*/ 2147483647 h 98"/>
                      <a:gd name="T88" fmla="*/ 2147483647 w 122"/>
                      <a:gd name="T89" fmla="*/ 2147483647 h 98"/>
                      <a:gd name="T90" fmla="*/ 2147483647 w 122"/>
                      <a:gd name="T91" fmla="*/ 2147483647 h 98"/>
                      <a:gd name="T92" fmla="*/ 2147483647 w 122"/>
                      <a:gd name="T93" fmla="*/ 2147483647 h 98"/>
                      <a:gd name="T94" fmla="*/ 2147483647 w 122"/>
                      <a:gd name="T95" fmla="*/ 2147483647 h 98"/>
                      <a:gd name="T96" fmla="*/ 2147483647 w 122"/>
                      <a:gd name="T97" fmla="*/ 2147483647 h 98"/>
                      <a:gd name="T98" fmla="*/ 2147483647 w 122"/>
                      <a:gd name="T99" fmla="*/ 2147483647 h 98"/>
                      <a:gd name="T100" fmla="*/ 2147483647 w 122"/>
                      <a:gd name="T101" fmla="*/ 2147483647 h 98"/>
                      <a:gd name="T102" fmla="*/ 2147483647 w 122"/>
                      <a:gd name="T103" fmla="*/ 2147483647 h 98"/>
                      <a:gd name="T104" fmla="*/ 2147483647 w 122"/>
                      <a:gd name="T105" fmla="*/ 2147483647 h 98"/>
                      <a:gd name="T106" fmla="*/ 2147483647 w 122"/>
                      <a:gd name="T107" fmla="*/ 2147483647 h 98"/>
                      <a:gd name="T108" fmla="*/ 2147483647 w 122"/>
                      <a:gd name="T109" fmla="*/ 2147483647 h 98"/>
                      <a:gd name="T110" fmla="*/ 2147483647 w 122"/>
                      <a:gd name="T111" fmla="*/ 2147483647 h 98"/>
                      <a:gd name="T112" fmla="*/ 2147483647 w 122"/>
                      <a:gd name="T113" fmla="*/ 2147483647 h 98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w 122"/>
                      <a:gd name="T172" fmla="*/ 0 h 98"/>
                      <a:gd name="T173" fmla="*/ 122 w 122"/>
                      <a:gd name="T174" fmla="*/ 98 h 98"/>
                    </a:gdLst>
                    <a:ahLst/>
                    <a:cxnLst>
                      <a:cxn ang="T114">
                        <a:pos x="T0" y="T1"/>
                      </a:cxn>
                      <a:cxn ang="T115">
                        <a:pos x="T2" y="T3"/>
                      </a:cxn>
                      <a:cxn ang="T116">
                        <a:pos x="T4" y="T5"/>
                      </a:cxn>
                      <a:cxn ang="T117">
                        <a:pos x="T6" y="T7"/>
                      </a:cxn>
                      <a:cxn ang="T118">
                        <a:pos x="T8" y="T9"/>
                      </a:cxn>
                      <a:cxn ang="T119">
                        <a:pos x="T10" y="T11"/>
                      </a:cxn>
                      <a:cxn ang="T120">
                        <a:pos x="T12" y="T13"/>
                      </a:cxn>
                      <a:cxn ang="T121">
                        <a:pos x="T14" y="T15"/>
                      </a:cxn>
                      <a:cxn ang="T122">
                        <a:pos x="T16" y="T17"/>
                      </a:cxn>
                      <a:cxn ang="T123">
                        <a:pos x="T18" y="T19"/>
                      </a:cxn>
                      <a:cxn ang="T124">
                        <a:pos x="T20" y="T21"/>
                      </a:cxn>
                      <a:cxn ang="T125">
                        <a:pos x="T22" y="T23"/>
                      </a:cxn>
                      <a:cxn ang="T126">
                        <a:pos x="T24" y="T25"/>
                      </a:cxn>
                      <a:cxn ang="T127">
                        <a:pos x="T26" y="T27"/>
                      </a:cxn>
                      <a:cxn ang="T128">
                        <a:pos x="T28" y="T29"/>
                      </a:cxn>
                      <a:cxn ang="T129">
                        <a:pos x="T30" y="T31"/>
                      </a:cxn>
                      <a:cxn ang="T130">
                        <a:pos x="T32" y="T33"/>
                      </a:cxn>
                      <a:cxn ang="T131">
                        <a:pos x="T34" y="T35"/>
                      </a:cxn>
                      <a:cxn ang="T132">
                        <a:pos x="T36" y="T37"/>
                      </a:cxn>
                      <a:cxn ang="T133">
                        <a:pos x="T38" y="T39"/>
                      </a:cxn>
                      <a:cxn ang="T134">
                        <a:pos x="T40" y="T41"/>
                      </a:cxn>
                      <a:cxn ang="T135">
                        <a:pos x="T42" y="T43"/>
                      </a:cxn>
                      <a:cxn ang="T136">
                        <a:pos x="T44" y="T45"/>
                      </a:cxn>
                      <a:cxn ang="T137">
                        <a:pos x="T46" y="T47"/>
                      </a:cxn>
                      <a:cxn ang="T138">
                        <a:pos x="T48" y="T49"/>
                      </a:cxn>
                      <a:cxn ang="T139">
                        <a:pos x="T50" y="T51"/>
                      </a:cxn>
                      <a:cxn ang="T140">
                        <a:pos x="T52" y="T53"/>
                      </a:cxn>
                      <a:cxn ang="T141">
                        <a:pos x="T54" y="T55"/>
                      </a:cxn>
                      <a:cxn ang="T142">
                        <a:pos x="T56" y="T57"/>
                      </a:cxn>
                      <a:cxn ang="T143">
                        <a:pos x="T58" y="T59"/>
                      </a:cxn>
                      <a:cxn ang="T144">
                        <a:pos x="T60" y="T61"/>
                      </a:cxn>
                      <a:cxn ang="T145">
                        <a:pos x="T62" y="T63"/>
                      </a:cxn>
                      <a:cxn ang="T146">
                        <a:pos x="T64" y="T65"/>
                      </a:cxn>
                      <a:cxn ang="T147">
                        <a:pos x="T66" y="T67"/>
                      </a:cxn>
                      <a:cxn ang="T148">
                        <a:pos x="T68" y="T69"/>
                      </a:cxn>
                      <a:cxn ang="T149">
                        <a:pos x="T70" y="T71"/>
                      </a:cxn>
                      <a:cxn ang="T150">
                        <a:pos x="T72" y="T73"/>
                      </a:cxn>
                      <a:cxn ang="T151">
                        <a:pos x="T74" y="T75"/>
                      </a:cxn>
                      <a:cxn ang="T152">
                        <a:pos x="T76" y="T77"/>
                      </a:cxn>
                      <a:cxn ang="T153">
                        <a:pos x="T78" y="T79"/>
                      </a:cxn>
                      <a:cxn ang="T154">
                        <a:pos x="T80" y="T81"/>
                      </a:cxn>
                      <a:cxn ang="T155">
                        <a:pos x="T82" y="T83"/>
                      </a:cxn>
                      <a:cxn ang="T156">
                        <a:pos x="T84" y="T85"/>
                      </a:cxn>
                      <a:cxn ang="T157">
                        <a:pos x="T86" y="T87"/>
                      </a:cxn>
                      <a:cxn ang="T158">
                        <a:pos x="T88" y="T89"/>
                      </a:cxn>
                      <a:cxn ang="T159">
                        <a:pos x="T90" y="T91"/>
                      </a:cxn>
                      <a:cxn ang="T160">
                        <a:pos x="T92" y="T93"/>
                      </a:cxn>
                      <a:cxn ang="T161">
                        <a:pos x="T94" y="T95"/>
                      </a:cxn>
                      <a:cxn ang="T162">
                        <a:pos x="T96" y="T97"/>
                      </a:cxn>
                      <a:cxn ang="T163">
                        <a:pos x="T98" y="T99"/>
                      </a:cxn>
                      <a:cxn ang="T164">
                        <a:pos x="T100" y="T101"/>
                      </a:cxn>
                      <a:cxn ang="T165">
                        <a:pos x="T102" y="T103"/>
                      </a:cxn>
                      <a:cxn ang="T166">
                        <a:pos x="T104" y="T105"/>
                      </a:cxn>
                      <a:cxn ang="T167">
                        <a:pos x="T106" y="T107"/>
                      </a:cxn>
                      <a:cxn ang="T168">
                        <a:pos x="T108" y="T109"/>
                      </a:cxn>
                      <a:cxn ang="T169">
                        <a:pos x="T110" y="T111"/>
                      </a:cxn>
                      <a:cxn ang="T170">
                        <a:pos x="T112" y="T113"/>
                      </a:cxn>
                    </a:cxnLst>
                    <a:rect l="T171" t="T172" r="T173" b="T174"/>
                    <a:pathLst>
                      <a:path w="122" h="98">
                        <a:moveTo>
                          <a:pt x="122" y="48"/>
                        </a:moveTo>
                        <a:lnTo>
                          <a:pt x="120" y="44"/>
                        </a:lnTo>
                        <a:lnTo>
                          <a:pt x="114" y="42"/>
                        </a:lnTo>
                        <a:lnTo>
                          <a:pt x="108" y="42"/>
                        </a:lnTo>
                        <a:lnTo>
                          <a:pt x="104" y="38"/>
                        </a:lnTo>
                        <a:lnTo>
                          <a:pt x="104" y="34"/>
                        </a:lnTo>
                        <a:lnTo>
                          <a:pt x="104" y="30"/>
                        </a:lnTo>
                        <a:lnTo>
                          <a:pt x="104" y="26"/>
                        </a:lnTo>
                        <a:lnTo>
                          <a:pt x="102" y="22"/>
                        </a:lnTo>
                        <a:lnTo>
                          <a:pt x="98" y="18"/>
                        </a:lnTo>
                        <a:lnTo>
                          <a:pt x="94" y="16"/>
                        </a:lnTo>
                        <a:lnTo>
                          <a:pt x="90" y="10"/>
                        </a:lnTo>
                        <a:lnTo>
                          <a:pt x="90" y="0"/>
                        </a:lnTo>
                        <a:lnTo>
                          <a:pt x="68" y="6"/>
                        </a:lnTo>
                        <a:lnTo>
                          <a:pt x="46" y="14"/>
                        </a:lnTo>
                        <a:lnTo>
                          <a:pt x="42" y="16"/>
                        </a:lnTo>
                        <a:lnTo>
                          <a:pt x="40" y="18"/>
                        </a:lnTo>
                        <a:lnTo>
                          <a:pt x="38" y="24"/>
                        </a:lnTo>
                        <a:lnTo>
                          <a:pt x="34" y="30"/>
                        </a:lnTo>
                        <a:lnTo>
                          <a:pt x="32" y="30"/>
                        </a:lnTo>
                        <a:lnTo>
                          <a:pt x="28" y="30"/>
                        </a:lnTo>
                        <a:lnTo>
                          <a:pt x="20" y="30"/>
                        </a:lnTo>
                        <a:lnTo>
                          <a:pt x="20" y="40"/>
                        </a:lnTo>
                        <a:lnTo>
                          <a:pt x="20" y="46"/>
                        </a:lnTo>
                        <a:lnTo>
                          <a:pt x="18" y="50"/>
                        </a:lnTo>
                        <a:lnTo>
                          <a:pt x="12" y="54"/>
                        </a:lnTo>
                        <a:lnTo>
                          <a:pt x="6" y="58"/>
                        </a:lnTo>
                        <a:lnTo>
                          <a:pt x="4" y="62"/>
                        </a:lnTo>
                        <a:lnTo>
                          <a:pt x="4" y="66"/>
                        </a:lnTo>
                        <a:lnTo>
                          <a:pt x="2" y="74"/>
                        </a:lnTo>
                        <a:lnTo>
                          <a:pt x="0" y="80"/>
                        </a:lnTo>
                        <a:lnTo>
                          <a:pt x="4" y="84"/>
                        </a:lnTo>
                        <a:lnTo>
                          <a:pt x="8" y="90"/>
                        </a:lnTo>
                        <a:lnTo>
                          <a:pt x="12" y="94"/>
                        </a:lnTo>
                        <a:lnTo>
                          <a:pt x="18" y="96"/>
                        </a:lnTo>
                        <a:lnTo>
                          <a:pt x="22" y="96"/>
                        </a:lnTo>
                        <a:lnTo>
                          <a:pt x="24" y="94"/>
                        </a:lnTo>
                        <a:lnTo>
                          <a:pt x="28" y="92"/>
                        </a:lnTo>
                        <a:lnTo>
                          <a:pt x="32" y="92"/>
                        </a:lnTo>
                        <a:lnTo>
                          <a:pt x="36" y="92"/>
                        </a:lnTo>
                        <a:lnTo>
                          <a:pt x="38" y="94"/>
                        </a:lnTo>
                        <a:lnTo>
                          <a:pt x="40" y="98"/>
                        </a:lnTo>
                        <a:lnTo>
                          <a:pt x="42" y="98"/>
                        </a:lnTo>
                        <a:lnTo>
                          <a:pt x="42" y="86"/>
                        </a:lnTo>
                        <a:lnTo>
                          <a:pt x="42" y="72"/>
                        </a:lnTo>
                        <a:lnTo>
                          <a:pt x="50" y="72"/>
                        </a:lnTo>
                        <a:lnTo>
                          <a:pt x="58" y="72"/>
                        </a:lnTo>
                        <a:lnTo>
                          <a:pt x="76" y="72"/>
                        </a:lnTo>
                        <a:lnTo>
                          <a:pt x="106" y="72"/>
                        </a:lnTo>
                        <a:lnTo>
                          <a:pt x="106" y="68"/>
                        </a:lnTo>
                        <a:lnTo>
                          <a:pt x="108" y="66"/>
                        </a:lnTo>
                        <a:lnTo>
                          <a:pt x="114" y="64"/>
                        </a:lnTo>
                        <a:lnTo>
                          <a:pt x="122" y="60"/>
                        </a:lnTo>
                        <a:lnTo>
                          <a:pt x="122" y="58"/>
                        </a:lnTo>
                        <a:lnTo>
                          <a:pt x="122" y="56"/>
                        </a:lnTo>
                        <a:lnTo>
                          <a:pt x="122" y="50"/>
                        </a:lnTo>
                        <a:lnTo>
                          <a:pt x="122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8" name="ï$ľíḍê">
                    <a:extLst>
                      <a:ext uri="{FF2B5EF4-FFF2-40B4-BE49-F238E27FC236}">
                        <a16:creationId xmlns="" xmlns:a16="http://schemas.microsoft.com/office/drawing/2014/main" id="{ADE7C532-03BE-420E-8F03-D7484F215A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3542627"/>
                    <a:ext cx="154248" cy="183539"/>
                  </a:xfrm>
                  <a:custGeom>
                    <a:avLst/>
                    <a:gdLst>
                      <a:gd name="T0" fmla="*/ 2147483647 w 90"/>
                      <a:gd name="T1" fmla="*/ 2147483647 h 110"/>
                      <a:gd name="T2" fmla="*/ 2147483647 w 90"/>
                      <a:gd name="T3" fmla="*/ 2147483647 h 110"/>
                      <a:gd name="T4" fmla="*/ 0 w 90"/>
                      <a:gd name="T5" fmla="*/ 2147483647 h 110"/>
                      <a:gd name="T6" fmla="*/ 2147483647 w 90"/>
                      <a:gd name="T7" fmla="*/ 2147483647 h 110"/>
                      <a:gd name="T8" fmla="*/ 2147483647 w 90"/>
                      <a:gd name="T9" fmla="*/ 2147483647 h 110"/>
                      <a:gd name="T10" fmla="*/ 2147483647 w 90"/>
                      <a:gd name="T11" fmla="*/ 2147483647 h 110"/>
                      <a:gd name="T12" fmla="*/ 2147483647 w 90"/>
                      <a:gd name="T13" fmla="*/ 2147483647 h 110"/>
                      <a:gd name="T14" fmla="*/ 2147483647 w 90"/>
                      <a:gd name="T15" fmla="*/ 2147483647 h 110"/>
                      <a:gd name="T16" fmla="*/ 2147483647 w 90"/>
                      <a:gd name="T17" fmla="*/ 2147483647 h 110"/>
                      <a:gd name="T18" fmla="*/ 2147483647 w 90"/>
                      <a:gd name="T19" fmla="*/ 0 h 110"/>
                      <a:gd name="T20" fmla="*/ 2147483647 w 90"/>
                      <a:gd name="T21" fmla="*/ 2147483647 h 110"/>
                      <a:gd name="T22" fmla="*/ 2147483647 w 90"/>
                      <a:gd name="T23" fmla="*/ 2147483647 h 110"/>
                      <a:gd name="T24" fmla="*/ 2147483647 w 90"/>
                      <a:gd name="T25" fmla="*/ 2147483647 h 110"/>
                      <a:gd name="T26" fmla="*/ 2147483647 w 90"/>
                      <a:gd name="T27" fmla="*/ 2147483647 h 110"/>
                      <a:gd name="T28" fmla="*/ 2147483647 w 90"/>
                      <a:gd name="T29" fmla="*/ 2147483647 h 110"/>
                      <a:gd name="T30" fmla="*/ 2147483647 w 90"/>
                      <a:gd name="T31" fmla="*/ 2147483647 h 110"/>
                      <a:gd name="T32" fmla="*/ 2147483647 w 90"/>
                      <a:gd name="T33" fmla="*/ 2147483647 h 110"/>
                      <a:gd name="T34" fmla="*/ 2147483647 w 90"/>
                      <a:gd name="T35" fmla="*/ 2147483647 h 110"/>
                      <a:gd name="T36" fmla="*/ 2147483647 w 90"/>
                      <a:gd name="T37" fmla="*/ 2147483647 h 110"/>
                      <a:gd name="T38" fmla="*/ 2147483647 w 90"/>
                      <a:gd name="T39" fmla="*/ 2147483647 h 110"/>
                      <a:gd name="T40" fmla="*/ 2147483647 w 90"/>
                      <a:gd name="T41" fmla="*/ 2147483647 h 110"/>
                      <a:gd name="T42" fmla="*/ 2147483647 w 90"/>
                      <a:gd name="T43" fmla="*/ 2147483647 h 110"/>
                      <a:gd name="T44" fmla="*/ 2147483647 w 90"/>
                      <a:gd name="T45" fmla="*/ 2147483647 h 110"/>
                      <a:gd name="T46" fmla="*/ 2147483647 w 90"/>
                      <a:gd name="T47" fmla="*/ 2147483647 h 110"/>
                      <a:gd name="T48" fmla="*/ 2147483647 w 90"/>
                      <a:gd name="T49" fmla="*/ 2147483647 h 110"/>
                      <a:gd name="T50" fmla="*/ 2147483647 w 90"/>
                      <a:gd name="T51" fmla="*/ 2147483647 h 110"/>
                      <a:gd name="T52" fmla="*/ 2147483647 w 90"/>
                      <a:gd name="T53" fmla="*/ 2147483647 h 110"/>
                      <a:gd name="T54" fmla="*/ 2147483647 w 90"/>
                      <a:gd name="T55" fmla="*/ 2147483647 h 110"/>
                      <a:gd name="T56" fmla="*/ 0 w 90"/>
                      <a:gd name="T57" fmla="*/ 2147483647 h 110"/>
                      <a:gd name="T58" fmla="*/ 0 w 90"/>
                      <a:gd name="T59" fmla="*/ 2147483647 h 110"/>
                      <a:gd name="T60" fmla="*/ 0 w 90"/>
                      <a:gd name="T61" fmla="*/ 2147483647 h 110"/>
                      <a:gd name="T62" fmla="*/ 2147483647 w 90"/>
                      <a:gd name="T63" fmla="*/ 2147483647 h 11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90"/>
                      <a:gd name="T97" fmla="*/ 0 h 110"/>
                      <a:gd name="T98" fmla="*/ 90 w 90"/>
                      <a:gd name="T99" fmla="*/ 110 h 11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90" h="110">
                        <a:moveTo>
                          <a:pt x="2" y="56"/>
                        </a:move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0" y="40"/>
                        </a:lnTo>
                        <a:lnTo>
                          <a:pt x="4" y="38"/>
                        </a:lnTo>
                        <a:lnTo>
                          <a:pt x="8" y="36"/>
                        </a:lnTo>
                        <a:lnTo>
                          <a:pt x="6" y="32"/>
                        </a:lnTo>
                        <a:lnTo>
                          <a:pt x="4" y="28"/>
                        </a:lnTo>
                        <a:lnTo>
                          <a:pt x="2" y="16"/>
                        </a:lnTo>
                        <a:lnTo>
                          <a:pt x="4" y="10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4" y="6"/>
                        </a:lnTo>
                        <a:lnTo>
                          <a:pt x="20" y="4"/>
                        </a:lnTo>
                        <a:lnTo>
                          <a:pt x="28" y="2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42" y="0"/>
                        </a:lnTo>
                        <a:lnTo>
                          <a:pt x="46" y="4"/>
                        </a:lnTo>
                        <a:lnTo>
                          <a:pt x="50" y="10"/>
                        </a:lnTo>
                        <a:lnTo>
                          <a:pt x="54" y="14"/>
                        </a:lnTo>
                        <a:lnTo>
                          <a:pt x="60" y="16"/>
                        </a:lnTo>
                        <a:lnTo>
                          <a:pt x="64" y="16"/>
                        </a:lnTo>
                        <a:lnTo>
                          <a:pt x="66" y="14"/>
                        </a:lnTo>
                        <a:lnTo>
                          <a:pt x="70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80" y="14"/>
                        </a:lnTo>
                        <a:lnTo>
                          <a:pt x="82" y="18"/>
                        </a:lnTo>
                        <a:lnTo>
                          <a:pt x="84" y="18"/>
                        </a:lnTo>
                        <a:lnTo>
                          <a:pt x="88" y="28"/>
                        </a:lnTo>
                        <a:lnTo>
                          <a:pt x="90" y="32"/>
                        </a:lnTo>
                        <a:lnTo>
                          <a:pt x="90" y="36"/>
                        </a:lnTo>
                        <a:lnTo>
                          <a:pt x="88" y="46"/>
                        </a:lnTo>
                        <a:lnTo>
                          <a:pt x="84" y="54"/>
                        </a:lnTo>
                        <a:lnTo>
                          <a:pt x="82" y="60"/>
                        </a:lnTo>
                        <a:lnTo>
                          <a:pt x="80" y="70"/>
                        </a:lnTo>
                        <a:lnTo>
                          <a:pt x="82" y="86"/>
                        </a:lnTo>
                        <a:lnTo>
                          <a:pt x="84" y="92"/>
                        </a:lnTo>
                        <a:lnTo>
                          <a:pt x="88" y="98"/>
                        </a:lnTo>
                        <a:lnTo>
                          <a:pt x="88" y="104"/>
                        </a:lnTo>
                        <a:lnTo>
                          <a:pt x="78" y="98"/>
                        </a:lnTo>
                        <a:lnTo>
                          <a:pt x="70" y="96"/>
                        </a:lnTo>
                        <a:lnTo>
                          <a:pt x="62" y="96"/>
                        </a:lnTo>
                        <a:lnTo>
                          <a:pt x="54" y="96"/>
                        </a:lnTo>
                        <a:lnTo>
                          <a:pt x="48" y="98"/>
                        </a:lnTo>
                        <a:lnTo>
                          <a:pt x="36" y="102"/>
                        </a:lnTo>
                        <a:lnTo>
                          <a:pt x="26" y="108"/>
                        </a:lnTo>
                        <a:lnTo>
                          <a:pt x="20" y="110"/>
                        </a:lnTo>
                        <a:lnTo>
                          <a:pt x="12" y="110"/>
                        </a:lnTo>
                        <a:lnTo>
                          <a:pt x="14" y="92"/>
                        </a:lnTo>
                        <a:lnTo>
                          <a:pt x="14" y="90"/>
                        </a:lnTo>
                        <a:lnTo>
                          <a:pt x="12" y="86"/>
                        </a:lnTo>
                        <a:lnTo>
                          <a:pt x="6" y="84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0" y="72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0" y="58"/>
                        </a:lnTo>
                        <a:lnTo>
                          <a:pt x="2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39" name="ïṣ1ïḋe">
                    <a:extLst>
                      <a:ext uri="{FF2B5EF4-FFF2-40B4-BE49-F238E27FC236}">
                        <a16:creationId xmlns="" xmlns:a16="http://schemas.microsoft.com/office/drawing/2014/main" id="{B72BF249-ECB6-4CD7-B145-0585DC954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8705" y="3530018"/>
                    <a:ext cx="122572" cy="186341"/>
                  </a:xfrm>
                  <a:custGeom>
                    <a:avLst/>
                    <a:gdLst>
                      <a:gd name="T0" fmla="*/ 2147483647 w 70"/>
                      <a:gd name="T1" fmla="*/ 2147483647 h 112"/>
                      <a:gd name="T2" fmla="*/ 2147483647 w 70"/>
                      <a:gd name="T3" fmla="*/ 2147483647 h 112"/>
                      <a:gd name="T4" fmla="*/ 2147483647 w 70"/>
                      <a:gd name="T5" fmla="*/ 2147483647 h 112"/>
                      <a:gd name="T6" fmla="*/ 2147483647 w 70"/>
                      <a:gd name="T7" fmla="*/ 2147483647 h 112"/>
                      <a:gd name="T8" fmla="*/ 2147483647 w 70"/>
                      <a:gd name="T9" fmla="*/ 2147483647 h 112"/>
                      <a:gd name="T10" fmla="*/ 2147483647 w 70"/>
                      <a:gd name="T11" fmla="*/ 2147483647 h 112"/>
                      <a:gd name="T12" fmla="*/ 2147483647 w 70"/>
                      <a:gd name="T13" fmla="*/ 2147483647 h 112"/>
                      <a:gd name="T14" fmla="*/ 2147483647 w 70"/>
                      <a:gd name="T15" fmla="*/ 2147483647 h 112"/>
                      <a:gd name="T16" fmla="*/ 0 w 70"/>
                      <a:gd name="T17" fmla="*/ 2147483647 h 112"/>
                      <a:gd name="T18" fmla="*/ 2147483647 w 70"/>
                      <a:gd name="T19" fmla="*/ 2147483647 h 112"/>
                      <a:gd name="T20" fmla="*/ 2147483647 w 70"/>
                      <a:gd name="T21" fmla="*/ 2147483647 h 112"/>
                      <a:gd name="T22" fmla="*/ 2147483647 w 70"/>
                      <a:gd name="T23" fmla="*/ 2147483647 h 112"/>
                      <a:gd name="T24" fmla="*/ 2147483647 w 70"/>
                      <a:gd name="T25" fmla="*/ 2147483647 h 112"/>
                      <a:gd name="T26" fmla="*/ 2147483647 w 70"/>
                      <a:gd name="T27" fmla="*/ 2147483647 h 112"/>
                      <a:gd name="T28" fmla="*/ 2147483647 w 70"/>
                      <a:gd name="T29" fmla="*/ 2147483647 h 112"/>
                      <a:gd name="T30" fmla="*/ 2147483647 w 70"/>
                      <a:gd name="T31" fmla="*/ 2147483647 h 112"/>
                      <a:gd name="T32" fmla="*/ 2147483647 w 70"/>
                      <a:gd name="T33" fmla="*/ 2147483647 h 112"/>
                      <a:gd name="T34" fmla="*/ 2147483647 w 70"/>
                      <a:gd name="T35" fmla="*/ 0 h 112"/>
                      <a:gd name="T36" fmla="*/ 2147483647 w 70"/>
                      <a:gd name="T37" fmla="*/ 0 h 112"/>
                      <a:gd name="T38" fmla="*/ 2147483647 w 70"/>
                      <a:gd name="T39" fmla="*/ 0 h 112"/>
                      <a:gd name="T40" fmla="*/ 2147483647 w 70"/>
                      <a:gd name="T41" fmla="*/ 0 h 112"/>
                      <a:gd name="T42" fmla="*/ 2147483647 w 70"/>
                      <a:gd name="T43" fmla="*/ 0 h 112"/>
                      <a:gd name="T44" fmla="*/ 2147483647 w 70"/>
                      <a:gd name="T45" fmla="*/ 2147483647 h 112"/>
                      <a:gd name="T46" fmla="*/ 2147483647 w 70"/>
                      <a:gd name="T47" fmla="*/ 2147483647 h 112"/>
                      <a:gd name="T48" fmla="*/ 2147483647 w 70"/>
                      <a:gd name="T49" fmla="*/ 2147483647 h 112"/>
                      <a:gd name="T50" fmla="*/ 2147483647 w 70"/>
                      <a:gd name="T51" fmla="*/ 2147483647 h 112"/>
                      <a:gd name="T52" fmla="*/ 2147483647 w 70"/>
                      <a:gd name="T53" fmla="*/ 2147483647 h 112"/>
                      <a:gd name="T54" fmla="*/ 2147483647 w 70"/>
                      <a:gd name="T55" fmla="*/ 2147483647 h 112"/>
                      <a:gd name="T56" fmla="*/ 2147483647 w 70"/>
                      <a:gd name="T57" fmla="*/ 2147483647 h 112"/>
                      <a:gd name="T58" fmla="*/ 2147483647 w 70"/>
                      <a:gd name="T59" fmla="*/ 2147483647 h 112"/>
                      <a:gd name="T60" fmla="*/ 2147483647 w 70"/>
                      <a:gd name="T61" fmla="*/ 2147483647 h 112"/>
                      <a:gd name="T62" fmla="*/ 2147483647 w 70"/>
                      <a:gd name="T63" fmla="*/ 2147483647 h 112"/>
                      <a:gd name="T64" fmla="*/ 2147483647 w 70"/>
                      <a:gd name="T65" fmla="*/ 2147483647 h 112"/>
                      <a:gd name="T66" fmla="*/ 2147483647 w 70"/>
                      <a:gd name="T67" fmla="*/ 2147483647 h 112"/>
                      <a:gd name="T68" fmla="*/ 2147483647 w 70"/>
                      <a:gd name="T69" fmla="*/ 2147483647 h 112"/>
                      <a:gd name="T70" fmla="*/ 2147483647 w 70"/>
                      <a:gd name="T71" fmla="*/ 2147483647 h 112"/>
                      <a:gd name="T72" fmla="*/ 2147483647 w 70"/>
                      <a:gd name="T73" fmla="*/ 2147483647 h 112"/>
                      <a:gd name="T74" fmla="*/ 2147483647 w 70"/>
                      <a:gd name="T75" fmla="*/ 2147483647 h 112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70"/>
                      <a:gd name="T115" fmla="*/ 0 h 112"/>
                      <a:gd name="T116" fmla="*/ 70 w 70"/>
                      <a:gd name="T117" fmla="*/ 112 h 112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70" h="112">
                        <a:moveTo>
                          <a:pt x="68" y="92"/>
                        </a:moveTo>
                        <a:lnTo>
                          <a:pt x="60" y="94"/>
                        </a:lnTo>
                        <a:lnTo>
                          <a:pt x="50" y="98"/>
                        </a:lnTo>
                        <a:lnTo>
                          <a:pt x="34" y="108"/>
                        </a:lnTo>
                        <a:lnTo>
                          <a:pt x="28" y="110"/>
                        </a:lnTo>
                        <a:lnTo>
                          <a:pt x="16" y="112"/>
                        </a:lnTo>
                        <a:lnTo>
                          <a:pt x="8" y="112"/>
                        </a:lnTo>
                        <a:lnTo>
                          <a:pt x="2" y="94"/>
                        </a:lnTo>
                        <a:lnTo>
                          <a:pt x="0" y="78"/>
                        </a:lnTo>
                        <a:lnTo>
                          <a:pt x="2" y="68"/>
                        </a:lnTo>
                        <a:lnTo>
                          <a:pt x="4" y="62"/>
                        </a:lnTo>
                        <a:lnTo>
                          <a:pt x="8" y="54"/>
                        </a:lnTo>
                        <a:lnTo>
                          <a:pt x="10" y="44"/>
                        </a:lnTo>
                        <a:lnTo>
                          <a:pt x="10" y="40"/>
                        </a:lnTo>
                        <a:lnTo>
                          <a:pt x="8" y="36"/>
                        </a:lnTo>
                        <a:lnTo>
                          <a:pt x="4" y="26"/>
                        </a:lnTo>
                        <a:lnTo>
                          <a:pt x="4" y="14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8" y="0"/>
                        </a:lnTo>
                        <a:lnTo>
                          <a:pt x="50" y="0"/>
                        </a:lnTo>
                        <a:lnTo>
                          <a:pt x="52" y="6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56" y="20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6" y="30"/>
                        </a:lnTo>
                        <a:lnTo>
                          <a:pt x="58" y="36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50"/>
                        </a:lnTo>
                        <a:lnTo>
                          <a:pt x="60" y="74"/>
                        </a:lnTo>
                        <a:lnTo>
                          <a:pt x="56" y="76"/>
                        </a:lnTo>
                        <a:lnTo>
                          <a:pt x="62" y="84"/>
                        </a:lnTo>
                        <a:lnTo>
                          <a:pt x="70" y="92"/>
                        </a:lnTo>
                        <a:lnTo>
                          <a:pt x="68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0" name="îṧľïde">
                    <a:extLst>
                      <a:ext uri="{FF2B5EF4-FFF2-40B4-BE49-F238E27FC236}">
                        <a16:creationId xmlns="" xmlns:a16="http://schemas.microsoft.com/office/drawing/2014/main" id="{5CA928DC-387E-4D2B-9AAC-8942CEB034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6847" y="3530018"/>
                    <a:ext cx="50957" cy="154117"/>
                  </a:xfrm>
                  <a:custGeom>
                    <a:avLst/>
                    <a:gdLst>
                      <a:gd name="T0" fmla="*/ 2147483647 w 30"/>
                      <a:gd name="T1" fmla="*/ 2147483647 h 92"/>
                      <a:gd name="T2" fmla="*/ 2147483647 w 30"/>
                      <a:gd name="T3" fmla="*/ 2147483647 h 92"/>
                      <a:gd name="T4" fmla="*/ 2147483647 w 30"/>
                      <a:gd name="T5" fmla="*/ 2147483647 h 92"/>
                      <a:gd name="T6" fmla="*/ 2147483647 w 30"/>
                      <a:gd name="T7" fmla="*/ 2147483647 h 92"/>
                      <a:gd name="T8" fmla="*/ 2147483647 w 30"/>
                      <a:gd name="T9" fmla="*/ 2147483647 h 92"/>
                      <a:gd name="T10" fmla="*/ 2147483647 w 30"/>
                      <a:gd name="T11" fmla="*/ 2147483647 h 92"/>
                      <a:gd name="T12" fmla="*/ 2147483647 w 30"/>
                      <a:gd name="T13" fmla="*/ 2147483647 h 92"/>
                      <a:gd name="T14" fmla="*/ 2147483647 w 30"/>
                      <a:gd name="T15" fmla="*/ 2147483647 h 92"/>
                      <a:gd name="T16" fmla="*/ 2147483647 w 30"/>
                      <a:gd name="T17" fmla="*/ 2147483647 h 92"/>
                      <a:gd name="T18" fmla="*/ 2147483647 w 30"/>
                      <a:gd name="T19" fmla="*/ 2147483647 h 92"/>
                      <a:gd name="T20" fmla="*/ 2147483647 w 30"/>
                      <a:gd name="T21" fmla="*/ 2147483647 h 92"/>
                      <a:gd name="T22" fmla="*/ 2147483647 w 30"/>
                      <a:gd name="T23" fmla="*/ 2147483647 h 92"/>
                      <a:gd name="T24" fmla="*/ 2147483647 w 30"/>
                      <a:gd name="T25" fmla="*/ 2147483647 h 92"/>
                      <a:gd name="T26" fmla="*/ 2147483647 w 30"/>
                      <a:gd name="T27" fmla="*/ 2147483647 h 92"/>
                      <a:gd name="T28" fmla="*/ 2147483647 w 30"/>
                      <a:gd name="T29" fmla="*/ 2147483647 h 92"/>
                      <a:gd name="T30" fmla="*/ 0 w 30"/>
                      <a:gd name="T31" fmla="*/ 0 h 92"/>
                      <a:gd name="T32" fmla="*/ 2147483647 w 30"/>
                      <a:gd name="T33" fmla="*/ 0 h 92"/>
                      <a:gd name="T34" fmla="*/ 2147483647 w 30"/>
                      <a:gd name="T35" fmla="*/ 2147483647 h 92"/>
                      <a:gd name="T36" fmla="*/ 2147483647 w 30"/>
                      <a:gd name="T37" fmla="*/ 2147483647 h 92"/>
                      <a:gd name="T38" fmla="*/ 2147483647 w 30"/>
                      <a:gd name="T39" fmla="*/ 2147483647 h 92"/>
                      <a:gd name="T40" fmla="*/ 2147483647 w 30"/>
                      <a:gd name="T41" fmla="*/ 2147483647 h 92"/>
                      <a:gd name="T42" fmla="*/ 2147483647 w 30"/>
                      <a:gd name="T43" fmla="*/ 2147483647 h 92"/>
                      <a:gd name="T44" fmla="*/ 2147483647 w 30"/>
                      <a:gd name="T45" fmla="*/ 2147483647 h 92"/>
                      <a:gd name="T46" fmla="*/ 2147483647 w 30"/>
                      <a:gd name="T47" fmla="*/ 2147483647 h 92"/>
                      <a:gd name="T48" fmla="*/ 2147483647 w 30"/>
                      <a:gd name="T49" fmla="*/ 2147483647 h 92"/>
                      <a:gd name="T50" fmla="*/ 2147483647 w 30"/>
                      <a:gd name="T51" fmla="*/ 2147483647 h 92"/>
                      <a:gd name="T52" fmla="*/ 2147483647 w 30"/>
                      <a:gd name="T53" fmla="*/ 2147483647 h 92"/>
                      <a:gd name="T54" fmla="*/ 2147483647 w 30"/>
                      <a:gd name="T55" fmla="*/ 2147483647 h 92"/>
                      <a:gd name="T56" fmla="*/ 2147483647 w 30"/>
                      <a:gd name="T57" fmla="*/ 2147483647 h 92"/>
                      <a:gd name="T58" fmla="*/ 2147483647 w 30"/>
                      <a:gd name="T59" fmla="*/ 2147483647 h 9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30"/>
                      <a:gd name="T91" fmla="*/ 0 h 92"/>
                      <a:gd name="T92" fmla="*/ 30 w 30"/>
                      <a:gd name="T93" fmla="*/ 92 h 9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30" h="92">
                        <a:moveTo>
                          <a:pt x="20" y="92"/>
                        </a:moveTo>
                        <a:lnTo>
                          <a:pt x="12" y="84"/>
                        </a:lnTo>
                        <a:lnTo>
                          <a:pt x="6" y="76"/>
                        </a:lnTo>
                        <a:lnTo>
                          <a:pt x="10" y="74"/>
                        </a:lnTo>
                        <a:lnTo>
                          <a:pt x="10" y="50"/>
                        </a:lnTo>
                        <a:lnTo>
                          <a:pt x="8" y="44"/>
                        </a:lnTo>
                        <a:lnTo>
                          <a:pt x="8" y="40"/>
                        </a:lnTo>
                        <a:lnTo>
                          <a:pt x="8" y="36"/>
                        </a:lnTo>
                        <a:lnTo>
                          <a:pt x="6" y="30"/>
                        </a:lnTo>
                        <a:lnTo>
                          <a:pt x="6" y="28"/>
                        </a:lnTo>
                        <a:lnTo>
                          <a:pt x="6" y="26"/>
                        </a:lnTo>
                        <a:lnTo>
                          <a:pt x="6" y="20"/>
                        </a:lnTo>
                        <a:lnTo>
                          <a:pt x="6" y="14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0" y="0"/>
                        </a:lnTo>
                        <a:lnTo>
                          <a:pt x="18" y="0"/>
                        </a:lnTo>
                        <a:lnTo>
                          <a:pt x="14" y="4"/>
                        </a:lnTo>
                        <a:lnTo>
                          <a:pt x="14" y="10"/>
                        </a:lnTo>
                        <a:lnTo>
                          <a:pt x="14" y="12"/>
                        </a:lnTo>
                        <a:lnTo>
                          <a:pt x="16" y="16"/>
                        </a:lnTo>
                        <a:lnTo>
                          <a:pt x="24" y="22"/>
                        </a:lnTo>
                        <a:lnTo>
                          <a:pt x="24" y="26"/>
                        </a:lnTo>
                        <a:lnTo>
                          <a:pt x="24" y="40"/>
                        </a:lnTo>
                        <a:lnTo>
                          <a:pt x="26" y="52"/>
                        </a:lnTo>
                        <a:lnTo>
                          <a:pt x="26" y="64"/>
                        </a:lnTo>
                        <a:lnTo>
                          <a:pt x="28" y="84"/>
                        </a:lnTo>
                        <a:lnTo>
                          <a:pt x="28" y="86"/>
                        </a:lnTo>
                        <a:lnTo>
                          <a:pt x="30" y="88"/>
                        </a:lnTo>
                        <a:lnTo>
                          <a:pt x="20" y="9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1" name="iṥḷîḑê">
                    <a:extLst>
                      <a:ext uri="{FF2B5EF4-FFF2-40B4-BE49-F238E27FC236}">
                        <a16:creationId xmlns="" xmlns:a16="http://schemas.microsoft.com/office/drawing/2014/main" id="{65B04302-0451-4FE3-93AA-F961DD1BE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3492189"/>
                    <a:ext cx="81255" cy="184939"/>
                  </a:xfrm>
                  <a:custGeom>
                    <a:avLst/>
                    <a:gdLst>
                      <a:gd name="T0" fmla="*/ 2147483647 w 46"/>
                      <a:gd name="T1" fmla="*/ 2147483647 h 110"/>
                      <a:gd name="T2" fmla="*/ 2147483647 w 46"/>
                      <a:gd name="T3" fmla="*/ 2147483647 h 110"/>
                      <a:gd name="T4" fmla="*/ 2147483647 w 46"/>
                      <a:gd name="T5" fmla="*/ 2147483647 h 110"/>
                      <a:gd name="T6" fmla="*/ 2147483647 w 46"/>
                      <a:gd name="T7" fmla="*/ 2147483647 h 110"/>
                      <a:gd name="T8" fmla="*/ 2147483647 w 46"/>
                      <a:gd name="T9" fmla="*/ 2147483647 h 110"/>
                      <a:gd name="T10" fmla="*/ 2147483647 w 46"/>
                      <a:gd name="T11" fmla="*/ 2147483647 h 110"/>
                      <a:gd name="T12" fmla="*/ 2147483647 w 46"/>
                      <a:gd name="T13" fmla="*/ 2147483647 h 110"/>
                      <a:gd name="T14" fmla="*/ 2147483647 w 46"/>
                      <a:gd name="T15" fmla="*/ 2147483647 h 110"/>
                      <a:gd name="T16" fmla="*/ 2147483647 w 46"/>
                      <a:gd name="T17" fmla="*/ 2147483647 h 110"/>
                      <a:gd name="T18" fmla="*/ 2147483647 w 46"/>
                      <a:gd name="T19" fmla="*/ 0 h 110"/>
                      <a:gd name="T20" fmla="*/ 2147483647 w 46"/>
                      <a:gd name="T21" fmla="*/ 2147483647 h 110"/>
                      <a:gd name="T22" fmla="*/ 2147483647 w 46"/>
                      <a:gd name="T23" fmla="*/ 0 h 110"/>
                      <a:gd name="T24" fmla="*/ 2147483647 w 46"/>
                      <a:gd name="T25" fmla="*/ 2147483647 h 110"/>
                      <a:gd name="T26" fmla="*/ 2147483647 w 46"/>
                      <a:gd name="T27" fmla="*/ 2147483647 h 110"/>
                      <a:gd name="T28" fmla="*/ 2147483647 w 46"/>
                      <a:gd name="T29" fmla="*/ 2147483647 h 110"/>
                      <a:gd name="T30" fmla="*/ 2147483647 w 46"/>
                      <a:gd name="T31" fmla="*/ 2147483647 h 110"/>
                      <a:gd name="T32" fmla="*/ 2147483647 w 46"/>
                      <a:gd name="T33" fmla="*/ 2147483647 h 110"/>
                      <a:gd name="T34" fmla="*/ 2147483647 w 46"/>
                      <a:gd name="T35" fmla="*/ 2147483647 h 110"/>
                      <a:gd name="T36" fmla="*/ 2147483647 w 46"/>
                      <a:gd name="T37" fmla="*/ 2147483647 h 110"/>
                      <a:gd name="T38" fmla="*/ 0 w 46"/>
                      <a:gd name="T39" fmla="*/ 2147483647 h 110"/>
                      <a:gd name="T40" fmla="*/ 0 w 46"/>
                      <a:gd name="T41" fmla="*/ 2147483647 h 110"/>
                      <a:gd name="T42" fmla="*/ 0 w 46"/>
                      <a:gd name="T43" fmla="*/ 2147483647 h 110"/>
                      <a:gd name="T44" fmla="*/ 2147483647 w 46"/>
                      <a:gd name="T45" fmla="*/ 2147483647 h 110"/>
                      <a:gd name="T46" fmla="*/ 2147483647 w 46"/>
                      <a:gd name="T47" fmla="*/ 2147483647 h 110"/>
                      <a:gd name="T48" fmla="*/ 2147483647 w 46"/>
                      <a:gd name="T49" fmla="*/ 2147483647 h 110"/>
                      <a:gd name="T50" fmla="*/ 2147483647 w 46"/>
                      <a:gd name="T51" fmla="*/ 2147483647 h 110"/>
                      <a:gd name="T52" fmla="*/ 2147483647 w 46"/>
                      <a:gd name="T53" fmla="*/ 2147483647 h 110"/>
                      <a:gd name="T54" fmla="*/ 2147483647 w 46"/>
                      <a:gd name="T55" fmla="*/ 2147483647 h 110"/>
                      <a:gd name="T56" fmla="*/ 2147483647 w 46"/>
                      <a:gd name="T57" fmla="*/ 2147483647 h 110"/>
                      <a:gd name="T58" fmla="*/ 2147483647 w 46"/>
                      <a:gd name="T59" fmla="*/ 2147483647 h 110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46"/>
                      <a:gd name="T91" fmla="*/ 0 h 110"/>
                      <a:gd name="T92" fmla="*/ 46 w 46"/>
                      <a:gd name="T93" fmla="*/ 110 h 110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46" h="110">
                        <a:moveTo>
                          <a:pt x="16" y="110"/>
                        </a:moveTo>
                        <a:lnTo>
                          <a:pt x="30" y="104"/>
                        </a:lnTo>
                        <a:lnTo>
                          <a:pt x="30" y="60"/>
                        </a:lnTo>
                        <a:lnTo>
                          <a:pt x="40" y="46"/>
                        </a:lnTo>
                        <a:lnTo>
                          <a:pt x="44" y="36"/>
                        </a:lnTo>
                        <a:lnTo>
                          <a:pt x="46" y="30"/>
                        </a:lnTo>
                        <a:lnTo>
                          <a:pt x="44" y="18"/>
                        </a:lnTo>
                        <a:lnTo>
                          <a:pt x="40" y="10"/>
                        </a:lnTo>
                        <a:lnTo>
                          <a:pt x="34" y="6"/>
                        </a:lnTo>
                        <a:lnTo>
                          <a:pt x="30" y="0"/>
                        </a:lnTo>
                        <a:lnTo>
                          <a:pt x="20" y="2"/>
                        </a:lnTo>
                        <a:lnTo>
                          <a:pt x="20" y="0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lnTo>
                          <a:pt x="20" y="10"/>
                        </a:lnTo>
                        <a:lnTo>
                          <a:pt x="12" y="14"/>
                        </a:lnTo>
                        <a:lnTo>
                          <a:pt x="6" y="16"/>
                        </a:lnTo>
                        <a:lnTo>
                          <a:pt x="4" y="18"/>
                        </a:lnTo>
                        <a:lnTo>
                          <a:pt x="4" y="22"/>
                        </a:lnTo>
                        <a:lnTo>
                          <a:pt x="0" y="26"/>
                        </a:lnTo>
                        <a:lnTo>
                          <a:pt x="0" y="32"/>
                        </a:lnTo>
                        <a:lnTo>
                          <a:pt x="0" y="34"/>
                        </a:lnTo>
                        <a:lnTo>
                          <a:pt x="2" y="38"/>
                        </a:lnTo>
                        <a:lnTo>
                          <a:pt x="10" y="44"/>
                        </a:lnTo>
                        <a:lnTo>
                          <a:pt x="10" y="48"/>
                        </a:lnTo>
                        <a:lnTo>
                          <a:pt x="10" y="62"/>
                        </a:lnTo>
                        <a:lnTo>
                          <a:pt x="12" y="74"/>
                        </a:lnTo>
                        <a:lnTo>
                          <a:pt x="12" y="86"/>
                        </a:lnTo>
                        <a:lnTo>
                          <a:pt x="14" y="106"/>
                        </a:lnTo>
                        <a:lnTo>
                          <a:pt x="16" y="1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2" name="ïṡḻíďe">
                    <a:extLst>
                      <a:ext uri="{FF2B5EF4-FFF2-40B4-BE49-F238E27FC236}">
                        <a16:creationId xmlns="" xmlns:a16="http://schemas.microsoft.com/office/drawing/2014/main" id="{E2D5C153-6DED-4C55-B025-B27688E835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3971" y="3443152"/>
                    <a:ext cx="329154" cy="290018"/>
                  </a:xfrm>
                  <a:custGeom>
                    <a:avLst/>
                    <a:gdLst>
                      <a:gd name="T0" fmla="*/ 2147483647 w 189"/>
                      <a:gd name="T1" fmla="*/ 2147483647 h 174"/>
                      <a:gd name="T2" fmla="*/ 2147483647 w 189"/>
                      <a:gd name="T3" fmla="*/ 2147483647 h 174"/>
                      <a:gd name="T4" fmla="*/ 2147483647 w 189"/>
                      <a:gd name="T5" fmla="*/ 2147483647 h 174"/>
                      <a:gd name="T6" fmla="*/ 2147483647 w 189"/>
                      <a:gd name="T7" fmla="*/ 2147483647 h 174"/>
                      <a:gd name="T8" fmla="*/ 2147483647 w 189"/>
                      <a:gd name="T9" fmla="*/ 2147483647 h 174"/>
                      <a:gd name="T10" fmla="*/ 0 w 189"/>
                      <a:gd name="T11" fmla="*/ 2147483647 h 174"/>
                      <a:gd name="T12" fmla="*/ 2147483647 w 189"/>
                      <a:gd name="T13" fmla="*/ 2147483647 h 174"/>
                      <a:gd name="T14" fmla="*/ 2147483647 w 189"/>
                      <a:gd name="T15" fmla="*/ 2147483647 h 174"/>
                      <a:gd name="T16" fmla="*/ 2147483647 w 189"/>
                      <a:gd name="T17" fmla="*/ 2147483647 h 174"/>
                      <a:gd name="T18" fmla="*/ 2147483647 w 189"/>
                      <a:gd name="T19" fmla="*/ 2147483647 h 174"/>
                      <a:gd name="T20" fmla="*/ 2147483647 w 189"/>
                      <a:gd name="T21" fmla="*/ 0 h 174"/>
                      <a:gd name="T22" fmla="*/ 2147483647 w 189"/>
                      <a:gd name="T23" fmla="*/ 0 h 174"/>
                      <a:gd name="T24" fmla="*/ 2147483647 w 189"/>
                      <a:gd name="T25" fmla="*/ 2147483647 h 174"/>
                      <a:gd name="T26" fmla="*/ 2147483647 w 189"/>
                      <a:gd name="T27" fmla="*/ 2147483647 h 174"/>
                      <a:gd name="T28" fmla="*/ 2147483647 w 189"/>
                      <a:gd name="T29" fmla="*/ 2147483647 h 174"/>
                      <a:gd name="T30" fmla="*/ 2147483647 w 189"/>
                      <a:gd name="T31" fmla="*/ 2147483647 h 174"/>
                      <a:gd name="T32" fmla="*/ 2147483647 w 189"/>
                      <a:gd name="T33" fmla="*/ 2147483647 h 174"/>
                      <a:gd name="T34" fmla="*/ 2147483647 w 189"/>
                      <a:gd name="T35" fmla="*/ 2147483647 h 174"/>
                      <a:gd name="T36" fmla="*/ 2147483647 w 189"/>
                      <a:gd name="T37" fmla="*/ 2147483647 h 174"/>
                      <a:gd name="T38" fmla="*/ 2147483647 w 189"/>
                      <a:gd name="T39" fmla="*/ 2147483647 h 174"/>
                      <a:gd name="T40" fmla="*/ 2147483647 w 189"/>
                      <a:gd name="T41" fmla="*/ 2147483647 h 174"/>
                      <a:gd name="T42" fmla="*/ 2147483647 w 189"/>
                      <a:gd name="T43" fmla="*/ 2147483647 h 174"/>
                      <a:gd name="T44" fmla="*/ 2147483647 w 189"/>
                      <a:gd name="T45" fmla="*/ 2147483647 h 174"/>
                      <a:gd name="T46" fmla="*/ 2147483647 w 189"/>
                      <a:gd name="T47" fmla="*/ 0 h 174"/>
                      <a:gd name="T48" fmla="*/ 2147483647 w 189"/>
                      <a:gd name="T49" fmla="*/ 2147483647 h 174"/>
                      <a:gd name="T50" fmla="*/ 2147483647 w 189"/>
                      <a:gd name="T51" fmla="*/ 2147483647 h 174"/>
                      <a:gd name="T52" fmla="*/ 2147483647 w 189"/>
                      <a:gd name="T53" fmla="*/ 2147483647 h 174"/>
                      <a:gd name="T54" fmla="*/ 2147483647 w 189"/>
                      <a:gd name="T55" fmla="*/ 2147483647 h 174"/>
                      <a:gd name="T56" fmla="*/ 2147483647 w 189"/>
                      <a:gd name="T57" fmla="*/ 2147483647 h 174"/>
                      <a:gd name="T58" fmla="*/ 2147483647 w 189"/>
                      <a:gd name="T59" fmla="*/ 2147483647 h 174"/>
                      <a:gd name="T60" fmla="*/ 2147483647 w 189"/>
                      <a:gd name="T61" fmla="*/ 2147483647 h 174"/>
                      <a:gd name="T62" fmla="*/ 2147483647 w 189"/>
                      <a:gd name="T63" fmla="*/ 2147483647 h 174"/>
                      <a:gd name="T64" fmla="*/ 2147483647 w 189"/>
                      <a:gd name="T65" fmla="*/ 2147483647 h 174"/>
                      <a:gd name="T66" fmla="*/ 2147483647 w 189"/>
                      <a:gd name="T67" fmla="*/ 2147483647 h 174"/>
                      <a:gd name="T68" fmla="*/ 2147483647 w 189"/>
                      <a:gd name="T69" fmla="*/ 2147483647 h 174"/>
                      <a:gd name="T70" fmla="*/ 2147483647 w 189"/>
                      <a:gd name="T71" fmla="*/ 2147483647 h 174"/>
                      <a:gd name="T72" fmla="*/ 2147483647 w 189"/>
                      <a:gd name="T73" fmla="*/ 2147483647 h 174"/>
                      <a:gd name="T74" fmla="*/ 2147483647 w 189"/>
                      <a:gd name="T75" fmla="*/ 2147483647 h 174"/>
                      <a:gd name="T76" fmla="*/ 2147483647 w 189"/>
                      <a:gd name="T77" fmla="*/ 2147483647 h 174"/>
                      <a:gd name="T78" fmla="*/ 2147483647 w 189"/>
                      <a:gd name="T79" fmla="*/ 2147483647 h 174"/>
                      <a:gd name="T80" fmla="*/ 2147483647 w 189"/>
                      <a:gd name="T81" fmla="*/ 2147483647 h 17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89"/>
                      <a:gd name="T124" fmla="*/ 0 h 174"/>
                      <a:gd name="T125" fmla="*/ 189 w 189"/>
                      <a:gd name="T126" fmla="*/ 174 h 17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89" h="174">
                        <a:moveTo>
                          <a:pt x="90" y="168"/>
                        </a:moveTo>
                        <a:lnTo>
                          <a:pt x="74" y="170"/>
                        </a:lnTo>
                        <a:lnTo>
                          <a:pt x="58" y="174"/>
                        </a:lnTo>
                        <a:lnTo>
                          <a:pt x="52" y="172"/>
                        </a:lnTo>
                        <a:lnTo>
                          <a:pt x="46" y="166"/>
                        </a:lnTo>
                        <a:lnTo>
                          <a:pt x="40" y="152"/>
                        </a:lnTo>
                        <a:lnTo>
                          <a:pt x="36" y="146"/>
                        </a:lnTo>
                        <a:lnTo>
                          <a:pt x="32" y="138"/>
                        </a:lnTo>
                        <a:lnTo>
                          <a:pt x="24" y="134"/>
                        </a:lnTo>
                        <a:lnTo>
                          <a:pt x="18" y="132"/>
                        </a:lnTo>
                        <a:lnTo>
                          <a:pt x="0" y="134"/>
                        </a:lnTo>
                        <a:lnTo>
                          <a:pt x="0" y="90"/>
                        </a:lnTo>
                        <a:lnTo>
                          <a:pt x="10" y="76"/>
                        </a:lnTo>
                        <a:lnTo>
                          <a:pt x="14" y="66"/>
                        </a:lnTo>
                        <a:lnTo>
                          <a:pt x="16" y="60"/>
                        </a:lnTo>
                        <a:lnTo>
                          <a:pt x="14" y="48"/>
                        </a:lnTo>
                        <a:lnTo>
                          <a:pt x="10" y="40"/>
                        </a:lnTo>
                        <a:lnTo>
                          <a:pt x="14" y="26"/>
                        </a:lnTo>
                        <a:lnTo>
                          <a:pt x="18" y="12"/>
                        </a:lnTo>
                        <a:lnTo>
                          <a:pt x="22" y="8"/>
                        </a:lnTo>
                        <a:lnTo>
                          <a:pt x="28" y="4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46" y="0"/>
                        </a:lnTo>
                        <a:lnTo>
                          <a:pt x="50" y="2"/>
                        </a:lnTo>
                        <a:lnTo>
                          <a:pt x="56" y="8"/>
                        </a:lnTo>
                        <a:lnTo>
                          <a:pt x="62" y="12"/>
                        </a:lnTo>
                        <a:lnTo>
                          <a:pt x="64" y="14"/>
                        </a:lnTo>
                        <a:lnTo>
                          <a:pt x="68" y="16"/>
                        </a:lnTo>
                        <a:lnTo>
                          <a:pt x="72" y="14"/>
                        </a:lnTo>
                        <a:lnTo>
                          <a:pt x="72" y="12"/>
                        </a:lnTo>
                        <a:lnTo>
                          <a:pt x="74" y="10"/>
                        </a:lnTo>
                        <a:lnTo>
                          <a:pt x="78" y="10"/>
                        </a:lnTo>
                        <a:lnTo>
                          <a:pt x="86" y="10"/>
                        </a:lnTo>
                        <a:lnTo>
                          <a:pt x="90" y="14"/>
                        </a:lnTo>
                        <a:lnTo>
                          <a:pt x="94" y="16"/>
                        </a:lnTo>
                        <a:lnTo>
                          <a:pt x="100" y="18"/>
                        </a:lnTo>
                        <a:lnTo>
                          <a:pt x="108" y="16"/>
                        </a:lnTo>
                        <a:lnTo>
                          <a:pt x="114" y="12"/>
                        </a:lnTo>
                        <a:lnTo>
                          <a:pt x="120" y="10"/>
                        </a:lnTo>
                        <a:lnTo>
                          <a:pt x="128" y="8"/>
                        </a:lnTo>
                        <a:lnTo>
                          <a:pt x="134" y="8"/>
                        </a:lnTo>
                        <a:lnTo>
                          <a:pt x="138" y="10"/>
                        </a:lnTo>
                        <a:lnTo>
                          <a:pt x="142" y="10"/>
                        </a:lnTo>
                        <a:lnTo>
                          <a:pt x="151" y="12"/>
                        </a:lnTo>
                        <a:lnTo>
                          <a:pt x="155" y="10"/>
                        </a:lnTo>
                        <a:lnTo>
                          <a:pt x="161" y="8"/>
                        </a:lnTo>
                        <a:lnTo>
                          <a:pt x="171" y="0"/>
                        </a:lnTo>
                        <a:lnTo>
                          <a:pt x="175" y="6"/>
                        </a:lnTo>
                        <a:lnTo>
                          <a:pt x="179" y="10"/>
                        </a:lnTo>
                        <a:lnTo>
                          <a:pt x="183" y="22"/>
                        </a:lnTo>
                        <a:lnTo>
                          <a:pt x="185" y="26"/>
                        </a:lnTo>
                        <a:lnTo>
                          <a:pt x="189" y="30"/>
                        </a:lnTo>
                        <a:lnTo>
                          <a:pt x="187" y="46"/>
                        </a:lnTo>
                        <a:lnTo>
                          <a:pt x="183" y="46"/>
                        </a:lnTo>
                        <a:lnTo>
                          <a:pt x="179" y="46"/>
                        </a:lnTo>
                        <a:lnTo>
                          <a:pt x="175" y="60"/>
                        </a:lnTo>
                        <a:lnTo>
                          <a:pt x="171" y="70"/>
                        </a:lnTo>
                        <a:lnTo>
                          <a:pt x="165" y="82"/>
                        </a:lnTo>
                        <a:lnTo>
                          <a:pt x="161" y="92"/>
                        </a:lnTo>
                        <a:lnTo>
                          <a:pt x="159" y="94"/>
                        </a:lnTo>
                        <a:lnTo>
                          <a:pt x="157" y="96"/>
                        </a:lnTo>
                        <a:lnTo>
                          <a:pt x="155" y="98"/>
                        </a:lnTo>
                        <a:lnTo>
                          <a:pt x="153" y="98"/>
                        </a:lnTo>
                        <a:lnTo>
                          <a:pt x="151" y="108"/>
                        </a:lnTo>
                        <a:lnTo>
                          <a:pt x="146" y="120"/>
                        </a:lnTo>
                        <a:lnTo>
                          <a:pt x="142" y="130"/>
                        </a:lnTo>
                        <a:lnTo>
                          <a:pt x="138" y="134"/>
                        </a:lnTo>
                        <a:lnTo>
                          <a:pt x="134" y="136"/>
                        </a:lnTo>
                        <a:lnTo>
                          <a:pt x="132" y="134"/>
                        </a:lnTo>
                        <a:lnTo>
                          <a:pt x="130" y="132"/>
                        </a:lnTo>
                        <a:lnTo>
                          <a:pt x="128" y="124"/>
                        </a:lnTo>
                        <a:lnTo>
                          <a:pt x="122" y="126"/>
                        </a:lnTo>
                        <a:lnTo>
                          <a:pt x="116" y="130"/>
                        </a:lnTo>
                        <a:lnTo>
                          <a:pt x="110" y="134"/>
                        </a:lnTo>
                        <a:lnTo>
                          <a:pt x="104" y="138"/>
                        </a:lnTo>
                        <a:lnTo>
                          <a:pt x="100" y="146"/>
                        </a:lnTo>
                        <a:lnTo>
                          <a:pt x="98" y="150"/>
                        </a:lnTo>
                        <a:lnTo>
                          <a:pt x="96" y="158"/>
                        </a:lnTo>
                        <a:lnTo>
                          <a:pt x="96" y="168"/>
                        </a:lnTo>
                        <a:lnTo>
                          <a:pt x="94" y="168"/>
                        </a:lnTo>
                        <a:lnTo>
                          <a:pt x="90" y="1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3" name="iṥlïḍê">
                    <a:extLst>
                      <a:ext uri="{FF2B5EF4-FFF2-40B4-BE49-F238E27FC236}">
                        <a16:creationId xmlns="" xmlns:a16="http://schemas.microsoft.com/office/drawing/2014/main" id="{2F54DF62-84FF-468A-9CDC-79738B6445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3458564"/>
                    <a:ext cx="221732" cy="347463"/>
                  </a:xfrm>
                  <a:custGeom>
                    <a:avLst/>
                    <a:gdLst>
                      <a:gd name="T0" fmla="*/ 2147483647 w 127"/>
                      <a:gd name="T1" fmla="*/ 2147483647 h 208"/>
                      <a:gd name="T2" fmla="*/ 2147483647 w 127"/>
                      <a:gd name="T3" fmla="*/ 2147483647 h 208"/>
                      <a:gd name="T4" fmla="*/ 2147483647 w 127"/>
                      <a:gd name="T5" fmla="*/ 2147483647 h 208"/>
                      <a:gd name="T6" fmla="*/ 2147483647 w 127"/>
                      <a:gd name="T7" fmla="*/ 2147483647 h 208"/>
                      <a:gd name="T8" fmla="*/ 2147483647 w 127"/>
                      <a:gd name="T9" fmla="*/ 2147483647 h 208"/>
                      <a:gd name="T10" fmla="*/ 2147483647 w 127"/>
                      <a:gd name="T11" fmla="*/ 2147483647 h 208"/>
                      <a:gd name="T12" fmla="*/ 2147483647 w 127"/>
                      <a:gd name="T13" fmla="*/ 2147483647 h 208"/>
                      <a:gd name="T14" fmla="*/ 2147483647 w 127"/>
                      <a:gd name="T15" fmla="*/ 2147483647 h 208"/>
                      <a:gd name="T16" fmla="*/ 2147483647 w 127"/>
                      <a:gd name="T17" fmla="*/ 2147483647 h 208"/>
                      <a:gd name="T18" fmla="*/ 2147483647 w 127"/>
                      <a:gd name="T19" fmla="*/ 2147483647 h 208"/>
                      <a:gd name="T20" fmla="*/ 2147483647 w 127"/>
                      <a:gd name="T21" fmla="*/ 2147483647 h 208"/>
                      <a:gd name="T22" fmla="*/ 2147483647 w 127"/>
                      <a:gd name="T23" fmla="*/ 2147483647 h 208"/>
                      <a:gd name="T24" fmla="*/ 2147483647 w 127"/>
                      <a:gd name="T25" fmla="*/ 2147483647 h 208"/>
                      <a:gd name="T26" fmla="*/ 2147483647 w 127"/>
                      <a:gd name="T27" fmla="*/ 2147483647 h 208"/>
                      <a:gd name="T28" fmla="*/ 2147483647 w 127"/>
                      <a:gd name="T29" fmla="*/ 2147483647 h 208"/>
                      <a:gd name="T30" fmla="*/ 2147483647 w 127"/>
                      <a:gd name="T31" fmla="*/ 2147483647 h 208"/>
                      <a:gd name="T32" fmla="*/ 2147483647 w 127"/>
                      <a:gd name="T33" fmla="*/ 2147483647 h 208"/>
                      <a:gd name="T34" fmla="*/ 2147483647 w 127"/>
                      <a:gd name="T35" fmla="*/ 2147483647 h 208"/>
                      <a:gd name="T36" fmla="*/ 2147483647 w 127"/>
                      <a:gd name="T37" fmla="*/ 2147483647 h 208"/>
                      <a:gd name="T38" fmla="*/ 2147483647 w 127"/>
                      <a:gd name="T39" fmla="*/ 2147483647 h 208"/>
                      <a:gd name="T40" fmla="*/ 2147483647 w 127"/>
                      <a:gd name="T41" fmla="*/ 2147483647 h 208"/>
                      <a:gd name="T42" fmla="*/ 2147483647 w 127"/>
                      <a:gd name="T43" fmla="*/ 2147483647 h 208"/>
                      <a:gd name="T44" fmla="*/ 2147483647 w 127"/>
                      <a:gd name="T45" fmla="*/ 2147483647 h 208"/>
                      <a:gd name="T46" fmla="*/ 2147483647 w 127"/>
                      <a:gd name="T47" fmla="*/ 2147483647 h 208"/>
                      <a:gd name="T48" fmla="*/ 2147483647 w 127"/>
                      <a:gd name="T49" fmla="*/ 2147483647 h 208"/>
                      <a:gd name="T50" fmla="*/ 2147483647 w 127"/>
                      <a:gd name="T51" fmla="*/ 2147483647 h 208"/>
                      <a:gd name="T52" fmla="*/ 2147483647 w 127"/>
                      <a:gd name="T53" fmla="*/ 2147483647 h 208"/>
                      <a:gd name="T54" fmla="*/ 2147483647 w 127"/>
                      <a:gd name="T55" fmla="*/ 2147483647 h 208"/>
                      <a:gd name="T56" fmla="*/ 2147483647 w 127"/>
                      <a:gd name="T57" fmla="*/ 2147483647 h 208"/>
                      <a:gd name="T58" fmla="*/ 2147483647 w 127"/>
                      <a:gd name="T59" fmla="*/ 2147483647 h 208"/>
                      <a:gd name="T60" fmla="*/ 2147483647 w 127"/>
                      <a:gd name="T61" fmla="*/ 2147483647 h 208"/>
                      <a:gd name="T62" fmla="*/ 2147483647 w 127"/>
                      <a:gd name="T63" fmla="*/ 2147483647 h 208"/>
                      <a:gd name="T64" fmla="*/ 2147483647 w 127"/>
                      <a:gd name="T65" fmla="*/ 2147483647 h 208"/>
                      <a:gd name="T66" fmla="*/ 2147483647 w 127"/>
                      <a:gd name="T67" fmla="*/ 2147483647 h 208"/>
                      <a:gd name="T68" fmla="*/ 2147483647 w 127"/>
                      <a:gd name="T69" fmla="*/ 2147483647 h 208"/>
                      <a:gd name="T70" fmla="*/ 2147483647 w 127"/>
                      <a:gd name="T71" fmla="*/ 2147483647 h 208"/>
                      <a:gd name="T72" fmla="*/ 2147483647 w 127"/>
                      <a:gd name="T73" fmla="*/ 2147483647 h 208"/>
                      <a:gd name="T74" fmla="*/ 2147483647 w 127"/>
                      <a:gd name="T75" fmla="*/ 2147483647 h 208"/>
                      <a:gd name="T76" fmla="*/ 0 w 127"/>
                      <a:gd name="T77" fmla="*/ 2147483647 h 20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208"/>
                      <a:gd name="T119" fmla="*/ 127 w 127"/>
                      <a:gd name="T120" fmla="*/ 208 h 20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208">
                        <a:moveTo>
                          <a:pt x="6" y="158"/>
                        </a:moveTo>
                        <a:lnTo>
                          <a:pt x="6" y="148"/>
                        </a:lnTo>
                        <a:lnTo>
                          <a:pt x="8" y="140"/>
                        </a:lnTo>
                        <a:lnTo>
                          <a:pt x="10" y="136"/>
                        </a:lnTo>
                        <a:lnTo>
                          <a:pt x="14" y="128"/>
                        </a:lnTo>
                        <a:lnTo>
                          <a:pt x="20" y="124"/>
                        </a:lnTo>
                        <a:lnTo>
                          <a:pt x="26" y="120"/>
                        </a:lnTo>
                        <a:lnTo>
                          <a:pt x="32" y="116"/>
                        </a:lnTo>
                        <a:lnTo>
                          <a:pt x="38" y="114"/>
                        </a:lnTo>
                        <a:lnTo>
                          <a:pt x="40" y="122"/>
                        </a:lnTo>
                        <a:lnTo>
                          <a:pt x="42" y="124"/>
                        </a:lnTo>
                        <a:lnTo>
                          <a:pt x="44" y="126"/>
                        </a:lnTo>
                        <a:lnTo>
                          <a:pt x="48" y="124"/>
                        </a:lnTo>
                        <a:lnTo>
                          <a:pt x="52" y="120"/>
                        </a:lnTo>
                        <a:lnTo>
                          <a:pt x="56" y="110"/>
                        </a:lnTo>
                        <a:lnTo>
                          <a:pt x="61" y="98"/>
                        </a:lnTo>
                        <a:lnTo>
                          <a:pt x="63" y="88"/>
                        </a:lnTo>
                        <a:lnTo>
                          <a:pt x="65" y="88"/>
                        </a:lnTo>
                        <a:lnTo>
                          <a:pt x="67" y="86"/>
                        </a:lnTo>
                        <a:lnTo>
                          <a:pt x="69" y="84"/>
                        </a:lnTo>
                        <a:lnTo>
                          <a:pt x="71" y="82"/>
                        </a:lnTo>
                        <a:lnTo>
                          <a:pt x="75" y="72"/>
                        </a:lnTo>
                        <a:lnTo>
                          <a:pt x="81" y="60"/>
                        </a:lnTo>
                        <a:lnTo>
                          <a:pt x="85" y="50"/>
                        </a:lnTo>
                        <a:lnTo>
                          <a:pt x="89" y="36"/>
                        </a:lnTo>
                        <a:lnTo>
                          <a:pt x="93" y="36"/>
                        </a:lnTo>
                        <a:lnTo>
                          <a:pt x="97" y="36"/>
                        </a:lnTo>
                        <a:lnTo>
                          <a:pt x="99" y="20"/>
                        </a:lnTo>
                        <a:lnTo>
                          <a:pt x="95" y="16"/>
                        </a:lnTo>
                        <a:lnTo>
                          <a:pt x="93" y="12"/>
                        </a:lnTo>
                        <a:lnTo>
                          <a:pt x="89" y="0"/>
                        </a:lnTo>
                        <a:lnTo>
                          <a:pt x="91" y="2"/>
                        </a:lnTo>
                        <a:lnTo>
                          <a:pt x="93" y="0"/>
                        </a:lnTo>
                        <a:lnTo>
                          <a:pt x="97" y="6"/>
                        </a:lnTo>
                        <a:lnTo>
                          <a:pt x="103" y="14"/>
                        </a:lnTo>
                        <a:lnTo>
                          <a:pt x="107" y="20"/>
                        </a:lnTo>
                        <a:lnTo>
                          <a:pt x="109" y="26"/>
                        </a:lnTo>
                        <a:lnTo>
                          <a:pt x="107" y="44"/>
                        </a:lnTo>
                        <a:lnTo>
                          <a:pt x="109" y="50"/>
                        </a:lnTo>
                        <a:lnTo>
                          <a:pt x="109" y="54"/>
                        </a:lnTo>
                        <a:lnTo>
                          <a:pt x="117" y="60"/>
                        </a:lnTo>
                        <a:lnTo>
                          <a:pt x="99" y="60"/>
                        </a:lnTo>
                        <a:lnTo>
                          <a:pt x="93" y="62"/>
                        </a:lnTo>
                        <a:lnTo>
                          <a:pt x="91" y="64"/>
                        </a:lnTo>
                        <a:lnTo>
                          <a:pt x="89" y="66"/>
                        </a:lnTo>
                        <a:lnTo>
                          <a:pt x="93" y="70"/>
                        </a:lnTo>
                        <a:lnTo>
                          <a:pt x="101" y="78"/>
                        </a:lnTo>
                        <a:lnTo>
                          <a:pt x="111" y="88"/>
                        </a:lnTo>
                        <a:lnTo>
                          <a:pt x="115" y="96"/>
                        </a:lnTo>
                        <a:lnTo>
                          <a:pt x="117" y="106"/>
                        </a:lnTo>
                        <a:lnTo>
                          <a:pt x="113" y="110"/>
                        </a:lnTo>
                        <a:lnTo>
                          <a:pt x="107" y="116"/>
                        </a:lnTo>
                        <a:lnTo>
                          <a:pt x="101" y="126"/>
                        </a:lnTo>
                        <a:lnTo>
                          <a:pt x="99" y="136"/>
                        </a:lnTo>
                        <a:lnTo>
                          <a:pt x="99" y="144"/>
                        </a:lnTo>
                        <a:lnTo>
                          <a:pt x="101" y="154"/>
                        </a:lnTo>
                        <a:lnTo>
                          <a:pt x="109" y="168"/>
                        </a:lnTo>
                        <a:lnTo>
                          <a:pt x="119" y="182"/>
                        </a:lnTo>
                        <a:lnTo>
                          <a:pt x="127" y="194"/>
                        </a:lnTo>
                        <a:lnTo>
                          <a:pt x="127" y="208"/>
                        </a:lnTo>
                        <a:lnTo>
                          <a:pt x="121" y="208"/>
                        </a:lnTo>
                        <a:lnTo>
                          <a:pt x="111" y="208"/>
                        </a:lnTo>
                        <a:lnTo>
                          <a:pt x="107" y="206"/>
                        </a:lnTo>
                        <a:lnTo>
                          <a:pt x="103" y="204"/>
                        </a:lnTo>
                        <a:lnTo>
                          <a:pt x="81" y="204"/>
                        </a:lnTo>
                        <a:lnTo>
                          <a:pt x="81" y="202"/>
                        </a:lnTo>
                        <a:lnTo>
                          <a:pt x="46" y="200"/>
                        </a:lnTo>
                        <a:lnTo>
                          <a:pt x="46" y="204"/>
                        </a:lnTo>
                        <a:lnTo>
                          <a:pt x="22" y="202"/>
                        </a:lnTo>
                        <a:lnTo>
                          <a:pt x="24" y="198"/>
                        </a:lnTo>
                        <a:lnTo>
                          <a:pt x="24" y="188"/>
                        </a:lnTo>
                        <a:lnTo>
                          <a:pt x="22" y="182"/>
                        </a:lnTo>
                        <a:lnTo>
                          <a:pt x="22" y="174"/>
                        </a:lnTo>
                        <a:lnTo>
                          <a:pt x="24" y="168"/>
                        </a:lnTo>
                        <a:lnTo>
                          <a:pt x="14" y="166"/>
                        </a:lnTo>
                        <a:lnTo>
                          <a:pt x="10" y="164"/>
                        </a:lnTo>
                        <a:lnTo>
                          <a:pt x="6" y="160"/>
                        </a:lnTo>
                        <a:lnTo>
                          <a:pt x="0" y="158"/>
                        </a:lnTo>
                        <a:lnTo>
                          <a:pt x="6" y="1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4" name="íśḷiḑé">
                    <a:extLst>
                      <a:ext uri="{FF2B5EF4-FFF2-40B4-BE49-F238E27FC236}">
                        <a16:creationId xmlns="" xmlns:a16="http://schemas.microsoft.com/office/drawing/2014/main" id="{18A5E586-9AE3-4D7E-A2C2-0F72D75CF60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500" y="3793417"/>
                    <a:ext cx="155625" cy="184939"/>
                  </a:xfrm>
                  <a:custGeom>
                    <a:avLst/>
                    <a:gdLst>
                      <a:gd name="T0" fmla="*/ 2147483647 w 89"/>
                      <a:gd name="T1" fmla="*/ 2147483647 h 110"/>
                      <a:gd name="T2" fmla="*/ 2147483647 w 89"/>
                      <a:gd name="T3" fmla="*/ 2147483647 h 110"/>
                      <a:gd name="T4" fmla="*/ 2147483647 w 89"/>
                      <a:gd name="T5" fmla="*/ 2147483647 h 110"/>
                      <a:gd name="T6" fmla="*/ 2147483647 w 89"/>
                      <a:gd name="T7" fmla="*/ 2147483647 h 110"/>
                      <a:gd name="T8" fmla="*/ 2147483647 w 89"/>
                      <a:gd name="T9" fmla="*/ 2147483647 h 110"/>
                      <a:gd name="T10" fmla="*/ 2147483647 w 89"/>
                      <a:gd name="T11" fmla="*/ 2147483647 h 110"/>
                      <a:gd name="T12" fmla="*/ 0 w 89"/>
                      <a:gd name="T13" fmla="*/ 2147483647 h 110"/>
                      <a:gd name="T14" fmla="*/ 0 w 89"/>
                      <a:gd name="T15" fmla="*/ 2147483647 h 110"/>
                      <a:gd name="T16" fmla="*/ 2147483647 w 89"/>
                      <a:gd name="T17" fmla="*/ 2147483647 h 110"/>
                      <a:gd name="T18" fmla="*/ 2147483647 w 89"/>
                      <a:gd name="T19" fmla="*/ 2147483647 h 110"/>
                      <a:gd name="T20" fmla="*/ 2147483647 w 89"/>
                      <a:gd name="T21" fmla="*/ 2147483647 h 110"/>
                      <a:gd name="T22" fmla="*/ 2147483647 w 89"/>
                      <a:gd name="T23" fmla="*/ 2147483647 h 110"/>
                      <a:gd name="T24" fmla="*/ 2147483647 w 89"/>
                      <a:gd name="T25" fmla="*/ 2147483647 h 110"/>
                      <a:gd name="T26" fmla="*/ 2147483647 w 89"/>
                      <a:gd name="T27" fmla="*/ 2147483647 h 110"/>
                      <a:gd name="T28" fmla="*/ 2147483647 w 89"/>
                      <a:gd name="T29" fmla="*/ 2147483647 h 110"/>
                      <a:gd name="T30" fmla="*/ 2147483647 w 89"/>
                      <a:gd name="T31" fmla="*/ 2147483647 h 110"/>
                      <a:gd name="T32" fmla="*/ 2147483647 w 89"/>
                      <a:gd name="T33" fmla="*/ 2147483647 h 110"/>
                      <a:gd name="T34" fmla="*/ 2147483647 w 89"/>
                      <a:gd name="T35" fmla="*/ 2147483647 h 110"/>
                      <a:gd name="T36" fmla="*/ 2147483647 w 89"/>
                      <a:gd name="T37" fmla="*/ 2147483647 h 110"/>
                      <a:gd name="T38" fmla="*/ 2147483647 w 89"/>
                      <a:gd name="T39" fmla="*/ 2147483647 h 110"/>
                      <a:gd name="T40" fmla="*/ 2147483647 w 89"/>
                      <a:gd name="T41" fmla="*/ 2147483647 h 110"/>
                      <a:gd name="T42" fmla="*/ 2147483647 w 89"/>
                      <a:gd name="T43" fmla="*/ 2147483647 h 110"/>
                      <a:gd name="T44" fmla="*/ 2147483647 w 89"/>
                      <a:gd name="T45" fmla="*/ 2147483647 h 110"/>
                      <a:gd name="T46" fmla="*/ 2147483647 w 89"/>
                      <a:gd name="T47" fmla="*/ 2147483647 h 110"/>
                      <a:gd name="T48" fmla="*/ 2147483647 w 89"/>
                      <a:gd name="T49" fmla="*/ 2147483647 h 110"/>
                      <a:gd name="T50" fmla="*/ 2147483647 w 89"/>
                      <a:gd name="T51" fmla="*/ 2147483647 h 110"/>
                      <a:gd name="T52" fmla="*/ 2147483647 w 89"/>
                      <a:gd name="T53" fmla="*/ 2147483647 h 110"/>
                      <a:gd name="T54" fmla="*/ 2147483647 w 89"/>
                      <a:gd name="T55" fmla="*/ 2147483647 h 110"/>
                      <a:gd name="T56" fmla="*/ 2147483647 w 89"/>
                      <a:gd name="T57" fmla="*/ 2147483647 h 110"/>
                      <a:gd name="T58" fmla="*/ 2147483647 w 89"/>
                      <a:gd name="T59" fmla="*/ 2147483647 h 110"/>
                      <a:gd name="T60" fmla="*/ 2147483647 w 89"/>
                      <a:gd name="T61" fmla="*/ 2147483647 h 110"/>
                      <a:gd name="T62" fmla="*/ 2147483647 w 89"/>
                      <a:gd name="T63" fmla="*/ 2147483647 h 110"/>
                      <a:gd name="T64" fmla="*/ 2147483647 w 89"/>
                      <a:gd name="T65" fmla="*/ 2147483647 h 110"/>
                      <a:gd name="T66" fmla="*/ 2147483647 w 89"/>
                      <a:gd name="T67" fmla="*/ 2147483647 h 110"/>
                      <a:gd name="T68" fmla="*/ 2147483647 w 89"/>
                      <a:gd name="T69" fmla="*/ 2147483647 h 110"/>
                      <a:gd name="T70" fmla="*/ 2147483647 w 89"/>
                      <a:gd name="T71" fmla="*/ 2147483647 h 110"/>
                      <a:gd name="T72" fmla="*/ 2147483647 w 89"/>
                      <a:gd name="T73" fmla="*/ 2147483647 h 110"/>
                      <a:gd name="T74" fmla="*/ 2147483647 w 89"/>
                      <a:gd name="T75" fmla="*/ 2147483647 h 110"/>
                      <a:gd name="T76" fmla="*/ 2147483647 w 89"/>
                      <a:gd name="T77" fmla="*/ 2147483647 h 110"/>
                      <a:gd name="T78" fmla="*/ 2147483647 w 89"/>
                      <a:gd name="T79" fmla="*/ 2147483647 h 110"/>
                      <a:gd name="T80" fmla="*/ 2147483647 w 89"/>
                      <a:gd name="T81" fmla="*/ 2147483647 h 110"/>
                      <a:gd name="T82" fmla="*/ 2147483647 w 89"/>
                      <a:gd name="T83" fmla="*/ 2147483647 h 110"/>
                      <a:gd name="T84" fmla="*/ 2147483647 w 89"/>
                      <a:gd name="T85" fmla="*/ 2147483647 h 110"/>
                      <a:gd name="T86" fmla="*/ 2147483647 w 89"/>
                      <a:gd name="T87" fmla="*/ 2147483647 h 110"/>
                      <a:gd name="T88" fmla="*/ 2147483647 w 89"/>
                      <a:gd name="T89" fmla="*/ 2147483647 h 110"/>
                      <a:gd name="T90" fmla="*/ 2147483647 w 89"/>
                      <a:gd name="T91" fmla="*/ 2147483647 h 110"/>
                      <a:gd name="T92" fmla="*/ 2147483647 w 89"/>
                      <a:gd name="T93" fmla="*/ 2147483647 h 110"/>
                      <a:gd name="T94" fmla="*/ 2147483647 w 89"/>
                      <a:gd name="T95" fmla="*/ 2147483647 h 110"/>
                      <a:gd name="T96" fmla="*/ 2147483647 w 89"/>
                      <a:gd name="T97" fmla="*/ 2147483647 h 110"/>
                      <a:gd name="T98" fmla="*/ 2147483647 w 89"/>
                      <a:gd name="T99" fmla="*/ 2147483647 h 110"/>
                      <a:gd name="T100" fmla="*/ 2147483647 w 89"/>
                      <a:gd name="T101" fmla="*/ 0 h 110"/>
                      <a:gd name="T102" fmla="*/ 2147483647 w 89"/>
                      <a:gd name="T103" fmla="*/ 2147483647 h 11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9"/>
                      <a:gd name="T157" fmla="*/ 0 h 110"/>
                      <a:gd name="T158" fmla="*/ 89 w 89"/>
                      <a:gd name="T159" fmla="*/ 110 h 11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9" h="110">
                        <a:moveTo>
                          <a:pt x="36" y="24"/>
                        </a:moveTo>
                        <a:lnTo>
                          <a:pt x="26" y="24"/>
                        </a:lnTo>
                        <a:lnTo>
                          <a:pt x="20" y="24"/>
                        </a:lnTo>
                        <a:lnTo>
                          <a:pt x="8" y="22"/>
                        </a:lnTo>
                        <a:lnTo>
                          <a:pt x="2" y="44"/>
                        </a:lnTo>
                        <a:lnTo>
                          <a:pt x="2" y="50"/>
                        </a:lnTo>
                        <a:lnTo>
                          <a:pt x="0" y="58"/>
                        </a:lnTo>
                        <a:lnTo>
                          <a:pt x="0" y="70"/>
                        </a:lnTo>
                        <a:lnTo>
                          <a:pt x="4" y="76"/>
                        </a:lnTo>
                        <a:lnTo>
                          <a:pt x="8" y="82"/>
                        </a:lnTo>
                        <a:lnTo>
                          <a:pt x="14" y="88"/>
                        </a:lnTo>
                        <a:lnTo>
                          <a:pt x="30" y="100"/>
                        </a:lnTo>
                        <a:lnTo>
                          <a:pt x="34" y="104"/>
                        </a:lnTo>
                        <a:lnTo>
                          <a:pt x="38" y="110"/>
                        </a:lnTo>
                        <a:lnTo>
                          <a:pt x="42" y="108"/>
                        </a:lnTo>
                        <a:lnTo>
                          <a:pt x="44" y="106"/>
                        </a:lnTo>
                        <a:lnTo>
                          <a:pt x="46" y="104"/>
                        </a:lnTo>
                        <a:lnTo>
                          <a:pt x="44" y="100"/>
                        </a:lnTo>
                        <a:lnTo>
                          <a:pt x="42" y="98"/>
                        </a:lnTo>
                        <a:lnTo>
                          <a:pt x="42" y="96"/>
                        </a:lnTo>
                        <a:lnTo>
                          <a:pt x="44" y="90"/>
                        </a:lnTo>
                        <a:lnTo>
                          <a:pt x="46" y="88"/>
                        </a:lnTo>
                        <a:lnTo>
                          <a:pt x="55" y="84"/>
                        </a:lnTo>
                        <a:lnTo>
                          <a:pt x="55" y="80"/>
                        </a:lnTo>
                        <a:lnTo>
                          <a:pt x="59" y="76"/>
                        </a:lnTo>
                        <a:lnTo>
                          <a:pt x="63" y="78"/>
                        </a:lnTo>
                        <a:lnTo>
                          <a:pt x="65" y="82"/>
                        </a:lnTo>
                        <a:lnTo>
                          <a:pt x="67" y="86"/>
                        </a:lnTo>
                        <a:lnTo>
                          <a:pt x="71" y="88"/>
                        </a:lnTo>
                        <a:lnTo>
                          <a:pt x="75" y="86"/>
                        </a:lnTo>
                        <a:lnTo>
                          <a:pt x="79" y="84"/>
                        </a:lnTo>
                        <a:lnTo>
                          <a:pt x="81" y="86"/>
                        </a:lnTo>
                        <a:lnTo>
                          <a:pt x="83" y="86"/>
                        </a:lnTo>
                        <a:lnTo>
                          <a:pt x="85" y="84"/>
                        </a:lnTo>
                        <a:lnTo>
                          <a:pt x="85" y="80"/>
                        </a:lnTo>
                        <a:lnTo>
                          <a:pt x="87" y="74"/>
                        </a:lnTo>
                        <a:lnTo>
                          <a:pt x="87" y="52"/>
                        </a:lnTo>
                        <a:lnTo>
                          <a:pt x="83" y="50"/>
                        </a:lnTo>
                        <a:lnTo>
                          <a:pt x="83" y="46"/>
                        </a:lnTo>
                        <a:lnTo>
                          <a:pt x="81" y="44"/>
                        </a:lnTo>
                        <a:lnTo>
                          <a:pt x="81" y="40"/>
                        </a:lnTo>
                        <a:lnTo>
                          <a:pt x="83" y="36"/>
                        </a:lnTo>
                        <a:lnTo>
                          <a:pt x="83" y="32"/>
                        </a:lnTo>
                        <a:lnTo>
                          <a:pt x="87" y="30"/>
                        </a:lnTo>
                        <a:lnTo>
                          <a:pt x="89" y="26"/>
                        </a:lnTo>
                        <a:lnTo>
                          <a:pt x="87" y="20"/>
                        </a:lnTo>
                        <a:lnTo>
                          <a:pt x="83" y="18"/>
                        </a:lnTo>
                        <a:lnTo>
                          <a:pt x="77" y="18"/>
                        </a:lnTo>
                        <a:lnTo>
                          <a:pt x="69" y="18"/>
                        </a:lnTo>
                        <a:lnTo>
                          <a:pt x="71" y="2"/>
                        </a:lnTo>
                        <a:lnTo>
                          <a:pt x="36" y="0"/>
                        </a:lnTo>
                        <a:lnTo>
                          <a:pt x="36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5" name="iŝļíḓé">
                    <a:extLst>
                      <a:ext uri="{FF2B5EF4-FFF2-40B4-BE49-F238E27FC236}">
                        <a16:creationId xmlns="" xmlns:a16="http://schemas.microsoft.com/office/drawing/2014/main" id="{1296C30E-3C16-4EDF-82AD-5AD9C2255A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4983" y="3756989"/>
                    <a:ext cx="203828" cy="256394"/>
                  </a:xfrm>
                  <a:custGeom>
                    <a:avLst/>
                    <a:gdLst>
                      <a:gd name="T0" fmla="*/ 2147483647 w 117"/>
                      <a:gd name="T1" fmla="*/ 2147483647 h 154"/>
                      <a:gd name="T2" fmla="*/ 2147483647 w 117"/>
                      <a:gd name="T3" fmla="*/ 2147483647 h 154"/>
                      <a:gd name="T4" fmla="*/ 2147483647 w 117"/>
                      <a:gd name="T5" fmla="*/ 2147483647 h 154"/>
                      <a:gd name="T6" fmla="*/ 0 w 117"/>
                      <a:gd name="T7" fmla="*/ 2147483647 h 154"/>
                      <a:gd name="T8" fmla="*/ 2147483647 w 117"/>
                      <a:gd name="T9" fmla="*/ 2147483647 h 154"/>
                      <a:gd name="T10" fmla="*/ 2147483647 w 117"/>
                      <a:gd name="T11" fmla="*/ 2147483647 h 154"/>
                      <a:gd name="T12" fmla="*/ 2147483647 w 117"/>
                      <a:gd name="T13" fmla="*/ 2147483647 h 154"/>
                      <a:gd name="T14" fmla="*/ 2147483647 w 117"/>
                      <a:gd name="T15" fmla="*/ 2147483647 h 154"/>
                      <a:gd name="T16" fmla="*/ 2147483647 w 117"/>
                      <a:gd name="T17" fmla="*/ 2147483647 h 154"/>
                      <a:gd name="T18" fmla="*/ 2147483647 w 117"/>
                      <a:gd name="T19" fmla="*/ 2147483647 h 154"/>
                      <a:gd name="T20" fmla="*/ 2147483647 w 117"/>
                      <a:gd name="T21" fmla="*/ 2147483647 h 154"/>
                      <a:gd name="T22" fmla="*/ 2147483647 w 117"/>
                      <a:gd name="T23" fmla="*/ 2147483647 h 154"/>
                      <a:gd name="T24" fmla="*/ 2147483647 w 117"/>
                      <a:gd name="T25" fmla="*/ 2147483647 h 154"/>
                      <a:gd name="T26" fmla="*/ 2147483647 w 117"/>
                      <a:gd name="T27" fmla="*/ 2147483647 h 154"/>
                      <a:gd name="T28" fmla="*/ 2147483647 w 117"/>
                      <a:gd name="T29" fmla="*/ 2147483647 h 154"/>
                      <a:gd name="T30" fmla="*/ 2147483647 w 117"/>
                      <a:gd name="T31" fmla="*/ 2147483647 h 154"/>
                      <a:gd name="T32" fmla="*/ 2147483647 w 117"/>
                      <a:gd name="T33" fmla="*/ 2147483647 h 154"/>
                      <a:gd name="T34" fmla="*/ 2147483647 w 117"/>
                      <a:gd name="T35" fmla="*/ 2147483647 h 154"/>
                      <a:gd name="T36" fmla="*/ 2147483647 w 117"/>
                      <a:gd name="T37" fmla="*/ 2147483647 h 154"/>
                      <a:gd name="T38" fmla="*/ 2147483647 w 117"/>
                      <a:gd name="T39" fmla="*/ 2147483647 h 154"/>
                      <a:gd name="T40" fmla="*/ 2147483647 w 117"/>
                      <a:gd name="T41" fmla="*/ 2147483647 h 154"/>
                      <a:gd name="T42" fmla="*/ 2147483647 w 117"/>
                      <a:gd name="T43" fmla="*/ 2147483647 h 154"/>
                      <a:gd name="T44" fmla="*/ 2147483647 w 117"/>
                      <a:gd name="T45" fmla="*/ 2147483647 h 154"/>
                      <a:gd name="T46" fmla="*/ 2147483647 w 117"/>
                      <a:gd name="T47" fmla="*/ 2147483647 h 154"/>
                      <a:gd name="T48" fmla="*/ 2147483647 w 117"/>
                      <a:gd name="T49" fmla="*/ 2147483647 h 154"/>
                      <a:gd name="T50" fmla="*/ 2147483647 w 117"/>
                      <a:gd name="T51" fmla="*/ 2147483647 h 154"/>
                      <a:gd name="T52" fmla="*/ 2147483647 w 117"/>
                      <a:gd name="T53" fmla="*/ 0 h 154"/>
                      <a:gd name="T54" fmla="*/ 2147483647 w 117"/>
                      <a:gd name="T55" fmla="*/ 2147483647 h 154"/>
                      <a:gd name="T56" fmla="*/ 2147483647 w 117"/>
                      <a:gd name="T57" fmla="*/ 2147483647 h 154"/>
                      <a:gd name="T58" fmla="*/ 2147483647 w 117"/>
                      <a:gd name="T59" fmla="*/ 2147483647 h 154"/>
                      <a:gd name="T60" fmla="*/ 2147483647 w 117"/>
                      <a:gd name="T61" fmla="*/ 2147483647 h 154"/>
                      <a:gd name="T62" fmla="*/ 2147483647 w 117"/>
                      <a:gd name="T63" fmla="*/ 2147483647 h 154"/>
                      <a:gd name="T64" fmla="*/ 2147483647 w 117"/>
                      <a:gd name="T65" fmla="*/ 2147483647 h 154"/>
                      <a:gd name="T66" fmla="*/ 2147483647 w 117"/>
                      <a:gd name="T67" fmla="*/ 2147483647 h 154"/>
                      <a:gd name="T68" fmla="*/ 2147483647 w 117"/>
                      <a:gd name="T69" fmla="*/ 2147483647 h 154"/>
                      <a:gd name="T70" fmla="*/ 2147483647 w 117"/>
                      <a:gd name="T71" fmla="*/ 2147483647 h 154"/>
                      <a:gd name="T72" fmla="*/ 2147483647 w 117"/>
                      <a:gd name="T73" fmla="*/ 2147483647 h 154"/>
                      <a:gd name="T74" fmla="*/ 2147483647 w 117"/>
                      <a:gd name="T75" fmla="*/ 2147483647 h 154"/>
                      <a:gd name="T76" fmla="*/ 2147483647 w 117"/>
                      <a:gd name="T77" fmla="*/ 2147483647 h 154"/>
                      <a:gd name="T78" fmla="*/ 2147483647 w 117"/>
                      <a:gd name="T79" fmla="*/ 2147483647 h 154"/>
                      <a:gd name="T80" fmla="*/ 2147483647 w 117"/>
                      <a:gd name="T81" fmla="*/ 2147483647 h 154"/>
                      <a:gd name="T82" fmla="*/ 2147483647 w 117"/>
                      <a:gd name="T83" fmla="*/ 2147483647 h 154"/>
                      <a:gd name="T84" fmla="*/ 2147483647 w 117"/>
                      <a:gd name="T85" fmla="*/ 2147483647 h 154"/>
                      <a:gd name="T86" fmla="*/ 2147483647 w 117"/>
                      <a:gd name="T87" fmla="*/ 2147483647 h 15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17"/>
                      <a:gd name="T133" fmla="*/ 0 h 154"/>
                      <a:gd name="T134" fmla="*/ 117 w 117"/>
                      <a:gd name="T135" fmla="*/ 154 h 154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17" h="154">
                        <a:moveTo>
                          <a:pt x="27" y="150"/>
                        </a:moveTo>
                        <a:lnTo>
                          <a:pt x="27" y="148"/>
                        </a:lnTo>
                        <a:lnTo>
                          <a:pt x="25" y="146"/>
                        </a:lnTo>
                        <a:lnTo>
                          <a:pt x="21" y="148"/>
                        </a:lnTo>
                        <a:lnTo>
                          <a:pt x="17" y="150"/>
                        </a:lnTo>
                        <a:lnTo>
                          <a:pt x="13" y="154"/>
                        </a:lnTo>
                        <a:lnTo>
                          <a:pt x="4" y="136"/>
                        </a:lnTo>
                        <a:lnTo>
                          <a:pt x="0" y="132"/>
                        </a:lnTo>
                        <a:lnTo>
                          <a:pt x="4" y="130"/>
                        </a:lnTo>
                        <a:lnTo>
                          <a:pt x="6" y="128"/>
                        </a:lnTo>
                        <a:lnTo>
                          <a:pt x="8" y="126"/>
                        </a:lnTo>
                        <a:lnTo>
                          <a:pt x="6" y="122"/>
                        </a:lnTo>
                        <a:lnTo>
                          <a:pt x="4" y="120"/>
                        </a:lnTo>
                        <a:lnTo>
                          <a:pt x="4" y="118"/>
                        </a:lnTo>
                        <a:lnTo>
                          <a:pt x="6" y="112"/>
                        </a:lnTo>
                        <a:lnTo>
                          <a:pt x="8" y="110"/>
                        </a:lnTo>
                        <a:lnTo>
                          <a:pt x="17" y="106"/>
                        </a:lnTo>
                        <a:lnTo>
                          <a:pt x="17" y="102"/>
                        </a:lnTo>
                        <a:lnTo>
                          <a:pt x="21" y="98"/>
                        </a:lnTo>
                        <a:lnTo>
                          <a:pt x="25" y="100"/>
                        </a:lnTo>
                        <a:lnTo>
                          <a:pt x="27" y="104"/>
                        </a:lnTo>
                        <a:lnTo>
                          <a:pt x="29" y="108"/>
                        </a:lnTo>
                        <a:lnTo>
                          <a:pt x="33" y="110"/>
                        </a:lnTo>
                        <a:lnTo>
                          <a:pt x="37" y="108"/>
                        </a:lnTo>
                        <a:lnTo>
                          <a:pt x="41" y="106"/>
                        </a:lnTo>
                        <a:lnTo>
                          <a:pt x="43" y="108"/>
                        </a:lnTo>
                        <a:lnTo>
                          <a:pt x="45" y="108"/>
                        </a:lnTo>
                        <a:lnTo>
                          <a:pt x="47" y="106"/>
                        </a:lnTo>
                        <a:lnTo>
                          <a:pt x="47" y="102"/>
                        </a:lnTo>
                        <a:lnTo>
                          <a:pt x="49" y="96"/>
                        </a:lnTo>
                        <a:lnTo>
                          <a:pt x="49" y="74"/>
                        </a:lnTo>
                        <a:lnTo>
                          <a:pt x="45" y="72"/>
                        </a:lnTo>
                        <a:lnTo>
                          <a:pt x="45" y="68"/>
                        </a:lnTo>
                        <a:lnTo>
                          <a:pt x="43" y="66"/>
                        </a:lnTo>
                        <a:lnTo>
                          <a:pt x="43" y="62"/>
                        </a:lnTo>
                        <a:lnTo>
                          <a:pt x="45" y="58"/>
                        </a:lnTo>
                        <a:lnTo>
                          <a:pt x="45" y="54"/>
                        </a:lnTo>
                        <a:lnTo>
                          <a:pt x="49" y="52"/>
                        </a:lnTo>
                        <a:lnTo>
                          <a:pt x="51" y="48"/>
                        </a:lnTo>
                        <a:lnTo>
                          <a:pt x="49" y="42"/>
                        </a:lnTo>
                        <a:lnTo>
                          <a:pt x="45" y="40"/>
                        </a:lnTo>
                        <a:lnTo>
                          <a:pt x="39" y="40"/>
                        </a:lnTo>
                        <a:lnTo>
                          <a:pt x="31" y="40"/>
                        </a:lnTo>
                        <a:lnTo>
                          <a:pt x="33" y="26"/>
                        </a:lnTo>
                        <a:lnTo>
                          <a:pt x="55" y="26"/>
                        </a:lnTo>
                        <a:lnTo>
                          <a:pt x="59" y="28"/>
                        </a:lnTo>
                        <a:lnTo>
                          <a:pt x="63" y="30"/>
                        </a:lnTo>
                        <a:lnTo>
                          <a:pt x="73" y="30"/>
                        </a:lnTo>
                        <a:lnTo>
                          <a:pt x="79" y="30"/>
                        </a:lnTo>
                        <a:lnTo>
                          <a:pt x="79" y="16"/>
                        </a:lnTo>
                        <a:lnTo>
                          <a:pt x="83" y="10"/>
                        </a:lnTo>
                        <a:lnTo>
                          <a:pt x="87" y="4"/>
                        </a:lnTo>
                        <a:lnTo>
                          <a:pt x="93" y="0"/>
                        </a:lnTo>
                        <a:lnTo>
                          <a:pt x="103" y="0"/>
                        </a:lnTo>
                        <a:lnTo>
                          <a:pt x="113" y="0"/>
                        </a:lnTo>
                        <a:lnTo>
                          <a:pt x="113" y="2"/>
                        </a:lnTo>
                        <a:lnTo>
                          <a:pt x="115" y="4"/>
                        </a:lnTo>
                        <a:lnTo>
                          <a:pt x="115" y="6"/>
                        </a:lnTo>
                        <a:lnTo>
                          <a:pt x="117" y="10"/>
                        </a:lnTo>
                        <a:lnTo>
                          <a:pt x="115" y="20"/>
                        </a:lnTo>
                        <a:lnTo>
                          <a:pt x="111" y="34"/>
                        </a:lnTo>
                        <a:lnTo>
                          <a:pt x="99" y="64"/>
                        </a:lnTo>
                        <a:lnTo>
                          <a:pt x="99" y="68"/>
                        </a:lnTo>
                        <a:lnTo>
                          <a:pt x="99" y="70"/>
                        </a:lnTo>
                        <a:lnTo>
                          <a:pt x="101" y="74"/>
                        </a:lnTo>
                        <a:lnTo>
                          <a:pt x="99" y="78"/>
                        </a:lnTo>
                        <a:lnTo>
                          <a:pt x="97" y="82"/>
                        </a:lnTo>
                        <a:lnTo>
                          <a:pt x="93" y="84"/>
                        </a:lnTo>
                        <a:lnTo>
                          <a:pt x="89" y="88"/>
                        </a:lnTo>
                        <a:lnTo>
                          <a:pt x="85" y="92"/>
                        </a:lnTo>
                        <a:lnTo>
                          <a:pt x="83" y="102"/>
                        </a:lnTo>
                        <a:lnTo>
                          <a:pt x="79" y="106"/>
                        </a:lnTo>
                        <a:lnTo>
                          <a:pt x="75" y="108"/>
                        </a:lnTo>
                        <a:lnTo>
                          <a:pt x="75" y="122"/>
                        </a:lnTo>
                        <a:lnTo>
                          <a:pt x="71" y="134"/>
                        </a:lnTo>
                        <a:lnTo>
                          <a:pt x="69" y="142"/>
                        </a:lnTo>
                        <a:lnTo>
                          <a:pt x="65" y="148"/>
                        </a:lnTo>
                        <a:lnTo>
                          <a:pt x="61" y="150"/>
                        </a:lnTo>
                        <a:lnTo>
                          <a:pt x="55" y="150"/>
                        </a:lnTo>
                        <a:lnTo>
                          <a:pt x="51" y="150"/>
                        </a:lnTo>
                        <a:lnTo>
                          <a:pt x="49" y="150"/>
                        </a:lnTo>
                        <a:lnTo>
                          <a:pt x="49" y="146"/>
                        </a:lnTo>
                        <a:lnTo>
                          <a:pt x="45" y="146"/>
                        </a:lnTo>
                        <a:lnTo>
                          <a:pt x="43" y="146"/>
                        </a:lnTo>
                        <a:lnTo>
                          <a:pt x="41" y="148"/>
                        </a:lnTo>
                        <a:lnTo>
                          <a:pt x="39" y="150"/>
                        </a:lnTo>
                        <a:lnTo>
                          <a:pt x="35" y="150"/>
                        </a:lnTo>
                        <a:lnTo>
                          <a:pt x="33" y="150"/>
                        </a:lnTo>
                        <a:lnTo>
                          <a:pt x="27" y="1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6" name="íṩḷíḑe">
                    <a:extLst>
                      <a:ext uri="{FF2B5EF4-FFF2-40B4-BE49-F238E27FC236}">
                        <a16:creationId xmlns="" xmlns:a16="http://schemas.microsoft.com/office/drawing/2014/main" id="{39735359-C2E0-4AB4-BA76-8BD66F1721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4386064"/>
                    <a:ext cx="367716" cy="361473"/>
                  </a:xfrm>
                  <a:custGeom>
                    <a:avLst/>
                    <a:gdLst>
                      <a:gd name="T0" fmla="*/ 2147483647 w 211"/>
                      <a:gd name="T1" fmla="*/ 2147483647 h 216"/>
                      <a:gd name="T2" fmla="*/ 2147483647 w 211"/>
                      <a:gd name="T3" fmla="*/ 2147483647 h 216"/>
                      <a:gd name="T4" fmla="*/ 2147483647 w 211"/>
                      <a:gd name="T5" fmla="*/ 2147483647 h 216"/>
                      <a:gd name="T6" fmla="*/ 2147483647 w 211"/>
                      <a:gd name="T7" fmla="*/ 2147483647 h 216"/>
                      <a:gd name="T8" fmla="*/ 2147483647 w 211"/>
                      <a:gd name="T9" fmla="*/ 2147483647 h 216"/>
                      <a:gd name="T10" fmla="*/ 2147483647 w 211"/>
                      <a:gd name="T11" fmla="*/ 2147483647 h 216"/>
                      <a:gd name="T12" fmla="*/ 2147483647 w 211"/>
                      <a:gd name="T13" fmla="*/ 2147483647 h 216"/>
                      <a:gd name="T14" fmla="*/ 2147483647 w 211"/>
                      <a:gd name="T15" fmla="*/ 2147483647 h 216"/>
                      <a:gd name="T16" fmla="*/ 2147483647 w 211"/>
                      <a:gd name="T17" fmla="*/ 0 h 216"/>
                      <a:gd name="T18" fmla="*/ 2147483647 w 211"/>
                      <a:gd name="T19" fmla="*/ 0 h 216"/>
                      <a:gd name="T20" fmla="*/ 2147483647 w 211"/>
                      <a:gd name="T21" fmla="*/ 2147483647 h 216"/>
                      <a:gd name="T22" fmla="*/ 2147483647 w 211"/>
                      <a:gd name="T23" fmla="*/ 2147483647 h 216"/>
                      <a:gd name="T24" fmla="*/ 0 w 211"/>
                      <a:gd name="T25" fmla="*/ 0 h 216"/>
                      <a:gd name="T26" fmla="*/ 2147483647 w 211"/>
                      <a:gd name="T27" fmla="*/ 2147483647 h 216"/>
                      <a:gd name="T28" fmla="*/ 2147483647 w 211"/>
                      <a:gd name="T29" fmla="*/ 2147483647 h 216"/>
                      <a:gd name="T30" fmla="*/ 2147483647 w 211"/>
                      <a:gd name="T31" fmla="*/ 2147483647 h 216"/>
                      <a:gd name="T32" fmla="*/ 2147483647 w 211"/>
                      <a:gd name="T33" fmla="*/ 2147483647 h 216"/>
                      <a:gd name="T34" fmla="*/ 2147483647 w 211"/>
                      <a:gd name="T35" fmla="*/ 2147483647 h 216"/>
                      <a:gd name="T36" fmla="*/ 2147483647 w 211"/>
                      <a:gd name="T37" fmla="*/ 2147483647 h 216"/>
                      <a:gd name="T38" fmla="*/ 2147483647 w 211"/>
                      <a:gd name="T39" fmla="*/ 2147483647 h 216"/>
                      <a:gd name="T40" fmla="*/ 2147483647 w 211"/>
                      <a:gd name="T41" fmla="*/ 2147483647 h 216"/>
                      <a:gd name="T42" fmla="*/ 2147483647 w 211"/>
                      <a:gd name="T43" fmla="*/ 2147483647 h 216"/>
                      <a:gd name="T44" fmla="*/ 2147483647 w 211"/>
                      <a:gd name="T45" fmla="*/ 2147483647 h 216"/>
                      <a:gd name="T46" fmla="*/ 2147483647 w 211"/>
                      <a:gd name="T47" fmla="*/ 2147483647 h 216"/>
                      <a:gd name="T48" fmla="*/ 2147483647 w 211"/>
                      <a:gd name="T49" fmla="*/ 2147483647 h 216"/>
                      <a:gd name="T50" fmla="*/ 2147483647 w 211"/>
                      <a:gd name="T51" fmla="*/ 2147483647 h 216"/>
                      <a:gd name="T52" fmla="*/ 2147483647 w 211"/>
                      <a:gd name="T53" fmla="*/ 2147483647 h 216"/>
                      <a:gd name="T54" fmla="*/ 2147483647 w 211"/>
                      <a:gd name="T55" fmla="*/ 2147483647 h 216"/>
                      <a:gd name="T56" fmla="*/ 2147483647 w 211"/>
                      <a:gd name="T57" fmla="*/ 2147483647 h 216"/>
                      <a:gd name="T58" fmla="*/ 2147483647 w 211"/>
                      <a:gd name="T59" fmla="*/ 2147483647 h 216"/>
                      <a:gd name="T60" fmla="*/ 2147483647 w 211"/>
                      <a:gd name="T61" fmla="*/ 2147483647 h 216"/>
                      <a:gd name="T62" fmla="*/ 2147483647 w 211"/>
                      <a:gd name="T63" fmla="*/ 2147483647 h 216"/>
                      <a:gd name="T64" fmla="*/ 2147483647 w 211"/>
                      <a:gd name="T65" fmla="*/ 2147483647 h 216"/>
                      <a:gd name="T66" fmla="*/ 2147483647 w 211"/>
                      <a:gd name="T67" fmla="*/ 2147483647 h 216"/>
                      <a:gd name="T68" fmla="*/ 2147483647 w 211"/>
                      <a:gd name="T69" fmla="*/ 2147483647 h 216"/>
                      <a:gd name="T70" fmla="*/ 2147483647 w 211"/>
                      <a:gd name="T71" fmla="*/ 2147483647 h 216"/>
                      <a:gd name="T72" fmla="*/ 2147483647 w 211"/>
                      <a:gd name="T73" fmla="*/ 2147483647 h 216"/>
                      <a:gd name="T74" fmla="*/ 2147483647 w 211"/>
                      <a:gd name="T75" fmla="*/ 2147483647 h 216"/>
                      <a:gd name="T76" fmla="*/ 2147483647 w 211"/>
                      <a:gd name="T77" fmla="*/ 2147483647 h 216"/>
                      <a:gd name="T78" fmla="*/ 2147483647 w 211"/>
                      <a:gd name="T79" fmla="*/ 2147483647 h 216"/>
                      <a:gd name="T80" fmla="*/ 2147483647 w 211"/>
                      <a:gd name="T81" fmla="*/ 2147483647 h 216"/>
                      <a:gd name="T82" fmla="*/ 2147483647 w 211"/>
                      <a:gd name="T83" fmla="*/ 2147483647 h 216"/>
                      <a:gd name="T84" fmla="*/ 2147483647 w 211"/>
                      <a:gd name="T85" fmla="*/ 2147483647 h 216"/>
                      <a:gd name="T86" fmla="*/ 2147483647 w 211"/>
                      <a:gd name="T87" fmla="*/ 2147483647 h 216"/>
                      <a:gd name="T88" fmla="*/ 2147483647 w 211"/>
                      <a:gd name="T89" fmla="*/ 2147483647 h 216"/>
                      <a:gd name="T90" fmla="*/ 2147483647 w 211"/>
                      <a:gd name="T91" fmla="*/ 2147483647 h 216"/>
                      <a:gd name="T92" fmla="*/ 2147483647 w 211"/>
                      <a:gd name="T93" fmla="*/ 2147483647 h 216"/>
                      <a:gd name="T94" fmla="*/ 2147483647 w 211"/>
                      <a:gd name="T95" fmla="*/ 2147483647 h 216"/>
                      <a:gd name="T96" fmla="*/ 2147483647 w 211"/>
                      <a:gd name="T97" fmla="*/ 2147483647 h 216"/>
                      <a:gd name="T98" fmla="*/ 2147483647 w 211"/>
                      <a:gd name="T99" fmla="*/ 2147483647 h 216"/>
                      <a:gd name="T100" fmla="*/ 2147483647 w 211"/>
                      <a:gd name="T101" fmla="*/ 2147483647 h 216"/>
                      <a:gd name="T102" fmla="*/ 2147483647 w 211"/>
                      <a:gd name="T103" fmla="*/ 2147483647 h 216"/>
                      <a:gd name="T104" fmla="*/ 2147483647 w 211"/>
                      <a:gd name="T105" fmla="*/ 2147483647 h 216"/>
                      <a:gd name="T106" fmla="*/ 2147483647 w 211"/>
                      <a:gd name="T107" fmla="*/ 2147483647 h 216"/>
                      <a:gd name="T108" fmla="*/ 2147483647 w 211"/>
                      <a:gd name="T109" fmla="*/ 2147483647 h 216"/>
                      <a:gd name="T110" fmla="*/ 2147483647 w 211"/>
                      <a:gd name="T111" fmla="*/ 2147483647 h 2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11"/>
                      <a:gd name="T169" fmla="*/ 0 h 216"/>
                      <a:gd name="T170" fmla="*/ 211 w 211"/>
                      <a:gd name="T171" fmla="*/ 216 h 2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11" h="216">
                        <a:moveTo>
                          <a:pt x="181" y="8"/>
                        </a:moveTo>
                        <a:lnTo>
                          <a:pt x="159" y="16"/>
                        </a:lnTo>
                        <a:lnTo>
                          <a:pt x="117" y="16"/>
                        </a:lnTo>
                        <a:lnTo>
                          <a:pt x="107" y="12"/>
                        </a:lnTo>
                        <a:lnTo>
                          <a:pt x="105" y="10"/>
                        </a:lnTo>
                        <a:lnTo>
                          <a:pt x="101" y="6"/>
                        </a:lnTo>
                        <a:lnTo>
                          <a:pt x="33" y="6"/>
                        </a:lnTo>
                        <a:lnTo>
                          <a:pt x="27" y="2"/>
                        </a:lnTo>
                        <a:lnTo>
                          <a:pt x="25" y="0"/>
                        </a:lnTo>
                        <a:lnTo>
                          <a:pt x="21" y="0"/>
                        </a:lnTo>
                        <a:lnTo>
                          <a:pt x="11" y="2"/>
                        </a:lnTo>
                        <a:lnTo>
                          <a:pt x="4" y="2"/>
                        </a:lnTo>
                        <a:lnTo>
                          <a:pt x="0" y="0"/>
                        </a:lnTo>
                        <a:lnTo>
                          <a:pt x="2" y="16"/>
                        </a:lnTo>
                        <a:lnTo>
                          <a:pt x="7" y="30"/>
                        </a:lnTo>
                        <a:lnTo>
                          <a:pt x="13" y="42"/>
                        </a:lnTo>
                        <a:lnTo>
                          <a:pt x="21" y="54"/>
                        </a:lnTo>
                        <a:lnTo>
                          <a:pt x="29" y="66"/>
                        </a:lnTo>
                        <a:lnTo>
                          <a:pt x="37" y="76"/>
                        </a:lnTo>
                        <a:lnTo>
                          <a:pt x="39" y="90"/>
                        </a:lnTo>
                        <a:lnTo>
                          <a:pt x="41" y="104"/>
                        </a:lnTo>
                        <a:lnTo>
                          <a:pt x="41" y="126"/>
                        </a:lnTo>
                        <a:lnTo>
                          <a:pt x="43" y="152"/>
                        </a:lnTo>
                        <a:lnTo>
                          <a:pt x="45" y="174"/>
                        </a:lnTo>
                        <a:lnTo>
                          <a:pt x="49" y="184"/>
                        </a:lnTo>
                        <a:lnTo>
                          <a:pt x="53" y="194"/>
                        </a:lnTo>
                        <a:lnTo>
                          <a:pt x="61" y="204"/>
                        </a:lnTo>
                        <a:lnTo>
                          <a:pt x="69" y="212"/>
                        </a:lnTo>
                        <a:lnTo>
                          <a:pt x="73" y="208"/>
                        </a:lnTo>
                        <a:lnTo>
                          <a:pt x="75" y="204"/>
                        </a:lnTo>
                        <a:lnTo>
                          <a:pt x="79" y="204"/>
                        </a:lnTo>
                        <a:lnTo>
                          <a:pt x="83" y="210"/>
                        </a:lnTo>
                        <a:lnTo>
                          <a:pt x="89" y="214"/>
                        </a:lnTo>
                        <a:lnTo>
                          <a:pt x="93" y="216"/>
                        </a:lnTo>
                        <a:lnTo>
                          <a:pt x="101" y="216"/>
                        </a:lnTo>
                        <a:lnTo>
                          <a:pt x="111" y="216"/>
                        </a:lnTo>
                        <a:lnTo>
                          <a:pt x="117" y="212"/>
                        </a:lnTo>
                        <a:lnTo>
                          <a:pt x="121" y="208"/>
                        </a:lnTo>
                        <a:lnTo>
                          <a:pt x="125" y="206"/>
                        </a:lnTo>
                        <a:lnTo>
                          <a:pt x="123" y="144"/>
                        </a:lnTo>
                        <a:lnTo>
                          <a:pt x="123" y="90"/>
                        </a:lnTo>
                        <a:lnTo>
                          <a:pt x="143" y="90"/>
                        </a:lnTo>
                        <a:lnTo>
                          <a:pt x="143" y="22"/>
                        </a:lnTo>
                        <a:lnTo>
                          <a:pt x="165" y="20"/>
                        </a:lnTo>
                        <a:lnTo>
                          <a:pt x="183" y="18"/>
                        </a:lnTo>
                        <a:lnTo>
                          <a:pt x="187" y="24"/>
                        </a:lnTo>
                        <a:lnTo>
                          <a:pt x="201" y="18"/>
                        </a:lnTo>
                        <a:lnTo>
                          <a:pt x="205" y="14"/>
                        </a:lnTo>
                        <a:lnTo>
                          <a:pt x="211" y="12"/>
                        </a:lnTo>
                        <a:lnTo>
                          <a:pt x="205" y="8"/>
                        </a:lnTo>
                        <a:lnTo>
                          <a:pt x="201" y="6"/>
                        </a:lnTo>
                        <a:lnTo>
                          <a:pt x="193" y="8"/>
                        </a:lnTo>
                        <a:lnTo>
                          <a:pt x="187" y="10"/>
                        </a:lnTo>
                        <a:lnTo>
                          <a:pt x="183" y="8"/>
                        </a:lnTo>
                        <a:lnTo>
                          <a:pt x="181" y="6"/>
                        </a:lnTo>
                        <a:lnTo>
                          <a:pt x="181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7" name="îṡļîḍê">
                    <a:extLst>
                      <a:ext uri="{FF2B5EF4-FFF2-40B4-BE49-F238E27FC236}">
                        <a16:creationId xmlns="" xmlns:a16="http://schemas.microsoft.com/office/drawing/2014/main" id="{12B2EAA2-803C-4537-B8AC-7D7D56E80F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3314255"/>
                    <a:ext cx="184547" cy="165325"/>
                  </a:xfrm>
                  <a:custGeom>
                    <a:avLst/>
                    <a:gdLst>
                      <a:gd name="T0" fmla="*/ 2147483647 w 106"/>
                      <a:gd name="T1" fmla="*/ 0 h 98"/>
                      <a:gd name="T2" fmla="*/ 2147483647 w 106"/>
                      <a:gd name="T3" fmla="*/ 2147483647 h 98"/>
                      <a:gd name="T4" fmla="*/ 2147483647 w 106"/>
                      <a:gd name="T5" fmla="*/ 2147483647 h 98"/>
                      <a:gd name="T6" fmla="*/ 2147483647 w 106"/>
                      <a:gd name="T7" fmla="*/ 2147483647 h 98"/>
                      <a:gd name="T8" fmla="*/ 2147483647 w 106"/>
                      <a:gd name="T9" fmla="*/ 2147483647 h 98"/>
                      <a:gd name="T10" fmla="*/ 2147483647 w 106"/>
                      <a:gd name="T11" fmla="*/ 2147483647 h 98"/>
                      <a:gd name="T12" fmla="*/ 2147483647 w 106"/>
                      <a:gd name="T13" fmla="*/ 2147483647 h 98"/>
                      <a:gd name="T14" fmla="*/ 0 w 106"/>
                      <a:gd name="T15" fmla="*/ 2147483647 h 98"/>
                      <a:gd name="T16" fmla="*/ 0 w 106"/>
                      <a:gd name="T17" fmla="*/ 2147483647 h 98"/>
                      <a:gd name="T18" fmla="*/ 2147483647 w 106"/>
                      <a:gd name="T19" fmla="*/ 2147483647 h 98"/>
                      <a:gd name="T20" fmla="*/ 2147483647 w 106"/>
                      <a:gd name="T21" fmla="*/ 2147483647 h 98"/>
                      <a:gd name="T22" fmla="*/ 2147483647 w 106"/>
                      <a:gd name="T23" fmla="*/ 2147483647 h 98"/>
                      <a:gd name="T24" fmla="*/ 2147483647 w 106"/>
                      <a:gd name="T25" fmla="*/ 2147483647 h 98"/>
                      <a:gd name="T26" fmla="*/ 2147483647 w 106"/>
                      <a:gd name="T27" fmla="*/ 2147483647 h 98"/>
                      <a:gd name="T28" fmla="*/ 2147483647 w 106"/>
                      <a:gd name="T29" fmla="*/ 2147483647 h 98"/>
                      <a:gd name="T30" fmla="*/ 2147483647 w 106"/>
                      <a:gd name="T31" fmla="*/ 2147483647 h 98"/>
                      <a:gd name="T32" fmla="*/ 2147483647 w 106"/>
                      <a:gd name="T33" fmla="*/ 2147483647 h 98"/>
                      <a:gd name="T34" fmla="*/ 2147483647 w 106"/>
                      <a:gd name="T35" fmla="*/ 2147483647 h 98"/>
                      <a:gd name="T36" fmla="*/ 2147483647 w 106"/>
                      <a:gd name="T37" fmla="*/ 2147483647 h 98"/>
                      <a:gd name="T38" fmla="*/ 2147483647 w 106"/>
                      <a:gd name="T39" fmla="*/ 2147483647 h 98"/>
                      <a:gd name="T40" fmla="*/ 2147483647 w 106"/>
                      <a:gd name="T41" fmla="*/ 2147483647 h 98"/>
                      <a:gd name="T42" fmla="*/ 2147483647 w 106"/>
                      <a:gd name="T43" fmla="*/ 2147483647 h 98"/>
                      <a:gd name="T44" fmla="*/ 2147483647 w 106"/>
                      <a:gd name="T45" fmla="*/ 2147483647 h 98"/>
                      <a:gd name="T46" fmla="*/ 2147483647 w 106"/>
                      <a:gd name="T47" fmla="*/ 2147483647 h 98"/>
                      <a:gd name="T48" fmla="*/ 2147483647 w 106"/>
                      <a:gd name="T49" fmla="*/ 2147483647 h 98"/>
                      <a:gd name="T50" fmla="*/ 2147483647 w 106"/>
                      <a:gd name="T51" fmla="*/ 2147483647 h 98"/>
                      <a:gd name="T52" fmla="*/ 2147483647 w 106"/>
                      <a:gd name="T53" fmla="*/ 0 h 98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106"/>
                      <a:gd name="T82" fmla="*/ 0 h 98"/>
                      <a:gd name="T83" fmla="*/ 106 w 106"/>
                      <a:gd name="T84" fmla="*/ 98 h 98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106" h="98">
                        <a:moveTo>
                          <a:pt x="32" y="0"/>
                        </a:moveTo>
                        <a:lnTo>
                          <a:pt x="28" y="4"/>
                        </a:lnTo>
                        <a:lnTo>
                          <a:pt x="22" y="10"/>
                        </a:lnTo>
                        <a:lnTo>
                          <a:pt x="14" y="14"/>
                        </a:lnTo>
                        <a:lnTo>
                          <a:pt x="6" y="16"/>
                        </a:lnTo>
                        <a:lnTo>
                          <a:pt x="6" y="26"/>
                        </a:lnTo>
                        <a:lnTo>
                          <a:pt x="4" y="34"/>
                        </a:lnTo>
                        <a:lnTo>
                          <a:pt x="0" y="46"/>
                        </a:lnTo>
                        <a:lnTo>
                          <a:pt x="0" y="62"/>
                        </a:lnTo>
                        <a:lnTo>
                          <a:pt x="18" y="62"/>
                        </a:lnTo>
                        <a:lnTo>
                          <a:pt x="24" y="64"/>
                        </a:lnTo>
                        <a:lnTo>
                          <a:pt x="28" y="54"/>
                        </a:lnTo>
                        <a:lnTo>
                          <a:pt x="38" y="58"/>
                        </a:lnTo>
                        <a:lnTo>
                          <a:pt x="54" y="58"/>
                        </a:lnTo>
                        <a:lnTo>
                          <a:pt x="68" y="62"/>
                        </a:lnTo>
                        <a:lnTo>
                          <a:pt x="82" y="76"/>
                        </a:lnTo>
                        <a:lnTo>
                          <a:pt x="96" y="92"/>
                        </a:lnTo>
                        <a:lnTo>
                          <a:pt x="102" y="98"/>
                        </a:lnTo>
                        <a:lnTo>
                          <a:pt x="106" y="94"/>
                        </a:lnTo>
                        <a:lnTo>
                          <a:pt x="96" y="80"/>
                        </a:lnTo>
                        <a:lnTo>
                          <a:pt x="86" y="68"/>
                        </a:lnTo>
                        <a:lnTo>
                          <a:pt x="74" y="56"/>
                        </a:lnTo>
                        <a:lnTo>
                          <a:pt x="62" y="48"/>
                        </a:lnTo>
                        <a:lnTo>
                          <a:pt x="52" y="42"/>
                        </a:lnTo>
                        <a:lnTo>
                          <a:pt x="46" y="30"/>
                        </a:lnTo>
                        <a:lnTo>
                          <a:pt x="40" y="14"/>
                        </a:lnTo>
                        <a:lnTo>
                          <a:pt x="3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8" name="ïṣḷïďé">
                    <a:extLst>
                      <a:ext uri="{FF2B5EF4-FFF2-40B4-BE49-F238E27FC236}">
                        <a16:creationId xmlns="" xmlns:a16="http://schemas.microsoft.com/office/drawing/2014/main" id="{12829C8C-AC49-4E88-B71C-DFF73D1A55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2365" y="3443152"/>
                    <a:ext cx="81255" cy="19615"/>
                  </a:xfrm>
                  <a:custGeom>
                    <a:avLst/>
                    <a:gdLst>
                      <a:gd name="T0" fmla="*/ 2147483647 w 46"/>
                      <a:gd name="T1" fmla="*/ 2147483647 h 12"/>
                      <a:gd name="T2" fmla="*/ 2147483647 w 46"/>
                      <a:gd name="T3" fmla="*/ 2147483647 h 12"/>
                      <a:gd name="T4" fmla="*/ 2147483647 w 46"/>
                      <a:gd name="T5" fmla="*/ 2147483647 h 12"/>
                      <a:gd name="T6" fmla="*/ 2147483647 w 46"/>
                      <a:gd name="T7" fmla="*/ 2147483647 h 12"/>
                      <a:gd name="T8" fmla="*/ 2147483647 w 46"/>
                      <a:gd name="T9" fmla="*/ 2147483647 h 12"/>
                      <a:gd name="T10" fmla="*/ 2147483647 w 46"/>
                      <a:gd name="T11" fmla="*/ 0 h 12"/>
                      <a:gd name="T12" fmla="*/ 2147483647 w 46"/>
                      <a:gd name="T13" fmla="*/ 2147483647 h 12"/>
                      <a:gd name="T14" fmla="*/ 2147483647 w 46"/>
                      <a:gd name="T15" fmla="*/ 2147483647 h 12"/>
                      <a:gd name="T16" fmla="*/ 2147483647 w 46"/>
                      <a:gd name="T17" fmla="*/ 2147483647 h 12"/>
                      <a:gd name="T18" fmla="*/ 2147483647 w 46"/>
                      <a:gd name="T19" fmla="*/ 2147483647 h 12"/>
                      <a:gd name="T20" fmla="*/ 2147483647 w 46"/>
                      <a:gd name="T21" fmla="*/ 2147483647 h 12"/>
                      <a:gd name="T22" fmla="*/ 2147483647 w 46"/>
                      <a:gd name="T23" fmla="*/ 2147483647 h 12"/>
                      <a:gd name="T24" fmla="*/ 2147483647 w 46"/>
                      <a:gd name="T25" fmla="*/ 2147483647 h 12"/>
                      <a:gd name="T26" fmla="*/ 2147483647 w 46"/>
                      <a:gd name="T27" fmla="*/ 2147483647 h 12"/>
                      <a:gd name="T28" fmla="*/ 2147483647 w 46"/>
                      <a:gd name="T29" fmla="*/ 2147483647 h 12"/>
                      <a:gd name="T30" fmla="*/ 0 w 46"/>
                      <a:gd name="T31" fmla="*/ 2147483647 h 12"/>
                      <a:gd name="T32" fmla="*/ 2147483647 w 46"/>
                      <a:gd name="T33" fmla="*/ 2147483647 h 12"/>
                      <a:gd name="T34" fmla="*/ 2147483647 w 46"/>
                      <a:gd name="T35" fmla="*/ 2147483647 h 12"/>
                      <a:gd name="T36" fmla="*/ 2147483647 w 46"/>
                      <a:gd name="T37" fmla="*/ 2147483647 h 1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46"/>
                      <a:gd name="T58" fmla="*/ 0 h 12"/>
                      <a:gd name="T59" fmla="*/ 46 w 46"/>
                      <a:gd name="T60" fmla="*/ 12 h 1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46" h="12">
                        <a:moveTo>
                          <a:pt x="4" y="6"/>
                        </a:moveTo>
                        <a:lnTo>
                          <a:pt x="14" y="8"/>
                        </a:lnTo>
                        <a:lnTo>
                          <a:pt x="18" y="6"/>
                        </a:lnTo>
                        <a:lnTo>
                          <a:pt x="20" y="4"/>
                        </a:lnTo>
                        <a:lnTo>
                          <a:pt x="22" y="2"/>
                        </a:lnTo>
                        <a:lnTo>
                          <a:pt x="26" y="0"/>
                        </a:lnTo>
                        <a:lnTo>
                          <a:pt x="28" y="4"/>
                        </a:lnTo>
                        <a:lnTo>
                          <a:pt x="34" y="6"/>
                        </a:lnTo>
                        <a:lnTo>
                          <a:pt x="46" y="8"/>
                        </a:lnTo>
                        <a:lnTo>
                          <a:pt x="42" y="10"/>
                        </a:lnTo>
                        <a:lnTo>
                          <a:pt x="38" y="12"/>
                        </a:lnTo>
                        <a:lnTo>
                          <a:pt x="30" y="10"/>
                        </a:lnTo>
                        <a:lnTo>
                          <a:pt x="24" y="8"/>
                        </a:lnTo>
                        <a:lnTo>
                          <a:pt x="24" y="10"/>
                        </a:lnTo>
                        <a:lnTo>
                          <a:pt x="12" y="12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49" name="îŝľîḑê">
                    <a:extLst>
                      <a:ext uri="{FF2B5EF4-FFF2-40B4-BE49-F238E27FC236}">
                        <a16:creationId xmlns="" xmlns:a16="http://schemas.microsoft.com/office/drawing/2014/main" id="{8B4FE4AD-7CE6-40D4-A2B2-7EC8DF165E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7019" y="3999373"/>
                    <a:ext cx="24790" cy="37829"/>
                  </a:xfrm>
                  <a:custGeom>
                    <a:avLst/>
                    <a:gdLst>
                      <a:gd name="T0" fmla="*/ 2147483647 w 14"/>
                      <a:gd name="T1" fmla="*/ 2147483647 h 22"/>
                      <a:gd name="T2" fmla="*/ 0 w 14"/>
                      <a:gd name="T3" fmla="*/ 2147483647 h 22"/>
                      <a:gd name="T4" fmla="*/ 2147483647 w 14"/>
                      <a:gd name="T5" fmla="*/ 2147483647 h 22"/>
                      <a:gd name="T6" fmla="*/ 2147483647 w 14"/>
                      <a:gd name="T7" fmla="*/ 2147483647 h 22"/>
                      <a:gd name="T8" fmla="*/ 2147483647 w 14"/>
                      <a:gd name="T9" fmla="*/ 0 h 22"/>
                      <a:gd name="T10" fmla="*/ 2147483647 w 14"/>
                      <a:gd name="T11" fmla="*/ 2147483647 h 22"/>
                      <a:gd name="T12" fmla="*/ 2147483647 w 14"/>
                      <a:gd name="T13" fmla="*/ 2147483647 h 22"/>
                      <a:gd name="T14" fmla="*/ 2147483647 w 14"/>
                      <a:gd name="T15" fmla="*/ 2147483647 h 22"/>
                      <a:gd name="T16" fmla="*/ 2147483647 w 14"/>
                      <a:gd name="T17" fmla="*/ 2147483647 h 22"/>
                      <a:gd name="T18" fmla="*/ 2147483647 w 14"/>
                      <a:gd name="T19" fmla="*/ 2147483647 h 22"/>
                      <a:gd name="T20" fmla="*/ 2147483647 w 14"/>
                      <a:gd name="T21" fmla="*/ 2147483647 h 2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22"/>
                      <a:gd name="T35" fmla="*/ 14 w 14"/>
                      <a:gd name="T36" fmla="*/ 22 h 2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22">
                        <a:moveTo>
                          <a:pt x="6" y="22"/>
                        </a:moveTo>
                        <a:lnTo>
                          <a:pt x="0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4"/>
                        </a:lnTo>
                        <a:lnTo>
                          <a:pt x="10" y="6"/>
                        </a:lnTo>
                        <a:lnTo>
                          <a:pt x="8" y="10"/>
                        </a:lnTo>
                        <a:lnTo>
                          <a:pt x="8" y="20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0" name="íšḻiḋê">
                    <a:extLst>
                      <a:ext uri="{FF2B5EF4-FFF2-40B4-BE49-F238E27FC236}">
                        <a16:creationId xmlns="" xmlns:a16="http://schemas.microsoft.com/office/drawing/2014/main" id="{60264D5A-9F99-4F2B-AFB6-0A7E933DCB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9657" y="1512495"/>
                    <a:ext cx="249276" cy="84063"/>
                  </a:xfrm>
                  <a:custGeom>
                    <a:avLst/>
                    <a:gdLst>
                      <a:gd name="T0" fmla="*/ 2147483647 w 143"/>
                      <a:gd name="T1" fmla="*/ 2147483647 h 50"/>
                      <a:gd name="T2" fmla="*/ 2147483647 w 143"/>
                      <a:gd name="T3" fmla="*/ 2147483647 h 50"/>
                      <a:gd name="T4" fmla="*/ 2147483647 w 143"/>
                      <a:gd name="T5" fmla="*/ 2147483647 h 50"/>
                      <a:gd name="T6" fmla="*/ 0 w 143"/>
                      <a:gd name="T7" fmla="*/ 2147483647 h 50"/>
                      <a:gd name="T8" fmla="*/ 0 w 143"/>
                      <a:gd name="T9" fmla="*/ 2147483647 h 50"/>
                      <a:gd name="T10" fmla="*/ 2147483647 w 143"/>
                      <a:gd name="T11" fmla="*/ 2147483647 h 50"/>
                      <a:gd name="T12" fmla="*/ 2147483647 w 143"/>
                      <a:gd name="T13" fmla="*/ 2147483647 h 50"/>
                      <a:gd name="T14" fmla="*/ 2147483647 w 143"/>
                      <a:gd name="T15" fmla="*/ 2147483647 h 50"/>
                      <a:gd name="T16" fmla="*/ 2147483647 w 143"/>
                      <a:gd name="T17" fmla="*/ 2147483647 h 50"/>
                      <a:gd name="T18" fmla="*/ 2147483647 w 143"/>
                      <a:gd name="T19" fmla="*/ 2147483647 h 50"/>
                      <a:gd name="T20" fmla="*/ 2147483647 w 143"/>
                      <a:gd name="T21" fmla="*/ 2147483647 h 50"/>
                      <a:gd name="T22" fmla="*/ 2147483647 w 143"/>
                      <a:gd name="T23" fmla="*/ 2147483647 h 50"/>
                      <a:gd name="T24" fmla="*/ 2147483647 w 143"/>
                      <a:gd name="T25" fmla="*/ 0 h 50"/>
                      <a:gd name="T26" fmla="*/ 2147483647 w 143"/>
                      <a:gd name="T27" fmla="*/ 0 h 50"/>
                      <a:gd name="T28" fmla="*/ 2147483647 w 143"/>
                      <a:gd name="T29" fmla="*/ 2147483647 h 50"/>
                      <a:gd name="T30" fmla="*/ 2147483647 w 143"/>
                      <a:gd name="T31" fmla="*/ 2147483647 h 50"/>
                      <a:gd name="T32" fmla="*/ 2147483647 w 143"/>
                      <a:gd name="T33" fmla="*/ 2147483647 h 50"/>
                      <a:gd name="T34" fmla="*/ 2147483647 w 143"/>
                      <a:gd name="T35" fmla="*/ 2147483647 h 50"/>
                      <a:gd name="T36" fmla="*/ 2147483647 w 143"/>
                      <a:gd name="T37" fmla="*/ 2147483647 h 50"/>
                      <a:gd name="T38" fmla="*/ 2147483647 w 143"/>
                      <a:gd name="T39" fmla="*/ 2147483647 h 50"/>
                      <a:gd name="T40" fmla="*/ 2147483647 w 143"/>
                      <a:gd name="T41" fmla="*/ 2147483647 h 50"/>
                      <a:gd name="T42" fmla="*/ 2147483647 w 143"/>
                      <a:gd name="T43" fmla="*/ 2147483647 h 50"/>
                      <a:gd name="T44" fmla="*/ 2147483647 w 143"/>
                      <a:gd name="T45" fmla="*/ 2147483647 h 50"/>
                      <a:gd name="T46" fmla="*/ 2147483647 w 143"/>
                      <a:gd name="T47" fmla="*/ 2147483647 h 50"/>
                      <a:gd name="T48" fmla="*/ 2147483647 w 143"/>
                      <a:gd name="T49" fmla="*/ 2147483647 h 50"/>
                      <a:gd name="T50" fmla="*/ 2147483647 w 143"/>
                      <a:gd name="T51" fmla="*/ 2147483647 h 50"/>
                      <a:gd name="T52" fmla="*/ 2147483647 w 143"/>
                      <a:gd name="T53" fmla="*/ 2147483647 h 50"/>
                      <a:gd name="T54" fmla="*/ 2147483647 w 143"/>
                      <a:gd name="T55" fmla="*/ 2147483647 h 50"/>
                      <a:gd name="T56" fmla="*/ 2147483647 w 143"/>
                      <a:gd name="T57" fmla="*/ 2147483647 h 50"/>
                      <a:gd name="T58" fmla="*/ 2147483647 w 143"/>
                      <a:gd name="T59" fmla="*/ 2147483647 h 50"/>
                      <a:gd name="T60" fmla="*/ 2147483647 w 143"/>
                      <a:gd name="T61" fmla="*/ 2147483647 h 50"/>
                      <a:gd name="T62" fmla="*/ 2147483647 w 143"/>
                      <a:gd name="T63" fmla="*/ 2147483647 h 50"/>
                      <a:gd name="T64" fmla="*/ 2147483647 w 143"/>
                      <a:gd name="T65" fmla="*/ 2147483647 h 50"/>
                      <a:gd name="T66" fmla="*/ 2147483647 w 143"/>
                      <a:gd name="T67" fmla="*/ 2147483647 h 50"/>
                      <a:gd name="T68" fmla="*/ 2147483647 w 143"/>
                      <a:gd name="T69" fmla="*/ 2147483647 h 50"/>
                      <a:gd name="T70" fmla="*/ 2147483647 w 143"/>
                      <a:gd name="T71" fmla="*/ 2147483647 h 50"/>
                      <a:gd name="T72" fmla="*/ 2147483647 w 143"/>
                      <a:gd name="T73" fmla="*/ 2147483647 h 50"/>
                      <a:gd name="T74" fmla="*/ 2147483647 w 143"/>
                      <a:gd name="T75" fmla="*/ 2147483647 h 50"/>
                      <a:gd name="T76" fmla="*/ 2147483647 w 143"/>
                      <a:gd name="T77" fmla="*/ 2147483647 h 50"/>
                      <a:gd name="T78" fmla="*/ 2147483647 w 143"/>
                      <a:gd name="T79" fmla="*/ 2147483647 h 50"/>
                      <a:gd name="T80" fmla="*/ 2147483647 w 143"/>
                      <a:gd name="T81" fmla="*/ 2147483647 h 50"/>
                      <a:gd name="T82" fmla="*/ 2147483647 w 143"/>
                      <a:gd name="T83" fmla="*/ 2147483647 h 50"/>
                      <a:gd name="T84" fmla="*/ 2147483647 w 143"/>
                      <a:gd name="T85" fmla="*/ 2147483647 h 50"/>
                      <a:gd name="T86" fmla="*/ 2147483647 w 143"/>
                      <a:gd name="T87" fmla="*/ 2147483647 h 50"/>
                      <a:gd name="T88" fmla="*/ 2147483647 w 143"/>
                      <a:gd name="T89" fmla="*/ 2147483647 h 50"/>
                      <a:gd name="T90" fmla="*/ 2147483647 w 143"/>
                      <a:gd name="T91" fmla="*/ 2147483647 h 50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43"/>
                      <a:gd name="T139" fmla="*/ 0 h 50"/>
                      <a:gd name="T140" fmla="*/ 143 w 143"/>
                      <a:gd name="T141" fmla="*/ 50 h 50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43" h="50">
                        <a:moveTo>
                          <a:pt x="8" y="20"/>
                        </a:moveTo>
                        <a:lnTo>
                          <a:pt x="6" y="20"/>
                        </a:lnTo>
                        <a:lnTo>
                          <a:pt x="2" y="16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12" y="2"/>
                        </a:lnTo>
                        <a:lnTo>
                          <a:pt x="26" y="2"/>
                        </a:lnTo>
                        <a:lnTo>
                          <a:pt x="36" y="4"/>
                        </a:lnTo>
                        <a:lnTo>
                          <a:pt x="54" y="10"/>
                        </a:lnTo>
                        <a:lnTo>
                          <a:pt x="50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2" y="0"/>
                        </a:lnTo>
                        <a:lnTo>
                          <a:pt x="66" y="2"/>
                        </a:lnTo>
                        <a:lnTo>
                          <a:pt x="70" y="2"/>
                        </a:lnTo>
                        <a:lnTo>
                          <a:pt x="74" y="2"/>
                        </a:lnTo>
                        <a:lnTo>
                          <a:pt x="78" y="10"/>
                        </a:lnTo>
                        <a:lnTo>
                          <a:pt x="82" y="12"/>
                        </a:lnTo>
                        <a:lnTo>
                          <a:pt x="93" y="12"/>
                        </a:lnTo>
                        <a:lnTo>
                          <a:pt x="119" y="20"/>
                        </a:lnTo>
                        <a:lnTo>
                          <a:pt x="133" y="26"/>
                        </a:lnTo>
                        <a:lnTo>
                          <a:pt x="143" y="30"/>
                        </a:lnTo>
                        <a:lnTo>
                          <a:pt x="135" y="36"/>
                        </a:lnTo>
                        <a:lnTo>
                          <a:pt x="127" y="38"/>
                        </a:lnTo>
                        <a:lnTo>
                          <a:pt x="119" y="38"/>
                        </a:lnTo>
                        <a:lnTo>
                          <a:pt x="115" y="34"/>
                        </a:lnTo>
                        <a:lnTo>
                          <a:pt x="107" y="28"/>
                        </a:lnTo>
                        <a:lnTo>
                          <a:pt x="97" y="20"/>
                        </a:lnTo>
                        <a:lnTo>
                          <a:pt x="93" y="18"/>
                        </a:lnTo>
                        <a:lnTo>
                          <a:pt x="89" y="16"/>
                        </a:lnTo>
                        <a:lnTo>
                          <a:pt x="82" y="18"/>
                        </a:lnTo>
                        <a:lnTo>
                          <a:pt x="80" y="22"/>
                        </a:lnTo>
                        <a:lnTo>
                          <a:pt x="80" y="34"/>
                        </a:lnTo>
                        <a:lnTo>
                          <a:pt x="76" y="34"/>
                        </a:lnTo>
                        <a:lnTo>
                          <a:pt x="74" y="36"/>
                        </a:lnTo>
                        <a:lnTo>
                          <a:pt x="70" y="42"/>
                        </a:lnTo>
                        <a:lnTo>
                          <a:pt x="68" y="48"/>
                        </a:lnTo>
                        <a:lnTo>
                          <a:pt x="66" y="50"/>
                        </a:lnTo>
                        <a:lnTo>
                          <a:pt x="62" y="50"/>
                        </a:lnTo>
                        <a:lnTo>
                          <a:pt x="56" y="48"/>
                        </a:lnTo>
                        <a:lnTo>
                          <a:pt x="48" y="46"/>
                        </a:lnTo>
                        <a:lnTo>
                          <a:pt x="34" y="34"/>
                        </a:lnTo>
                        <a:lnTo>
                          <a:pt x="24" y="26"/>
                        </a:lnTo>
                        <a:lnTo>
                          <a:pt x="16" y="22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1" name="iṡļiďè">
                    <a:extLst>
                      <a:ext uri="{FF2B5EF4-FFF2-40B4-BE49-F238E27FC236}">
                        <a16:creationId xmlns="" xmlns:a16="http://schemas.microsoft.com/office/drawing/2014/main" id="{984C4E47-801C-48A5-9957-65072E1FAB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1869" y="1499885"/>
                    <a:ext cx="147361" cy="29422"/>
                  </a:xfrm>
                  <a:custGeom>
                    <a:avLst/>
                    <a:gdLst>
                      <a:gd name="T0" fmla="*/ 2147483647 w 85"/>
                      <a:gd name="T1" fmla="*/ 2147483647 h 18"/>
                      <a:gd name="T2" fmla="*/ 2147483647 w 85"/>
                      <a:gd name="T3" fmla="*/ 2147483647 h 18"/>
                      <a:gd name="T4" fmla="*/ 2147483647 w 85"/>
                      <a:gd name="T5" fmla="*/ 2147483647 h 18"/>
                      <a:gd name="T6" fmla="*/ 2147483647 w 85"/>
                      <a:gd name="T7" fmla="*/ 2147483647 h 18"/>
                      <a:gd name="T8" fmla="*/ 0 w 85"/>
                      <a:gd name="T9" fmla="*/ 2147483647 h 18"/>
                      <a:gd name="T10" fmla="*/ 2147483647 w 85"/>
                      <a:gd name="T11" fmla="*/ 2147483647 h 18"/>
                      <a:gd name="T12" fmla="*/ 2147483647 w 85"/>
                      <a:gd name="T13" fmla="*/ 2147483647 h 18"/>
                      <a:gd name="T14" fmla="*/ 2147483647 w 85"/>
                      <a:gd name="T15" fmla="*/ 0 h 18"/>
                      <a:gd name="T16" fmla="*/ 2147483647 w 85"/>
                      <a:gd name="T17" fmla="*/ 2147483647 h 18"/>
                      <a:gd name="T18" fmla="*/ 2147483647 w 85"/>
                      <a:gd name="T19" fmla="*/ 2147483647 h 18"/>
                      <a:gd name="T20" fmla="*/ 2147483647 w 85"/>
                      <a:gd name="T21" fmla="*/ 2147483647 h 18"/>
                      <a:gd name="T22" fmla="*/ 2147483647 w 85"/>
                      <a:gd name="T23" fmla="*/ 2147483647 h 18"/>
                      <a:gd name="T24" fmla="*/ 2147483647 w 85"/>
                      <a:gd name="T25" fmla="*/ 2147483647 h 18"/>
                      <a:gd name="T26" fmla="*/ 2147483647 w 85"/>
                      <a:gd name="T27" fmla="*/ 2147483647 h 18"/>
                      <a:gd name="T28" fmla="*/ 2147483647 w 85"/>
                      <a:gd name="T29" fmla="*/ 2147483647 h 18"/>
                      <a:gd name="T30" fmla="*/ 2147483647 w 85"/>
                      <a:gd name="T31" fmla="*/ 2147483647 h 18"/>
                      <a:gd name="T32" fmla="*/ 2147483647 w 85"/>
                      <a:gd name="T33" fmla="*/ 2147483647 h 18"/>
                      <a:gd name="T34" fmla="*/ 2147483647 w 85"/>
                      <a:gd name="T35" fmla="*/ 2147483647 h 18"/>
                      <a:gd name="T36" fmla="*/ 2147483647 w 85"/>
                      <a:gd name="T37" fmla="*/ 2147483647 h 1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85"/>
                      <a:gd name="T58" fmla="*/ 0 h 18"/>
                      <a:gd name="T59" fmla="*/ 85 w 85"/>
                      <a:gd name="T60" fmla="*/ 18 h 1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85" h="18">
                        <a:moveTo>
                          <a:pt x="31" y="18"/>
                        </a:moveTo>
                        <a:lnTo>
                          <a:pt x="23" y="16"/>
                        </a:lnTo>
                        <a:lnTo>
                          <a:pt x="15" y="14"/>
                        </a:lnTo>
                        <a:lnTo>
                          <a:pt x="6" y="10"/>
                        </a:lnTo>
                        <a:lnTo>
                          <a:pt x="0" y="6"/>
                        </a:lnTo>
                        <a:lnTo>
                          <a:pt x="6" y="4"/>
                        </a:lnTo>
                        <a:lnTo>
                          <a:pt x="13" y="2"/>
                        </a:lnTo>
                        <a:lnTo>
                          <a:pt x="21" y="0"/>
                        </a:lnTo>
                        <a:lnTo>
                          <a:pt x="27" y="2"/>
                        </a:lnTo>
                        <a:lnTo>
                          <a:pt x="41" y="4"/>
                        </a:lnTo>
                        <a:lnTo>
                          <a:pt x="55" y="4"/>
                        </a:lnTo>
                        <a:lnTo>
                          <a:pt x="71" y="6"/>
                        </a:lnTo>
                        <a:lnTo>
                          <a:pt x="85" y="8"/>
                        </a:lnTo>
                        <a:lnTo>
                          <a:pt x="79" y="12"/>
                        </a:lnTo>
                        <a:lnTo>
                          <a:pt x="73" y="14"/>
                        </a:lnTo>
                        <a:lnTo>
                          <a:pt x="67" y="18"/>
                        </a:lnTo>
                        <a:lnTo>
                          <a:pt x="63" y="18"/>
                        </a:lnTo>
                        <a:lnTo>
                          <a:pt x="47" y="18"/>
                        </a:lnTo>
                        <a:lnTo>
                          <a:pt x="31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2" name="íṣ1ide">
                    <a:extLst>
                      <a:ext uri="{FF2B5EF4-FFF2-40B4-BE49-F238E27FC236}">
                        <a16:creationId xmlns="" xmlns:a16="http://schemas.microsoft.com/office/drawing/2014/main" id="{9155CBFA-526C-49EB-8FB3-32B29D1BF1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29353" y="2489031"/>
                    <a:ext cx="95028" cy="63047"/>
                  </a:xfrm>
                  <a:custGeom>
                    <a:avLst/>
                    <a:gdLst>
                      <a:gd name="T0" fmla="*/ 2147483647 w 54"/>
                      <a:gd name="T1" fmla="*/ 2147483647 h 38"/>
                      <a:gd name="T2" fmla="*/ 2147483647 w 54"/>
                      <a:gd name="T3" fmla="*/ 2147483647 h 38"/>
                      <a:gd name="T4" fmla="*/ 2147483647 w 54"/>
                      <a:gd name="T5" fmla="*/ 2147483647 h 38"/>
                      <a:gd name="T6" fmla="*/ 2147483647 w 54"/>
                      <a:gd name="T7" fmla="*/ 2147483647 h 38"/>
                      <a:gd name="T8" fmla="*/ 2147483647 w 54"/>
                      <a:gd name="T9" fmla="*/ 2147483647 h 38"/>
                      <a:gd name="T10" fmla="*/ 2147483647 w 54"/>
                      <a:gd name="T11" fmla="*/ 2147483647 h 38"/>
                      <a:gd name="T12" fmla="*/ 2147483647 w 54"/>
                      <a:gd name="T13" fmla="*/ 2147483647 h 38"/>
                      <a:gd name="T14" fmla="*/ 2147483647 w 54"/>
                      <a:gd name="T15" fmla="*/ 2147483647 h 38"/>
                      <a:gd name="T16" fmla="*/ 2147483647 w 54"/>
                      <a:gd name="T17" fmla="*/ 2147483647 h 38"/>
                      <a:gd name="T18" fmla="*/ 2147483647 w 54"/>
                      <a:gd name="T19" fmla="*/ 2147483647 h 38"/>
                      <a:gd name="T20" fmla="*/ 2147483647 w 54"/>
                      <a:gd name="T21" fmla="*/ 2147483647 h 38"/>
                      <a:gd name="T22" fmla="*/ 0 w 54"/>
                      <a:gd name="T23" fmla="*/ 2147483647 h 38"/>
                      <a:gd name="T24" fmla="*/ 0 w 54"/>
                      <a:gd name="T25" fmla="*/ 2147483647 h 38"/>
                      <a:gd name="T26" fmla="*/ 2147483647 w 54"/>
                      <a:gd name="T27" fmla="*/ 2147483647 h 38"/>
                      <a:gd name="T28" fmla="*/ 2147483647 w 54"/>
                      <a:gd name="T29" fmla="*/ 0 h 38"/>
                      <a:gd name="T30" fmla="*/ 2147483647 w 54"/>
                      <a:gd name="T31" fmla="*/ 0 h 38"/>
                      <a:gd name="T32" fmla="*/ 2147483647 w 54"/>
                      <a:gd name="T33" fmla="*/ 0 h 38"/>
                      <a:gd name="T34" fmla="*/ 2147483647 w 54"/>
                      <a:gd name="T35" fmla="*/ 2147483647 h 38"/>
                      <a:gd name="T36" fmla="*/ 2147483647 w 54"/>
                      <a:gd name="T37" fmla="*/ 2147483647 h 38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4"/>
                      <a:gd name="T58" fmla="*/ 0 h 38"/>
                      <a:gd name="T59" fmla="*/ 54 w 54"/>
                      <a:gd name="T60" fmla="*/ 38 h 38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4" h="38">
                        <a:moveTo>
                          <a:pt x="46" y="6"/>
                        </a:moveTo>
                        <a:lnTo>
                          <a:pt x="48" y="16"/>
                        </a:lnTo>
                        <a:lnTo>
                          <a:pt x="54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40" y="38"/>
                        </a:lnTo>
                        <a:lnTo>
                          <a:pt x="30" y="32"/>
                        </a:lnTo>
                        <a:lnTo>
                          <a:pt x="28" y="30"/>
                        </a:lnTo>
                        <a:lnTo>
                          <a:pt x="16" y="26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20" y="0"/>
                        </a:lnTo>
                        <a:lnTo>
                          <a:pt x="36" y="0"/>
                        </a:lnTo>
                        <a:lnTo>
                          <a:pt x="40" y="6"/>
                        </a:lnTo>
                        <a:lnTo>
                          <a:pt x="4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3" name="íŝḷîḋê">
                    <a:extLst>
                      <a:ext uri="{FF2B5EF4-FFF2-40B4-BE49-F238E27FC236}">
                        <a16:creationId xmlns="" xmlns:a16="http://schemas.microsoft.com/office/drawing/2014/main" id="{A6815E75-7AB4-4EA0-9ABE-7F5843A079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1808" y="2447000"/>
                    <a:ext cx="111555" cy="89667"/>
                  </a:xfrm>
                  <a:custGeom>
                    <a:avLst/>
                    <a:gdLst>
                      <a:gd name="T0" fmla="*/ 2147483647 w 64"/>
                      <a:gd name="T1" fmla="*/ 0 h 52"/>
                      <a:gd name="T2" fmla="*/ 2147483647 w 64"/>
                      <a:gd name="T3" fmla="*/ 2147483647 h 52"/>
                      <a:gd name="T4" fmla="*/ 2147483647 w 64"/>
                      <a:gd name="T5" fmla="*/ 2147483647 h 52"/>
                      <a:gd name="T6" fmla="*/ 2147483647 w 64"/>
                      <a:gd name="T7" fmla="*/ 2147483647 h 52"/>
                      <a:gd name="T8" fmla="*/ 2147483647 w 64"/>
                      <a:gd name="T9" fmla="*/ 2147483647 h 52"/>
                      <a:gd name="T10" fmla="*/ 2147483647 w 64"/>
                      <a:gd name="T11" fmla="*/ 2147483647 h 52"/>
                      <a:gd name="T12" fmla="*/ 2147483647 w 64"/>
                      <a:gd name="T13" fmla="*/ 2147483647 h 52"/>
                      <a:gd name="T14" fmla="*/ 2147483647 w 64"/>
                      <a:gd name="T15" fmla="*/ 2147483647 h 52"/>
                      <a:gd name="T16" fmla="*/ 2147483647 w 64"/>
                      <a:gd name="T17" fmla="*/ 2147483647 h 52"/>
                      <a:gd name="T18" fmla="*/ 2147483647 w 64"/>
                      <a:gd name="T19" fmla="*/ 2147483647 h 52"/>
                      <a:gd name="T20" fmla="*/ 2147483647 w 64"/>
                      <a:gd name="T21" fmla="*/ 2147483647 h 52"/>
                      <a:gd name="T22" fmla="*/ 2147483647 w 64"/>
                      <a:gd name="T23" fmla="*/ 2147483647 h 52"/>
                      <a:gd name="T24" fmla="*/ 2147483647 w 64"/>
                      <a:gd name="T25" fmla="*/ 2147483647 h 52"/>
                      <a:gd name="T26" fmla="*/ 2147483647 w 64"/>
                      <a:gd name="T27" fmla="*/ 2147483647 h 52"/>
                      <a:gd name="T28" fmla="*/ 2147483647 w 64"/>
                      <a:gd name="T29" fmla="*/ 2147483647 h 52"/>
                      <a:gd name="T30" fmla="*/ 2147483647 w 64"/>
                      <a:gd name="T31" fmla="*/ 2147483647 h 52"/>
                      <a:gd name="T32" fmla="*/ 2147483647 w 64"/>
                      <a:gd name="T33" fmla="*/ 2147483647 h 52"/>
                      <a:gd name="T34" fmla="*/ 2147483647 w 64"/>
                      <a:gd name="T35" fmla="*/ 2147483647 h 52"/>
                      <a:gd name="T36" fmla="*/ 2147483647 w 64"/>
                      <a:gd name="T37" fmla="*/ 2147483647 h 52"/>
                      <a:gd name="T38" fmla="*/ 0 w 64"/>
                      <a:gd name="T39" fmla="*/ 2147483647 h 52"/>
                      <a:gd name="T40" fmla="*/ 2147483647 w 64"/>
                      <a:gd name="T41" fmla="*/ 2147483647 h 52"/>
                      <a:gd name="T42" fmla="*/ 2147483647 w 64"/>
                      <a:gd name="T43" fmla="*/ 2147483647 h 52"/>
                      <a:gd name="T44" fmla="*/ 2147483647 w 64"/>
                      <a:gd name="T45" fmla="*/ 2147483647 h 52"/>
                      <a:gd name="T46" fmla="*/ 2147483647 w 64"/>
                      <a:gd name="T47" fmla="*/ 0 h 52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52"/>
                      <a:gd name="T74" fmla="*/ 64 w 64"/>
                      <a:gd name="T75" fmla="*/ 52 h 52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52">
                        <a:moveTo>
                          <a:pt x="28" y="0"/>
                        </a:moveTo>
                        <a:lnTo>
                          <a:pt x="38" y="10"/>
                        </a:lnTo>
                        <a:lnTo>
                          <a:pt x="44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4" y="24"/>
                        </a:lnTo>
                        <a:lnTo>
                          <a:pt x="62" y="30"/>
                        </a:lnTo>
                        <a:lnTo>
                          <a:pt x="56" y="30"/>
                        </a:lnTo>
                        <a:lnTo>
                          <a:pt x="52" y="24"/>
                        </a:lnTo>
                        <a:lnTo>
                          <a:pt x="36" y="24"/>
                        </a:lnTo>
                        <a:lnTo>
                          <a:pt x="28" y="24"/>
                        </a:lnTo>
                        <a:lnTo>
                          <a:pt x="22" y="26"/>
                        </a:lnTo>
                        <a:lnTo>
                          <a:pt x="16" y="26"/>
                        </a:lnTo>
                        <a:lnTo>
                          <a:pt x="16" y="30"/>
                        </a:lnTo>
                        <a:lnTo>
                          <a:pt x="22" y="38"/>
                        </a:lnTo>
                        <a:lnTo>
                          <a:pt x="26" y="44"/>
                        </a:lnTo>
                        <a:lnTo>
                          <a:pt x="32" y="50"/>
                        </a:lnTo>
                        <a:lnTo>
                          <a:pt x="18" y="52"/>
                        </a:lnTo>
                        <a:lnTo>
                          <a:pt x="8" y="36"/>
                        </a:lnTo>
                        <a:lnTo>
                          <a:pt x="0" y="18"/>
                        </a:lnTo>
                        <a:lnTo>
                          <a:pt x="8" y="18"/>
                        </a:lnTo>
                        <a:lnTo>
                          <a:pt x="12" y="10"/>
                        </a:lnTo>
                        <a:lnTo>
                          <a:pt x="14" y="4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4" name="ïśḻïḓe">
                    <a:extLst>
                      <a:ext uri="{FF2B5EF4-FFF2-40B4-BE49-F238E27FC236}">
                        <a16:creationId xmlns="" xmlns:a16="http://schemas.microsoft.com/office/drawing/2014/main" id="{E31B2A70-7DA8-4E88-86DF-C52D9444AA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3782" y="1774492"/>
                    <a:ext cx="256163" cy="281612"/>
                  </a:xfrm>
                  <a:custGeom>
                    <a:avLst/>
                    <a:gdLst>
                      <a:gd name="T0" fmla="*/ 2147483647 w 146"/>
                      <a:gd name="T1" fmla="*/ 2147483647 h 168"/>
                      <a:gd name="T2" fmla="*/ 2147483647 w 146"/>
                      <a:gd name="T3" fmla="*/ 2147483647 h 168"/>
                      <a:gd name="T4" fmla="*/ 2147483647 w 146"/>
                      <a:gd name="T5" fmla="*/ 2147483647 h 168"/>
                      <a:gd name="T6" fmla="*/ 2147483647 w 146"/>
                      <a:gd name="T7" fmla="*/ 2147483647 h 168"/>
                      <a:gd name="T8" fmla="*/ 2147483647 w 146"/>
                      <a:gd name="T9" fmla="*/ 2147483647 h 168"/>
                      <a:gd name="T10" fmla="*/ 2147483647 w 146"/>
                      <a:gd name="T11" fmla="*/ 2147483647 h 168"/>
                      <a:gd name="T12" fmla="*/ 2147483647 w 146"/>
                      <a:gd name="T13" fmla="*/ 2147483647 h 168"/>
                      <a:gd name="T14" fmla="*/ 2147483647 w 146"/>
                      <a:gd name="T15" fmla="*/ 2147483647 h 168"/>
                      <a:gd name="T16" fmla="*/ 2147483647 w 146"/>
                      <a:gd name="T17" fmla="*/ 2147483647 h 168"/>
                      <a:gd name="T18" fmla="*/ 2147483647 w 146"/>
                      <a:gd name="T19" fmla="*/ 2147483647 h 168"/>
                      <a:gd name="T20" fmla="*/ 2147483647 w 146"/>
                      <a:gd name="T21" fmla="*/ 2147483647 h 168"/>
                      <a:gd name="T22" fmla="*/ 2147483647 w 146"/>
                      <a:gd name="T23" fmla="*/ 2147483647 h 168"/>
                      <a:gd name="T24" fmla="*/ 2147483647 w 146"/>
                      <a:gd name="T25" fmla="*/ 2147483647 h 168"/>
                      <a:gd name="T26" fmla="*/ 2147483647 w 146"/>
                      <a:gd name="T27" fmla="*/ 2147483647 h 168"/>
                      <a:gd name="T28" fmla="*/ 2147483647 w 146"/>
                      <a:gd name="T29" fmla="*/ 2147483647 h 168"/>
                      <a:gd name="T30" fmla="*/ 2147483647 w 146"/>
                      <a:gd name="T31" fmla="*/ 2147483647 h 168"/>
                      <a:gd name="T32" fmla="*/ 2147483647 w 146"/>
                      <a:gd name="T33" fmla="*/ 2147483647 h 168"/>
                      <a:gd name="T34" fmla="*/ 2147483647 w 146"/>
                      <a:gd name="T35" fmla="*/ 2147483647 h 168"/>
                      <a:gd name="T36" fmla="*/ 2147483647 w 146"/>
                      <a:gd name="T37" fmla="*/ 2147483647 h 168"/>
                      <a:gd name="T38" fmla="*/ 2147483647 w 146"/>
                      <a:gd name="T39" fmla="*/ 2147483647 h 168"/>
                      <a:gd name="T40" fmla="*/ 2147483647 w 146"/>
                      <a:gd name="T41" fmla="*/ 2147483647 h 168"/>
                      <a:gd name="T42" fmla="*/ 2147483647 w 146"/>
                      <a:gd name="T43" fmla="*/ 2147483647 h 168"/>
                      <a:gd name="T44" fmla="*/ 2147483647 w 146"/>
                      <a:gd name="T45" fmla="*/ 2147483647 h 168"/>
                      <a:gd name="T46" fmla="*/ 2147483647 w 146"/>
                      <a:gd name="T47" fmla="*/ 2147483647 h 168"/>
                      <a:gd name="T48" fmla="*/ 2147483647 w 146"/>
                      <a:gd name="T49" fmla="*/ 2147483647 h 168"/>
                      <a:gd name="T50" fmla="*/ 2147483647 w 146"/>
                      <a:gd name="T51" fmla="*/ 2147483647 h 168"/>
                      <a:gd name="T52" fmla="*/ 2147483647 w 146"/>
                      <a:gd name="T53" fmla="*/ 2147483647 h 168"/>
                      <a:gd name="T54" fmla="*/ 2147483647 w 146"/>
                      <a:gd name="T55" fmla="*/ 2147483647 h 168"/>
                      <a:gd name="T56" fmla="*/ 2147483647 w 146"/>
                      <a:gd name="T57" fmla="*/ 2147483647 h 168"/>
                      <a:gd name="T58" fmla="*/ 2147483647 w 146"/>
                      <a:gd name="T59" fmla="*/ 2147483647 h 168"/>
                      <a:gd name="T60" fmla="*/ 2147483647 w 146"/>
                      <a:gd name="T61" fmla="*/ 2147483647 h 168"/>
                      <a:gd name="T62" fmla="*/ 2147483647 w 146"/>
                      <a:gd name="T63" fmla="*/ 2147483647 h 168"/>
                      <a:gd name="T64" fmla="*/ 2147483647 w 146"/>
                      <a:gd name="T65" fmla="*/ 2147483647 h 168"/>
                      <a:gd name="T66" fmla="*/ 2147483647 w 146"/>
                      <a:gd name="T67" fmla="*/ 2147483647 h 168"/>
                      <a:gd name="T68" fmla="*/ 2147483647 w 146"/>
                      <a:gd name="T69" fmla="*/ 2147483647 h 168"/>
                      <a:gd name="T70" fmla="*/ 2147483647 w 146"/>
                      <a:gd name="T71" fmla="*/ 2147483647 h 168"/>
                      <a:gd name="T72" fmla="*/ 2147483647 w 146"/>
                      <a:gd name="T73" fmla="*/ 2147483647 h 168"/>
                      <a:gd name="T74" fmla="*/ 2147483647 w 146"/>
                      <a:gd name="T75" fmla="*/ 2147483647 h 168"/>
                      <a:gd name="T76" fmla="*/ 2147483647 w 146"/>
                      <a:gd name="T77" fmla="*/ 2147483647 h 168"/>
                      <a:gd name="T78" fmla="*/ 2147483647 w 146"/>
                      <a:gd name="T79" fmla="*/ 2147483647 h 168"/>
                      <a:gd name="T80" fmla="*/ 2147483647 w 146"/>
                      <a:gd name="T81" fmla="*/ 2147483647 h 168"/>
                      <a:gd name="T82" fmla="*/ 2147483647 w 146"/>
                      <a:gd name="T83" fmla="*/ 0 h 168"/>
                      <a:gd name="T84" fmla="*/ 2147483647 w 146"/>
                      <a:gd name="T85" fmla="*/ 2147483647 h 168"/>
                      <a:gd name="T86" fmla="*/ 2147483647 w 146"/>
                      <a:gd name="T87" fmla="*/ 2147483647 h 168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46"/>
                      <a:gd name="T133" fmla="*/ 0 h 168"/>
                      <a:gd name="T134" fmla="*/ 146 w 146"/>
                      <a:gd name="T135" fmla="*/ 168 h 168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46" h="168">
                        <a:moveTo>
                          <a:pt x="98" y="16"/>
                        </a:moveTo>
                        <a:lnTo>
                          <a:pt x="92" y="20"/>
                        </a:lnTo>
                        <a:lnTo>
                          <a:pt x="90" y="24"/>
                        </a:lnTo>
                        <a:lnTo>
                          <a:pt x="90" y="26"/>
                        </a:lnTo>
                        <a:lnTo>
                          <a:pt x="90" y="30"/>
                        </a:lnTo>
                        <a:lnTo>
                          <a:pt x="92" y="32"/>
                        </a:lnTo>
                        <a:lnTo>
                          <a:pt x="100" y="34"/>
                        </a:lnTo>
                        <a:lnTo>
                          <a:pt x="108" y="36"/>
                        </a:lnTo>
                        <a:lnTo>
                          <a:pt x="110" y="38"/>
                        </a:lnTo>
                        <a:lnTo>
                          <a:pt x="110" y="40"/>
                        </a:lnTo>
                        <a:lnTo>
                          <a:pt x="110" y="44"/>
                        </a:lnTo>
                        <a:lnTo>
                          <a:pt x="108" y="48"/>
                        </a:lnTo>
                        <a:lnTo>
                          <a:pt x="104" y="50"/>
                        </a:lnTo>
                        <a:lnTo>
                          <a:pt x="104" y="54"/>
                        </a:lnTo>
                        <a:lnTo>
                          <a:pt x="106" y="56"/>
                        </a:lnTo>
                        <a:lnTo>
                          <a:pt x="108" y="54"/>
                        </a:lnTo>
                        <a:lnTo>
                          <a:pt x="114" y="54"/>
                        </a:lnTo>
                        <a:lnTo>
                          <a:pt x="114" y="64"/>
                        </a:lnTo>
                        <a:lnTo>
                          <a:pt x="118" y="76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6" y="88"/>
                        </a:lnTo>
                        <a:lnTo>
                          <a:pt x="126" y="92"/>
                        </a:lnTo>
                        <a:lnTo>
                          <a:pt x="128" y="98"/>
                        </a:lnTo>
                        <a:lnTo>
                          <a:pt x="130" y="102"/>
                        </a:lnTo>
                        <a:lnTo>
                          <a:pt x="130" y="108"/>
                        </a:lnTo>
                        <a:lnTo>
                          <a:pt x="140" y="112"/>
                        </a:lnTo>
                        <a:lnTo>
                          <a:pt x="146" y="118"/>
                        </a:lnTo>
                        <a:lnTo>
                          <a:pt x="146" y="130"/>
                        </a:lnTo>
                        <a:lnTo>
                          <a:pt x="136" y="132"/>
                        </a:lnTo>
                        <a:lnTo>
                          <a:pt x="128" y="138"/>
                        </a:lnTo>
                        <a:lnTo>
                          <a:pt x="122" y="144"/>
                        </a:lnTo>
                        <a:lnTo>
                          <a:pt x="118" y="150"/>
                        </a:lnTo>
                        <a:lnTo>
                          <a:pt x="112" y="154"/>
                        </a:lnTo>
                        <a:lnTo>
                          <a:pt x="106" y="158"/>
                        </a:lnTo>
                        <a:lnTo>
                          <a:pt x="96" y="158"/>
                        </a:lnTo>
                        <a:lnTo>
                          <a:pt x="90" y="160"/>
                        </a:lnTo>
                        <a:lnTo>
                          <a:pt x="88" y="162"/>
                        </a:lnTo>
                        <a:lnTo>
                          <a:pt x="86" y="162"/>
                        </a:lnTo>
                        <a:lnTo>
                          <a:pt x="78" y="162"/>
                        </a:lnTo>
                        <a:lnTo>
                          <a:pt x="70" y="164"/>
                        </a:lnTo>
                        <a:lnTo>
                          <a:pt x="64" y="164"/>
                        </a:lnTo>
                        <a:lnTo>
                          <a:pt x="50" y="168"/>
                        </a:lnTo>
                        <a:lnTo>
                          <a:pt x="44" y="166"/>
                        </a:lnTo>
                        <a:lnTo>
                          <a:pt x="40" y="162"/>
                        </a:lnTo>
                        <a:lnTo>
                          <a:pt x="36" y="160"/>
                        </a:lnTo>
                        <a:lnTo>
                          <a:pt x="34" y="158"/>
                        </a:lnTo>
                        <a:lnTo>
                          <a:pt x="32" y="156"/>
                        </a:lnTo>
                        <a:lnTo>
                          <a:pt x="28" y="152"/>
                        </a:lnTo>
                        <a:lnTo>
                          <a:pt x="24" y="138"/>
                        </a:lnTo>
                        <a:lnTo>
                          <a:pt x="20" y="118"/>
                        </a:lnTo>
                        <a:lnTo>
                          <a:pt x="22" y="108"/>
                        </a:lnTo>
                        <a:lnTo>
                          <a:pt x="26" y="104"/>
                        </a:lnTo>
                        <a:lnTo>
                          <a:pt x="34" y="100"/>
                        </a:lnTo>
                        <a:lnTo>
                          <a:pt x="40" y="94"/>
                        </a:lnTo>
                        <a:lnTo>
                          <a:pt x="50" y="90"/>
                        </a:lnTo>
                        <a:lnTo>
                          <a:pt x="58" y="86"/>
                        </a:lnTo>
                        <a:lnTo>
                          <a:pt x="62" y="80"/>
                        </a:lnTo>
                        <a:lnTo>
                          <a:pt x="64" y="74"/>
                        </a:lnTo>
                        <a:lnTo>
                          <a:pt x="54" y="74"/>
                        </a:lnTo>
                        <a:lnTo>
                          <a:pt x="44" y="74"/>
                        </a:lnTo>
                        <a:lnTo>
                          <a:pt x="40" y="62"/>
                        </a:lnTo>
                        <a:lnTo>
                          <a:pt x="38" y="54"/>
                        </a:lnTo>
                        <a:lnTo>
                          <a:pt x="36" y="46"/>
                        </a:lnTo>
                        <a:lnTo>
                          <a:pt x="32" y="34"/>
                        </a:lnTo>
                        <a:lnTo>
                          <a:pt x="26" y="28"/>
                        </a:lnTo>
                        <a:lnTo>
                          <a:pt x="16" y="26"/>
                        </a:lnTo>
                        <a:lnTo>
                          <a:pt x="8" y="22"/>
                        </a:lnTo>
                        <a:lnTo>
                          <a:pt x="0" y="18"/>
                        </a:lnTo>
                        <a:lnTo>
                          <a:pt x="4" y="16"/>
                        </a:lnTo>
                        <a:lnTo>
                          <a:pt x="6" y="16"/>
                        </a:lnTo>
                        <a:lnTo>
                          <a:pt x="8" y="16"/>
                        </a:lnTo>
                        <a:lnTo>
                          <a:pt x="16" y="18"/>
                        </a:lnTo>
                        <a:lnTo>
                          <a:pt x="26" y="20"/>
                        </a:lnTo>
                        <a:lnTo>
                          <a:pt x="36" y="24"/>
                        </a:lnTo>
                        <a:lnTo>
                          <a:pt x="46" y="26"/>
                        </a:lnTo>
                        <a:lnTo>
                          <a:pt x="52" y="26"/>
                        </a:lnTo>
                        <a:lnTo>
                          <a:pt x="56" y="22"/>
                        </a:lnTo>
                        <a:lnTo>
                          <a:pt x="58" y="18"/>
                        </a:lnTo>
                        <a:lnTo>
                          <a:pt x="60" y="14"/>
                        </a:lnTo>
                        <a:lnTo>
                          <a:pt x="60" y="8"/>
                        </a:lnTo>
                        <a:lnTo>
                          <a:pt x="62" y="4"/>
                        </a:lnTo>
                        <a:lnTo>
                          <a:pt x="64" y="2"/>
                        </a:lnTo>
                        <a:lnTo>
                          <a:pt x="70" y="0"/>
                        </a:lnTo>
                        <a:lnTo>
                          <a:pt x="82" y="2"/>
                        </a:lnTo>
                        <a:lnTo>
                          <a:pt x="90" y="6"/>
                        </a:lnTo>
                        <a:lnTo>
                          <a:pt x="96" y="10"/>
                        </a:lnTo>
                        <a:lnTo>
                          <a:pt x="104" y="14"/>
                        </a:lnTo>
                        <a:lnTo>
                          <a:pt x="9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5" name="íṧḷïďé">
                    <a:extLst>
                      <a:ext uri="{FF2B5EF4-FFF2-40B4-BE49-F238E27FC236}">
                        <a16:creationId xmlns="" xmlns:a16="http://schemas.microsoft.com/office/drawing/2014/main" id="{AA81EF8B-D41F-4752-B7D9-C0A673DEF3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56592" y="2777649"/>
                    <a:ext cx="74370" cy="14010"/>
                  </a:xfrm>
                  <a:custGeom>
                    <a:avLst/>
                    <a:gdLst>
                      <a:gd name="T0" fmla="*/ 2147483647 w 42"/>
                      <a:gd name="T1" fmla="*/ 2147483647 h 8"/>
                      <a:gd name="T2" fmla="*/ 2147483647 w 42"/>
                      <a:gd name="T3" fmla="*/ 2147483647 h 8"/>
                      <a:gd name="T4" fmla="*/ 0 w 42"/>
                      <a:gd name="T5" fmla="*/ 0 h 8"/>
                      <a:gd name="T6" fmla="*/ 2147483647 w 42"/>
                      <a:gd name="T7" fmla="*/ 2147483647 h 8"/>
                      <a:gd name="T8" fmla="*/ 2147483647 w 42"/>
                      <a:gd name="T9" fmla="*/ 2147483647 h 8"/>
                      <a:gd name="T10" fmla="*/ 2147483647 w 42"/>
                      <a:gd name="T11" fmla="*/ 2147483647 h 8"/>
                      <a:gd name="T12" fmla="*/ 2147483647 w 42"/>
                      <a:gd name="T13" fmla="*/ 2147483647 h 8"/>
                      <a:gd name="T14" fmla="*/ 2147483647 w 42"/>
                      <a:gd name="T15" fmla="*/ 2147483647 h 8"/>
                      <a:gd name="T16" fmla="*/ 2147483647 w 42"/>
                      <a:gd name="T17" fmla="*/ 2147483647 h 8"/>
                      <a:gd name="T18" fmla="*/ 2147483647 w 42"/>
                      <a:gd name="T19" fmla="*/ 0 h 8"/>
                      <a:gd name="T20" fmla="*/ 2147483647 w 42"/>
                      <a:gd name="T21" fmla="*/ 2147483647 h 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42"/>
                      <a:gd name="T34" fmla="*/ 0 h 8"/>
                      <a:gd name="T35" fmla="*/ 42 w 42"/>
                      <a:gd name="T36" fmla="*/ 8 h 8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42" h="8">
                        <a:moveTo>
                          <a:pt x="20" y="2"/>
                        </a:moveTo>
                        <a:lnTo>
                          <a:pt x="8" y="2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6"/>
                        </a:lnTo>
                        <a:lnTo>
                          <a:pt x="22" y="8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36" y="2"/>
                        </a:lnTo>
                        <a:lnTo>
                          <a:pt x="32" y="0"/>
                        </a:lnTo>
                        <a:lnTo>
                          <a:pt x="2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6" name="iṥ1ïḋe">
                    <a:extLst>
                      <a:ext uri="{FF2B5EF4-FFF2-40B4-BE49-F238E27FC236}">
                        <a16:creationId xmlns="" xmlns:a16="http://schemas.microsoft.com/office/drawing/2014/main" id="{E4CCDA49-85B0-4E85-AD88-9B0F29A324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689" y="2641748"/>
                    <a:ext cx="28921" cy="19615"/>
                  </a:xfrm>
                  <a:custGeom>
                    <a:avLst/>
                    <a:gdLst>
                      <a:gd name="T0" fmla="*/ 2147483647 w 16"/>
                      <a:gd name="T1" fmla="*/ 2147483647 h 10"/>
                      <a:gd name="T2" fmla="*/ 2147483647 w 16"/>
                      <a:gd name="T3" fmla="*/ 0 h 10"/>
                      <a:gd name="T4" fmla="*/ 2147483647 w 16"/>
                      <a:gd name="T5" fmla="*/ 0 h 10"/>
                      <a:gd name="T6" fmla="*/ 2147483647 w 16"/>
                      <a:gd name="T7" fmla="*/ 0 h 10"/>
                      <a:gd name="T8" fmla="*/ 2147483647 w 16"/>
                      <a:gd name="T9" fmla="*/ 2147483647 h 10"/>
                      <a:gd name="T10" fmla="*/ 0 w 16"/>
                      <a:gd name="T11" fmla="*/ 2147483647 h 10"/>
                      <a:gd name="T12" fmla="*/ 2147483647 w 16"/>
                      <a:gd name="T13" fmla="*/ 2147483647 h 10"/>
                      <a:gd name="T14" fmla="*/ 2147483647 w 16"/>
                      <a:gd name="T15" fmla="*/ 2147483647 h 10"/>
                      <a:gd name="T16" fmla="*/ 2147483647 w 16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10"/>
                      <a:gd name="T29" fmla="*/ 16 w 16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10">
                        <a:moveTo>
                          <a:pt x="16" y="6"/>
                        </a:moveTo>
                        <a:lnTo>
                          <a:pt x="12" y="0"/>
                        </a:lnTo>
                        <a:lnTo>
                          <a:pt x="6" y="0"/>
                        </a:lnTo>
                        <a:lnTo>
                          <a:pt x="4" y="0"/>
                        </a:lnTo>
                        <a:lnTo>
                          <a:pt x="2" y="2"/>
                        </a:lnTo>
                        <a:lnTo>
                          <a:pt x="0" y="10"/>
                        </a:lnTo>
                        <a:lnTo>
                          <a:pt x="16" y="10"/>
                        </a:lnTo>
                        <a:lnTo>
                          <a:pt x="14" y="4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7" name="íšḷíḍe">
                    <a:extLst>
                      <a:ext uri="{FF2B5EF4-FFF2-40B4-BE49-F238E27FC236}">
                        <a16:creationId xmlns="" xmlns:a16="http://schemas.microsoft.com/office/drawing/2014/main" id="{7F4EBE90-B651-481D-A1E1-F07D09DA02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2598" y="2077121"/>
                    <a:ext cx="191434" cy="257794"/>
                  </a:xfrm>
                  <a:custGeom>
                    <a:avLst/>
                    <a:gdLst>
                      <a:gd name="T0" fmla="*/ 2147483647 w 110"/>
                      <a:gd name="T1" fmla="*/ 2147483647 h 154"/>
                      <a:gd name="T2" fmla="*/ 2147483647 w 110"/>
                      <a:gd name="T3" fmla="*/ 2147483647 h 154"/>
                      <a:gd name="T4" fmla="*/ 2147483647 w 110"/>
                      <a:gd name="T5" fmla="*/ 2147483647 h 154"/>
                      <a:gd name="T6" fmla="*/ 2147483647 w 110"/>
                      <a:gd name="T7" fmla="*/ 2147483647 h 154"/>
                      <a:gd name="T8" fmla="*/ 2147483647 w 110"/>
                      <a:gd name="T9" fmla="*/ 2147483647 h 154"/>
                      <a:gd name="T10" fmla="*/ 2147483647 w 110"/>
                      <a:gd name="T11" fmla="*/ 2147483647 h 154"/>
                      <a:gd name="T12" fmla="*/ 2147483647 w 110"/>
                      <a:gd name="T13" fmla="*/ 2147483647 h 154"/>
                      <a:gd name="T14" fmla="*/ 2147483647 w 110"/>
                      <a:gd name="T15" fmla="*/ 2147483647 h 154"/>
                      <a:gd name="T16" fmla="*/ 2147483647 w 110"/>
                      <a:gd name="T17" fmla="*/ 2147483647 h 154"/>
                      <a:gd name="T18" fmla="*/ 2147483647 w 110"/>
                      <a:gd name="T19" fmla="*/ 2147483647 h 154"/>
                      <a:gd name="T20" fmla="*/ 2147483647 w 110"/>
                      <a:gd name="T21" fmla="*/ 2147483647 h 154"/>
                      <a:gd name="T22" fmla="*/ 2147483647 w 110"/>
                      <a:gd name="T23" fmla="*/ 2147483647 h 154"/>
                      <a:gd name="T24" fmla="*/ 2147483647 w 110"/>
                      <a:gd name="T25" fmla="*/ 2147483647 h 154"/>
                      <a:gd name="T26" fmla="*/ 2147483647 w 110"/>
                      <a:gd name="T27" fmla="*/ 2147483647 h 154"/>
                      <a:gd name="T28" fmla="*/ 2147483647 w 110"/>
                      <a:gd name="T29" fmla="*/ 2147483647 h 154"/>
                      <a:gd name="T30" fmla="*/ 2147483647 w 110"/>
                      <a:gd name="T31" fmla="*/ 2147483647 h 154"/>
                      <a:gd name="T32" fmla="*/ 2147483647 w 110"/>
                      <a:gd name="T33" fmla="*/ 2147483647 h 154"/>
                      <a:gd name="T34" fmla="*/ 2147483647 w 110"/>
                      <a:gd name="T35" fmla="*/ 2147483647 h 154"/>
                      <a:gd name="T36" fmla="*/ 2147483647 w 110"/>
                      <a:gd name="T37" fmla="*/ 2147483647 h 154"/>
                      <a:gd name="T38" fmla="*/ 2147483647 w 110"/>
                      <a:gd name="T39" fmla="*/ 2147483647 h 154"/>
                      <a:gd name="T40" fmla="*/ 2147483647 w 110"/>
                      <a:gd name="T41" fmla="*/ 2147483647 h 154"/>
                      <a:gd name="T42" fmla="*/ 2147483647 w 110"/>
                      <a:gd name="T43" fmla="*/ 2147483647 h 154"/>
                      <a:gd name="T44" fmla="*/ 2147483647 w 110"/>
                      <a:gd name="T45" fmla="*/ 2147483647 h 154"/>
                      <a:gd name="T46" fmla="*/ 2147483647 w 110"/>
                      <a:gd name="T47" fmla="*/ 2147483647 h 154"/>
                      <a:gd name="T48" fmla="*/ 2147483647 w 110"/>
                      <a:gd name="T49" fmla="*/ 2147483647 h 154"/>
                      <a:gd name="T50" fmla="*/ 2147483647 w 110"/>
                      <a:gd name="T51" fmla="*/ 2147483647 h 154"/>
                      <a:gd name="T52" fmla="*/ 2147483647 w 110"/>
                      <a:gd name="T53" fmla="*/ 2147483647 h 154"/>
                      <a:gd name="T54" fmla="*/ 2147483647 w 110"/>
                      <a:gd name="T55" fmla="*/ 2147483647 h 154"/>
                      <a:gd name="T56" fmla="*/ 2147483647 w 110"/>
                      <a:gd name="T57" fmla="*/ 2147483647 h 154"/>
                      <a:gd name="T58" fmla="*/ 2147483647 w 110"/>
                      <a:gd name="T59" fmla="*/ 2147483647 h 154"/>
                      <a:gd name="T60" fmla="*/ 0 w 110"/>
                      <a:gd name="T61" fmla="*/ 2147483647 h 154"/>
                      <a:gd name="T62" fmla="*/ 2147483647 w 110"/>
                      <a:gd name="T63" fmla="*/ 2147483647 h 154"/>
                      <a:gd name="T64" fmla="*/ 2147483647 w 110"/>
                      <a:gd name="T65" fmla="*/ 0 h 154"/>
                      <a:gd name="T66" fmla="*/ 2147483647 w 110"/>
                      <a:gd name="T67" fmla="*/ 2147483647 h 154"/>
                      <a:gd name="T68" fmla="*/ 2147483647 w 110"/>
                      <a:gd name="T69" fmla="*/ 2147483647 h 154"/>
                      <a:gd name="T70" fmla="*/ 2147483647 w 110"/>
                      <a:gd name="T71" fmla="*/ 2147483647 h 154"/>
                      <a:gd name="T72" fmla="*/ 2147483647 w 110"/>
                      <a:gd name="T73" fmla="*/ 2147483647 h 154"/>
                      <a:gd name="T74" fmla="*/ 2147483647 w 110"/>
                      <a:gd name="T75" fmla="*/ 2147483647 h 154"/>
                      <a:gd name="T76" fmla="*/ 2147483647 w 110"/>
                      <a:gd name="T77" fmla="*/ 2147483647 h 154"/>
                      <a:gd name="T78" fmla="*/ 2147483647 w 110"/>
                      <a:gd name="T79" fmla="*/ 2147483647 h 15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10"/>
                      <a:gd name="T121" fmla="*/ 0 h 154"/>
                      <a:gd name="T122" fmla="*/ 110 w 110"/>
                      <a:gd name="T123" fmla="*/ 154 h 154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10" h="154">
                        <a:moveTo>
                          <a:pt x="76" y="82"/>
                        </a:moveTo>
                        <a:lnTo>
                          <a:pt x="82" y="86"/>
                        </a:lnTo>
                        <a:lnTo>
                          <a:pt x="88" y="90"/>
                        </a:lnTo>
                        <a:lnTo>
                          <a:pt x="90" y="94"/>
                        </a:lnTo>
                        <a:lnTo>
                          <a:pt x="90" y="100"/>
                        </a:lnTo>
                        <a:lnTo>
                          <a:pt x="90" y="104"/>
                        </a:lnTo>
                        <a:lnTo>
                          <a:pt x="90" y="108"/>
                        </a:lnTo>
                        <a:lnTo>
                          <a:pt x="94" y="106"/>
                        </a:lnTo>
                        <a:lnTo>
                          <a:pt x="104" y="104"/>
                        </a:lnTo>
                        <a:lnTo>
                          <a:pt x="108" y="110"/>
                        </a:lnTo>
                        <a:lnTo>
                          <a:pt x="110" y="114"/>
                        </a:lnTo>
                        <a:lnTo>
                          <a:pt x="108" y="118"/>
                        </a:lnTo>
                        <a:lnTo>
                          <a:pt x="104" y="122"/>
                        </a:lnTo>
                        <a:lnTo>
                          <a:pt x="94" y="128"/>
                        </a:lnTo>
                        <a:lnTo>
                          <a:pt x="94" y="130"/>
                        </a:lnTo>
                        <a:lnTo>
                          <a:pt x="98" y="132"/>
                        </a:lnTo>
                        <a:lnTo>
                          <a:pt x="104" y="134"/>
                        </a:lnTo>
                        <a:lnTo>
                          <a:pt x="102" y="138"/>
                        </a:lnTo>
                        <a:lnTo>
                          <a:pt x="98" y="142"/>
                        </a:lnTo>
                        <a:lnTo>
                          <a:pt x="92" y="144"/>
                        </a:lnTo>
                        <a:lnTo>
                          <a:pt x="82" y="144"/>
                        </a:lnTo>
                        <a:lnTo>
                          <a:pt x="66" y="144"/>
                        </a:lnTo>
                        <a:lnTo>
                          <a:pt x="50" y="144"/>
                        </a:lnTo>
                        <a:lnTo>
                          <a:pt x="40" y="144"/>
                        </a:lnTo>
                        <a:lnTo>
                          <a:pt x="40" y="148"/>
                        </a:lnTo>
                        <a:lnTo>
                          <a:pt x="40" y="152"/>
                        </a:lnTo>
                        <a:lnTo>
                          <a:pt x="34" y="152"/>
                        </a:lnTo>
                        <a:lnTo>
                          <a:pt x="26" y="154"/>
                        </a:lnTo>
                        <a:lnTo>
                          <a:pt x="18" y="154"/>
                        </a:lnTo>
                        <a:lnTo>
                          <a:pt x="12" y="154"/>
                        </a:lnTo>
                        <a:lnTo>
                          <a:pt x="14" y="148"/>
                        </a:lnTo>
                        <a:lnTo>
                          <a:pt x="18" y="144"/>
                        </a:lnTo>
                        <a:lnTo>
                          <a:pt x="24" y="142"/>
                        </a:lnTo>
                        <a:lnTo>
                          <a:pt x="30" y="140"/>
                        </a:lnTo>
                        <a:lnTo>
                          <a:pt x="42" y="136"/>
                        </a:lnTo>
                        <a:lnTo>
                          <a:pt x="46" y="132"/>
                        </a:lnTo>
                        <a:lnTo>
                          <a:pt x="50" y="128"/>
                        </a:lnTo>
                        <a:lnTo>
                          <a:pt x="32" y="126"/>
                        </a:lnTo>
                        <a:lnTo>
                          <a:pt x="24" y="124"/>
                        </a:lnTo>
                        <a:lnTo>
                          <a:pt x="18" y="122"/>
                        </a:lnTo>
                        <a:lnTo>
                          <a:pt x="26" y="114"/>
                        </a:lnTo>
                        <a:lnTo>
                          <a:pt x="36" y="108"/>
                        </a:lnTo>
                        <a:lnTo>
                          <a:pt x="36" y="104"/>
                        </a:lnTo>
                        <a:lnTo>
                          <a:pt x="36" y="100"/>
                        </a:lnTo>
                        <a:lnTo>
                          <a:pt x="38" y="98"/>
                        </a:lnTo>
                        <a:lnTo>
                          <a:pt x="40" y="94"/>
                        </a:lnTo>
                        <a:lnTo>
                          <a:pt x="48" y="90"/>
                        </a:lnTo>
                        <a:lnTo>
                          <a:pt x="42" y="84"/>
                        </a:lnTo>
                        <a:lnTo>
                          <a:pt x="40" y="80"/>
                        </a:lnTo>
                        <a:lnTo>
                          <a:pt x="40" y="76"/>
                        </a:lnTo>
                        <a:lnTo>
                          <a:pt x="40" y="70"/>
                        </a:lnTo>
                        <a:lnTo>
                          <a:pt x="42" y="68"/>
                        </a:lnTo>
                        <a:lnTo>
                          <a:pt x="40" y="62"/>
                        </a:lnTo>
                        <a:lnTo>
                          <a:pt x="38" y="58"/>
                        </a:lnTo>
                        <a:lnTo>
                          <a:pt x="14" y="58"/>
                        </a:lnTo>
                        <a:lnTo>
                          <a:pt x="12" y="56"/>
                        </a:lnTo>
                        <a:lnTo>
                          <a:pt x="12" y="50"/>
                        </a:lnTo>
                        <a:lnTo>
                          <a:pt x="10" y="48"/>
                        </a:lnTo>
                        <a:lnTo>
                          <a:pt x="6" y="46"/>
                        </a:lnTo>
                        <a:lnTo>
                          <a:pt x="12" y="36"/>
                        </a:lnTo>
                        <a:lnTo>
                          <a:pt x="6" y="32"/>
                        </a:lnTo>
                        <a:lnTo>
                          <a:pt x="0" y="28"/>
                        </a:lnTo>
                        <a:lnTo>
                          <a:pt x="10" y="20"/>
                        </a:lnTo>
                        <a:lnTo>
                          <a:pt x="22" y="10"/>
                        </a:lnTo>
                        <a:lnTo>
                          <a:pt x="38" y="4"/>
                        </a:lnTo>
                        <a:lnTo>
                          <a:pt x="50" y="0"/>
                        </a:lnTo>
                        <a:lnTo>
                          <a:pt x="48" y="8"/>
                        </a:lnTo>
                        <a:lnTo>
                          <a:pt x="46" y="12"/>
                        </a:lnTo>
                        <a:lnTo>
                          <a:pt x="42" y="16"/>
                        </a:lnTo>
                        <a:lnTo>
                          <a:pt x="38" y="20"/>
                        </a:lnTo>
                        <a:lnTo>
                          <a:pt x="46" y="22"/>
                        </a:lnTo>
                        <a:lnTo>
                          <a:pt x="54" y="22"/>
                        </a:lnTo>
                        <a:lnTo>
                          <a:pt x="60" y="24"/>
                        </a:lnTo>
                        <a:lnTo>
                          <a:pt x="66" y="26"/>
                        </a:lnTo>
                        <a:lnTo>
                          <a:pt x="58" y="36"/>
                        </a:lnTo>
                        <a:lnTo>
                          <a:pt x="54" y="40"/>
                        </a:lnTo>
                        <a:lnTo>
                          <a:pt x="54" y="46"/>
                        </a:lnTo>
                        <a:lnTo>
                          <a:pt x="56" y="56"/>
                        </a:lnTo>
                        <a:lnTo>
                          <a:pt x="62" y="64"/>
                        </a:lnTo>
                        <a:lnTo>
                          <a:pt x="74" y="82"/>
                        </a:lnTo>
                        <a:lnTo>
                          <a:pt x="7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8" name="îṩļíḋê">
                    <a:extLst>
                      <a:ext uri="{FF2B5EF4-FFF2-40B4-BE49-F238E27FC236}">
                        <a16:creationId xmlns="" xmlns:a16="http://schemas.microsoft.com/office/drawing/2014/main" id="{9C24E788-42FF-488E-AC55-D73E2F72F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189205"/>
                    <a:ext cx="106046" cy="105079"/>
                  </a:xfrm>
                  <a:custGeom>
                    <a:avLst/>
                    <a:gdLst>
                      <a:gd name="T0" fmla="*/ 2147483647 w 60"/>
                      <a:gd name="T1" fmla="*/ 2147483647 h 64"/>
                      <a:gd name="T2" fmla="*/ 2147483647 w 60"/>
                      <a:gd name="T3" fmla="*/ 2147483647 h 64"/>
                      <a:gd name="T4" fmla="*/ 2147483647 w 60"/>
                      <a:gd name="T5" fmla="*/ 2147483647 h 64"/>
                      <a:gd name="T6" fmla="*/ 2147483647 w 60"/>
                      <a:gd name="T7" fmla="*/ 0 h 64"/>
                      <a:gd name="T8" fmla="*/ 2147483647 w 60"/>
                      <a:gd name="T9" fmla="*/ 0 h 64"/>
                      <a:gd name="T10" fmla="*/ 2147483647 w 60"/>
                      <a:gd name="T11" fmla="*/ 0 h 64"/>
                      <a:gd name="T12" fmla="*/ 2147483647 w 60"/>
                      <a:gd name="T13" fmla="*/ 2147483647 h 64"/>
                      <a:gd name="T14" fmla="*/ 2147483647 w 60"/>
                      <a:gd name="T15" fmla="*/ 2147483647 h 64"/>
                      <a:gd name="T16" fmla="*/ 2147483647 w 60"/>
                      <a:gd name="T17" fmla="*/ 2147483647 h 64"/>
                      <a:gd name="T18" fmla="*/ 2147483647 w 60"/>
                      <a:gd name="T19" fmla="*/ 2147483647 h 64"/>
                      <a:gd name="T20" fmla="*/ 2147483647 w 60"/>
                      <a:gd name="T21" fmla="*/ 2147483647 h 64"/>
                      <a:gd name="T22" fmla="*/ 2147483647 w 60"/>
                      <a:gd name="T23" fmla="*/ 2147483647 h 64"/>
                      <a:gd name="T24" fmla="*/ 2147483647 w 60"/>
                      <a:gd name="T25" fmla="*/ 2147483647 h 64"/>
                      <a:gd name="T26" fmla="*/ 2147483647 w 60"/>
                      <a:gd name="T27" fmla="*/ 2147483647 h 64"/>
                      <a:gd name="T28" fmla="*/ 2147483647 w 60"/>
                      <a:gd name="T29" fmla="*/ 2147483647 h 64"/>
                      <a:gd name="T30" fmla="*/ 2147483647 w 60"/>
                      <a:gd name="T31" fmla="*/ 2147483647 h 64"/>
                      <a:gd name="T32" fmla="*/ 2147483647 w 60"/>
                      <a:gd name="T33" fmla="*/ 2147483647 h 64"/>
                      <a:gd name="T34" fmla="*/ 2147483647 w 60"/>
                      <a:gd name="T35" fmla="*/ 2147483647 h 64"/>
                      <a:gd name="T36" fmla="*/ 2147483647 w 60"/>
                      <a:gd name="T37" fmla="*/ 2147483647 h 64"/>
                      <a:gd name="T38" fmla="*/ 2147483647 w 60"/>
                      <a:gd name="T39" fmla="*/ 2147483647 h 64"/>
                      <a:gd name="T40" fmla="*/ 2147483647 w 60"/>
                      <a:gd name="T41" fmla="*/ 2147483647 h 64"/>
                      <a:gd name="T42" fmla="*/ 2147483647 w 60"/>
                      <a:gd name="T43" fmla="*/ 2147483647 h 64"/>
                      <a:gd name="T44" fmla="*/ 2147483647 w 60"/>
                      <a:gd name="T45" fmla="*/ 2147483647 h 64"/>
                      <a:gd name="T46" fmla="*/ 2147483647 w 60"/>
                      <a:gd name="T47" fmla="*/ 2147483647 h 64"/>
                      <a:gd name="T48" fmla="*/ 0 w 60"/>
                      <a:gd name="T49" fmla="*/ 2147483647 h 64"/>
                      <a:gd name="T50" fmla="*/ 2147483647 w 60"/>
                      <a:gd name="T51" fmla="*/ 2147483647 h 64"/>
                      <a:gd name="T52" fmla="*/ 2147483647 w 60"/>
                      <a:gd name="T53" fmla="*/ 2147483647 h 64"/>
                      <a:gd name="T54" fmla="*/ 2147483647 w 60"/>
                      <a:gd name="T55" fmla="*/ 2147483647 h 64"/>
                      <a:gd name="T56" fmla="*/ 2147483647 w 60"/>
                      <a:gd name="T57" fmla="*/ 2147483647 h 64"/>
                      <a:gd name="T58" fmla="*/ 2147483647 w 60"/>
                      <a:gd name="T59" fmla="*/ 2147483647 h 64"/>
                      <a:gd name="T60" fmla="*/ 2147483647 w 60"/>
                      <a:gd name="T61" fmla="*/ 2147483647 h 64"/>
                      <a:gd name="T62" fmla="*/ 2147483647 w 60"/>
                      <a:gd name="T63" fmla="*/ 2147483647 h 64"/>
                      <a:gd name="T64" fmla="*/ 2147483647 w 60"/>
                      <a:gd name="T65" fmla="*/ 2147483647 h 64"/>
                      <a:gd name="T66" fmla="*/ 2147483647 w 60"/>
                      <a:gd name="T67" fmla="*/ 2147483647 h 64"/>
                      <a:gd name="T68" fmla="*/ 2147483647 w 60"/>
                      <a:gd name="T69" fmla="*/ 2147483647 h 64"/>
                      <a:gd name="T70" fmla="*/ 2147483647 w 60"/>
                      <a:gd name="T71" fmla="*/ 2147483647 h 64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64"/>
                      <a:gd name="T110" fmla="*/ 60 w 60"/>
                      <a:gd name="T111" fmla="*/ 64 h 64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64">
                        <a:moveTo>
                          <a:pt x="32" y="20"/>
                        </a:moveTo>
                        <a:lnTo>
                          <a:pt x="32" y="4"/>
                        </a:lnTo>
                        <a:lnTo>
                          <a:pt x="32" y="2"/>
                        </a:lnTo>
                        <a:lnTo>
                          <a:pt x="34" y="0"/>
                        </a:lnTo>
                        <a:lnTo>
                          <a:pt x="44" y="0"/>
                        </a:lnTo>
                        <a:lnTo>
                          <a:pt x="56" y="0"/>
                        </a:lnTo>
                        <a:lnTo>
                          <a:pt x="60" y="2"/>
                        </a:lnTo>
                        <a:lnTo>
                          <a:pt x="60" y="6"/>
                        </a:lnTo>
                        <a:lnTo>
                          <a:pt x="58" y="14"/>
                        </a:lnTo>
                        <a:lnTo>
                          <a:pt x="54" y="18"/>
                        </a:lnTo>
                        <a:lnTo>
                          <a:pt x="50" y="20"/>
                        </a:lnTo>
                        <a:lnTo>
                          <a:pt x="48" y="24"/>
                        </a:lnTo>
                        <a:lnTo>
                          <a:pt x="50" y="26"/>
                        </a:lnTo>
                        <a:lnTo>
                          <a:pt x="52" y="30"/>
                        </a:lnTo>
                        <a:lnTo>
                          <a:pt x="54" y="32"/>
                        </a:lnTo>
                        <a:lnTo>
                          <a:pt x="56" y="36"/>
                        </a:lnTo>
                        <a:lnTo>
                          <a:pt x="54" y="42"/>
                        </a:lnTo>
                        <a:lnTo>
                          <a:pt x="50" y="46"/>
                        </a:lnTo>
                        <a:lnTo>
                          <a:pt x="38" y="54"/>
                        </a:lnTo>
                        <a:lnTo>
                          <a:pt x="24" y="62"/>
                        </a:lnTo>
                        <a:lnTo>
                          <a:pt x="16" y="64"/>
                        </a:lnTo>
                        <a:lnTo>
                          <a:pt x="10" y="64"/>
                        </a:lnTo>
                        <a:lnTo>
                          <a:pt x="6" y="64"/>
                        </a:lnTo>
                        <a:lnTo>
                          <a:pt x="4" y="62"/>
                        </a:lnTo>
                        <a:lnTo>
                          <a:pt x="0" y="56"/>
                        </a:lnTo>
                        <a:lnTo>
                          <a:pt x="2" y="52"/>
                        </a:lnTo>
                        <a:lnTo>
                          <a:pt x="6" y="48"/>
                        </a:lnTo>
                        <a:lnTo>
                          <a:pt x="14" y="40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6" y="26"/>
                        </a:lnTo>
                        <a:lnTo>
                          <a:pt x="4" y="20"/>
                        </a:lnTo>
                        <a:lnTo>
                          <a:pt x="10" y="18"/>
                        </a:lnTo>
                        <a:lnTo>
                          <a:pt x="20" y="16"/>
                        </a:lnTo>
                        <a:lnTo>
                          <a:pt x="26" y="18"/>
                        </a:lnTo>
                        <a:lnTo>
                          <a:pt x="32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59" name="iṧļïdê">
                    <a:extLst>
                      <a:ext uri="{FF2B5EF4-FFF2-40B4-BE49-F238E27FC236}">
                        <a16:creationId xmlns="" xmlns:a16="http://schemas.microsoft.com/office/drawing/2014/main" id="{9DF6ED71-9953-4309-A5AA-F56F48D0E3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4087" y="2552079"/>
                    <a:ext cx="16526" cy="46234"/>
                  </a:xfrm>
                  <a:custGeom>
                    <a:avLst/>
                    <a:gdLst>
                      <a:gd name="T0" fmla="*/ 0 w 10"/>
                      <a:gd name="T1" fmla="*/ 2147483647 h 28"/>
                      <a:gd name="T2" fmla="*/ 0 w 10"/>
                      <a:gd name="T3" fmla="*/ 2147483647 h 28"/>
                      <a:gd name="T4" fmla="*/ 2147483647 w 10"/>
                      <a:gd name="T5" fmla="*/ 2147483647 h 28"/>
                      <a:gd name="T6" fmla="*/ 2147483647 w 10"/>
                      <a:gd name="T7" fmla="*/ 0 h 28"/>
                      <a:gd name="T8" fmla="*/ 2147483647 w 10"/>
                      <a:gd name="T9" fmla="*/ 2147483647 h 28"/>
                      <a:gd name="T10" fmla="*/ 2147483647 w 10"/>
                      <a:gd name="T11" fmla="*/ 2147483647 h 28"/>
                      <a:gd name="T12" fmla="*/ 2147483647 w 10"/>
                      <a:gd name="T13" fmla="*/ 2147483647 h 28"/>
                      <a:gd name="T14" fmla="*/ 0 w 10"/>
                      <a:gd name="T15" fmla="*/ 2147483647 h 2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28"/>
                      <a:gd name="T26" fmla="*/ 10 w 10"/>
                      <a:gd name="T27" fmla="*/ 28 h 2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28">
                        <a:moveTo>
                          <a:pt x="0" y="28"/>
                        </a:moveTo>
                        <a:lnTo>
                          <a:pt x="0" y="12"/>
                        </a:lnTo>
                        <a:lnTo>
                          <a:pt x="2" y="6"/>
                        </a:lnTo>
                        <a:lnTo>
                          <a:pt x="6" y="0"/>
                        </a:lnTo>
                        <a:lnTo>
                          <a:pt x="8" y="6"/>
                        </a:lnTo>
                        <a:lnTo>
                          <a:pt x="10" y="10"/>
                        </a:lnTo>
                        <a:lnTo>
                          <a:pt x="10" y="28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0" name="ïśḷîḓe">
                    <a:extLst>
                      <a:ext uri="{FF2B5EF4-FFF2-40B4-BE49-F238E27FC236}">
                        <a16:creationId xmlns="" xmlns:a16="http://schemas.microsoft.com/office/drawing/2014/main" id="{AEA89F4A-908C-4ADD-8D9A-BB48F90C9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39296" y="2605318"/>
                    <a:ext cx="48203" cy="65850"/>
                  </a:xfrm>
                  <a:custGeom>
                    <a:avLst/>
                    <a:gdLst>
                      <a:gd name="T0" fmla="*/ 2147483647 w 28"/>
                      <a:gd name="T1" fmla="*/ 2147483647 h 40"/>
                      <a:gd name="T2" fmla="*/ 2147483647 w 28"/>
                      <a:gd name="T3" fmla="*/ 2147483647 h 40"/>
                      <a:gd name="T4" fmla="*/ 2147483647 w 28"/>
                      <a:gd name="T5" fmla="*/ 0 h 40"/>
                      <a:gd name="T6" fmla="*/ 2147483647 w 28"/>
                      <a:gd name="T7" fmla="*/ 2147483647 h 40"/>
                      <a:gd name="T8" fmla="*/ 2147483647 w 28"/>
                      <a:gd name="T9" fmla="*/ 2147483647 h 40"/>
                      <a:gd name="T10" fmla="*/ 2147483647 w 28"/>
                      <a:gd name="T11" fmla="*/ 2147483647 h 40"/>
                      <a:gd name="T12" fmla="*/ 2147483647 w 28"/>
                      <a:gd name="T13" fmla="*/ 2147483647 h 40"/>
                      <a:gd name="T14" fmla="*/ 2147483647 w 28"/>
                      <a:gd name="T15" fmla="*/ 2147483647 h 40"/>
                      <a:gd name="T16" fmla="*/ 2147483647 w 28"/>
                      <a:gd name="T17" fmla="*/ 2147483647 h 40"/>
                      <a:gd name="T18" fmla="*/ 2147483647 w 28"/>
                      <a:gd name="T19" fmla="*/ 2147483647 h 40"/>
                      <a:gd name="T20" fmla="*/ 2147483647 w 28"/>
                      <a:gd name="T21" fmla="*/ 2147483647 h 40"/>
                      <a:gd name="T22" fmla="*/ 2147483647 w 28"/>
                      <a:gd name="T23" fmla="*/ 2147483647 h 40"/>
                      <a:gd name="T24" fmla="*/ 2147483647 w 28"/>
                      <a:gd name="T25" fmla="*/ 2147483647 h 40"/>
                      <a:gd name="T26" fmla="*/ 2147483647 w 28"/>
                      <a:gd name="T27" fmla="*/ 2147483647 h 40"/>
                      <a:gd name="T28" fmla="*/ 0 w 28"/>
                      <a:gd name="T29" fmla="*/ 2147483647 h 40"/>
                      <a:gd name="T30" fmla="*/ 2147483647 w 28"/>
                      <a:gd name="T31" fmla="*/ 2147483647 h 40"/>
                      <a:gd name="T32" fmla="*/ 2147483647 w 28"/>
                      <a:gd name="T33" fmla="*/ 2147483647 h 40"/>
                      <a:gd name="T34" fmla="*/ 2147483647 w 28"/>
                      <a:gd name="T35" fmla="*/ 2147483647 h 4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8"/>
                      <a:gd name="T55" fmla="*/ 0 h 40"/>
                      <a:gd name="T56" fmla="*/ 28 w 28"/>
                      <a:gd name="T57" fmla="*/ 40 h 4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8" h="40">
                        <a:moveTo>
                          <a:pt x="12" y="8"/>
                        </a:moveTo>
                        <a:lnTo>
                          <a:pt x="16" y="4"/>
                        </a:lnTo>
                        <a:lnTo>
                          <a:pt x="20" y="0"/>
                        </a:lnTo>
                        <a:lnTo>
                          <a:pt x="24" y="4"/>
                        </a:lnTo>
                        <a:lnTo>
                          <a:pt x="28" y="8"/>
                        </a:lnTo>
                        <a:lnTo>
                          <a:pt x="28" y="34"/>
                        </a:lnTo>
                        <a:lnTo>
                          <a:pt x="24" y="36"/>
                        </a:lnTo>
                        <a:lnTo>
                          <a:pt x="20" y="38"/>
                        </a:lnTo>
                        <a:lnTo>
                          <a:pt x="14" y="40"/>
                        </a:lnTo>
                        <a:lnTo>
                          <a:pt x="10" y="36"/>
                        </a:lnTo>
                        <a:lnTo>
                          <a:pt x="10" y="34"/>
                        </a:lnTo>
                        <a:lnTo>
                          <a:pt x="10" y="30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4" y="6"/>
                        </a:lnTo>
                        <a:lnTo>
                          <a:pt x="8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1" name="îṥḷídé">
                    <a:extLst>
                      <a:ext uri="{FF2B5EF4-FFF2-40B4-BE49-F238E27FC236}">
                        <a16:creationId xmlns="" xmlns:a16="http://schemas.microsoft.com/office/drawing/2014/main" id="{A1431374-118E-44EB-8A90-48969B7FD0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697789"/>
                    <a:ext cx="70237" cy="40630"/>
                  </a:xfrm>
                  <a:custGeom>
                    <a:avLst/>
                    <a:gdLst>
                      <a:gd name="T0" fmla="*/ 2147483647 w 41"/>
                      <a:gd name="T1" fmla="*/ 2147483647 h 24"/>
                      <a:gd name="T2" fmla="*/ 2147483647 w 41"/>
                      <a:gd name="T3" fmla="*/ 2147483647 h 24"/>
                      <a:gd name="T4" fmla="*/ 2147483647 w 41"/>
                      <a:gd name="T5" fmla="*/ 2147483647 h 24"/>
                      <a:gd name="T6" fmla="*/ 2147483647 w 41"/>
                      <a:gd name="T7" fmla="*/ 2147483647 h 24"/>
                      <a:gd name="T8" fmla="*/ 2147483647 w 41"/>
                      <a:gd name="T9" fmla="*/ 2147483647 h 24"/>
                      <a:gd name="T10" fmla="*/ 2147483647 w 41"/>
                      <a:gd name="T11" fmla="*/ 2147483647 h 24"/>
                      <a:gd name="T12" fmla="*/ 2147483647 w 41"/>
                      <a:gd name="T13" fmla="*/ 2147483647 h 24"/>
                      <a:gd name="T14" fmla="*/ 2147483647 w 41"/>
                      <a:gd name="T15" fmla="*/ 2147483647 h 24"/>
                      <a:gd name="T16" fmla="*/ 0 w 41"/>
                      <a:gd name="T17" fmla="*/ 2147483647 h 24"/>
                      <a:gd name="T18" fmla="*/ 0 w 41"/>
                      <a:gd name="T19" fmla="*/ 2147483647 h 24"/>
                      <a:gd name="T20" fmla="*/ 2147483647 w 41"/>
                      <a:gd name="T21" fmla="*/ 0 h 24"/>
                      <a:gd name="T22" fmla="*/ 2147483647 w 41"/>
                      <a:gd name="T23" fmla="*/ 0 h 24"/>
                      <a:gd name="T24" fmla="*/ 2147483647 w 41"/>
                      <a:gd name="T25" fmla="*/ 2147483647 h 24"/>
                      <a:gd name="T26" fmla="*/ 2147483647 w 41"/>
                      <a:gd name="T27" fmla="*/ 2147483647 h 24"/>
                      <a:gd name="T28" fmla="*/ 2147483647 w 41"/>
                      <a:gd name="T29" fmla="*/ 2147483647 h 24"/>
                      <a:gd name="T30" fmla="*/ 2147483647 w 41"/>
                      <a:gd name="T31" fmla="*/ 0 h 24"/>
                      <a:gd name="T32" fmla="*/ 2147483647 w 41"/>
                      <a:gd name="T33" fmla="*/ 2147483647 h 24"/>
                      <a:gd name="T34" fmla="*/ 2147483647 w 41"/>
                      <a:gd name="T35" fmla="*/ 2147483647 h 2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1"/>
                      <a:gd name="T55" fmla="*/ 0 h 24"/>
                      <a:gd name="T56" fmla="*/ 41 w 41"/>
                      <a:gd name="T57" fmla="*/ 24 h 2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1" h="24">
                        <a:moveTo>
                          <a:pt x="41" y="12"/>
                        </a:moveTo>
                        <a:lnTo>
                          <a:pt x="39" y="16"/>
                        </a:lnTo>
                        <a:lnTo>
                          <a:pt x="39" y="18"/>
                        </a:lnTo>
                        <a:lnTo>
                          <a:pt x="39" y="22"/>
                        </a:lnTo>
                        <a:lnTo>
                          <a:pt x="39" y="24"/>
                        </a:lnTo>
                        <a:lnTo>
                          <a:pt x="31" y="22"/>
                        </a:lnTo>
                        <a:lnTo>
                          <a:pt x="17" y="16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2"/>
                        </a:lnTo>
                        <a:lnTo>
                          <a:pt x="2" y="0"/>
                        </a:lnTo>
                        <a:lnTo>
                          <a:pt x="9" y="0"/>
                        </a:lnTo>
                        <a:lnTo>
                          <a:pt x="19" y="2"/>
                        </a:lnTo>
                        <a:lnTo>
                          <a:pt x="27" y="4"/>
                        </a:lnTo>
                        <a:lnTo>
                          <a:pt x="33" y="2"/>
                        </a:lnTo>
                        <a:lnTo>
                          <a:pt x="41" y="0"/>
                        </a:lnTo>
                        <a:lnTo>
                          <a:pt x="41" y="4"/>
                        </a:lnTo>
                        <a:lnTo>
                          <a:pt x="41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2" name="ïṩľîḋè">
                    <a:extLst>
                      <a:ext uri="{FF2B5EF4-FFF2-40B4-BE49-F238E27FC236}">
                        <a16:creationId xmlns="" xmlns:a16="http://schemas.microsoft.com/office/drawing/2014/main" id="{5A182378-8444-4A4A-8535-C14EC9516C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2155580"/>
                    <a:ext cx="41317" cy="47636"/>
                  </a:xfrm>
                  <a:custGeom>
                    <a:avLst/>
                    <a:gdLst>
                      <a:gd name="T0" fmla="*/ 2147483647 w 24"/>
                      <a:gd name="T1" fmla="*/ 2147483647 h 30"/>
                      <a:gd name="T2" fmla="*/ 2147483647 w 24"/>
                      <a:gd name="T3" fmla="*/ 2147483647 h 30"/>
                      <a:gd name="T4" fmla="*/ 2147483647 w 24"/>
                      <a:gd name="T5" fmla="*/ 2147483647 h 30"/>
                      <a:gd name="T6" fmla="*/ 2147483647 w 24"/>
                      <a:gd name="T7" fmla="*/ 2147483647 h 30"/>
                      <a:gd name="T8" fmla="*/ 2147483647 w 24"/>
                      <a:gd name="T9" fmla="*/ 2147483647 h 30"/>
                      <a:gd name="T10" fmla="*/ 2147483647 w 24"/>
                      <a:gd name="T11" fmla="*/ 2147483647 h 30"/>
                      <a:gd name="T12" fmla="*/ 2147483647 w 24"/>
                      <a:gd name="T13" fmla="*/ 2147483647 h 30"/>
                      <a:gd name="T14" fmla="*/ 2147483647 w 24"/>
                      <a:gd name="T15" fmla="*/ 2147483647 h 30"/>
                      <a:gd name="T16" fmla="*/ 2147483647 w 24"/>
                      <a:gd name="T17" fmla="*/ 2147483647 h 30"/>
                      <a:gd name="T18" fmla="*/ 2147483647 w 24"/>
                      <a:gd name="T19" fmla="*/ 2147483647 h 30"/>
                      <a:gd name="T20" fmla="*/ 2147483647 w 24"/>
                      <a:gd name="T21" fmla="*/ 2147483647 h 30"/>
                      <a:gd name="T22" fmla="*/ 2147483647 w 24"/>
                      <a:gd name="T23" fmla="*/ 2147483647 h 30"/>
                      <a:gd name="T24" fmla="*/ 2147483647 w 24"/>
                      <a:gd name="T25" fmla="*/ 2147483647 h 30"/>
                      <a:gd name="T26" fmla="*/ 2147483647 w 24"/>
                      <a:gd name="T27" fmla="*/ 2147483647 h 30"/>
                      <a:gd name="T28" fmla="*/ 0 w 24"/>
                      <a:gd name="T29" fmla="*/ 2147483647 h 30"/>
                      <a:gd name="T30" fmla="*/ 0 w 24"/>
                      <a:gd name="T31" fmla="*/ 2147483647 h 30"/>
                      <a:gd name="T32" fmla="*/ 2147483647 w 24"/>
                      <a:gd name="T33" fmla="*/ 2147483647 h 30"/>
                      <a:gd name="T34" fmla="*/ 2147483647 w 24"/>
                      <a:gd name="T35" fmla="*/ 0 h 30"/>
                      <a:gd name="T36" fmla="*/ 2147483647 w 24"/>
                      <a:gd name="T37" fmla="*/ 0 h 30"/>
                      <a:gd name="T38" fmla="*/ 2147483647 w 24"/>
                      <a:gd name="T39" fmla="*/ 0 h 30"/>
                      <a:gd name="T40" fmla="*/ 2147483647 w 24"/>
                      <a:gd name="T41" fmla="*/ 2147483647 h 3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24"/>
                      <a:gd name="T64" fmla="*/ 0 h 30"/>
                      <a:gd name="T65" fmla="*/ 24 w 24"/>
                      <a:gd name="T66" fmla="*/ 30 h 3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24" h="30">
                        <a:moveTo>
                          <a:pt x="12" y="4"/>
                        </a:moveTo>
                        <a:lnTo>
                          <a:pt x="12" y="12"/>
                        </a:lnTo>
                        <a:lnTo>
                          <a:pt x="18" y="8"/>
                        </a:lnTo>
                        <a:lnTo>
                          <a:pt x="24" y="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18" y="26"/>
                        </a:lnTo>
                        <a:lnTo>
                          <a:pt x="16" y="30"/>
                        </a:lnTo>
                        <a:lnTo>
                          <a:pt x="14" y="30"/>
                        </a:lnTo>
                        <a:lnTo>
                          <a:pt x="14" y="28"/>
                        </a:lnTo>
                        <a:lnTo>
                          <a:pt x="12" y="24"/>
                        </a:lnTo>
                        <a:lnTo>
                          <a:pt x="10" y="20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2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3" name="iṣḻîḋe">
                    <a:extLst>
                      <a:ext uri="{FF2B5EF4-FFF2-40B4-BE49-F238E27FC236}">
                        <a16:creationId xmlns="" xmlns:a16="http://schemas.microsoft.com/office/drawing/2014/main" id="{77E193CD-5487-43FB-B8E7-45702D788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0613" y="1803914"/>
                    <a:ext cx="260294" cy="376884"/>
                  </a:xfrm>
                  <a:custGeom>
                    <a:avLst/>
                    <a:gdLst>
                      <a:gd name="T0" fmla="*/ 2147483647 w 149"/>
                      <a:gd name="T1" fmla="*/ 2147483647 h 224"/>
                      <a:gd name="T2" fmla="*/ 2147483647 w 149"/>
                      <a:gd name="T3" fmla="*/ 2147483647 h 224"/>
                      <a:gd name="T4" fmla="*/ 2147483647 w 149"/>
                      <a:gd name="T5" fmla="*/ 2147483647 h 224"/>
                      <a:gd name="T6" fmla="*/ 2147483647 w 149"/>
                      <a:gd name="T7" fmla="*/ 2147483647 h 224"/>
                      <a:gd name="T8" fmla="*/ 2147483647 w 149"/>
                      <a:gd name="T9" fmla="*/ 2147483647 h 224"/>
                      <a:gd name="T10" fmla="*/ 2147483647 w 149"/>
                      <a:gd name="T11" fmla="*/ 2147483647 h 224"/>
                      <a:gd name="T12" fmla="*/ 2147483647 w 149"/>
                      <a:gd name="T13" fmla="*/ 2147483647 h 224"/>
                      <a:gd name="T14" fmla="*/ 2147483647 w 149"/>
                      <a:gd name="T15" fmla="*/ 2147483647 h 224"/>
                      <a:gd name="T16" fmla="*/ 2147483647 w 149"/>
                      <a:gd name="T17" fmla="*/ 2147483647 h 224"/>
                      <a:gd name="T18" fmla="*/ 2147483647 w 149"/>
                      <a:gd name="T19" fmla="*/ 2147483647 h 224"/>
                      <a:gd name="T20" fmla="*/ 2147483647 w 149"/>
                      <a:gd name="T21" fmla="*/ 2147483647 h 224"/>
                      <a:gd name="T22" fmla="*/ 2147483647 w 149"/>
                      <a:gd name="T23" fmla="*/ 2147483647 h 224"/>
                      <a:gd name="T24" fmla="*/ 2147483647 w 149"/>
                      <a:gd name="T25" fmla="*/ 2147483647 h 224"/>
                      <a:gd name="T26" fmla="*/ 2147483647 w 149"/>
                      <a:gd name="T27" fmla="*/ 2147483647 h 224"/>
                      <a:gd name="T28" fmla="*/ 2147483647 w 149"/>
                      <a:gd name="T29" fmla="*/ 2147483647 h 224"/>
                      <a:gd name="T30" fmla="*/ 2147483647 w 149"/>
                      <a:gd name="T31" fmla="*/ 2147483647 h 224"/>
                      <a:gd name="T32" fmla="*/ 0 w 149"/>
                      <a:gd name="T33" fmla="*/ 2147483647 h 224"/>
                      <a:gd name="T34" fmla="*/ 2147483647 w 149"/>
                      <a:gd name="T35" fmla="*/ 2147483647 h 224"/>
                      <a:gd name="T36" fmla="*/ 2147483647 w 149"/>
                      <a:gd name="T37" fmla="*/ 2147483647 h 224"/>
                      <a:gd name="T38" fmla="*/ 2147483647 w 149"/>
                      <a:gd name="T39" fmla="*/ 2147483647 h 224"/>
                      <a:gd name="T40" fmla="*/ 2147483647 w 149"/>
                      <a:gd name="T41" fmla="*/ 2147483647 h 224"/>
                      <a:gd name="T42" fmla="*/ 2147483647 w 149"/>
                      <a:gd name="T43" fmla="*/ 2147483647 h 224"/>
                      <a:gd name="T44" fmla="*/ 2147483647 w 149"/>
                      <a:gd name="T45" fmla="*/ 2147483647 h 224"/>
                      <a:gd name="T46" fmla="*/ 2147483647 w 149"/>
                      <a:gd name="T47" fmla="*/ 2147483647 h 224"/>
                      <a:gd name="T48" fmla="*/ 2147483647 w 149"/>
                      <a:gd name="T49" fmla="*/ 2147483647 h 224"/>
                      <a:gd name="T50" fmla="*/ 2147483647 w 149"/>
                      <a:gd name="T51" fmla="*/ 2147483647 h 224"/>
                      <a:gd name="T52" fmla="*/ 2147483647 w 149"/>
                      <a:gd name="T53" fmla="*/ 2147483647 h 224"/>
                      <a:gd name="T54" fmla="*/ 2147483647 w 149"/>
                      <a:gd name="T55" fmla="*/ 2147483647 h 224"/>
                      <a:gd name="T56" fmla="*/ 2147483647 w 149"/>
                      <a:gd name="T57" fmla="*/ 2147483647 h 224"/>
                      <a:gd name="T58" fmla="*/ 2147483647 w 149"/>
                      <a:gd name="T59" fmla="*/ 2147483647 h 224"/>
                      <a:gd name="T60" fmla="*/ 2147483647 w 149"/>
                      <a:gd name="T61" fmla="*/ 2147483647 h 224"/>
                      <a:gd name="T62" fmla="*/ 2147483647 w 149"/>
                      <a:gd name="T63" fmla="*/ 2147483647 h 224"/>
                      <a:gd name="T64" fmla="*/ 2147483647 w 149"/>
                      <a:gd name="T65" fmla="*/ 2147483647 h 224"/>
                      <a:gd name="T66" fmla="*/ 2147483647 w 149"/>
                      <a:gd name="T67" fmla="*/ 2147483647 h 224"/>
                      <a:gd name="T68" fmla="*/ 2147483647 w 149"/>
                      <a:gd name="T69" fmla="*/ 2147483647 h 224"/>
                      <a:gd name="T70" fmla="*/ 2147483647 w 149"/>
                      <a:gd name="T71" fmla="*/ 2147483647 h 224"/>
                      <a:gd name="T72" fmla="*/ 2147483647 w 149"/>
                      <a:gd name="T73" fmla="*/ 2147483647 h 224"/>
                      <a:gd name="T74" fmla="*/ 2147483647 w 149"/>
                      <a:gd name="T75" fmla="*/ 2147483647 h 224"/>
                      <a:gd name="T76" fmla="*/ 2147483647 w 149"/>
                      <a:gd name="T77" fmla="*/ 2147483647 h 224"/>
                      <a:gd name="T78" fmla="*/ 2147483647 w 149"/>
                      <a:gd name="T79" fmla="*/ 2147483647 h 224"/>
                      <a:gd name="T80" fmla="*/ 2147483647 w 149"/>
                      <a:gd name="T81" fmla="*/ 2147483647 h 22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49"/>
                      <a:gd name="T124" fmla="*/ 0 h 224"/>
                      <a:gd name="T125" fmla="*/ 149 w 149"/>
                      <a:gd name="T126" fmla="*/ 224 h 224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49" h="224">
                        <a:moveTo>
                          <a:pt x="149" y="56"/>
                        </a:moveTo>
                        <a:lnTo>
                          <a:pt x="145" y="44"/>
                        </a:lnTo>
                        <a:lnTo>
                          <a:pt x="143" y="36"/>
                        </a:lnTo>
                        <a:lnTo>
                          <a:pt x="141" y="28"/>
                        </a:lnTo>
                        <a:lnTo>
                          <a:pt x="137" y="16"/>
                        </a:lnTo>
                        <a:lnTo>
                          <a:pt x="131" y="10"/>
                        </a:lnTo>
                        <a:lnTo>
                          <a:pt x="121" y="8"/>
                        </a:lnTo>
                        <a:lnTo>
                          <a:pt x="113" y="4"/>
                        </a:lnTo>
                        <a:lnTo>
                          <a:pt x="105" y="0"/>
                        </a:lnTo>
                        <a:lnTo>
                          <a:pt x="97" y="4"/>
                        </a:lnTo>
                        <a:lnTo>
                          <a:pt x="89" y="6"/>
                        </a:lnTo>
                        <a:lnTo>
                          <a:pt x="77" y="6"/>
                        </a:lnTo>
                        <a:lnTo>
                          <a:pt x="65" y="8"/>
                        </a:lnTo>
                        <a:lnTo>
                          <a:pt x="59" y="12"/>
                        </a:lnTo>
                        <a:lnTo>
                          <a:pt x="50" y="22"/>
                        </a:lnTo>
                        <a:lnTo>
                          <a:pt x="42" y="32"/>
                        </a:lnTo>
                        <a:lnTo>
                          <a:pt x="36" y="42"/>
                        </a:lnTo>
                        <a:lnTo>
                          <a:pt x="32" y="54"/>
                        </a:lnTo>
                        <a:lnTo>
                          <a:pt x="30" y="64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2" y="76"/>
                        </a:lnTo>
                        <a:lnTo>
                          <a:pt x="8" y="78"/>
                        </a:lnTo>
                        <a:lnTo>
                          <a:pt x="6" y="82"/>
                        </a:lnTo>
                        <a:lnTo>
                          <a:pt x="4" y="86"/>
                        </a:lnTo>
                        <a:lnTo>
                          <a:pt x="4" y="90"/>
                        </a:lnTo>
                        <a:lnTo>
                          <a:pt x="4" y="98"/>
                        </a:lnTo>
                        <a:lnTo>
                          <a:pt x="8" y="108"/>
                        </a:lnTo>
                        <a:lnTo>
                          <a:pt x="12" y="122"/>
                        </a:lnTo>
                        <a:lnTo>
                          <a:pt x="12" y="130"/>
                        </a:lnTo>
                        <a:lnTo>
                          <a:pt x="12" y="132"/>
                        </a:lnTo>
                        <a:lnTo>
                          <a:pt x="14" y="134"/>
                        </a:lnTo>
                        <a:lnTo>
                          <a:pt x="20" y="138"/>
                        </a:lnTo>
                        <a:lnTo>
                          <a:pt x="0" y="168"/>
                        </a:lnTo>
                        <a:lnTo>
                          <a:pt x="4" y="172"/>
                        </a:lnTo>
                        <a:lnTo>
                          <a:pt x="14" y="182"/>
                        </a:lnTo>
                        <a:lnTo>
                          <a:pt x="28" y="202"/>
                        </a:lnTo>
                        <a:lnTo>
                          <a:pt x="30" y="204"/>
                        </a:lnTo>
                        <a:lnTo>
                          <a:pt x="30" y="208"/>
                        </a:lnTo>
                        <a:lnTo>
                          <a:pt x="28" y="216"/>
                        </a:lnTo>
                        <a:lnTo>
                          <a:pt x="30" y="218"/>
                        </a:lnTo>
                        <a:lnTo>
                          <a:pt x="30" y="222"/>
                        </a:lnTo>
                        <a:lnTo>
                          <a:pt x="32" y="224"/>
                        </a:lnTo>
                        <a:lnTo>
                          <a:pt x="38" y="224"/>
                        </a:lnTo>
                        <a:lnTo>
                          <a:pt x="50" y="224"/>
                        </a:lnTo>
                        <a:lnTo>
                          <a:pt x="52" y="216"/>
                        </a:lnTo>
                        <a:lnTo>
                          <a:pt x="57" y="214"/>
                        </a:lnTo>
                        <a:lnTo>
                          <a:pt x="63" y="212"/>
                        </a:lnTo>
                        <a:lnTo>
                          <a:pt x="73" y="212"/>
                        </a:lnTo>
                        <a:lnTo>
                          <a:pt x="73" y="208"/>
                        </a:lnTo>
                        <a:lnTo>
                          <a:pt x="79" y="208"/>
                        </a:lnTo>
                        <a:lnTo>
                          <a:pt x="81" y="204"/>
                        </a:lnTo>
                        <a:lnTo>
                          <a:pt x="81" y="200"/>
                        </a:lnTo>
                        <a:lnTo>
                          <a:pt x="83" y="200"/>
                        </a:lnTo>
                        <a:lnTo>
                          <a:pt x="79" y="196"/>
                        </a:lnTo>
                        <a:lnTo>
                          <a:pt x="79" y="170"/>
                        </a:lnTo>
                        <a:lnTo>
                          <a:pt x="85" y="166"/>
                        </a:lnTo>
                        <a:lnTo>
                          <a:pt x="89" y="164"/>
                        </a:lnTo>
                        <a:lnTo>
                          <a:pt x="95" y="160"/>
                        </a:lnTo>
                        <a:lnTo>
                          <a:pt x="99" y="156"/>
                        </a:lnTo>
                        <a:lnTo>
                          <a:pt x="79" y="156"/>
                        </a:lnTo>
                        <a:lnTo>
                          <a:pt x="95" y="154"/>
                        </a:lnTo>
                        <a:lnTo>
                          <a:pt x="101" y="152"/>
                        </a:lnTo>
                        <a:lnTo>
                          <a:pt x="105" y="150"/>
                        </a:lnTo>
                        <a:lnTo>
                          <a:pt x="105" y="146"/>
                        </a:lnTo>
                        <a:lnTo>
                          <a:pt x="87" y="140"/>
                        </a:lnTo>
                        <a:lnTo>
                          <a:pt x="81" y="134"/>
                        </a:lnTo>
                        <a:lnTo>
                          <a:pt x="79" y="130"/>
                        </a:lnTo>
                        <a:lnTo>
                          <a:pt x="77" y="124"/>
                        </a:lnTo>
                        <a:lnTo>
                          <a:pt x="79" y="114"/>
                        </a:lnTo>
                        <a:lnTo>
                          <a:pt x="85" y="104"/>
                        </a:lnTo>
                        <a:lnTo>
                          <a:pt x="91" y="98"/>
                        </a:lnTo>
                        <a:lnTo>
                          <a:pt x="99" y="92"/>
                        </a:lnTo>
                        <a:lnTo>
                          <a:pt x="113" y="84"/>
                        </a:lnTo>
                        <a:lnTo>
                          <a:pt x="119" y="78"/>
                        </a:lnTo>
                        <a:lnTo>
                          <a:pt x="121" y="72"/>
                        </a:lnTo>
                        <a:lnTo>
                          <a:pt x="121" y="66"/>
                        </a:lnTo>
                        <a:lnTo>
                          <a:pt x="121" y="62"/>
                        </a:lnTo>
                        <a:lnTo>
                          <a:pt x="123" y="60"/>
                        </a:lnTo>
                        <a:lnTo>
                          <a:pt x="129" y="58"/>
                        </a:lnTo>
                        <a:lnTo>
                          <a:pt x="137" y="56"/>
                        </a:lnTo>
                        <a:lnTo>
                          <a:pt x="141" y="56"/>
                        </a:lnTo>
                        <a:lnTo>
                          <a:pt x="149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4" name="îşļïďe">
                    <a:extLst>
                      <a:ext uri="{FF2B5EF4-FFF2-40B4-BE49-F238E27FC236}">
                        <a16:creationId xmlns="" xmlns:a16="http://schemas.microsoft.com/office/drawing/2014/main" id="{E051619E-D9AD-46CA-BA3B-49313245BA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48400" y="1749274"/>
                    <a:ext cx="513702" cy="358672"/>
                  </a:xfrm>
                  <a:custGeom>
                    <a:avLst/>
                    <a:gdLst>
                      <a:gd name="T0" fmla="*/ 2147483647 w 295"/>
                      <a:gd name="T1" fmla="*/ 2147483647 h 214"/>
                      <a:gd name="T2" fmla="*/ 2147483647 w 295"/>
                      <a:gd name="T3" fmla="*/ 2147483647 h 214"/>
                      <a:gd name="T4" fmla="*/ 2147483647 w 295"/>
                      <a:gd name="T5" fmla="*/ 2147483647 h 214"/>
                      <a:gd name="T6" fmla="*/ 2147483647 w 295"/>
                      <a:gd name="T7" fmla="*/ 2147483647 h 214"/>
                      <a:gd name="T8" fmla="*/ 2147483647 w 295"/>
                      <a:gd name="T9" fmla="*/ 2147483647 h 214"/>
                      <a:gd name="T10" fmla="*/ 2147483647 w 295"/>
                      <a:gd name="T11" fmla="*/ 2147483647 h 214"/>
                      <a:gd name="T12" fmla="*/ 2147483647 w 295"/>
                      <a:gd name="T13" fmla="*/ 2147483647 h 214"/>
                      <a:gd name="T14" fmla="*/ 2147483647 w 295"/>
                      <a:gd name="T15" fmla="*/ 2147483647 h 214"/>
                      <a:gd name="T16" fmla="*/ 2147483647 w 295"/>
                      <a:gd name="T17" fmla="*/ 2147483647 h 214"/>
                      <a:gd name="T18" fmla="*/ 2147483647 w 295"/>
                      <a:gd name="T19" fmla="*/ 2147483647 h 214"/>
                      <a:gd name="T20" fmla="*/ 2147483647 w 295"/>
                      <a:gd name="T21" fmla="*/ 2147483647 h 214"/>
                      <a:gd name="T22" fmla="*/ 2147483647 w 295"/>
                      <a:gd name="T23" fmla="*/ 2147483647 h 214"/>
                      <a:gd name="T24" fmla="*/ 2147483647 w 295"/>
                      <a:gd name="T25" fmla="*/ 2147483647 h 214"/>
                      <a:gd name="T26" fmla="*/ 2147483647 w 295"/>
                      <a:gd name="T27" fmla="*/ 2147483647 h 214"/>
                      <a:gd name="T28" fmla="*/ 2147483647 w 295"/>
                      <a:gd name="T29" fmla="*/ 2147483647 h 214"/>
                      <a:gd name="T30" fmla="*/ 2147483647 w 295"/>
                      <a:gd name="T31" fmla="*/ 2147483647 h 214"/>
                      <a:gd name="T32" fmla="*/ 2147483647 w 295"/>
                      <a:gd name="T33" fmla="*/ 2147483647 h 214"/>
                      <a:gd name="T34" fmla="*/ 2147483647 w 295"/>
                      <a:gd name="T35" fmla="*/ 2147483647 h 214"/>
                      <a:gd name="T36" fmla="*/ 2147483647 w 295"/>
                      <a:gd name="T37" fmla="*/ 2147483647 h 214"/>
                      <a:gd name="T38" fmla="*/ 2147483647 w 295"/>
                      <a:gd name="T39" fmla="*/ 2147483647 h 214"/>
                      <a:gd name="T40" fmla="*/ 2147483647 w 295"/>
                      <a:gd name="T41" fmla="*/ 2147483647 h 214"/>
                      <a:gd name="T42" fmla="*/ 2147483647 w 295"/>
                      <a:gd name="T43" fmla="*/ 2147483647 h 214"/>
                      <a:gd name="T44" fmla="*/ 0 w 295"/>
                      <a:gd name="T45" fmla="*/ 2147483647 h 214"/>
                      <a:gd name="T46" fmla="*/ 2147483647 w 295"/>
                      <a:gd name="T47" fmla="*/ 2147483647 h 214"/>
                      <a:gd name="T48" fmla="*/ 2147483647 w 295"/>
                      <a:gd name="T49" fmla="*/ 2147483647 h 214"/>
                      <a:gd name="T50" fmla="*/ 2147483647 w 295"/>
                      <a:gd name="T51" fmla="*/ 2147483647 h 214"/>
                      <a:gd name="T52" fmla="*/ 2147483647 w 295"/>
                      <a:gd name="T53" fmla="*/ 2147483647 h 214"/>
                      <a:gd name="T54" fmla="*/ 2147483647 w 295"/>
                      <a:gd name="T55" fmla="*/ 2147483647 h 214"/>
                      <a:gd name="T56" fmla="*/ 2147483647 w 295"/>
                      <a:gd name="T57" fmla="*/ 2147483647 h 214"/>
                      <a:gd name="T58" fmla="*/ 2147483647 w 295"/>
                      <a:gd name="T59" fmla="*/ 2147483647 h 214"/>
                      <a:gd name="T60" fmla="*/ 2147483647 w 295"/>
                      <a:gd name="T61" fmla="*/ 2147483647 h 214"/>
                      <a:gd name="T62" fmla="*/ 2147483647 w 295"/>
                      <a:gd name="T63" fmla="*/ 2147483647 h 214"/>
                      <a:gd name="T64" fmla="*/ 2147483647 w 295"/>
                      <a:gd name="T65" fmla="*/ 2147483647 h 214"/>
                      <a:gd name="T66" fmla="*/ 2147483647 w 295"/>
                      <a:gd name="T67" fmla="*/ 2147483647 h 214"/>
                      <a:gd name="T68" fmla="*/ 2147483647 w 295"/>
                      <a:gd name="T69" fmla="*/ 2147483647 h 214"/>
                      <a:gd name="T70" fmla="*/ 2147483647 w 295"/>
                      <a:gd name="T71" fmla="*/ 2147483647 h 214"/>
                      <a:gd name="T72" fmla="*/ 2147483647 w 295"/>
                      <a:gd name="T73" fmla="*/ 2147483647 h 214"/>
                      <a:gd name="T74" fmla="*/ 2147483647 w 295"/>
                      <a:gd name="T75" fmla="*/ 2147483647 h 214"/>
                      <a:gd name="T76" fmla="*/ 2147483647 w 295"/>
                      <a:gd name="T77" fmla="*/ 2147483647 h 214"/>
                      <a:gd name="T78" fmla="*/ 2147483647 w 295"/>
                      <a:gd name="T79" fmla="*/ 2147483647 h 214"/>
                      <a:gd name="T80" fmla="*/ 2147483647 w 295"/>
                      <a:gd name="T81" fmla="*/ 2147483647 h 214"/>
                      <a:gd name="T82" fmla="*/ 2147483647 w 295"/>
                      <a:gd name="T83" fmla="*/ 0 h 214"/>
                      <a:gd name="T84" fmla="*/ 2147483647 w 295"/>
                      <a:gd name="T85" fmla="*/ 2147483647 h 214"/>
                      <a:gd name="T86" fmla="*/ 2147483647 w 295"/>
                      <a:gd name="T87" fmla="*/ 2147483647 h 214"/>
                      <a:gd name="T88" fmla="*/ 2147483647 w 295"/>
                      <a:gd name="T89" fmla="*/ 2147483647 h 214"/>
                      <a:gd name="T90" fmla="*/ 2147483647 w 295"/>
                      <a:gd name="T91" fmla="*/ 2147483647 h 214"/>
                      <a:gd name="T92" fmla="*/ 2147483647 w 295"/>
                      <a:gd name="T93" fmla="*/ 2147483647 h 214"/>
                      <a:gd name="T94" fmla="*/ 2147483647 w 295"/>
                      <a:gd name="T95" fmla="*/ 2147483647 h 21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295"/>
                      <a:gd name="T145" fmla="*/ 0 h 214"/>
                      <a:gd name="T146" fmla="*/ 295 w 295"/>
                      <a:gd name="T147" fmla="*/ 214 h 21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295" h="214">
                        <a:moveTo>
                          <a:pt x="285" y="28"/>
                        </a:moveTo>
                        <a:lnTo>
                          <a:pt x="277" y="24"/>
                        </a:lnTo>
                        <a:lnTo>
                          <a:pt x="271" y="20"/>
                        </a:lnTo>
                        <a:lnTo>
                          <a:pt x="263" y="16"/>
                        </a:lnTo>
                        <a:lnTo>
                          <a:pt x="251" y="14"/>
                        </a:lnTo>
                        <a:lnTo>
                          <a:pt x="245" y="16"/>
                        </a:lnTo>
                        <a:lnTo>
                          <a:pt x="243" y="18"/>
                        </a:lnTo>
                        <a:lnTo>
                          <a:pt x="241" y="22"/>
                        </a:lnTo>
                        <a:lnTo>
                          <a:pt x="241" y="28"/>
                        </a:lnTo>
                        <a:lnTo>
                          <a:pt x="239" y="32"/>
                        </a:lnTo>
                        <a:lnTo>
                          <a:pt x="237" y="36"/>
                        </a:lnTo>
                        <a:lnTo>
                          <a:pt x="233" y="40"/>
                        </a:lnTo>
                        <a:lnTo>
                          <a:pt x="227" y="40"/>
                        </a:lnTo>
                        <a:lnTo>
                          <a:pt x="217" y="38"/>
                        </a:lnTo>
                        <a:lnTo>
                          <a:pt x="207" y="34"/>
                        </a:lnTo>
                        <a:lnTo>
                          <a:pt x="197" y="32"/>
                        </a:lnTo>
                        <a:lnTo>
                          <a:pt x="189" y="30"/>
                        </a:lnTo>
                        <a:lnTo>
                          <a:pt x="187" y="30"/>
                        </a:lnTo>
                        <a:lnTo>
                          <a:pt x="185" y="30"/>
                        </a:lnTo>
                        <a:lnTo>
                          <a:pt x="181" y="32"/>
                        </a:lnTo>
                        <a:lnTo>
                          <a:pt x="173" y="36"/>
                        </a:lnTo>
                        <a:lnTo>
                          <a:pt x="165" y="38"/>
                        </a:lnTo>
                        <a:lnTo>
                          <a:pt x="153" y="38"/>
                        </a:lnTo>
                        <a:lnTo>
                          <a:pt x="141" y="40"/>
                        </a:lnTo>
                        <a:lnTo>
                          <a:pt x="135" y="44"/>
                        </a:lnTo>
                        <a:lnTo>
                          <a:pt x="126" y="54"/>
                        </a:lnTo>
                        <a:lnTo>
                          <a:pt x="118" y="64"/>
                        </a:lnTo>
                        <a:lnTo>
                          <a:pt x="112" y="74"/>
                        </a:lnTo>
                        <a:lnTo>
                          <a:pt x="108" y="86"/>
                        </a:lnTo>
                        <a:lnTo>
                          <a:pt x="106" y="96"/>
                        </a:lnTo>
                        <a:lnTo>
                          <a:pt x="106" y="108"/>
                        </a:lnTo>
                        <a:lnTo>
                          <a:pt x="98" y="108"/>
                        </a:lnTo>
                        <a:lnTo>
                          <a:pt x="88" y="108"/>
                        </a:lnTo>
                        <a:lnTo>
                          <a:pt x="84" y="110"/>
                        </a:lnTo>
                        <a:lnTo>
                          <a:pt x="82" y="114"/>
                        </a:lnTo>
                        <a:lnTo>
                          <a:pt x="80" y="118"/>
                        </a:lnTo>
                        <a:lnTo>
                          <a:pt x="80" y="122"/>
                        </a:lnTo>
                        <a:lnTo>
                          <a:pt x="80" y="130"/>
                        </a:lnTo>
                        <a:lnTo>
                          <a:pt x="84" y="140"/>
                        </a:lnTo>
                        <a:lnTo>
                          <a:pt x="88" y="154"/>
                        </a:lnTo>
                        <a:lnTo>
                          <a:pt x="88" y="162"/>
                        </a:lnTo>
                        <a:lnTo>
                          <a:pt x="88" y="164"/>
                        </a:lnTo>
                        <a:lnTo>
                          <a:pt x="90" y="166"/>
                        </a:lnTo>
                        <a:lnTo>
                          <a:pt x="96" y="170"/>
                        </a:lnTo>
                        <a:lnTo>
                          <a:pt x="76" y="200"/>
                        </a:lnTo>
                        <a:lnTo>
                          <a:pt x="70" y="198"/>
                        </a:lnTo>
                        <a:lnTo>
                          <a:pt x="68" y="196"/>
                        </a:lnTo>
                        <a:lnTo>
                          <a:pt x="64" y="188"/>
                        </a:lnTo>
                        <a:lnTo>
                          <a:pt x="62" y="192"/>
                        </a:lnTo>
                        <a:lnTo>
                          <a:pt x="62" y="196"/>
                        </a:lnTo>
                        <a:lnTo>
                          <a:pt x="50" y="206"/>
                        </a:lnTo>
                        <a:lnTo>
                          <a:pt x="42" y="210"/>
                        </a:lnTo>
                        <a:lnTo>
                          <a:pt x="36" y="214"/>
                        </a:lnTo>
                        <a:lnTo>
                          <a:pt x="26" y="212"/>
                        </a:lnTo>
                        <a:lnTo>
                          <a:pt x="18" y="208"/>
                        </a:lnTo>
                        <a:lnTo>
                          <a:pt x="10" y="204"/>
                        </a:lnTo>
                        <a:lnTo>
                          <a:pt x="8" y="202"/>
                        </a:lnTo>
                        <a:lnTo>
                          <a:pt x="8" y="200"/>
                        </a:lnTo>
                        <a:lnTo>
                          <a:pt x="10" y="196"/>
                        </a:lnTo>
                        <a:lnTo>
                          <a:pt x="12" y="194"/>
                        </a:lnTo>
                        <a:lnTo>
                          <a:pt x="6" y="192"/>
                        </a:lnTo>
                        <a:lnTo>
                          <a:pt x="2" y="190"/>
                        </a:lnTo>
                        <a:lnTo>
                          <a:pt x="2" y="188"/>
                        </a:lnTo>
                        <a:lnTo>
                          <a:pt x="2" y="184"/>
                        </a:lnTo>
                        <a:lnTo>
                          <a:pt x="4" y="178"/>
                        </a:lnTo>
                        <a:lnTo>
                          <a:pt x="8" y="174"/>
                        </a:lnTo>
                        <a:lnTo>
                          <a:pt x="4" y="168"/>
                        </a:lnTo>
                        <a:lnTo>
                          <a:pt x="2" y="160"/>
                        </a:lnTo>
                        <a:lnTo>
                          <a:pt x="0" y="144"/>
                        </a:lnTo>
                        <a:lnTo>
                          <a:pt x="10" y="144"/>
                        </a:lnTo>
                        <a:lnTo>
                          <a:pt x="16" y="140"/>
                        </a:lnTo>
                        <a:lnTo>
                          <a:pt x="22" y="136"/>
                        </a:lnTo>
                        <a:lnTo>
                          <a:pt x="24" y="128"/>
                        </a:lnTo>
                        <a:lnTo>
                          <a:pt x="32" y="128"/>
                        </a:lnTo>
                        <a:lnTo>
                          <a:pt x="38" y="124"/>
                        </a:lnTo>
                        <a:lnTo>
                          <a:pt x="44" y="122"/>
                        </a:lnTo>
                        <a:lnTo>
                          <a:pt x="52" y="122"/>
                        </a:lnTo>
                        <a:lnTo>
                          <a:pt x="54" y="120"/>
                        </a:lnTo>
                        <a:lnTo>
                          <a:pt x="58" y="116"/>
                        </a:lnTo>
                        <a:lnTo>
                          <a:pt x="60" y="118"/>
                        </a:lnTo>
                        <a:lnTo>
                          <a:pt x="64" y="118"/>
                        </a:lnTo>
                        <a:lnTo>
                          <a:pt x="70" y="118"/>
                        </a:lnTo>
                        <a:lnTo>
                          <a:pt x="72" y="116"/>
                        </a:lnTo>
                        <a:lnTo>
                          <a:pt x="62" y="116"/>
                        </a:lnTo>
                        <a:lnTo>
                          <a:pt x="60" y="114"/>
                        </a:lnTo>
                        <a:lnTo>
                          <a:pt x="58" y="110"/>
                        </a:lnTo>
                        <a:lnTo>
                          <a:pt x="60" y="106"/>
                        </a:lnTo>
                        <a:lnTo>
                          <a:pt x="66" y="102"/>
                        </a:lnTo>
                        <a:lnTo>
                          <a:pt x="76" y="98"/>
                        </a:lnTo>
                        <a:lnTo>
                          <a:pt x="80" y="94"/>
                        </a:lnTo>
                        <a:lnTo>
                          <a:pt x="86" y="86"/>
                        </a:lnTo>
                        <a:lnTo>
                          <a:pt x="92" y="70"/>
                        </a:lnTo>
                        <a:lnTo>
                          <a:pt x="94" y="68"/>
                        </a:lnTo>
                        <a:lnTo>
                          <a:pt x="96" y="68"/>
                        </a:lnTo>
                        <a:lnTo>
                          <a:pt x="102" y="64"/>
                        </a:lnTo>
                        <a:lnTo>
                          <a:pt x="106" y="60"/>
                        </a:lnTo>
                        <a:lnTo>
                          <a:pt x="108" y="56"/>
                        </a:lnTo>
                        <a:lnTo>
                          <a:pt x="108" y="52"/>
                        </a:lnTo>
                        <a:lnTo>
                          <a:pt x="112" y="50"/>
                        </a:lnTo>
                        <a:lnTo>
                          <a:pt x="116" y="48"/>
                        </a:lnTo>
                        <a:lnTo>
                          <a:pt x="116" y="40"/>
                        </a:lnTo>
                        <a:lnTo>
                          <a:pt x="106" y="44"/>
                        </a:lnTo>
                        <a:lnTo>
                          <a:pt x="104" y="44"/>
                        </a:lnTo>
                        <a:lnTo>
                          <a:pt x="100" y="42"/>
                        </a:lnTo>
                        <a:lnTo>
                          <a:pt x="106" y="42"/>
                        </a:lnTo>
                        <a:lnTo>
                          <a:pt x="106" y="40"/>
                        </a:lnTo>
                        <a:lnTo>
                          <a:pt x="112" y="38"/>
                        </a:lnTo>
                        <a:lnTo>
                          <a:pt x="114" y="34"/>
                        </a:lnTo>
                        <a:lnTo>
                          <a:pt x="116" y="34"/>
                        </a:lnTo>
                        <a:lnTo>
                          <a:pt x="120" y="36"/>
                        </a:lnTo>
                        <a:lnTo>
                          <a:pt x="135" y="36"/>
                        </a:lnTo>
                        <a:lnTo>
                          <a:pt x="135" y="28"/>
                        </a:lnTo>
                        <a:lnTo>
                          <a:pt x="135" y="26"/>
                        </a:lnTo>
                        <a:lnTo>
                          <a:pt x="139" y="26"/>
                        </a:lnTo>
                        <a:lnTo>
                          <a:pt x="145" y="28"/>
                        </a:lnTo>
                        <a:lnTo>
                          <a:pt x="155" y="22"/>
                        </a:lnTo>
                        <a:lnTo>
                          <a:pt x="161" y="16"/>
                        </a:lnTo>
                        <a:lnTo>
                          <a:pt x="165" y="12"/>
                        </a:lnTo>
                        <a:lnTo>
                          <a:pt x="167" y="14"/>
                        </a:lnTo>
                        <a:lnTo>
                          <a:pt x="169" y="16"/>
                        </a:lnTo>
                        <a:lnTo>
                          <a:pt x="175" y="18"/>
                        </a:lnTo>
                        <a:lnTo>
                          <a:pt x="181" y="16"/>
                        </a:lnTo>
                        <a:lnTo>
                          <a:pt x="185" y="12"/>
                        </a:lnTo>
                        <a:lnTo>
                          <a:pt x="189" y="8"/>
                        </a:lnTo>
                        <a:lnTo>
                          <a:pt x="209" y="4"/>
                        </a:lnTo>
                        <a:lnTo>
                          <a:pt x="227" y="0"/>
                        </a:lnTo>
                        <a:lnTo>
                          <a:pt x="233" y="2"/>
                        </a:lnTo>
                        <a:lnTo>
                          <a:pt x="239" y="4"/>
                        </a:lnTo>
                        <a:lnTo>
                          <a:pt x="243" y="8"/>
                        </a:lnTo>
                        <a:lnTo>
                          <a:pt x="245" y="12"/>
                        </a:lnTo>
                        <a:lnTo>
                          <a:pt x="249" y="6"/>
                        </a:lnTo>
                        <a:lnTo>
                          <a:pt x="251" y="2"/>
                        </a:lnTo>
                        <a:lnTo>
                          <a:pt x="257" y="2"/>
                        </a:lnTo>
                        <a:lnTo>
                          <a:pt x="265" y="2"/>
                        </a:lnTo>
                        <a:lnTo>
                          <a:pt x="271" y="4"/>
                        </a:lnTo>
                        <a:lnTo>
                          <a:pt x="279" y="6"/>
                        </a:lnTo>
                        <a:lnTo>
                          <a:pt x="289" y="6"/>
                        </a:lnTo>
                        <a:lnTo>
                          <a:pt x="289" y="14"/>
                        </a:lnTo>
                        <a:lnTo>
                          <a:pt x="277" y="14"/>
                        </a:lnTo>
                        <a:lnTo>
                          <a:pt x="281" y="16"/>
                        </a:lnTo>
                        <a:lnTo>
                          <a:pt x="287" y="18"/>
                        </a:lnTo>
                        <a:lnTo>
                          <a:pt x="291" y="18"/>
                        </a:lnTo>
                        <a:lnTo>
                          <a:pt x="295" y="14"/>
                        </a:lnTo>
                        <a:lnTo>
                          <a:pt x="295" y="26"/>
                        </a:lnTo>
                        <a:lnTo>
                          <a:pt x="279" y="30"/>
                        </a:lnTo>
                        <a:lnTo>
                          <a:pt x="285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5" name="iśľiḓê">
                    <a:extLst>
                      <a:ext uri="{FF2B5EF4-FFF2-40B4-BE49-F238E27FC236}">
                        <a16:creationId xmlns="" xmlns:a16="http://schemas.microsoft.com/office/drawing/2014/main" id="{F166F08D-77CF-427A-9979-E4E5723D93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62942" y="2057506"/>
                    <a:ext cx="99160" cy="57443"/>
                  </a:xfrm>
                  <a:custGeom>
                    <a:avLst/>
                    <a:gdLst>
                      <a:gd name="T0" fmla="*/ 2147483647 w 58"/>
                      <a:gd name="T1" fmla="*/ 2147483647 h 34"/>
                      <a:gd name="T2" fmla="*/ 2147483647 w 58"/>
                      <a:gd name="T3" fmla="*/ 2147483647 h 34"/>
                      <a:gd name="T4" fmla="*/ 2147483647 w 58"/>
                      <a:gd name="T5" fmla="*/ 2147483647 h 34"/>
                      <a:gd name="T6" fmla="*/ 2147483647 w 58"/>
                      <a:gd name="T7" fmla="*/ 2147483647 h 34"/>
                      <a:gd name="T8" fmla="*/ 2147483647 w 58"/>
                      <a:gd name="T9" fmla="*/ 2147483647 h 34"/>
                      <a:gd name="T10" fmla="*/ 2147483647 w 58"/>
                      <a:gd name="T11" fmla="*/ 2147483647 h 34"/>
                      <a:gd name="T12" fmla="*/ 2147483647 w 58"/>
                      <a:gd name="T13" fmla="*/ 2147483647 h 34"/>
                      <a:gd name="T14" fmla="*/ 2147483647 w 58"/>
                      <a:gd name="T15" fmla="*/ 2147483647 h 34"/>
                      <a:gd name="T16" fmla="*/ 2147483647 w 58"/>
                      <a:gd name="T17" fmla="*/ 2147483647 h 34"/>
                      <a:gd name="T18" fmla="*/ 2147483647 w 58"/>
                      <a:gd name="T19" fmla="*/ 0 h 34"/>
                      <a:gd name="T20" fmla="*/ 2147483647 w 58"/>
                      <a:gd name="T21" fmla="*/ 0 h 34"/>
                      <a:gd name="T22" fmla="*/ 2147483647 w 58"/>
                      <a:gd name="T23" fmla="*/ 2147483647 h 34"/>
                      <a:gd name="T24" fmla="*/ 2147483647 w 58"/>
                      <a:gd name="T25" fmla="*/ 2147483647 h 34"/>
                      <a:gd name="T26" fmla="*/ 2147483647 w 58"/>
                      <a:gd name="T27" fmla="*/ 2147483647 h 34"/>
                      <a:gd name="T28" fmla="*/ 0 w 58"/>
                      <a:gd name="T29" fmla="*/ 2147483647 h 34"/>
                      <a:gd name="T30" fmla="*/ 2147483647 w 58"/>
                      <a:gd name="T31" fmla="*/ 2147483647 h 34"/>
                      <a:gd name="T32" fmla="*/ 2147483647 w 58"/>
                      <a:gd name="T33" fmla="*/ 2147483647 h 34"/>
                      <a:gd name="T34" fmla="*/ 2147483647 w 58"/>
                      <a:gd name="T35" fmla="*/ 2147483647 h 34"/>
                      <a:gd name="T36" fmla="*/ 2147483647 w 58"/>
                      <a:gd name="T37" fmla="*/ 2147483647 h 34"/>
                      <a:gd name="T38" fmla="*/ 2147483647 w 58"/>
                      <a:gd name="T39" fmla="*/ 2147483647 h 34"/>
                      <a:gd name="T40" fmla="*/ 2147483647 w 58"/>
                      <a:gd name="T41" fmla="*/ 2147483647 h 34"/>
                      <a:gd name="T42" fmla="*/ 2147483647 w 58"/>
                      <a:gd name="T43" fmla="*/ 2147483647 h 34"/>
                      <a:gd name="T44" fmla="*/ 2147483647 w 58"/>
                      <a:gd name="T45" fmla="*/ 2147483647 h 34"/>
                      <a:gd name="T46" fmla="*/ 2147483647 w 58"/>
                      <a:gd name="T47" fmla="*/ 2147483647 h 34"/>
                      <a:gd name="T48" fmla="*/ 2147483647 w 58"/>
                      <a:gd name="T49" fmla="*/ 2147483647 h 34"/>
                      <a:gd name="T50" fmla="*/ 2147483647 w 58"/>
                      <a:gd name="T51" fmla="*/ 2147483647 h 34"/>
                      <a:gd name="T52" fmla="*/ 2147483647 w 58"/>
                      <a:gd name="T53" fmla="*/ 2147483647 h 34"/>
                      <a:gd name="T54" fmla="*/ 2147483647 w 58"/>
                      <a:gd name="T55" fmla="*/ 2147483647 h 34"/>
                      <a:gd name="T56" fmla="*/ 2147483647 w 58"/>
                      <a:gd name="T57" fmla="*/ 2147483647 h 34"/>
                      <a:gd name="T58" fmla="*/ 2147483647 w 58"/>
                      <a:gd name="T59" fmla="*/ 2147483647 h 34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58"/>
                      <a:gd name="T91" fmla="*/ 0 h 34"/>
                      <a:gd name="T92" fmla="*/ 58 w 58"/>
                      <a:gd name="T93" fmla="*/ 34 h 34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58" h="34">
                        <a:moveTo>
                          <a:pt x="58" y="34"/>
                        </a:moveTo>
                        <a:lnTo>
                          <a:pt x="52" y="24"/>
                        </a:lnTo>
                        <a:lnTo>
                          <a:pt x="48" y="16"/>
                        </a:lnTo>
                        <a:lnTo>
                          <a:pt x="52" y="16"/>
                        </a:lnTo>
                        <a:lnTo>
                          <a:pt x="54" y="14"/>
                        </a:lnTo>
                        <a:lnTo>
                          <a:pt x="54" y="4"/>
                        </a:lnTo>
                        <a:lnTo>
                          <a:pt x="48" y="6"/>
                        </a:lnTo>
                        <a:lnTo>
                          <a:pt x="44" y="6"/>
                        </a:lnTo>
                        <a:lnTo>
                          <a:pt x="40" y="4"/>
                        </a:lnTo>
                        <a:lnTo>
                          <a:pt x="32" y="0"/>
                        </a:lnTo>
                        <a:lnTo>
                          <a:pt x="24" y="0"/>
                        </a:lnTo>
                        <a:lnTo>
                          <a:pt x="14" y="2"/>
                        </a:lnTo>
                        <a:lnTo>
                          <a:pt x="6" y="6"/>
                        </a:lnTo>
                        <a:lnTo>
                          <a:pt x="2" y="8"/>
                        </a:lnTo>
                        <a:lnTo>
                          <a:pt x="0" y="10"/>
                        </a:lnTo>
                        <a:lnTo>
                          <a:pt x="2" y="16"/>
                        </a:lnTo>
                        <a:lnTo>
                          <a:pt x="6" y="20"/>
                        </a:lnTo>
                        <a:lnTo>
                          <a:pt x="10" y="22"/>
                        </a:lnTo>
                        <a:lnTo>
                          <a:pt x="18" y="24"/>
                        </a:lnTo>
                        <a:lnTo>
                          <a:pt x="26" y="22"/>
                        </a:lnTo>
                        <a:lnTo>
                          <a:pt x="30" y="22"/>
                        </a:lnTo>
                        <a:lnTo>
                          <a:pt x="34" y="24"/>
                        </a:lnTo>
                        <a:lnTo>
                          <a:pt x="36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4" y="34"/>
                        </a:lnTo>
                        <a:lnTo>
                          <a:pt x="46" y="30"/>
                        </a:lnTo>
                        <a:lnTo>
                          <a:pt x="50" y="30"/>
                        </a:lnTo>
                        <a:lnTo>
                          <a:pt x="54" y="32"/>
                        </a:lnTo>
                        <a:lnTo>
                          <a:pt x="58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6" name="íš1îḑê">
                    <a:extLst>
                      <a:ext uri="{FF2B5EF4-FFF2-40B4-BE49-F238E27FC236}">
                        <a16:creationId xmlns="" xmlns:a16="http://schemas.microsoft.com/office/drawing/2014/main" id="{422BAFF1-DA42-4D9A-8BBC-85A003A19A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093934"/>
                    <a:ext cx="148739" cy="86865"/>
                  </a:xfrm>
                  <a:custGeom>
                    <a:avLst/>
                    <a:gdLst>
                      <a:gd name="T0" fmla="*/ 2147483647 w 86"/>
                      <a:gd name="T1" fmla="*/ 2147483647 h 50"/>
                      <a:gd name="T2" fmla="*/ 2147483647 w 86"/>
                      <a:gd name="T3" fmla="*/ 2147483647 h 50"/>
                      <a:gd name="T4" fmla="*/ 2147483647 w 86"/>
                      <a:gd name="T5" fmla="*/ 2147483647 h 50"/>
                      <a:gd name="T6" fmla="*/ 2147483647 w 86"/>
                      <a:gd name="T7" fmla="*/ 2147483647 h 50"/>
                      <a:gd name="T8" fmla="*/ 2147483647 w 86"/>
                      <a:gd name="T9" fmla="*/ 2147483647 h 50"/>
                      <a:gd name="T10" fmla="*/ 2147483647 w 86"/>
                      <a:gd name="T11" fmla="*/ 2147483647 h 50"/>
                      <a:gd name="T12" fmla="*/ 2147483647 w 86"/>
                      <a:gd name="T13" fmla="*/ 2147483647 h 50"/>
                      <a:gd name="T14" fmla="*/ 2147483647 w 86"/>
                      <a:gd name="T15" fmla="*/ 2147483647 h 50"/>
                      <a:gd name="T16" fmla="*/ 2147483647 w 86"/>
                      <a:gd name="T17" fmla="*/ 2147483647 h 50"/>
                      <a:gd name="T18" fmla="*/ 2147483647 w 86"/>
                      <a:gd name="T19" fmla="*/ 2147483647 h 50"/>
                      <a:gd name="T20" fmla="*/ 2147483647 w 86"/>
                      <a:gd name="T21" fmla="*/ 2147483647 h 50"/>
                      <a:gd name="T22" fmla="*/ 2147483647 w 86"/>
                      <a:gd name="T23" fmla="*/ 2147483647 h 50"/>
                      <a:gd name="T24" fmla="*/ 2147483647 w 86"/>
                      <a:gd name="T25" fmla="*/ 2147483647 h 50"/>
                      <a:gd name="T26" fmla="*/ 2147483647 w 86"/>
                      <a:gd name="T27" fmla="*/ 2147483647 h 50"/>
                      <a:gd name="T28" fmla="*/ 2147483647 w 86"/>
                      <a:gd name="T29" fmla="*/ 2147483647 h 50"/>
                      <a:gd name="T30" fmla="*/ 2147483647 w 86"/>
                      <a:gd name="T31" fmla="*/ 2147483647 h 50"/>
                      <a:gd name="T32" fmla="*/ 2147483647 w 86"/>
                      <a:gd name="T33" fmla="*/ 2147483647 h 50"/>
                      <a:gd name="T34" fmla="*/ 2147483647 w 86"/>
                      <a:gd name="T35" fmla="*/ 0 h 50"/>
                      <a:gd name="T36" fmla="*/ 2147483647 w 86"/>
                      <a:gd name="T37" fmla="*/ 0 h 50"/>
                      <a:gd name="T38" fmla="*/ 2147483647 w 86"/>
                      <a:gd name="T39" fmla="*/ 2147483647 h 50"/>
                      <a:gd name="T40" fmla="*/ 2147483647 w 86"/>
                      <a:gd name="T41" fmla="*/ 2147483647 h 50"/>
                      <a:gd name="T42" fmla="*/ 2147483647 w 86"/>
                      <a:gd name="T43" fmla="*/ 2147483647 h 50"/>
                      <a:gd name="T44" fmla="*/ 2147483647 w 86"/>
                      <a:gd name="T45" fmla="*/ 2147483647 h 50"/>
                      <a:gd name="T46" fmla="*/ 2147483647 w 86"/>
                      <a:gd name="T47" fmla="*/ 2147483647 h 50"/>
                      <a:gd name="T48" fmla="*/ 2147483647 w 86"/>
                      <a:gd name="T49" fmla="*/ 2147483647 h 50"/>
                      <a:gd name="T50" fmla="*/ 2147483647 w 86"/>
                      <a:gd name="T51" fmla="*/ 2147483647 h 50"/>
                      <a:gd name="T52" fmla="*/ 2147483647 w 86"/>
                      <a:gd name="T53" fmla="*/ 2147483647 h 50"/>
                      <a:gd name="T54" fmla="*/ 2147483647 w 86"/>
                      <a:gd name="T55" fmla="*/ 2147483647 h 50"/>
                      <a:gd name="T56" fmla="*/ 2147483647 w 86"/>
                      <a:gd name="T57" fmla="*/ 2147483647 h 50"/>
                      <a:gd name="T58" fmla="*/ 2147483647 w 86"/>
                      <a:gd name="T59" fmla="*/ 2147483647 h 50"/>
                      <a:gd name="T60" fmla="*/ 2147483647 w 86"/>
                      <a:gd name="T61" fmla="*/ 2147483647 h 50"/>
                      <a:gd name="T62" fmla="*/ 2147483647 w 86"/>
                      <a:gd name="T63" fmla="*/ 2147483647 h 50"/>
                      <a:gd name="T64" fmla="*/ 2147483647 w 86"/>
                      <a:gd name="T65" fmla="*/ 2147483647 h 50"/>
                      <a:gd name="T66" fmla="*/ 2147483647 w 86"/>
                      <a:gd name="T67" fmla="*/ 2147483647 h 50"/>
                      <a:gd name="T68" fmla="*/ 2147483647 w 86"/>
                      <a:gd name="T69" fmla="*/ 2147483647 h 50"/>
                      <a:gd name="T70" fmla="*/ 2147483647 w 86"/>
                      <a:gd name="T71" fmla="*/ 2147483647 h 50"/>
                      <a:gd name="T72" fmla="*/ 0 w 86"/>
                      <a:gd name="T73" fmla="*/ 2147483647 h 50"/>
                      <a:gd name="T74" fmla="*/ 2147483647 w 86"/>
                      <a:gd name="T75" fmla="*/ 2147483647 h 50"/>
                      <a:gd name="T76" fmla="*/ 2147483647 w 86"/>
                      <a:gd name="T77" fmla="*/ 2147483647 h 50"/>
                      <a:gd name="T78" fmla="*/ 2147483647 w 86"/>
                      <a:gd name="T79" fmla="*/ 2147483647 h 50"/>
                      <a:gd name="T80" fmla="*/ 2147483647 w 86"/>
                      <a:gd name="T81" fmla="*/ 2147483647 h 50"/>
                      <a:gd name="T82" fmla="*/ 2147483647 w 86"/>
                      <a:gd name="T83" fmla="*/ 2147483647 h 50"/>
                      <a:gd name="T84" fmla="*/ 2147483647 w 86"/>
                      <a:gd name="T85" fmla="*/ 2147483647 h 50"/>
                      <a:gd name="T86" fmla="*/ 2147483647 w 86"/>
                      <a:gd name="T87" fmla="*/ 2147483647 h 50"/>
                      <a:gd name="T88" fmla="*/ 2147483647 w 86"/>
                      <a:gd name="T89" fmla="*/ 2147483647 h 50"/>
                      <a:gd name="T90" fmla="*/ 2147483647 w 86"/>
                      <a:gd name="T91" fmla="*/ 2147483647 h 50"/>
                      <a:gd name="T92" fmla="*/ 2147483647 w 86"/>
                      <a:gd name="T93" fmla="*/ 2147483647 h 50"/>
                      <a:gd name="T94" fmla="*/ 2147483647 w 86"/>
                      <a:gd name="T95" fmla="*/ 2147483647 h 50"/>
                      <a:gd name="T96" fmla="*/ 2147483647 w 86"/>
                      <a:gd name="T97" fmla="*/ 2147483647 h 50"/>
                      <a:gd name="T98" fmla="*/ 2147483647 w 86"/>
                      <a:gd name="T99" fmla="*/ 2147483647 h 50"/>
                      <a:gd name="T100" fmla="*/ 2147483647 w 86"/>
                      <a:gd name="T101" fmla="*/ 2147483647 h 50"/>
                      <a:gd name="T102" fmla="*/ 2147483647 w 86"/>
                      <a:gd name="T103" fmla="*/ 2147483647 h 50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86"/>
                      <a:gd name="T157" fmla="*/ 0 h 50"/>
                      <a:gd name="T158" fmla="*/ 86 w 86"/>
                      <a:gd name="T159" fmla="*/ 50 h 50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86" h="50">
                        <a:moveTo>
                          <a:pt x="68" y="50"/>
                        </a:moveTo>
                        <a:lnTo>
                          <a:pt x="74" y="50"/>
                        </a:lnTo>
                        <a:lnTo>
                          <a:pt x="80" y="48"/>
                        </a:lnTo>
                        <a:lnTo>
                          <a:pt x="84" y="46"/>
                        </a:lnTo>
                        <a:lnTo>
                          <a:pt x="86" y="42"/>
                        </a:lnTo>
                        <a:lnTo>
                          <a:pt x="86" y="38"/>
                        </a:lnTo>
                        <a:lnTo>
                          <a:pt x="84" y="30"/>
                        </a:lnTo>
                        <a:lnTo>
                          <a:pt x="84" y="26"/>
                        </a:lnTo>
                        <a:lnTo>
                          <a:pt x="80" y="12"/>
                        </a:lnTo>
                        <a:lnTo>
                          <a:pt x="76" y="10"/>
                        </a:lnTo>
                        <a:lnTo>
                          <a:pt x="72" y="8"/>
                        </a:lnTo>
                        <a:lnTo>
                          <a:pt x="68" y="8"/>
                        </a:lnTo>
                        <a:lnTo>
                          <a:pt x="66" y="12"/>
                        </a:lnTo>
                        <a:lnTo>
                          <a:pt x="64" y="12"/>
                        </a:lnTo>
                        <a:lnTo>
                          <a:pt x="60" y="10"/>
                        </a:lnTo>
                        <a:lnTo>
                          <a:pt x="58" y="6"/>
                        </a:lnTo>
                        <a:lnTo>
                          <a:pt x="56" y="2"/>
                        </a:lnTo>
                        <a:lnTo>
                          <a:pt x="52" y="0"/>
                        </a:lnTo>
                        <a:lnTo>
                          <a:pt x="48" y="0"/>
                        </a:lnTo>
                        <a:lnTo>
                          <a:pt x="40" y="2"/>
                        </a:lnTo>
                        <a:lnTo>
                          <a:pt x="42" y="4"/>
                        </a:lnTo>
                        <a:lnTo>
                          <a:pt x="44" y="12"/>
                        </a:lnTo>
                        <a:lnTo>
                          <a:pt x="42" y="16"/>
                        </a:lnTo>
                        <a:lnTo>
                          <a:pt x="42" y="18"/>
                        </a:lnTo>
                        <a:lnTo>
                          <a:pt x="38" y="22"/>
                        </a:lnTo>
                        <a:lnTo>
                          <a:pt x="32" y="24"/>
                        </a:lnTo>
                        <a:lnTo>
                          <a:pt x="30" y="24"/>
                        </a:lnTo>
                        <a:lnTo>
                          <a:pt x="28" y="22"/>
                        </a:lnTo>
                        <a:lnTo>
                          <a:pt x="24" y="18"/>
                        </a:lnTo>
                        <a:lnTo>
                          <a:pt x="18" y="12"/>
                        </a:lnTo>
                        <a:lnTo>
                          <a:pt x="16" y="10"/>
                        </a:lnTo>
                        <a:lnTo>
                          <a:pt x="12" y="10"/>
                        </a:lnTo>
                        <a:lnTo>
                          <a:pt x="8" y="10"/>
                        </a:lnTo>
                        <a:lnTo>
                          <a:pt x="6" y="12"/>
                        </a:lnTo>
                        <a:lnTo>
                          <a:pt x="2" y="20"/>
                        </a:lnTo>
                        <a:lnTo>
                          <a:pt x="2" y="26"/>
                        </a:lnTo>
                        <a:lnTo>
                          <a:pt x="0" y="30"/>
                        </a:lnTo>
                        <a:lnTo>
                          <a:pt x="2" y="38"/>
                        </a:lnTo>
                        <a:lnTo>
                          <a:pt x="2" y="36"/>
                        </a:lnTo>
                        <a:lnTo>
                          <a:pt x="4" y="34"/>
                        </a:lnTo>
                        <a:lnTo>
                          <a:pt x="12" y="34"/>
                        </a:lnTo>
                        <a:lnTo>
                          <a:pt x="24" y="34"/>
                        </a:lnTo>
                        <a:lnTo>
                          <a:pt x="28" y="36"/>
                        </a:lnTo>
                        <a:lnTo>
                          <a:pt x="34" y="38"/>
                        </a:lnTo>
                        <a:lnTo>
                          <a:pt x="42" y="36"/>
                        </a:lnTo>
                        <a:lnTo>
                          <a:pt x="50" y="32"/>
                        </a:lnTo>
                        <a:lnTo>
                          <a:pt x="54" y="38"/>
                        </a:lnTo>
                        <a:lnTo>
                          <a:pt x="58" y="40"/>
                        </a:lnTo>
                        <a:lnTo>
                          <a:pt x="58" y="44"/>
                        </a:lnTo>
                        <a:lnTo>
                          <a:pt x="60" y="48"/>
                        </a:lnTo>
                        <a:lnTo>
                          <a:pt x="66" y="50"/>
                        </a:lnTo>
                        <a:lnTo>
                          <a:pt x="68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7" name="î$ľïḍê">
                    <a:extLst>
                      <a:ext uri="{FF2B5EF4-FFF2-40B4-BE49-F238E27FC236}">
                        <a16:creationId xmlns="" xmlns:a16="http://schemas.microsoft.com/office/drawing/2014/main" id="{A69CB46F-7B66-45A9-8D50-3574B84D92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4380" y="2148575"/>
                    <a:ext cx="111555" cy="78458"/>
                  </a:xfrm>
                  <a:custGeom>
                    <a:avLst/>
                    <a:gdLst>
                      <a:gd name="T0" fmla="*/ 2147483647 w 64"/>
                      <a:gd name="T1" fmla="*/ 2147483647 h 48"/>
                      <a:gd name="T2" fmla="*/ 2147483647 w 64"/>
                      <a:gd name="T3" fmla="*/ 2147483647 h 48"/>
                      <a:gd name="T4" fmla="*/ 2147483647 w 64"/>
                      <a:gd name="T5" fmla="*/ 2147483647 h 48"/>
                      <a:gd name="T6" fmla="*/ 2147483647 w 64"/>
                      <a:gd name="T7" fmla="*/ 2147483647 h 48"/>
                      <a:gd name="T8" fmla="*/ 2147483647 w 64"/>
                      <a:gd name="T9" fmla="*/ 2147483647 h 48"/>
                      <a:gd name="T10" fmla="*/ 2147483647 w 64"/>
                      <a:gd name="T11" fmla="*/ 0 h 48"/>
                      <a:gd name="T12" fmla="*/ 2147483647 w 64"/>
                      <a:gd name="T13" fmla="*/ 2147483647 h 48"/>
                      <a:gd name="T14" fmla="*/ 2147483647 w 64"/>
                      <a:gd name="T15" fmla="*/ 2147483647 h 48"/>
                      <a:gd name="T16" fmla="*/ 2147483647 w 64"/>
                      <a:gd name="T17" fmla="*/ 2147483647 h 48"/>
                      <a:gd name="T18" fmla="*/ 2147483647 w 64"/>
                      <a:gd name="T19" fmla="*/ 2147483647 h 48"/>
                      <a:gd name="T20" fmla="*/ 2147483647 w 64"/>
                      <a:gd name="T21" fmla="*/ 2147483647 h 48"/>
                      <a:gd name="T22" fmla="*/ 2147483647 w 64"/>
                      <a:gd name="T23" fmla="*/ 2147483647 h 48"/>
                      <a:gd name="T24" fmla="*/ 2147483647 w 64"/>
                      <a:gd name="T25" fmla="*/ 2147483647 h 48"/>
                      <a:gd name="T26" fmla="*/ 0 w 64"/>
                      <a:gd name="T27" fmla="*/ 2147483647 h 48"/>
                      <a:gd name="T28" fmla="*/ 0 w 64"/>
                      <a:gd name="T29" fmla="*/ 2147483647 h 48"/>
                      <a:gd name="T30" fmla="*/ 2147483647 w 64"/>
                      <a:gd name="T31" fmla="*/ 2147483647 h 48"/>
                      <a:gd name="T32" fmla="*/ 2147483647 w 64"/>
                      <a:gd name="T33" fmla="*/ 2147483647 h 48"/>
                      <a:gd name="T34" fmla="*/ 2147483647 w 64"/>
                      <a:gd name="T35" fmla="*/ 2147483647 h 48"/>
                      <a:gd name="T36" fmla="*/ 2147483647 w 64"/>
                      <a:gd name="T37" fmla="*/ 2147483647 h 48"/>
                      <a:gd name="T38" fmla="*/ 2147483647 w 64"/>
                      <a:gd name="T39" fmla="*/ 2147483647 h 48"/>
                      <a:gd name="T40" fmla="*/ 2147483647 w 64"/>
                      <a:gd name="T41" fmla="*/ 2147483647 h 48"/>
                      <a:gd name="T42" fmla="*/ 2147483647 w 64"/>
                      <a:gd name="T43" fmla="*/ 2147483647 h 48"/>
                      <a:gd name="T44" fmla="*/ 2147483647 w 64"/>
                      <a:gd name="T45" fmla="*/ 2147483647 h 48"/>
                      <a:gd name="T46" fmla="*/ 2147483647 w 64"/>
                      <a:gd name="T47" fmla="*/ 2147483647 h 48"/>
                      <a:gd name="T48" fmla="*/ 2147483647 w 64"/>
                      <a:gd name="T49" fmla="*/ 2147483647 h 48"/>
                      <a:gd name="T50" fmla="*/ 2147483647 w 64"/>
                      <a:gd name="T51" fmla="*/ 2147483647 h 48"/>
                      <a:gd name="T52" fmla="*/ 2147483647 w 64"/>
                      <a:gd name="T53" fmla="*/ 2147483647 h 48"/>
                      <a:gd name="T54" fmla="*/ 2147483647 w 64"/>
                      <a:gd name="T55" fmla="*/ 2147483647 h 48"/>
                      <a:gd name="T56" fmla="*/ 2147483647 w 64"/>
                      <a:gd name="T57" fmla="*/ 2147483647 h 48"/>
                      <a:gd name="T58" fmla="*/ 2147483647 w 64"/>
                      <a:gd name="T59" fmla="*/ 2147483647 h 48"/>
                      <a:gd name="T60" fmla="*/ 2147483647 w 64"/>
                      <a:gd name="T61" fmla="*/ 2147483647 h 48"/>
                      <a:gd name="T62" fmla="*/ 2147483647 w 64"/>
                      <a:gd name="T63" fmla="*/ 2147483647 h 48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64"/>
                      <a:gd name="T97" fmla="*/ 0 h 48"/>
                      <a:gd name="T98" fmla="*/ 64 w 64"/>
                      <a:gd name="T99" fmla="*/ 48 h 48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64" h="48">
                        <a:moveTo>
                          <a:pt x="64" y="18"/>
                        </a:moveTo>
                        <a:lnTo>
                          <a:pt x="60" y="16"/>
                        </a:lnTo>
                        <a:lnTo>
                          <a:pt x="58" y="12"/>
                        </a:lnTo>
                        <a:lnTo>
                          <a:pt x="58" y="8"/>
                        </a:lnTo>
                        <a:lnTo>
                          <a:pt x="54" y="6"/>
                        </a:lnTo>
                        <a:lnTo>
                          <a:pt x="50" y="0"/>
                        </a:lnTo>
                        <a:lnTo>
                          <a:pt x="42" y="4"/>
                        </a:lnTo>
                        <a:lnTo>
                          <a:pt x="34" y="6"/>
                        </a:lnTo>
                        <a:lnTo>
                          <a:pt x="28" y="4"/>
                        </a:lnTo>
                        <a:lnTo>
                          <a:pt x="24" y="2"/>
                        </a:lnTo>
                        <a:lnTo>
                          <a:pt x="12" y="2"/>
                        </a:ln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0" y="20"/>
                        </a:lnTo>
                        <a:lnTo>
                          <a:pt x="8" y="20"/>
                        </a:lnTo>
                        <a:lnTo>
                          <a:pt x="16" y="20"/>
                        </a:lnTo>
                        <a:lnTo>
                          <a:pt x="22" y="22"/>
                        </a:lnTo>
                        <a:lnTo>
                          <a:pt x="28" y="24"/>
                        </a:lnTo>
                        <a:lnTo>
                          <a:pt x="26" y="36"/>
                        </a:lnTo>
                        <a:lnTo>
                          <a:pt x="30" y="40"/>
                        </a:lnTo>
                        <a:lnTo>
                          <a:pt x="32" y="40"/>
                        </a:lnTo>
                        <a:lnTo>
                          <a:pt x="34" y="42"/>
                        </a:lnTo>
                        <a:lnTo>
                          <a:pt x="38" y="46"/>
                        </a:lnTo>
                        <a:lnTo>
                          <a:pt x="40" y="48"/>
                        </a:lnTo>
                        <a:lnTo>
                          <a:pt x="44" y="46"/>
                        </a:lnTo>
                        <a:lnTo>
                          <a:pt x="50" y="46"/>
                        </a:lnTo>
                        <a:lnTo>
                          <a:pt x="56" y="34"/>
                        </a:lnTo>
                        <a:lnTo>
                          <a:pt x="58" y="30"/>
                        </a:lnTo>
                        <a:lnTo>
                          <a:pt x="64" y="24"/>
                        </a:lnTo>
                        <a:lnTo>
                          <a:pt x="64" y="20"/>
                        </a:lnTo>
                        <a:lnTo>
                          <a:pt x="6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8" name="íṡľíḓé">
                    <a:extLst>
                      <a:ext uri="{FF2B5EF4-FFF2-40B4-BE49-F238E27FC236}">
                        <a16:creationId xmlns="" xmlns:a16="http://schemas.microsoft.com/office/drawing/2014/main" id="{4E81C53C-A57C-496D-A381-CEFAC8BC7C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2344" y="2182200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0 h 16"/>
                      <a:gd name="T8" fmla="*/ 2147483647 w 40"/>
                      <a:gd name="T9" fmla="*/ 0 h 16"/>
                      <a:gd name="T10" fmla="*/ 2147483647 w 40"/>
                      <a:gd name="T11" fmla="*/ 0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0 w 40"/>
                      <a:gd name="T21" fmla="*/ 2147483647 h 16"/>
                      <a:gd name="T22" fmla="*/ 2147483647 w 40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40"/>
                      <a:gd name="T37" fmla="*/ 0 h 16"/>
                      <a:gd name="T38" fmla="*/ 40 w 40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40" h="16">
                        <a:moveTo>
                          <a:pt x="38" y="16"/>
                        </a:moveTo>
                        <a:lnTo>
                          <a:pt x="40" y="4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14" y="0"/>
                        </a:lnTo>
                        <a:lnTo>
                          <a:pt x="12" y="6"/>
                        </a:lnTo>
                        <a:lnTo>
                          <a:pt x="8" y="6"/>
                        </a:lnTo>
                        <a:lnTo>
                          <a:pt x="4" y="8"/>
                        </a:lnTo>
                        <a:lnTo>
                          <a:pt x="2" y="12"/>
                        </a:lnTo>
                        <a:lnTo>
                          <a:pt x="0" y="16"/>
                        </a:lnTo>
                        <a:lnTo>
                          <a:pt x="38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69" name="iṡḻíďê">
                    <a:extLst>
                      <a:ext uri="{FF2B5EF4-FFF2-40B4-BE49-F238E27FC236}">
                        <a16:creationId xmlns="" xmlns:a16="http://schemas.microsoft.com/office/drawing/2014/main" id="{6853D53E-3725-4500-B837-5BF817B8A1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98588" y="2580100"/>
                    <a:ext cx="71616" cy="149914"/>
                  </a:xfrm>
                  <a:custGeom>
                    <a:avLst/>
                    <a:gdLst>
                      <a:gd name="T0" fmla="*/ 2147483647 w 40"/>
                      <a:gd name="T1" fmla="*/ 2147483647 h 90"/>
                      <a:gd name="T2" fmla="*/ 2147483647 w 40"/>
                      <a:gd name="T3" fmla="*/ 2147483647 h 90"/>
                      <a:gd name="T4" fmla="*/ 2147483647 w 40"/>
                      <a:gd name="T5" fmla="*/ 2147483647 h 90"/>
                      <a:gd name="T6" fmla="*/ 2147483647 w 40"/>
                      <a:gd name="T7" fmla="*/ 2147483647 h 90"/>
                      <a:gd name="T8" fmla="*/ 2147483647 w 40"/>
                      <a:gd name="T9" fmla="*/ 2147483647 h 90"/>
                      <a:gd name="T10" fmla="*/ 2147483647 w 40"/>
                      <a:gd name="T11" fmla="*/ 2147483647 h 90"/>
                      <a:gd name="T12" fmla="*/ 2147483647 w 40"/>
                      <a:gd name="T13" fmla="*/ 2147483647 h 90"/>
                      <a:gd name="T14" fmla="*/ 2147483647 w 40"/>
                      <a:gd name="T15" fmla="*/ 2147483647 h 90"/>
                      <a:gd name="T16" fmla="*/ 0 w 40"/>
                      <a:gd name="T17" fmla="*/ 2147483647 h 90"/>
                      <a:gd name="T18" fmla="*/ 0 w 40"/>
                      <a:gd name="T19" fmla="*/ 2147483647 h 90"/>
                      <a:gd name="T20" fmla="*/ 0 w 40"/>
                      <a:gd name="T21" fmla="*/ 2147483647 h 90"/>
                      <a:gd name="T22" fmla="*/ 2147483647 w 40"/>
                      <a:gd name="T23" fmla="*/ 2147483647 h 90"/>
                      <a:gd name="T24" fmla="*/ 2147483647 w 40"/>
                      <a:gd name="T25" fmla="*/ 2147483647 h 90"/>
                      <a:gd name="T26" fmla="*/ 2147483647 w 40"/>
                      <a:gd name="T27" fmla="*/ 2147483647 h 90"/>
                      <a:gd name="T28" fmla="*/ 2147483647 w 40"/>
                      <a:gd name="T29" fmla="*/ 2147483647 h 90"/>
                      <a:gd name="T30" fmla="*/ 2147483647 w 40"/>
                      <a:gd name="T31" fmla="*/ 2147483647 h 90"/>
                      <a:gd name="T32" fmla="*/ 2147483647 w 40"/>
                      <a:gd name="T33" fmla="*/ 2147483647 h 90"/>
                      <a:gd name="T34" fmla="*/ 2147483647 w 40"/>
                      <a:gd name="T35" fmla="*/ 2147483647 h 90"/>
                      <a:gd name="T36" fmla="*/ 2147483647 w 40"/>
                      <a:gd name="T37" fmla="*/ 2147483647 h 90"/>
                      <a:gd name="T38" fmla="*/ 2147483647 w 40"/>
                      <a:gd name="T39" fmla="*/ 2147483647 h 90"/>
                      <a:gd name="T40" fmla="*/ 2147483647 w 40"/>
                      <a:gd name="T41" fmla="*/ 2147483647 h 90"/>
                      <a:gd name="T42" fmla="*/ 2147483647 w 40"/>
                      <a:gd name="T43" fmla="*/ 0 h 90"/>
                      <a:gd name="T44" fmla="*/ 2147483647 w 40"/>
                      <a:gd name="T45" fmla="*/ 2147483647 h 90"/>
                      <a:gd name="T46" fmla="*/ 2147483647 w 40"/>
                      <a:gd name="T47" fmla="*/ 2147483647 h 90"/>
                      <a:gd name="T48" fmla="*/ 2147483647 w 40"/>
                      <a:gd name="T49" fmla="*/ 2147483647 h 90"/>
                      <a:gd name="T50" fmla="*/ 2147483647 w 40"/>
                      <a:gd name="T51" fmla="*/ 2147483647 h 90"/>
                      <a:gd name="T52" fmla="*/ 2147483647 w 40"/>
                      <a:gd name="T53" fmla="*/ 2147483647 h 90"/>
                      <a:gd name="T54" fmla="*/ 2147483647 w 40"/>
                      <a:gd name="T55" fmla="*/ 2147483647 h 90"/>
                      <a:gd name="T56" fmla="*/ 2147483647 w 40"/>
                      <a:gd name="T57" fmla="*/ 2147483647 h 90"/>
                      <a:gd name="T58" fmla="*/ 2147483647 w 40"/>
                      <a:gd name="T59" fmla="*/ 2147483647 h 90"/>
                      <a:gd name="T60" fmla="*/ 2147483647 w 40"/>
                      <a:gd name="T61" fmla="*/ 2147483647 h 90"/>
                      <a:gd name="T62" fmla="*/ 2147483647 w 40"/>
                      <a:gd name="T63" fmla="*/ 2147483647 h 90"/>
                      <a:gd name="T64" fmla="*/ 2147483647 w 40"/>
                      <a:gd name="T65" fmla="*/ 2147483647 h 90"/>
                      <a:gd name="T66" fmla="*/ 2147483647 w 40"/>
                      <a:gd name="T67" fmla="*/ 2147483647 h 90"/>
                      <a:gd name="T68" fmla="*/ 2147483647 w 40"/>
                      <a:gd name="T69" fmla="*/ 2147483647 h 90"/>
                      <a:gd name="T70" fmla="*/ 2147483647 w 40"/>
                      <a:gd name="T71" fmla="*/ 2147483647 h 90"/>
                      <a:gd name="T72" fmla="*/ 2147483647 w 40"/>
                      <a:gd name="T73" fmla="*/ 2147483647 h 90"/>
                      <a:gd name="T74" fmla="*/ 2147483647 w 40"/>
                      <a:gd name="T75" fmla="*/ 2147483647 h 90"/>
                      <a:gd name="T76" fmla="*/ 2147483647 w 40"/>
                      <a:gd name="T77" fmla="*/ 2147483647 h 90"/>
                      <a:gd name="T78" fmla="*/ 2147483647 w 40"/>
                      <a:gd name="T79" fmla="*/ 2147483647 h 90"/>
                      <a:gd name="T80" fmla="*/ 2147483647 w 40"/>
                      <a:gd name="T81" fmla="*/ 2147483647 h 90"/>
                      <a:gd name="T82" fmla="*/ 2147483647 w 40"/>
                      <a:gd name="T83" fmla="*/ 2147483647 h 9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40"/>
                      <a:gd name="T127" fmla="*/ 0 h 90"/>
                      <a:gd name="T128" fmla="*/ 40 w 40"/>
                      <a:gd name="T129" fmla="*/ 90 h 9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40" h="90">
                        <a:moveTo>
                          <a:pt x="24" y="90"/>
                        </a:moveTo>
                        <a:lnTo>
                          <a:pt x="16" y="90"/>
                        </a:lnTo>
                        <a:lnTo>
                          <a:pt x="12" y="90"/>
                        </a:lnTo>
                        <a:lnTo>
                          <a:pt x="8" y="90"/>
                        </a:lnTo>
                        <a:lnTo>
                          <a:pt x="6" y="76"/>
                        </a:lnTo>
                        <a:lnTo>
                          <a:pt x="8" y="66"/>
                        </a:lnTo>
                        <a:lnTo>
                          <a:pt x="6" y="64"/>
                        </a:lnTo>
                        <a:lnTo>
                          <a:pt x="4" y="64"/>
                        </a:lnTo>
                        <a:lnTo>
                          <a:pt x="0" y="62"/>
                        </a:lnTo>
                        <a:lnTo>
                          <a:pt x="0" y="58"/>
                        </a:lnTo>
                        <a:lnTo>
                          <a:pt x="0" y="52"/>
                        </a:lnTo>
                        <a:lnTo>
                          <a:pt x="2" y="48"/>
                        </a:lnTo>
                        <a:lnTo>
                          <a:pt x="6" y="38"/>
                        </a:lnTo>
                        <a:lnTo>
                          <a:pt x="10" y="32"/>
                        </a:lnTo>
                        <a:lnTo>
                          <a:pt x="12" y="26"/>
                        </a:lnTo>
                        <a:lnTo>
                          <a:pt x="12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8" y="12"/>
                        </a:lnTo>
                        <a:lnTo>
                          <a:pt x="10" y="6"/>
                        </a:lnTo>
                        <a:lnTo>
                          <a:pt x="12" y="0"/>
                        </a:lnTo>
                        <a:lnTo>
                          <a:pt x="16" y="4"/>
                        </a:lnTo>
                        <a:lnTo>
                          <a:pt x="22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38" y="24"/>
                        </a:lnTo>
                        <a:lnTo>
                          <a:pt x="34" y="34"/>
                        </a:lnTo>
                        <a:lnTo>
                          <a:pt x="30" y="40"/>
                        </a:lnTo>
                        <a:lnTo>
                          <a:pt x="28" y="50"/>
                        </a:lnTo>
                        <a:lnTo>
                          <a:pt x="30" y="54"/>
                        </a:lnTo>
                        <a:lnTo>
                          <a:pt x="30" y="60"/>
                        </a:lnTo>
                        <a:lnTo>
                          <a:pt x="30" y="64"/>
                        </a:lnTo>
                        <a:lnTo>
                          <a:pt x="28" y="68"/>
                        </a:lnTo>
                        <a:lnTo>
                          <a:pt x="30" y="70"/>
                        </a:lnTo>
                        <a:lnTo>
                          <a:pt x="32" y="74"/>
                        </a:lnTo>
                        <a:lnTo>
                          <a:pt x="30" y="78"/>
                        </a:lnTo>
                        <a:lnTo>
                          <a:pt x="28" y="80"/>
                        </a:lnTo>
                        <a:lnTo>
                          <a:pt x="26" y="84"/>
                        </a:lnTo>
                        <a:lnTo>
                          <a:pt x="24" y="86"/>
                        </a:lnTo>
                        <a:lnTo>
                          <a:pt x="24" y="9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0" name="îṧḷíḍê">
                    <a:extLst>
                      <a:ext uri="{FF2B5EF4-FFF2-40B4-BE49-F238E27FC236}">
                        <a16:creationId xmlns="" xmlns:a16="http://schemas.microsoft.com/office/drawing/2014/main" id="{86144F39-BFFF-4B72-BF15-37FB91599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10983" y="2528262"/>
                    <a:ext cx="302987" cy="232575"/>
                  </a:xfrm>
                  <a:custGeom>
                    <a:avLst/>
                    <a:gdLst>
                      <a:gd name="T0" fmla="*/ 2147483647 w 174"/>
                      <a:gd name="T1" fmla="*/ 2147483647 h 140"/>
                      <a:gd name="T2" fmla="*/ 2147483647 w 174"/>
                      <a:gd name="T3" fmla="*/ 2147483647 h 140"/>
                      <a:gd name="T4" fmla="*/ 2147483647 w 174"/>
                      <a:gd name="T5" fmla="*/ 2147483647 h 140"/>
                      <a:gd name="T6" fmla="*/ 2147483647 w 174"/>
                      <a:gd name="T7" fmla="*/ 2147483647 h 140"/>
                      <a:gd name="T8" fmla="*/ 2147483647 w 174"/>
                      <a:gd name="T9" fmla="*/ 2147483647 h 140"/>
                      <a:gd name="T10" fmla="*/ 2147483647 w 174"/>
                      <a:gd name="T11" fmla="*/ 2147483647 h 140"/>
                      <a:gd name="T12" fmla="*/ 2147483647 w 174"/>
                      <a:gd name="T13" fmla="*/ 2147483647 h 140"/>
                      <a:gd name="T14" fmla="*/ 2147483647 w 174"/>
                      <a:gd name="T15" fmla="*/ 2147483647 h 140"/>
                      <a:gd name="T16" fmla="*/ 2147483647 w 174"/>
                      <a:gd name="T17" fmla="*/ 2147483647 h 140"/>
                      <a:gd name="T18" fmla="*/ 2147483647 w 174"/>
                      <a:gd name="T19" fmla="*/ 2147483647 h 140"/>
                      <a:gd name="T20" fmla="*/ 2147483647 w 174"/>
                      <a:gd name="T21" fmla="*/ 2147483647 h 140"/>
                      <a:gd name="T22" fmla="*/ 2147483647 w 174"/>
                      <a:gd name="T23" fmla="*/ 2147483647 h 140"/>
                      <a:gd name="T24" fmla="*/ 2147483647 w 174"/>
                      <a:gd name="T25" fmla="*/ 2147483647 h 140"/>
                      <a:gd name="T26" fmla="*/ 2147483647 w 174"/>
                      <a:gd name="T27" fmla="*/ 2147483647 h 140"/>
                      <a:gd name="T28" fmla="*/ 2147483647 w 174"/>
                      <a:gd name="T29" fmla="*/ 2147483647 h 140"/>
                      <a:gd name="T30" fmla="*/ 2147483647 w 174"/>
                      <a:gd name="T31" fmla="*/ 2147483647 h 140"/>
                      <a:gd name="T32" fmla="*/ 2147483647 w 174"/>
                      <a:gd name="T33" fmla="*/ 2147483647 h 140"/>
                      <a:gd name="T34" fmla="*/ 2147483647 w 174"/>
                      <a:gd name="T35" fmla="*/ 2147483647 h 140"/>
                      <a:gd name="T36" fmla="*/ 2147483647 w 174"/>
                      <a:gd name="T37" fmla="*/ 2147483647 h 140"/>
                      <a:gd name="T38" fmla="*/ 2147483647 w 174"/>
                      <a:gd name="T39" fmla="*/ 2147483647 h 140"/>
                      <a:gd name="T40" fmla="*/ 2147483647 w 174"/>
                      <a:gd name="T41" fmla="*/ 2147483647 h 140"/>
                      <a:gd name="T42" fmla="*/ 2147483647 w 174"/>
                      <a:gd name="T43" fmla="*/ 2147483647 h 140"/>
                      <a:gd name="T44" fmla="*/ 2147483647 w 174"/>
                      <a:gd name="T45" fmla="*/ 2147483647 h 140"/>
                      <a:gd name="T46" fmla="*/ 2147483647 w 174"/>
                      <a:gd name="T47" fmla="*/ 2147483647 h 140"/>
                      <a:gd name="T48" fmla="*/ 2147483647 w 174"/>
                      <a:gd name="T49" fmla="*/ 2147483647 h 140"/>
                      <a:gd name="T50" fmla="*/ 2147483647 w 174"/>
                      <a:gd name="T51" fmla="*/ 2147483647 h 140"/>
                      <a:gd name="T52" fmla="*/ 0 w 174"/>
                      <a:gd name="T53" fmla="*/ 2147483647 h 140"/>
                      <a:gd name="T54" fmla="*/ 0 w 174"/>
                      <a:gd name="T55" fmla="*/ 2147483647 h 140"/>
                      <a:gd name="T56" fmla="*/ 2147483647 w 174"/>
                      <a:gd name="T57" fmla="*/ 2147483647 h 140"/>
                      <a:gd name="T58" fmla="*/ 2147483647 w 174"/>
                      <a:gd name="T59" fmla="*/ 0 h 140"/>
                      <a:gd name="T60" fmla="*/ 2147483647 w 174"/>
                      <a:gd name="T61" fmla="*/ 2147483647 h 140"/>
                      <a:gd name="T62" fmla="*/ 2147483647 w 174"/>
                      <a:gd name="T63" fmla="*/ 2147483647 h 140"/>
                      <a:gd name="T64" fmla="*/ 2147483647 w 174"/>
                      <a:gd name="T65" fmla="*/ 2147483647 h 140"/>
                      <a:gd name="T66" fmla="*/ 2147483647 w 174"/>
                      <a:gd name="T67" fmla="*/ 2147483647 h 140"/>
                      <a:gd name="T68" fmla="*/ 2147483647 w 174"/>
                      <a:gd name="T69" fmla="*/ 2147483647 h 140"/>
                      <a:gd name="T70" fmla="*/ 2147483647 w 174"/>
                      <a:gd name="T71" fmla="*/ 2147483647 h 14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74"/>
                      <a:gd name="T109" fmla="*/ 0 h 140"/>
                      <a:gd name="T110" fmla="*/ 174 w 174"/>
                      <a:gd name="T111" fmla="*/ 140 h 14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74" h="140">
                        <a:moveTo>
                          <a:pt x="174" y="32"/>
                        </a:moveTo>
                        <a:lnTo>
                          <a:pt x="174" y="34"/>
                        </a:lnTo>
                        <a:lnTo>
                          <a:pt x="168" y="38"/>
                        </a:lnTo>
                        <a:lnTo>
                          <a:pt x="164" y="44"/>
                        </a:lnTo>
                        <a:lnTo>
                          <a:pt x="146" y="52"/>
                        </a:lnTo>
                        <a:lnTo>
                          <a:pt x="138" y="56"/>
                        </a:lnTo>
                        <a:lnTo>
                          <a:pt x="134" y="62"/>
                        </a:lnTo>
                        <a:lnTo>
                          <a:pt x="128" y="68"/>
                        </a:lnTo>
                        <a:lnTo>
                          <a:pt x="126" y="80"/>
                        </a:lnTo>
                        <a:lnTo>
                          <a:pt x="128" y="86"/>
                        </a:lnTo>
                        <a:lnTo>
                          <a:pt x="132" y="90"/>
                        </a:lnTo>
                        <a:lnTo>
                          <a:pt x="124" y="96"/>
                        </a:lnTo>
                        <a:lnTo>
                          <a:pt x="112" y="108"/>
                        </a:lnTo>
                        <a:lnTo>
                          <a:pt x="106" y="118"/>
                        </a:lnTo>
                        <a:lnTo>
                          <a:pt x="102" y="122"/>
                        </a:lnTo>
                        <a:lnTo>
                          <a:pt x="102" y="126"/>
                        </a:lnTo>
                        <a:lnTo>
                          <a:pt x="70" y="126"/>
                        </a:lnTo>
                        <a:lnTo>
                          <a:pt x="64" y="128"/>
                        </a:lnTo>
                        <a:lnTo>
                          <a:pt x="62" y="132"/>
                        </a:lnTo>
                        <a:lnTo>
                          <a:pt x="56" y="134"/>
                        </a:lnTo>
                        <a:lnTo>
                          <a:pt x="54" y="136"/>
                        </a:lnTo>
                        <a:lnTo>
                          <a:pt x="50" y="140"/>
                        </a:lnTo>
                        <a:lnTo>
                          <a:pt x="48" y="140"/>
                        </a:lnTo>
                        <a:lnTo>
                          <a:pt x="42" y="140"/>
                        </a:lnTo>
                        <a:lnTo>
                          <a:pt x="38" y="136"/>
                        </a:lnTo>
                        <a:lnTo>
                          <a:pt x="36" y="130"/>
                        </a:lnTo>
                        <a:lnTo>
                          <a:pt x="36" y="124"/>
                        </a:lnTo>
                        <a:lnTo>
                          <a:pt x="34" y="122"/>
                        </a:lnTo>
                        <a:lnTo>
                          <a:pt x="30" y="120"/>
                        </a:lnTo>
                        <a:lnTo>
                          <a:pt x="24" y="120"/>
                        </a:lnTo>
                        <a:lnTo>
                          <a:pt x="18" y="120"/>
                        </a:lnTo>
                        <a:lnTo>
                          <a:pt x="20" y="116"/>
                        </a:lnTo>
                        <a:lnTo>
                          <a:pt x="22" y="112"/>
                        </a:lnTo>
                        <a:lnTo>
                          <a:pt x="24" y="108"/>
                        </a:lnTo>
                        <a:lnTo>
                          <a:pt x="26" y="104"/>
                        </a:lnTo>
                        <a:lnTo>
                          <a:pt x="24" y="100"/>
                        </a:lnTo>
                        <a:lnTo>
                          <a:pt x="22" y="98"/>
                        </a:lnTo>
                        <a:lnTo>
                          <a:pt x="24" y="94"/>
                        </a:lnTo>
                        <a:lnTo>
                          <a:pt x="24" y="90"/>
                        </a:lnTo>
                        <a:lnTo>
                          <a:pt x="24" y="84"/>
                        </a:lnTo>
                        <a:lnTo>
                          <a:pt x="22" y="80"/>
                        </a:lnTo>
                        <a:lnTo>
                          <a:pt x="24" y="70"/>
                        </a:lnTo>
                        <a:lnTo>
                          <a:pt x="28" y="64"/>
                        </a:lnTo>
                        <a:lnTo>
                          <a:pt x="32" y="54"/>
                        </a:lnTo>
                        <a:lnTo>
                          <a:pt x="34" y="42"/>
                        </a:lnTo>
                        <a:lnTo>
                          <a:pt x="32" y="38"/>
                        </a:lnTo>
                        <a:lnTo>
                          <a:pt x="30" y="36"/>
                        </a:lnTo>
                        <a:lnTo>
                          <a:pt x="16" y="36"/>
                        </a:lnTo>
                        <a:lnTo>
                          <a:pt x="10" y="34"/>
                        </a:lnTo>
                        <a:lnTo>
                          <a:pt x="6" y="30"/>
                        </a:lnTo>
                        <a:lnTo>
                          <a:pt x="6" y="26"/>
                        </a:lnTo>
                        <a:lnTo>
                          <a:pt x="4" y="22"/>
                        </a:lnTo>
                        <a:lnTo>
                          <a:pt x="2" y="18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0" y="10"/>
                        </a:lnTo>
                        <a:lnTo>
                          <a:pt x="4" y="8"/>
                        </a:lnTo>
                        <a:lnTo>
                          <a:pt x="12" y="6"/>
                        </a:lnTo>
                        <a:lnTo>
                          <a:pt x="12" y="2"/>
                        </a:lnTo>
                        <a:lnTo>
                          <a:pt x="14" y="0"/>
                        </a:lnTo>
                        <a:lnTo>
                          <a:pt x="20" y="0"/>
                        </a:lnTo>
                        <a:lnTo>
                          <a:pt x="40" y="2"/>
                        </a:lnTo>
                        <a:lnTo>
                          <a:pt x="60" y="4"/>
                        </a:lnTo>
                        <a:lnTo>
                          <a:pt x="80" y="8"/>
                        </a:lnTo>
                        <a:lnTo>
                          <a:pt x="102" y="10"/>
                        </a:lnTo>
                        <a:lnTo>
                          <a:pt x="124" y="16"/>
                        </a:lnTo>
                        <a:lnTo>
                          <a:pt x="136" y="18"/>
                        </a:lnTo>
                        <a:lnTo>
                          <a:pt x="150" y="20"/>
                        </a:lnTo>
                        <a:lnTo>
                          <a:pt x="152" y="20"/>
                        </a:lnTo>
                        <a:lnTo>
                          <a:pt x="154" y="22"/>
                        </a:lnTo>
                        <a:lnTo>
                          <a:pt x="160" y="26"/>
                        </a:lnTo>
                        <a:lnTo>
                          <a:pt x="17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1" name="iŝḷíḋè">
                    <a:extLst>
                      <a:ext uri="{FF2B5EF4-FFF2-40B4-BE49-F238E27FC236}">
                        <a16:creationId xmlns="" xmlns:a16="http://schemas.microsoft.com/office/drawing/2014/main" id="{0F741577-3BF0-49D2-BFC6-3214611061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1160" y="2311097"/>
                    <a:ext cx="312628" cy="271804"/>
                  </a:xfrm>
                  <a:custGeom>
                    <a:avLst/>
                    <a:gdLst>
                      <a:gd name="T0" fmla="*/ 2147483647 w 178"/>
                      <a:gd name="T1" fmla="*/ 2147483647 h 162"/>
                      <a:gd name="T2" fmla="*/ 2147483647 w 178"/>
                      <a:gd name="T3" fmla="*/ 2147483647 h 162"/>
                      <a:gd name="T4" fmla="*/ 2147483647 w 178"/>
                      <a:gd name="T5" fmla="*/ 2147483647 h 162"/>
                      <a:gd name="T6" fmla="*/ 2147483647 w 178"/>
                      <a:gd name="T7" fmla="*/ 2147483647 h 162"/>
                      <a:gd name="T8" fmla="*/ 2147483647 w 178"/>
                      <a:gd name="T9" fmla="*/ 2147483647 h 162"/>
                      <a:gd name="T10" fmla="*/ 2147483647 w 178"/>
                      <a:gd name="T11" fmla="*/ 2147483647 h 162"/>
                      <a:gd name="T12" fmla="*/ 2147483647 w 178"/>
                      <a:gd name="T13" fmla="*/ 2147483647 h 162"/>
                      <a:gd name="T14" fmla="*/ 2147483647 w 178"/>
                      <a:gd name="T15" fmla="*/ 2147483647 h 162"/>
                      <a:gd name="T16" fmla="*/ 2147483647 w 178"/>
                      <a:gd name="T17" fmla="*/ 2147483647 h 162"/>
                      <a:gd name="T18" fmla="*/ 2147483647 w 178"/>
                      <a:gd name="T19" fmla="*/ 2147483647 h 162"/>
                      <a:gd name="T20" fmla="*/ 2147483647 w 178"/>
                      <a:gd name="T21" fmla="*/ 2147483647 h 162"/>
                      <a:gd name="T22" fmla="*/ 2147483647 w 178"/>
                      <a:gd name="T23" fmla="*/ 2147483647 h 162"/>
                      <a:gd name="T24" fmla="*/ 2147483647 w 178"/>
                      <a:gd name="T25" fmla="*/ 2147483647 h 162"/>
                      <a:gd name="T26" fmla="*/ 2147483647 w 178"/>
                      <a:gd name="T27" fmla="*/ 2147483647 h 162"/>
                      <a:gd name="T28" fmla="*/ 2147483647 w 178"/>
                      <a:gd name="T29" fmla="*/ 2147483647 h 162"/>
                      <a:gd name="T30" fmla="*/ 2147483647 w 178"/>
                      <a:gd name="T31" fmla="*/ 2147483647 h 162"/>
                      <a:gd name="T32" fmla="*/ 2147483647 w 178"/>
                      <a:gd name="T33" fmla="*/ 2147483647 h 162"/>
                      <a:gd name="T34" fmla="*/ 2147483647 w 178"/>
                      <a:gd name="T35" fmla="*/ 2147483647 h 162"/>
                      <a:gd name="T36" fmla="*/ 2147483647 w 178"/>
                      <a:gd name="T37" fmla="*/ 2147483647 h 162"/>
                      <a:gd name="T38" fmla="*/ 2147483647 w 178"/>
                      <a:gd name="T39" fmla="*/ 2147483647 h 162"/>
                      <a:gd name="T40" fmla="*/ 2147483647 w 178"/>
                      <a:gd name="T41" fmla="*/ 2147483647 h 162"/>
                      <a:gd name="T42" fmla="*/ 2147483647 w 178"/>
                      <a:gd name="T43" fmla="*/ 2147483647 h 162"/>
                      <a:gd name="T44" fmla="*/ 2147483647 w 178"/>
                      <a:gd name="T45" fmla="*/ 2147483647 h 162"/>
                      <a:gd name="T46" fmla="*/ 2147483647 w 178"/>
                      <a:gd name="T47" fmla="*/ 2147483647 h 162"/>
                      <a:gd name="T48" fmla="*/ 2147483647 w 178"/>
                      <a:gd name="T49" fmla="*/ 2147483647 h 162"/>
                      <a:gd name="T50" fmla="*/ 2147483647 w 178"/>
                      <a:gd name="T51" fmla="*/ 2147483647 h 162"/>
                      <a:gd name="T52" fmla="*/ 2147483647 w 178"/>
                      <a:gd name="T53" fmla="*/ 2147483647 h 162"/>
                      <a:gd name="T54" fmla="*/ 2147483647 w 178"/>
                      <a:gd name="T55" fmla="*/ 2147483647 h 162"/>
                      <a:gd name="T56" fmla="*/ 2147483647 w 178"/>
                      <a:gd name="T57" fmla="*/ 2147483647 h 162"/>
                      <a:gd name="T58" fmla="*/ 2147483647 w 178"/>
                      <a:gd name="T59" fmla="*/ 2147483647 h 162"/>
                      <a:gd name="T60" fmla="*/ 2147483647 w 178"/>
                      <a:gd name="T61" fmla="*/ 2147483647 h 162"/>
                      <a:gd name="T62" fmla="*/ 2147483647 w 178"/>
                      <a:gd name="T63" fmla="*/ 0 h 162"/>
                      <a:gd name="T64" fmla="*/ 2147483647 w 178"/>
                      <a:gd name="T65" fmla="*/ 2147483647 h 162"/>
                      <a:gd name="T66" fmla="*/ 2147483647 w 178"/>
                      <a:gd name="T67" fmla="*/ 2147483647 h 162"/>
                      <a:gd name="T68" fmla="*/ 2147483647 w 178"/>
                      <a:gd name="T69" fmla="*/ 2147483647 h 162"/>
                      <a:gd name="T70" fmla="*/ 2147483647 w 178"/>
                      <a:gd name="T71" fmla="*/ 2147483647 h 162"/>
                      <a:gd name="T72" fmla="*/ 2147483647 w 178"/>
                      <a:gd name="T73" fmla="*/ 2147483647 h 162"/>
                      <a:gd name="T74" fmla="*/ 2147483647 w 178"/>
                      <a:gd name="T75" fmla="*/ 2147483647 h 162"/>
                      <a:gd name="T76" fmla="*/ 2147483647 w 178"/>
                      <a:gd name="T77" fmla="*/ 2147483647 h 162"/>
                      <a:gd name="T78" fmla="*/ 2147483647 w 178"/>
                      <a:gd name="T79" fmla="*/ 2147483647 h 162"/>
                      <a:gd name="T80" fmla="*/ 2147483647 w 178"/>
                      <a:gd name="T81" fmla="*/ 2147483647 h 162"/>
                      <a:gd name="T82" fmla="*/ 2147483647 w 178"/>
                      <a:gd name="T83" fmla="*/ 2147483647 h 162"/>
                      <a:gd name="T84" fmla="*/ 2147483647 w 178"/>
                      <a:gd name="T85" fmla="*/ 2147483647 h 162"/>
                      <a:gd name="T86" fmla="*/ 2147483647 w 178"/>
                      <a:gd name="T87" fmla="*/ 2147483647 h 162"/>
                      <a:gd name="T88" fmla="*/ 2147483647 w 178"/>
                      <a:gd name="T89" fmla="*/ 2147483647 h 162"/>
                      <a:gd name="T90" fmla="*/ 2147483647 w 178"/>
                      <a:gd name="T91" fmla="*/ 2147483647 h 162"/>
                      <a:gd name="T92" fmla="*/ 2147483647 w 178"/>
                      <a:gd name="T93" fmla="*/ 2147483647 h 162"/>
                      <a:gd name="T94" fmla="*/ 2147483647 w 178"/>
                      <a:gd name="T95" fmla="*/ 2147483647 h 162"/>
                      <a:gd name="T96" fmla="*/ 2147483647 w 178"/>
                      <a:gd name="T97" fmla="*/ 2147483647 h 162"/>
                      <a:gd name="T98" fmla="*/ 2147483647 w 178"/>
                      <a:gd name="T99" fmla="*/ 2147483647 h 162"/>
                      <a:gd name="T100" fmla="*/ 2147483647 w 178"/>
                      <a:gd name="T101" fmla="*/ 2147483647 h 162"/>
                      <a:gd name="T102" fmla="*/ 2147483647 w 178"/>
                      <a:gd name="T103" fmla="*/ 2147483647 h 162"/>
                      <a:gd name="T104" fmla="*/ 2147483647 w 178"/>
                      <a:gd name="T105" fmla="*/ 2147483647 h 162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178"/>
                      <a:gd name="T160" fmla="*/ 0 h 162"/>
                      <a:gd name="T161" fmla="*/ 178 w 178"/>
                      <a:gd name="T162" fmla="*/ 162 h 162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178" h="162">
                        <a:moveTo>
                          <a:pt x="178" y="128"/>
                        </a:moveTo>
                        <a:lnTo>
                          <a:pt x="174" y="128"/>
                        </a:lnTo>
                        <a:lnTo>
                          <a:pt x="168" y="132"/>
                        </a:lnTo>
                        <a:lnTo>
                          <a:pt x="162" y="136"/>
                        </a:lnTo>
                        <a:lnTo>
                          <a:pt x="158" y="140"/>
                        </a:lnTo>
                        <a:lnTo>
                          <a:pt x="154" y="142"/>
                        </a:lnTo>
                        <a:lnTo>
                          <a:pt x="146" y="140"/>
                        </a:lnTo>
                        <a:lnTo>
                          <a:pt x="138" y="138"/>
                        </a:lnTo>
                        <a:lnTo>
                          <a:pt x="132" y="134"/>
                        </a:lnTo>
                        <a:lnTo>
                          <a:pt x="126" y="134"/>
                        </a:lnTo>
                        <a:lnTo>
                          <a:pt x="120" y="134"/>
                        </a:lnTo>
                        <a:lnTo>
                          <a:pt x="114" y="138"/>
                        </a:lnTo>
                        <a:lnTo>
                          <a:pt x="110" y="142"/>
                        </a:lnTo>
                        <a:lnTo>
                          <a:pt x="110" y="150"/>
                        </a:lnTo>
                        <a:lnTo>
                          <a:pt x="110" y="162"/>
                        </a:lnTo>
                        <a:lnTo>
                          <a:pt x="96" y="156"/>
                        </a:lnTo>
                        <a:lnTo>
                          <a:pt x="90" y="152"/>
                        </a:lnTo>
                        <a:lnTo>
                          <a:pt x="88" y="150"/>
                        </a:lnTo>
                        <a:lnTo>
                          <a:pt x="86" y="150"/>
                        </a:lnTo>
                        <a:lnTo>
                          <a:pt x="72" y="148"/>
                        </a:lnTo>
                        <a:lnTo>
                          <a:pt x="60" y="146"/>
                        </a:lnTo>
                        <a:lnTo>
                          <a:pt x="38" y="140"/>
                        </a:lnTo>
                        <a:lnTo>
                          <a:pt x="42" y="138"/>
                        </a:lnTo>
                        <a:lnTo>
                          <a:pt x="44" y="136"/>
                        </a:lnTo>
                        <a:lnTo>
                          <a:pt x="46" y="126"/>
                        </a:lnTo>
                        <a:lnTo>
                          <a:pt x="48" y="114"/>
                        </a:lnTo>
                        <a:lnTo>
                          <a:pt x="48" y="106"/>
                        </a:lnTo>
                        <a:lnTo>
                          <a:pt x="48" y="92"/>
                        </a:lnTo>
                        <a:lnTo>
                          <a:pt x="44" y="80"/>
                        </a:lnTo>
                        <a:lnTo>
                          <a:pt x="38" y="68"/>
                        </a:lnTo>
                        <a:lnTo>
                          <a:pt x="34" y="64"/>
                        </a:lnTo>
                        <a:lnTo>
                          <a:pt x="30" y="62"/>
                        </a:lnTo>
                        <a:lnTo>
                          <a:pt x="12" y="60"/>
                        </a:lnTo>
                        <a:lnTo>
                          <a:pt x="8" y="58"/>
                        </a:lnTo>
                        <a:lnTo>
                          <a:pt x="4" y="54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6" y="42"/>
                        </a:lnTo>
                        <a:lnTo>
                          <a:pt x="12" y="40"/>
                        </a:lnTo>
                        <a:lnTo>
                          <a:pt x="16" y="36"/>
                        </a:lnTo>
                        <a:lnTo>
                          <a:pt x="20" y="36"/>
                        </a:lnTo>
                        <a:lnTo>
                          <a:pt x="24" y="36"/>
                        </a:lnTo>
                        <a:lnTo>
                          <a:pt x="28" y="38"/>
                        </a:lnTo>
                        <a:lnTo>
                          <a:pt x="32" y="40"/>
                        </a:lnTo>
                        <a:lnTo>
                          <a:pt x="38" y="42"/>
                        </a:lnTo>
                        <a:lnTo>
                          <a:pt x="42" y="42"/>
                        </a:lnTo>
                        <a:lnTo>
                          <a:pt x="44" y="40"/>
                        </a:lnTo>
                        <a:lnTo>
                          <a:pt x="44" y="36"/>
                        </a:lnTo>
                        <a:lnTo>
                          <a:pt x="44" y="34"/>
                        </a:lnTo>
                        <a:lnTo>
                          <a:pt x="40" y="32"/>
                        </a:lnTo>
                        <a:lnTo>
                          <a:pt x="40" y="26"/>
                        </a:lnTo>
                        <a:lnTo>
                          <a:pt x="46" y="26"/>
                        </a:lnTo>
                        <a:lnTo>
                          <a:pt x="50" y="28"/>
                        </a:lnTo>
                        <a:lnTo>
                          <a:pt x="56" y="30"/>
                        </a:lnTo>
                        <a:lnTo>
                          <a:pt x="62" y="30"/>
                        </a:lnTo>
                        <a:lnTo>
                          <a:pt x="66" y="30"/>
                        </a:lnTo>
                        <a:lnTo>
                          <a:pt x="66" y="28"/>
                        </a:lnTo>
                        <a:lnTo>
                          <a:pt x="68" y="22"/>
                        </a:lnTo>
                        <a:lnTo>
                          <a:pt x="72" y="18"/>
                        </a:lnTo>
                        <a:lnTo>
                          <a:pt x="80" y="14"/>
                        </a:lnTo>
                        <a:lnTo>
                          <a:pt x="86" y="10"/>
                        </a:lnTo>
                        <a:lnTo>
                          <a:pt x="86" y="6"/>
                        </a:lnTo>
                        <a:lnTo>
                          <a:pt x="88" y="2"/>
                        </a:lnTo>
                        <a:lnTo>
                          <a:pt x="98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2" y="10"/>
                        </a:lnTo>
                        <a:lnTo>
                          <a:pt x="120" y="12"/>
                        </a:lnTo>
                        <a:lnTo>
                          <a:pt x="120" y="16"/>
                        </a:lnTo>
                        <a:lnTo>
                          <a:pt x="122" y="18"/>
                        </a:lnTo>
                        <a:lnTo>
                          <a:pt x="126" y="20"/>
                        </a:lnTo>
                        <a:lnTo>
                          <a:pt x="130" y="20"/>
                        </a:lnTo>
                        <a:lnTo>
                          <a:pt x="130" y="22"/>
                        </a:lnTo>
                        <a:lnTo>
                          <a:pt x="132" y="22"/>
                        </a:lnTo>
                        <a:lnTo>
                          <a:pt x="136" y="26"/>
                        </a:lnTo>
                        <a:lnTo>
                          <a:pt x="140" y="28"/>
                        </a:lnTo>
                        <a:lnTo>
                          <a:pt x="150" y="28"/>
                        </a:lnTo>
                        <a:lnTo>
                          <a:pt x="154" y="30"/>
                        </a:lnTo>
                        <a:lnTo>
                          <a:pt x="160" y="32"/>
                        </a:lnTo>
                        <a:lnTo>
                          <a:pt x="168" y="34"/>
                        </a:lnTo>
                        <a:lnTo>
                          <a:pt x="176" y="36"/>
                        </a:lnTo>
                        <a:lnTo>
                          <a:pt x="174" y="44"/>
                        </a:lnTo>
                        <a:lnTo>
                          <a:pt x="172" y="54"/>
                        </a:lnTo>
                        <a:lnTo>
                          <a:pt x="168" y="60"/>
                        </a:lnTo>
                        <a:lnTo>
                          <a:pt x="166" y="62"/>
                        </a:lnTo>
                        <a:lnTo>
                          <a:pt x="164" y="64"/>
                        </a:lnTo>
                        <a:lnTo>
                          <a:pt x="162" y="68"/>
                        </a:lnTo>
                        <a:lnTo>
                          <a:pt x="158" y="70"/>
                        </a:lnTo>
                        <a:lnTo>
                          <a:pt x="154" y="74"/>
                        </a:lnTo>
                        <a:lnTo>
                          <a:pt x="150" y="82"/>
                        </a:lnTo>
                        <a:lnTo>
                          <a:pt x="150" y="88"/>
                        </a:lnTo>
                        <a:lnTo>
                          <a:pt x="154" y="88"/>
                        </a:lnTo>
                        <a:lnTo>
                          <a:pt x="154" y="86"/>
                        </a:lnTo>
                        <a:lnTo>
                          <a:pt x="154" y="84"/>
                        </a:lnTo>
                        <a:lnTo>
                          <a:pt x="158" y="86"/>
                        </a:lnTo>
                        <a:lnTo>
                          <a:pt x="160" y="84"/>
                        </a:lnTo>
                        <a:lnTo>
                          <a:pt x="162" y="94"/>
                        </a:lnTo>
                        <a:lnTo>
                          <a:pt x="162" y="96"/>
                        </a:lnTo>
                        <a:lnTo>
                          <a:pt x="164" y="98"/>
                        </a:lnTo>
                        <a:lnTo>
                          <a:pt x="166" y="100"/>
                        </a:lnTo>
                        <a:lnTo>
                          <a:pt x="166" y="102"/>
                        </a:lnTo>
                        <a:lnTo>
                          <a:pt x="158" y="108"/>
                        </a:lnTo>
                        <a:lnTo>
                          <a:pt x="166" y="118"/>
                        </a:lnTo>
                        <a:lnTo>
                          <a:pt x="170" y="124"/>
                        </a:lnTo>
                        <a:lnTo>
                          <a:pt x="176" y="128"/>
                        </a:lnTo>
                        <a:lnTo>
                          <a:pt x="178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2" name="íṥḻïde">
                    <a:extLst>
                      <a:ext uri="{FF2B5EF4-FFF2-40B4-BE49-F238E27FC236}">
                        <a16:creationId xmlns="" xmlns:a16="http://schemas.microsoft.com/office/drawing/2014/main" id="{2C946BEB-C8B8-4A0F-8734-9D3EAA44F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0558" y="2302692"/>
                    <a:ext cx="96405" cy="56043"/>
                  </a:xfrm>
                  <a:custGeom>
                    <a:avLst/>
                    <a:gdLst>
                      <a:gd name="T0" fmla="*/ 2147483647 w 54"/>
                      <a:gd name="T1" fmla="*/ 2147483647 h 34"/>
                      <a:gd name="T2" fmla="*/ 2147483647 w 54"/>
                      <a:gd name="T3" fmla="*/ 2147483647 h 34"/>
                      <a:gd name="T4" fmla="*/ 2147483647 w 54"/>
                      <a:gd name="T5" fmla="*/ 2147483647 h 34"/>
                      <a:gd name="T6" fmla="*/ 2147483647 w 54"/>
                      <a:gd name="T7" fmla="*/ 2147483647 h 34"/>
                      <a:gd name="T8" fmla="*/ 2147483647 w 54"/>
                      <a:gd name="T9" fmla="*/ 2147483647 h 34"/>
                      <a:gd name="T10" fmla="*/ 2147483647 w 54"/>
                      <a:gd name="T11" fmla="*/ 2147483647 h 34"/>
                      <a:gd name="T12" fmla="*/ 2147483647 w 54"/>
                      <a:gd name="T13" fmla="*/ 2147483647 h 34"/>
                      <a:gd name="T14" fmla="*/ 2147483647 w 54"/>
                      <a:gd name="T15" fmla="*/ 2147483647 h 34"/>
                      <a:gd name="T16" fmla="*/ 2147483647 w 54"/>
                      <a:gd name="T17" fmla="*/ 2147483647 h 34"/>
                      <a:gd name="T18" fmla="*/ 2147483647 w 54"/>
                      <a:gd name="T19" fmla="*/ 2147483647 h 34"/>
                      <a:gd name="T20" fmla="*/ 2147483647 w 54"/>
                      <a:gd name="T21" fmla="*/ 2147483647 h 34"/>
                      <a:gd name="T22" fmla="*/ 2147483647 w 54"/>
                      <a:gd name="T23" fmla="*/ 0 h 34"/>
                      <a:gd name="T24" fmla="*/ 2147483647 w 54"/>
                      <a:gd name="T25" fmla="*/ 2147483647 h 34"/>
                      <a:gd name="T26" fmla="*/ 2147483647 w 54"/>
                      <a:gd name="T27" fmla="*/ 2147483647 h 34"/>
                      <a:gd name="T28" fmla="*/ 2147483647 w 54"/>
                      <a:gd name="T29" fmla="*/ 0 h 34"/>
                      <a:gd name="T30" fmla="*/ 0 w 54"/>
                      <a:gd name="T31" fmla="*/ 2147483647 h 34"/>
                      <a:gd name="T32" fmla="*/ 2147483647 w 54"/>
                      <a:gd name="T33" fmla="*/ 2147483647 h 34"/>
                      <a:gd name="T34" fmla="*/ 2147483647 w 54"/>
                      <a:gd name="T35" fmla="*/ 2147483647 h 34"/>
                      <a:gd name="T36" fmla="*/ 2147483647 w 54"/>
                      <a:gd name="T37" fmla="*/ 2147483647 h 34"/>
                      <a:gd name="T38" fmla="*/ 2147483647 w 54"/>
                      <a:gd name="T39" fmla="*/ 2147483647 h 34"/>
                      <a:gd name="T40" fmla="*/ 2147483647 w 54"/>
                      <a:gd name="T41" fmla="*/ 2147483647 h 34"/>
                      <a:gd name="T42" fmla="*/ 2147483647 w 54"/>
                      <a:gd name="T43" fmla="*/ 2147483647 h 34"/>
                      <a:gd name="T44" fmla="*/ 2147483647 w 54"/>
                      <a:gd name="T45" fmla="*/ 2147483647 h 34"/>
                      <a:gd name="T46" fmla="*/ 2147483647 w 54"/>
                      <a:gd name="T47" fmla="*/ 2147483647 h 34"/>
                      <a:gd name="T48" fmla="*/ 2147483647 w 54"/>
                      <a:gd name="T49" fmla="*/ 2147483647 h 34"/>
                      <a:gd name="T50" fmla="*/ 2147483647 w 54"/>
                      <a:gd name="T51" fmla="*/ 2147483647 h 34"/>
                      <a:gd name="T52" fmla="*/ 2147483647 w 54"/>
                      <a:gd name="T53" fmla="*/ 2147483647 h 34"/>
                      <a:gd name="T54" fmla="*/ 2147483647 w 54"/>
                      <a:gd name="T55" fmla="*/ 2147483647 h 34"/>
                      <a:gd name="T56" fmla="*/ 2147483647 w 54"/>
                      <a:gd name="T57" fmla="*/ 2147483647 h 34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w 54"/>
                      <a:gd name="T88" fmla="*/ 0 h 34"/>
                      <a:gd name="T89" fmla="*/ 54 w 54"/>
                      <a:gd name="T90" fmla="*/ 34 h 34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T87" t="T88" r="T89" b="T90"/>
                    <a:pathLst>
                      <a:path w="54" h="34">
                        <a:moveTo>
                          <a:pt x="46" y="34"/>
                        </a:moveTo>
                        <a:lnTo>
                          <a:pt x="46" y="32"/>
                        </a:lnTo>
                        <a:lnTo>
                          <a:pt x="46" y="30"/>
                        </a:lnTo>
                        <a:lnTo>
                          <a:pt x="44" y="28"/>
                        </a:lnTo>
                        <a:lnTo>
                          <a:pt x="46" y="26"/>
                        </a:lnTo>
                        <a:lnTo>
                          <a:pt x="48" y="22"/>
                        </a:lnTo>
                        <a:lnTo>
                          <a:pt x="52" y="20"/>
                        </a:lnTo>
                        <a:lnTo>
                          <a:pt x="54" y="16"/>
                        </a:lnTo>
                        <a:lnTo>
                          <a:pt x="52" y="12"/>
                        </a:lnTo>
                        <a:lnTo>
                          <a:pt x="50" y="10"/>
                        </a:lnTo>
                        <a:lnTo>
                          <a:pt x="44" y="6"/>
                        </a:lnTo>
                        <a:lnTo>
                          <a:pt x="30" y="0"/>
                        </a:lnTo>
                        <a:lnTo>
                          <a:pt x="16" y="4"/>
                        </a:lnTo>
                        <a:lnTo>
                          <a:pt x="12" y="2"/>
                        </a:lnTo>
                        <a:lnTo>
                          <a:pt x="10" y="0"/>
                        </a:lnTo>
                        <a:lnTo>
                          <a:pt x="0" y="6"/>
                        </a:lnTo>
                        <a:lnTo>
                          <a:pt x="2" y="10"/>
                        </a:lnTo>
                        <a:lnTo>
                          <a:pt x="8" y="14"/>
                        </a:lnTo>
                        <a:lnTo>
                          <a:pt x="14" y="16"/>
                        </a:lnTo>
                        <a:lnTo>
                          <a:pt x="22" y="18"/>
                        </a:lnTo>
                        <a:lnTo>
                          <a:pt x="22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6"/>
                        </a:lnTo>
                        <a:lnTo>
                          <a:pt x="32" y="28"/>
                        </a:lnTo>
                        <a:lnTo>
                          <a:pt x="34" y="28"/>
                        </a:lnTo>
                        <a:lnTo>
                          <a:pt x="38" y="32"/>
                        </a:lnTo>
                        <a:lnTo>
                          <a:pt x="42" y="34"/>
                        </a:lnTo>
                        <a:lnTo>
                          <a:pt x="46" y="3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3" name="ïṣľîḍé">
                    <a:extLst>
                      <a:ext uri="{FF2B5EF4-FFF2-40B4-BE49-F238E27FC236}">
                        <a16:creationId xmlns="" xmlns:a16="http://schemas.microsoft.com/office/drawing/2014/main" id="{590CE38F-F5D4-4C41-8D1D-BC449511F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1216" y="2229837"/>
                    <a:ext cx="85388" cy="84063"/>
                  </a:xfrm>
                  <a:custGeom>
                    <a:avLst/>
                    <a:gdLst>
                      <a:gd name="T0" fmla="*/ 2147483647 w 50"/>
                      <a:gd name="T1" fmla="*/ 0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2147483647 w 50"/>
                      <a:gd name="T11" fmla="*/ 2147483647 h 50"/>
                      <a:gd name="T12" fmla="*/ 2147483647 w 50"/>
                      <a:gd name="T13" fmla="*/ 2147483647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0 w 50"/>
                      <a:gd name="T31" fmla="*/ 2147483647 h 50"/>
                      <a:gd name="T32" fmla="*/ 2147483647 w 50"/>
                      <a:gd name="T33" fmla="*/ 2147483647 h 50"/>
                      <a:gd name="T34" fmla="*/ 2147483647 w 50"/>
                      <a:gd name="T35" fmla="*/ 2147483647 h 50"/>
                      <a:gd name="T36" fmla="*/ 2147483647 w 50"/>
                      <a:gd name="T37" fmla="*/ 2147483647 h 50"/>
                      <a:gd name="T38" fmla="*/ 2147483647 w 50"/>
                      <a:gd name="T39" fmla="*/ 2147483647 h 50"/>
                      <a:gd name="T40" fmla="*/ 2147483647 w 50"/>
                      <a:gd name="T41" fmla="*/ 2147483647 h 50"/>
                      <a:gd name="T42" fmla="*/ 2147483647 w 50"/>
                      <a:gd name="T43" fmla="*/ 2147483647 h 50"/>
                      <a:gd name="T44" fmla="*/ 2147483647 w 50"/>
                      <a:gd name="T45" fmla="*/ 2147483647 h 50"/>
                      <a:gd name="T46" fmla="*/ 2147483647 w 50"/>
                      <a:gd name="T47" fmla="*/ 2147483647 h 50"/>
                      <a:gd name="T48" fmla="*/ 2147483647 w 50"/>
                      <a:gd name="T49" fmla="*/ 2147483647 h 50"/>
                      <a:gd name="T50" fmla="*/ 2147483647 w 50"/>
                      <a:gd name="T51" fmla="*/ 0 h 50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0"/>
                      <a:gd name="T79" fmla="*/ 0 h 50"/>
                      <a:gd name="T80" fmla="*/ 50 w 50"/>
                      <a:gd name="T81" fmla="*/ 50 h 50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0" h="50">
                        <a:moveTo>
                          <a:pt x="50" y="0"/>
                        </a:moveTo>
                        <a:lnTo>
                          <a:pt x="50" y="10"/>
                        </a:lnTo>
                        <a:lnTo>
                          <a:pt x="48" y="18"/>
                        </a:lnTo>
                        <a:lnTo>
                          <a:pt x="48" y="24"/>
                        </a:lnTo>
                        <a:lnTo>
                          <a:pt x="50" y="24"/>
                        </a:lnTo>
                        <a:lnTo>
                          <a:pt x="46" y="30"/>
                        </a:lnTo>
                        <a:lnTo>
                          <a:pt x="44" y="34"/>
                        </a:lnTo>
                        <a:lnTo>
                          <a:pt x="42" y="38"/>
                        </a:lnTo>
                        <a:lnTo>
                          <a:pt x="40" y="44"/>
                        </a:lnTo>
                        <a:lnTo>
                          <a:pt x="38" y="48"/>
                        </a:lnTo>
                        <a:lnTo>
                          <a:pt x="36" y="50"/>
                        </a:lnTo>
                        <a:lnTo>
                          <a:pt x="26" y="46"/>
                        </a:lnTo>
                        <a:lnTo>
                          <a:pt x="20" y="42"/>
                        </a:lnTo>
                        <a:lnTo>
                          <a:pt x="6" y="46"/>
                        </a:lnTo>
                        <a:lnTo>
                          <a:pt x="2" y="44"/>
                        </a:lnTo>
                        <a:lnTo>
                          <a:pt x="0" y="42"/>
                        </a:lnTo>
                        <a:lnTo>
                          <a:pt x="10" y="36"/>
                        </a:lnTo>
                        <a:lnTo>
                          <a:pt x="14" y="30"/>
                        </a:lnTo>
                        <a:lnTo>
                          <a:pt x="18" y="24"/>
                        </a:lnTo>
                        <a:lnTo>
                          <a:pt x="20" y="18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6"/>
                        </a:lnTo>
                        <a:lnTo>
                          <a:pt x="38" y="4"/>
                        </a:lnTo>
                        <a:lnTo>
                          <a:pt x="42" y="2"/>
                        </a:lnTo>
                        <a:lnTo>
                          <a:pt x="5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4" name="îŝļïdè">
                    <a:extLst>
                      <a:ext uri="{FF2B5EF4-FFF2-40B4-BE49-F238E27FC236}">
                        <a16:creationId xmlns="" xmlns:a16="http://schemas.microsoft.com/office/drawing/2014/main" id="{3D9593DA-D489-4823-A3A5-5C090C44E1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6902" y="2114949"/>
                    <a:ext cx="53711" cy="85465"/>
                  </a:xfrm>
                  <a:custGeom>
                    <a:avLst/>
                    <a:gdLst>
                      <a:gd name="T0" fmla="*/ 2147483647 w 32"/>
                      <a:gd name="T1" fmla="*/ 2147483647 h 52"/>
                      <a:gd name="T2" fmla="*/ 2147483647 w 32"/>
                      <a:gd name="T3" fmla="*/ 2147483647 h 52"/>
                      <a:gd name="T4" fmla="*/ 2147483647 w 32"/>
                      <a:gd name="T5" fmla="*/ 2147483647 h 52"/>
                      <a:gd name="T6" fmla="*/ 2147483647 w 32"/>
                      <a:gd name="T7" fmla="*/ 2147483647 h 52"/>
                      <a:gd name="T8" fmla="*/ 2147483647 w 32"/>
                      <a:gd name="T9" fmla="*/ 2147483647 h 52"/>
                      <a:gd name="T10" fmla="*/ 2147483647 w 32"/>
                      <a:gd name="T11" fmla="*/ 2147483647 h 52"/>
                      <a:gd name="T12" fmla="*/ 2147483647 w 32"/>
                      <a:gd name="T13" fmla="*/ 2147483647 h 52"/>
                      <a:gd name="T14" fmla="*/ 2147483647 w 32"/>
                      <a:gd name="T15" fmla="*/ 2147483647 h 52"/>
                      <a:gd name="T16" fmla="*/ 0 w 32"/>
                      <a:gd name="T17" fmla="*/ 2147483647 h 52"/>
                      <a:gd name="T18" fmla="*/ 2147483647 w 32"/>
                      <a:gd name="T19" fmla="*/ 2147483647 h 52"/>
                      <a:gd name="T20" fmla="*/ 2147483647 w 32"/>
                      <a:gd name="T21" fmla="*/ 2147483647 h 52"/>
                      <a:gd name="T22" fmla="*/ 2147483647 w 32"/>
                      <a:gd name="T23" fmla="*/ 2147483647 h 52"/>
                      <a:gd name="T24" fmla="*/ 2147483647 w 32"/>
                      <a:gd name="T25" fmla="*/ 0 h 52"/>
                      <a:gd name="T26" fmla="*/ 2147483647 w 32"/>
                      <a:gd name="T27" fmla="*/ 2147483647 h 52"/>
                      <a:gd name="T28" fmla="*/ 2147483647 w 32"/>
                      <a:gd name="T29" fmla="*/ 2147483647 h 52"/>
                      <a:gd name="T30" fmla="*/ 2147483647 w 32"/>
                      <a:gd name="T31" fmla="*/ 2147483647 h 52"/>
                      <a:gd name="T32" fmla="*/ 2147483647 w 32"/>
                      <a:gd name="T33" fmla="*/ 2147483647 h 52"/>
                      <a:gd name="T34" fmla="*/ 2147483647 w 32"/>
                      <a:gd name="T35" fmla="*/ 2147483647 h 52"/>
                      <a:gd name="T36" fmla="*/ 2147483647 w 32"/>
                      <a:gd name="T37" fmla="*/ 2147483647 h 52"/>
                      <a:gd name="T38" fmla="*/ 2147483647 w 32"/>
                      <a:gd name="T39" fmla="*/ 2147483647 h 52"/>
                      <a:gd name="T40" fmla="*/ 2147483647 w 32"/>
                      <a:gd name="T41" fmla="*/ 2147483647 h 52"/>
                      <a:gd name="T42" fmla="*/ 2147483647 w 32"/>
                      <a:gd name="T43" fmla="*/ 2147483647 h 52"/>
                      <a:gd name="T44" fmla="*/ 2147483647 w 32"/>
                      <a:gd name="T45" fmla="*/ 2147483647 h 52"/>
                      <a:gd name="T46" fmla="*/ 2147483647 w 32"/>
                      <a:gd name="T47" fmla="*/ 2147483647 h 52"/>
                      <a:gd name="T48" fmla="*/ 2147483647 w 32"/>
                      <a:gd name="T49" fmla="*/ 2147483647 h 5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32"/>
                      <a:gd name="T76" fmla="*/ 0 h 52"/>
                      <a:gd name="T77" fmla="*/ 32 w 32"/>
                      <a:gd name="T78" fmla="*/ 52 h 5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32" h="52">
                        <a:moveTo>
                          <a:pt x="22" y="52"/>
                        </a:moveTo>
                        <a:lnTo>
                          <a:pt x="8" y="52"/>
                        </a:lnTo>
                        <a:lnTo>
                          <a:pt x="10" y="52"/>
                        </a:lnTo>
                        <a:lnTo>
                          <a:pt x="12" y="50"/>
                        </a:lnTo>
                        <a:lnTo>
                          <a:pt x="6" y="50"/>
                        </a:lnTo>
                        <a:lnTo>
                          <a:pt x="6" y="42"/>
                        </a:lnTo>
                        <a:lnTo>
                          <a:pt x="4" y="38"/>
                        </a:lnTo>
                        <a:lnTo>
                          <a:pt x="2" y="32"/>
                        </a:lnTo>
                        <a:lnTo>
                          <a:pt x="0" y="26"/>
                        </a:lnTo>
                        <a:lnTo>
                          <a:pt x="2" y="22"/>
                        </a:lnTo>
                        <a:lnTo>
                          <a:pt x="4" y="18"/>
                        </a:lnTo>
                        <a:lnTo>
                          <a:pt x="12" y="12"/>
                        </a:lnTo>
                        <a:lnTo>
                          <a:pt x="28" y="0"/>
                        </a:lnTo>
                        <a:lnTo>
                          <a:pt x="28" y="14"/>
                        </a:lnTo>
                        <a:lnTo>
                          <a:pt x="26" y="16"/>
                        </a:lnTo>
                        <a:lnTo>
                          <a:pt x="28" y="18"/>
                        </a:lnTo>
                        <a:lnTo>
                          <a:pt x="32" y="20"/>
                        </a:lnTo>
                        <a:lnTo>
                          <a:pt x="30" y="24"/>
                        </a:lnTo>
                        <a:lnTo>
                          <a:pt x="28" y="28"/>
                        </a:lnTo>
                        <a:lnTo>
                          <a:pt x="26" y="28"/>
                        </a:lnTo>
                        <a:lnTo>
                          <a:pt x="22" y="30"/>
                        </a:lnTo>
                        <a:lnTo>
                          <a:pt x="24" y="36"/>
                        </a:lnTo>
                        <a:lnTo>
                          <a:pt x="28" y="40"/>
                        </a:lnTo>
                        <a:lnTo>
                          <a:pt x="22" y="40"/>
                        </a:lnTo>
                        <a:lnTo>
                          <a:pt x="22" y="5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5" name="ïşḻidê">
                    <a:extLst>
                      <a:ext uri="{FF2B5EF4-FFF2-40B4-BE49-F238E27FC236}">
                        <a16:creationId xmlns="" xmlns:a16="http://schemas.microsoft.com/office/drawing/2014/main" id="{284ABB5B-6BB9-45E7-B897-8CC743A253E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71814" y="2200414"/>
                    <a:ext cx="223109" cy="218565"/>
                  </a:xfrm>
                  <a:custGeom>
                    <a:avLst/>
                    <a:gdLst>
                      <a:gd name="T0" fmla="*/ 2147483647 w 127"/>
                      <a:gd name="T1" fmla="*/ 2147483647 h 130"/>
                      <a:gd name="T2" fmla="*/ 2147483647 w 127"/>
                      <a:gd name="T3" fmla="*/ 2147483647 h 130"/>
                      <a:gd name="T4" fmla="*/ 2147483647 w 127"/>
                      <a:gd name="T5" fmla="*/ 2147483647 h 130"/>
                      <a:gd name="T6" fmla="*/ 2147483647 w 127"/>
                      <a:gd name="T7" fmla="*/ 2147483647 h 130"/>
                      <a:gd name="T8" fmla="*/ 2147483647 w 127"/>
                      <a:gd name="T9" fmla="*/ 2147483647 h 130"/>
                      <a:gd name="T10" fmla="*/ 2147483647 w 127"/>
                      <a:gd name="T11" fmla="*/ 2147483647 h 130"/>
                      <a:gd name="T12" fmla="*/ 2147483647 w 127"/>
                      <a:gd name="T13" fmla="*/ 2147483647 h 130"/>
                      <a:gd name="T14" fmla="*/ 2147483647 w 127"/>
                      <a:gd name="T15" fmla="*/ 2147483647 h 130"/>
                      <a:gd name="T16" fmla="*/ 2147483647 w 127"/>
                      <a:gd name="T17" fmla="*/ 2147483647 h 130"/>
                      <a:gd name="T18" fmla="*/ 2147483647 w 127"/>
                      <a:gd name="T19" fmla="*/ 2147483647 h 130"/>
                      <a:gd name="T20" fmla="*/ 2147483647 w 127"/>
                      <a:gd name="T21" fmla="*/ 2147483647 h 130"/>
                      <a:gd name="T22" fmla="*/ 2147483647 w 127"/>
                      <a:gd name="T23" fmla="*/ 2147483647 h 130"/>
                      <a:gd name="T24" fmla="*/ 2147483647 w 127"/>
                      <a:gd name="T25" fmla="*/ 2147483647 h 130"/>
                      <a:gd name="T26" fmla="*/ 2147483647 w 127"/>
                      <a:gd name="T27" fmla="*/ 2147483647 h 130"/>
                      <a:gd name="T28" fmla="*/ 2147483647 w 127"/>
                      <a:gd name="T29" fmla="*/ 2147483647 h 130"/>
                      <a:gd name="T30" fmla="*/ 2147483647 w 127"/>
                      <a:gd name="T31" fmla="*/ 2147483647 h 130"/>
                      <a:gd name="T32" fmla="*/ 2147483647 w 127"/>
                      <a:gd name="T33" fmla="*/ 2147483647 h 130"/>
                      <a:gd name="T34" fmla="*/ 2147483647 w 127"/>
                      <a:gd name="T35" fmla="*/ 2147483647 h 130"/>
                      <a:gd name="T36" fmla="*/ 2147483647 w 127"/>
                      <a:gd name="T37" fmla="*/ 2147483647 h 130"/>
                      <a:gd name="T38" fmla="*/ 2147483647 w 127"/>
                      <a:gd name="T39" fmla="*/ 0 h 130"/>
                      <a:gd name="T40" fmla="*/ 2147483647 w 127"/>
                      <a:gd name="T41" fmla="*/ 2147483647 h 130"/>
                      <a:gd name="T42" fmla="*/ 2147483647 w 127"/>
                      <a:gd name="T43" fmla="*/ 2147483647 h 130"/>
                      <a:gd name="T44" fmla="*/ 2147483647 w 127"/>
                      <a:gd name="T45" fmla="*/ 2147483647 h 130"/>
                      <a:gd name="T46" fmla="*/ 2147483647 w 127"/>
                      <a:gd name="T47" fmla="*/ 2147483647 h 130"/>
                      <a:gd name="T48" fmla="*/ 2147483647 w 127"/>
                      <a:gd name="T49" fmla="*/ 2147483647 h 130"/>
                      <a:gd name="T50" fmla="*/ 2147483647 w 127"/>
                      <a:gd name="T51" fmla="*/ 2147483647 h 130"/>
                      <a:gd name="T52" fmla="*/ 2147483647 w 127"/>
                      <a:gd name="T53" fmla="*/ 2147483647 h 130"/>
                      <a:gd name="T54" fmla="*/ 2147483647 w 127"/>
                      <a:gd name="T55" fmla="*/ 2147483647 h 130"/>
                      <a:gd name="T56" fmla="*/ 2147483647 w 127"/>
                      <a:gd name="T57" fmla="*/ 2147483647 h 130"/>
                      <a:gd name="T58" fmla="*/ 2147483647 w 127"/>
                      <a:gd name="T59" fmla="*/ 2147483647 h 130"/>
                      <a:gd name="T60" fmla="*/ 2147483647 w 127"/>
                      <a:gd name="T61" fmla="*/ 2147483647 h 130"/>
                      <a:gd name="T62" fmla="*/ 0 w 127"/>
                      <a:gd name="T63" fmla="*/ 2147483647 h 130"/>
                      <a:gd name="T64" fmla="*/ 2147483647 w 127"/>
                      <a:gd name="T65" fmla="*/ 2147483647 h 130"/>
                      <a:gd name="T66" fmla="*/ 2147483647 w 127"/>
                      <a:gd name="T67" fmla="*/ 2147483647 h 130"/>
                      <a:gd name="T68" fmla="*/ 2147483647 w 127"/>
                      <a:gd name="T69" fmla="*/ 2147483647 h 130"/>
                      <a:gd name="T70" fmla="*/ 2147483647 w 127"/>
                      <a:gd name="T71" fmla="*/ 2147483647 h 130"/>
                      <a:gd name="T72" fmla="*/ 2147483647 w 127"/>
                      <a:gd name="T73" fmla="*/ 2147483647 h 130"/>
                      <a:gd name="T74" fmla="*/ 2147483647 w 127"/>
                      <a:gd name="T75" fmla="*/ 2147483647 h 130"/>
                      <a:gd name="T76" fmla="*/ 2147483647 w 127"/>
                      <a:gd name="T77" fmla="*/ 2147483647 h 13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27"/>
                      <a:gd name="T118" fmla="*/ 0 h 130"/>
                      <a:gd name="T119" fmla="*/ 127 w 127"/>
                      <a:gd name="T120" fmla="*/ 130 h 13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27" h="130">
                        <a:moveTo>
                          <a:pt x="24" y="128"/>
                        </a:moveTo>
                        <a:lnTo>
                          <a:pt x="22" y="128"/>
                        </a:lnTo>
                        <a:lnTo>
                          <a:pt x="32" y="126"/>
                        </a:lnTo>
                        <a:lnTo>
                          <a:pt x="40" y="126"/>
                        </a:lnTo>
                        <a:lnTo>
                          <a:pt x="48" y="128"/>
                        </a:lnTo>
                        <a:lnTo>
                          <a:pt x="52" y="130"/>
                        </a:lnTo>
                        <a:lnTo>
                          <a:pt x="58" y="130"/>
                        </a:lnTo>
                        <a:lnTo>
                          <a:pt x="62" y="130"/>
                        </a:lnTo>
                        <a:lnTo>
                          <a:pt x="74" y="130"/>
                        </a:lnTo>
                        <a:lnTo>
                          <a:pt x="80" y="130"/>
                        </a:lnTo>
                        <a:lnTo>
                          <a:pt x="88" y="126"/>
                        </a:lnTo>
                        <a:lnTo>
                          <a:pt x="102" y="126"/>
                        </a:lnTo>
                        <a:lnTo>
                          <a:pt x="100" y="122"/>
                        </a:lnTo>
                        <a:lnTo>
                          <a:pt x="102" y="116"/>
                        </a:lnTo>
                        <a:lnTo>
                          <a:pt x="106" y="114"/>
                        </a:lnTo>
                        <a:lnTo>
                          <a:pt x="110" y="110"/>
                        </a:lnTo>
                        <a:lnTo>
                          <a:pt x="114" y="108"/>
                        </a:lnTo>
                        <a:lnTo>
                          <a:pt x="108" y="102"/>
                        </a:lnTo>
                        <a:lnTo>
                          <a:pt x="100" y="96"/>
                        </a:lnTo>
                        <a:lnTo>
                          <a:pt x="92" y="90"/>
                        </a:lnTo>
                        <a:lnTo>
                          <a:pt x="92" y="84"/>
                        </a:lnTo>
                        <a:lnTo>
                          <a:pt x="90" y="80"/>
                        </a:lnTo>
                        <a:lnTo>
                          <a:pt x="119" y="70"/>
                        </a:lnTo>
                        <a:lnTo>
                          <a:pt x="121" y="70"/>
                        </a:lnTo>
                        <a:lnTo>
                          <a:pt x="127" y="70"/>
                        </a:lnTo>
                        <a:lnTo>
                          <a:pt x="127" y="60"/>
                        </a:lnTo>
                        <a:lnTo>
                          <a:pt x="121" y="46"/>
                        </a:lnTo>
                        <a:lnTo>
                          <a:pt x="114" y="34"/>
                        </a:lnTo>
                        <a:lnTo>
                          <a:pt x="114" y="16"/>
                        </a:lnTo>
                        <a:lnTo>
                          <a:pt x="110" y="12"/>
                        </a:lnTo>
                        <a:lnTo>
                          <a:pt x="108" y="8"/>
                        </a:lnTo>
                        <a:lnTo>
                          <a:pt x="102" y="6"/>
                        </a:lnTo>
                        <a:lnTo>
                          <a:pt x="96" y="4"/>
                        </a:lnTo>
                        <a:lnTo>
                          <a:pt x="92" y="4"/>
                        </a:lnTo>
                        <a:lnTo>
                          <a:pt x="86" y="8"/>
                        </a:lnTo>
                        <a:lnTo>
                          <a:pt x="80" y="10"/>
                        </a:lnTo>
                        <a:lnTo>
                          <a:pt x="76" y="16"/>
                        </a:lnTo>
                        <a:lnTo>
                          <a:pt x="70" y="12"/>
                        </a:lnTo>
                        <a:lnTo>
                          <a:pt x="66" y="8"/>
                        </a:lnTo>
                        <a:lnTo>
                          <a:pt x="52" y="0"/>
                        </a:lnTo>
                        <a:lnTo>
                          <a:pt x="38" y="0"/>
                        </a:lnTo>
                        <a:lnTo>
                          <a:pt x="40" y="8"/>
                        </a:lnTo>
                        <a:lnTo>
                          <a:pt x="42" y="12"/>
                        </a:lnTo>
                        <a:lnTo>
                          <a:pt x="50" y="20"/>
                        </a:lnTo>
                        <a:lnTo>
                          <a:pt x="46" y="20"/>
                        </a:lnTo>
                        <a:lnTo>
                          <a:pt x="42" y="16"/>
                        </a:lnTo>
                        <a:lnTo>
                          <a:pt x="38" y="16"/>
                        </a:lnTo>
                        <a:lnTo>
                          <a:pt x="38" y="18"/>
                        </a:lnTo>
                        <a:lnTo>
                          <a:pt x="36" y="20"/>
                        </a:lnTo>
                        <a:lnTo>
                          <a:pt x="34" y="20"/>
                        </a:lnTo>
                        <a:lnTo>
                          <a:pt x="30" y="18"/>
                        </a:lnTo>
                        <a:lnTo>
                          <a:pt x="26" y="18"/>
                        </a:lnTo>
                        <a:lnTo>
                          <a:pt x="22" y="16"/>
                        </a:lnTo>
                        <a:lnTo>
                          <a:pt x="14" y="18"/>
                        </a:lnTo>
                        <a:lnTo>
                          <a:pt x="14" y="28"/>
                        </a:lnTo>
                        <a:lnTo>
                          <a:pt x="12" y="36"/>
                        </a:lnTo>
                        <a:lnTo>
                          <a:pt x="12" y="42"/>
                        </a:lnTo>
                        <a:lnTo>
                          <a:pt x="14" y="42"/>
                        </a:lnTo>
                        <a:lnTo>
                          <a:pt x="10" y="48"/>
                        </a:lnTo>
                        <a:lnTo>
                          <a:pt x="8" y="52"/>
                        </a:lnTo>
                        <a:lnTo>
                          <a:pt x="6" y="56"/>
                        </a:lnTo>
                        <a:lnTo>
                          <a:pt x="4" y="62"/>
                        </a:lnTo>
                        <a:lnTo>
                          <a:pt x="2" y="66"/>
                        </a:lnTo>
                        <a:lnTo>
                          <a:pt x="0" y="68"/>
                        </a:lnTo>
                        <a:lnTo>
                          <a:pt x="4" y="72"/>
                        </a:lnTo>
                        <a:lnTo>
                          <a:pt x="8" y="76"/>
                        </a:lnTo>
                        <a:lnTo>
                          <a:pt x="6" y="78"/>
                        </a:lnTo>
                        <a:lnTo>
                          <a:pt x="6" y="80"/>
                        </a:lnTo>
                        <a:lnTo>
                          <a:pt x="10" y="88"/>
                        </a:lnTo>
                        <a:lnTo>
                          <a:pt x="10" y="92"/>
                        </a:lnTo>
                        <a:lnTo>
                          <a:pt x="10" y="94"/>
                        </a:lnTo>
                        <a:lnTo>
                          <a:pt x="10" y="96"/>
                        </a:lnTo>
                        <a:lnTo>
                          <a:pt x="20" y="98"/>
                        </a:lnTo>
                        <a:lnTo>
                          <a:pt x="24" y="100"/>
                        </a:lnTo>
                        <a:lnTo>
                          <a:pt x="32" y="102"/>
                        </a:lnTo>
                        <a:lnTo>
                          <a:pt x="30" y="112"/>
                        </a:lnTo>
                        <a:lnTo>
                          <a:pt x="28" y="120"/>
                        </a:lnTo>
                        <a:lnTo>
                          <a:pt x="24" y="126"/>
                        </a:lnTo>
                        <a:lnTo>
                          <a:pt x="24" y="1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6" name="iSḷîḓé">
                    <a:extLst>
                      <a:ext uri="{FF2B5EF4-FFF2-40B4-BE49-F238E27FC236}">
                        <a16:creationId xmlns="" xmlns:a16="http://schemas.microsoft.com/office/drawing/2014/main" id="{112967AA-739F-497A-8418-9A2B70CD1D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4208" y="2411975"/>
                    <a:ext cx="103291" cy="49037"/>
                  </a:xfrm>
                  <a:custGeom>
                    <a:avLst/>
                    <a:gdLst>
                      <a:gd name="T0" fmla="*/ 2147483647 w 60"/>
                      <a:gd name="T1" fmla="*/ 2147483647 h 30"/>
                      <a:gd name="T2" fmla="*/ 2147483647 w 60"/>
                      <a:gd name="T3" fmla="*/ 2147483647 h 30"/>
                      <a:gd name="T4" fmla="*/ 2147483647 w 60"/>
                      <a:gd name="T5" fmla="*/ 0 h 30"/>
                      <a:gd name="T6" fmla="*/ 2147483647 w 60"/>
                      <a:gd name="T7" fmla="*/ 0 h 30"/>
                      <a:gd name="T8" fmla="*/ 2147483647 w 60"/>
                      <a:gd name="T9" fmla="*/ 2147483647 h 30"/>
                      <a:gd name="T10" fmla="*/ 2147483647 w 60"/>
                      <a:gd name="T11" fmla="*/ 2147483647 h 30"/>
                      <a:gd name="T12" fmla="*/ 2147483647 w 60"/>
                      <a:gd name="T13" fmla="*/ 0 h 30"/>
                      <a:gd name="T14" fmla="*/ 2147483647 w 60"/>
                      <a:gd name="T15" fmla="*/ 2147483647 h 30"/>
                      <a:gd name="T16" fmla="*/ 2147483647 w 60"/>
                      <a:gd name="T17" fmla="*/ 2147483647 h 30"/>
                      <a:gd name="T18" fmla="*/ 2147483647 w 60"/>
                      <a:gd name="T19" fmla="*/ 2147483647 h 30"/>
                      <a:gd name="T20" fmla="*/ 2147483647 w 60"/>
                      <a:gd name="T21" fmla="*/ 2147483647 h 30"/>
                      <a:gd name="T22" fmla="*/ 2147483647 w 60"/>
                      <a:gd name="T23" fmla="*/ 2147483647 h 30"/>
                      <a:gd name="T24" fmla="*/ 0 w 60"/>
                      <a:gd name="T25" fmla="*/ 2147483647 h 30"/>
                      <a:gd name="T26" fmla="*/ 0 w 60"/>
                      <a:gd name="T27" fmla="*/ 2147483647 h 30"/>
                      <a:gd name="T28" fmla="*/ 2147483647 w 60"/>
                      <a:gd name="T29" fmla="*/ 2147483647 h 30"/>
                      <a:gd name="T30" fmla="*/ 2147483647 w 60"/>
                      <a:gd name="T31" fmla="*/ 2147483647 h 30"/>
                      <a:gd name="T32" fmla="*/ 2147483647 w 60"/>
                      <a:gd name="T33" fmla="*/ 2147483647 h 30"/>
                      <a:gd name="T34" fmla="*/ 2147483647 w 60"/>
                      <a:gd name="T35" fmla="*/ 2147483647 h 30"/>
                      <a:gd name="T36" fmla="*/ 2147483647 w 60"/>
                      <a:gd name="T37" fmla="*/ 2147483647 h 30"/>
                      <a:gd name="T38" fmla="*/ 2147483647 w 60"/>
                      <a:gd name="T39" fmla="*/ 2147483647 h 30"/>
                      <a:gd name="T40" fmla="*/ 2147483647 w 60"/>
                      <a:gd name="T41" fmla="*/ 2147483647 h 30"/>
                      <a:gd name="T42" fmla="*/ 2147483647 w 60"/>
                      <a:gd name="T43" fmla="*/ 2147483647 h 30"/>
                      <a:gd name="T44" fmla="*/ 2147483647 w 60"/>
                      <a:gd name="T45" fmla="*/ 2147483647 h 30"/>
                      <a:gd name="T46" fmla="*/ 2147483647 w 60"/>
                      <a:gd name="T47" fmla="*/ 2147483647 h 30"/>
                      <a:gd name="T48" fmla="*/ 2147483647 w 60"/>
                      <a:gd name="T49" fmla="*/ 2147483647 h 30"/>
                      <a:gd name="T50" fmla="*/ 2147483647 w 60"/>
                      <a:gd name="T51" fmla="*/ 2147483647 h 30"/>
                      <a:gd name="T52" fmla="*/ 2147483647 w 60"/>
                      <a:gd name="T53" fmla="*/ 2147483647 h 30"/>
                      <a:gd name="T54" fmla="*/ 2147483647 w 60"/>
                      <a:gd name="T55" fmla="*/ 2147483647 h 30"/>
                      <a:gd name="T56" fmla="*/ 2147483647 w 60"/>
                      <a:gd name="T57" fmla="*/ 2147483647 h 30"/>
                      <a:gd name="T58" fmla="*/ 2147483647 w 60"/>
                      <a:gd name="T59" fmla="*/ 2147483647 h 30"/>
                      <a:gd name="T60" fmla="*/ 2147483647 w 60"/>
                      <a:gd name="T61" fmla="*/ 2147483647 h 30"/>
                      <a:gd name="T62" fmla="*/ 2147483647 w 60"/>
                      <a:gd name="T63" fmla="*/ 2147483647 h 30"/>
                      <a:gd name="T64" fmla="*/ 2147483647 w 60"/>
                      <a:gd name="T65" fmla="*/ 2147483647 h 30"/>
                      <a:gd name="T66" fmla="*/ 2147483647 w 60"/>
                      <a:gd name="T67" fmla="*/ 2147483647 h 30"/>
                      <a:gd name="T68" fmla="*/ 2147483647 w 60"/>
                      <a:gd name="T69" fmla="*/ 2147483647 h 30"/>
                      <a:gd name="T70" fmla="*/ 2147483647 w 60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60"/>
                      <a:gd name="T109" fmla="*/ 0 h 30"/>
                      <a:gd name="T110" fmla="*/ 60 w 60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60" h="30">
                        <a:moveTo>
                          <a:pt x="50" y="4"/>
                        </a:moveTo>
                        <a:lnTo>
                          <a:pt x="44" y="2"/>
                        </a:lnTo>
                        <a:lnTo>
                          <a:pt x="34" y="0"/>
                        </a:lnTo>
                        <a:lnTo>
                          <a:pt x="26" y="0"/>
                        </a:lnTo>
                        <a:lnTo>
                          <a:pt x="16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lnTo>
                          <a:pt x="14" y="4"/>
                        </a:lnTo>
                        <a:lnTo>
                          <a:pt x="12" y="8"/>
                        </a:lnTo>
                        <a:lnTo>
                          <a:pt x="8" y="10"/>
                        </a:lnTo>
                        <a:lnTo>
                          <a:pt x="4" y="14"/>
                        </a:lnTo>
                        <a:lnTo>
                          <a:pt x="0" y="22"/>
                        </a:lnTo>
                        <a:lnTo>
                          <a:pt x="0" y="28"/>
                        </a:lnTo>
                        <a:lnTo>
                          <a:pt x="4" y="28"/>
                        </a:lnTo>
                        <a:lnTo>
                          <a:pt x="4" y="26"/>
                        </a:lnTo>
                        <a:lnTo>
                          <a:pt x="4" y="24"/>
                        </a:lnTo>
                        <a:lnTo>
                          <a:pt x="8" y="26"/>
                        </a:lnTo>
                        <a:lnTo>
                          <a:pt x="10" y="24"/>
                        </a:lnTo>
                        <a:lnTo>
                          <a:pt x="12" y="30"/>
                        </a:lnTo>
                        <a:lnTo>
                          <a:pt x="26" y="30"/>
                        </a:lnTo>
                        <a:lnTo>
                          <a:pt x="28" y="28"/>
                        </a:lnTo>
                        <a:lnTo>
                          <a:pt x="30" y="26"/>
                        </a:lnTo>
                        <a:lnTo>
                          <a:pt x="32" y="26"/>
                        </a:lnTo>
                        <a:lnTo>
                          <a:pt x="36" y="28"/>
                        </a:lnTo>
                        <a:lnTo>
                          <a:pt x="40" y="30"/>
                        </a:lnTo>
                        <a:lnTo>
                          <a:pt x="44" y="30"/>
                        </a:lnTo>
                        <a:lnTo>
                          <a:pt x="44" y="26"/>
                        </a:lnTo>
                        <a:lnTo>
                          <a:pt x="48" y="24"/>
                        </a:lnTo>
                        <a:lnTo>
                          <a:pt x="54" y="22"/>
                        </a:lnTo>
                        <a:lnTo>
                          <a:pt x="60" y="20"/>
                        </a:lnTo>
                        <a:lnTo>
                          <a:pt x="60" y="14"/>
                        </a:lnTo>
                        <a:lnTo>
                          <a:pt x="58" y="14"/>
                        </a:lnTo>
                        <a:lnTo>
                          <a:pt x="54" y="12"/>
                        </a:lnTo>
                        <a:lnTo>
                          <a:pt x="50" y="8"/>
                        </a:lnTo>
                        <a:lnTo>
                          <a:pt x="5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7" name="iS1iďe">
                    <a:extLst>
                      <a:ext uri="{FF2B5EF4-FFF2-40B4-BE49-F238E27FC236}">
                        <a16:creationId xmlns="" xmlns:a16="http://schemas.microsoft.com/office/drawing/2014/main" id="{14C2E494-234F-4935-85AA-5895136C0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0973" y="2371343"/>
                    <a:ext cx="187301" cy="75657"/>
                  </a:xfrm>
                  <a:custGeom>
                    <a:avLst/>
                    <a:gdLst>
                      <a:gd name="T0" fmla="*/ 2147483647 w 107"/>
                      <a:gd name="T1" fmla="*/ 2147483647 h 46"/>
                      <a:gd name="T2" fmla="*/ 2147483647 w 107"/>
                      <a:gd name="T3" fmla="*/ 2147483647 h 46"/>
                      <a:gd name="T4" fmla="*/ 2147483647 w 107"/>
                      <a:gd name="T5" fmla="*/ 2147483647 h 46"/>
                      <a:gd name="T6" fmla="*/ 2147483647 w 107"/>
                      <a:gd name="T7" fmla="*/ 2147483647 h 46"/>
                      <a:gd name="T8" fmla="*/ 2147483647 w 107"/>
                      <a:gd name="T9" fmla="*/ 0 h 46"/>
                      <a:gd name="T10" fmla="*/ 2147483647 w 107"/>
                      <a:gd name="T11" fmla="*/ 2147483647 h 46"/>
                      <a:gd name="T12" fmla="*/ 2147483647 w 107"/>
                      <a:gd name="T13" fmla="*/ 2147483647 h 46"/>
                      <a:gd name="T14" fmla="*/ 2147483647 w 107"/>
                      <a:gd name="T15" fmla="*/ 2147483647 h 46"/>
                      <a:gd name="T16" fmla="*/ 2147483647 w 107"/>
                      <a:gd name="T17" fmla="*/ 2147483647 h 46"/>
                      <a:gd name="T18" fmla="*/ 2147483647 w 107"/>
                      <a:gd name="T19" fmla="*/ 2147483647 h 46"/>
                      <a:gd name="T20" fmla="*/ 2147483647 w 107"/>
                      <a:gd name="T21" fmla="*/ 2147483647 h 46"/>
                      <a:gd name="T22" fmla="*/ 2147483647 w 107"/>
                      <a:gd name="T23" fmla="*/ 2147483647 h 46"/>
                      <a:gd name="T24" fmla="*/ 2147483647 w 107"/>
                      <a:gd name="T25" fmla="*/ 2147483647 h 46"/>
                      <a:gd name="T26" fmla="*/ 2147483647 w 107"/>
                      <a:gd name="T27" fmla="*/ 2147483647 h 46"/>
                      <a:gd name="T28" fmla="*/ 2147483647 w 107"/>
                      <a:gd name="T29" fmla="*/ 2147483647 h 46"/>
                      <a:gd name="T30" fmla="*/ 2147483647 w 107"/>
                      <a:gd name="T31" fmla="*/ 2147483647 h 46"/>
                      <a:gd name="T32" fmla="*/ 2147483647 w 107"/>
                      <a:gd name="T33" fmla="*/ 2147483647 h 46"/>
                      <a:gd name="T34" fmla="*/ 2147483647 w 107"/>
                      <a:gd name="T35" fmla="*/ 2147483647 h 46"/>
                      <a:gd name="T36" fmla="*/ 2147483647 w 107"/>
                      <a:gd name="T37" fmla="*/ 2147483647 h 46"/>
                      <a:gd name="T38" fmla="*/ 2147483647 w 107"/>
                      <a:gd name="T39" fmla="*/ 2147483647 h 46"/>
                      <a:gd name="T40" fmla="*/ 2147483647 w 107"/>
                      <a:gd name="T41" fmla="*/ 2147483647 h 46"/>
                      <a:gd name="T42" fmla="*/ 2147483647 w 107"/>
                      <a:gd name="T43" fmla="*/ 2147483647 h 46"/>
                      <a:gd name="T44" fmla="*/ 2147483647 w 107"/>
                      <a:gd name="T45" fmla="*/ 2147483647 h 46"/>
                      <a:gd name="T46" fmla="*/ 2147483647 w 107"/>
                      <a:gd name="T47" fmla="*/ 2147483647 h 46"/>
                      <a:gd name="T48" fmla="*/ 2147483647 w 107"/>
                      <a:gd name="T49" fmla="*/ 2147483647 h 46"/>
                      <a:gd name="T50" fmla="*/ 2147483647 w 107"/>
                      <a:gd name="T51" fmla="*/ 2147483647 h 46"/>
                      <a:gd name="T52" fmla="*/ 2147483647 w 107"/>
                      <a:gd name="T53" fmla="*/ 2147483647 h 46"/>
                      <a:gd name="T54" fmla="*/ 2147483647 w 107"/>
                      <a:gd name="T55" fmla="*/ 2147483647 h 46"/>
                      <a:gd name="T56" fmla="*/ 0 w 107"/>
                      <a:gd name="T57" fmla="*/ 2147483647 h 46"/>
                      <a:gd name="T58" fmla="*/ 0 w 107"/>
                      <a:gd name="T59" fmla="*/ 2147483647 h 46"/>
                      <a:gd name="T60" fmla="*/ 2147483647 w 107"/>
                      <a:gd name="T61" fmla="*/ 2147483647 h 46"/>
                      <a:gd name="T62" fmla="*/ 2147483647 w 107"/>
                      <a:gd name="T63" fmla="*/ 2147483647 h 46"/>
                      <a:gd name="T64" fmla="*/ 2147483647 w 107"/>
                      <a:gd name="T65" fmla="*/ 2147483647 h 46"/>
                      <a:gd name="T66" fmla="*/ 2147483647 w 107"/>
                      <a:gd name="T67" fmla="*/ 2147483647 h 46"/>
                      <a:gd name="T68" fmla="*/ 2147483647 w 107"/>
                      <a:gd name="T69" fmla="*/ 2147483647 h 46"/>
                      <a:gd name="T70" fmla="*/ 2147483647 w 107"/>
                      <a:gd name="T71" fmla="*/ 2147483647 h 46"/>
                      <a:gd name="T72" fmla="*/ 2147483647 w 107"/>
                      <a:gd name="T73" fmla="*/ 2147483647 h 46"/>
                      <a:gd name="T74" fmla="*/ 2147483647 w 107"/>
                      <a:gd name="T75" fmla="*/ 2147483647 h 46"/>
                      <a:gd name="T76" fmla="*/ 2147483647 w 107"/>
                      <a:gd name="T77" fmla="*/ 2147483647 h 46"/>
                      <a:gd name="T78" fmla="*/ 2147483647 w 107"/>
                      <a:gd name="T79" fmla="*/ 2147483647 h 46"/>
                      <a:gd name="T80" fmla="*/ 2147483647 w 107"/>
                      <a:gd name="T81" fmla="*/ 2147483647 h 46"/>
                      <a:gd name="T82" fmla="*/ 2147483647 w 107"/>
                      <a:gd name="T83" fmla="*/ 2147483647 h 4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107"/>
                      <a:gd name="T127" fmla="*/ 0 h 46"/>
                      <a:gd name="T128" fmla="*/ 107 w 107"/>
                      <a:gd name="T129" fmla="*/ 46 h 4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107" h="46">
                        <a:moveTo>
                          <a:pt x="65" y="8"/>
                        </a:moveTo>
                        <a:lnTo>
                          <a:pt x="69" y="6"/>
                        </a:lnTo>
                        <a:lnTo>
                          <a:pt x="71" y="4"/>
                        </a:lnTo>
                        <a:lnTo>
                          <a:pt x="75" y="2"/>
                        </a:lnTo>
                        <a:lnTo>
                          <a:pt x="79" y="0"/>
                        </a:lnTo>
                        <a:lnTo>
                          <a:pt x="85" y="2"/>
                        </a:lnTo>
                        <a:lnTo>
                          <a:pt x="91" y="4"/>
                        </a:lnTo>
                        <a:lnTo>
                          <a:pt x="95" y="6"/>
                        </a:lnTo>
                        <a:lnTo>
                          <a:pt x="101" y="6"/>
                        </a:lnTo>
                        <a:lnTo>
                          <a:pt x="103" y="14"/>
                        </a:lnTo>
                        <a:lnTo>
                          <a:pt x="107" y="18"/>
                        </a:lnTo>
                        <a:lnTo>
                          <a:pt x="101" y="24"/>
                        </a:lnTo>
                        <a:lnTo>
                          <a:pt x="99" y="30"/>
                        </a:lnTo>
                        <a:lnTo>
                          <a:pt x="95" y="38"/>
                        </a:lnTo>
                        <a:lnTo>
                          <a:pt x="93" y="40"/>
                        </a:lnTo>
                        <a:lnTo>
                          <a:pt x="79" y="42"/>
                        </a:lnTo>
                        <a:lnTo>
                          <a:pt x="75" y="44"/>
                        </a:lnTo>
                        <a:lnTo>
                          <a:pt x="73" y="44"/>
                        </a:lnTo>
                        <a:lnTo>
                          <a:pt x="65" y="46"/>
                        </a:lnTo>
                        <a:lnTo>
                          <a:pt x="52" y="44"/>
                        </a:lnTo>
                        <a:lnTo>
                          <a:pt x="42" y="40"/>
                        </a:lnTo>
                        <a:lnTo>
                          <a:pt x="36" y="38"/>
                        </a:lnTo>
                        <a:lnTo>
                          <a:pt x="26" y="36"/>
                        </a:lnTo>
                        <a:lnTo>
                          <a:pt x="22" y="36"/>
                        </a:lnTo>
                        <a:lnTo>
                          <a:pt x="22" y="38"/>
                        </a:lnTo>
                        <a:lnTo>
                          <a:pt x="10" y="38"/>
                        </a:lnTo>
                        <a:lnTo>
                          <a:pt x="8" y="38"/>
                        </a:lnTo>
                        <a:lnTo>
                          <a:pt x="4" y="36"/>
                        </a:lnTo>
                        <a:lnTo>
                          <a:pt x="0" y="32"/>
                        </a:lnTo>
                        <a:lnTo>
                          <a:pt x="0" y="28"/>
                        </a:lnTo>
                        <a:lnTo>
                          <a:pt x="6" y="28"/>
                        </a:lnTo>
                        <a:lnTo>
                          <a:pt x="18" y="28"/>
                        </a:lnTo>
                        <a:lnTo>
                          <a:pt x="24" y="28"/>
                        </a:lnTo>
                        <a:lnTo>
                          <a:pt x="32" y="24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6" y="14"/>
                        </a:lnTo>
                        <a:lnTo>
                          <a:pt x="50" y="12"/>
                        </a:lnTo>
                        <a:lnTo>
                          <a:pt x="54" y="8"/>
                        </a:lnTo>
                        <a:lnTo>
                          <a:pt x="58" y="6"/>
                        </a:lnTo>
                        <a:lnTo>
                          <a:pt x="56" y="6"/>
                        </a:lnTo>
                        <a:lnTo>
                          <a:pt x="6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8" name="îslïḑè">
                    <a:extLst>
                      <a:ext uri="{FF2B5EF4-FFF2-40B4-BE49-F238E27FC236}">
                        <a16:creationId xmlns="" xmlns:a16="http://schemas.microsoft.com/office/drawing/2014/main" id="{55B20796-D6B1-4E2C-9D0C-1C435483F1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96603" y="2430188"/>
                    <a:ext cx="323646" cy="273206"/>
                  </a:xfrm>
                  <a:custGeom>
                    <a:avLst/>
                    <a:gdLst>
                      <a:gd name="T0" fmla="*/ 2147483647 w 185"/>
                      <a:gd name="T1" fmla="*/ 2147483647 h 162"/>
                      <a:gd name="T2" fmla="*/ 0 w 185"/>
                      <a:gd name="T3" fmla="*/ 2147483647 h 162"/>
                      <a:gd name="T4" fmla="*/ 2147483647 w 185"/>
                      <a:gd name="T5" fmla="*/ 2147483647 h 162"/>
                      <a:gd name="T6" fmla="*/ 2147483647 w 185"/>
                      <a:gd name="T7" fmla="*/ 2147483647 h 162"/>
                      <a:gd name="T8" fmla="*/ 2147483647 w 185"/>
                      <a:gd name="T9" fmla="*/ 2147483647 h 162"/>
                      <a:gd name="T10" fmla="*/ 2147483647 w 185"/>
                      <a:gd name="T11" fmla="*/ 2147483647 h 162"/>
                      <a:gd name="T12" fmla="*/ 2147483647 w 185"/>
                      <a:gd name="T13" fmla="*/ 2147483647 h 162"/>
                      <a:gd name="T14" fmla="*/ 2147483647 w 185"/>
                      <a:gd name="T15" fmla="*/ 2147483647 h 162"/>
                      <a:gd name="T16" fmla="*/ 2147483647 w 185"/>
                      <a:gd name="T17" fmla="*/ 2147483647 h 162"/>
                      <a:gd name="T18" fmla="*/ 2147483647 w 185"/>
                      <a:gd name="T19" fmla="*/ 2147483647 h 162"/>
                      <a:gd name="T20" fmla="*/ 2147483647 w 185"/>
                      <a:gd name="T21" fmla="*/ 2147483647 h 162"/>
                      <a:gd name="T22" fmla="*/ 2147483647 w 185"/>
                      <a:gd name="T23" fmla="*/ 0 h 162"/>
                      <a:gd name="T24" fmla="*/ 2147483647 w 185"/>
                      <a:gd name="T25" fmla="*/ 2147483647 h 162"/>
                      <a:gd name="T26" fmla="*/ 2147483647 w 185"/>
                      <a:gd name="T27" fmla="*/ 2147483647 h 162"/>
                      <a:gd name="T28" fmla="*/ 2147483647 w 185"/>
                      <a:gd name="T29" fmla="*/ 2147483647 h 162"/>
                      <a:gd name="T30" fmla="*/ 2147483647 w 185"/>
                      <a:gd name="T31" fmla="*/ 2147483647 h 162"/>
                      <a:gd name="T32" fmla="*/ 2147483647 w 185"/>
                      <a:gd name="T33" fmla="*/ 2147483647 h 162"/>
                      <a:gd name="T34" fmla="*/ 2147483647 w 185"/>
                      <a:gd name="T35" fmla="*/ 2147483647 h 162"/>
                      <a:gd name="T36" fmla="*/ 2147483647 w 185"/>
                      <a:gd name="T37" fmla="*/ 2147483647 h 162"/>
                      <a:gd name="T38" fmla="*/ 2147483647 w 185"/>
                      <a:gd name="T39" fmla="*/ 2147483647 h 162"/>
                      <a:gd name="T40" fmla="*/ 2147483647 w 185"/>
                      <a:gd name="T41" fmla="*/ 2147483647 h 162"/>
                      <a:gd name="T42" fmla="*/ 2147483647 w 185"/>
                      <a:gd name="T43" fmla="*/ 2147483647 h 162"/>
                      <a:gd name="T44" fmla="*/ 2147483647 w 185"/>
                      <a:gd name="T45" fmla="*/ 2147483647 h 162"/>
                      <a:gd name="T46" fmla="*/ 2147483647 w 185"/>
                      <a:gd name="T47" fmla="*/ 2147483647 h 162"/>
                      <a:gd name="T48" fmla="*/ 2147483647 w 185"/>
                      <a:gd name="T49" fmla="*/ 2147483647 h 162"/>
                      <a:gd name="T50" fmla="*/ 2147483647 w 185"/>
                      <a:gd name="T51" fmla="*/ 2147483647 h 162"/>
                      <a:gd name="T52" fmla="*/ 2147483647 w 185"/>
                      <a:gd name="T53" fmla="*/ 2147483647 h 162"/>
                      <a:gd name="T54" fmla="*/ 2147483647 w 185"/>
                      <a:gd name="T55" fmla="*/ 2147483647 h 162"/>
                      <a:gd name="T56" fmla="*/ 2147483647 w 185"/>
                      <a:gd name="T57" fmla="*/ 2147483647 h 162"/>
                      <a:gd name="T58" fmla="*/ 2147483647 w 185"/>
                      <a:gd name="T59" fmla="*/ 2147483647 h 162"/>
                      <a:gd name="T60" fmla="*/ 2147483647 w 185"/>
                      <a:gd name="T61" fmla="*/ 2147483647 h 162"/>
                      <a:gd name="T62" fmla="*/ 2147483647 w 185"/>
                      <a:gd name="T63" fmla="*/ 2147483647 h 162"/>
                      <a:gd name="T64" fmla="*/ 2147483647 w 185"/>
                      <a:gd name="T65" fmla="*/ 2147483647 h 162"/>
                      <a:gd name="T66" fmla="*/ 2147483647 w 185"/>
                      <a:gd name="T67" fmla="*/ 2147483647 h 162"/>
                      <a:gd name="T68" fmla="*/ 2147483647 w 185"/>
                      <a:gd name="T69" fmla="*/ 2147483647 h 162"/>
                      <a:gd name="T70" fmla="*/ 2147483647 w 185"/>
                      <a:gd name="T71" fmla="*/ 2147483647 h 162"/>
                      <a:gd name="T72" fmla="*/ 2147483647 w 185"/>
                      <a:gd name="T73" fmla="*/ 2147483647 h 162"/>
                      <a:gd name="T74" fmla="*/ 2147483647 w 185"/>
                      <a:gd name="T75" fmla="*/ 2147483647 h 162"/>
                      <a:gd name="T76" fmla="*/ 2147483647 w 185"/>
                      <a:gd name="T77" fmla="*/ 2147483647 h 162"/>
                      <a:gd name="T78" fmla="*/ 2147483647 w 185"/>
                      <a:gd name="T79" fmla="*/ 2147483647 h 162"/>
                      <a:gd name="T80" fmla="*/ 2147483647 w 185"/>
                      <a:gd name="T81" fmla="*/ 2147483647 h 162"/>
                      <a:gd name="T82" fmla="*/ 2147483647 w 185"/>
                      <a:gd name="T83" fmla="*/ 2147483647 h 162"/>
                      <a:gd name="T84" fmla="*/ 2147483647 w 185"/>
                      <a:gd name="T85" fmla="*/ 2147483647 h 162"/>
                      <a:gd name="T86" fmla="*/ 2147483647 w 185"/>
                      <a:gd name="T87" fmla="*/ 2147483647 h 162"/>
                      <a:gd name="T88" fmla="*/ 2147483647 w 185"/>
                      <a:gd name="T89" fmla="*/ 2147483647 h 162"/>
                      <a:gd name="T90" fmla="*/ 2147483647 w 185"/>
                      <a:gd name="T91" fmla="*/ 2147483647 h 162"/>
                      <a:gd name="T92" fmla="*/ 2147483647 w 185"/>
                      <a:gd name="T93" fmla="*/ 2147483647 h 162"/>
                      <a:gd name="T94" fmla="*/ 2147483647 w 185"/>
                      <a:gd name="T95" fmla="*/ 2147483647 h 162"/>
                      <a:gd name="T96" fmla="*/ 2147483647 w 185"/>
                      <a:gd name="T97" fmla="*/ 2147483647 h 162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85"/>
                      <a:gd name="T148" fmla="*/ 0 h 162"/>
                      <a:gd name="T149" fmla="*/ 185 w 185"/>
                      <a:gd name="T150" fmla="*/ 162 h 162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85" h="162">
                        <a:moveTo>
                          <a:pt x="18" y="56"/>
                        </a:moveTo>
                        <a:lnTo>
                          <a:pt x="12" y="52"/>
                        </a:lnTo>
                        <a:lnTo>
                          <a:pt x="8" y="46"/>
                        </a:lnTo>
                        <a:lnTo>
                          <a:pt x="0" y="36"/>
                        </a:lnTo>
                        <a:lnTo>
                          <a:pt x="8" y="30"/>
                        </a:lnTo>
                        <a:lnTo>
                          <a:pt x="8" y="28"/>
                        </a:lnTo>
                        <a:lnTo>
                          <a:pt x="6" y="26"/>
                        </a:lnTo>
                        <a:lnTo>
                          <a:pt x="4" y="24"/>
                        </a:lnTo>
                        <a:lnTo>
                          <a:pt x="4" y="22"/>
                        </a:lnTo>
                        <a:lnTo>
                          <a:pt x="4" y="18"/>
                        </a:lnTo>
                        <a:lnTo>
                          <a:pt x="18" y="18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4" y="14"/>
                        </a:lnTo>
                        <a:lnTo>
                          <a:pt x="28" y="16"/>
                        </a:lnTo>
                        <a:lnTo>
                          <a:pt x="32" y="18"/>
                        </a:lnTo>
                        <a:lnTo>
                          <a:pt x="36" y="18"/>
                        </a:lnTo>
                        <a:lnTo>
                          <a:pt x="36" y="14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2" y="8"/>
                        </a:lnTo>
                        <a:lnTo>
                          <a:pt x="52" y="2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lnTo>
                          <a:pt x="68" y="0"/>
                        </a:lnTo>
                        <a:lnTo>
                          <a:pt x="74" y="2"/>
                        </a:lnTo>
                        <a:lnTo>
                          <a:pt x="80" y="2"/>
                        </a:lnTo>
                        <a:lnTo>
                          <a:pt x="94" y="8"/>
                        </a:lnTo>
                        <a:lnTo>
                          <a:pt x="96" y="8"/>
                        </a:lnTo>
                        <a:lnTo>
                          <a:pt x="96" y="16"/>
                        </a:lnTo>
                        <a:lnTo>
                          <a:pt x="88" y="24"/>
                        </a:lnTo>
                        <a:lnTo>
                          <a:pt x="86" y="28"/>
                        </a:lnTo>
                        <a:lnTo>
                          <a:pt x="86" y="32"/>
                        </a:lnTo>
                        <a:lnTo>
                          <a:pt x="84" y="38"/>
                        </a:lnTo>
                        <a:lnTo>
                          <a:pt x="84" y="44"/>
                        </a:lnTo>
                        <a:lnTo>
                          <a:pt x="84" y="48"/>
                        </a:lnTo>
                        <a:lnTo>
                          <a:pt x="88" y="52"/>
                        </a:lnTo>
                        <a:lnTo>
                          <a:pt x="96" y="58"/>
                        </a:lnTo>
                        <a:lnTo>
                          <a:pt x="107" y="62"/>
                        </a:lnTo>
                        <a:lnTo>
                          <a:pt x="109" y="64"/>
                        </a:lnTo>
                        <a:lnTo>
                          <a:pt x="115" y="68"/>
                        </a:lnTo>
                        <a:lnTo>
                          <a:pt x="119" y="72"/>
                        </a:lnTo>
                        <a:lnTo>
                          <a:pt x="121" y="80"/>
                        </a:lnTo>
                        <a:lnTo>
                          <a:pt x="125" y="86"/>
                        </a:lnTo>
                        <a:lnTo>
                          <a:pt x="131" y="90"/>
                        </a:lnTo>
                        <a:lnTo>
                          <a:pt x="135" y="92"/>
                        </a:lnTo>
                        <a:lnTo>
                          <a:pt x="137" y="92"/>
                        </a:lnTo>
                        <a:lnTo>
                          <a:pt x="139" y="90"/>
                        </a:lnTo>
                        <a:lnTo>
                          <a:pt x="141" y="94"/>
                        </a:lnTo>
                        <a:lnTo>
                          <a:pt x="145" y="98"/>
                        </a:lnTo>
                        <a:lnTo>
                          <a:pt x="149" y="102"/>
                        </a:lnTo>
                        <a:lnTo>
                          <a:pt x="161" y="108"/>
                        </a:lnTo>
                        <a:lnTo>
                          <a:pt x="173" y="114"/>
                        </a:lnTo>
                        <a:lnTo>
                          <a:pt x="179" y="120"/>
                        </a:lnTo>
                        <a:lnTo>
                          <a:pt x="185" y="124"/>
                        </a:lnTo>
                        <a:lnTo>
                          <a:pt x="179" y="124"/>
                        </a:lnTo>
                        <a:lnTo>
                          <a:pt x="173" y="124"/>
                        </a:lnTo>
                        <a:lnTo>
                          <a:pt x="169" y="122"/>
                        </a:lnTo>
                        <a:lnTo>
                          <a:pt x="163" y="118"/>
                        </a:lnTo>
                        <a:lnTo>
                          <a:pt x="159" y="118"/>
                        </a:lnTo>
                        <a:lnTo>
                          <a:pt x="153" y="120"/>
                        </a:lnTo>
                        <a:lnTo>
                          <a:pt x="153" y="124"/>
                        </a:lnTo>
                        <a:lnTo>
                          <a:pt x="153" y="126"/>
                        </a:lnTo>
                        <a:lnTo>
                          <a:pt x="155" y="128"/>
                        </a:lnTo>
                        <a:lnTo>
                          <a:pt x="159" y="132"/>
                        </a:lnTo>
                        <a:lnTo>
                          <a:pt x="161" y="136"/>
                        </a:lnTo>
                        <a:lnTo>
                          <a:pt x="163" y="138"/>
                        </a:lnTo>
                        <a:lnTo>
                          <a:pt x="163" y="140"/>
                        </a:lnTo>
                        <a:lnTo>
                          <a:pt x="163" y="144"/>
                        </a:lnTo>
                        <a:lnTo>
                          <a:pt x="161" y="146"/>
                        </a:lnTo>
                        <a:lnTo>
                          <a:pt x="155" y="144"/>
                        </a:lnTo>
                        <a:lnTo>
                          <a:pt x="155" y="152"/>
                        </a:lnTo>
                        <a:lnTo>
                          <a:pt x="155" y="154"/>
                        </a:lnTo>
                        <a:lnTo>
                          <a:pt x="151" y="158"/>
                        </a:lnTo>
                        <a:lnTo>
                          <a:pt x="147" y="162"/>
                        </a:lnTo>
                        <a:lnTo>
                          <a:pt x="141" y="162"/>
                        </a:lnTo>
                        <a:lnTo>
                          <a:pt x="141" y="156"/>
                        </a:lnTo>
                        <a:lnTo>
                          <a:pt x="145" y="152"/>
                        </a:lnTo>
                        <a:lnTo>
                          <a:pt x="147" y="148"/>
                        </a:lnTo>
                        <a:lnTo>
                          <a:pt x="147" y="142"/>
                        </a:lnTo>
                        <a:lnTo>
                          <a:pt x="147" y="136"/>
                        </a:lnTo>
                        <a:lnTo>
                          <a:pt x="145" y="132"/>
                        </a:lnTo>
                        <a:lnTo>
                          <a:pt x="141" y="126"/>
                        </a:lnTo>
                        <a:lnTo>
                          <a:pt x="135" y="124"/>
                        </a:lnTo>
                        <a:lnTo>
                          <a:pt x="129" y="120"/>
                        </a:lnTo>
                        <a:lnTo>
                          <a:pt x="119" y="112"/>
                        </a:lnTo>
                        <a:lnTo>
                          <a:pt x="107" y="104"/>
                        </a:lnTo>
                        <a:lnTo>
                          <a:pt x="84" y="92"/>
                        </a:lnTo>
                        <a:lnTo>
                          <a:pt x="74" y="84"/>
                        </a:lnTo>
                        <a:lnTo>
                          <a:pt x="64" y="74"/>
                        </a:lnTo>
                        <a:lnTo>
                          <a:pt x="56" y="64"/>
                        </a:lnTo>
                        <a:lnTo>
                          <a:pt x="52" y="50"/>
                        </a:lnTo>
                        <a:lnTo>
                          <a:pt x="42" y="48"/>
                        </a:lnTo>
                        <a:lnTo>
                          <a:pt x="36" y="44"/>
                        </a:lnTo>
                        <a:lnTo>
                          <a:pt x="30" y="46"/>
                        </a:lnTo>
                        <a:lnTo>
                          <a:pt x="28" y="50"/>
                        </a:lnTo>
                        <a:lnTo>
                          <a:pt x="24" y="54"/>
                        </a:lnTo>
                        <a:lnTo>
                          <a:pt x="20" y="56"/>
                        </a:lnTo>
                        <a:lnTo>
                          <a:pt x="18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79" name="íṧľiḓé">
                    <a:extLst>
                      <a:ext uri="{FF2B5EF4-FFF2-40B4-BE49-F238E27FC236}">
                        <a16:creationId xmlns="" xmlns:a16="http://schemas.microsoft.com/office/drawing/2014/main" id="{985158CD-9ACE-4253-997D-90BE58987F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71509" y="2197612"/>
                    <a:ext cx="246522" cy="166726"/>
                  </a:xfrm>
                  <a:custGeom>
                    <a:avLst/>
                    <a:gdLst>
                      <a:gd name="T0" fmla="*/ 2147483647 w 141"/>
                      <a:gd name="T1" fmla="*/ 2147483647 h 100"/>
                      <a:gd name="T2" fmla="*/ 2147483647 w 141"/>
                      <a:gd name="T3" fmla="*/ 2147483647 h 100"/>
                      <a:gd name="T4" fmla="*/ 2147483647 w 141"/>
                      <a:gd name="T5" fmla="*/ 2147483647 h 100"/>
                      <a:gd name="T6" fmla="*/ 2147483647 w 141"/>
                      <a:gd name="T7" fmla="*/ 2147483647 h 100"/>
                      <a:gd name="T8" fmla="*/ 2147483647 w 141"/>
                      <a:gd name="T9" fmla="*/ 2147483647 h 100"/>
                      <a:gd name="T10" fmla="*/ 2147483647 w 141"/>
                      <a:gd name="T11" fmla="*/ 2147483647 h 100"/>
                      <a:gd name="T12" fmla="*/ 2147483647 w 141"/>
                      <a:gd name="T13" fmla="*/ 2147483647 h 100"/>
                      <a:gd name="T14" fmla="*/ 2147483647 w 141"/>
                      <a:gd name="T15" fmla="*/ 2147483647 h 100"/>
                      <a:gd name="T16" fmla="*/ 2147483647 w 141"/>
                      <a:gd name="T17" fmla="*/ 2147483647 h 100"/>
                      <a:gd name="T18" fmla="*/ 2147483647 w 141"/>
                      <a:gd name="T19" fmla="*/ 2147483647 h 100"/>
                      <a:gd name="T20" fmla="*/ 2147483647 w 141"/>
                      <a:gd name="T21" fmla="*/ 2147483647 h 100"/>
                      <a:gd name="T22" fmla="*/ 2147483647 w 141"/>
                      <a:gd name="T23" fmla="*/ 2147483647 h 100"/>
                      <a:gd name="T24" fmla="*/ 2147483647 w 141"/>
                      <a:gd name="T25" fmla="*/ 2147483647 h 100"/>
                      <a:gd name="T26" fmla="*/ 2147483647 w 141"/>
                      <a:gd name="T27" fmla="*/ 2147483647 h 100"/>
                      <a:gd name="T28" fmla="*/ 2147483647 w 141"/>
                      <a:gd name="T29" fmla="*/ 2147483647 h 100"/>
                      <a:gd name="T30" fmla="*/ 2147483647 w 141"/>
                      <a:gd name="T31" fmla="*/ 2147483647 h 100"/>
                      <a:gd name="T32" fmla="*/ 2147483647 w 141"/>
                      <a:gd name="T33" fmla="*/ 2147483647 h 100"/>
                      <a:gd name="T34" fmla="*/ 2147483647 w 141"/>
                      <a:gd name="T35" fmla="*/ 2147483647 h 100"/>
                      <a:gd name="T36" fmla="*/ 2147483647 w 141"/>
                      <a:gd name="T37" fmla="*/ 2147483647 h 100"/>
                      <a:gd name="T38" fmla="*/ 2147483647 w 141"/>
                      <a:gd name="T39" fmla="*/ 2147483647 h 100"/>
                      <a:gd name="T40" fmla="*/ 2147483647 w 141"/>
                      <a:gd name="T41" fmla="*/ 2147483647 h 100"/>
                      <a:gd name="T42" fmla="*/ 2147483647 w 141"/>
                      <a:gd name="T43" fmla="*/ 2147483647 h 100"/>
                      <a:gd name="T44" fmla="*/ 2147483647 w 141"/>
                      <a:gd name="T45" fmla="*/ 2147483647 h 100"/>
                      <a:gd name="T46" fmla="*/ 2147483647 w 141"/>
                      <a:gd name="T47" fmla="*/ 2147483647 h 100"/>
                      <a:gd name="T48" fmla="*/ 0 w 141"/>
                      <a:gd name="T49" fmla="*/ 2147483647 h 100"/>
                      <a:gd name="T50" fmla="*/ 0 w 141"/>
                      <a:gd name="T51" fmla="*/ 2147483647 h 100"/>
                      <a:gd name="T52" fmla="*/ 2147483647 w 141"/>
                      <a:gd name="T53" fmla="*/ 2147483647 h 100"/>
                      <a:gd name="T54" fmla="*/ 2147483647 w 141"/>
                      <a:gd name="T55" fmla="*/ 2147483647 h 100"/>
                      <a:gd name="T56" fmla="*/ 2147483647 w 141"/>
                      <a:gd name="T57" fmla="*/ 2147483647 h 100"/>
                      <a:gd name="T58" fmla="*/ 2147483647 w 141"/>
                      <a:gd name="T59" fmla="*/ 0 h 100"/>
                      <a:gd name="T60" fmla="*/ 2147483647 w 141"/>
                      <a:gd name="T61" fmla="*/ 0 h 100"/>
                      <a:gd name="T62" fmla="*/ 2147483647 w 141"/>
                      <a:gd name="T63" fmla="*/ 2147483647 h 100"/>
                      <a:gd name="T64" fmla="*/ 2147483647 w 141"/>
                      <a:gd name="T65" fmla="*/ 2147483647 h 100"/>
                      <a:gd name="T66" fmla="*/ 2147483647 w 141"/>
                      <a:gd name="T67" fmla="*/ 2147483647 h 100"/>
                      <a:gd name="T68" fmla="*/ 2147483647 w 141"/>
                      <a:gd name="T69" fmla="*/ 2147483647 h 100"/>
                      <a:gd name="T70" fmla="*/ 2147483647 w 141"/>
                      <a:gd name="T71" fmla="*/ 2147483647 h 100"/>
                      <a:gd name="T72" fmla="*/ 2147483647 w 141"/>
                      <a:gd name="T73" fmla="*/ 2147483647 h 100"/>
                      <a:gd name="T74" fmla="*/ 2147483647 w 141"/>
                      <a:gd name="T75" fmla="*/ 2147483647 h 100"/>
                      <a:gd name="T76" fmla="*/ 2147483647 w 141"/>
                      <a:gd name="T77" fmla="*/ 2147483647 h 100"/>
                      <a:gd name="T78" fmla="*/ 2147483647 w 141"/>
                      <a:gd name="T79" fmla="*/ 2147483647 h 100"/>
                      <a:gd name="T80" fmla="*/ 2147483647 w 141"/>
                      <a:gd name="T81" fmla="*/ 2147483647 h 100"/>
                      <a:gd name="T82" fmla="*/ 2147483647 w 141"/>
                      <a:gd name="T83" fmla="*/ 2147483647 h 100"/>
                      <a:gd name="T84" fmla="*/ 2147483647 w 141"/>
                      <a:gd name="T85" fmla="*/ 2147483647 h 100"/>
                      <a:gd name="T86" fmla="*/ 2147483647 w 141"/>
                      <a:gd name="T87" fmla="*/ 2147483647 h 100"/>
                      <a:gd name="T88" fmla="*/ 2147483647 w 141"/>
                      <a:gd name="T89" fmla="*/ 2147483647 h 100"/>
                      <a:gd name="T90" fmla="*/ 2147483647 w 141"/>
                      <a:gd name="T91" fmla="*/ 2147483647 h 100"/>
                      <a:gd name="T92" fmla="*/ 2147483647 w 141"/>
                      <a:gd name="T93" fmla="*/ 2147483647 h 100"/>
                      <a:gd name="T94" fmla="*/ 2147483647 w 141"/>
                      <a:gd name="T95" fmla="*/ 2147483647 h 100"/>
                      <a:gd name="T96" fmla="*/ 2147483647 w 141"/>
                      <a:gd name="T97" fmla="*/ 2147483647 h 100"/>
                      <a:gd name="T98" fmla="*/ 2147483647 w 141"/>
                      <a:gd name="T99" fmla="*/ 2147483647 h 100"/>
                      <a:gd name="T100" fmla="*/ 2147483647 w 141"/>
                      <a:gd name="T101" fmla="*/ 2147483647 h 100"/>
                      <a:gd name="T102" fmla="*/ 2147483647 w 141"/>
                      <a:gd name="T103" fmla="*/ 2147483647 h 100"/>
                      <a:gd name="T104" fmla="*/ 2147483647 w 141"/>
                      <a:gd name="T105" fmla="*/ 2147483647 h 100"/>
                      <a:gd name="T106" fmla="*/ 2147483647 w 141"/>
                      <a:gd name="T107" fmla="*/ 2147483647 h 100"/>
                      <a:gd name="T108" fmla="*/ 2147483647 w 141"/>
                      <a:gd name="T109" fmla="*/ 2147483647 h 10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41"/>
                      <a:gd name="T166" fmla="*/ 0 h 100"/>
                      <a:gd name="T167" fmla="*/ 141 w 141"/>
                      <a:gd name="T168" fmla="*/ 100 h 10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41" h="100">
                        <a:moveTo>
                          <a:pt x="121" y="100"/>
                        </a:moveTo>
                        <a:lnTo>
                          <a:pt x="117" y="100"/>
                        </a:lnTo>
                        <a:lnTo>
                          <a:pt x="111" y="100"/>
                        </a:lnTo>
                        <a:lnTo>
                          <a:pt x="101" y="98"/>
                        </a:lnTo>
                        <a:lnTo>
                          <a:pt x="91" y="100"/>
                        </a:lnTo>
                        <a:lnTo>
                          <a:pt x="85" y="100"/>
                        </a:lnTo>
                        <a:lnTo>
                          <a:pt x="83" y="100"/>
                        </a:lnTo>
                        <a:lnTo>
                          <a:pt x="81" y="96"/>
                        </a:lnTo>
                        <a:lnTo>
                          <a:pt x="75" y="96"/>
                        </a:lnTo>
                        <a:lnTo>
                          <a:pt x="71" y="96"/>
                        </a:lnTo>
                        <a:lnTo>
                          <a:pt x="69" y="96"/>
                        </a:lnTo>
                        <a:lnTo>
                          <a:pt x="67" y="94"/>
                        </a:lnTo>
                        <a:lnTo>
                          <a:pt x="65" y="88"/>
                        </a:lnTo>
                        <a:lnTo>
                          <a:pt x="61" y="86"/>
                        </a:lnTo>
                        <a:lnTo>
                          <a:pt x="55" y="84"/>
                        </a:lnTo>
                        <a:lnTo>
                          <a:pt x="47" y="82"/>
                        </a:lnTo>
                        <a:lnTo>
                          <a:pt x="43" y="78"/>
                        </a:lnTo>
                        <a:lnTo>
                          <a:pt x="41" y="82"/>
                        </a:lnTo>
                        <a:lnTo>
                          <a:pt x="37" y="82"/>
                        </a:lnTo>
                        <a:lnTo>
                          <a:pt x="35" y="82"/>
                        </a:lnTo>
                        <a:lnTo>
                          <a:pt x="35" y="78"/>
                        </a:lnTo>
                        <a:lnTo>
                          <a:pt x="13" y="72"/>
                        </a:lnTo>
                        <a:lnTo>
                          <a:pt x="13" y="62"/>
                        </a:lnTo>
                        <a:lnTo>
                          <a:pt x="7" y="48"/>
                        </a:lnTo>
                        <a:lnTo>
                          <a:pt x="0" y="36"/>
                        </a:lnTo>
                        <a:lnTo>
                          <a:pt x="0" y="18"/>
                        </a:lnTo>
                        <a:lnTo>
                          <a:pt x="5" y="18"/>
                        </a:lnTo>
                        <a:lnTo>
                          <a:pt x="13" y="16"/>
                        </a:lnTo>
                        <a:lnTo>
                          <a:pt x="25" y="10"/>
                        </a:lnTo>
                        <a:lnTo>
                          <a:pt x="41" y="0"/>
                        </a:lnTo>
                        <a:lnTo>
                          <a:pt x="59" y="0"/>
                        </a:lnTo>
                        <a:lnTo>
                          <a:pt x="61" y="4"/>
                        </a:lnTo>
                        <a:lnTo>
                          <a:pt x="61" y="6"/>
                        </a:lnTo>
                        <a:lnTo>
                          <a:pt x="65" y="8"/>
                        </a:lnTo>
                        <a:lnTo>
                          <a:pt x="75" y="6"/>
                        </a:lnTo>
                        <a:lnTo>
                          <a:pt x="113" y="6"/>
                        </a:lnTo>
                        <a:lnTo>
                          <a:pt x="117" y="10"/>
                        </a:lnTo>
                        <a:lnTo>
                          <a:pt x="119" y="12"/>
                        </a:lnTo>
                        <a:lnTo>
                          <a:pt x="123" y="14"/>
                        </a:lnTo>
                        <a:lnTo>
                          <a:pt x="125" y="16"/>
                        </a:lnTo>
                        <a:lnTo>
                          <a:pt x="129" y="22"/>
                        </a:lnTo>
                        <a:lnTo>
                          <a:pt x="131" y="28"/>
                        </a:lnTo>
                        <a:lnTo>
                          <a:pt x="131" y="34"/>
                        </a:lnTo>
                        <a:lnTo>
                          <a:pt x="135" y="40"/>
                        </a:lnTo>
                        <a:lnTo>
                          <a:pt x="129" y="44"/>
                        </a:lnTo>
                        <a:lnTo>
                          <a:pt x="127" y="46"/>
                        </a:lnTo>
                        <a:lnTo>
                          <a:pt x="125" y="46"/>
                        </a:lnTo>
                        <a:lnTo>
                          <a:pt x="125" y="50"/>
                        </a:lnTo>
                        <a:lnTo>
                          <a:pt x="127" y="54"/>
                        </a:lnTo>
                        <a:lnTo>
                          <a:pt x="133" y="62"/>
                        </a:lnTo>
                        <a:lnTo>
                          <a:pt x="141" y="76"/>
                        </a:lnTo>
                        <a:lnTo>
                          <a:pt x="135" y="80"/>
                        </a:lnTo>
                        <a:lnTo>
                          <a:pt x="131" y="88"/>
                        </a:lnTo>
                        <a:lnTo>
                          <a:pt x="121" y="98"/>
                        </a:lnTo>
                        <a:lnTo>
                          <a:pt x="121" y="10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0" name="iṡļiḍè">
                    <a:extLst>
                      <a:ext uri="{FF2B5EF4-FFF2-40B4-BE49-F238E27FC236}">
                        <a16:creationId xmlns="" xmlns:a16="http://schemas.microsoft.com/office/drawing/2014/main" id="{27ABBC40-E729-4849-BD31-622CE5185F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7135" y="2566090"/>
                    <a:ext cx="49580" cy="86865"/>
                  </a:xfrm>
                  <a:custGeom>
                    <a:avLst/>
                    <a:gdLst>
                      <a:gd name="T0" fmla="*/ 2147483647 w 28"/>
                      <a:gd name="T1" fmla="*/ 2147483647 h 52"/>
                      <a:gd name="T2" fmla="*/ 2147483647 w 28"/>
                      <a:gd name="T3" fmla="*/ 2147483647 h 52"/>
                      <a:gd name="T4" fmla="*/ 2147483647 w 28"/>
                      <a:gd name="T5" fmla="*/ 2147483647 h 52"/>
                      <a:gd name="T6" fmla="*/ 2147483647 w 28"/>
                      <a:gd name="T7" fmla="*/ 2147483647 h 52"/>
                      <a:gd name="T8" fmla="*/ 2147483647 w 28"/>
                      <a:gd name="T9" fmla="*/ 2147483647 h 52"/>
                      <a:gd name="T10" fmla="*/ 2147483647 w 28"/>
                      <a:gd name="T11" fmla="*/ 2147483647 h 52"/>
                      <a:gd name="T12" fmla="*/ 2147483647 w 28"/>
                      <a:gd name="T13" fmla="*/ 2147483647 h 52"/>
                      <a:gd name="T14" fmla="*/ 2147483647 w 28"/>
                      <a:gd name="T15" fmla="*/ 2147483647 h 52"/>
                      <a:gd name="T16" fmla="*/ 2147483647 w 28"/>
                      <a:gd name="T17" fmla="*/ 2147483647 h 52"/>
                      <a:gd name="T18" fmla="*/ 0 w 28"/>
                      <a:gd name="T19" fmla="*/ 2147483647 h 52"/>
                      <a:gd name="T20" fmla="*/ 2147483647 w 28"/>
                      <a:gd name="T21" fmla="*/ 2147483647 h 52"/>
                      <a:gd name="T22" fmla="*/ 2147483647 w 28"/>
                      <a:gd name="T23" fmla="*/ 2147483647 h 52"/>
                      <a:gd name="T24" fmla="*/ 2147483647 w 28"/>
                      <a:gd name="T25" fmla="*/ 0 h 52"/>
                      <a:gd name="T26" fmla="*/ 2147483647 w 28"/>
                      <a:gd name="T27" fmla="*/ 0 h 52"/>
                      <a:gd name="T28" fmla="*/ 2147483647 w 28"/>
                      <a:gd name="T29" fmla="*/ 0 h 52"/>
                      <a:gd name="T30" fmla="*/ 2147483647 w 28"/>
                      <a:gd name="T31" fmla="*/ 2147483647 h 52"/>
                      <a:gd name="T32" fmla="*/ 2147483647 w 28"/>
                      <a:gd name="T33" fmla="*/ 2147483647 h 52"/>
                      <a:gd name="T34" fmla="*/ 2147483647 w 28"/>
                      <a:gd name="T35" fmla="*/ 2147483647 h 52"/>
                      <a:gd name="T36" fmla="*/ 2147483647 w 28"/>
                      <a:gd name="T37" fmla="*/ 2147483647 h 52"/>
                      <a:gd name="T38" fmla="*/ 2147483647 w 28"/>
                      <a:gd name="T39" fmla="*/ 2147483647 h 52"/>
                      <a:gd name="T40" fmla="*/ 2147483647 w 28"/>
                      <a:gd name="T41" fmla="*/ 2147483647 h 52"/>
                      <a:gd name="T42" fmla="*/ 2147483647 w 28"/>
                      <a:gd name="T43" fmla="*/ 2147483647 h 52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28"/>
                      <a:gd name="T67" fmla="*/ 0 h 52"/>
                      <a:gd name="T68" fmla="*/ 28 w 28"/>
                      <a:gd name="T69" fmla="*/ 52 h 52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28" h="52">
                        <a:moveTo>
                          <a:pt x="28" y="30"/>
                        </a:moveTo>
                        <a:lnTo>
                          <a:pt x="28" y="38"/>
                        </a:lnTo>
                        <a:lnTo>
                          <a:pt x="24" y="42"/>
                        </a:lnTo>
                        <a:lnTo>
                          <a:pt x="20" y="46"/>
                        </a:lnTo>
                        <a:lnTo>
                          <a:pt x="16" y="52"/>
                        </a:lnTo>
                        <a:lnTo>
                          <a:pt x="12" y="46"/>
                        </a:lnTo>
                        <a:lnTo>
                          <a:pt x="8" y="42"/>
                        </a:lnTo>
                        <a:lnTo>
                          <a:pt x="6" y="26"/>
                        </a:lnTo>
                        <a:lnTo>
                          <a:pt x="4" y="16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2" y="2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8" y="8"/>
                        </a:lnTo>
                        <a:lnTo>
                          <a:pt x="18" y="16"/>
                        </a:lnTo>
                        <a:lnTo>
                          <a:pt x="18" y="22"/>
                        </a:lnTo>
                        <a:lnTo>
                          <a:pt x="22" y="28"/>
                        </a:lnTo>
                        <a:lnTo>
                          <a:pt x="26" y="28"/>
                        </a:lnTo>
                        <a:lnTo>
                          <a:pt x="28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1" name="î$ľiḓe">
                    <a:extLst>
                      <a:ext uri="{FF2B5EF4-FFF2-40B4-BE49-F238E27FC236}">
                        <a16:creationId xmlns="" xmlns:a16="http://schemas.microsoft.com/office/drawing/2014/main" id="{DFDC0B8E-7A3C-471A-8F42-17B9903369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4680" y="2591308"/>
                    <a:ext cx="165266" cy="163924"/>
                  </a:xfrm>
                  <a:custGeom>
                    <a:avLst/>
                    <a:gdLst>
                      <a:gd name="T0" fmla="*/ 2147483647 w 94"/>
                      <a:gd name="T1" fmla="*/ 2147483647 h 98"/>
                      <a:gd name="T2" fmla="*/ 2147483647 w 94"/>
                      <a:gd name="T3" fmla="*/ 2147483647 h 98"/>
                      <a:gd name="T4" fmla="*/ 2147483647 w 94"/>
                      <a:gd name="T5" fmla="*/ 2147483647 h 98"/>
                      <a:gd name="T6" fmla="*/ 2147483647 w 94"/>
                      <a:gd name="T7" fmla="*/ 2147483647 h 98"/>
                      <a:gd name="T8" fmla="*/ 2147483647 w 94"/>
                      <a:gd name="T9" fmla="*/ 2147483647 h 98"/>
                      <a:gd name="T10" fmla="*/ 2147483647 w 94"/>
                      <a:gd name="T11" fmla="*/ 2147483647 h 98"/>
                      <a:gd name="T12" fmla="*/ 2147483647 w 94"/>
                      <a:gd name="T13" fmla="*/ 2147483647 h 98"/>
                      <a:gd name="T14" fmla="*/ 2147483647 w 94"/>
                      <a:gd name="T15" fmla="*/ 2147483647 h 98"/>
                      <a:gd name="T16" fmla="*/ 2147483647 w 94"/>
                      <a:gd name="T17" fmla="*/ 2147483647 h 98"/>
                      <a:gd name="T18" fmla="*/ 2147483647 w 94"/>
                      <a:gd name="T19" fmla="*/ 0 h 98"/>
                      <a:gd name="T20" fmla="*/ 2147483647 w 94"/>
                      <a:gd name="T21" fmla="*/ 2147483647 h 98"/>
                      <a:gd name="T22" fmla="*/ 2147483647 w 94"/>
                      <a:gd name="T23" fmla="*/ 2147483647 h 98"/>
                      <a:gd name="T24" fmla="*/ 2147483647 w 94"/>
                      <a:gd name="T25" fmla="*/ 2147483647 h 98"/>
                      <a:gd name="T26" fmla="*/ 2147483647 w 94"/>
                      <a:gd name="T27" fmla="*/ 2147483647 h 98"/>
                      <a:gd name="T28" fmla="*/ 2147483647 w 94"/>
                      <a:gd name="T29" fmla="*/ 2147483647 h 98"/>
                      <a:gd name="T30" fmla="*/ 2147483647 w 94"/>
                      <a:gd name="T31" fmla="*/ 2147483647 h 98"/>
                      <a:gd name="T32" fmla="*/ 2147483647 w 94"/>
                      <a:gd name="T33" fmla="*/ 2147483647 h 98"/>
                      <a:gd name="T34" fmla="*/ 2147483647 w 94"/>
                      <a:gd name="T35" fmla="*/ 2147483647 h 98"/>
                      <a:gd name="T36" fmla="*/ 2147483647 w 94"/>
                      <a:gd name="T37" fmla="*/ 2147483647 h 98"/>
                      <a:gd name="T38" fmla="*/ 2147483647 w 94"/>
                      <a:gd name="T39" fmla="*/ 2147483647 h 98"/>
                      <a:gd name="T40" fmla="*/ 2147483647 w 94"/>
                      <a:gd name="T41" fmla="*/ 2147483647 h 98"/>
                      <a:gd name="T42" fmla="*/ 2147483647 w 94"/>
                      <a:gd name="T43" fmla="*/ 2147483647 h 98"/>
                      <a:gd name="T44" fmla="*/ 2147483647 w 94"/>
                      <a:gd name="T45" fmla="*/ 2147483647 h 98"/>
                      <a:gd name="T46" fmla="*/ 2147483647 w 94"/>
                      <a:gd name="T47" fmla="*/ 2147483647 h 98"/>
                      <a:gd name="T48" fmla="*/ 2147483647 w 94"/>
                      <a:gd name="T49" fmla="*/ 2147483647 h 98"/>
                      <a:gd name="T50" fmla="*/ 2147483647 w 94"/>
                      <a:gd name="T51" fmla="*/ 2147483647 h 98"/>
                      <a:gd name="T52" fmla="*/ 2147483647 w 94"/>
                      <a:gd name="T53" fmla="*/ 2147483647 h 98"/>
                      <a:gd name="T54" fmla="*/ 2147483647 w 94"/>
                      <a:gd name="T55" fmla="*/ 2147483647 h 98"/>
                      <a:gd name="T56" fmla="*/ 2147483647 w 94"/>
                      <a:gd name="T57" fmla="*/ 2147483647 h 98"/>
                      <a:gd name="T58" fmla="*/ 2147483647 w 94"/>
                      <a:gd name="T59" fmla="*/ 2147483647 h 98"/>
                      <a:gd name="T60" fmla="*/ 2147483647 w 94"/>
                      <a:gd name="T61" fmla="*/ 2147483647 h 98"/>
                      <a:gd name="T62" fmla="*/ 2147483647 w 94"/>
                      <a:gd name="T63" fmla="*/ 2147483647 h 98"/>
                      <a:gd name="T64" fmla="*/ 2147483647 w 94"/>
                      <a:gd name="T65" fmla="*/ 2147483647 h 98"/>
                      <a:gd name="T66" fmla="*/ 2147483647 w 94"/>
                      <a:gd name="T67" fmla="*/ 2147483647 h 98"/>
                      <a:gd name="T68" fmla="*/ 2147483647 w 94"/>
                      <a:gd name="T69" fmla="*/ 2147483647 h 98"/>
                      <a:gd name="T70" fmla="*/ 2147483647 w 94"/>
                      <a:gd name="T71" fmla="*/ 2147483647 h 98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94"/>
                      <a:gd name="T109" fmla="*/ 0 h 98"/>
                      <a:gd name="T110" fmla="*/ 94 w 94"/>
                      <a:gd name="T111" fmla="*/ 98 h 98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94" h="98">
                        <a:moveTo>
                          <a:pt x="12" y="14"/>
                        </a:moveTo>
                        <a:lnTo>
                          <a:pt x="20" y="12"/>
                        </a:lnTo>
                        <a:lnTo>
                          <a:pt x="30" y="10"/>
                        </a:lnTo>
                        <a:lnTo>
                          <a:pt x="36" y="8"/>
                        </a:lnTo>
                        <a:lnTo>
                          <a:pt x="38" y="6"/>
                        </a:lnTo>
                        <a:lnTo>
                          <a:pt x="38" y="2"/>
                        </a:lnTo>
                        <a:lnTo>
                          <a:pt x="38" y="4"/>
                        </a:lnTo>
                        <a:lnTo>
                          <a:pt x="42" y="4"/>
                        </a:lnTo>
                        <a:lnTo>
                          <a:pt x="48" y="4"/>
                        </a:lnTo>
                        <a:lnTo>
                          <a:pt x="54" y="2"/>
                        </a:lnTo>
                        <a:lnTo>
                          <a:pt x="60" y="0"/>
                        </a:lnTo>
                        <a:lnTo>
                          <a:pt x="64" y="2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78" y="6"/>
                        </a:lnTo>
                        <a:lnTo>
                          <a:pt x="80" y="4"/>
                        </a:lnTo>
                        <a:lnTo>
                          <a:pt x="84" y="4"/>
                        </a:lnTo>
                        <a:lnTo>
                          <a:pt x="86" y="0"/>
                        </a:lnTo>
                        <a:lnTo>
                          <a:pt x="88" y="0"/>
                        </a:lnTo>
                        <a:lnTo>
                          <a:pt x="90" y="2"/>
                        </a:lnTo>
                        <a:lnTo>
                          <a:pt x="90" y="4"/>
                        </a:lnTo>
                        <a:lnTo>
                          <a:pt x="94" y="6"/>
                        </a:lnTo>
                        <a:lnTo>
                          <a:pt x="94" y="16"/>
                        </a:lnTo>
                        <a:lnTo>
                          <a:pt x="58" y="16"/>
                        </a:lnTo>
                        <a:lnTo>
                          <a:pt x="60" y="20"/>
                        </a:lnTo>
                        <a:lnTo>
                          <a:pt x="62" y="24"/>
                        </a:lnTo>
                        <a:lnTo>
                          <a:pt x="58" y="24"/>
                        </a:lnTo>
                        <a:lnTo>
                          <a:pt x="56" y="26"/>
                        </a:lnTo>
                        <a:lnTo>
                          <a:pt x="56" y="28"/>
                        </a:lnTo>
                        <a:lnTo>
                          <a:pt x="50" y="28"/>
                        </a:lnTo>
                        <a:lnTo>
                          <a:pt x="46" y="26"/>
                        </a:lnTo>
                        <a:lnTo>
                          <a:pt x="40" y="20"/>
                        </a:lnTo>
                        <a:lnTo>
                          <a:pt x="38" y="22"/>
                        </a:lnTo>
                        <a:lnTo>
                          <a:pt x="38" y="24"/>
                        </a:lnTo>
                        <a:lnTo>
                          <a:pt x="40" y="28"/>
                        </a:lnTo>
                        <a:lnTo>
                          <a:pt x="40" y="32"/>
                        </a:lnTo>
                        <a:lnTo>
                          <a:pt x="44" y="38"/>
                        </a:lnTo>
                        <a:lnTo>
                          <a:pt x="48" y="44"/>
                        </a:lnTo>
                        <a:lnTo>
                          <a:pt x="54" y="48"/>
                        </a:lnTo>
                        <a:lnTo>
                          <a:pt x="66" y="56"/>
                        </a:lnTo>
                        <a:lnTo>
                          <a:pt x="70" y="60"/>
                        </a:lnTo>
                        <a:lnTo>
                          <a:pt x="74" y="64"/>
                        </a:lnTo>
                        <a:lnTo>
                          <a:pt x="66" y="64"/>
                        </a:lnTo>
                        <a:lnTo>
                          <a:pt x="64" y="68"/>
                        </a:lnTo>
                        <a:lnTo>
                          <a:pt x="60" y="68"/>
                        </a:lnTo>
                        <a:lnTo>
                          <a:pt x="56" y="66"/>
                        </a:lnTo>
                        <a:lnTo>
                          <a:pt x="52" y="64"/>
                        </a:lnTo>
                        <a:lnTo>
                          <a:pt x="54" y="70"/>
                        </a:lnTo>
                        <a:lnTo>
                          <a:pt x="58" y="74"/>
                        </a:lnTo>
                        <a:lnTo>
                          <a:pt x="52" y="76"/>
                        </a:lnTo>
                        <a:lnTo>
                          <a:pt x="46" y="74"/>
                        </a:lnTo>
                        <a:lnTo>
                          <a:pt x="48" y="82"/>
                        </a:lnTo>
                        <a:lnTo>
                          <a:pt x="50" y="84"/>
                        </a:lnTo>
                        <a:lnTo>
                          <a:pt x="52" y="90"/>
                        </a:lnTo>
                        <a:lnTo>
                          <a:pt x="54" y="98"/>
                        </a:lnTo>
                        <a:lnTo>
                          <a:pt x="48" y="92"/>
                        </a:lnTo>
                        <a:lnTo>
                          <a:pt x="42" y="90"/>
                        </a:lnTo>
                        <a:lnTo>
                          <a:pt x="38" y="88"/>
                        </a:lnTo>
                        <a:lnTo>
                          <a:pt x="38" y="84"/>
                        </a:lnTo>
                        <a:lnTo>
                          <a:pt x="34" y="84"/>
                        </a:lnTo>
                        <a:lnTo>
                          <a:pt x="30" y="82"/>
                        </a:lnTo>
                        <a:lnTo>
                          <a:pt x="26" y="82"/>
                        </a:lnTo>
                        <a:lnTo>
                          <a:pt x="24" y="78"/>
                        </a:lnTo>
                        <a:lnTo>
                          <a:pt x="20" y="68"/>
                        </a:lnTo>
                        <a:lnTo>
                          <a:pt x="18" y="58"/>
                        </a:lnTo>
                        <a:lnTo>
                          <a:pt x="14" y="48"/>
                        </a:lnTo>
                        <a:lnTo>
                          <a:pt x="12" y="46"/>
                        </a:lnTo>
                        <a:lnTo>
                          <a:pt x="0" y="36"/>
                        </a:lnTo>
                        <a:lnTo>
                          <a:pt x="4" y="30"/>
                        </a:lnTo>
                        <a:lnTo>
                          <a:pt x="8" y="26"/>
                        </a:lnTo>
                        <a:lnTo>
                          <a:pt x="12" y="22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2" name="ísḻïḑè">
                    <a:extLst>
                      <a:ext uri="{FF2B5EF4-FFF2-40B4-BE49-F238E27FC236}">
                        <a16:creationId xmlns="" xmlns:a16="http://schemas.microsoft.com/office/drawing/2014/main" id="{E2B52EC8-8A78-4E5D-A82E-3922788BAF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47256" y="2346124"/>
                    <a:ext cx="136343" cy="65850"/>
                  </a:xfrm>
                  <a:custGeom>
                    <a:avLst/>
                    <a:gdLst>
                      <a:gd name="T0" fmla="*/ 2147483647 w 78"/>
                      <a:gd name="T1" fmla="*/ 0 h 40"/>
                      <a:gd name="T2" fmla="*/ 2147483647 w 78"/>
                      <a:gd name="T3" fmla="*/ 2147483647 h 40"/>
                      <a:gd name="T4" fmla="*/ 2147483647 w 78"/>
                      <a:gd name="T5" fmla="*/ 2147483647 h 40"/>
                      <a:gd name="T6" fmla="*/ 2147483647 w 78"/>
                      <a:gd name="T7" fmla="*/ 2147483647 h 40"/>
                      <a:gd name="T8" fmla="*/ 2147483647 w 78"/>
                      <a:gd name="T9" fmla="*/ 2147483647 h 40"/>
                      <a:gd name="T10" fmla="*/ 2147483647 w 78"/>
                      <a:gd name="T11" fmla="*/ 2147483647 h 40"/>
                      <a:gd name="T12" fmla="*/ 2147483647 w 78"/>
                      <a:gd name="T13" fmla="*/ 2147483647 h 40"/>
                      <a:gd name="T14" fmla="*/ 2147483647 w 78"/>
                      <a:gd name="T15" fmla="*/ 2147483647 h 40"/>
                      <a:gd name="T16" fmla="*/ 2147483647 w 78"/>
                      <a:gd name="T17" fmla="*/ 2147483647 h 40"/>
                      <a:gd name="T18" fmla="*/ 2147483647 w 78"/>
                      <a:gd name="T19" fmla="*/ 2147483647 h 40"/>
                      <a:gd name="T20" fmla="*/ 2147483647 w 78"/>
                      <a:gd name="T21" fmla="*/ 2147483647 h 40"/>
                      <a:gd name="T22" fmla="*/ 2147483647 w 78"/>
                      <a:gd name="T23" fmla="*/ 2147483647 h 40"/>
                      <a:gd name="T24" fmla="*/ 2147483647 w 78"/>
                      <a:gd name="T25" fmla="*/ 2147483647 h 40"/>
                      <a:gd name="T26" fmla="*/ 2147483647 w 78"/>
                      <a:gd name="T27" fmla="*/ 2147483647 h 40"/>
                      <a:gd name="T28" fmla="*/ 2147483647 w 78"/>
                      <a:gd name="T29" fmla="*/ 2147483647 h 40"/>
                      <a:gd name="T30" fmla="*/ 2147483647 w 78"/>
                      <a:gd name="T31" fmla="*/ 2147483647 h 40"/>
                      <a:gd name="T32" fmla="*/ 2147483647 w 78"/>
                      <a:gd name="T33" fmla="*/ 2147483647 h 40"/>
                      <a:gd name="T34" fmla="*/ 2147483647 w 78"/>
                      <a:gd name="T35" fmla="*/ 2147483647 h 40"/>
                      <a:gd name="T36" fmla="*/ 2147483647 w 78"/>
                      <a:gd name="T37" fmla="*/ 2147483647 h 40"/>
                      <a:gd name="T38" fmla="*/ 2147483647 w 78"/>
                      <a:gd name="T39" fmla="*/ 2147483647 h 40"/>
                      <a:gd name="T40" fmla="*/ 2147483647 w 78"/>
                      <a:gd name="T41" fmla="*/ 2147483647 h 40"/>
                      <a:gd name="T42" fmla="*/ 2147483647 w 78"/>
                      <a:gd name="T43" fmla="*/ 2147483647 h 40"/>
                      <a:gd name="T44" fmla="*/ 2147483647 w 78"/>
                      <a:gd name="T45" fmla="*/ 2147483647 h 40"/>
                      <a:gd name="T46" fmla="*/ 2147483647 w 78"/>
                      <a:gd name="T47" fmla="*/ 2147483647 h 40"/>
                      <a:gd name="T48" fmla="*/ 2147483647 w 78"/>
                      <a:gd name="T49" fmla="*/ 2147483647 h 40"/>
                      <a:gd name="T50" fmla="*/ 2147483647 w 78"/>
                      <a:gd name="T51" fmla="*/ 2147483647 h 40"/>
                      <a:gd name="T52" fmla="*/ 2147483647 w 78"/>
                      <a:gd name="T53" fmla="*/ 2147483647 h 40"/>
                      <a:gd name="T54" fmla="*/ 0 w 78"/>
                      <a:gd name="T55" fmla="*/ 2147483647 h 40"/>
                      <a:gd name="T56" fmla="*/ 2147483647 w 78"/>
                      <a:gd name="T57" fmla="*/ 2147483647 h 40"/>
                      <a:gd name="T58" fmla="*/ 2147483647 w 78"/>
                      <a:gd name="T59" fmla="*/ 2147483647 h 40"/>
                      <a:gd name="T60" fmla="*/ 2147483647 w 78"/>
                      <a:gd name="T61" fmla="*/ 2147483647 h 40"/>
                      <a:gd name="T62" fmla="*/ 2147483647 w 78"/>
                      <a:gd name="T63" fmla="*/ 2147483647 h 40"/>
                      <a:gd name="T64" fmla="*/ 2147483647 w 78"/>
                      <a:gd name="T65" fmla="*/ 2147483647 h 40"/>
                      <a:gd name="T66" fmla="*/ 2147483647 w 78"/>
                      <a:gd name="T67" fmla="*/ 2147483647 h 40"/>
                      <a:gd name="T68" fmla="*/ 2147483647 w 78"/>
                      <a:gd name="T69" fmla="*/ 0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8"/>
                      <a:gd name="T106" fmla="*/ 0 h 40"/>
                      <a:gd name="T107" fmla="*/ 78 w 78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8" h="40">
                        <a:moveTo>
                          <a:pt x="22" y="0"/>
                        </a:moveTo>
                        <a:lnTo>
                          <a:pt x="24" y="6"/>
                        </a:lnTo>
                        <a:lnTo>
                          <a:pt x="26" y="8"/>
                        </a:lnTo>
                        <a:lnTo>
                          <a:pt x="28" y="8"/>
                        </a:lnTo>
                        <a:lnTo>
                          <a:pt x="32" y="8"/>
                        </a:lnTo>
                        <a:lnTo>
                          <a:pt x="38" y="8"/>
                        </a:lnTo>
                        <a:lnTo>
                          <a:pt x="40" y="12"/>
                        </a:lnTo>
                        <a:lnTo>
                          <a:pt x="42" y="12"/>
                        </a:lnTo>
                        <a:lnTo>
                          <a:pt x="48" y="12"/>
                        </a:lnTo>
                        <a:lnTo>
                          <a:pt x="58" y="10"/>
                        </a:lnTo>
                        <a:lnTo>
                          <a:pt x="68" y="12"/>
                        </a:lnTo>
                        <a:lnTo>
                          <a:pt x="74" y="12"/>
                        </a:lnTo>
                        <a:lnTo>
                          <a:pt x="78" y="12"/>
                        </a:lnTo>
                        <a:lnTo>
                          <a:pt x="78" y="16"/>
                        </a:lnTo>
                        <a:lnTo>
                          <a:pt x="76" y="24"/>
                        </a:lnTo>
                        <a:lnTo>
                          <a:pt x="76" y="26"/>
                        </a:lnTo>
                        <a:lnTo>
                          <a:pt x="72" y="26"/>
                        </a:lnTo>
                        <a:lnTo>
                          <a:pt x="64" y="24"/>
                        </a:lnTo>
                        <a:lnTo>
                          <a:pt x="56" y="24"/>
                        </a:lnTo>
                        <a:lnTo>
                          <a:pt x="52" y="24"/>
                        </a:lnTo>
                        <a:lnTo>
                          <a:pt x="50" y="26"/>
                        </a:lnTo>
                        <a:lnTo>
                          <a:pt x="46" y="30"/>
                        </a:lnTo>
                        <a:lnTo>
                          <a:pt x="36" y="34"/>
                        </a:lnTo>
                        <a:lnTo>
                          <a:pt x="20" y="40"/>
                        </a:lnTo>
                        <a:lnTo>
                          <a:pt x="12" y="38"/>
                        </a:lnTo>
                        <a:lnTo>
                          <a:pt x="6" y="34"/>
                        </a:lnTo>
                        <a:lnTo>
                          <a:pt x="2" y="30"/>
                        </a:lnTo>
                        <a:lnTo>
                          <a:pt x="0" y="22"/>
                        </a:lnTo>
                        <a:lnTo>
                          <a:pt x="6" y="16"/>
                        </a:lnTo>
                        <a:lnTo>
                          <a:pt x="12" y="14"/>
                        </a:lnTo>
                        <a:lnTo>
                          <a:pt x="18" y="12"/>
                        </a:lnTo>
                        <a:lnTo>
                          <a:pt x="18" y="10"/>
                        </a:lnTo>
                        <a:lnTo>
                          <a:pt x="18" y="6"/>
                        </a:lnTo>
                        <a:lnTo>
                          <a:pt x="20" y="6"/>
                        </a:lnTo>
                        <a:lnTo>
                          <a:pt x="2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3" name="íṣḷíḋê">
                    <a:extLst>
                      <a:ext uri="{FF2B5EF4-FFF2-40B4-BE49-F238E27FC236}">
                        <a16:creationId xmlns="" xmlns:a16="http://schemas.microsoft.com/office/drawing/2014/main" id="{45AB652E-DD9D-4F66-88D2-D914F2688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28815" y="2319504"/>
                    <a:ext cx="157003" cy="65850"/>
                  </a:xfrm>
                  <a:custGeom>
                    <a:avLst/>
                    <a:gdLst>
                      <a:gd name="T0" fmla="*/ 2147483647 w 89"/>
                      <a:gd name="T1" fmla="*/ 2147483647 h 40"/>
                      <a:gd name="T2" fmla="*/ 2147483647 w 89"/>
                      <a:gd name="T3" fmla="*/ 2147483647 h 40"/>
                      <a:gd name="T4" fmla="*/ 2147483647 w 89"/>
                      <a:gd name="T5" fmla="*/ 2147483647 h 40"/>
                      <a:gd name="T6" fmla="*/ 2147483647 w 89"/>
                      <a:gd name="T7" fmla="*/ 2147483647 h 40"/>
                      <a:gd name="T8" fmla="*/ 2147483647 w 89"/>
                      <a:gd name="T9" fmla="*/ 2147483647 h 40"/>
                      <a:gd name="T10" fmla="*/ 2147483647 w 89"/>
                      <a:gd name="T11" fmla="*/ 2147483647 h 40"/>
                      <a:gd name="T12" fmla="*/ 2147483647 w 89"/>
                      <a:gd name="T13" fmla="*/ 2147483647 h 40"/>
                      <a:gd name="T14" fmla="*/ 2147483647 w 89"/>
                      <a:gd name="T15" fmla="*/ 2147483647 h 40"/>
                      <a:gd name="T16" fmla="*/ 2147483647 w 89"/>
                      <a:gd name="T17" fmla="*/ 2147483647 h 40"/>
                      <a:gd name="T18" fmla="*/ 2147483647 w 89"/>
                      <a:gd name="T19" fmla="*/ 0 h 40"/>
                      <a:gd name="T20" fmla="*/ 2147483647 w 89"/>
                      <a:gd name="T21" fmla="*/ 0 h 40"/>
                      <a:gd name="T22" fmla="*/ 2147483647 w 89"/>
                      <a:gd name="T23" fmla="*/ 0 h 40"/>
                      <a:gd name="T24" fmla="*/ 0 w 89"/>
                      <a:gd name="T25" fmla="*/ 2147483647 h 40"/>
                      <a:gd name="T26" fmla="*/ 2147483647 w 89"/>
                      <a:gd name="T27" fmla="*/ 2147483647 h 40"/>
                      <a:gd name="T28" fmla="*/ 2147483647 w 89"/>
                      <a:gd name="T29" fmla="*/ 2147483647 h 40"/>
                      <a:gd name="T30" fmla="*/ 2147483647 w 89"/>
                      <a:gd name="T31" fmla="*/ 2147483647 h 40"/>
                      <a:gd name="T32" fmla="*/ 2147483647 w 89"/>
                      <a:gd name="T33" fmla="*/ 2147483647 h 40"/>
                      <a:gd name="T34" fmla="*/ 2147483647 w 89"/>
                      <a:gd name="T35" fmla="*/ 2147483647 h 40"/>
                      <a:gd name="T36" fmla="*/ 2147483647 w 89"/>
                      <a:gd name="T37" fmla="*/ 2147483647 h 40"/>
                      <a:gd name="T38" fmla="*/ 2147483647 w 89"/>
                      <a:gd name="T39" fmla="*/ 2147483647 h 40"/>
                      <a:gd name="T40" fmla="*/ 2147483647 w 89"/>
                      <a:gd name="T41" fmla="*/ 2147483647 h 40"/>
                      <a:gd name="T42" fmla="*/ 2147483647 w 89"/>
                      <a:gd name="T43" fmla="*/ 2147483647 h 40"/>
                      <a:gd name="T44" fmla="*/ 2147483647 w 89"/>
                      <a:gd name="T45" fmla="*/ 2147483647 h 40"/>
                      <a:gd name="T46" fmla="*/ 2147483647 w 89"/>
                      <a:gd name="T47" fmla="*/ 2147483647 h 40"/>
                      <a:gd name="T48" fmla="*/ 2147483647 w 89"/>
                      <a:gd name="T49" fmla="*/ 2147483647 h 40"/>
                      <a:gd name="T50" fmla="*/ 2147483647 w 89"/>
                      <a:gd name="T51" fmla="*/ 2147483647 h 40"/>
                      <a:gd name="T52" fmla="*/ 2147483647 w 89"/>
                      <a:gd name="T53" fmla="*/ 2147483647 h 40"/>
                      <a:gd name="T54" fmla="*/ 2147483647 w 89"/>
                      <a:gd name="T55" fmla="*/ 2147483647 h 40"/>
                      <a:gd name="T56" fmla="*/ 2147483647 w 89"/>
                      <a:gd name="T57" fmla="*/ 2147483647 h 40"/>
                      <a:gd name="T58" fmla="*/ 2147483647 w 89"/>
                      <a:gd name="T59" fmla="*/ 2147483647 h 40"/>
                      <a:gd name="T60" fmla="*/ 2147483647 w 89"/>
                      <a:gd name="T61" fmla="*/ 2147483647 h 40"/>
                      <a:gd name="T62" fmla="*/ 2147483647 w 89"/>
                      <a:gd name="T63" fmla="*/ 2147483647 h 40"/>
                      <a:gd name="T64" fmla="*/ 2147483647 w 89"/>
                      <a:gd name="T65" fmla="*/ 2147483647 h 40"/>
                      <a:gd name="T66" fmla="*/ 2147483647 w 89"/>
                      <a:gd name="T67" fmla="*/ 2147483647 h 40"/>
                      <a:gd name="T68" fmla="*/ 2147483647 w 89"/>
                      <a:gd name="T69" fmla="*/ 2147483647 h 40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89"/>
                      <a:gd name="T106" fmla="*/ 0 h 40"/>
                      <a:gd name="T107" fmla="*/ 89 w 89"/>
                      <a:gd name="T108" fmla="*/ 40 h 40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89" h="40">
                        <a:moveTo>
                          <a:pt x="89" y="16"/>
                        </a:moveTo>
                        <a:lnTo>
                          <a:pt x="85" y="14"/>
                        </a:lnTo>
                        <a:lnTo>
                          <a:pt x="79" y="12"/>
                        </a:lnTo>
                        <a:lnTo>
                          <a:pt x="71" y="10"/>
                        </a:lnTo>
                        <a:lnTo>
                          <a:pt x="67" y="6"/>
                        </a:lnTo>
                        <a:lnTo>
                          <a:pt x="65" y="10"/>
                        </a:lnTo>
                        <a:lnTo>
                          <a:pt x="61" y="10"/>
                        </a:lnTo>
                        <a:lnTo>
                          <a:pt x="59" y="10"/>
                        </a:lnTo>
                        <a:lnTo>
                          <a:pt x="59" y="6"/>
                        </a:lnTo>
                        <a:lnTo>
                          <a:pt x="37" y="0"/>
                        </a:lnTo>
                        <a:lnTo>
                          <a:pt x="31" y="0"/>
                        </a:lnTo>
                        <a:lnTo>
                          <a:pt x="29" y="0"/>
                        </a:lnTo>
                        <a:lnTo>
                          <a:pt x="0" y="10"/>
                        </a:lnTo>
                        <a:lnTo>
                          <a:pt x="2" y="14"/>
                        </a:lnTo>
                        <a:lnTo>
                          <a:pt x="2" y="20"/>
                        </a:lnTo>
                        <a:lnTo>
                          <a:pt x="10" y="26"/>
                        </a:lnTo>
                        <a:lnTo>
                          <a:pt x="18" y="32"/>
                        </a:lnTo>
                        <a:lnTo>
                          <a:pt x="24" y="38"/>
                        </a:lnTo>
                        <a:lnTo>
                          <a:pt x="31" y="40"/>
                        </a:lnTo>
                        <a:lnTo>
                          <a:pt x="35" y="38"/>
                        </a:lnTo>
                        <a:lnTo>
                          <a:pt x="37" y="36"/>
                        </a:lnTo>
                        <a:lnTo>
                          <a:pt x="41" y="34"/>
                        </a:lnTo>
                        <a:lnTo>
                          <a:pt x="45" y="32"/>
                        </a:lnTo>
                        <a:lnTo>
                          <a:pt x="51" y="34"/>
                        </a:lnTo>
                        <a:lnTo>
                          <a:pt x="55" y="36"/>
                        </a:lnTo>
                        <a:lnTo>
                          <a:pt x="61" y="38"/>
                        </a:lnTo>
                        <a:lnTo>
                          <a:pt x="65" y="38"/>
                        </a:lnTo>
                        <a:lnTo>
                          <a:pt x="67" y="38"/>
                        </a:lnTo>
                        <a:lnTo>
                          <a:pt x="73" y="32"/>
                        </a:lnTo>
                        <a:lnTo>
                          <a:pt x="79" y="30"/>
                        </a:lnTo>
                        <a:lnTo>
                          <a:pt x="85" y="28"/>
                        </a:lnTo>
                        <a:lnTo>
                          <a:pt x="85" y="26"/>
                        </a:lnTo>
                        <a:lnTo>
                          <a:pt x="85" y="22"/>
                        </a:lnTo>
                        <a:lnTo>
                          <a:pt x="87" y="22"/>
                        </a:lnTo>
                        <a:lnTo>
                          <a:pt x="89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4" name="ísľíḓè">
                    <a:extLst>
                      <a:ext uri="{FF2B5EF4-FFF2-40B4-BE49-F238E27FC236}">
                        <a16:creationId xmlns="" xmlns:a16="http://schemas.microsoft.com/office/drawing/2014/main" id="{7422895F-BB12-4138-99A6-931D7F0E90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95154" y="2381150"/>
                    <a:ext cx="86765" cy="82662"/>
                  </a:xfrm>
                  <a:custGeom>
                    <a:avLst/>
                    <a:gdLst>
                      <a:gd name="T0" fmla="*/ 2147483647 w 50"/>
                      <a:gd name="T1" fmla="*/ 2147483647 h 50"/>
                      <a:gd name="T2" fmla="*/ 2147483647 w 50"/>
                      <a:gd name="T3" fmla="*/ 2147483647 h 50"/>
                      <a:gd name="T4" fmla="*/ 2147483647 w 50"/>
                      <a:gd name="T5" fmla="*/ 2147483647 h 50"/>
                      <a:gd name="T6" fmla="*/ 2147483647 w 50"/>
                      <a:gd name="T7" fmla="*/ 2147483647 h 50"/>
                      <a:gd name="T8" fmla="*/ 2147483647 w 50"/>
                      <a:gd name="T9" fmla="*/ 2147483647 h 50"/>
                      <a:gd name="T10" fmla="*/ 0 w 50"/>
                      <a:gd name="T11" fmla="*/ 2147483647 h 50"/>
                      <a:gd name="T12" fmla="*/ 2147483647 w 50"/>
                      <a:gd name="T13" fmla="*/ 0 h 50"/>
                      <a:gd name="T14" fmla="*/ 2147483647 w 50"/>
                      <a:gd name="T15" fmla="*/ 2147483647 h 50"/>
                      <a:gd name="T16" fmla="*/ 2147483647 w 50"/>
                      <a:gd name="T17" fmla="*/ 2147483647 h 50"/>
                      <a:gd name="T18" fmla="*/ 2147483647 w 50"/>
                      <a:gd name="T19" fmla="*/ 2147483647 h 50"/>
                      <a:gd name="T20" fmla="*/ 2147483647 w 50"/>
                      <a:gd name="T21" fmla="*/ 2147483647 h 50"/>
                      <a:gd name="T22" fmla="*/ 2147483647 w 50"/>
                      <a:gd name="T23" fmla="*/ 2147483647 h 50"/>
                      <a:gd name="T24" fmla="*/ 2147483647 w 50"/>
                      <a:gd name="T25" fmla="*/ 2147483647 h 50"/>
                      <a:gd name="T26" fmla="*/ 2147483647 w 50"/>
                      <a:gd name="T27" fmla="*/ 2147483647 h 50"/>
                      <a:gd name="T28" fmla="*/ 2147483647 w 50"/>
                      <a:gd name="T29" fmla="*/ 2147483647 h 50"/>
                      <a:gd name="T30" fmla="*/ 2147483647 w 50"/>
                      <a:gd name="T31" fmla="*/ 2147483647 h 50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50"/>
                      <a:gd name="T49" fmla="*/ 0 h 50"/>
                      <a:gd name="T50" fmla="*/ 50 w 50"/>
                      <a:gd name="T51" fmla="*/ 50 h 50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50" h="50">
                        <a:moveTo>
                          <a:pt x="26" y="50"/>
                        </a:moveTo>
                        <a:lnTo>
                          <a:pt x="22" y="34"/>
                        </a:lnTo>
                        <a:lnTo>
                          <a:pt x="18" y="24"/>
                        </a:lnTo>
                        <a:lnTo>
                          <a:pt x="14" y="16"/>
                        </a:lnTo>
                        <a:lnTo>
                          <a:pt x="8" y="10"/>
                        </a:lnTo>
                        <a:lnTo>
                          <a:pt x="0" y="8"/>
                        </a:lnTo>
                        <a:lnTo>
                          <a:pt x="16" y="0"/>
                        </a:lnTo>
                        <a:lnTo>
                          <a:pt x="24" y="2"/>
                        </a:lnTo>
                        <a:lnTo>
                          <a:pt x="32" y="6"/>
                        </a:lnTo>
                        <a:lnTo>
                          <a:pt x="40" y="18"/>
                        </a:lnTo>
                        <a:lnTo>
                          <a:pt x="44" y="24"/>
                        </a:lnTo>
                        <a:lnTo>
                          <a:pt x="50" y="36"/>
                        </a:lnTo>
                        <a:lnTo>
                          <a:pt x="34" y="34"/>
                        </a:lnTo>
                        <a:lnTo>
                          <a:pt x="34" y="44"/>
                        </a:lnTo>
                        <a:lnTo>
                          <a:pt x="26" y="48"/>
                        </a:lnTo>
                        <a:lnTo>
                          <a:pt x="2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5" name="íSliḍè">
                    <a:extLst>
                      <a:ext uri="{FF2B5EF4-FFF2-40B4-BE49-F238E27FC236}">
                        <a16:creationId xmlns="" xmlns:a16="http://schemas.microsoft.com/office/drawing/2014/main" id="{707CB901-652C-493D-87E5-947644A2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3484" y="2385353"/>
                    <a:ext cx="168021" cy="84063"/>
                  </a:xfrm>
                  <a:custGeom>
                    <a:avLst/>
                    <a:gdLst>
                      <a:gd name="T0" fmla="*/ 2147483647 w 96"/>
                      <a:gd name="T1" fmla="*/ 2147483647 h 50"/>
                      <a:gd name="T2" fmla="*/ 2147483647 w 96"/>
                      <a:gd name="T3" fmla="*/ 2147483647 h 50"/>
                      <a:gd name="T4" fmla="*/ 2147483647 w 96"/>
                      <a:gd name="T5" fmla="*/ 2147483647 h 50"/>
                      <a:gd name="T6" fmla="*/ 2147483647 w 96"/>
                      <a:gd name="T7" fmla="*/ 2147483647 h 50"/>
                      <a:gd name="T8" fmla="*/ 2147483647 w 96"/>
                      <a:gd name="T9" fmla="*/ 2147483647 h 50"/>
                      <a:gd name="T10" fmla="*/ 2147483647 w 96"/>
                      <a:gd name="T11" fmla="*/ 2147483647 h 50"/>
                      <a:gd name="T12" fmla="*/ 2147483647 w 96"/>
                      <a:gd name="T13" fmla="*/ 2147483647 h 50"/>
                      <a:gd name="T14" fmla="*/ 2147483647 w 96"/>
                      <a:gd name="T15" fmla="*/ 2147483647 h 50"/>
                      <a:gd name="T16" fmla="*/ 2147483647 w 96"/>
                      <a:gd name="T17" fmla="*/ 2147483647 h 50"/>
                      <a:gd name="T18" fmla="*/ 2147483647 w 96"/>
                      <a:gd name="T19" fmla="*/ 2147483647 h 50"/>
                      <a:gd name="T20" fmla="*/ 0 w 96"/>
                      <a:gd name="T21" fmla="*/ 2147483647 h 50"/>
                      <a:gd name="T22" fmla="*/ 2147483647 w 96"/>
                      <a:gd name="T23" fmla="*/ 2147483647 h 50"/>
                      <a:gd name="T24" fmla="*/ 2147483647 w 96"/>
                      <a:gd name="T25" fmla="*/ 2147483647 h 50"/>
                      <a:gd name="T26" fmla="*/ 2147483647 w 96"/>
                      <a:gd name="T27" fmla="*/ 2147483647 h 50"/>
                      <a:gd name="T28" fmla="*/ 2147483647 w 96"/>
                      <a:gd name="T29" fmla="*/ 2147483647 h 50"/>
                      <a:gd name="T30" fmla="*/ 2147483647 w 96"/>
                      <a:gd name="T31" fmla="*/ 2147483647 h 50"/>
                      <a:gd name="T32" fmla="*/ 2147483647 w 96"/>
                      <a:gd name="T33" fmla="*/ 2147483647 h 50"/>
                      <a:gd name="T34" fmla="*/ 2147483647 w 96"/>
                      <a:gd name="T35" fmla="*/ 2147483647 h 50"/>
                      <a:gd name="T36" fmla="*/ 2147483647 w 96"/>
                      <a:gd name="T37" fmla="*/ 2147483647 h 50"/>
                      <a:gd name="T38" fmla="*/ 2147483647 w 96"/>
                      <a:gd name="T39" fmla="*/ 2147483647 h 50"/>
                      <a:gd name="T40" fmla="*/ 2147483647 w 96"/>
                      <a:gd name="T41" fmla="*/ 0 h 50"/>
                      <a:gd name="T42" fmla="*/ 2147483647 w 96"/>
                      <a:gd name="T43" fmla="*/ 0 h 50"/>
                      <a:gd name="T44" fmla="*/ 2147483647 w 96"/>
                      <a:gd name="T45" fmla="*/ 0 h 50"/>
                      <a:gd name="T46" fmla="*/ 2147483647 w 96"/>
                      <a:gd name="T47" fmla="*/ 2147483647 h 50"/>
                      <a:gd name="T48" fmla="*/ 2147483647 w 96"/>
                      <a:gd name="T49" fmla="*/ 2147483647 h 50"/>
                      <a:gd name="T50" fmla="*/ 2147483647 w 96"/>
                      <a:gd name="T51" fmla="*/ 2147483647 h 50"/>
                      <a:gd name="T52" fmla="*/ 2147483647 w 96"/>
                      <a:gd name="T53" fmla="*/ 2147483647 h 50"/>
                      <a:gd name="T54" fmla="*/ 2147483647 w 96"/>
                      <a:gd name="T55" fmla="*/ 2147483647 h 50"/>
                      <a:gd name="T56" fmla="*/ 2147483647 w 96"/>
                      <a:gd name="T57" fmla="*/ 2147483647 h 50"/>
                      <a:gd name="T58" fmla="*/ 2147483647 w 96"/>
                      <a:gd name="T59" fmla="*/ 2147483647 h 50"/>
                      <a:gd name="T60" fmla="*/ 2147483647 w 96"/>
                      <a:gd name="T61" fmla="*/ 2147483647 h 50"/>
                      <a:gd name="T62" fmla="*/ 2147483647 w 96"/>
                      <a:gd name="T63" fmla="*/ 2147483647 h 50"/>
                      <a:gd name="T64" fmla="*/ 2147483647 w 96"/>
                      <a:gd name="T65" fmla="*/ 2147483647 h 50"/>
                      <a:gd name="T66" fmla="*/ 2147483647 w 96"/>
                      <a:gd name="T67" fmla="*/ 2147483647 h 50"/>
                      <a:gd name="T68" fmla="*/ 2147483647 w 96"/>
                      <a:gd name="T69" fmla="*/ 2147483647 h 50"/>
                      <a:gd name="T70" fmla="*/ 2147483647 w 96"/>
                      <a:gd name="T71" fmla="*/ 2147483647 h 50"/>
                      <a:gd name="T72" fmla="*/ 2147483647 w 96"/>
                      <a:gd name="T73" fmla="*/ 2147483647 h 50"/>
                      <a:gd name="T74" fmla="*/ 2147483647 w 96"/>
                      <a:gd name="T75" fmla="*/ 2147483647 h 50"/>
                      <a:gd name="T76" fmla="*/ 2147483647 w 96"/>
                      <a:gd name="T77" fmla="*/ 2147483647 h 5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50"/>
                      <a:gd name="T119" fmla="*/ 96 w 96"/>
                      <a:gd name="T120" fmla="*/ 50 h 5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50">
                        <a:moveTo>
                          <a:pt x="58" y="46"/>
                        </a:moveTo>
                        <a:lnTo>
                          <a:pt x="56" y="44"/>
                        </a:lnTo>
                        <a:lnTo>
                          <a:pt x="54" y="42"/>
                        </a:lnTo>
                        <a:lnTo>
                          <a:pt x="44" y="46"/>
                        </a:lnTo>
                        <a:lnTo>
                          <a:pt x="38" y="48"/>
                        </a:lnTo>
                        <a:lnTo>
                          <a:pt x="30" y="50"/>
                        </a:lnTo>
                        <a:lnTo>
                          <a:pt x="26" y="50"/>
                        </a:lnTo>
                        <a:lnTo>
                          <a:pt x="22" y="48"/>
                        </a:lnTo>
                        <a:lnTo>
                          <a:pt x="16" y="44"/>
                        </a:lnTo>
                        <a:lnTo>
                          <a:pt x="8" y="38"/>
                        </a:lnTo>
                        <a:lnTo>
                          <a:pt x="0" y="32"/>
                        </a:lnTo>
                        <a:lnTo>
                          <a:pt x="2" y="30"/>
                        </a:lnTo>
                        <a:lnTo>
                          <a:pt x="6" y="22"/>
                        </a:lnTo>
                        <a:lnTo>
                          <a:pt x="8" y="16"/>
                        </a:lnTo>
                        <a:lnTo>
                          <a:pt x="14" y="10"/>
                        </a:lnTo>
                        <a:lnTo>
                          <a:pt x="20" y="14"/>
                        </a:lnTo>
                        <a:lnTo>
                          <a:pt x="28" y="16"/>
                        </a:lnTo>
                        <a:lnTo>
                          <a:pt x="44" y="10"/>
                        </a:lnTo>
                        <a:lnTo>
                          <a:pt x="54" y="6"/>
                        </a:lnTo>
                        <a:lnTo>
                          <a:pt x="58" y="2"/>
                        </a:lnTo>
                        <a:lnTo>
                          <a:pt x="60" y="0"/>
                        </a:lnTo>
                        <a:lnTo>
                          <a:pt x="64" y="0"/>
                        </a:lnTo>
                        <a:lnTo>
                          <a:pt x="72" y="0"/>
                        </a:lnTo>
                        <a:lnTo>
                          <a:pt x="80" y="2"/>
                        </a:lnTo>
                        <a:lnTo>
                          <a:pt x="84" y="2"/>
                        </a:lnTo>
                        <a:lnTo>
                          <a:pt x="86" y="4"/>
                        </a:lnTo>
                        <a:lnTo>
                          <a:pt x="90" y="6"/>
                        </a:lnTo>
                        <a:lnTo>
                          <a:pt x="96" y="8"/>
                        </a:lnTo>
                        <a:lnTo>
                          <a:pt x="94" y="14"/>
                        </a:lnTo>
                        <a:lnTo>
                          <a:pt x="90" y="16"/>
                        </a:lnTo>
                        <a:lnTo>
                          <a:pt x="86" y="18"/>
                        </a:lnTo>
                        <a:lnTo>
                          <a:pt x="82" y="22"/>
                        </a:lnTo>
                        <a:lnTo>
                          <a:pt x="82" y="30"/>
                        </a:lnTo>
                        <a:lnTo>
                          <a:pt x="80" y="36"/>
                        </a:lnTo>
                        <a:lnTo>
                          <a:pt x="78" y="38"/>
                        </a:lnTo>
                        <a:lnTo>
                          <a:pt x="74" y="42"/>
                        </a:lnTo>
                        <a:lnTo>
                          <a:pt x="68" y="42"/>
                        </a:lnTo>
                        <a:lnTo>
                          <a:pt x="62" y="42"/>
                        </a:lnTo>
                        <a:lnTo>
                          <a:pt x="58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6" name="išļïḑé">
                    <a:extLst>
                      <a:ext uri="{FF2B5EF4-FFF2-40B4-BE49-F238E27FC236}">
                        <a16:creationId xmlns="" xmlns:a16="http://schemas.microsoft.com/office/drawing/2014/main" id="{BD9629FF-C627-4B5C-B70E-D73708BF12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79469" y="2257857"/>
                    <a:ext cx="454481" cy="247988"/>
                  </a:xfrm>
                  <a:custGeom>
                    <a:avLst/>
                    <a:gdLst>
                      <a:gd name="T0" fmla="*/ 2147483647 w 260"/>
                      <a:gd name="T1" fmla="*/ 2147483647 h 148"/>
                      <a:gd name="T2" fmla="*/ 2147483647 w 260"/>
                      <a:gd name="T3" fmla="*/ 2147483647 h 148"/>
                      <a:gd name="T4" fmla="*/ 2147483647 w 260"/>
                      <a:gd name="T5" fmla="*/ 2147483647 h 148"/>
                      <a:gd name="T6" fmla="*/ 2147483647 w 260"/>
                      <a:gd name="T7" fmla="*/ 2147483647 h 148"/>
                      <a:gd name="T8" fmla="*/ 2147483647 w 260"/>
                      <a:gd name="T9" fmla="*/ 2147483647 h 148"/>
                      <a:gd name="T10" fmla="*/ 2147483647 w 260"/>
                      <a:gd name="T11" fmla="*/ 2147483647 h 148"/>
                      <a:gd name="T12" fmla="*/ 2147483647 w 260"/>
                      <a:gd name="T13" fmla="*/ 2147483647 h 148"/>
                      <a:gd name="T14" fmla="*/ 2147483647 w 260"/>
                      <a:gd name="T15" fmla="*/ 2147483647 h 148"/>
                      <a:gd name="T16" fmla="*/ 2147483647 w 260"/>
                      <a:gd name="T17" fmla="*/ 2147483647 h 148"/>
                      <a:gd name="T18" fmla="*/ 2147483647 w 260"/>
                      <a:gd name="T19" fmla="*/ 2147483647 h 148"/>
                      <a:gd name="T20" fmla="*/ 2147483647 w 260"/>
                      <a:gd name="T21" fmla="*/ 2147483647 h 148"/>
                      <a:gd name="T22" fmla="*/ 2147483647 w 260"/>
                      <a:gd name="T23" fmla="*/ 2147483647 h 148"/>
                      <a:gd name="T24" fmla="*/ 2147483647 w 260"/>
                      <a:gd name="T25" fmla="*/ 2147483647 h 148"/>
                      <a:gd name="T26" fmla="*/ 2147483647 w 260"/>
                      <a:gd name="T27" fmla="*/ 2147483647 h 148"/>
                      <a:gd name="T28" fmla="*/ 2147483647 w 260"/>
                      <a:gd name="T29" fmla="*/ 2147483647 h 148"/>
                      <a:gd name="T30" fmla="*/ 2147483647 w 260"/>
                      <a:gd name="T31" fmla="*/ 2147483647 h 148"/>
                      <a:gd name="T32" fmla="*/ 2147483647 w 260"/>
                      <a:gd name="T33" fmla="*/ 2147483647 h 148"/>
                      <a:gd name="T34" fmla="*/ 2147483647 w 260"/>
                      <a:gd name="T35" fmla="*/ 2147483647 h 148"/>
                      <a:gd name="T36" fmla="*/ 2147483647 w 260"/>
                      <a:gd name="T37" fmla="*/ 2147483647 h 148"/>
                      <a:gd name="T38" fmla="*/ 2147483647 w 260"/>
                      <a:gd name="T39" fmla="*/ 2147483647 h 148"/>
                      <a:gd name="T40" fmla="*/ 2147483647 w 260"/>
                      <a:gd name="T41" fmla="*/ 2147483647 h 148"/>
                      <a:gd name="T42" fmla="*/ 2147483647 w 260"/>
                      <a:gd name="T43" fmla="*/ 2147483647 h 148"/>
                      <a:gd name="T44" fmla="*/ 2147483647 w 260"/>
                      <a:gd name="T45" fmla="*/ 2147483647 h 148"/>
                      <a:gd name="T46" fmla="*/ 2147483647 w 260"/>
                      <a:gd name="T47" fmla="*/ 2147483647 h 148"/>
                      <a:gd name="T48" fmla="*/ 2147483647 w 260"/>
                      <a:gd name="T49" fmla="*/ 2147483647 h 148"/>
                      <a:gd name="T50" fmla="*/ 2147483647 w 260"/>
                      <a:gd name="T51" fmla="*/ 2147483647 h 148"/>
                      <a:gd name="T52" fmla="*/ 2147483647 w 260"/>
                      <a:gd name="T53" fmla="*/ 2147483647 h 148"/>
                      <a:gd name="T54" fmla="*/ 2147483647 w 260"/>
                      <a:gd name="T55" fmla="*/ 2147483647 h 148"/>
                      <a:gd name="T56" fmla="*/ 2147483647 w 260"/>
                      <a:gd name="T57" fmla="*/ 2147483647 h 148"/>
                      <a:gd name="T58" fmla="*/ 2147483647 w 260"/>
                      <a:gd name="T59" fmla="*/ 2147483647 h 148"/>
                      <a:gd name="T60" fmla="*/ 2147483647 w 260"/>
                      <a:gd name="T61" fmla="*/ 2147483647 h 148"/>
                      <a:gd name="T62" fmla="*/ 2147483647 w 260"/>
                      <a:gd name="T63" fmla="*/ 2147483647 h 148"/>
                      <a:gd name="T64" fmla="*/ 2147483647 w 260"/>
                      <a:gd name="T65" fmla="*/ 2147483647 h 148"/>
                      <a:gd name="T66" fmla="*/ 2147483647 w 260"/>
                      <a:gd name="T67" fmla="*/ 2147483647 h 148"/>
                      <a:gd name="T68" fmla="*/ 2147483647 w 260"/>
                      <a:gd name="T69" fmla="*/ 2147483647 h 148"/>
                      <a:gd name="T70" fmla="*/ 2147483647 w 260"/>
                      <a:gd name="T71" fmla="*/ 2147483647 h 148"/>
                      <a:gd name="T72" fmla="*/ 2147483647 w 260"/>
                      <a:gd name="T73" fmla="*/ 2147483647 h 148"/>
                      <a:gd name="T74" fmla="*/ 2147483647 w 260"/>
                      <a:gd name="T75" fmla="*/ 2147483647 h 148"/>
                      <a:gd name="T76" fmla="*/ 2147483647 w 260"/>
                      <a:gd name="T77" fmla="*/ 2147483647 h 148"/>
                      <a:gd name="T78" fmla="*/ 2147483647 w 260"/>
                      <a:gd name="T79" fmla="*/ 2147483647 h 148"/>
                      <a:gd name="T80" fmla="*/ 2147483647 w 260"/>
                      <a:gd name="T81" fmla="*/ 2147483647 h 148"/>
                      <a:gd name="T82" fmla="*/ 2147483647 w 260"/>
                      <a:gd name="T83" fmla="*/ 2147483647 h 148"/>
                      <a:gd name="T84" fmla="*/ 2147483647 w 260"/>
                      <a:gd name="T85" fmla="*/ 2147483647 h 148"/>
                      <a:gd name="T86" fmla="*/ 2147483647 w 260"/>
                      <a:gd name="T87" fmla="*/ 2147483647 h 148"/>
                      <a:gd name="T88" fmla="*/ 2147483647 w 260"/>
                      <a:gd name="T89" fmla="*/ 2147483647 h 148"/>
                      <a:gd name="T90" fmla="*/ 2147483647 w 260"/>
                      <a:gd name="T91" fmla="*/ 2147483647 h 148"/>
                      <a:gd name="T92" fmla="*/ 2147483647 w 260"/>
                      <a:gd name="T93" fmla="*/ 2147483647 h 148"/>
                      <a:gd name="T94" fmla="*/ 2147483647 w 260"/>
                      <a:gd name="T95" fmla="*/ 2147483647 h 148"/>
                      <a:gd name="T96" fmla="*/ 2147483647 w 260"/>
                      <a:gd name="T97" fmla="*/ 2147483647 h 14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260"/>
                      <a:gd name="T148" fmla="*/ 0 h 148"/>
                      <a:gd name="T149" fmla="*/ 260 w 260"/>
                      <a:gd name="T150" fmla="*/ 148 h 14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260" h="148">
                        <a:moveTo>
                          <a:pt x="66" y="82"/>
                        </a:moveTo>
                        <a:lnTo>
                          <a:pt x="60" y="84"/>
                        </a:lnTo>
                        <a:lnTo>
                          <a:pt x="54" y="88"/>
                        </a:lnTo>
                        <a:lnTo>
                          <a:pt x="44" y="90"/>
                        </a:lnTo>
                        <a:lnTo>
                          <a:pt x="36" y="90"/>
                        </a:lnTo>
                        <a:lnTo>
                          <a:pt x="26" y="88"/>
                        </a:lnTo>
                        <a:lnTo>
                          <a:pt x="18" y="84"/>
                        </a:lnTo>
                        <a:lnTo>
                          <a:pt x="12" y="84"/>
                        </a:lnTo>
                        <a:lnTo>
                          <a:pt x="6" y="82"/>
                        </a:lnTo>
                        <a:lnTo>
                          <a:pt x="2" y="80"/>
                        </a:lnTo>
                        <a:lnTo>
                          <a:pt x="0" y="78"/>
                        </a:lnTo>
                        <a:lnTo>
                          <a:pt x="2" y="66"/>
                        </a:lnTo>
                        <a:lnTo>
                          <a:pt x="2" y="62"/>
                        </a:lnTo>
                        <a:lnTo>
                          <a:pt x="12" y="52"/>
                        </a:lnTo>
                        <a:lnTo>
                          <a:pt x="16" y="44"/>
                        </a:lnTo>
                        <a:lnTo>
                          <a:pt x="22" y="38"/>
                        </a:lnTo>
                        <a:lnTo>
                          <a:pt x="16" y="30"/>
                        </a:lnTo>
                        <a:lnTo>
                          <a:pt x="8" y="20"/>
                        </a:lnTo>
                        <a:lnTo>
                          <a:pt x="6" y="14"/>
                        </a:lnTo>
                        <a:lnTo>
                          <a:pt x="24" y="10"/>
                        </a:lnTo>
                        <a:lnTo>
                          <a:pt x="46" y="10"/>
                        </a:lnTo>
                        <a:lnTo>
                          <a:pt x="64" y="10"/>
                        </a:lnTo>
                        <a:lnTo>
                          <a:pt x="80" y="16"/>
                        </a:lnTo>
                        <a:lnTo>
                          <a:pt x="96" y="14"/>
                        </a:lnTo>
                        <a:lnTo>
                          <a:pt x="112" y="16"/>
                        </a:lnTo>
                        <a:lnTo>
                          <a:pt x="116" y="8"/>
                        </a:lnTo>
                        <a:lnTo>
                          <a:pt x="128" y="6"/>
                        </a:lnTo>
                        <a:lnTo>
                          <a:pt x="138" y="6"/>
                        </a:lnTo>
                        <a:lnTo>
                          <a:pt x="156" y="0"/>
                        </a:lnTo>
                        <a:lnTo>
                          <a:pt x="166" y="8"/>
                        </a:lnTo>
                        <a:lnTo>
                          <a:pt x="166" y="14"/>
                        </a:lnTo>
                        <a:lnTo>
                          <a:pt x="168" y="22"/>
                        </a:lnTo>
                        <a:lnTo>
                          <a:pt x="184" y="24"/>
                        </a:lnTo>
                        <a:lnTo>
                          <a:pt x="186" y="30"/>
                        </a:lnTo>
                        <a:lnTo>
                          <a:pt x="188" y="36"/>
                        </a:lnTo>
                        <a:lnTo>
                          <a:pt x="198" y="36"/>
                        </a:lnTo>
                        <a:lnTo>
                          <a:pt x="202" y="40"/>
                        </a:lnTo>
                        <a:lnTo>
                          <a:pt x="216" y="36"/>
                        </a:lnTo>
                        <a:lnTo>
                          <a:pt x="222" y="44"/>
                        </a:lnTo>
                        <a:lnTo>
                          <a:pt x="234" y="48"/>
                        </a:lnTo>
                        <a:lnTo>
                          <a:pt x="248" y="50"/>
                        </a:lnTo>
                        <a:lnTo>
                          <a:pt x="260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58" y="72"/>
                        </a:lnTo>
                        <a:lnTo>
                          <a:pt x="260" y="78"/>
                        </a:lnTo>
                        <a:lnTo>
                          <a:pt x="260" y="84"/>
                        </a:lnTo>
                        <a:lnTo>
                          <a:pt x="244" y="84"/>
                        </a:lnTo>
                        <a:lnTo>
                          <a:pt x="240" y="88"/>
                        </a:lnTo>
                        <a:lnTo>
                          <a:pt x="236" y="92"/>
                        </a:lnTo>
                        <a:lnTo>
                          <a:pt x="236" y="100"/>
                        </a:lnTo>
                        <a:lnTo>
                          <a:pt x="226" y="100"/>
                        </a:lnTo>
                        <a:lnTo>
                          <a:pt x="216" y="100"/>
                        </a:lnTo>
                        <a:lnTo>
                          <a:pt x="208" y="106"/>
                        </a:lnTo>
                        <a:lnTo>
                          <a:pt x="204" y="108"/>
                        </a:lnTo>
                        <a:lnTo>
                          <a:pt x="190" y="112"/>
                        </a:lnTo>
                        <a:lnTo>
                          <a:pt x="182" y="116"/>
                        </a:lnTo>
                        <a:lnTo>
                          <a:pt x="184" y="118"/>
                        </a:lnTo>
                        <a:lnTo>
                          <a:pt x="186" y="122"/>
                        </a:lnTo>
                        <a:lnTo>
                          <a:pt x="194" y="128"/>
                        </a:lnTo>
                        <a:lnTo>
                          <a:pt x="204" y="130"/>
                        </a:lnTo>
                        <a:lnTo>
                          <a:pt x="212" y="138"/>
                        </a:lnTo>
                        <a:lnTo>
                          <a:pt x="204" y="138"/>
                        </a:lnTo>
                        <a:lnTo>
                          <a:pt x="200" y="140"/>
                        </a:lnTo>
                        <a:lnTo>
                          <a:pt x="192" y="144"/>
                        </a:lnTo>
                        <a:lnTo>
                          <a:pt x="186" y="146"/>
                        </a:lnTo>
                        <a:lnTo>
                          <a:pt x="176" y="148"/>
                        </a:lnTo>
                        <a:lnTo>
                          <a:pt x="174" y="138"/>
                        </a:lnTo>
                        <a:lnTo>
                          <a:pt x="170" y="134"/>
                        </a:lnTo>
                        <a:lnTo>
                          <a:pt x="160" y="128"/>
                        </a:lnTo>
                        <a:lnTo>
                          <a:pt x="166" y="120"/>
                        </a:lnTo>
                        <a:lnTo>
                          <a:pt x="172" y="118"/>
                        </a:lnTo>
                        <a:lnTo>
                          <a:pt x="164" y="118"/>
                        </a:lnTo>
                        <a:lnTo>
                          <a:pt x="160" y="118"/>
                        </a:lnTo>
                        <a:lnTo>
                          <a:pt x="152" y="116"/>
                        </a:lnTo>
                        <a:lnTo>
                          <a:pt x="146" y="114"/>
                        </a:lnTo>
                        <a:lnTo>
                          <a:pt x="144" y="112"/>
                        </a:lnTo>
                        <a:lnTo>
                          <a:pt x="140" y="108"/>
                        </a:lnTo>
                        <a:lnTo>
                          <a:pt x="132" y="108"/>
                        </a:lnTo>
                        <a:lnTo>
                          <a:pt x="130" y="112"/>
                        </a:lnTo>
                        <a:lnTo>
                          <a:pt x="128" y="116"/>
                        </a:lnTo>
                        <a:lnTo>
                          <a:pt x="124" y="120"/>
                        </a:lnTo>
                        <a:lnTo>
                          <a:pt x="118" y="126"/>
                        </a:lnTo>
                        <a:lnTo>
                          <a:pt x="114" y="128"/>
                        </a:lnTo>
                        <a:lnTo>
                          <a:pt x="110" y="126"/>
                        </a:lnTo>
                        <a:lnTo>
                          <a:pt x="102" y="128"/>
                        </a:lnTo>
                        <a:lnTo>
                          <a:pt x="94" y="132"/>
                        </a:lnTo>
                        <a:lnTo>
                          <a:pt x="92" y="124"/>
                        </a:lnTo>
                        <a:lnTo>
                          <a:pt x="100" y="118"/>
                        </a:lnTo>
                        <a:lnTo>
                          <a:pt x="100" y="108"/>
                        </a:lnTo>
                        <a:lnTo>
                          <a:pt x="106" y="108"/>
                        </a:lnTo>
                        <a:lnTo>
                          <a:pt x="116" y="110"/>
                        </a:lnTo>
                        <a:lnTo>
                          <a:pt x="110" y="98"/>
                        </a:lnTo>
                        <a:lnTo>
                          <a:pt x="106" y="92"/>
                        </a:lnTo>
                        <a:lnTo>
                          <a:pt x="98" y="80"/>
                        </a:lnTo>
                        <a:lnTo>
                          <a:pt x="90" y="76"/>
                        </a:lnTo>
                        <a:lnTo>
                          <a:pt x="82" y="74"/>
                        </a:lnTo>
                        <a:lnTo>
                          <a:pt x="74" y="78"/>
                        </a:lnTo>
                        <a:lnTo>
                          <a:pt x="66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7" name="îṩľiḑé">
                    <a:extLst>
                      <a:ext uri="{FF2B5EF4-FFF2-40B4-BE49-F238E27FC236}">
                        <a16:creationId xmlns="" xmlns:a16="http://schemas.microsoft.com/office/drawing/2014/main" id="{583A4727-5B47-4625-8F00-9997B9B8E5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0486" y="2148575"/>
                    <a:ext cx="231372" cy="135904"/>
                  </a:xfrm>
                  <a:custGeom>
                    <a:avLst/>
                    <a:gdLst>
                      <a:gd name="T0" fmla="*/ 2147483647 w 132"/>
                      <a:gd name="T1" fmla="*/ 2147483647 h 82"/>
                      <a:gd name="T2" fmla="*/ 2147483647 w 132"/>
                      <a:gd name="T3" fmla="*/ 2147483647 h 82"/>
                      <a:gd name="T4" fmla="*/ 2147483647 w 132"/>
                      <a:gd name="T5" fmla="*/ 2147483647 h 82"/>
                      <a:gd name="T6" fmla="*/ 2147483647 w 132"/>
                      <a:gd name="T7" fmla="*/ 2147483647 h 82"/>
                      <a:gd name="T8" fmla="*/ 2147483647 w 132"/>
                      <a:gd name="T9" fmla="*/ 2147483647 h 82"/>
                      <a:gd name="T10" fmla="*/ 2147483647 w 132"/>
                      <a:gd name="T11" fmla="*/ 2147483647 h 82"/>
                      <a:gd name="T12" fmla="*/ 2147483647 w 132"/>
                      <a:gd name="T13" fmla="*/ 2147483647 h 82"/>
                      <a:gd name="T14" fmla="*/ 2147483647 w 132"/>
                      <a:gd name="T15" fmla="*/ 2147483647 h 82"/>
                      <a:gd name="T16" fmla="*/ 2147483647 w 132"/>
                      <a:gd name="T17" fmla="*/ 2147483647 h 82"/>
                      <a:gd name="T18" fmla="*/ 2147483647 w 132"/>
                      <a:gd name="T19" fmla="*/ 2147483647 h 82"/>
                      <a:gd name="T20" fmla="*/ 2147483647 w 132"/>
                      <a:gd name="T21" fmla="*/ 2147483647 h 82"/>
                      <a:gd name="T22" fmla="*/ 2147483647 w 132"/>
                      <a:gd name="T23" fmla="*/ 2147483647 h 82"/>
                      <a:gd name="T24" fmla="*/ 2147483647 w 132"/>
                      <a:gd name="T25" fmla="*/ 2147483647 h 82"/>
                      <a:gd name="T26" fmla="*/ 0 w 132"/>
                      <a:gd name="T27" fmla="*/ 2147483647 h 82"/>
                      <a:gd name="T28" fmla="*/ 0 w 132"/>
                      <a:gd name="T29" fmla="*/ 2147483647 h 82"/>
                      <a:gd name="T30" fmla="*/ 2147483647 w 132"/>
                      <a:gd name="T31" fmla="*/ 2147483647 h 82"/>
                      <a:gd name="T32" fmla="*/ 2147483647 w 132"/>
                      <a:gd name="T33" fmla="*/ 2147483647 h 82"/>
                      <a:gd name="T34" fmla="*/ 2147483647 w 132"/>
                      <a:gd name="T35" fmla="*/ 2147483647 h 82"/>
                      <a:gd name="T36" fmla="*/ 2147483647 w 132"/>
                      <a:gd name="T37" fmla="*/ 2147483647 h 82"/>
                      <a:gd name="T38" fmla="*/ 2147483647 w 132"/>
                      <a:gd name="T39" fmla="*/ 2147483647 h 82"/>
                      <a:gd name="T40" fmla="*/ 2147483647 w 132"/>
                      <a:gd name="T41" fmla="*/ 2147483647 h 82"/>
                      <a:gd name="T42" fmla="*/ 2147483647 w 132"/>
                      <a:gd name="T43" fmla="*/ 2147483647 h 82"/>
                      <a:gd name="T44" fmla="*/ 2147483647 w 132"/>
                      <a:gd name="T45" fmla="*/ 2147483647 h 82"/>
                      <a:gd name="T46" fmla="*/ 2147483647 w 132"/>
                      <a:gd name="T47" fmla="*/ 2147483647 h 82"/>
                      <a:gd name="T48" fmla="*/ 2147483647 w 132"/>
                      <a:gd name="T49" fmla="*/ 2147483647 h 82"/>
                      <a:gd name="T50" fmla="*/ 2147483647 w 132"/>
                      <a:gd name="T51" fmla="*/ 2147483647 h 82"/>
                      <a:gd name="T52" fmla="*/ 2147483647 w 132"/>
                      <a:gd name="T53" fmla="*/ 2147483647 h 82"/>
                      <a:gd name="T54" fmla="*/ 2147483647 w 132"/>
                      <a:gd name="T55" fmla="*/ 2147483647 h 82"/>
                      <a:gd name="T56" fmla="*/ 2147483647 w 132"/>
                      <a:gd name="T57" fmla="*/ 0 h 82"/>
                      <a:gd name="T58" fmla="*/ 2147483647 w 132"/>
                      <a:gd name="T59" fmla="*/ 2147483647 h 82"/>
                      <a:gd name="T60" fmla="*/ 2147483647 w 132"/>
                      <a:gd name="T61" fmla="*/ 2147483647 h 82"/>
                      <a:gd name="T62" fmla="*/ 2147483647 w 132"/>
                      <a:gd name="T63" fmla="*/ 2147483647 h 82"/>
                      <a:gd name="T64" fmla="*/ 2147483647 w 132"/>
                      <a:gd name="T65" fmla="*/ 2147483647 h 82"/>
                      <a:gd name="T66" fmla="*/ 2147483647 w 132"/>
                      <a:gd name="T67" fmla="*/ 2147483647 h 82"/>
                      <a:gd name="T68" fmla="*/ 2147483647 w 132"/>
                      <a:gd name="T69" fmla="*/ 2147483647 h 82"/>
                      <a:gd name="T70" fmla="*/ 2147483647 w 132"/>
                      <a:gd name="T71" fmla="*/ 2147483647 h 82"/>
                      <a:gd name="T72" fmla="*/ 2147483647 w 132"/>
                      <a:gd name="T73" fmla="*/ 2147483647 h 82"/>
                      <a:gd name="T74" fmla="*/ 2147483647 w 132"/>
                      <a:gd name="T75" fmla="*/ 2147483647 h 82"/>
                      <a:gd name="T76" fmla="*/ 2147483647 w 132"/>
                      <a:gd name="T77" fmla="*/ 2147483647 h 82"/>
                      <a:gd name="T78" fmla="*/ 2147483647 w 132"/>
                      <a:gd name="T79" fmla="*/ 2147483647 h 82"/>
                      <a:gd name="T80" fmla="*/ 2147483647 w 132"/>
                      <a:gd name="T81" fmla="*/ 2147483647 h 82"/>
                      <a:gd name="T82" fmla="*/ 2147483647 w 132"/>
                      <a:gd name="T83" fmla="*/ 2147483647 h 82"/>
                      <a:gd name="T84" fmla="*/ 2147483647 w 132"/>
                      <a:gd name="T85" fmla="*/ 2147483647 h 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32"/>
                      <a:gd name="T130" fmla="*/ 0 h 82"/>
                      <a:gd name="T131" fmla="*/ 132 w 132"/>
                      <a:gd name="T132" fmla="*/ 82 h 8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32" h="82">
                        <a:moveTo>
                          <a:pt x="122" y="72"/>
                        </a:moveTo>
                        <a:lnTo>
                          <a:pt x="110" y="74"/>
                        </a:lnTo>
                        <a:lnTo>
                          <a:pt x="106" y="82"/>
                        </a:lnTo>
                        <a:lnTo>
                          <a:pt x="98" y="82"/>
                        </a:lnTo>
                        <a:lnTo>
                          <a:pt x="90" y="80"/>
                        </a:lnTo>
                        <a:lnTo>
                          <a:pt x="80" y="82"/>
                        </a:lnTo>
                        <a:lnTo>
                          <a:pt x="74" y="82"/>
                        </a:lnTo>
                        <a:lnTo>
                          <a:pt x="62" y="78"/>
                        </a:lnTo>
                        <a:lnTo>
                          <a:pt x="58" y="76"/>
                        </a:lnTo>
                        <a:lnTo>
                          <a:pt x="40" y="76"/>
                        </a:lnTo>
                        <a:lnTo>
                          <a:pt x="30" y="76"/>
                        </a:lnTo>
                        <a:lnTo>
                          <a:pt x="22" y="76"/>
                        </a:lnTo>
                        <a:lnTo>
                          <a:pt x="16" y="78"/>
                        </a:lnTo>
                        <a:lnTo>
                          <a:pt x="0" y="80"/>
                        </a:lnTo>
                        <a:lnTo>
                          <a:pt x="0" y="76"/>
                        </a:lnTo>
                        <a:lnTo>
                          <a:pt x="10" y="70"/>
                        </a:lnTo>
                        <a:lnTo>
                          <a:pt x="6" y="64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12" y="46"/>
                        </a:lnTo>
                        <a:lnTo>
                          <a:pt x="18" y="34"/>
                        </a:lnTo>
                        <a:lnTo>
                          <a:pt x="26" y="24"/>
                        </a:lnTo>
                        <a:lnTo>
                          <a:pt x="26" y="18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6" y="14"/>
                        </a:lnTo>
                        <a:lnTo>
                          <a:pt x="48" y="6"/>
                        </a:lnTo>
                        <a:lnTo>
                          <a:pt x="60" y="4"/>
                        </a:lnTo>
                        <a:lnTo>
                          <a:pt x="68" y="0"/>
                        </a:lnTo>
                        <a:lnTo>
                          <a:pt x="76" y="4"/>
                        </a:lnTo>
                        <a:lnTo>
                          <a:pt x="98" y="4"/>
                        </a:lnTo>
                        <a:lnTo>
                          <a:pt x="106" y="16"/>
                        </a:lnTo>
                        <a:lnTo>
                          <a:pt x="106" y="24"/>
                        </a:lnTo>
                        <a:lnTo>
                          <a:pt x="112" y="28"/>
                        </a:lnTo>
                        <a:lnTo>
                          <a:pt x="116" y="34"/>
                        </a:lnTo>
                        <a:lnTo>
                          <a:pt x="120" y="40"/>
                        </a:lnTo>
                        <a:lnTo>
                          <a:pt x="122" y="42"/>
                        </a:lnTo>
                        <a:lnTo>
                          <a:pt x="130" y="44"/>
                        </a:lnTo>
                        <a:lnTo>
                          <a:pt x="132" y="50"/>
                        </a:lnTo>
                        <a:lnTo>
                          <a:pt x="126" y="52"/>
                        </a:lnTo>
                        <a:lnTo>
                          <a:pt x="114" y="54"/>
                        </a:lnTo>
                        <a:lnTo>
                          <a:pt x="118" y="62"/>
                        </a:lnTo>
                        <a:lnTo>
                          <a:pt x="122" y="7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8" name="îŝliḓe">
                    <a:extLst>
                      <a:ext uri="{FF2B5EF4-FFF2-40B4-BE49-F238E27FC236}">
                        <a16:creationId xmlns="" xmlns:a16="http://schemas.microsoft.com/office/drawing/2014/main" id="{AC6DC557-6DEA-4DF6-80D5-BBB21E4DAE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66001" y="2437193"/>
                    <a:ext cx="85388" cy="61646"/>
                  </a:xfrm>
                  <a:custGeom>
                    <a:avLst/>
                    <a:gdLst>
                      <a:gd name="T0" fmla="*/ 0 w 49"/>
                      <a:gd name="T1" fmla="*/ 2147483647 h 36"/>
                      <a:gd name="T2" fmla="*/ 2147483647 w 49"/>
                      <a:gd name="T3" fmla="*/ 2147483647 h 36"/>
                      <a:gd name="T4" fmla="*/ 2147483647 w 49"/>
                      <a:gd name="T5" fmla="*/ 2147483647 h 36"/>
                      <a:gd name="T6" fmla="*/ 2147483647 w 49"/>
                      <a:gd name="T7" fmla="*/ 2147483647 h 36"/>
                      <a:gd name="T8" fmla="*/ 2147483647 w 49"/>
                      <a:gd name="T9" fmla="*/ 0 h 36"/>
                      <a:gd name="T10" fmla="*/ 2147483647 w 49"/>
                      <a:gd name="T11" fmla="*/ 2147483647 h 36"/>
                      <a:gd name="T12" fmla="*/ 2147483647 w 49"/>
                      <a:gd name="T13" fmla="*/ 2147483647 h 36"/>
                      <a:gd name="T14" fmla="*/ 2147483647 w 49"/>
                      <a:gd name="T15" fmla="*/ 2147483647 h 36"/>
                      <a:gd name="T16" fmla="*/ 2147483647 w 49"/>
                      <a:gd name="T17" fmla="*/ 2147483647 h 36"/>
                      <a:gd name="T18" fmla="*/ 2147483647 w 49"/>
                      <a:gd name="T19" fmla="*/ 2147483647 h 36"/>
                      <a:gd name="T20" fmla="*/ 2147483647 w 49"/>
                      <a:gd name="T21" fmla="*/ 2147483647 h 36"/>
                      <a:gd name="T22" fmla="*/ 2147483647 w 49"/>
                      <a:gd name="T23" fmla="*/ 2147483647 h 36"/>
                      <a:gd name="T24" fmla="*/ 2147483647 w 49"/>
                      <a:gd name="T25" fmla="*/ 2147483647 h 36"/>
                      <a:gd name="T26" fmla="*/ 2147483647 w 49"/>
                      <a:gd name="T27" fmla="*/ 2147483647 h 36"/>
                      <a:gd name="T28" fmla="*/ 2147483647 w 49"/>
                      <a:gd name="T29" fmla="*/ 2147483647 h 36"/>
                      <a:gd name="T30" fmla="*/ 0 w 49"/>
                      <a:gd name="T31" fmla="*/ 2147483647 h 36"/>
                      <a:gd name="T32" fmla="*/ 0 w 49"/>
                      <a:gd name="T33" fmla="*/ 2147483647 h 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49"/>
                      <a:gd name="T52" fmla="*/ 0 h 36"/>
                      <a:gd name="T53" fmla="*/ 49 w 49"/>
                      <a:gd name="T54" fmla="*/ 36 h 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49" h="36">
                        <a:moveTo>
                          <a:pt x="0" y="4"/>
                        </a:moveTo>
                        <a:lnTo>
                          <a:pt x="13" y="6"/>
                        </a:lnTo>
                        <a:lnTo>
                          <a:pt x="21" y="4"/>
                        </a:lnTo>
                        <a:lnTo>
                          <a:pt x="25" y="2"/>
                        </a:lnTo>
                        <a:lnTo>
                          <a:pt x="39" y="0"/>
                        </a:lnTo>
                        <a:lnTo>
                          <a:pt x="49" y="6"/>
                        </a:lnTo>
                        <a:lnTo>
                          <a:pt x="35" y="10"/>
                        </a:lnTo>
                        <a:lnTo>
                          <a:pt x="33" y="16"/>
                        </a:lnTo>
                        <a:lnTo>
                          <a:pt x="29" y="24"/>
                        </a:lnTo>
                        <a:lnTo>
                          <a:pt x="21" y="24"/>
                        </a:lnTo>
                        <a:lnTo>
                          <a:pt x="17" y="28"/>
                        </a:lnTo>
                        <a:lnTo>
                          <a:pt x="15" y="36"/>
                        </a:lnTo>
                        <a:lnTo>
                          <a:pt x="11" y="32"/>
                        </a:lnTo>
                        <a:lnTo>
                          <a:pt x="7" y="26"/>
                        </a:lnTo>
                        <a:lnTo>
                          <a:pt x="4" y="18"/>
                        </a:lnTo>
                        <a:lnTo>
                          <a:pt x="0" y="1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89" name="ïṧ1îďè">
                    <a:extLst>
                      <a:ext uri="{FF2B5EF4-FFF2-40B4-BE49-F238E27FC236}">
                        <a16:creationId xmlns="" xmlns:a16="http://schemas.microsoft.com/office/drawing/2014/main" id="{B8A88743-B2AB-4E1F-B8DE-C4E886F5A6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58811" y="2574496"/>
                    <a:ext cx="61975" cy="39230"/>
                  </a:xfrm>
                  <a:custGeom>
                    <a:avLst/>
                    <a:gdLst>
                      <a:gd name="T0" fmla="*/ 2147483647 w 36"/>
                      <a:gd name="T1" fmla="*/ 0 h 24"/>
                      <a:gd name="T2" fmla="*/ 2147483647 w 36"/>
                      <a:gd name="T3" fmla="*/ 2147483647 h 24"/>
                      <a:gd name="T4" fmla="*/ 2147483647 w 36"/>
                      <a:gd name="T5" fmla="*/ 2147483647 h 24"/>
                      <a:gd name="T6" fmla="*/ 2147483647 w 36"/>
                      <a:gd name="T7" fmla="*/ 2147483647 h 24"/>
                      <a:gd name="T8" fmla="*/ 2147483647 w 36"/>
                      <a:gd name="T9" fmla="*/ 2147483647 h 24"/>
                      <a:gd name="T10" fmla="*/ 2147483647 w 36"/>
                      <a:gd name="T11" fmla="*/ 2147483647 h 24"/>
                      <a:gd name="T12" fmla="*/ 2147483647 w 36"/>
                      <a:gd name="T13" fmla="*/ 2147483647 h 24"/>
                      <a:gd name="T14" fmla="*/ 0 w 36"/>
                      <a:gd name="T15" fmla="*/ 2147483647 h 24"/>
                      <a:gd name="T16" fmla="*/ 0 w 36"/>
                      <a:gd name="T17" fmla="*/ 2147483647 h 24"/>
                      <a:gd name="T18" fmla="*/ 2147483647 w 36"/>
                      <a:gd name="T19" fmla="*/ 2147483647 h 24"/>
                      <a:gd name="T20" fmla="*/ 2147483647 w 36"/>
                      <a:gd name="T21" fmla="*/ 0 h 24"/>
                      <a:gd name="T22" fmla="*/ 2147483647 w 36"/>
                      <a:gd name="T23" fmla="*/ 0 h 2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6"/>
                      <a:gd name="T37" fmla="*/ 0 h 24"/>
                      <a:gd name="T38" fmla="*/ 36 w 36"/>
                      <a:gd name="T39" fmla="*/ 24 h 2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6" h="24">
                        <a:moveTo>
                          <a:pt x="26" y="0"/>
                        </a:moveTo>
                        <a:lnTo>
                          <a:pt x="36" y="4"/>
                        </a:lnTo>
                        <a:lnTo>
                          <a:pt x="36" y="16"/>
                        </a:lnTo>
                        <a:lnTo>
                          <a:pt x="30" y="20"/>
                        </a:lnTo>
                        <a:lnTo>
                          <a:pt x="10" y="24"/>
                        </a:lnTo>
                        <a:lnTo>
                          <a:pt x="6" y="22"/>
                        </a:lnTo>
                        <a:lnTo>
                          <a:pt x="4" y="22"/>
                        </a:lnTo>
                        <a:lnTo>
                          <a:pt x="0" y="16"/>
                        </a:lnTo>
                        <a:lnTo>
                          <a:pt x="0" y="2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0" name="ïSľiḓé">
                    <a:extLst>
                      <a:ext uri="{FF2B5EF4-FFF2-40B4-BE49-F238E27FC236}">
                        <a16:creationId xmlns="" xmlns:a16="http://schemas.microsoft.com/office/drawing/2014/main" id="{E9E3EE67-5253-4668-9D79-4940B16AA54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4021" y="2395161"/>
                    <a:ext cx="247898" cy="133100"/>
                  </a:xfrm>
                  <a:custGeom>
                    <a:avLst/>
                    <a:gdLst>
                      <a:gd name="T0" fmla="*/ 2147483647 w 142"/>
                      <a:gd name="T1" fmla="*/ 2147483647 h 80"/>
                      <a:gd name="T2" fmla="*/ 2147483647 w 142"/>
                      <a:gd name="T3" fmla="*/ 2147483647 h 80"/>
                      <a:gd name="T4" fmla="*/ 2147483647 w 142"/>
                      <a:gd name="T5" fmla="*/ 2147483647 h 80"/>
                      <a:gd name="T6" fmla="*/ 2147483647 w 142"/>
                      <a:gd name="T7" fmla="*/ 2147483647 h 80"/>
                      <a:gd name="T8" fmla="*/ 2147483647 w 142"/>
                      <a:gd name="T9" fmla="*/ 2147483647 h 80"/>
                      <a:gd name="T10" fmla="*/ 2147483647 w 142"/>
                      <a:gd name="T11" fmla="*/ 2147483647 h 80"/>
                      <a:gd name="T12" fmla="*/ 2147483647 w 142"/>
                      <a:gd name="T13" fmla="*/ 2147483647 h 80"/>
                      <a:gd name="T14" fmla="*/ 2147483647 w 142"/>
                      <a:gd name="T15" fmla="*/ 2147483647 h 80"/>
                      <a:gd name="T16" fmla="*/ 2147483647 w 142"/>
                      <a:gd name="T17" fmla="*/ 2147483647 h 80"/>
                      <a:gd name="T18" fmla="*/ 2147483647 w 142"/>
                      <a:gd name="T19" fmla="*/ 2147483647 h 80"/>
                      <a:gd name="T20" fmla="*/ 2147483647 w 142"/>
                      <a:gd name="T21" fmla="*/ 2147483647 h 80"/>
                      <a:gd name="T22" fmla="*/ 0 w 142"/>
                      <a:gd name="T23" fmla="*/ 2147483647 h 80"/>
                      <a:gd name="T24" fmla="*/ 2147483647 w 142"/>
                      <a:gd name="T25" fmla="*/ 2147483647 h 80"/>
                      <a:gd name="T26" fmla="*/ 2147483647 w 142"/>
                      <a:gd name="T27" fmla="*/ 2147483647 h 80"/>
                      <a:gd name="T28" fmla="*/ 2147483647 w 142"/>
                      <a:gd name="T29" fmla="*/ 2147483647 h 80"/>
                      <a:gd name="T30" fmla="*/ 2147483647 w 142"/>
                      <a:gd name="T31" fmla="*/ 2147483647 h 80"/>
                      <a:gd name="T32" fmla="*/ 2147483647 w 142"/>
                      <a:gd name="T33" fmla="*/ 2147483647 h 80"/>
                      <a:gd name="T34" fmla="*/ 2147483647 w 142"/>
                      <a:gd name="T35" fmla="*/ 2147483647 h 80"/>
                      <a:gd name="T36" fmla="*/ 2147483647 w 142"/>
                      <a:gd name="T37" fmla="*/ 2147483647 h 80"/>
                      <a:gd name="T38" fmla="*/ 2147483647 w 142"/>
                      <a:gd name="T39" fmla="*/ 2147483647 h 80"/>
                      <a:gd name="T40" fmla="*/ 2147483647 w 142"/>
                      <a:gd name="T41" fmla="*/ 2147483647 h 80"/>
                      <a:gd name="T42" fmla="*/ 2147483647 w 142"/>
                      <a:gd name="T43" fmla="*/ 2147483647 h 80"/>
                      <a:gd name="T44" fmla="*/ 2147483647 w 142"/>
                      <a:gd name="T45" fmla="*/ 2147483647 h 80"/>
                      <a:gd name="T46" fmla="*/ 2147483647 w 142"/>
                      <a:gd name="T47" fmla="*/ 2147483647 h 80"/>
                      <a:gd name="T48" fmla="*/ 2147483647 w 142"/>
                      <a:gd name="T49" fmla="*/ 2147483647 h 80"/>
                      <a:gd name="T50" fmla="*/ 2147483647 w 142"/>
                      <a:gd name="T51" fmla="*/ 2147483647 h 80"/>
                      <a:gd name="T52" fmla="*/ 2147483647 w 142"/>
                      <a:gd name="T53" fmla="*/ 2147483647 h 80"/>
                      <a:gd name="T54" fmla="*/ 2147483647 w 142"/>
                      <a:gd name="T55" fmla="*/ 2147483647 h 80"/>
                      <a:gd name="T56" fmla="*/ 2147483647 w 142"/>
                      <a:gd name="T57" fmla="*/ 0 h 80"/>
                      <a:gd name="T58" fmla="*/ 2147483647 w 142"/>
                      <a:gd name="T59" fmla="*/ 2147483647 h 80"/>
                      <a:gd name="T60" fmla="*/ 2147483647 w 142"/>
                      <a:gd name="T61" fmla="*/ 2147483647 h 80"/>
                      <a:gd name="T62" fmla="*/ 2147483647 w 142"/>
                      <a:gd name="T63" fmla="*/ 2147483647 h 80"/>
                      <a:gd name="T64" fmla="*/ 2147483647 w 142"/>
                      <a:gd name="T65" fmla="*/ 2147483647 h 80"/>
                      <a:gd name="T66" fmla="*/ 2147483647 w 142"/>
                      <a:gd name="T67" fmla="*/ 2147483647 h 80"/>
                      <a:gd name="T68" fmla="*/ 2147483647 w 142"/>
                      <a:gd name="T69" fmla="*/ 2147483647 h 80"/>
                      <a:gd name="T70" fmla="*/ 2147483647 w 142"/>
                      <a:gd name="T71" fmla="*/ 2147483647 h 80"/>
                      <a:gd name="T72" fmla="*/ 2147483647 w 142"/>
                      <a:gd name="T73" fmla="*/ 2147483647 h 80"/>
                      <a:gd name="T74" fmla="*/ 2147483647 w 142"/>
                      <a:gd name="T75" fmla="*/ 2147483647 h 80"/>
                      <a:gd name="T76" fmla="*/ 2147483647 w 142"/>
                      <a:gd name="T77" fmla="*/ 2147483647 h 80"/>
                      <a:gd name="T78" fmla="*/ 2147483647 w 142"/>
                      <a:gd name="T79" fmla="*/ 2147483647 h 80"/>
                      <a:gd name="T80" fmla="*/ 2147483647 w 142"/>
                      <a:gd name="T81" fmla="*/ 2147483647 h 80"/>
                      <a:gd name="T82" fmla="*/ 2147483647 w 142"/>
                      <a:gd name="T83" fmla="*/ 2147483647 h 80"/>
                      <a:gd name="T84" fmla="*/ 2147483647 w 142"/>
                      <a:gd name="T85" fmla="*/ 2147483647 h 80"/>
                      <a:gd name="T86" fmla="*/ 2147483647 w 142"/>
                      <a:gd name="T87" fmla="*/ 2147483647 h 80"/>
                      <a:gd name="T88" fmla="*/ 2147483647 w 142"/>
                      <a:gd name="T89" fmla="*/ 2147483647 h 80"/>
                      <a:gd name="T90" fmla="*/ 2147483647 w 142"/>
                      <a:gd name="T91" fmla="*/ 2147483647 h 80"/>
                      <a:gd name="T92" fmla="*/ 2147483647 w 142"/>
                      <a:gd name="T93" fmla="*/ 2147483647 h 80"/>
                      <a:gd name="T94" fmla="*/ 2147483647 w 142"/>
                      <a:gd name="T95" fmla="*/ 2147483647 h 80"/>
                      <a:gd name="T96" fmla="*/ 2147483647 w 142"/>
                      <a:gd name="T97" fmla="*/ 2147483647 h 80"/>
                      <a:gd name="T98" fmla="*/ 2147483647 w 142"/>
                      <a:gd name="T99" fmla="*/ 2147483647 h 80"/>
                      <a:gd name="T100" fmla="*/ 2147483647 w 142"/>
                      <a:gd name="T101" fmla="*/ 2147483647 h 80"/>
                      <a:gd name="T102" fmla="*/ 2147483647 w 142"/>
                      <a:gd name="T103" fmla="*/ 2147483647 h 80"/>
                      <a:gd name="T104" fmla="*/ 2147483647 w 142"/>
                      <a:gd name="T105" fmla="*/ 2147483647 h 80"/>
                      <a:gd name="T106" fmla="*/ 2147483647 w 142"/>
                      <a:gd name="T107" fmla="*/ 2147483647 h 80"/>
                      <a:gd name="T108" fmla="*/ 2147483647 w 142"/>
                      <a:gd name="T109" fmla="*/ 2147483647 h 80"/>
                      <a:gd name="T110" fmla="*/ 2147483647 w 142"/>
                      <a:gd name="T111" fmla="*/ 2147483647 h 80"/>
                      <a:gd name="T112" fmla="*/ 2147483647 w 142"/>
                      <a:gd name="T113" fmla="*/ 2147483647 h 80"/>
                      <a:gd name="T114" fmla="*/ 2147483647 w 142"/>
                      <a:gd name="T115" fmla="*/ 2147483647 h 80"/>
                      <a:gd name="T116" fmla="*/ 2147483647 w 142"/>
                      <a:gd name="T117" fmla="*/ 2147483647 h 80"/>
                      <a:gd name="T118" fmla="*/ 2147483647 w 142"/>
                      <a:gd name="T119" fmla="*/ 2147483647 h 80"/>
                      <a:gd name="T120" fmla="*/ 2147483647 w 142"/>
                      <a:gd name="T121" fmla="*/ 2147483647 h 80"/>
                      <a:gd name="T122" fmla="*/ 2147483647 w 142"/>
                      <a:gd name="T123" fmla="*/ 2147483647 h 8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142"/>
                      <a:gd name="T187" fmla="*/ 0 h 80"/>
                      <a:gd name="T188" fmla="*/ 142 w 142"/>
                      <a:gd name="T189" fmla="*/ 80 h 8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142" h="80">
                        <a:moveTo>
                          <a:pt x="36" y="68"/>
                        </a:moveTo>
                        <a:lnTo>
                          <a:pt x="28" y="64"/>
                        </a:lnTo>
                        <a:lnTo>
                          <a:pt x="26" y="64"/>
                        </a:lnTo>
                        <a:lnTo>
                          <a:pt x="24" y="62"/>
                        </a:lnTo>
                        <a:lnTo>
                          <a:pt x="22" y="58"/>
                        </a:lnTo>
                        <a:lnTo>
                          <a:pt x="20" y="54"/>
                        </a:lnTo>
                        <a:lnTo>
                          <a:pt x="16" y="52"/>
                        </a:lnTo>
                        <a:lnTo>
                          <a:pt x="14" y="52"/>
                        </a:lnTo>
                        <a:lnTo>
                          <a:pt x="14" y="48"/>
                        </a:lnTo>
                        <a:lnTo>
                          <a:pt x="10" y="46"/>
                        </a:lnTo>
                        <a:lnTo>
                          <a:pt x="8" y="40"/>
                        </a:lnTo>
                        <a:lnTo>
                          <a:pt x="0" y="40"/>
                        </a:lnTo>
                        <a:lnTo>
                          <a:pt x="4" y="36"/>
                        </a:lnTo>
                        <a:lnTo>
                          <a:pt x="10" y="36"/>
                        </a:lnTo>
                        <a:lnTo>
                          <a:pt x="16" y="36"/>
                        </a:lnTo>
                        <a:lnTo>
                          <a:pt x="20" y="32"/>
                        </a:lnTo>
                        <a:lnTo>
                          <a:pt x="22" y="30"/>
                        </a:lnTo>
                        <a:lnTo>
                          <a:pt x="24" y="24"/>
                        </a:lnTo>
                        <a:lnTo>
                          <a:pt x="24" y="16"/>
                        </a:lnTo>
                        <a:lnTo>
                          <a:pt x="28" y="12"/>
                        </a:lnTo>
                        <a:lnTo>
                          <a:pt x="32" y="10"/>
                        </a:lnTo>
                        <a:lnTo>
                          <a:pt x="36" y="8"/>
                        </a:lnTo>
                        <a:lnTo>
                          <a:pt x="38" y="2"/>
                        </a:lnTo>
                        <a:lnTo>
                          <a:pt x="56" y="6"/>
                        </a:lnTo>
                        <a:lnTo>
                          <a:pt x="70" y="10"/>
                        </a:lnTo>
                        <a:lnTo>
                          <a:pt x="76" y="8"/>
                        </a:lnTo>
                        <a:lnTo>
                          <a:pt x="80" y="6"/>
                        </a:lnTo>
                        <a:lnTo>
                          <a:pt x="86" y="2"/>
                        </a:lnTo>
                        <a:lnTo>
                          <a:pt x="92" y="0"/>
                        </a:lnTo>
                        <a:lnTo>
                          <a:pt x="100" y="2"/>
                        </a:lnTo>
                        <a:lnTo>
                          <a:pt x="106" y="8"/>
                        </a:lnTo>
                        <a:lnTo>
                          <a:pt x="108" y="12"/>
                        </a:lnTo>
                        <a:lnTo>
                          <a:pt x="112" y="20"/>
                        </a:lnTo>
                        <a:lnTo>
                          <a:pt x="116" y="36"/>
                        </a:lnTo>
                        <a:lnTo>
                          <a:pt x="118" y="44"/>
                        </a:lnTo>
                        <a:lnTo>
                          <a:pt x="120" y="50"/>
                        </a:lnTo>
                        <a:lnTo>
                          <a:pt x="128" y="46"/>
                        </a:lnTo>
                        <a:lnTo>
                          <a:pt x="136" y="44"/>
                        </a:lnTo>
                        <a:lnTo>
                          <a:pt x="140" y="46"/>
                        </a:lnTo>
                        <a:lnTo>
                          <a:pt x="142" y="50"/>
                        </a:lnTo>
                        <a:lnTo>
                          <a:pt x="142" y="54"/>
                        </a:lnTo>
                        <a:lnTo>
                          <a:pt x="140" y="56"/>
                        </a:lnTo>
                        <a:lnTo>
                          <a:pt x="138" y="56"/>
                        </a:lnTo>
                        <a:lnTo>
                          <a:pt x="132" y="56"/>
                        </a:lnTo>
                        <a:lnTo>
                          <a:pt x="130" y="68"/>
                        </a:lnTo>
                        <a:lnTo>
                          <a:pt x="126" y="80"/>
                        </a:lnTo>
                        <a:lnTo>
                          <a:pt x="116" y="74"/>
                        </a:lnTo>
                        <a:lnTo>
                          <a:pt x="110" y="72"/>
                        </a:lnTo>
                        <a:lnTo>
                          <a:pt x="106" y="72"/>
                        </a:lnTo>
                        <a:lnTo>
                          <a:pt x="100" y="74"/>
                        </a:lnTo>
                        <a:lnTo>
                          <a:pt x="96" y="76"/>
                        </a:lnTo>
                        <a:lnTo>
                          <a:pt x="92" y="80"/>
                        </a:lnTo>
                        <a:lnTo>
                          <a:pt x="86" y="80"/>
                        </a:lnTo>
                        <a:lnTo>
                          <a:pt x="64" y="80"/>
                        </a:lnTo>
                        <a:lnTo>
                          <a:pt x="60" y="78"/>
                        </a:lnTo>
                        <a:lnTo>
                          <a:pt x="54" y="78"/>
                        </a:lnTo>
                        <a:lnTo>
                          <a:pt x="50" y="78"/>
                        </a:lnTo>
                        <a:lnTo>
                          <a:pt x="46" y="76"/>
                        </a:lnTo>
                        <a:lnTo>
                          <a:pt x="44" y="76"/>
                        </a:lnTo>
                        <a:lnTo>
                          <a:pt x="42" y="74"/>
                        </a:lnTo>
                        <a:lnTo>
                          <a:pt x="42" y="72"/>
                        </a:lnTo>
                        <a:lnTo>
                          <a:pt x="36" y="6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1" name="ïsļíḓé">
                    <a:extLst>
                      <a:ext uri="{FF2B5EF4-FFF2-40B4-BE49-F238E27FC236}">
                        <a16:creationId xmlns="" xmlns:a16="http://schemas.microsoft.com/office/drawing/2014/main" id="{4E663F14-FAA2-47B7-AC16-173953D87B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99591" y="2451203"/>
                    <a:ext cx="118441" cy="128898"/>
                  </a:xfrm>
                  <a:custGeom>
                    <a:avLst/>
                    <a:gdLst>
                      <a:gd name="T0" fmla="*/ 2147483647 w 68"/>
                      <a:gd name="T1" fmla="*/ 2147483647 h 76"/>
                      <a:gd name="T2" fmla="*/ 2147483647 w 68"/>
                      <a:gd name="T3" fmla="*/ 2147483647 h 76"/>
                      <a:gd name="T4" fmla="*/ 2147483647 w 68"/>
                      <a:gd name="T5" fmla="*/ 0 h 76"/>
                      <a:gd name="T6" fmla="*/ 2147483647 w 68"/>
                      <a:gd name="T7" fmla="*/ 2147483647 h 76"/>
                      <a:gd name="T8" fmla="*/ 2147483647 w 68"/>
                      <a:gd name="T9" fmla="*/ 2147483647 h 76"/>
                      <a:gd name="T10" fmla="*/ 2147483647 w 68"/>
                      <a:gd name="T11" fmla="*/ 2147483647 h 76"/>
                      <a:gd name="T12" fmla="*/ 2147483647 w 68"/>
                      <a:gd name="T13" fmla="*/ 2147483647 h 76"/>
                      <a:gd name="T14" fmla="*/ 2147483647 w 68"/>
                      <a:gd name="T15" fmla="*/ 2147483647 h 76"/>
                      <a:gd name="T16" fmla="*/ 2147483647 w 68"/>
                      <a:gd name="T17" fmla="*/ 2147483647 h 76"/>
                      <a:gd name="T18" fmla="*/ 2147483647 w 68"/>
                      <a:gd name="T19" fmla="*/ 2147483647 h 76"/>
                      <a:gd name="T20" fmla="*/ 2147483647 w 68"/>
                      <a:gd name="T21" fmla="*/ 2147483647 h 76"/>
                      <a:gd name="T22" fmla="*/ 2147483647 w 68"/>
                      <a:gd name="T23" fmla="*/ 2147483647 h 76"/>
                      <a:gd name="T24" fmla="*/ 2147483647 w 68"/>
                      <a:gd name="T25" fmla="*/ 2147483647 h 76"/>
                      <a:gd name="T26" fmla="*/ 2147483647 w 68"/>
                      <a:gd name="T27" fmla="*/ 2147483647 h 76"/>
                      <a:gd name="T28" fmla="*/ 2147483647 w 68"/>
                      <a:gd name="T29" fmla="*/ 2147483647 h 76"/>
                      <a:gd name="T30" fmla="*/ 2147483647 w 68"/>
                      <a:gd name="T31" fmla="*/ 2147483647 h 76"/>
                      <a:gd name="T32" fmla="*/ 2147483647 w 68"/>
                      <a:gd name="T33" fmla="*/ 2147483647 h 76"/>
                      <a:gd name="T34" fmla="*/ 2147483647 w 68"/>
                      <a:gd name="T35" fmla="*/ 2147483647 h 76"/>
                      <a:gd name="T36" fmla="*/ 2147483647 w 68"/>
                      <a:gd name="T37" fmla="*/ 2147483647 h 76"/>
                      <a:gd name="T38" fmla="*/ 2147483647 w 68"/>
                      <a:gd name="T39" fmla="*/ 2147483647 h 76"/>
                      <a:gd name="T40" fmla="*/ 2147483647 w 68"/>
                      <a:gd name="T41" fmla="*/ 2147483647 h 76"/>
                      <a:gd name="T42" fmla="*/ 2147483647 w 68"/>
                      <a:gd name="T43" fmla="*/ 2147483647 h 76"/>
                      <a:gd name="T44" fmla="*/ 2147483647 w 68"/>
                      <a:gd name="T45" fmla="*/ 2147483647 h 76"/>
                      <a:gd name="T46" fmla="*/ 2147483647 w 68"/>
                      <a:gd name="T47" fmla="*/ 2147483647 h 76"/>
                      <a:gd name="T48" fmla="*/ 2147483647 w 68"/>
                      <a:gd name="T49" fmla="*/ 2147483647 h 76"/>
                      <a:gd name="T50" fmla="*/ 2147483647 w 68"/>
                      <a:gd name="T51" fmla="*/ 2147483647 h 76"/>
                      <a:gd name="T52" fmla="*/ 2147483647 w 68"/>
                      <a:gd name="T53" fmla="*/ 2147483647 h 76"/>
                      <a:gd name="T54" fmla="*/ 2147483647 w 68"/>
                      <a:gd name="T55" fmla="*/ 2147483647 h 76"/>
                      <a:gd name="T56" fmla="*/ 2147483647 w 68"/>
                      <a:gd name="T57" fmla="*/ 2147483647 h 76"/>
                      <a:gd name="T58" fmla="*/ 0 w 68"/>
                      <a:gd name="T59" fmla="*/ 2147483647 h 76"/>
                      <a:gd name="T60" fmla="*/ 2147483647 w 68"/>
                      <a:gd name="T61" fmla="*/ 2147483647 h 76"/>
                      <a:gd name="T62" fmla="*/ 2147483647 w 68"/>
                      <a:gd name="T63" fmla="*/ 2147483647 h 76"/>
                      <a:gd name="T64" fmla="*/ 2147483647 w 68"/>
                      <a:gd name="T65" fmla="*/ 2147483647 h 76"/>
                      <a:gd name="T66" fmla="*/ 2147483647 w 68"/>
                      <a:gd name="T67" fmla="*/ 2147483647 h 76"/>
                      <a:gd name="T68" fmla="*/ 2147483647 w 68"/>
                      <a:gd name="T69" fmla="*/ 2147483647 h 76"/>
                      <a:gd name="T70" fmla="*/ 2147483647 w 68"/>
                      <a:gd name="T71" fmla="*/ 2147483647 h 76"/>
                      <a:gd name="T72" fmla="*/ 2147483647 w 68"/>
                      <a:gd name="T73" fmla="*/ 2147483647 h 7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68"/>
                      <a:gd name="T112" fmla="*/ 0 h 76"/>
                      <a:gd name="T113" fmla="*/ 68 w 68"/>
                      <a:gd name="T114" fmla="*/ 76 h 7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68" h="76">
                        <a:moveTo>
                          <a:pt x="2" y="8"/>
                        </a:moveTo>
                        <a:lnTo>
                          <a:pt x="6" y="6"/>
                        </a:lnTo>
                        <a:lnTo>
                          <a:pt x="16" y="0"/>
                        </a:lnTo>
                        <a:lnTo>
                          <a:pt x="20" y="6"/>
                        </a:lnTo>
                        <a:lnTo>
                          <a:pt x="28" y="6"/>
                        </a:lnTo>
                        <a:lnTo>
                          <a:pt x="30" y="12"/>
                        </a:lnTo>
                        <a:lnTo>
                          <a:pt x="34" y="14"/>
                        </a:lnTo>
                        <a:lnTo>
                          <a:pt x="34" y="18"/>
                        </a:lnTo>
                        <a:lnTo>
                          <a:pt x="36" y="18"/>
                        </a:lnTo>
                        <a:lnTo>
                          <a:pt x="40" y="20"/>
                        </a:lnTo>
                        <a:lnTo>
                          <a:pt x="42" y="28"/>
                        </a:lnTo>
                        <a:lnTo>
                          <a:pt x="48" y="30"/>
                        </a:lnTo>
                        <a:lnTo>
                          <a:pt x="56" y="34"/>
                        </a:lnTo>
                        <a:lnTo>
                          <a:pt x="62" y="38"/>
                        </a:lnTo>
                        <a:lnTo>
                          <a:pt x="62" y="44"/>
                        </a:lnTo>
                        <a:lnTo>
                          <a:pt x="64" y="48"/>
                        </a:lnTo>
                        <a:lnTo>
                          <a:pt x="68" y="56"/>
                        </a:lnTo>
                        <a:lnTo>
                          <a:pt x="64" y="62"/>
                        </a:lnTo>
                        <a:lnTo>
                          <a:pt x="60" y="70"/>
                        </a:lnTo>
                        <a:lnTo>
                          <a:pt x="60" y="74"/>
                        </a:lnTo>
                        <a:lnTo>
                          <a:pt x="46" y="74"/>
                        </a:lnTo>
                        <a:lnTo>
                          <a:pt x="42" y="76"/>
                        </a:lnTo>
                        <a:lnTo>
                          <a:pt x="34" y="76"/>
                        </a:lnTo>
                        <a:lnTo>
                          <a:pt x="26" y="68"/>
                        </a:lnTo>
                        <a:lnTo>
                          <a:pt x="18" y="68"/>
                        </a:lnTo>
                        <a:lnTo>
                          <a:pt x="18" y="70"/>
                        </a:lnTo>
                        <a:lnTo>
                          <a:pt x="16" y="74"/>
                        </a:lnTo>
                        <a:lnTo>
                          <a:pt x="16" y="76"/>
                        </a:lnTo>
                        <a:lnTo>
                          <a:pt x="10" y="66"/>
                        </a:lnTo>
                        <a:lnTo>
                          <a:pt x="0" y="60"/>
                        </a:lnTo>
                        <a:lnTo>
                          <a:pt x="4" y="52"/>
                        </a:lnTo>
                        <a:lnTo>
                          <a:pt x="12" y="50"/>
                        </a:lnTo>
                        <a:lnTo>
                          <a:pt x="14" y="44"/>
                        </a:lnTo>
                        <a:lnTo>
                          <a:pt x="8" y="38"/>
                        </a:lnTo>
                        <a:lnTo>
                          <a:pt x="6" y="28"/>
                        </a:lnTo>
                        <a:lnTo>
                          <a:pt x="8" y="22"/>
                        </a:lnTo>
                        <a:lnTo>
                          <a:pt x="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2" name="ïṣ1iḓê">
                    <a:extLst>
                      <a:ext uri="{FF2B5EF4-FFF2-40B4-BE49-F238E27FC236}">
                        <a16:creationId xmlns="" xmlns:a16="http://schemas.microsoft.com/office/drawing/2014/main" id="{32EAB1A2-D238-4C0B-95B2-5DAB13D806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4259" y="2514251"/>
                    <a:ext cx="152871" cy="85465"/>
                  </a:xfrm>
                  <a:custGeom>
                    <a:avLst/>
                    <a:gdLst>
                      <a:gd name="T0" fmla="*/ 2147483647 w 88"/>
                      <a:gd name="T1" fmla="*/ 2147483647 h 52"/>
                      <a:gd name="T2" fmla="*/ 2147483647 w 88"/>
                      <a:gd name="T3" fmla="*/ 2147483647 h 52"/>
                      <a:gd name="T4" fmla="*/ 2147483647 w 88"/>
                      <a:gd name="T5" fmla="*/ 2147483647 h 52"/>
                      <a:gd name="T6" fmla="*/ 0 w 88"/>
                      <a:gd name="T7" fmla="*/ 2147483647 h 52"/>
                      <a:gd name="T8" fmla="*/ 2147483647 w 88"/>
                      <a:gd name="T9" fmla="*/ 2147483647 h 52"/>
                      <a:gd name="T10" fmla="*/ 2147483647 w 88"/>
                      <a:gd name="T11" fmla="*/ 2147483647 h 52"/>
                      <a:gd name="T12" fmla="*/ 2147483647 w 88"/>
                      <a:gd name="T13" fmla="*/ 2147483647 h 52"/>
                      <a:gd name="T14" fmla="*/ 2147483647 w 88"/>
                      <a:gd name="T15" fmla="*/ 2147483647 h 52"/>
                      <a:gd name="T16" fmla="*/ 2147483647 w 88"/>
                      <a:gd name="T17" fmla="*/ 2147483647 h 52"/>
                      <a:gd name="T18" fmla="*/ 2147483647 w 88"/>
                      <a:gd name="T19" fmla="*/ 2147483647 h 52"/>
                      <a:gd name="T20" fmla="*/ 2147483647 w 88"/>
                      <a:gd name="T21" fmla="*/ 2147483647 h 52"/>
                      <a:gd name="T22" fmla="*/ 2147483647 w 88"/>
                      <a:gd name="T23" fmla="*/ 2147483647 h 52"/>
                      <a:gd name="T24" fmla="*/ 2147483647 w 88"/>
                      <a:gd name="T25" fmla="*/ 2147483647 h 52"/>
                      <a:gd name="T26" fmla="*/ 2147483647 w 88"/>
                      <a:gd name="T27" fmla="*/ 2147483647 h 52"/>
                      <a:gd name="T28" fmla="*/ 2147483647 w 88"/>
                      <a:gd name="T29" fmla="*/ 2147483647 h 52"/>
                      <a:gd name="T30" fmla="*/ 2147483647 w 88"/>
                      <a:gd name="T31" fmla="*/ 2147483647 h 52"/>
                      <a:gd name="T32" fmla="*/ 2147483647 w 88"/>
                      <a:gd name="T33" fmla="*/ 2147483647 h 52"/>
                      <a:gd name="T34" fmla="*/ 2147483647 w 88"/>
                      <a:gd name="T35" fmla="*/ 2147483647 h 52"/>
                      <a:gd name="T36" fmla="*/ 2147483647 w 88"/>
                      <a:gd name="T37" fmla="*/ 2147483647 h 52"/>
                      <a:gd name="T38" fmla="*/ 2147483647 w 88"/>
                      <a:gd name="T39" fmla="*/ 2147483647 h 52"/>
                      <a:gd name="T40" fmla="*/ 2147483647 w 88"/>
                      <a:gd name="T41" fmla="*/ 2147483647 h 52"/>
                      <a:gd name="T42" fmla="*/ 2147483647 w 88"/>
                      <a:gd name="T43" fmla="*/ 0 h 52"/>
                      <a:gd name="T44" fmla="*/ 2147483647 w 88"/>
                      <a:gd name="T45" fmla="*/ 0 h 52"/>
                      <a:gd name="T46" fmla="*/ 2147483647 w 88"/>
                      <a:gd name="T47" fmla="*/ 2147483647 h 52"/>
                      <a:gd name="T48" fmla="*/ 2147483647 w 88"/>
                      <a:gd name="T49" fmla="*/ 2147483647 h 52"/>
                      <a:gd name="T50" fmla="*/ 2147483647 w 88"/>
                      <a:gd name="T51" fmla="*/ 2147483647 h 52"/>
                      <a:gd name="T52" fmla="*/ 2147483647 w 88"/>
                      <a:gd name="T53" fmla="*/ 2147483647 h 52"/>
                      <a:gd name="T54" fmla="*/ 2147483647 w 88"/>
                      <a:gd name="T55" fmla="*/ 2147483647 h 52"/>
                      <a:gd name="T56" fmla="*/ 2147483647 w 88"/>
                      <a:gd name="T57" fmla="*/ 2147483647 h 52"/>
                      <a:gd name="T58" fmla="*/ 2147483647 w 88"/>
                      <a:gd name="T59" fmla="*/ 2147483647 h 52"/>
                      <a:gd name="T60" fmla="*/ 2147483647 w 88"/>
                      <a:gd name="T61" fmla="*/ 2147483647 h 52"/>
                      <a:gd name="T62" fmla="*/ 2147483647 w 88"/>
                      <a:gd name="T63" fmla="*/ 2147483647 h 52"/>
                      <a:gd name="T64" fmla="*/ 2147483647 w 88"/>
                      <a:gd name="T65" fmla="*/ 2147483647 h 52"/>
                      <a:gd name="T66" fmla="*/ 2147483647 w 88"/>
                      <a:gd name="T67" fmla="*/ 2147483647 h 52"/>
                      <a:gd name="T68" fmla="*/ 2147483647 w 88"/>
                      <a:gd name="T69" fmla="*/ 2147483647 h 52"/>
                      <a:gd name="T70" fmla="*/ 2147483647 w 88"/>
                      <a:gd name="T71" fmla="*/ 2147483647 h 52"/>
                      <a:gd name="T72" fmla="*/ 2147483647 w 88"/>
                      <a:gd name="T73" fmla="*/ 2147483647 h 52"/>
                      <a:gd name="T74" fmla="*/ 2147483647 w 88"/>
                      <a:gd name="T75" fmla="*/ 2147483647 h 52"/>
                      <a:gd name="T76" fmla="*/ 2147483647 w 88"/>
                      <a:gd name="T77" fmla="*/ 2147483647 h 52"/>
                      <a:gd name="T78" fmla="*/ 2147483647 w 88"/>
                      <a:gd name="T79" fmla="*/ 2147483647 h 52"/>
                      <a:gd name="T80" fmla="*/ 2147483647 w 88"/>
                      <a:gd name="T81" fmla="*/ 2147483647 h 52"/>
                      <a:gd name="T82" fmla="*/ 2147483647 w 88"/>
                      <a:gd name="T83" fmla="*/ 2147483647 h 52"/>
                      <a:gd name="T84" fmla="*/ 2147483647 w 88"/>
                      <a:gd name="T85" fmla="*/ 2147483647 h 52"/>
                      <a:gd name="T86" fmla="*/ 2147483647 w 88"/>
                      <a:gd name="T87" fmla="*/ 2147483647 h 52"/>
                      <a:gd name="T88" fmla="*/ 2147483647 w 88"/>
                      <a:gd name="T89" fmla="*/ 2147483647 h 52"/>
                      <a:gd name="T90" fmla="*/ 2147483647 w 88"/>
                      <a:gd name="T91" fmla="*/ 2147483647 h 52"/>
                      <a:gd name="T92" fmla="*/ 2147483647 w 88"/>
                      <a:gd name="T93" fmla="*/ 2147483647 h 52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52"/>
                      <a:gd name="T143" fmla="*/ 88 w 88"/>
                      <a:gd name="T144" fmla="*/ 52 h 52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52">
                        <a:moveTo>
                          <a:pt x="10" y="48"/>
                        </a:moveTo>
                        <a:lnTo>
                          <a:pt x="8" y="40"/>
                        </a:lnTo>
                        <a:lnTo>
                          <a:pt x="6" y="38"/>
                        </a:lnTo>
                        <a:lnTo>
                          <a:pt x="0" y="36"/>
                        </a:lnTo>
                        <a:lnTo>
                          <a:pt x="2" y="32"/>
                        </a:lnTo>
                        <a:lnTo>
                          <a:pt x="4" y="24"/>
                        </a:lnTo>
                        <a:lnTo>
                          <a:pt x="8" y="18"/>
                        </a:lnTo>
                        <a:lnTo>
                          <a:pt x="4" y="12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2" y="2"/>
                        </a:lnTo>
                        <a:lnTo>
                          <a:pt x="4" y="4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4" y="6"/>
                        </a:lnTo>
                        <a:lnTo>
                          <a:pt x="20" y="6"/>
                        </a:lnTo>
                        <a:lnTo>
                          <a:pt x="24" y="8"/>
                        </a:lnTo>
                        <a:lnTo>
                          <a:pt x="46" y="8"/>
                        </a:lnTo>
                        <a:lnTo>
                          <a:pt x="52" y="8"/>
                        </a:lnTo>
                        <a:lnTo>
                          <a:pt x="56" y="4"/>
                        </a:lnTo>
                        <a:lnTo>
                          <a:pt x="60" y="2"/>
                        </a:lnTo>
                        <a:lnTo>
                          <a:pt x="66" y="0"/>
                        </a:lnTo>
                        <a:lnTo>
                          <a:pt x="70" y="0"/>
                        </a:lnTo>
                        <a:lnTo>
                          <a:pt x="76" y="2"/>
                        </a:lnTo>
                        <a:lnTo>
                          <a:pt x="86" y="8"/>
                        </a:lnTo>
                        <a:lnTo>
                          <a:pt x="84" y="14"/>
                        </a:lnTo>
                        <a:lnTo>
                          <a:pt x="84" y="22"/>
                        </a:lnTo>
                        <a:lnTo>
                          <a:pt x="84" y="30"/>
                        </a:lnTo>
                        <a:lnTo>
                          <a:pt x="88" y="38"/>
                        </a:lnTo>
                        <a:lnTo>
                          <a:pt x="70" y="40"/>
                        </a:lnTo>
                        <a:lnTo>
                          <a:pt x="64" y="42"/>
                        </a:lnTo>
                        <a:lnTo>
                          <a:pt x="62" y="44"/>
                        </a:lnTo>
                        <a:lnTo>
                          <a:pt x="60" y="46"/>
                        </a:lnTo>
                        <a:lnTo>
                          <a:pt x="58" y="46"/>
                        </a:lnTo>
                        <a:lnTo>
                          <a:pt x="56" y="50"/>
                        </a:lnTo>
                        <a:lnTo>
                          <a:pt x="52" y="50"/>
                        </a:lnTo>
                        <a:lnTo>
                          <a:pt x="50" y="52"/>
                        </a:lnTo>
                        <a:lnTo>
                          <a:pt x="48" y="52"/>
                        </a:lnTo>
                        <a:lnTo>
                          <a:pt x="42" y="52"/>
                        </a:lnTo>
                        <a:lnTo>
                          <a:pt x="38" y="50"/>
                        </a:lnTo>
                        <a:lnTo>
                          <a:pt x="36" y="48"/>
                        </a:lnTo>
                        <a:lnTo>
                          <a:pt x="32" y="46"/>
                        </a:lnTo>
                        <a:lnTo>
                          <a:pt x="26" y="48"/>
                        </a:lnTo>
                        <a:lnTo>
                          <a:pt x="20" y="50"/>
                        </a:lnTo>
                        <a:lnTo>
                          <a:pt x="14" y="50"/>
                        </a:lnTo>
                        <a:lnTo>
                          <a:pt x="10" y="50"/>
                        </a:lnTo>
                        <a:lnTo>
                          <a:pt x="10" y="4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3" name="íSļïďe">
                    <a:extLst>
                      <a:ext uri="{FF2B5EF4-FFF2-40B4-BE49-F238E27FC236}">
                        <a16:creationId xmlns="" xmlns:a16="http://schemas.microsoft.com/office/drawing/2014/main" id="{8370B9C8-0144-4AD1-9847-8AC3F28A1A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75104" y="2192007"/>
                    <a:ext cx="22036" cy="5604"/>
                  </a:xfrm>
                  <a:custGeom>
                    <a:avLst/>
                    <a:gdLst>
                      <a:gd name="T0" fmla="*/ 0 w 14"/>
                      <a:gd name="T1" fmla="*/ 2147483647 h 4"/>
                      <a:gd name="T2" fmla="*/ 2147483647 w 14"/>
                      <a:gd name="T3" fmla="*/ 2147483647 h 4"/>
                      <a:gd name="T4" fmla="*/ 2147483647 w 14"/>
                      <a:gd name="T5" fmla="*/ 2147483647 h 4"/>
                      <a:gd name="T6" fmla="*/ 2147483647 w 14"/>
                      <a:gd name="T7" fmla="*/ 2147483647 h 4"/>
                      <a:gd name="T8" fmla="*/ 2147483647 w 14"/>
                      <a:gd name="T9" fmla="*/ 0 h 4"/>
                      <a:gd name="T10" fmla="*/ 2147483647 w 14"/>
                      <a:gd name="T11" fmla="*/ 0 h 4"/>
                      <a:gd name="T12" fmla="*/ 0 w 14"/>
                      <a:gd name="T13" fmla="*/ 2147483647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4"/>
                      <a:gd name="T22" fmla="*/ 0 h 4"/>
                      <a:gd name="T23" fmla="*/ 14 w 14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4" h="4">
                        <a:moveTo>
                          <a:pt x="0" y="2"/>
                        </a:moveTo>
                        <a:lnTo>
                          <a:pt x="6" y="4"/>
                        </a:lnTo>
                        <a:lnTo>
                          <a:pt x="8" y="4"/>
                        </a:lnTo>
                        <a:lnTo>
                          <a:pt x="14" y="2"/>
                        </a:ln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4" name="iṩliḍé">
                    <a:extLst>
                      <a:ext uri="{FF2B5EF4-FFF2-40B4-BE49-F238E27FC236}">
                        <a16:creationId xmlns="" xmlns:a16="http://schemas.microsoft.com/office/drawing/2014/main" id="{3B485F38-9ABE-43C3-91B1-08F53021A75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1637" y="2561886"/>
                    <a:ext cx="26167" cy="12610"/>
                  </a:xfrm>
                  <a:custGeom>
                    <a:avLst/>
                    <a:gdLst>
                      <a:gd name="T0" fmla="*/ 2147483647 w 16"/>
                      <a:gd name="T1" fmla="*/ 2147483647 h 8"/>
                      <a:gd name="T2" fmla="*/ 2147483647 w 16"/>
                      <a:gd name="T3" fmla="*/ 2147483647 h 8"/>
                      <a:gd name="T4" fmla="*/ 2147483647 w 16"/>
                      <a:gd name="T5" fmla="*/ 2147483647 h 8"/>
                      <a:gd name="T6" fmla="*/ 2147483647 w 16"/>
                      <a:gd name="T7" fmla="*/ 2147483647 h 8"/>
                      <a:gd name="T8" fmla="*/ 0 w 16"/>
                      <a:gd name="T9" fmla="*/ 2147483647 h 8"/>
                      <a:gd name="T10" fmla="*/ 0 w 16"/>
                      <a:gd name="T11" fmla="*/ 2147483647 h 8"/>
                      <a:gd name="T12" fmla="*/ 2147483647 w 16"/>
                      <a:gd name="T13" fmla="*/ 0 h 8"/>
                      <a:gd name="T14" fmla="*/ 2147483647 w 16"/>
                      <a:gd name="T15" fmla="*/ 0 h 8"/>
                      <a:gd name="T16" fmla="*/ 2147483647 w 16"/>
                      <a:gd name="T17" fmla="*/ 0 h 8"/>
                      <a:gd name="T18" fmla="*/ 2147483647 w 16"/>
                      <a:gd name="T19" fmla="*/ 2147483647 h 8"/>
                      <a:gd name="T20" fmla="*/ 2147483647 w 16"/>
                      <a:gd name="T21" fmla="*/ 2147483647 h 8"/>
                      <a:gd name="T22" fmla="*/ 2147483647 w 16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8"/>
                      <a:gd name="T38" fmla="*/ 16 w 16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8">
                        <a:moveTo>
                          <a:pt x="14" y="4"/>
                        </a:moveTo>
                        <a:lnTo>
                          <a:pt x="12" y="6"/>
                        </a:lnTo>
                        <a:lnTo>
                          <a:pt x="6" y="8"/>
                        </a:lnTo>
                        <a:lnTo>
                          <a:pt x="2" y="8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6" y="0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6" y="6"/>
                        </a:lnTo>
                        <a:lnTo>
                          <a:pt x="1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5" name="íśḻiďè">
                    <a:extLst>
                      <a:ext uri="{FF2B5EF4-FFF2-40B4-BE49-F238E27FC236}">
                        <a16:creationId xmlns="" xmlns:a16="http://schemas.microsoft.com/office/drawing/2014/main" id="{7C82D122-3B41-4E50-9118-617D8AFEE7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9059" y="2334916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0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0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2147483647 w 12"/>
                      <a:gd name="T23" fmla="*/ 0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16"/>
                      <a:gd name="T38" fmla="*/ 12 w 12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16">
                        <a:moveTo>
                          <a:pt x="8" y="0"/>
                        </a:move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2"/>
                        </a:lnTo>
                        <a:lnTo>
                          <a:pt x="2" y="14"/>
                        </a:lnTo>
                        <a:lnTo>
                          <a:pt x="8" y="14"/>
                        </a:lnTo>
                        <a:lnTo>
                          <a:pt x="12" y="16"/>
                        </a:lnTo>
                        <a:lnTo>
                          <a:pt x="12" y="12"/>
                        </a:lnTo>
                        <a:lnTo>
                          <a:pt x="12" y="8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6" name="íṣḷîḍè">
                    <a:extLst>
                      <a:ext uri="{FF2B5EF4-FFF2-40B4-BE49-F238E27FC236}">
                        <a16:creationId xmlns="" xmlns:a16="http://schemas.microsoft.com/office/drawing/2014/main" id="{47C084C2-2A5D-414D-8C09-ADF7F770CE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82728"/>
                    <a:ext cx="579809" cy="497376"/>
                  </a:xfrm>
                  <a:custGeom>
                    <a:avLst/>
                    <a:gdLst>
                      <a:gd name="T0" fmla="*/ 2147483647 w 332"/>
                      <a:gd name="T1" fmla="*/ 2147483647 h 298"/>
                      <a:gd name="T2" fmla="*/ 2147483647 w 332"/>
                      <a:gd name="T3" fmla="*/ 2147483647 h 298"/>
                      <a:gd name="T4" fmla="*/ 2147483647 w 332"/>
                      <a:gd name="T5" fmla="*/ 2147483647 h 298"/>
                      <a:gd name="T6" fmla="*/ 2147483647 w 332"/>
                      <a:gd name="T7" fmla="*/ 2147483647 h 298"/>
                      <a:gd name="T8" fmla="*/ 2147483647 w 332"/>
                      <a:gd name="T9" fmla="*/ 2147483647 h 298"/>
                      <a:gd name="T10" fmla="*/ 2147483647 w 332"/>
                      <a:gd name="T11" fmla="*/ 2147483647 h 298"/>
                      <a:gd name="T12" fmla="*/ 2147483647 w 332"/>
                      <a:gd name="T13" fmla="*/ 2147483647 h 298"/>
                      <a:gd name="T14" fmla="*/ 2147483647 w 332"/>
                      <a:gd name="T15" fmla="*/ 2147483647 h 298"/>
                      <a:gd name="T16" fmla="*/ 2147483647 w 332"/>
                      <a:gd name="T17" fmla="*/ 2147483647 h 298"/>
                      <a:gd name="T18" fmla="*/ 2147483647 w 332"/>
                      <a:gd name="T19" fmla="*/ 2147483647 h 298"/>
                      <a:gd name="T20" fmla="*/ 2147483647 w 332"/>
                      <a:gd name="T21" fmla="*/ 2147483647 h 298"/>
                      <a:gd name="T22" fmla="*/ 2147483647 w 332"/>
                      <a:gd name="T23" fmla="*/ 2147483647 h 298"/>
                      <a:gd name="T24" fmla="*/ 2147483647 w 332"/>
                      <a:gd name="T25" fmla="*/ 2147483647 h 298"/>
                      <a:gd name="T26" fmla="*/ 2147483647 w 332"/>
                      <a:gd name="T27" fmla="*/ 2147483647 h 298"/>
                      <a:gd name="T28" fmla="*/ 2147483647 w 332"/>
                      <a:gd name="T29" fmla="*/ 2147483647 h 298"/>
                      <a:gd name="T30" fmla="*/ 2147483647 w 332"/>
                      <a:gd name="T31" fmla="*/ 2147483647 h 298"/>
                      <a:gd name="T32" fmla="*/ 2147483647 w 332"/>
                      <a:gd name="T33" fmla="*/ 2147483647 h 298"/>
                      <a:gd name="T34" fmla="*/ 2147483647 w 332"/>
                      <a:gd name="T35" fmla="*/ 2147483647 h 298"/>
                      <a:gd name="T36" fmla="*/ 2147483647 w 332"/>
                      <a:gd name="T37" fmla="*/ 2147483647 h 298"/>
                      <a:gd name="T38" fmla="*/ 2147483647 w 332"/>
                      <a:gd name="T39" fmla="*/ 2147483647 h 298"/>
                      <a:gd name="T40" fmla="*/ 2147483647 w 332"/>
                      <a:gd name="T41" fmla="*/ 2147483647 h 298"/>
                      <a:gd name="T42" fmla="*/ 2147483647 w 332"/>
                      <a:gd name="T43" fmla="*/ 2147483647 h 298"/>
                      <a:gd name="T44" fmla="*/ 2147483647 w 332"/>
                      <a:gd name="T45" fmla="*/ 2147483647 h 298"/>
                      <a:gd name="T46" fmla="*/ 2147483647 w 332"/>
                      <a:gd name="T47" fmla="*/ 2147483647 h 298"/>
                      <a:gd name="T48" fmla="*/ 2147483647 w 332"/>
                      <a:gd name="T49" fmla="*/ 2147483647 h 298"/>
                      <a:gd name="T50" fmla="*/ 2147483647 w 332"/>
                      <a:gd name="T51" fmla="*/ 2147483647 h 298"/>
                      <a:gd name="T52" fmla="*/ 2147483647 w 332"/>
                      <a:gd name="T53" fmla="*/ 2147483647 h 298"/>
                      <a:gd name="T54" fmla="*/ 2147483647 w 332"/>
                      <a:gd name="T55" fmla="*/ 2147483647 h 298"/>
                      <a:gd name="T56" fmla="*/ 2147483647 w 332"/>
                      <a:gd name="T57" fmla="*/ 2147483647 h 298"/>
                      <a:gd name="T58" fmla="*/ 2147483647 w 332"/>
                      <a:gd name="T59" fmla="*/ 2147483647 h 298"/>
                      <a:gd name="T60" fmla="*/ 2147483647 w 332"/>
                      <a:gd name="T61" fmla="*/ 2147483647 h 298"/>
                      <a:gd name="T62" fmla="*/ 2147483647 w 332"/>
                      <a:gd name="T63" fmla="*/ 0 h 298"/>
                      <a:gd name="T64" fmla="*/ 2147483647 w 332"/>
                      <a:gd name="T65" fmla="*/ 2147483647 h 298"/>
                      <a:gd name="T66" fmla="*/ 2147483647 w 332"/>
                      <a:gd name="T67" fmla="*/ 2147483647 h 298"/>
                      <a:gd name="T68" fmla="*/ 2147483647 w 332"/>
                      <a:gd name="T69" fmla="*/ 2147483647 h 298"/>
                      <a:gd name="T70" fmla="*/ 2147483647 w 332"/>
                      <a:gd name="T71" fmla="*/ 2147483647 h 298"/>
                      <a:gd name="T72" fmla="*/ 2147483647 w 332"/>
                      <a:gd name="T73" fmla="*/ 2147483647 h 298"/>
                      <a:gd name="T74" fmla="*/ 2147483647 w 332"/>
                      <a:gd name="T75" fmla="*/ 2147483647 h 29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332"/>
                      <a:gd name="T115" fmla="*/ 0 h 298"/>
                      <a:gd name="T116" fmla="*/ 332 w 332"/>
                      <a:gd name="T117" fmla="*/ 298 h 29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332" h="298">
                        <a:moveTo>
                          <a:pt x="222" y="62"/>
                        </a:moveTo>
                        <a:lnTo>
                          <a:pt x="224" y="72"/>
                        </a:lnTo>
                        <a:lnTo>
                          <a:pt x="226" y="78"/>
                        </a:lnTo>
                        <a:lnTo>
                          <a:pt x="230" y="80"/>
                        </a:lnTo>
                        <a:lnTo>
                          <a:pt x="234" y="84"/>
                        </a:lnTo>
                        <a:lnTo>
                          <a:pt x="236" y="88"/>
                        </a:lnTo>
                        <a:lnTo>
                          <a:pt x="242" y="96"/>
                        </a:lnTo>
                        <a:lnTo>
                          <a:pt x="244" y="102"/>
                        </a:lnTo>
                        <a:lnTo>
                          <a:pt x="248" y="110"/>
                        </a:lnTo>
                        <a:lnTo>
                          <a:pt x="254" y="118"/>
                        </a:lnTo>
                        <a:lnTo>
                          <a:pt x="258" y="126"/>
                        </a:lnTo>
                        <a:lnTo>
                          <a:pt x="260" y="130"/>
                        </a:lnTo>
                        <a:lnTo>
                          <a:pt x="258" y="136"/>
                        </a:lnTo>
                        <a:lnTo>
                          <a:pt x="268" y="144"/>
                        </a:lnTo>
                        <a:lnTo>
                          <a:pt x="280" y="148"/>
                        </a:lnTo>
                        <a:lnTo>
                          <a:pt x="280" y="156"/>
                        </a:lnTo>
                        <a:lnTo>
                          <a:pt x="324" y="158"/>
                        </a:lnTo>
                        <a:lnTo>
                          <a:pt x="332" y="164"/>
                        </a:lnTo>
                        <a:lnTo>
                          <a:pt x="332" y="198"/>
                        </a:lnTo>
                        <a:lnTo>
                          <a:pt x="282" y="242"/>
                        </a:lnTo>
                        <a:lnTo>
                          <a:pt x="234" y="254"/>
                        </a:lnTo>
                        <a:lnTo>
                          <a:pt x="190" y="298"/>
                        </a:lnTo>
                        <a:lnTo>
                          <a:pt x="188" y="276"/>
                        </a:lnTo>
                        <a:lnTo>
                          <a:pt x="168" y="270"/>
                        </a:lnTo>
                        <a:lnTo>
                          <a:pt x="164" y="268"/>
                        </a:lnTo>
                        <a:lnTo>
                          <a:pt x="162" y="270"/>
                        </a:lnTo>
                        <a:lnTo>
                          <a:pt x="156" y="268"/>
                        </a:lnTo>
                        <a:lnTo>
                          <a:pt x="152" y="264"/>
                        </a:lnTo>
                        <a:lnTo>
                          <a:pt x="150" y="266"/>
                        </a:lnTo>
                        <a:lnTo>
                          <a:pt x="148" y="270"/>
                        </a:lnTo>
                        <a:lnTo>
                          <a:pt x="146" y="276"/>
                        </a:lnTo>
                        <a:lnTo>
                          <a:pt x="144" y="280"/>
                        </a:lnTo>
                        <a:lnTo>
                          <a:pt x="142" y="274"/>
                        </a:lnTo>
                        <a:lnTo>
                          <a:pt x="134" y="264"/>
                        </a:lnTo>
                        <a:lnTo>
                          <a:pt x="124" y="254"/>
                        </a:lnTo>
                        <a:lnTo>
                          <a:pt x="118" y="248"/>
                        </a:lnTo>
                        <a:lnTo>
                          <a:pt x="116" y="240"/>
                        </a:lnTo>
                        <a:lnTo>
                          <a:pt x="108" y="228"/>
                        </a:lnTo>
                        <a:lnTo>
                          <a:pt x="102" y="220"/>
                        </a:lnTo>
                        <a:lnTo>
                          <a:pt x="98" y="214"/>
                        </a:lnTo>
                        <a:lnTo>
                          <a:pt x="90" y="210"/>
                        </a:lnTo>
                        <a:lnTo>
                          <a:pt x="82" y="200"/>
                        </a:lnTo>
                        <a:lnTo>
                          <a:pt x="84" y="200"/>
                        </a:lnTo>
                        <a:lnTo>
                          <a:pt x="82" y="200"/>
                        </a:lnTo>
                        <a:lnTo>
                          <a:pt x="76" y="200"/>
                        </a:lnTo>
                        <a:lnTo>
                          <a:pt x="76" y="162"/>
                        </a:lnTo>
                        <a:lnTo>
                          <a:pt x="68" y="152"/>
                        </a:lnTo>
                        <a:lnTo>
                          <a:pt x="58" y="142"/>
                        </a:lnTo>
                        <a:lnTo>
                          <a:pt x="48" y="134"/>
                        </a:lnTo>
                        <a:lnTo>
                          <a:pt x="42" y="124"/>
                        </a:lnTo>
                        <a:lnTo>
                          <a:pt x="24" y="92"/>
                        </a:lnTo>
                        <a:lnTo>
                          <a:pt x="16" y="76"/>
                        </a:lnTo>
                        <a:lnTo>
                          <a:pt x="10" y="72"/>
                        </a:lnTo>
                        <a:lnTo>
                          <a:pt x="4" y="66"/>
                        </a:lnTo>
                        <a:lnTo>
                          <a:pt x="0" y="54"/>
                        </a:lnTo>
                        <a:lnTo>
                          <a:pt x="16" y="56"/>
                        </a:lnTo>
                        <a:lnTo>
                          <a:pt x="20" y="52"/>
                        </a:lnTo>
                        <a:lnTo>
                          <a:pt x="24" y="46"/>
                        </a:lnTo>
                        <a:lnTo>
                          <a:pt x="30" y="42"/>
                        </a:lnTo>
                        <a:lnTo>
                          <a:pt x="34" y="42"/>
                        </a:lnTo>
                        <a:lnTo>
                          <a:pt x="38" y="36"/>
                        </a:lnTo>
                        <a:lnTo>
                          <a:pt x="44" y="36"/>
                        </a:lnTo>
                        <a:lnTo>
                          <a:pt x="32" y="10"/>
                        </a:lnTo>
                        <a:lnTo>
                          <a:pt x="62" y="0"/>
                        </a:lnTo>
                        <a:lnTo>
                          <a:pt x="118" y="24"/>
                        </a:lnTo>
                        <a:lnTo>
                          <a:pt x="122" y="26"/>
                        </a:lnTo>
                        <a:lnTo>
                          <a:pt x="124" y="30"/>
                        </a:lnTo>
                        <a:lnTo>
                          <a:pt x="128" y="32"/>
                        </a:lnTo>
                        <a:lnTo>
                          <a:pt x="134" y="34"/>
                        </a:lnTo>
                        <a:lnTo>
                          <a:pt x="134" y="44"/>
                        </a:lnTo>
                        <a:lnTo>
                          <a:pt x="152" y="54"/>
                        </a:lnTo>
                        <a:lnTo>
                          <a:pt x="180" y="54"/>
                        </a:lnTo>
                        <a:lnTo>
                          <a:pt x="196" y="58"/>
                        </a:lnTo>
                        <a:lnTo>
                          <a:pt x="200" y="60"/>
                        </a:lnTo>
                        <a:lnTo>
                          <a:pt x="204" y="64"/>
                        </a:lnTo>
                        <a:lnTo>
                          <a:pt x="222" y="64"/>
                        </a:lnTo>
                        <a:lnTo>
                          <a:pt x="222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7" name="ïSḻíde">
                    <a:extLst>
                      <a:ext uri="{FF2B5EF4-FFF2-40B4-BE49-F238E27FC236}">
                        <a16:creationId xmlns="" xmlns:a16="http://schemas.microsoft.com/office/drawing/2014/main" id="{393878CB-D0E3-441A-B1D2-0FD866DBA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0359" y="2769244"/>
                    <a:ext cx="35808" cy="19615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0 w 20"/>
                      <a:gd name="T3" fmla="*/ 2147483647 h 12"/>
                      <a:gd name="T4" fmla="*/ 0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2147483647 w 20"/>
                      <a:gd name="T11" fmla="*/ 0 h 12"/>
                      <a:gd name="T12" fmla="*/ 2147483647 w 20"/>
                      <a:gd name="T13" fmla="*/ 2147483647 h 12"/>
                      <a:gd name="T14" fmla="*/ 2147483647 w 20"/>
                      <a:gd name="T15" fmla="*/ 2147483647 h 12"/>
                      <a:gd name="T16" fmla="*/ 2147483647 w 20"/>
                      <a:gd name="T17" fmla="*/ 0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8" y="12"/>
                        </a:move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0"/>
                        </a:lnTo>
                        <a:lnTo>
                          <a:pt x="8" y="4"/>
                        </a:lnTo>
                        <a:lnTo>
                          <a:pt x="12" y="4"/>
                        </a:lnTo>
                        <a:lnTo>
                          <a:pt x="20" y="0"/>
                        </a:lnTo>
                        <a:lnTo>
                          <a:pt x="20" y="4"/>
                        </a:lnTo>
                        <a:lnTo>
                          <a:pt x="16" y="8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8" name="iṧ1íḋê">
                    <a:extLst>
                      <a:ext uri="{FF2B5EF4-FFF2-40B4-BE49-F238E27FC236}">
                        <a16:creationId xmlns="" xmlns:a16="http://schemas.microsoft.com/office/drawing/2014/main" id="{7BBC527F-D2C1-424A-A040-BD78FA727C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80100"/>
                    <a:ext cx="56466" cy="39230"/>
                  </a:xfrm>
                  <a:custGeom>
                    <a:avLst/>
                    <a:gdLst>
                      <a:gd name="T0" fmla="*/ 2147483647 w 32"/>
                      <a:gd name="T1" fmla="*/ 0 h 24"/>
                      <a:gd name="T2" fmla="*/ 2147483647 w 32"/>
                      <a:gd name="T3" fmla="*/ 2147483647 h 24"/>
                      <a:gd name="T4" fmla="*/ 2147483647 w 32"/>
                      <a:gd name="T5" fmla="*/ 2147483647 h 24"/>
                      <a:gd name="T6" fmla="*/ 2147483647 w 32"/>
                      <a:gd name="T7" fmla="*/ 2147483647 h 24"/>
                      <a:gd name="T8" fmla="*/ 0 w 32"/>
                      <a:gd name="T9" fmla="*/ 2147483647 h 24"/>
                      <a:gd name="T10" fmla="*/ 2147483647 w 32"/>
                      <a:gd name="T11" fmla="*/ 2147483647 h 24"/>
                      <a:gd name="T12" fmla="*/ 2147483647 w 32"/>
                      <a:gd name="T13" fmla="*/ 2147483647 h 24"/>
                      <a:gd name="T14" fmla="*/ 2147483647 w 32"/>
                      <a:gd name="T15" fmla="*/ 2147483647 h 24"/>
                      <a:gd name="T16" fmla="*/ 2147483647 w 32"/>
                      <a:gd name="T17" fmla="*/ 2147483647 h 24"/>
                      <a:gd name="T18" fmla="*/ 2147483647 w 32"/>
                      <a:gd name="T19" fmla="*/ 2147483647 h 24"/>
                      <a:gd name="T20" fmla="*/ 2147483647 w 32"/>
                      <a:gd name="T21" fmla="*/ 2147483647 h 24"/>
                      <a:gd name="T22" fmla="*/ 2147483647 w 32"/>
                      <a:gd name="T23" fmla="*/ 2147483647 h 24"/>
                      <a:gd name="T24" fmla="*/ 2147483647 w 32"/>
                      <a:gd name="T25" fmla="*/ 2147483647 h 24"/>
                      <a:gd name="T26" fmla="*/ 2147483647 w 32"/>
                      <a:gd name="T27" fmla="*/ 0 h 24"/>
                      <a:gd name="T28" fmla="*/ 2147483647 w 32"/>
                      <a:gd name="T29" fmla="*/ 0 h 2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32"/>
                      <a:gd name="T46" fmla="*/ 0 h 24"/>
                      <a:gd name="T47" fmla="*/ 32 w 32"/>
                      <a:gd name="T48" fmla="*/ 24 h 2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32" h="24">
                        <a:moveTo>
                          <a:pt x="28" y="0"/>
                        </a:moveTo>
                        <a:lnTo>
                          <a:pt x="10" y="2"/>
                        </a:lnTo>
                        <a:lnTo>
                          <a:pt x="4" y="4"/>
                        </a:lnTo>
                        <a:lnTo>
                          <a:pt x="2" y="6"/>
                        </a:lnTo>
                        <a:lnTo>
                          <a:pt x="0" y="8"/>
                        </a:lnTo>
                        <a:lnTo>
                          <a:pt x="2" y="10"/>
                        </a:lnTo>
                        <a:lnTo>
                          <a:pt x="2" y="12"/>
                        </a:lnTo>
                        <a:lnTo>
                          <a:pt x="6" y="14"/>
                        </a:lnTo>
                        <a:lnTo>
                          <a:pt x="6" y="24"/>
                        </a:lnTo>
                        <a:lnTo>
                          <a:pt x="12" y="22"/>
                        </a:lnTo>
                        <a:lnTo>
                          <a:pt x="20" y="18"/>
                        </a:lnTo>
                        <a:lnTo>
                          <a:pt x="32" y="8"/>
                        </a:lnTo>
                        <a:lnTo>
                          <a:pt x="30" y="6"/>
                        </a:lnTo>
                        <a:lnTo>
                          <a:pt x="26" y="0"/>
                        </a:lnTo>
                        <a:lnTo>
                          <a:pt x="28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199" name="ïs1íde">
                    <a:extLst>
                      <a:ext uri="{FF2B5EF4-FFF2-40B4-BE49-F238E27FC236}">
                        <a16:creationId xmlns="" xmlns:a16="http://schemas.microsoft.com/office/drawing/2014/main" id="{731E7DF8-EFB5-405F-8A44-85BFBF58C1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9939" y="2851906"/>
                    <a:ext cx="38562" cy="106481"/>
                  </a:xfrm>
                  <a:custGeom>
                    <a:avLst/>
                    <a:gdLst>
                      <a:gd name="T0" fmla="*/ 2147483647 w 22"/>
                      <a:gd name="T1" fmla="*/ 0 h 64"/>
                      <a:gd name="T2" fmla="*/ 2147483647 w 22"/>
                      <a:gd name="T3" fmla="*/ 0 h 64"/>
                      <a:gd name="T4" fmla="*/ 2147483647 w 22"/>
                      <a:gd name="T5" fmla="*/ 2147483647 h 64"/>
                      <a:gd name="T6" fmla="*/ 2147483647 w 22"/>
                      <a:gd name="T7" fmla="*/ 2147483647 h 64"/>
                      <a:gd name="T8" fmla="*/ 2147483647 w 22"/>
                      <a:gd name="T9" fmla="*/ 2147483647 h 64"/>
                      <a:gd name="T10" fmla="*/ 2147483647 w 22"/>
                      <a:gd name="T11" fmla="*/ 2147483647 h 64"/>
                      <a:gd name="T12" fmla="*/ 2147483647 w 22"/>
                      <a:gd name="T13" fmla="*/ 2147483647 h 64"/>
                      <a:gd name="T14" fmla="*/ 2147483647 w 22"/>
                      <a:gd name="T15" fmla="*/ 2147483647 h 64"/>
                      <a:gd name="T16" fmla="*/ 2147483647 w 22"/>
                      <a:gd name="T17" fmla="*/ 2147483647 h 64"/>
                      <a:gd name="T18" fmla="*/ 2147483647 w 22"/>
                      <a:gd name="T19" fmla="*/ 2147483647 h 64"/>
                      <a:gd name="T20" fmla="*/ 0 w 22"/>
                      <a:gd name="T21" fmla="*/ 2147483647 h 64"/>
                      <a:gd name="T22" fmla="*/ 2147483647 w 22"/>
                      <a:gd name="T23" fmla="*/ 2147483647 h 64"/>
                      <a:gd name="T24" fmla="*/ 2147483647 w 22"/>
                      <a:gd name="T25" fmla="*/ 2147483647 h 64"/>
                      <a:gd name="T26" fmla="*/ 2147483647 w 22"/>
                      <a:gd name="T27" fmla="*/ 2147483647 h 64"/>
                      <a:gd name="T28" fmla="*/ 2147483647 w 22"/>
                      <a:gd name="T29" fmla="*/ 0 h 6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2"/>
                      <a:gd name="T46" fmla="*/ 0 h 64"/>
                      <a:gd name="T47" fmla="*/ 22 w 22"/>
                      <a:gd name="T48" fmla="*/ 64 h 6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2" h="64">
                        <a:moveTo>
                          <a:pt x="14" y="0"/>
                        </a:moveTo>
                        <a:lnTo>
                          <a:pt x="20" y="0"/>
                        </a:lnTo>
                        <a:lnTo>
                          <a:pt x="20" y="8"/>
                        </a:lnTo>
                        <a:lnTo>
                          <a:pt x="16" y="8"/>
                        </a:lnTo>
                        <a:lnTo>
                          <a:pt x="12" y="28"/>
                        </a:lnTo>
                        <a:lnTo>
                          <a:pt x="22" y="28"/>
                        </a:lnTo>
                        <a:lnTo>
                          <a:pt x="16" y="64"/>
                        </a:lnTo>
                        <a:lnTo>
                          <a:pt x="10" y="48"/>
                        </a:lnTo>
                        <a:lnTo>
                          <a:pt x="4" y="40"/>
                        </a:lnTo>
                        <a:lnTo>
                          <a:pt x="2" y="36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10" y="12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0" name="íṣḷïdè">
                    <a:extLst>
                      <a:ext uri="{FF2B5EF4-FFF2-40B4-BE49-F238E27FC236}">
                        <a16:creationId xmlns="" xmlns:a16="http://schemas.microsoft.com/office/drawing/2014/main" id="{3DCB392A-E69D-4594-9658-7112DDDD5F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84369" y="2724410"/>
                    <a:ext cx="165266" cy="148512"/>
                  </a:xfrm>
                  <a:custGeom>
                    <a:avLst/>
                    <a:gdLst>
                      <a:gd name="T0" fmla="*/ 0 w 94"/>
                      <a:gd name="T1" fmla="*/ 2147483647 h 88"/>
                      <a:gd name="T2" fmla="*/ 2147483647 w 94"/>
                      <a:gd name="T3" fmla="*/ 2147483647 h 88"/>
                      <a:gd name="T4" fmla="*/ 2147483647 w 94"/>
                      <a:gd name="T5" fmla="*/ 2147483647 h 88"/>
                      <a:gd name="T6" fmla="*/ 2147483647 w 94"/>
                      <a:gd name="T7" fmla="*/ 2147483647 h 88"/>
                      <a:gd name="T8" fmla="*/ 2147483647 w 94"/>
                      <a:gd name="T9" fmla="*/ 2147483647 h 88"/>
                      <a:gd name="T10" fmla="*/ 2147483647 w 94"/>
                      <a:gd name="T11" fmla="*/ 2147483647 h 88"/>
                      <a:gd name="T12" fmla="*/ 2147483647 w 94"/>
                      <a:gd name="T13" fmla="*/ 2147483647 h 88"/>
                      <a:gd name="T14" fmla="*/ 2147483647 w 94"/>
                      <a:gd name="T15" fmla="*/ 2147483647 h 88"/>
                      <a:gd name="T16" fmla="*/ 2147483647 w 94"/>
                      <a:gd name="T17" fmla="*/ 2147483647 h 88"/>
                      <a:gd name="T18" fmla="*/ 2147483647 w 94"/>
                      <a:gd name="T19" fmla="*/ 2147483647 h 88"/>
                      <a:gd name="T20" fmla="*/ 2147483647 w 94"/>
                      <a:gd name="T21" fmla="*/ 2147483647 h 88"/>
                      <a:gd name="T22" fmla="*/ 2147483647 w 94"/>
                      <a:gd name="T23" fmla="*/ 2147483647 h 88"/>
                      <a:gd name="T24" fmla="*/ 2147483647 w 94"/>
                      <a:gd name="T25" fmla="*/ 2147483647 h 88"/>
                      <a:gd name="T26" fmla="*/ 2147483647 w 94"/>
                      <a:gd name="T27" fmla="*/ 2147483647 h 88"/>
                      <a:gd name="T28" fmla="*/ 2147483647 w 94"/>
                      <a:gd name="T29" fmla="*/ 2147483647 h 88"/>
                      <a:gd name="T30" fmla="*/ 2147483647 w 94"/>
                      <a:gd name="T31" fmla="*/ 2147483647 h 88"/>
                      <a:gd name="T32" fmla="*/ 2147483647 w 94"/>
                      <a:gd name="T33" fmla="*/ 0 h 88"/>
                      <a:gd name="T34" fmla="*/ 2147483647 w 94"/>
                      <a:gd name="T35" fmla="*/ 2147483647 h 88"/>
                      <a:gd name="T36" fmla="*/ 2147483647 w 94"/>
                      <a:gd name="T37" fmla="*/ 2147483647 h 88"/>
                      <a:gd name="T38" fmla="*/ 2147483647 w 94"/>
                      <a:gd name="T39" fmla="*/ 2147483647 h 88"/>
                      <a:gd name="T40" fmla="*/ 2147483647 w 94"/>
                      <a:gd name="T41" fmla="*/ 2147483647 h 88"/>
                      <a:gd name="T42" fmla="*/ 2147483647 w 94"/>
                      <a:gd name="T43" fmla="*/ 2147483647 h 88"/>
                      <a:gd name="T44" fmla="*/ 2147483647 w 94"/>
                      <a:gd name="T45" fmla="*/ 2147483647 h 88"/>
                      <a:gd name="T46" fmla="*/ 2147483647 w 94"/>
                      <a:gd name="T47" fmla="*/ 2147483647 h 88"/>
                      <a:gd name="T48" fmla="*/ 2147483647 w 94"/>
                      <a:gd name="T49" fmla="*/ 2147483647 h 88"/>
                      <a:gd name="T50" fmla="*/ 2147483647 w 94"/>
                      <a:gd name="T51" fmla="*/ 2147483647 h 88"/>
                      <a:gd name="T52" fmla="*/ 2147483647 w 94"/>
                      <a:gd name="T53" fmla="*/ 2147483647 h 88"/>
                      <a:gd name="T54" fmla="*/ 2147483647 w 94"/>
                      <a:gd name="T55" fmla="*/ 2147483647 h 88"/>
                      <a:gd name="T56" fmla="*/ 2147483647 w 94"/>
                      <a:gd name="T57" fmla="*/ 2147483647 h 88"/>
                      <a:gd name="T58" fmla="*/ 2147483647 w 94"/>
                      <a:gd name="T59" fmla="*/ 2147483647 h 88"/>
                      <a:gd name="T60" fmla="*/ 2147483647 w 94"/>
                      <a:gd name="T61" fmla="*/ 2147483647 h 88"/>
                      <a:gd name="T62" fmla="*/ 2147483647 w 94"/>
                      <a:gd name="T63" fmla="*/ 2147483647 h 88"/>
                      <a:gd name="T64" fmla="*/ 2147483647 w 94"/>
                      <a:gd name="T65" fmla="*/ 2147483647 h 88"/>
                      <a:gd name="T66" fmla="*/ 2147483647 w 94"/>
                      <a:gd name="T67" fmla="*/ 2147483647 h 88"/>
                      <a:gd name="T68" fmla="*/ 2147483647 w 94"/>
                      <a:gd name="T69" fmla="*/ 2147483647 h 88"/>
                      <a:gd name="T70" fmla="*/ 2147483647 w 94"/>
                      <a:gd name="T71" fmla="*/ 2147483647 h 88"/>
                      <a:gd name="T72" fmla="*/ 2147483647 w 94"/>
                      <a:gd name="T73" fmla="*/ 2147483647 h 88"/>
                      <a:gd name="T74" fmla="*/ 2147483647 w 94"/>
                      <a:gd name="T75" fmla="*/ 2147483647 h 88"/>
                      <a:gd name="T76" fmla="*/ 2147483647 w 94"/>
                      <a:gd name="T77" fmla="*/ 2147483647 h 88"/>
                      <a:gd name="T78" fmla="*/ 2147483647 w 94"/>
                      <a:gd name="T79" fmla="*/ 2147483647 h 88"/>
                      <a:gd name="T80" fmla="*/ 2147483647 w 94"/>
                      <a:gd name="T81" fmla="*/ 2147483647 h 88"/>
                      <a:gd name="T82" fmla="*/ 2147483647 w 94"/>
                      <a:gd name="T83" fmla="*/ 2147483647 h 88"/>
                      <a:gd name="T84" fmla="*/ 2147483647 w 94"/>
                      <a:gd name="T85" fmla="*/ 2147483647 h 88"/>
                      <a:gd name="T86" fmla="*/ 2147483647 w 94"/>
                      <a:gd name="T87" fmla="*/ 2147483647 h 88"/>
                      <a:gd name="T88" fmla="*/ 0 w 94"/>
                      <a:gd name="T89" fmla="*/ 2147483647 h 88"/>
                      <a:gd name="T90" fmla="*/ 0 w 94"/>
                      <a:gd name="T91" fmla="*/ 2147483647 h 88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94"/>
                      <a:gd name="T139" fmla="*/ 0 h 88"/>
                      <a:gd name="T140" fmla="*/ 94 w 94"/>
                      <a:gd name="T141" fmla="*/ 88 h 88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94" h="88">
                        <a:moveTo>
                          <a:pt x="0" y="82"/>
                        </a:moveTo>
                        <a:lnTo>
                          <a:pt x="10" y="84"/>
                        </a:lnTo>
                        <a:lnTo>
                          <a:pt x="14" y="88"/>
                        </a:lnTo>
                        <a:lnTo>
                          <a:pt x="18" y="88"/>
                        </a:lnTo>
                        <a:lnTo>
                          <a:pt x="20" y="88"/>
                        </a:lnTo>
                        <a:lnTo>
                          <a:pt x="80" y="54"/>
                        </a:lnTo>
                        <a:lnTo>
                          <a:pt x="80" y="46"/>
                        </a:lnTo>
                        <a:lnTo>
                          <a:pt x="80" y="40"/>
                        </a:lnTo>
                        <a:lnTo>
                          <a:pt x="82" y="34"/>
                        </a:lnTo>
                        <a:lnTo>
                          <a:pt x="84" y="28"/>
                        </a:lnTo>
                        <a:lnTo>
                          <a:pt x="82" y="26"/>
                        </a:lnTo>
                        <a:lnTo>
                          <a:pt x="80" y="22"/>
                        </a:lnTo>
                        <a:lnTo>
                          <a:pt x="82" y="16"/>
                        </a:lnTo>
                        <a:lnTo>
                          <a:pt x="84" y="14"/>
                        </a:lnTo>
                        <a:lnTo>
                          <a:pt x="88" y="14"/>
                        </a:lnTo>
                        <a:lnTo>
                          <a:pt x="94" y="4"/>
                        </a:lnTo>
                        <a:lnTo>
                          <a:pt x="94" y="0"/>
                        </a:lnTo>
                        <a:lnTo>
                          <a:pt x="86" y="2"/>
                        </a:lnTo>
                        <a:lnTo>
                          <a:pt x="74" y="4"/>
                        </a:lnTo>
                        <a:lnTo>
                          <a:pt x="68" y="2"/>
                        </a:lnTo>
                        <a:lnTo>
                          <a:pt x="66" y="2"/>
                        </a:lnTo>
                        <a:lnTo>
                          <a:pt x="62" y="4"/>
                        </a:lnTo>
                        <a:lnTo>
                          <a:pt x="56" y="8"/>
                        </a:lnTo>
                        <a:lnTo>
                          <a:pt x="52" y="10"/>
                        </a:lnTo>
                        <a:lnTo>
                          <a:pt x="46" y="10"/>
                        </a:lnTo>
                        <a:lnTo>
                          <a:pt x="40" y="8"/>
                        </a:lnTo>
                        <a:lnTo>
                          <a:pt x="36" y="6"/>
                        </a:lnTo>
                        <a:lnTo>
                          <a:pt x="30" y="8"/>
                        </a:lnTo>
                        <a:lnTo>
                          <a:pt x="24" y="10"/>
                        </a:lnTo>
                        <a:lnTo>
                          <a:pt x="16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8" y="4"/>
                        </a:lnTo>
                        <a:lnTo>
                          <a:pt x="8" y="22"/>
                        </a:lnTo>
                        <a:lnTo>
                          <a:pt x="4" y="24"/>
                        </a:lnTo>
                        <a:lnTo>
                          <a:pt x="4" y="30"/>
                        </a:lnTo>
                        <a:lnTo>
                          <a:pt x="2" y="46"/>
                        </a:lnTo>
                        <a:lnTo>
                          <a:pt x="12" y="50"/>
                        </a:lnTo>
                        <a:lnTo>
                          <a:pt x="10" y="58"/>
                        </a:lnTo>
                        <a:lnTo>
                          <a:pt x="6" y="60"/>
                        </a:lnTo>
                        <a:lnTo>
                          <a:pt x="2" y="60"/>
                        </a:lnTo>
                        <a:lnTo>
                          <a:pt x="4" y="64"/>
                        </a:lnTo>
                        <a:lnTo>
                          <a:pt x="6" y="66"/>
                        </a:lnTo>
                        <a:lnTo>
                          <a:pt x="4" y="72"/>
                        </a:lnTo>
                        <a:lnTo>
                          <a:pt x="0" y="76"/>
                        </a:lnTo>
                        <a:lnTo>
                          <a:pt x="0" y="8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1" name="îŝḷîḓe">
                    <a:extLst>
                      <a:ext uri="{FF2B5EF4-FFF2-40B4-BE49-F238E27FC236}">
                        <a16:creationId xmlns="" xmlns:a16="http://schemas.microsoft.com/office/drawing/2014/main" id="{C4D1722C-A72E-4B7E-BE21-73FDDAF68D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2511" y="2723008"/>
                    <a:ext cx="268558" cy="247988"/>
                  </a:xfrm>
                  <a:custGeom>
                    <a:avLst/>
                    <a:gdLst>
                      <a:gd name="T0" fmla="*/ 2147483647 w 154"/>
                      <a:gd name="T1" fmla="*/ 2147483647 h 150"/>
                      <a:gd name="T2" fmla="*/ 2147483647 w 154"/>
                      <a:gd name="T3" fmla="*/ 2147483647 h 150"/>
                      <a:gd name="T4" fmla="*/ 2147483647 w 154"/>
                      <a:gd name="T5" fmla="*/ 0 h 150"/>
                      <a:gd name="T6" fmla="*/ 2147483647 w 154"/>
                      <a:gd name="T7" fmla="*/ 2147483647 h 150"/>
                      <a:gd name="T8" fmla="*/ 2147483647 w 154"/>
                      <a:gd name="T9" fmla="*/ 2147483647 h 150"/>
                      <a:gd name="T10" fmla="*/ 2147483647 w 154"/>
                      <a:gd name="T11" fmla="*/ 2147483647 h 150"/>
                      <a:gd name="T12" fmla="*/ 2147483647 w 154"/>
                      <a:gd name="T13" fmla="*/ 2147483647 h 150"/>
                      <a:gd name="T14" fmla="*/ 2147483647 w 154"/>
                      <a:gd name="T15" fmla="*/ 2147483647 h 150"/>
                      <a:gd name="T16" fmla="*/ 2147483647 w 154"/>
                      <a:gd name="T17" fmla="*/ 2147483647 h 150"/>
                      <a:gd name="T18" fmla="*/ 2147483647 w 154"/>
                      <a:gd name="T19" fmla="*/ 2147483647 h 150"/>
                      <a:gd name="T20" fmla="*/ 2147483647 w 154"/>
                      <a:gd name="T21" fmla="*/ 2147483647 h 150"/>
                      <a:gd name="T22" fmla="*/ 2147483647 w 154"/>
                      <a:gd name="T23" fmla="*/ 2147483647 h 150"/>
                      <a:gd name="T24" fmla="*/ 2147483647 w 154"/>
                      <a:gd name="T25" fmla="*/ 2147483647 h 150"/>
                      <a:gd name="T26" fmla="*/ 2147483647 w 154"/>
                      <a:gd name="T27" fmla="*/ 2147483647 h 150"/>
                      <a:gd name="T28" fmla="*/ 2147483647 w 154"/>
                      <a:gd name="T29" fmla="*/ 2147483647 h 150"/>
                      <a:gd name="T30" fmla="*/ 2147483647 w 154"/>
                      <a:gd name="T31" fmla="*/ 2147483647 h 150"/>
                      <a:gd name="T32" fmla="*/ 2147483647 w 154"/>
                      <a:gd name="T33" fmla="*/ 2147483647 h 150"/>
                      <a:gd name="T34" fmla="*/ 2147483647 w 154"/>
                      <a:gd name="T35" fmla="*/ 2147483647 h 150"/>
                      <a:gd name="T36" fmla="*/ 2147483647 w 154"/>
                      <a:gd name="T37" fmla="*/ 2147483647 h 150"/>
                      <a:gd name="T38" fmla="*/ 2147483647 w 154"/>
                      <a:gd name="T39" fmla="*/ 2147483647 h 150"/>
                      <a:gd name="T40" fmla="*/ 2147483647 w 154"/>
                      <a:gd name="T41" fmla="*/ 2147483647 h 150"/>
                      <a:gd name="T42" fmla="*/ 2147483647 w 154"/>
                      <a:gd name="T43" fmla="*/ 2147483647 h 150"/>
                      <a:gd name="T44" fmla="*/ 2147483647 w 154"/>
                      <a:gd name="T45" fmla="*/ 2147483647 h 150"/>
                      <a:gd name="T46" fmla="*/ 2147483647 w 154"/>
                      <a:gd name="T47" fmla="*/ 2147483647 h 150"/>
                      <a:gd name="T48" fmla="*/ 2147483647 w 154"/>
                      <a:gd name="T49" fmla="*/ 2147483647 h 150"/>
                      <a:gd name="T50" fmla="*/ 2147483647 w 154"/>
                      <a:gd name="T51" fmla="*/ 2147483647 h 150"/>
                      <a:gd name="T52" fmla="*/ 2147483647 w 154"/>
                      <a:gd name="T53" fmla="*/ 2147483647 h 150"/>
                      <a:gd name="T54" fmla="*/ 2147483647 w 154"/>
                      <a:gd name="T55" fmla="*/ 2147483647 h 150"/>
                      <a:gd name="T56" fmla="*/ 2147483647 w 154"/>
                      <a:gd name="T57" fmla="*/ 2147483647 h 150"/>
                      <a:gd name="T58" fmla="*/ 2147483647 w 154"/>
                      <a:gd name="T59" fmla="*/ 2147483647 h 150"/>
                      <a:gd name="T60" fmla="*/ 2147483647 w 154"/>
                      <a:gd name="T61" fmla="*/ 2147483647 h 150"/>
                      <a:gd name="T62" fmla="*/ 2147483647 w 154"/>
                      <a:gd name="T63" fmla="*/ 2147483647 h 150"/>
                      <a:gd name="T64" fmla="*/ 2147483647 w 154"/>
                      <a:gd name="T65" fmla="*/ 2147483647 h 150"/>
                      <a:gd name="T66" fmla="*/ 2147483647 w 154"/>
                      <a:gd name="T67" fmla="*/ 2147483647 h 150"/>
                      <a:gd name="T68" fmla="*/ 2147483647 w 154"/>
                      <a:gd name="T69" fmla="*/ 2147483647 h 150"/>
                      <a:gd name="T70" fmla="*/ 2147483647 w 154"/>
                      <a:gd name="T71" fmla="*/ 2147483647 h 150"/>
                      <a:gd name="T72" fmla="*/ 2147483647 w 154"/>
                      <a:gd name="T73" fmla="*/ 2147483647 h 150"/>
                      <a:gd name="T74" fmla="*/ 2147483647 w 154"/>
                      <a:gd name="T75" fmla="*/ 2147483647 h 150"/>
                      <a:gd name="T76" fmla="*/ 2147483647 w 154"/>
                      <a:gd name="T77" fmla="*/ 2147483647 h 150"/>
                      <a:gd name="T78" fmla="*/ 2147483647 w 154"/>
                      <a:gd name="T79" fmla="*/ 2147483647 h 150"/>
                      <a:gd name="T80" fmla="*/ 0 w 154"/>
                      <a:gd name="T81" fmla="*/ 2147483647 h 150"/>
                      <a:gd name="T82" fmla="*/ 2147483647 w 154"/>
                      <a:gd name="T83" fmla="*/ 2147483647 h 150"/>
                      <a:gd name="T84" fmla="*/ 2147483647 w 154"/>
                      <a:gd name="T85" fmla="*/ 2147483647 h 150"/>
                      <a:gd name="T86" fmla="*/ 2147483647 w 154"/>
                      <a:gd name="T87" fmla="*/ 2147483647 h 150"/>
                      <a:gd name="T88" fmla="*/ 2147483647 w 154"/>
                      <a:gd name="T89" fmla="*/ 2147483647 h 150"/>
                      <a:gd name="T90" fmla="*/ 2147483647 w 154"/>
                      <a:gd name="T91" fmla="*/ 2147483647 h 150"/>
                      <a:gd name="T92" fmla="*/ 2147483647 w 154"/>
                      <a:gd name="T93" fmla="*/ 2147483647 h 150"/>
                      <a:gd name="T94" fmla="*/ 2147483647 w 154"/>
                      <a:gd name="T95" fmla="*/ 2147483647 h 150"/>
                      <a:gd name="T96" fmla="*/ 2147483647 w 154"/>
                      <a:gd name="T97" fmla="*/ 2147483647 h 150"/>
                      <a:gd name="T98" fmla="*/ 2147483647 w 154"/>
                      <a:gd name="T99" fmla="*/ 2147483647 h 150"/>
                      <a:gd name="T100" fmla="*/ 2147483647 w 154"/>
                      <a:gd name="T101" fmla="*/ 2147483647 h 150"/>
                      <a:gd name="T102" fmla="*/ 2147483647 w 154"/>
                      <a:gd name="T103" fmla="*/ 2147483647 h 150"/>
                      <a:gd name="T104" fmla="*/ 2147483647 w 154"/>
                      <a:gd name="T105" fmla="*/ 2147483647 h 150"/>
                      <a:gd name="T106" fmla="*/ 2147483647 w 154"/>
                      <a:gd name="T107" fmla="*/ 2147483647 h 150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54"/>
                      <a:gd name="T163" fmla="*/ 0 h 150"/>
                      <a:gd name="T164" fmla="*/ 154 w 154"/>
                      <a:gd name="T165" fmla="*/ 150 h 150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54" h="150">
                        <a:moveTo>
                          <a:pt x="48" y="2"/>
                        </a:moveTo>
                        <a:lnTo>
                          <a:pt x="62" y="2"/>
                        </a:lnTo>
                        <a:lnTo>
                          <a:pt x="66" y="0"/>
                        </a:lnTo>
                        <a:lnTo>
                          <a:pt x="70" y="2"/>
                        </a:lnTo>
                        <a:lnTo>
                          <a:pt x="76" y="2"/>
                        </a:lnTo>
                        <a:lnTo>
                          <a:pt x="80" y="12"/>
                        </a:lnTo>
                        <a:lnTo>
                          <a:pt x="88" y="20"/>
                        </a:lnTo>
                        <a:lnTo>
                          <a:pt x="98" y="24"/>
                        </a:lnTo>
                        <a:lnTo>
                          <a:pt x="108" y="28"/>
                        </a:lnTo>
                        <a:lnTo>
                          <a:pt x="102" y="40"/>
                        </a:lnTo>
                        <a:lnTo>
                          <a:pt x="100" y="48"/>
                        </a:lnTo>
                        <a:lnTo>
                          <a:pt x="98" y="56"/>
                        </a:lnTo>
                        <a:lnTo>
                          <a:pt x="100" y="62"/>
                        </a:lnTo>
                        <a:lnTo>
                          <a:pt x="102" y="68"/>
                        </a:lnTo>
                        <a:lnTo>
                          <a:pt x="108" y="74"/>
                        </a:lnTo>
                        <a:lnTo>
                          <a:pt x="112" y="78"/>
                        </a:lnTo>
                        <a:lnTo>
                          <a:pt x="124" y="86"/>
                        </a:lnTo>
                        <a:lnTo>
                          <a:pt x="132" y="92"/>
                        </a:lnTo>
                        <a:lnTo>
                          <a:pt x="136" y="96"/>
                        </a:lnTo>
                        <a:lnTo>
                          <a:pt x="136" y="102"/>
                        </a:lnTo>
                        <a:lnTo>
                          <a:pt x="138" y="112"/>
                        </a:lnTo>
                        <a:lnTo>
                          <a:pt x="142" y="116"/>
                        </a:lnTo>
                        <a:lnTo>
                          <a:pt x="148" y="122"/>
                        </a:lnTo>
                        <a:lnTo>
                          <a:pt x="152" y="126"/>
                        </a:lnTo>
                        <a:lnTo>
                          <a:pt x="154" y="132"/>
                        </a:lnTo>
                        <a:lnTo>
                          <a:pt x="152" y="134"/>
                        </a:lnTo>
                        <a:lnTo>
                          <a:pt x="148" y="132"/>
                        </a:lnTo>
                        <a:lnTo>
                          <a:pt x="142" y="132"/>
                        </a:lnTo>
                        <a:lnTo>
                          <a:pt x="138" y="132"/>
                        </a:lnTo>
                        <a:lnTo>
                          <a:pt x="134" y="136"/>
                        </a:lnTo>
                        <a:lnTo>
                          <a:pt x="130" y="142"/>
                        </a:lnTo>
                        <a:lnTo>
                          <a:pt x="126" y="150"/>
                        </a:lnTo>
                        <a:lnTo>
                          <a:pt x="98" y="150"/>
                        </a:lnTo>
                        <a:lnTo>
                          <a:pt x="80" y="140"/>
                        </a:lnTo>
                        <a:lnTo>
                          <a:pt x="80" y="130"/>
                        </a:lnTo>
                        <a:lnTo>
                          <a:pt x="74" y="128"/>
                        </a:lnTo>
                        <a:lnTo>
                          <a:pt x="70" y="126"/>
                        </a:lnTo>
                        <a:lnTo>
                          <a:pt x="68" y="122"/>
                        </a:lnTo>
                        <a:lnTo>
                          <a:pt x="64" y="120"/>
                        </a:lnTo>
                        <a:lnTo>
                          <a:pt x="8" y="96"/>
                        </a:lnTo>
                        <a:lnTo>
                          <a:pt x="0" y="74"/>
                        </a:lnTo>
                        <a:lnTo>
                          <a:pt x="30" y="56"/>
                        </a:lnTo>
                        <a:lnTo>
                          <a:pt x="30" y="48"/>
                        </a:lnTo>
                        <a:lnTo>
                          <a:pt x="30" y="42"/>
                        </a:lnTo>
                        <a:lnTo>
                          <a:pt x="32" y="36"/>
                        </a:lnTo>
                        <a:lnTo>
                          <a:pt x="34" y="30"/>
                        </a:lnTo>
                        <a:lnTo>
                          <a:pt x="32" y="28"/>
                        </a:lnTo>
                        <a:lnTo>
                          <a:pt x="30" y="24"/>
                        </a:lnTo>
                        <a:lnTo>
                          <a:pt x="32" y="18"/>
                        </a:lnTo>
                        <a:lnTo>
                          <a:pt x="34" y="16"/>
                        </a:lnTo>
                        <a:lnTo>
                          <a:pt x="38" y="16"/>
                        </a:lnTo>
                        <a:lnTo>
                          <a:pt x="44" y="6"/>
                        </a:lnTo>
                        <a:lnTo>
                          <a:pt x="44" y="2"/>
                        </a:lnTo>
                        <a:lnTo>
                          <a:pt x="4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2" name="ïŝļiďê">
                    <a:extLst>
                      <a:ext uri="{FF2B5EF4-FFF2-40B4-BE49-F238E27FC236}">
                        <a16:creationId xmlns="" xmlns:a16="http://schemas.microsoft.com/office/drawing/2014/main" id="{1A36FF2F-572B-40BC-9F77-10F3725887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8926" y="2571695"/>
                    <a:ext cx="486156" cy="193346"/>
                  </a:xfrm>
                  <a:custGeom>
                    <a:avLst/>
                    <a:gdLst>
                      <a:gd name="T0" fmla="*/ 2147483647 w 278"/>
                      <a:gd name="T1" fmla="*/ 2147483647 h 116"/>
                      <a:gd name="T2" fmla="*/ 2147483647 w 278"/>
                      <a:gd name="T3" fmla="*/ 2147483647 h 116"/>
                      <a:gd name="T4" fmla="*/ 2147483647 w 278"/>
                      <a:gd name="T5" fmla="*/ 2147483647 h 116"/>
                      <a:gd name="T6" fmla="*/ 2147483647 w 278"/>
                      <a:gd name="T7" fmla="*/ 2147483647 h 116"/>
                      <a:gd name="T8" fmla="*/ 2147483647 w 278"/>
                      <a:gd name="T9" fmla="*/ 2147483647 h 116"/>
                      <a:gd name="T10" fmla="*/ 2147483647 w 278"/>
                      <a:gd name="T11" fmla="*/ 2147483647 h 116"/>
                      <a:gd name="T12" fmla="*/ 2147483647 w 278"/>
                      <a:gd name="T13" fmla="*/ 2147483647 h 116"/>
                      <a:gd name="T14" fmla="*/ 2147483647 w 278"/>
                      <a:gd name="T15" fmla="*/ 2147483647 h 116"/>
                      <a:gd name="T16" fmla="*/ 2147483647 w 278"/>
                      <a:gd name="T17" fmla="*/ 2147483647 h 116"/>
                      <a:gd name="T18" fmla="*/ 2147483647 w 278"/>
                      <a:gd name="T19" fmla="*/ 2147483647 h 116"/>
                      <a:gd name="T20" fmla="*/ 2147483647 w 278"/>
                      <a:gd name="T21" fmla="*/ 2147483647 h 116"/>
                      <a:gd name="T22" fmla="*/ 2147483647 w 278"/>
                      <a:gd name="T23" fmla="*/ 2147483647 h 116"/>
                      <a:gd name="T24" fmla="*/ 2147483647 w 278"/>
                      <a:gd name="T25" fmla="*/ 2147483647 h 116"/>
                      <a:gd name="T26" fmla="*/ 2147483647 w 278"/>
                      <a:gd name="T27" fmla="*/ 2147483647 h 116"/>
                      <a:gd name="T28" fmla="*/ 2147483647 w 278"/>
                      <a:gd name="T29" fmla="*/ 2147483647 h 116"/>
                      <a:gd name="T30" fmla="*/ 2147483647 w 278"/>
                      <a:gd name="T31" fmla="*/ 2147483647 h 116"/>
                      <a:gd name="T32" fmla="*/ 2147483647 w 278"/>
                      <a:gd name="T33" fmla="*/ 2147483647 h 116"/>
                      <a:gd name="T34" fmla="*/ 2147483647 w 278"/>
                      <a:gd name="T35" fmla="*/ 2147483647 h 116"/>
                      <a:gd name="T36" fmla="*/ 2147483647 w 278"/>
                      <a:gd name="T37" fmla="*/ 2147483647 h 116"/>
                      <a:gd name="T38" fmla="*/ 2147483647 w 278"/>
                      <a:gd name="T39" fmla="*/ 2147483647 h 116"/>
                      <a:gd name="T40" fmla="*/ 2147483647 w 278"/>
                      <a:gd name="T41" fmla="*/ 2147483647 h 116"/>
                      <a:gd name="T42" fmla="*/ 2147483647 w 278"/>
                      <a:gd name="T43" fmla="*/ 2147483647 h 116"/>
                      <a:gd name="T44" fmla="*/ 2147483647 w 278"/>
                      <a:gd name="T45" fmla="*/ 0 h 116"/>
                      <a:gd name="T46" fmla="*/ 2147483647 w 278"/>
                      <a:gd name="T47" fmla="*/ 2147483647 h 116"/>
                      <a:gd name="T48" fmla="*/ 2147483647 w 278"/>
                      <a:gd name="T49" fmla="*/ 2147483647 h 116"/>
                      <a:gd name="T50" fmla="*/ 2147483647 w 278"/>
                      <a:gd name="T51" fmla="*/ 2147483647 h 116"/>
                      <a:gd name="T52" fmla="*/ 2147483647 w 278"/>
                      <a:gd name="T53" fmla="*/ 2147483647 h 116"/>
                      <a:gd name="T54" fmla="*/ 2147483647 w 278"/>
                      <a:gd name="T55" fmla="*/ 2147483647 h 116"/>
                      <a:gd name="T56" fmla="*/ 2147483647 w 278"/>
                      <a:gd name="T57" fmla="*/ 2147483647 h 116"/>
                      <a:gd name="T58" fmla="*/ 2147483647 w 278"/>
                      <a:gd name="T59" fmla="*/ 2147483647 h 116"/>
                      <a:gd name="T60" fmla="*/ 2147483647 w 278"/>
                      <a:gd name="T61" fmla="*/ 2147483647 h 116"/>
                      <a:gd name="T62" fmla="*/ 0 w 278"/>
                      <a:gd name="T63" fmla="*/ 2147483647 h 116"/>
                      <a:gd name="T64" fmla="*/ 2147483647 w 278"/>
                      <a:gd name="T65" fmla="*/ 2147483647 h 116"/>
                      <a:gd name="T66" fmla="*/ 2147483647 w 278"/>
                      <a:gd name="T67" fmla="*/ 2147483647 h 116"/>
                      <a:gd name="T68" fmla="*/ 2147483647 w 278"/>
                      <a:gd name="T69" fmla="*/ 2147483647 h 116"/>
                      <a:gd name="T70" fmla="*/ 2147483647 w 278"/>
                      <a:gd name="T71" fmla="*/ 2147483647 h 116"/>
                      <a:gd name="T72" fmla="*/ 2147483647 w 278"/>
                      <a:gd name="T73" fmla="*/ 2147483647 h 116"/>
                      <a:gd name="T74" fmla="*/ 2147483647 w 278"/>
                      <a:gd name="T75" fmla="*/ 2147483647 h 116"/>
                      <a:gd name="T76" fmla="*/ 2147483647 w 278"/>
                      <a:gd name="T77" fmla="*/ 2147483647 h 116"/>
                      <a:gd name="T78" fmla="*/ 2147483647 w 278"/>
                      <a:gd name="T79" fmla="*/ 2147483647 h 116"/>
                      <a:gd name="T80" fmla="*/ 2147483647 w 278"/>
                      <a:gd name="T81" fmla="*/ 2147483647 h 116"/>
                      <a:gd name="T82" fmla="*/ 2147483647 w 278"/>
                      <a:gd name="T83" fmla="*/ 2147483647 h 116"/>
                      <a:gd name="T84" fmla="*/ 2147483647 w 278"/>
                      <a:gd name="T85" fmla="*/ 2147483647 h 116"/>
                      <a:gd name="T86" fmla="*/ 2147483647 w 278"/>
                      <a:gd name="T87" fmla="*/ 2147483647 h 116"/>
                      <a:gd name="T88" fmla="*/ 2147483647 w 278"/>
                      <a:gd name="T89" fmla="*/ 2147483647 h 116"/>
                      <a:gd name="T90" fmla="*/ 2147483647 w 278"/>
                      <a:gd name="T91" fmla="*/ 2147483647 h 116"/>
                      <a:gd name="T92" fmla="*/ 2147483647 w 278"/>
                      <a:gd name="T93" fmla="*/ 2147483647 h 116"/>
                      <a:gd name="T94" fmla="*/ 2147483647 w 278"/>
                      <a:gd name="T95" fmla="*/ 2147483647 h 116"/>
                      <a:gd name="T96" fmla="*/ 2147483647 w 278"/>
                      <a:gd name="T97" fmla="*/ 2147483647 h 116"/>
                      <a:gd name="T98" fmla="*/ 2147483647 w 278"/>
                      <a:gd name="T99" fmla="*/ 2147483647 h 116"/>
                      <a:gd name="T100" fmla="*/ 2147483647 w 278"/>
                      <a:gd name="T101" fmla="*/ 2147483647 h 116"/>
                      <a:gd name="T102" fmla="*/ 2147483647 w 278"/>
                      <a:gd name="T103" fmla="*/ 2147483647 h 116"/>
                      <a:gd name="T104" fmla="*/ 2147483647 w 278"/>
                      <a:gd name="T105" fmla="*/ 2147483647 h 116"/>
                      <a:gd name="T106" fmla="*/ 2147483647 w 278"/>
                      <a:gd name="T107" fmla="*/ 2147483647 h 116"/>
                      <a:gd name="T108" fmla="*/ 2147483647 w 278"/>
                      <a:gd name="T109" fmla="*/ 2147483647 h 116"/>
                      <a:gd name="T110" fmla="*/ 2147483647 w 278"/>
                      <a:gd name="T111" fmla="*/ 2147483647 h 11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278"/>
                      <a:gd name="T169" fmla="*/ 0 h 116"/>
                      <a:gd name="T170" fmla="*/ 278 w 278"/>
                      <a:gd name="T171" fmla="*/ 116 h 11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278" h="116">
                        <a:moveTo>
                          <a:pt x="166" y="114"/>
                        </a:moveTo>
                        <a:lnTo>
                          <a:pt x="166" y="96"/>
                        </a:lnTo>
                        <a:lnTo>
                          <a:pt x="170" y="96"/>
                        </a:lnTo>
                        <a:lnTo>
                          <a:pt x="170" y="100"/>
                        </a:lnTo>
                        <a:lnTo>
                          <a:pt x="174" y="100"/>
                        </a:lnTo>
                        <a:lnTo>
                          <a:pt x="182" y="102"/>
                        </a:lnTo>
                        <a:lnTo>
                          <a:pt x="188" y="100"/>
                        </a:lnTo>
                        <a:lnTo>
                          <a:pt x="194" y="98"/>
                        </a:lnTo>
                        <a:lnTo>
                          <a:pt x="198" y="100"/>
                        </a:lnTo>
                        <a:lnTo>
                          <a:pt x="204" y="102"/>
                        </a:lnTo>
                        <a:lnTo>
                          <a:pt x="210" y="102"/>
                        </a:lnTo>
                        <a:lnTo>
                          <a:pt x="214" y="100"/>
                        </a:lnTo>
                        <a:lnTo>
                          <a:pt x="220" y="96"/>
                        </a:lnTo>
                        <a:lnTo>
                          <a:pt x="224" y="94"/>
                        </a:lnTo>
                        <a:lnTo>
                          <a:pt x="226" y="94"/>
                        </a:lnTo>
                        <a:lnTo>
                          <a:pt x="232" y="96"/>
                        </a:lnTo>
                        <a:lnTo>
                          <a:pt x="244" y="94"/>
                        </a:lnTo>
                        <a:lnTo>
                          <a:pt x="252" y="92"/>
                        </a:lnTo>
                        <a:lnTo>
                          <a:pt x="256" y="92"/>
                        </a:lnTo>
                        <a:lnTo>
                          <a:pt x="270" y="92"/>
                        </a:lnTo>
                        <a:lnTo>
                          <a:pt x="274" y="90"/>
                        </a:lnTo>
                        <a:lnTo>
                          <a:pt x="278" y="90"/>
                        </a:lnTo>
                        <a:lnTo>
                          <a:pt x="276" y="80"/>
                        </a:lnTo>
                        <a:lnTo>
                          <a:pt x="274" y="70"/>
                        </a:lnTo>
                        <a:lnTo>
                          <a:pt x="272" y="62"/>
                        </a:lnTo>
                        <a:lnTo>
                          <a:pt x="270" y="52"/>
                        </a:lnTo>
                        <a:lnTo>
                          <a:pt x="272" y="52"/>
                        </a:lnTo>
                        <a:lnTo>
                          <a:pt x="274" y="44"/>
                        </a:lnTo>
                        <a:lnTo>
                          <a:pt x="274" y="40"/>
                        </a:lnTo>
                        <a:lnTo>
                          <a:pt x="268" y="36"/>
                        </a:lnTo>
                        <a:lnTo>
                          <a:pt x="260" y="36"/>
                        </a:lnTo>
                        <a:lnTo>
                          <a:pt x="260" y="32"/>
                        </a:lnTo>
                        <a:lnTo>
                          <a:pt x="260" y="28"/>
                        </a:lnTo>
                        <a:lnTo>
                          <a:pt x="258" y="20"/>
                        </a:lnTo>
                        <a:lnTo>
                          <a:pt x="256" y="14"/>
                        </a:lnTo>
                        <a:lnTo>
                          <a:pt x="252" y="10"/>
                        </a:lnTo>
                        <a:lnTo>
                          <a:pt x="242" y="8"/>
                        </a:lnTo>
                        <a:lnTo>
                          <a:pt x="226" y="10"/>
                        </a:lnTo>
                        <a:lnTo>
                          <a:pt x="210" y="12"/>
                        </a:lnTo>
                        <a:lnTo>
                          <a:pt x="194" y="16"/>
                        </a:lnTo>
                        <a:lnTo>
                          <a:pt x="176" y="18"/>
                        </a:lnTo>
                        <a:lnTo>
                          <a:pt x="170" y="18"/>
                        </a:lnTo>
                        <a:lnTo>
                          <a:pt x="162" y="14"/>
                        </a:lnTo>
                        <a:lnTo>
                          <a:pt x="148" y="10"/>
                        </a:lnTo>
                        <a:lnTo>
                          <a:pt x="134" y="2"/>
                        </a:lnTo>
                        <a:lnTo>
                          <a:pt x="124" y="0"/>
                        </a:lnTo>
                        <a:lnTo>
                          <a:pt x="114" y="0"/>
                        </a:lnTo>
                        <a:lnTo>
                          <a:pt x="102" y="2"/>
                        </a:lnTo>
                        <a:lnTo>
                          <a:pt x="92" y="6"/>
                        </a:lnTo>
                        <a:lnTo>
                          <a:pt x="84" y="12"/>
                        </a:lnTo>
                        <a:lnTo>
                          <a:pt x="76" y="14"/>
                        </a:lnTo>
                        <a:lnTo>
                          <a:pt x="64" y="14"/>
                        </a:lnTo>
                        <a:lnTo>
                          <a:pt x="60" y="14"/>
                        </a:lnTo>
                        <a:lnTo>
                          <a:pt x="60" y="12"/>
                        </a:lnTo>
                        <a:lnTo>
                          <a:pt x="52" y="12"/>
                        </a:lnTo>
                        <a:lnTo>
                          <a:pt x="46" y="12"/>
                        </a:lnTo>
                        <a:lnTo>
                          <a:pt x="34" y="12"/>
                        </a:lnTo>
                        <a:lnTo>
                          <a:pt x="34" y="14"/>
                        </a:lnTo>
                        <a:lnTo>
                          <a:pt x="38" y="18"/>
                        </a:lnTo>
                        <a:lnTo>
                          <a:pt x="44" y="24"/>
                        </a:lnTo>
                        <a:lnTo>
                          <a:pt x="32" y="26"/>
                        </a:lnTo>
                        <a:lnTo>
                          <a:pt x="12" y="28"/>
                        </a:lnTo>
                        <a:lnTo>
                          <a:pt x="6" y="34"/>
                        </a:lnTo>
                        <a:lnTo>
                          <a:pt x="0" y="40"/>
                        </a:lnTo>
                        <a:lnTo>
                          <a:pt x="2" y="40"/>
                        </a:lnTo>
                        <a:lnTo>
                          <a:pt x="4" y="42"/>
                        </a:lnTo>
                        <a:lnTo>
                          <a:pt x="8" y="44"/>
                        </a:lnTo>
                        <a:lnTo>
                          <a:pt x="8" y="46"/>
                        </a:lnTo>
                        <a:lnTo>
                          <a:pt x="10" y="50"/>
                        </a:lnTo>
                        <a:lnTo>
                          <a:pt x="14" y="54"/>
                        </a:lnTo>
                        <a:lnTo>
                          <a:pt x="12" y="58"/>
                        </a:lnTo>
                        <a:lnTo>
                          <a:pt x="10" y="60"/>
                        </a:lnTo>
                        <a:lnTo>
                          <a:pt x="10" y="66"/>
                        </a:lnTo>
                        <a:lnTo>
                          <a:pt x="18" y="66"/>
                        </a:lnTo>
                        <a:lnTo>
                          <a:pt x="18" y="70"/>
                        </a:lnTo>
                        <a:lnTo>
                          <a:pt x="22" y="76"/>
                        </a:lnTo>
                        <a:lnTo>
                          <a:pt x="30" y="84"/>
                        </a:lnTo>
                        <a:lnTo>
                          <a:pt x="30" y="86"/>
                        </a:lnTo>
                        <a:lnTo>
                          <a:pt x="32" y="90"/>
                        </a:lnTo>
                        <a:lnTo>
                          <a:pt x="46" y="96"/>
                        </a:lnTo>
                        <a:lnTo>
                          <a:pt x="60" y="100"/>
                        </a:lnTo>
                        <a:lnTo>
                          <a:pt x="76" y="104"/>
                        </a:lnTo>
                        <a:lnTo>
                          <a:pt x="78" y="100"/>
                        </a:lnTo>
                        <a:lnTo>
                          <a:pt x="78" y="96"/>
                        </a:lnTo>
                        <a:lnTo>
                          <a:pt x="76" y="94"/>
                        </a:lnTo>
                        <a:lnTo>
                          <a:pt x="74" y="94"/>
                        </a:lnTo>
                        <a:lnTo>
                          <a:pt x="78" y="94"/>
                        </a:lnTo>
                        <a:lnTo>
                          <a:pt x="82" y="92"/>
                        </a:lnTo>
                        <a:lnTo>
                          <a:pt x="88" y="92"/>
                        </a:lnTo>
                        <a:lnTo>
                          <a:pt x="90" y="94"/>
                        </a:lnTo>
                        <a:lnTo>
                          <a:pt x="98" y="98"/>
                        </a:lnTo>
                        <a:lnTo>
                          <a:pt x="104" y="106"/>
                        </a:lnTo>
                        <a:lnTo>
                          <a:pt x="108" y="108"/>
                        </a:lnTo>
                        <a:lnTo>
                          <a:pt x="114" y="108"/>
                        </a:lnTo>
                        <a:lnTo>
                          <a:pt x="116" y="108"/>
                        </a:lnTo>
                        <a:lnTo>
                          <a:pt x="120" y="106"/>
                        </a:lnTo>
                        <a:lnTo>
                          <a:pt x="126" y="98"/>
                        </a:lnTo>
                        <a:lnTo>
                          <a:pt x="132" y="94"/>
                        </a:lnTo>
                        <a:lnTo>
                          <a:pt x="134" y="92"/>
                        </a:lnTo>
                        <a:lnTo>
                          <a:pt x="138" y="92"/>
                        </a:lnTo>
                        <a:lnTo>
                          <a:pt x="142" y="92"/>
                        </a:lnTo>
                        <a:lnTo>
                          <a:pt x="142" y="94"/>
                        </a:lnTo>
                        <a:lnTo>
                          <a:pt x="146" y="94"/>
                        </a:lnTo>
                        <a:lnTo>
                          <a:pt x="148" y="96"/>
                        </a:lnTo>
                        <a:lnTo>
                          <a:pt x="152" y="94"/>
                        </a:lnTo>
                        <a:lnTo>
                          <a:pt x="154" y="94"/>
                        </a:lnTo>
                        <a:lnTo>
                          <a:pt x="164" y="94"/>
                        </a:lnTo>
                        <a:lnTo>
                          <a:pt x="162" y="96"/>
                        </a:lnTo>
                        <a:lnTo>
                          <a:pt x="160" y="98"/>
                        </a:lnTo>
                        <a:lnTo>
                          <a:pt x="156" y="98"/>
                        </a:lnTo>
                        <a:lnTo>
                          <a:pt x="158" y="108"/>
                        </a:lnTo>
                        <a:lnTo>
                          <a:pt x="162" y="116"/>
                        </a:lnTo>
                        <a:lnTo>
                          <a:pt x="166" y="1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3" name="iṣlidé">
                    <a:extLst>
                      <a:ext uri="{FF2B5EF4-FFF2-40B4-BE49-F238E27FC236}">
                        <a16:creationId xmlns="" xmlns:a16="http://schemas.microsoft.com/office/drawing/2014/main" id="{E0D084AA-8EEF-4983-900E-0400364733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2324" y="3060663"/>
                    <a:ext cx="26167" cy="39230"/>
                  </a:xfrm>
                  <a:custGeom>
                    <a:avLst/>
                    <a:gdLst>
                      <a:gd name="T0" fmla="*/ 0 w 16"/>
                      <a:gd name="T1" fmla="*/ 2147483647 h 24"/>
                      <a:gd name="T2" fmla="*/ 2147483647 w 16"/>
                      <a:gd name="T3" fmla="*/ 2147483647 h 24"/>
                      <a:gd name="T4" fmla="*/ 2147483647 w 16"/>
                      <a:gd name="T5" fmla="*/ 2147483647 h 24"/>
                      <a:gd name="T6" fmla="*/ 2147483647 w 16"/>
                      <a:gd name="T7" fmla="*/ 0 h 24"/>
                      <a:gd name="T8" fmla="*/ 2147483647 w 16"/>
                      <a:gd name="T9" fmla="*/ 0 h 24"/>
                      <a:gd name="T10" fmla="*/ 2147483647 w 16"/>
                      <a:gd name="T11" fmla="*/ 2147483647 h 24"/>
                      <a:gd name="T12" fmla="*/ 2147483647 w 16"/>
                      <a:gd name="T13" fmla="*/ 2147483647 h 24"/>
                      <a:gd name="T14" fmla="*/ 2147483647 w 16"/>
                      <a:gd name="T15" fmla="*/ 2147483647 h 24"/>
                      <a:gd name="T16" fmla="*/ 2147483647 w 16"/>
                      <a:gd name="T17" fmla="*/ 2147483647 h 24"/>
                      <a:gd name="T18" fmla="*/ 2147483647 w 16"/>
                      <a:gd name="T19" fmla="*/ 2147483647 h 24"/>
                      <a:gd name="T20" fmla="*/ 2147483647 w 16"/>
                      <a:gd name="T21" fmla="*/ 2147483647 h 24"/>
                      <a:gd name="T22" fmla="*/ 2147483647 w 16"/>
                      <a:gd name="T23" fmla="*/ 2147483647 h 24"/>
                      <a:gd name="T24" fmla="*/ 0 w 16"/>
                      <a:gd name="T25" fmla="*/ 2147483647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6"/>
                      <a:gd name="T40" fmla="*/ 0 h 24"/>
                      <a:gd name="T41" fmla="*/ 16 w 16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6" h="24">
                        <a:moveTo>
                          <a:pt x="0" y="12"/>
                        </a:moveTo>
                        <a:lnTo>
                          <a:pt x="2" y="10"/>
                        </a:lnTo>
                        <a:lnTo>
                          <a:pt x="4" y="8"/>
                        </a:lnTo>
                        <a:lnTo>
                          <a:pt x="2" y="0"/>
                        </a:lnTo>
                        <a:lnTo>
                          <a:pt x="10" y="0"/>
                        </a:lnTo>
                        <a:lnTo>
                          <a:pt x="12" y="6"/>
                        </a:lnTo>
                        <a:lnTo>
                          <a:pt x="14" y="10"/>
                        </a:lnTo>
                        <a:lnTo>
                          <a:pt x="16" y="12"/>
                        </a:lnTo>
                        <a:lnTo>
                          <a:pt x="14" y="16"/>
                        </a:lnTo>
                        <a:lnTo>
                          <a:pt x="10" y="20"/>
                        </a:lnTo>
                        <a:lnTo>
                          <a:pt x="6" y="24"/>
                        </a:lnTo>
                        <a:lnTo>
                          <a:pt x="4" y="20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4" name="îS1iḍê">
                    <a:extLst>
                      <a:ext uri="{FF2B5EF4-FFF2-40B4-BE49-F238E27FC236}">
                        <a16:creationId xmlns="" xmlns:a16="http://schemas.microsoft.com/office/drawing/2014/main" id="{A04C3EA0-96B3-46B3-815A-171C955F579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70527" y="3088685"/>
                    <a:ext cx="209336" cy="250789"/>
                  </a:xfrm>
                  <a:custGeom>
                    <a:avLst/>
                    <a:gdLst>
                      <a:gd name="T0" fmla="*/ 2147483647 w 120"/>
                      <a:gd name="T1" fmla="*/ 2147483647 h 150"/>
                      <a:gd name="T2" fmla="*/ 2147483647 w 120"/>
                      <a:gd name="T3" fmla="*/ 2147483647 h 150"/>
                      <a:gd name="T4" fmla="*/ 2147483647 w 120"/>
                      <a:gd name="T5" fmla="*/ 2147483647 h 150"/>
                      <a:gd name="T6" fmla="*/ 2147483647 w 120"/>
                      <a:gd name="T7" fmla="*/ 2147483647 h 150"/>
                      <a:gd name="T8" fmla="*/ 2147483647 w 120"/>
                      <a:gd name="T9" fmla="*/ 2147483647 h 150"/>
                      <a:gd name="T10" fmla="*/ 2147483647 w 120"/>
                      <a:gd name="T11" fmla="*/ 2147483647 h 150"/>
                      <a:gd name="T12" fmla="*/ 2147483647 w 120"/>
                      <a:gd name="T13" fmla="*/ 2147483647 h 150"/>
                      <a:gd name="T14" fmla="*/ 2147483647 w 120"/>
                      <a:gd name="T15" fmla="*/ 2147483647 h 150"/>
                      <a:gd name="T16" fmla="*/ 2147483647 w 120"/>
                      <a:gd name="T17" fmla="*/ 2147483647 h 150"/>
                      <a:gd name="T18" fmla="*/ 2147483647 w 120"/>
                      <a:gd name="T19" fmla="*/ 2147483647 h 150"/>
                      <a:gd name="T20" fmla="*/ 2147483647 w 120"/>
                      <a:gd name="T21" fmla="*/ 2147483647 h 150"/>
                      <a:gd name="T22" fmla="*/ 2147483647 w 120"/>
                      <a:gd name="T23" fmla="*/ 2147483647 h 150"/>
                      <a:gd name="T24" fmla="*/ 2147483647 w 120"/>
                      <a:gd name="T25" fmla="*/ 2147483647 h 150"/>
                      <a:gd name="T26" fmla="*/ 2147483647 w 120"/>
                      <a:gd name="T27" fmla="*/ 2147483647 h 150"/>
                      <a:gd name="T28" fmla="*/ 2147483647 w 120"/>
                      <a:gd name="T29" fmla="*/ 2147483647 h 150"/>
                      <a:gd name="T30" fmla="*/ 2147483647 w 120"/>
                      <a:gd name="T31" fmla="*/ 2147483647 h 150"/>
                      <a:gd name="T32" fmla="*/ 2147483647 w 120"/>
                      <a:gd name="T33" fmla="*/ 2147483647 h 150"/>
                      <a:gd name="T34" fmla="*/ 2147483647 w 120"/>
                      <a:gd name="T35" fmla="*/ 2147483647 h 150"/>
                      <a:gd name="T36" fmla="*/ 2147483647 w 120"/>
                      <a:gd name="T37" fmla="*/ 2147483647 h 150"/>
                      <a:gd name="T38" fmla="*/ 2147483647 w 120"/>
                      <a:gd name="T39" fmla="*/ 2147483647 h 150"/>
                      <a:gd name="T40" fmla="*/ 2147483647 w 120"/>
                      <a:gd name="T41" fmla="*/ 2147483647 h 150"/>
                      <a:gd name="T42" fmla="*/ 2147483647 w 120"/>
                      <a:gd name="T43" fmla="*/ 2147483647 h 150"/>
                      <a:gd name="T44" fmla="*/ 2147483647 w 120"/>
                      <a:gd name="T45" fmla="*/ 2147483647 h 150"/>
                      <a:gd name="T46" fmla="*/ 2147483647 w 120"/>
                      <a:gd name="T47" fmla="*/ 2147483647 h 150"/>
                      <a:gd name="T48" fmla="*/ 2147483647 w 120"/>
                      <a:gd name="T49" fmla="*/ 2147483647 h 150"/>
                      <a:gd name="T50" fmla="*/ 2147483647 w 120"/>
                      <a:gd name="T51" fmla="*/ 2147483647 h 150"/>
                      <a:gd name="T52" fmla="*/ 2147483647 w 120"/>
                      <a:gd name="T53" fmla="*/ 2147483647 h 150"/>
                      <a:gd name="T54" fmla="*/ 2147483647 w 120"/>
                      <a:gd name="T55" fmla="*/ 2147483647 h 150"/>
                      <a:gd name="T56" fmla="*/ 2147483647 w 120"/>
                      <a:gd name="T57" fmla="*/ 2147483647 h 150"/>
                      <a:gd name="T58" fmla="*/ 2147483647 w 120"/>
                      <a:gd name="T59" fmla="*/ 2147483647 h 150"/>
                      <a:gd name="T60" fmla="*/ 2147483647 w 120"/>
                      <a:gd name="T61" fmla="*/ 2147483647 h 150"/>
                      <a:gd name="T62" fmla="*/ 2147483647 w 120"/>
                      <a:gd name="T63" fmla="*/ 2147483647 h 150"/>
                      <a:gd name="T64" fmla="*/ 2147483647 w 120"/>
                      <a:gd name="T65" fmla="*/ 2147483647 h 150"/>
                      <a:gd name="T66" fmla="*/ 0 w 120"/>
                      <a:gd name="T67" fmla="*/ 2147483647 h 150"/>
                      <a:gd name="T68" fmla="*/ 0 w 120"/>
                      <a:gd name="T69" fmla="*/ 2147483647 h 150"/>
                      <a:gd name="T70" fmla="*/ 2147483647 w 120"/>
                      <a:gd name="T71" fmla="*/ 2147483647 h 150"/>
                      <a:gd name="T72" fmla="*/ 2147483647 w 120"/>
                      <a:gd name="T73" fmla="*/ 2147483647 h 150"/>
                      <a:gd name="T74" fmla="*/ 2147483647 w 120"/>
                      <a:gd name="T75" fmla="*/ 2147483647 h 150"/>
                      <a:gd name="T76" fmla="*/ 2147483647 w 120"/>
                      <a:gd name="T77" fmla="*/ 0 h 150"/>
                      <a:gd name="T78" fmla="*/ 2147483647 w 120"/>
                      <a:gd name="T79" fmla="*/ 2147483647 h 150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w 120"/>
                      <a:gd name="T121" fmla="*/ 0 h 150"/>
                      <a:gd name="T122" fmla="*/ 120 w 120"/>
                      <a:gd name="T123" fmla="*/ 150 h 150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T120" t="T121" r="T122" b="T123"/>
                    <a:pathLst>
                      <a:path w="120" h="150">
                        <a:moveTo>
                          <a:pt x="66" y="4"/>
                        </a:moveTo>
                        <a:lnTo>
                          <a:pt x="72" y="12"/>
                        </a:lnTo>
                        <a:lnTo>
                          <a:pt x="76" y="22"/>
                        </a:lnTo>
                        <a:lnTo>
                          <a:pt x="82" y="26"/>
                        </a:lnTo>
                        <a:lnTo>
                          <a:pt x="88" y="28"/>
                        </a:lnTo>
                        <a:lnTo>
                          <a:pt x="102" y="30"/>
                        </a:lnTo>
                        <a:lnTo>
                          <a:pt x="110" y="34"/>
                        </a:lnTo>
                        <a:lnTo>
                          <a:pt x="116" y="38"/>
                        </a:lnTo>
                        <a:lnTo>
                          <a:pt x="118" y="42"/>
                        </a:lnTo>
                        <a:lnTo>
                          <a:pt x="120" y="50"/>
                        </a:lnTo>
                        <a:lnTo>
                          <a:pt x="118" y="58"/>
                        </a:lnTo>
                        <a:lnTo>
                          <a:pt x="116" y="64"/>
                        </a:lnTo>
                        <a:lnTo>
                          <a:pt x="104" y="76"/>
                        </a:lnTo>
                        <a:lnTo>
                          <a:pt x="98" y="82"/>
                        </a:lnTo>
                        <a:lnTo>
                          <a:pt x="94" y="86"/>
                        </a:lnTo>
                        <a:lnTo>
                          <a:pt x="92" y="90"/>
                        </a:lnTo>
                        <a:lnTo>
                          <a:pt x="92" y="98"/>
                        </a:lnTo>
                        <a:lnTo>
                          <a:pt x="92" y="110"/>
                        </a:lnTo>
                        <a:lnTo>
                          <a:pt x="84" y="112"/>
                        </a:lnTo>
                        <a:lnTo>
                          <a:pt x="78" y="110"/>
                        </a:lnTo>
                        <a:lnTo>
                          <a:pt x="78" y="120"/>
                        </a:lnTo>
                        <a:lnTo>
                          <a:pt x="78" y="122"/>
                        </a:lnTo>
                        <a:lnTo>
                          <a:pt x="78" y="126"/>
                        </a:lnTo>
                        <a:lnTo>
                          <a:pt x="72" y="128"/>
                        </a:lnTo>
                        <a:lnTo>
                          <a:pt x="66" y="130"/>
                        </a:lnTo>
                        <a:lnTo>
                          <a:pt x="64" y="132"/>
                        </a:lnTo>
                        <a:lnTo>
                          <a:pt x="62" y="136"/>
                        </a:lnTo>
                        <a:lnTo>
                          <a:pt x="58" y="140"/>
                        </a:lnTo>
                        <a:lnTo>
                          <a:pt x="56" y="144"/>
                        </a:lnTo>
                        <a:lnTo>
                          <a:pt x="44" y="146"/>
                        </a:lnTo>
                        <a:lnTo>
                          <a:pt x="36" y="148"/>
                        </a:lnTo>
                        <a:lnTo>
                          <a:pt x="30" y="148"/>
                        </a:lnTo>
                        <a:lnTo>
                          <a:pt x="20" y="150"/>
                        </a:lnTo>
                        <a:lnTo>
                          <a:pt x="0" y="126"/>
                        </a:lnTo>
                        <a:lnTo>
                          <a:pt x="0" y="118"/>
                        </a:lnTo>
                        <a:lnTo>
                          <a:pt x="50" y="74"/>
                        </a:lnTo>
                        <a:lnTo>
                          <a:pt x="50" y="40"/>
                        </a:lnTo>
                        <a:lnTo>
                          <a:pt x="42" y="34"/>
                        </a:lnTo>
                        <a:lnTo>
                          <a:pt x="66" y="0"/>
                        </a:lnTo>
                        <a:lnTo>
                          <a:pt x="6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5" name="íṧļîḋê">
                    <a:extLst>
                      <a:ext uri="{FF2B5EF4-FFF2-40B4-BE49-F238E27FC236}">
                        <a16:creationId xmlns="" xmlns:a16="http://schemas.microsoft.com/office/drawing/2014/main" id="{F7B8157B-FA39-4502-8DD1-F69141F16B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61423" y="3049455"/>
                    <a:ext cx="16526" cy="29422"/>
                  </a:xfrm>
                  <a:custGeom>
                    <a:avLst/>
                    <a:gdLst>
                      <a:gd name="T0" fmla="*/ 0 w 10"/>
                      <a:gd name="T1" fmla="*/ 2147483647 h 18"/>
                      <a:gd name="T2" fmla="*/ 2147483647 w 10"/>
                      <a:gd name="T3" fmla="*/ 0 h 18"/>
                      <a:gd name="T4" fmla="*/ 2147483647 w 10"/>
                      <a:gd name="T5" fmla="*/ 2147483647 h 18"/>
                      <a:gd name="T6" fmla="*/ 2147483647 w 10"/>
                      <a:gd name="T7" fmla="*/ 2147483647 h 18"/>
                      <a:gd name="T8" fmla="*/ 2147483647 w 10"/>
                      <a:gd name="T9" fmla="*/ 2147483647 h 18"/>
                      <a:gd name="T10" fmla="*/ 2147483647 w 10"/>
                      <a:gd name="T11" fmla="*/ 2147483647 h 18"/>
                      <a:gd name="T12" fmla="*/ 2147483647 w 10"/>
                      <a:gd name="T13" fmla="*/ 2147483647 h 18"/>
                      <a:gd name="T14" fmla="*/ 0 w 10"/>
                      <a:gd name="T15" fmla="*/ 2147483647 h 1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8"/>
                      <a:gd name="T26" fmla="*/ 10 w 10"/>
                      <a:gd name="T27" fmla="*/ 18 h 18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8">
                        <a:moveTo>
                          <a:pt x="0" y="8"/>
                        </a:moveTo>
                        <a:lnTo>
                          <a:pt x="6" y="0"/>
                        </a:lnTo>
                        <a:lnTo>
                          <a:pt x="10" y="6"/>
                        </a:lnTo>
                        <a:lnTo>
                          <a:pt x="10" y="14"/>
                        </a:lnTo>
                        <a:lnTo>
                          <a:pt x="6" y="18"/>
                        </a:lnTo>
                        <a:lnTo>
                          <a:pt x="4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6" name="îşḻîḓè">
                    <a:extLst>
                      <a:ext uri="{FF2B5EF4-FFF2-40B4-BE49-F238E27FC236}">
                        <a16:creationId xmlns="" xmlns:a16="http://schemas.microsoft.com/office/drawing/2014/main" id="{EDAD85F5-A566-4F23-B0A0-9E0A783BF5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29210" y="3063466"/>
                    <a:ext cx="155625" cy="81261"/>
                  </a:xfrm>
                  <a:custGeom>
                    <a:avLst/>
                    <a:gdLst>
                      <a:gd name="T0" fmla="*/ 2147483647 w 90"/>
                      <a:gd name="T1" fmla="*/ 2147483647 h 50"/>
                      <a:gd name="T2" fmla="*/ 2147483647 w 90"/>
                      <a:gd name="T3" fmla="*/ 2147483647 h 50"/>
                      <a:gd name="T4" fmla="*/ 2147483647 w 90"/>
                      <a:gd name="T5" fmla="*/ 2147483647 h 50"/>
                      <a:gd name="T6" fmla="*/ 2147483647 w 90"/>
                      <a:gd name="T7" fmla="*/ 2147483647 h 50"/>
                      <a:gd name="T8" fmla="*/ 2147483647 w 90"/>
                      <a:gd name="T9" fmla="*/ 2147483647 h 50"/>
                      <a:gd name="T10" fmla="*/ 2147483647 w 90"/>
                      <a:gd name="T11" fmla="*/ 2147483647 h 50"/>
                      <a:gd name="T12" fmla="*/ 2147483647 w 90"/>
                      <a:gd name="T13" fmla="*/ 0 h 50"/>
                      <a:gd name="T14" fmla="*/ 2147483647 w 90"/>
                      <a:gd name="T15" fmla="*/ 2147483647 h 50"/>
                      <a:gd name="T16" fmla="*/ 2147483647 w 90"/>
                      <a:gd name="T17" fmla="*/ 2147483647 h 50"/>
                      <a:gd name="T18" fmla="*/ 2147483647 w 90"/>
                      <a:gd name="T19" fmla="*/ 2147483647 h 50"/>
                      <a:gd name="T20" fmla="*/ 2147483647 w 90"/>
                      <a:gd name="T21" fmla="*/ 2147483647 h 50"/>
                      <a:gd name="T22" fmla="*/ 2147483647 w 90"/>
                      <a:gd name="T23" fmla="*/ 2147483647 h 50"/>
                      <a:gd name="T24" fmla="*/ 2147483647 w 90"/>
                      <a:gd name="T25" fmla="*/ 2147483647 h 50"/>
                      <a:gd name="T26" fmla="*/ 2147483647 w 90"/>
                      <a:gd name="T27" fmla="*/ 2147483647 h 50"/>
                      <a:gd name="T28" fmla="*/ 2147483647 w 90"/>
                      <a:gd name="T29" fmla="*/ 2147483647 h 50"/>
                      <a:gd name="T30" fmla="*/ 2147483647 w 90"/>
                      <a:gd name="T31" fmla="*/ 2147483647 h 50"/>
                      <a:gd name="T32" fmla="*/ 0 w 90"/>
                      <a:gd name="T33" fmla="*/ 2147483647 h 50"/>
                      <a:gd name="T34" fmla="*/ 2147483647 w 90"/>
                      <a:gd name="T35" fmla="*/ 2147483647 h 50"/>
                      <a:gd name="T36" fmla="*/ 2147483647 w 90"/>
                      <a:gd name="T37" fmla="*/ 2147483647 h 50"/>
                      <a:gd name="T38" fmla="*/ 2147483647 w 90"/>
                      <a:gd name="T39" fmla="*/ 2147483647 h 50"/>
                      <a:gd name="T40" fmla="*/ 2147483647 w 90"/>
                      <a:gd name="T41" fmla="*/ 2147483647 h 50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90"/>
                      <a:gd name="T64" fmla="*/ 0 h 50"/>
                      <a:gd name="T65" fmla="*/ 90 w 90"/>
                      <a:gd name="T66" fmla="*/ 50 h 50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90" h="50">
                        <a:moveTo>
                          <a:pt x="66" y="50"/>
                        </a:moveTo>
                        <a:lnTo>
                          <a:pt x="90" y="16"/>
                        </a:lnTo>
                        <a:lnTo>
                          <a:pt x="86" y="6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4"/>
                        </a:lnTo>
                        <a:lnTo>
                          <a:pt x="76" y="0"/>
                        </a:lnTo>
                        <a:lnTo>
                          <a:pt x="66" y="12"/>
                        </a:lnTo>
                        <a:lnTo>
                          <a:pt x="58" y="22"/>
                        </a:lnTo>
                        <a:lnTo>
                          <a:pt x="52" y="28"/>
                        </a:lnTo>
                        <a:lnTo>
                          <a:pt x="44" y="30"/>
                        </a:lnTo>
                        <a:lnTo>
                          <a:pt x="36" y="34"/>
                        </a:lnTo>
                        <a:lnTo>
                          <a:pt x="26" y="34"/>
                        </a:lnTo>
                        <a:lnTo>
                          <a:pt x="20" y="34"/>
                        </a:lnTo>
                        <a:lnTo>
                          <a:pt x="12" y="30"/>
                        </a:lnTo>
                        <a:lnTo>
                          <a:pt x="2" y="22"/>
                        </a:lnTo>
                        <a:lnTo>
                          <a:pt x="0" y="28"/>
                        </a:lnTo>
                        <a:lnTo>
                          <a:pt x="10" y="36"/>
                        </a:lnTo>
                        <a:lnTo>
                          <a:pt x="22" y="40"/>
                        </a:lnTo>
                        <a:lnTo>
                          <a:pt x="22" y="48"/>
                        </a:lnTo>
                        <a:lnTo>
                          <a:pt x="66" y="5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7" name="íṥ1iḋé">
                    <a:extLst>
                      <a:ext uri="{FF2B5EF4-FFF2-40B4-BE49-F238E27FC236}">
                        <a16:creationId xmlns="" xmlns:a16="http://schemas.microsoft.com/office/drawing/2014/main" id="{BB6855FA-2752-4D43-9D9A-1075DF5BF3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19874" y="3286233"/>
                    <a:ext cx="286460" cy="176534"/>
                  </a:xfrm>
                  <a:custGeom>
                    <a:avLst/>
                    <a:gdLst>
                      <a:gd name="T0" fmla="*/ 2147483647 w 164"/>
                      <a:gd name="T1" fmla="*/ 2147483647 h 106"/>
                      <a:gd name="T2" fmla="*/ 2147483647 w 164"/>
                      <a:gd name="T3" fmla="*/ 2147483647 h 106"/>
                      <a:gd name="T4" fmla="*/ 2147483647 w 164"/>
                      <a:gd name="T5" fmla="*/ 0 h 106"/>
                      <a:gd name="T6" fmla="*/ 2147483647 w 164"/>
                      <a:gd name="T7" fmla="*/ 2147483647 h 106"/>
                      <a:gd name="T8" fmla="*/ 2147483647 w 164"/>
                      <a:gd name="T9" fmla="*/ 2147483647 h 106"/>
                      <a:gd name="T10" fmla="*/ 2147483647 w 164"/>
                      <a:gd name="T11" fmla="*/ 2147483647 h 106"/>
                      <a:gd name="T12" fmla="*/ 2147483647 w 164"/>
                      <a:gd name="T13" fmla="*/ 2147483647 h 106"/>
                      <a:gd name="T14" fmla="*/ 2147483647 w 164"/>
                      <a:gd name="T15" fmla="*/ 2147483647 h 106"/>
                      <a:gd name="T16" fmla="*/ 2147483647 w 164"/>
                      <a:gd name="T17" fmla="*/ 2147483647 h 106"/>
                      <a:gd name="T18" fmla="*/ 2147483647 w 164"/>
                      <a:gd name="T19" fmla="*/ 2147483647 h 106"/>
                      <a:gd name="T20" fmla="*/ 2147483647 w 164"/>
                      <a:gd name="T21" fmla="*/ 2147483647 h 106"/>
                      <a:gd name="T22" fmla="*/ 2147483647 w 164"/>
                      <a:gd name="T23" fmla="*/ 2147483647 h 106"/>
                      <a:gd name="T24" fmla="*/ 2147483647 w 164"/>
                      <a:gd name="T25" fmla="*/ 2147483647 h 106"/>
                      <a:gd name="T26" fmla="*/ 2147483647 w 164"/>
                      <a:gd name="T27" fmla="*/ 2147483647 h 106"/>
                      <a:gd name="T28" fmla="*/ 2147483647 w 164"/>
                      <a:gd name="T29" fmla="*/ 2147483647 h 106"/>
                      <a:gd name="T30" fmla="*/ 2147483647 w 164"/>
                      <a:gd name="T31" fmla="*/ 2147483647 h 106"/>
                      <a:gd name="T32" fmla="*/ 0 w 164"/>
                      <a:gd name="T33" fmla="*/ 2147483647 h 106"/>
                      <a:gd name="T34" fmla="*/ 2147483647 w 164"/>
                      <a:gd name="T35" fmla="*/ 2147483647 h 106"/>
                      <a:gd name="T36" fmla="*/ 2147483647 w 164"/>
                      <a:gd name="T37" fmla="*/ 2147483647 h 106"/>
                      <a:gd name="T38" fmla="*/ 2147483647 w 164"/>
                      <a:gd name="T39" fmla="*/ 2147483647 h 106"/>
                      <a:gd name="T40" fmla="*/ 2147483647 w 164"/>
                      <a:gd name="T41" fmla="*/ 2147483647 h 106"/>
                      <a:gd name="T42" fmla="*/ 2147483647 w 164"/>
                      <a:gd name="T43" fmla="*/ 2147483647 h 106"/>
                      <a:gd name="T44" fmla="*/ 2147483647 w 164"/>
                      <a:gd name="T45" fmla="*/ 2147483647 h 106"/>
                      <a:gd name="T46" fmla="*/ 2147483647 w 164"/>
                      <a:gd name="T47" fmla="*/ 2147483647 h 106"/>
                      <a:gd name="T48" fmla="*/ 2147483647 w 164"/>
                      <a:gd name="T49" fmla="*/ 2147483647 h 106"/>
                      <a:gd name="T50" fmla="*/ 2147483647 w 164"/>
                      <a:gd name="T51" fmla="*/ 2147483647 h 106"/>
                      <a:gd name="T52" fmla="*/ 2147483647 w 164"/>
                      <a:gd name="T53" fmla="*/ 2147483647 h 106"/>
                      <a:gd name="T54" fmla="*/ 2147483647 w 164"/>
                      <a:gd name="T55" fmla="*/ 2147483647 h 106"/>
                      <a:gd name="T56" fmla="*/ 2147483647 w 164"/>
                      <a:gd name="T57" fmla="*/ 2147483647 h 106"/>
                      <a:gd name="T58" fmla="*/ 2147483647 w 164"/>
                      <a:gd name="T59" fmla="*/ 2147483647 h 106"/>
                      <a:gd name="T60" fmla="*/ 2147483647 w 164"/>
                      <a:gd name="T61" fmla="*/ 2147483647 h 106"/>
                      <a:gd name="T62" fmla="*/ 2147483647 w 164"/>
                      <a:gd name="T63" fmla="*/ 2147483647 h 106"/>
                      <a:gd name="T64" fmla="*/ 2147483647 w 164"/>
                      <a:gd name="T65" fmla="*/ 2147483647 h 106"/>
                      <a:gd name="T66" fmla="*/ 2147483647 w 164"/>
                      <a:gd name="T67" fmla="*/ 2147483647 h 106"/>
                      <a:gd name="T68" fmla="*/ 2147483647 w 164"/>
                      <a:gd name="T69" fmla="*/ 2147483647 h 106"/>
                      <a:gd name="T70" fmla="*/ 2147483647 w 164"/>
                      <a:gd name="T71" fmla="*/ 2147483647 h 106"/>
                      <a:gd name="T72" fmla="*/ 2147483647 w 164"/>
                      <a:gd name="T73" fmla="*/ 2147483647 h 106"/>
                      <a:gd name="T74" fmla="*/ 2147483647 w 164"/>
                      <a:gd name="T75" fmla="*/ 2147483647 h 106"/>
                      <a:gd name="T76" fmla="*/ 2147483647 w 164"/>
                      <a:gd name="T77" fmla="*/ 2147483647 h 106"/>
                      <a:gd name="T78" fmla="*/ 2147483647 w 164"/>
                      <a:gd name="T79" fmla="*/ 2147483647 h 106"/>
                      <a:gd name="T80" fmla="*/ 2147483647 w 164"/>
                      <a:gd name="T81" fmla="*/ 2147483647 h 10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64"/>
                      <a:gd name="T124" fmla="*/ 0 h 106"/>
                      <a:gd name="T125" fmla="*/ 164 w 164"/>
                      <a:gd name="T126" fmla="*/ 106 h 10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64" h="106">
                        <a:moveTo>
                          <a:pt x="164" y="32"/>
                        </a:moveTo>
                        <a:lnTo>
                          <a:pt x="144" y="8"/>
                        </a:lnTo>
                        <a:lnTo>
                          <a:pt x="144" y="0"/>
                        </a:lnTo>
                        <a:lnTo>
                          <a:pt x="96" y="12"/>
                        </a:lnTo>
                        <a:lnTo>
                          <a:pt x="52" y="56"/>
                        </a:lnTo>
                        <a:lnTo>
                          <a:pt x="50" y="34"/>
                        </a:lnTo>
                        <a:lnTo>
                          <a:pt x="30" y="28"/>
                        </a:lnTo>
                        <a:lnTo>
                          <a:pt x="26" y="26"/>
                        </a:lnTo>
                        <a:lnTo>
                          <a:pt x="24" y="28"/>
                        </a:lnTo>
                        <a:lnTo>
                          <a:pt x="18" y="26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10" y="28"/>
                        </a:lnTo>
                        <a:lnTo>
                          <a:pt x="8" y="34"/>
                        </a:lnTo>
                        <a:lnTo>
                          <a:pt x="6" y="38"/>
                        </a:lnTo>
                        <a:lnTo>
                          <a:pt x="4" y="46"/>
                        </a:lnTo>
                        <a:lnTo>
                          <a:pt x="0" y="54"/>
                        </a:lnTo>
                        <a:lnTo>
                          <a:pt x="10" y="78"/>
                        </a:lnTo>
                        <a:lnTo>
                          <a:pt x="14" y="92"/>
                        </a:lnTo>
                        <a:lnTo>
                          <a:pt x="14" y="106"/>
                        </a:lnTo>
                        <a:lnTo>
                          <a:pt x="20" y="106"/>
                        </a:lnTo>
                        <a:lnTo>
                          <a:pt x="30" y="106"/>
                        </a:lnTo>
                        <a:lnTo>
                          <a:pt x="40" y="102"/>
                        </a:lnTo>
                        <a:lnTo>
                          <a:pt x="44" y="98"/>
                        </a:lnTo>
                        <a:lnTo>
                          <a:pt x="52" y="94"/>
                        </a:lnTo>
                        <a:lnTo>
                          <a:pt x="66" y="90"/>
                        </a:lnTo>
                        <a:lnTo>
                          <a:pt x="76" y="88"/>
                        </a:lnTo>
                        <a:lnTo>
                          <a:pt x="86" y="84"/>
                        </a:lnTo>
                        <a:lnTo>
                          <a:pt x="96" y="82"/>
                        </a:lnTo>
                        <a:lnTo>
                          <a:pt x="100" y="78"/>
                        </a:lnTo>
                        <a:lnTo>
                          <a:pt x="104" y="76"/>
                        </a:lnTo>
                        <a:lnTo>
                          <a:pt x="106" y="70"/>
                        </a:lnTo>
                        <a:lnTo>
                          <a:pt x="112" y="68"/>
                        </a:lnTo>
                        <a:lnTo>
                          <a:pt x="130" y="64"/>
                        </a:lnTo>
                        <a:lnTo>
                          <a:pt x="140" y="60"/>
                        </a:lnTo>
                        <a:lnTo>
                          <a:pt x="150" y="54"/>
                        </a:lnTo>
                        <a:lnTo>
                          <a:pt x="152" y="50"/>
                        </a:lnTo>
                        <a:lnTo>
                          <a:pt x="154" y="44"/>
                        </a:lnTo>
                        <a:lnTo>
                          <a:pt x="158" y="36"/>
                        </a:lnTo>
                        <a:lnTo>
                          <a:pt x="160" y="34"/>
                        </a:lnTo>
                        <a:lnTo>
                          <a:pt x="16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8" name="íṣ1iḍè">
                    <a:extLst>
                      <a:ext uri="{FF2B5EF4-FFF2-40B4-BE49-F238E27FC236}">
                        <a16:creationId xmlns="" xmlns:a16="http://schemas.microsoft.com/office/drawing/2014/main" id="{732EFCA5-AFD9-4883-8F9C-B585052A20A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91489" y="2941573"/>
                    <a:ext cx="72993" cy="46234"/>
                  </a:xfrm>
                  <a:custGeom>
                    <a:avLst/>
                    <a:gdLst>
                      <a:gd name="T0" fmla="*/ 2147483647 w 42"/>
                      <a:gd name="T1" fmla="*/ 2147483647 h 28"/>
                      <a:gd name="T2" fmla="*/ 2147483647 w 42"/>
                      <a:gd name="T3" fmla="*/ 2147483647 h 28"/>
                      <a:gd name="T4" fmla="*/ 2147483647 w 42"/>
                      <a:gd name="T5" fmla="*/ 2147483647 h 28"/>
                      <a:gd name="T6" fmla="*/ 2147483647 w 42"/>
                      <a:gd name="T7" fmla="*/ 2147483647 h 28"/>
                      <a:gd name="T8" fmla="*/ 0 w 42"/>
                      <a:gd name="T9" fmla="*/ 2147483647 h 28"/>
                      <a:gd name="T10" fmla="*/ 2147483647 w 42"/>
                      <a:gd name="T11" fmla="*/ 2147483647 h 28"/>
                      <a:gd name="T12" fmla="*/ 2147483647 w 42"/>
                      <a:gd name="T13" fmla="*/ 2147483647 h 28"/>
                      <a:gd name="T14" fmla="*/ 2147483647 w 42"/>
                      <a:gd name="T15" fmla="*/ 0 h 28"/>
                      <a:gd name="T16" fmla="*/ 2147483647 w 42"/>
                      <a:gd name="T17" fmla="*/ 0 h 28"/>
                      <a:gd name="T18" fmla="*/ 2147483647 w 42"/>
                      <a:gd name="T19" fmla="*/ 0 h 28"/>
                      <a:gd name="T20" fmla="*/ 2147483647 w 42"/>
                      <a:gd name="T21" fmla="*/ 2147483647 h 28"/>
                      <a:gd name="T22" fmla="*/ 2147483647 w 42"/>
                      <a:gd name="T23" fmla="*/ 0 h 28"/>
                      <a:gd name="T24" fmla="*/ 2147483647 w 42"/>
                      <a:gd name="T25" fmla="*/ 2147483647 h 28"/>
                      <a:gd name="T26" fmla="*/ 2147483647 w 42"/>
                      <a:gd name="T27" fmla="*/ 2147483647 h 28"/>
                      <a:gd name="T28" fmla="*/ 2147483647 w 42"/>
                      <a:gd name="T29" fmla="*/ 2147483647 h 28"/>
                      <a:gd name="T30" fmla="*/ 2147483647 w 42"/>
                      <a:gd name="T31" fmla="*/ 2147483647 h 28"/>
                      <a:gd name="T32" fmla="*/ 2147483647 w 42"/>
                      <a:gd name="T33" fmla="*/ 2147483647 h 28"/>
                      <a:gd name="T34" fmla="*/ 2147483647 w 42"/>
                      <a:gd name="T35" fmla="*/ 2147483647 h 28"/>
                      <a:gd name="T36" fmla="*/ 2147483647 w 42"/>
                      <a:gd name="T37" fmla="*/ 2147483647 h 28"/>
                      <a:gd name="T38" fmla="*/ 2147483647 w 42"/>
                      <a:gd name="T39" fmla="*/ 2147483647 h 28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2"/>
                      <a:gd name="T61" fmla="*/ 0 h 28"/>
                      <a:gd name="T62" fmla="*/ 42 w 42"/>
                      <a:gd name="T63" fmla="*/ 28 h 28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2" h="28">
                        <a:moveTo>
                          <a:pt x="42" y="28"/>
                        </a:moveTo>
                        <a:lnTo>
                          <a:pt x="24" y="28"/>
                        </a:lnTo>
                        <a:lnTo>
                          <a:pt x="20" y="24"/>
                        </a:lnTo>
                        <a:lnTo>
                          <a:pt x="16" y="22"/>
                        </a:lnTo>
                        <a:lnTo>
                          <a:pt x="0" y="18"/>
                        </a:lnTo>
                        <a:lnTo>
                          <a:pt x="4" y="10"/>
                        </a:lnTo>
                        <a:lnTo>
                          <a:pt x="8" y="4"/>
                        </a:lnTo>
                        <a:lnTo>
                          <a:pt x="12" y="0"/>
                        </a:lnTo>
                        <a:lnTo>
                          <a:pt x="18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30" y="2"/>
                        </a:lnTo>
                        <a:lnTo>
                          <a:pt x="24" y="4"/>
                        </a:lnTo>
                        <a:lnTo>
                          <a:pt x="26" y="10"/>
                        </a:lnTo>
                        <a:lnTo>
                          <a:pt x="28" y="14"/>
                        </a:lnTo>
                        <a:lnTo>
                          <a:pt x="38" y="20"/>
                        </a:lnTo>
                        <a:lnTo>
                          <a:pt x="40" y="24"/>
                        </a:lnTo>
                        <a:lnTo>
                          <a:pt x="42" y="26"/>
                        </a:lnTo>
                        <a:lnTo>
                          <a:pt x="4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09" name="ïṡļiḋe">
                    <a:extLst>
                      <a:ext uri="{FF2B5EF4-FFF2-40B4-BE49-F238E27FC236}">
                        <a16:creationId xmlns="" xmlns:a16="http://schemas.microsoft.com/office/drawing/2014/main" id="{B23E320A-7A46-48A9-9F96-DD21DDCCA8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81312" y="2638945"/>
                    <a:ext cx="579809" cy="441333"/>
                  </a:xfrm>
                  <a:custGeom>
                    <a:avLst/>
                    <a:gdLst>
                      <a:gd name="T0" fmla="*/ 2147483647 w 332"/>
                      <a:gd name="T1" fmla="*/ 2147483647 h 266"/>
                      <a:gd name="T2" fmla="*/ 2147483647 w 332"/>
                      <a:gd name="T3" fmla="*/ 2147483647 h 266"/>
                      <a:gd name="T4" fmla="*/ 2147483647 w 332"/>
                      <a:gd name="T5" fmla="*/ 2147483647 h 266"/>
                      <a:gd name="T6" fmla="*/ 2147483647 w 332"/>
                      <a:gd name="T7" fmla="*/ 2147483647 h 266"/>
                      <a:gd name="T8" fmla="*/ 2147483647 w 332"/>
                      <a:gd name="T9" fmla="*/ 2147483647 h 266"/>
                      <a:gd name="T10" fmla="*/ 2147483647 w 332"/>
                      <a:gd name="T11" fmla="*/ 2147483647 h 266"/>
                      <a:gd name="T12" fmla="*/ 2147483647 w 332"/>
                      <a:gd name="T13" fmla="*/ 2147483647 h 266"/>
                      <a:gd name="T14" fmla="*/ 2147483647 w 332"/>
                      <a:gd name="T15" fmla="*/ 2147483647 h 266"/>
                      <a:gd name="T16" fmla="*/ 2147483647 w 332"/>
                      <a:gd name="T17" fmla="*/ 2147483647 h 266"/>
                      <a:gd name="T18" fmla="*/ 2147483647 w 332"/>
                      <a:gd name="T19" fmla="*/ 2147483647 h 266"/>
                      <a:gd name="T20" fmla="*/ 2147483647 w 332"/>
                      <a:gd name="T21" fmla="*/ 2147483647 h 266"/>
                      <a:gd name="T22" fmla="*/ 2147483647 w 332"/>
                      <a:gd name="T23" fmla="*/ 2147483647 h 266"/>
                      <a:gd name="T24" fmla="*/ 2147483647 w 332"/>
                      <a:gd name="T25" fmla="*/ 2147483647 h 266"/>
                      <a:gd name="T26" fmla="*/ 2147483647 w 332"/>
                      <a:gd name="T27" fmla="*/ 2147483647 h 266"/>
                      <a:gd name="T28" fmla="*/ 2147483647 w 332"/>
                      <a:gd name="T29" fmla="*/ 2147483647 h 266"/>
                      <a:gd name="T30" fmla="*/ 2147483647 w 332"/>
                      <a:gd name="T31" fmla="*/ 2147483647 h 266"/>
                      <a:gd name="T32" fmla="*/ 2147483647 w 332"/>
                      <a:gd name="T33" fmla="*/ 2147483647 h 266"/>
                      <a:gd name="T34" fmla="*/ 2147483647 w 332"/>
                      <a:gd name="T35" fmla="*/ 2147483647 h 266"/>
                      <a:gd name="T36" fmla="*/ 2147483647 w 332"/>
                      <a:gd name="T37" fmla="*/ 2147483647 h 266"/>
                      <a:gd name="T38" fmla="*/ 2147483647 w 332"/>
                      <a:gd name="T39" fmla="*/ 2147483647 h 266"/>
                      <a:gd name="T40" fmla="*/ 2147483647 w 332"/>
                      <a:gd name="T41" fmla="*/ 2147483647 h 266"/>
                      <a:gd name="T42" fmla="*/ 2147483647 w 332"/>
                      <a:gd name="T43" fmla="*/ 2147483647 h 266"/>
                      <a:gd name="T44" fmla="*/ 2147483647 w 332"/>
                      <a:gd name="T45" fmla="*/ 2147483647 h 266"/>
                      <a:gd name="T46" fmla="*/ 2147483647 w 332"/>
                      <a:gd name="T47" fmla="*/ 2147483647 h 266"/>
                      <a:gd name="T48" fmla="*/ 2147483647 w 332"/>
                      <a:gd name="T49" fmla="*/ 2147483647 h 266"/>
                      <a:gd name="T50" fmla="*/ 2147483647 w 332"/>
                      <a:gd name="T51" fmla="*/ 2147483647 h 266"/>
                      <a:gd name="T52" fmla="*/ 2147483647 w 332"/>
                      <a:gd name="T53" fmla="*/ 2147483647 h 266"/>
                      <a:gd name="T54" fmla="*/ 2147483647 w 332"/>
                      <a:gd name="T55" fmla="*/ 2147483647 h 266"/>
                      <a:gd name="T56" fmla="*/ 2147483647 w 332"/>
                      <a:gd name="T57" fmla="*/ 2147483647 h 266"/>
                      <a:gd name="T58" fmla="*/ 2147483647 w 332"/>
                      <a:gd name="T59" fmla="*/ 2147483647 h 266"/>
                      <a:gd name="T60" fmla="*/ 2147483647 w 332"/>
                      <a:gd name="T61" fmla="*/ 2147483647 h 266"/>
                      <a:gd name="T62" fmla="*/ 2147483647 w 332"/>
                      <a:gd name="T63" fmla="*/ 2147483647 h 266"/>
                      <a:gd name="T64" fmla="*/ 2147483647 w 332"/>
                      <a:gd name="T65" fmla="*/ 0 h 266"/>
                      <a:gd name="T66" fmla="*/ 0 w 332"/>
                      <a:gd name="T67" fmla="*/ 2147483647 h 266"/>
                      <a:gd name="T68" fmla="*/ 2147483647 w 332"/>
                      <a:gd name="T69" fmla="*/ 2147483647 h 266"/>
                      <a:gd name="T70" fmla="*/ 2147483647 w 332"/>
                      <a:gd name="T71" fmla="*/ 2147483647 h 266"/>
                      <a:gd name="T72" fmla="*/ 2147483647 w 332"/>
                      <a:gd name="T73" fmla="*/ 2147483647 h 266"/>
                      <a:gd name="T74" fmla="*/ 2147483647 w 332"/>
                      <a:gd name="T75" fmla="*/ 2147483647 h 266"/>
                      <a:gd name="T76" fmla="*/ 2147483647 w 332"/>
                      <a:gd name="T77" fmla="*/ 2147483647 h 266"/>
                      <a:gd name="T78" fmla="*/ 2147483647 w 332"/>
                      <a:gd name="T79" fmla="*/ 2147483647 h 266"/>
                      <a:gd name="T80" fmla="*/ 2147483647 w 332"/>
                      <a:gd name="T81" fmla="*/ 2147483647 h 266"/>
                      <a:gd name="T82" fmla="*/ 2147483647 w 332"/>
                      <a:gd name="T83" fmla="*/ 2147483647 h 26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332"/>
                      <a:gd name="T127" fmla="*/ 0 h 266"/>
                      <a:gd name="T128" fmla="*/ 332 w 332"/>
                      <a:gd name="T129" fmla="*/ 266 h 26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332" h="266">
                        <a:moveTo>
                          <a:pt x="94" y="184"/>
                        </a:moveTo>
                        <a:lnTo>
                          <a:pt x="98" y="180"/>
                        </a:lnTo>
                        <a:lnTo>
                          <a:pt x="100" y="172"/>
                        </a:lnTo>
                        <a:lnTo>
                          <a:pt x="112" y="180"/>
                        </a:lnTo>
                        <a:lnTo>
                          <a:pt x="122" y="190"/>
                        </a:lnTo>
                        <a:lnTo>
                          <a:pt x="144" y="212"/>
                        </a:lnTo>
                        <a:lnTo>
                          <a:pt x="154" y="222"/>
                        </a:lnTo>
                        <a:lnTo>
                          <a:pt x="166" y="230"/>
                        </a:lnTo>
                        <a:lnTo>
                          <a:pt x="180" y="238"/>
                        </a:lnTo>
                        <a:lnTo>
                          <a:pt x="188" y="238"/>
                        </a:lnTo>
                        <a:lnTo>
                          <a:pt x="198" y="240"/>
                        </a:lnTo>
                        <a:lnTo>
                          <a:pt x="206" y="238"/>
                        </a:lnTo>
                        <a:lnTo>
                          <a:pt x="214" y="234"/>
                        </a:lnTo>
                        <a:lnTo>
                          <a:pt x="222" y="230"/>
                        </a:lnTo>
                        <a:lnTo>
                          <a:pt x="228" y="228"/>
                        </a:lnTo>
                        <a:lnTo>
                          <a:pt x="234" y="228"/>
                        </a:lnTo>
                        <a:lnTo>
                          <a:pt x="236" y="230"/>
                        </a:lnTo>
                        <a:lnTo>
                          <a:pt x="236" y="234"/>
                        </a:lnTo>
                        <a:lnTo>
                          <a:pt x="238" y="240"/>
                        </a:lnTo>
                        <a:lnTo>
                          <a:pt x="236" y="246"/>
                        </a:lnTo>
                        <a:lnTo>
                          <a:pt x="240" y="248"/>
                        </a:lnTo>
                        <a:lnTo>
                          <a:pt x="246" y="252"/>
                        </a:lnTo>
                        <a:lnTo>
                          <a:pt x="262" y="258"/>
                        </a:lnTo>
                        <a:lnTo>
                          <a:pt x="282" y="264"/>
                        </a:lnTo>
                        <a:lnTo>
                          <a:pt x="294" y="266"/>
                        </a:lnTo>
                        <a:lnTo>
                          <a:pt x="302" y="266"/>
                        </a:lnTo>
                        <a:lnTo>
                          <a:pt x="308" y="266"/>
                        </a:lnTo>
                        <a:lnTo>
                          <a:pt x="308" y="258"/>
                        </a:lnTo>
                        <a:lnTo>
                          <a:pt x="310" y="254"/>
                        </a:lnTo>
                        <a:lnTo>
                          <a:pt x="312" y="248"/>
                        </a:lnTo>
                        <a:lnTo>
                          <a:pt x="316" y="246"/>
                        </a:lnTo>
                        <a:lnTo>
                          <a:pt x="326" y="240"/>
                        </a:lnTo>
                        <a:lnTo>
                          <a:pt x="330" y="238"/>
                        </a:lnTo>
                        <a:lnTo>
                          <a:pt x="332" y="234"/>
                        </a:lnTo>
                        <a:lnTo>
                          <a:pt x="328" y="230"/>
                        </a:lnTo>
                        <a:lnTo>
                          <a:pt x="322" y="226"/>
                        </a:lnTo>
                        <a:lnTo>
                          <a:pt x="320" y="218"/>
                        </a:lnTo>
                        <a:lnTo>
                          <a:pt x="318" y="212"/>
                        </a:lnTo>
                        <a:lnTo>
                          <a:pt x="314" y="210"/>
                        </a:lnTo>
                        <a:lnTo>
                          <a:pt x="310" y="210"/>
                        </a:lnTo>
                        <a:lnTo>
                          <a:pt x="304" y="204"/>
                        </a:lnTo>
                        <a:lnTo>
                          <a:pt x="298" y="196"/>
                        </a:lnTo>
                        <a:lnTo>
                          <a:pt x="292" y="192"/>
                        </a:lnTo>
                        <a:lnTo>
                          <a:pt x="286" y="190"/>
                        </a:lnTo>
                        <a:lnTo>
                          <a:pt x="282" y="186"/>
                        </a:lnTo>
                        <a:lnTo>
                          <a:pt x="282" y="182"/>
                        </a:lnTo>
                        <a:lnTo>
                          <a:pt x="284" y="178"/>
                        </a:lnTo>
                        <a:lnTo>
                          <a:pt x="288" y="172"/>
                        </a:lnTo>
                        <a:lnTo>
                          <a:pt x="294" y="164"/>
                        </a:lnTo>
                        <a:lnTo>
                          <a:pt x="296" y="162"/>
                        </a:lnTo>
                        <a:lnTo>
                          <a:pt x="296" y="158"/>
                        </a:lnTo>
                        <a:lnTo>
                          <a:pt x="288" y="156"/>
                        </a:lnTo>
                        <a:lnTo>
                          <a:pt x="282" y="152"/>
                        </a:lnTo>
                        <a:lnTo>
                          <a:pt x="280" y="148"/>
                        </a:lnTo>
                        <a:lnTo>
                          <a:pt x="278" y="142"/>
                        </a:lnTo>
                        <a:lnTo>
                          <a:pt x="274" y="130"/>
                        </a:lnTo>
                        <a:lnTo>
                          <a:pt x="270" y="118"/>
                        </a:lnTo>
                        <a:lnTo>
                          <a:pt x="270" y="110"/>
                        </a:lnTo>
                        <a:lnTo>
                          <a:pt x="270" y="104"/>
                        </a:lnTo>
                        <a:lnTo>
                          <a:pt x="272" y="94"/>
                        </a:lnTo>
                        <a:lnTo>
                          <a:pt x="274" y="84"/>
                        </a:lnTo>
                        <a:lnTo>
                          <a:pt x="274" y="76"/>
                        </a:lnTo>
                        <a:lnTo>
                          <a:pt x="274" y="72"/>
                        </a:lnTo>
                        <a:lnTo>
                          <a:pt x="272" y="68"/>
                        </a:lnTo>
                        <a:lnTo>
                          <a:pt x="268" y="64"/>
                        </a:lnTo>
                        <a:lnTo>
                          <a:pt x="264" y="62"/>
                        </a:lnTo>
                        <a:lnTo>
                          <a:pt x="256" y="60"/>
                        </a:lnTo>
                        <a:lnTo>
                          <a:pt x="250" y="56"/>
                        </a:lnTo>
                        <a:lnTo>
                          <a:pt x="226" y="40"/>
                        </a:lnTo>
                        <a:lnTo>
                          <a:pt x="210" y="32"/>
                        </a:lnTo>
                        <a:lnTo>
                          <a:pt x="200" y="28"/>
                        </a:lnTo>
                        <a:lnTo>
                          <a:pt x="194" y="28"/>
                        </a:lnTo>
                        <a:lnTo>
                          <a:pt x="184" y="30"/>
                        </a:lnTo>
                        <a:lnTo>
                          <a:pt x="174" y="32"/>
                        </a:lnTo>
                        <a:lnTo>
                          <a:pt x="162" y="42"/>
                        </a:lnTo>
                        <a:lnTo>
                          <a:pt x="156" y="46"/>
                        </a:lnTo>
                        <a:lnTo>
                          <a:pt x="148" y="50"/>
                        </a:lnTo>
                        <a:lnTo>
                          <a:pt x="140" y="54"/>
                        </a:lnTo>
                        <a:lnTo>
                          <a:pt x="126" y="54"/>
                        </a:lnTo>
                        <a:lnTo>
                          <a:pt x="112" y="52"/>
                        </a:lnTo>
                        <a:lnTo>
                          <a:pt x="94" y="46"/>
                        </a:lnTo>
                        <a:lnTo>
                          <a:pt x="88" y="40"/>
                        </a:lnTo>
                        <a:lnTo>
                          <a:pt x="82" y="34"/>
                        </a:lnTo>
                        <a:lnTo>
                          <a:pt x="78" y="30"/>
                        </a:lnTo>
                        <a:lnTo>
                          <a:pt x="76" y="26"/>
                        </a:lnTo>
                        <a:lnTo>
                          <a:pt x="68" y="22"/>
                        </a:lnTo>
                        <a:lnTo>
                          <a:pt x="64" y="18"/>
                        </a:lnTo>
                        <a:lnTo>
                          <a:pt x="64" y="12"/>
                        </a:lnTo>
                        <a:lnTo>
                          <a:pt x="62" y="4"/>
                        </a:lnTo>
                        <a:lnTo>
                          <a:pt x="54" y="4"/>
                        </a:lnTo>
                        <a:lnTo>
                          <a:pt x="44" y="14"/>
                        </a:lnTo>
                        <a:lnTo>
                          <a:pt x="36" y="20"/>
                        </a:lnTo>
                        <a:lnTo>
                          <a:pt x="32" y="20"/>
                        </a:lnTo>
                        <a:lnTo>
                          <a:pt x="28" y="22"/>
                        </a:lnTo>
                        <a:lnTo>
                          <a:pt x="24" y="22"/>
                        </a:lnTo>
                        <a:lnTo>
                          <a:pt x="18" y="18"/>
                        </a:lnTo>
                        <a:lnTo>
                          <a:pt x="14" y="12"/>
                        </a:lnTo>
                        <a:lnTo>
                          <a:pt x="8" y="4"/>
                        </a:lnTo>
                        <a:lnTo>
                          <a:pt x="4" y="0"/>
                        </a:lnTo>
                        <a:lnTo>
                          <a:pt x="4" y="4"/>
                        </a:lnTo>
                        <a:lnTo>
                          <a:pt x="2" y="12"/>
                        </a:lnTo>
                        <a:lnTo>
                          <a:pt x="0" y="12"/>
                        </a:lnTo>
                        <a:lnTo>
                          <a:pt x="2" y="22"/>
                        </a:lnTo>
                        <a:lnTo>
                          <a:pt x="4" y="30"/>
                        </a:lnTo>
                        <a:lnTo>
                          <a:pt x="6" y="40"/>
                        </a:lnTo>
                        <a:lnTo>
                          <a:pt x="8" y="52"/>
                        </a:lnTo>
                        <a:lnTo>
                          <a:pt x="14" y="52"/>
                        </a:lnTo>
                        <a:lnTo>
                          <a:pt x="18" y="62"/>
                        </a:lnTo>
                        <a:lnTo>
                          <a:pt x="26" y="70"/>
                        </a:lnTo>
                        <a:lnTo>
                          <a:pt x="36" y="74"/>
                        </a:lnTo>
                        <a:lnTo>
                          <a:pt x="46" y="78"/>
                        </a:lnTo>
                        <a:lnTo>
                          <a:pt x="40" y="90"/>
                        </a:lnTo>
                        <a:lnTo>
                          <a:pt x="38" y="98"/>
                        </a:lnTo>
                        <a:lnTo>
                          <a:pt x="36" y="106"/>
                        </a:lnTo>
                        <a:lnTo>
                          <a:pt x="38" y="112"/>
                        </a:lnTo>
                        <a:lnTo>
                          <a:pt x="40" y="118"/>
                        </a:lnTo>
                        <a:lnTo>
                          <a:pt x="46" y="124"/>
                        </a:lnTo>
                        <a:lnTo>
                          <a:pt x="50" y="128"/>
                        </a:lnTo>
                        <a:lnTo>
                          <a:pt x="62" y="136"/>
                        </a:lnTo>
                        <a:lnTo>
                          <a:pt x="70" y="142"/>
                        </a:lnTo>
                        <a:lnTo>
                          <a:pt x="74" y="146"/>
                        </a:lnTo>
                        <a:lnTo>
                          <a:pt x="74" y="152"/>
                        </a:lnTo>
                        <a:lnTo>
                          <a:pt x="76" y="162"/>
                        </a:lnTo>
                        <a:lnTo>
                          <a:pt x="80" y="166"/>
                        </a:lnTo>
                        <a:lnTo>
                          <a:pt x="86" y="172"/>
                        </a:lnTo>
                        <a:lnTo>
                          <a:pt x="90" y="176"/>
                        </a:lnTo>
                        <a:lnTo>
                          <a:pt x="92" y="182"/>
                        </a:lnTo>
                        <a:lnTo>
                          <a:pt x="94" y="18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0" name="íṣlïḋê">
                    <a:extLst>
                      <a:ext uri="{FF2B5EF4-FFF2-40B4-BE49-F238E27FC236}">
                        <a16:creationId xmlns="" xmlns:a16="http://schemas.microsoft.com/office/drawing/2014/main" id="{50F7D33E-5444-4392-9BB9-2D4A55766F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7483" y="2844901"/>
                    <a:ext cx="107423" cy="131700"/>
                  </a:xfrm>
                  <a:custGeom>
                    <a:avLst/>
                    <a:gdLst>
                      <a:gd name="T0" fmla="*/ 0 w 62"/>
                      <a:gd name="T1" fmla="*/ 2147483647 h 78"/>
                      <a:gd name="T2" fmla="*/ 2147483647 w 62"/>
                      <a:gd name="T3" fmla="*/ 2147483647 h 78"/>
                      <a:gd name="T4" fmla="*/ 2147483647 w 62"/>
                      <a:gd name="T5" fmla="*/ 2147483647 h 78"/>
                      <a:gd name="T6" fmla="*/ 2147483647 w 62"/>
                      <a:gd name="T7" fmla="*/ 2147483647 h 78"/>
                      <a:gd name="T8" fmla="*/ 2147483647 w 62"/>
                      <a:gd name="T9" fmla="*/ 2147483647 h 78"/>
                      <a:gd name="T10" fmla="*/ 2147483647 w 62"/>
                      <a:gd name="T11" fmla="*/ 2147483647 h 78"/>
                      <a:gd name="T12" fmla="*/ 2147483647 w 62"/>
                      <a:gd name="T13" fmla="*/ 2147483647 h 78"/>
                      <a:gd name="T14" fmla="*/ 2147483647 w 62"/>
                      <a:gd name="T15" fmla="*/ 2147483647 h 78"/>
                      <a:gd name="T16" fmla="*/ 2147483647 w 62"/>
                      <a:gd name="T17" fmla="*/ 2147483647 h 78"/>
                      <a:gd name="T18" fmla="*/ 2147483647 w 62"/>
                      <a:gd name="T19" fmla="*/ 2147483647 h 78"/>
                      <a:gd name="T20" fmla="*/ 2147483647 w 62"/>
                      <a:gd name="T21" fmla="*/ 0 h 78"/>
                      <a:gd name="T22" fmla="*/ 2147483647 w 62"/>
                      <a:gd name="T23" fmla="*/ 2147483647 h 78"/>
                      <a:gd name="T24" fmla="*/ 2147483647 w 62"/>
                      <a:gd name="T25" fmla="*/ 2147483647 h 78"/>
                      <a:gd name="T26" fmla="*/ 2147483647 w 62"/>
                      <a:gd name="T27" fmla="*/ 2147483647 h 78"/>
                      <a:gd name="T28" fmla="*/ 2147483647 w 62"/>
                      <a:gd name="T29" fmla="*/ 2147483647 h 78"/>
                      <a:gd name="T30" fmla="*/ 2147483647 w 62"/>
                      <a:gd name="T31" fmla="*/ 2147483647 h 78"/>
                      <a:gd name="T32" fmla="*/ 2147483647 w 62"/>
                      <a:gd name="T33" fmla="*/ 2147483647 h 78"/>
                      <a:gd name="T34" fmla="*/ 2147483647 w 62"/>
                      <a:gd name="T35" fmla="*/ 2147483647 h 78"/>
                      <a:gd name="T36" fmla="*/ 2147483647 w 62"/>
                      <a:gd name="T37" fmla="*/ 2147483647 h 78"/>
                      <a:gd name="T38" fmla="*/ 0 w 62"/>
                      <a:gd name="T39" fmla="*/ 2147483647 h 78"/>
                      <a:gd name="T40" fmla="*/ 0 w 62"/>
                      <a:gd name="T41" fmla="*/ 2147483647 h 78"/>
                      <a:gd name="T42" fmla="*/ 0 w 62"/>
                      <a:gd name="T43" fmla="*/ 2147483647 h 78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62"/>
                      <a:gd name="T67" fmla="*/ 0 h 78"/>
                      <a:gd name="T68" fmla="*/ 62 w 62"/>
                      <a:gd name="T69" fmla="*/ 78 h 78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62" h="78">
                        <a:moveTo>
                          <a:pt x="0" y="76"/>
                        </a:moveTo>
                        <a:lnTo>
                          <a:pt x="16" y="78"/>
                        </a:lnTo>
                        <a:lnTo>
                          <a:pt x="20" y="74"/>
                        </a:lnTo>
                        <a:lnTo>
                          <a:pt x="24" y="68"/>
                        </a:lnTo>
                        <a:lnTo>
                          <a:pt x="30" y="64"/>
                        </a:lnTo>
                        <a:lnTo>
                          <a:pt x="34" y="64"/>
                        </a:lnTo>
                        <a:lnTo>
                          <a:pt x="38" y="58"/>
                        </a:lnTo>
                        <a:lnTo>
                          <a:pt x="44" y="58"/>
                        </a:lnTo>
                        <a:lnTo>
                          <a:pt x="32" y="32"/>
                        </a:lnTo>
                        <a:lnTo>
                          <a:pt x="62" y="22"/>
                        </a:lnTo>
                        <a:lnTo>
                          <a:pt x="54" y="0"/>
                        </a:lnTo>
                        <a:lnTo>
                          <a:pt x="24" y="16"/>
                        </a:lnTo>
                        <a:lnTo>
                          <a:pt x="22" y="16"/>
                        </a:lnTo>
                        <a:lnTo>
                          <a:pt x="18" y="16"/>
                        </a:lnTo>
                        <a:lnTo>
                          <a:pt x="14" y="12"/>
                        </a:lnTo>
                        <a:lnTo>
                          <a:pt x="4" y="10"/>
                        </a:lnTo>
                        <a:lnTo>
                          <a:pt x="4" y="12"/>
                        </a:lnTo>
                        <a:lnTo>
                          <a:pt x="4" y="32"/>
                        </a:lnTo>
                        <a:lnTo>
                          <a:pt x="6" y="32"/>
                        </a:lnTo>
                        <a:lnTo>
                          <a:pt x="0" y="68"/>
                        </a:lnTo>
                        <a:lnTo>
                          <a:pt x="0" y="72"/>
                        </a:lnTo>
                        <a:lnTo>
                          <a:pt x="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1" name="îṩľïḍê">
                    <a:extLst>
                      <a:ext uri="{FF2B5EF4-FFF2-40B4-BE49-F238E27FC236}">
                        <a16:creationId xmlns="" xmlns:a16="http://schemas.microsoft.com/office/drawing/2014/main" id="{25FD9774-CDC5-4A2E-8B22-2813E83FBC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4729" y="2801468"/>
                    <a:ext cx="30299" cy="50438"/>
                  </a:xfrm>
                  <a:custGeom>
                    <a:avLst/>
                    <a:gdLst>
                      <a:gd name="T0" fmla="*/ 0 w 18"/>
                      <a:gd name="T1" fmla="*/ 2147483647 h 30"/>
                      <a:gd name="T2" fmla="*/ 2147483647 w 18"/>
                      <a:gd name="T3" fmla="*/ 0 h 30"/>
                      <a:gd name="T4" fmla="*/ 2147483647 w 18"/>
                      <a:gd name="T5" fmla="*/ 2147483647 h 30"/>
                      <a:gd name="T6" fmla="*/ 2147483647 w 18"/>
                      <a:gd name="T7" fmla="*/ 2147483647 h 30"/>
                      <a:gd name="T8" fmla="*/ 2147483647 w 18"/>
                      <a:gd name="T9" fmla="*/ 2147483647 h 30"/>
                      <a:gd name="T10" fmla="*/ 2147483647 w 18"/>
                      <a:gd name="T11" fmla="*/ 2147483647 h 30"/>
                      <a:gd name="T12" fmla="*/ 2147483647 w 18"/>
                      <a:gd name="T13" fmla="*/ 2147483647 h 30"/>
                      <a:gd name="T14" fmla="*/ 2147483647 w 18"/>
                      <a:gd name="T15" fmla="*/ 2147483647 h 30"/>
                      <a:gd name="T16" fmla="*/ 2147483647 w 18"/>
                      <a:gd name="T17" fmla="*/ 2147483647 h 30"/>
                      <a:gd name="T18" fmla="*/ 2147483647 w 18"/>
                      <a:gd name="T19" fmla="*/ 2147483647 h 30"/>
                      <a:gd name="T20" fmla="*/ 0 w 18"/>
                      <a:gd name="T21" fmla="*/ 2147483647 h 3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8"/>
                      <a:gd name="T34" fmla="*/ 0 h 30"/>
                      <a:gd name="T35" fmla="*/ 18 w 18"/>
                      <a:gd name="T36" fmla="*/ 30 h 30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8" h="30">
                        <a:moveTo>
                          <a:pt x="0" y="30"/>
                        </a:move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16" y="12"/>
                        </a:lnTo>
                        <a:lnTo>
                          <a:pt x="12" y="14"/>
                        </a:lnTo>
                        <a:lnTo>
                          <a:pt x="8" y="14"/>
                        </a:lnTo>
                        <a:lnTo>
                          <a:pt x="10" y="18"/>
                        </a:lnTo>
                        <a:lnTo>
                          <a:pt x="12" y="20"/>
                        </a:lnTo>
                        <a:lnTo>
                          <a:pt x="10" y="26"/>
                        </a:lnTo>
                        <a:lnTo>
                          <a:pt x="6" y="30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2" name="ïṩḻïḓè">
                    <a:extLst>
                      <a:ext uri="{FF2B5EF4-FFF2-40B4-BE49-F238E27FC236}">
                        <a16:creationId xmlns="" xmlns:a16="http://schemas.microsoft.com/office/drawing/2014/main" id="{D418AB27-F20B-4D50-9ADB-6BDAA40901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71974" y="2865917"/>
                    <a:ext cx="16526" cy="33626"/>
                  </a:xfrm>
                  <a:custGeom>
                    <a:avLst/>
                    <a:gdLst>
                      <a:gd name="T0" fmla="*/ 2147483647 w 10"/>
                      <a:gd name="T1" fmla="*/ 2147483647 h 20"/>
                      <a:gd name="T2" fmla="*/ 2147483647 w 10"/>
                      <a:gd name="T3" fmla="*/ 0 h 20"/>
                      <a:gd name="T4" fmla="*/ 2147483647 w 10"/>
                      <a:gd name="T5" fmla="*/ 0 h 20"/>
                      <a:gd name="T6" fmla="*/ 0 w 10"/>
                      <a:gd name="T7" fmla="*/ 2147483647 h 20"/>
                      <a:gd name="T8" fmla="*/ 2147483647 w 10"/>
                      <a:gd name="T9" fmla="*/ 2147483647 h 20"/>
                      <a:gd name="T10" fmla="*/ 2147483647 w 10"/>
                      <a:gd name="T11" fmla="*/ 2147483647 h 2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"/>
                      <a:gd name="T19" fmla="*/ 0 h 20"/>
                      <a:gd name="T20" fmla="*/ 10 w 10"/>
                      <a:gd name="T21" fmla="*/ 20 h 2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" h="20">
                        <a:moveTo>
                          <a:pt x="8" y="20"/>
                        </a:moveTo>
                        <a:lnTo>
                          <a:pt x="8" y="0"/>
                        </a:lnTo>
                        <a:lnTo>
                          <a:pt x="4" y="0"/>
                        </a:lnTo>
                        <a:lnTo>
                          <a:pt x="0" y="20"/>
                        </a:lnTo>
                        <a:lnTo>
                          <a:pt x="10" y="20"/>
                        </a:lnTo>
                        <a:lnTo>
                          <a:pt x="8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3" name="îṣḷíďê">
                    <a:extLst>
                      <a:ext uri="{FF2B5EF4-FFF2-40B4-BE49-F238E27FC236}">
                        <a16:creationId xmlns="" xmlns:a16="http://schemas.microsoft.com/office/drawing/2014/main" id="{36958097-055F-47E1-959D-F84D9DF5E8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16046" y="1788502"/>
                    <a:ext cx="46826" cy="25219"/>
                  </a:xfrm>
                  <a:custGeom>
                    <a:avLst/>
                    <a:gdLst>
                      <a:gd name="T0" fmla="*/ 2147483647 w 26"/>
                      <a:gd name="T1" fmla="*/ 2147483647 h 16"/>
                      <a:gd name="T2" fmla="*/ 2147483647 w 26"/>
                      <a:gd name="T3" fmla="*/ 2147483647 h 16"/>
                      <a:gd name="T4" fmla="*/ 2147483647 w 26"/>
                      <a:gd name="T5" fmla="*/ 2147483647 h 16"/>
                      <a:gd name="T6" fmla="*/ 2147483647 w 26"/>
                      <a:gd name="T7" fmla="*/ 2147483647 h 16"/>
                      <a:gd name="T8" fmla="*/ 2147483647 w 26"/>
                      <a:gd name="T9" fmla="*/ 2147483647 h 16"/>
                      <a:gd name="T10" fmla="*/ 2147483647 w 26"/>
                      <a:gd name="T11" fmla="*/ 2147483647 h 16"/>
                      <a:gd name="T12" fmla="*/ 0 w 26"/>
                      <a:gd name="T13" fmla="*/ 2147483647 h 16"/>
                      <a:gd name="T14" fmla="*/ 2147483647 w 26"/>
                      <a:gd name="T15" fmla="*/ 0 h 16"/>
                      <a:gd name="T16" fmla="*/ 2147483647 w 26"/>
                      <a:gd name="T17" fmla="*/ 2147483647 h 16"/>
                      <a:gd name="T18" fmla="*/ 2147483647 w 26"/>
                      <a:gd name="T19" fmla="*/ 2147483647 h 16"/>
                      <a:gd name="T20" fmla="*/ 2147483647 w 26"/>
                      <a:gd name="T21" fmla="*/ 2147483647 h 16"/>
                      <a:gd name="T22" fmla="*/ 2147483647 w 26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6"/>
                      <a:gd name="T37" fmla="*/ 0 h 16"/>
                      <a:gd name="T38" fmla="*/ 26 w 26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6" h="16">
                        <a:moveTo>
                          <a:pt x="26" y="10"/>
                        </a:moveTo>
                        <a:lnTo>
                          <a:pt x="20" y="14"/>
                        </a:lnTo>
                        <a:lnTo>
                          <a:pt x="14" y="16"/>
                        </a:lnTo>
                        <a:lnTo>
                          <a:pt x="8" y="16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2"/>
                        </a:lnTo>
                        <a:lnTo>
                          <a:pt x="8" y="0"/>
                        </a:lnTo>
                        <a:lnTo>
                          <a:pt x="12" y="2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4" name="îsľiḑê">
                    <a:extLst>
                      <a:ext uri="{FF2B5EF4-FFF2-40B4-BE49-F238E27FC236}">
                        <a16:creationId xmlns="" xmlns:a16="http://schemas.microsoft.com/office/drawing/2014/main" id="{03F38ABD-0F8A-4726-8B2D-36AF2116D0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51853" y="1607766"/>
                    <a:ext cx="254785" cy="155517"/>
                  </a:xfrm>
                  <a:custGeom>
                    <a:avLst/>
                    <a:gdLst>
                      <a:gd name="T0" fmla="*/ 2147483647 w 146"/>
                      <a:gd name="T1" fmla="*/ 2147483647 h 94"/>
                      <a:gd name="T2" fmla="*/ 2147483647 w 146"/>
                      <a:gd name="T3" fmla="*/ 2147483647 h 94"/>
                      <a:gd name="T4" fmla="*/ 2147483647 w 146"/>
                      <a:gd name="T5" fmla="*/ 2147483647 h 94"/>
                      <a:gd name="T6" fmla="*/ 2147483647 w 146"/>
                      <a:gd name="T7" fmla="*/ 2147483647 h 94"/>
                      <a:gd name="T8" fmla="*/ 2147483647 w 146"/>
                      <a:gd name="T9" fmla="*/ 2147483647 h 94"/>
                      <a:gd name="T10" fmla="*/ 2147483647 w 146"/>
                      <a:gd name="T11" fmla="*/ 2147483647 h 94"/>
                      <a:gd name="T12" fmla="*/ 2147483647 w 146"/>
                      <a:gd name="T13" fmla="*/ 2147483647 h 94"/>
                      <a:gd name="T14" fmla="*/ 0 w 146"/>
                      <a:gd name="T15" fmla="*/ 2147483647 h 94"/>
                      <a:gd name="T16" fmla="*/ 0 w 146"/>
                      <a:gd name="T17" fmla="*/ 2147483647 h 94"/>
                      <a:gd name="T18" fmla="*/ 2147483647 w 146"/>
                      <a:gd name="T19" fmla="*/ 2147483647 h 94"/>
                      <a:gd name="T20" fmla="*/ 2147483647 w 146"/>
                      <a:gd name="T21" fmla="*/ 2147483647 h 94"/>
                      <a:gd name="T22" fmla="*/ 2147483647 w 146"/>
                      <a:gd name="T23" fmla="*/ 2147483647 h 94"/>
                      <a:gd name="T24" fmla="*/ 2147483647 w 146"/>
                      <a:gd name="T25" fmla="*/ 2147483647 h 94"/>
                      <a:gd name="T26" fmla="*/ 2147483647 w 146"/>
                      <a:gd name="T27" fmla="*/ 2147483647 h 94"/>
                      <a:gd name="T28" fmla="*/ 2147483647 w 146"/>
                      <a:gd name="T29" fmla="*/ 2147483647 h 94"/>
                      <a:gd name="T30" fmla="*/ 2147483647 w 146"/>
                      <a:gd name="T31" fmla="*/ 2147483647 h 94"/>
                      <a:gd name="T32" fmla="*/ 2147483647 w 146"/>
                      <a:gd name="T33" fmla="*/ 2147483647 h 94"/>
                      <a:gd name="T34" fmla="*/ 2147483647 w 146"/>
                      <a:gd name="T35" fmla="*/ 2147483647 h 94"/>
                      <a:gd name="T36" fmla="*/ 2147483647 w 146"/>
                      <a:gd name="T37" fmla="*/ 2147483647 h 94"/>
                      <a:gd name="T38" fmla="*/ 2147483647 w 146"/>
                      <a:gd name="T39" fmla="*/ 2147483647 h 94"/>
                      <a:gd name="T40" fmla="*/ 2147483647 w 146"/>
                      <a:gd name="T41" fmla="*/ 2147483647 h 94"/>
                      <a:gd name="T42" fmla="*/ 2147483647 w 146"/>
                      <a:gd name="T43" fmla="*/ 2147483647 h 94"/>
                      <a:gd name="T44" fmla="*/ 2147483647 w 146"/>
                      <a:gd name="T45" fmla="*/ 2147483647 h 94"/>
                      <a:gd name="T46" fmla="*/ 2147483647 w 146"/>
                      <a:gd name="T47" fmla="*/ 0 h 94"/>
                      <a:gd name="T48" fmla="*/ 2147483647 w 146"/>
                      <a:gd name="T49" fmla="*/ 0 h 94"/>
                      <a:gd name="T50" fmla="*/ 2147483647 w 146"/>
                      <a:gd name="T51" fmla="*/ 0 h 94"/>
                      <a:gd name="T52" fmla="*/ 2147483647 w 146"/>
                      <a:gd name="T53" fmla="*/ 2147483647 h 94"/>
                      <a:gd name="T54" fmla="*/ 2147483647 w 146"/>
                      <a:gd name="T55" fmla="*/ 2147483647 h 94"/>
                      <a:gd name="T56" fmla="*/ 2147483647 w 146"/>
                      <a:gd name="T57" fmla="*/ 2147483647 h 94"/>
                      <a:gd name="T58" fmla="*/ 2147483647 w 146"/>
                      <a:gd name="T59" fmla="*/ 2147483647 h 94"/>
                      <a:gd name="T60" fmla="*/ 2147483647 w 146"/>
                      <a:gd name="T61" fmla="*/ 2147483647 h 94"/>
                      <a:gd name="T62" fmla="*/ 2147483647 w 146"/>
                      <a:gd name="T63" fmla="*/ 2147483647 h 94"/>
                      <a:gd name="T64" fmla="*/ 2147483647 w 146"/>
                      <a:gd name="T65" fmla="*/ 2147483647 h 94"/>
                      <a:gd name="T66" fmla="*/ 2147483647 w 146"/>
                      <a:gd name="T67" fmla="*/ 2147483647 h 94"/>
                      <a:gd name="T68" fmla="*/ 2147483647 w 146"/>
                      <a:gd name="T69" fmla="*/ 2147483647 h 94"/>
                      <a:gd name="T70" fmla="*/ 2147483647 w 146"/>
                      <a:gd name="T71" fmla="*/ 2147483647 h 94"/>
                      <a:gd name="T72" fmla="*/ 2147483647 w 146"/>
                      <a:gd name="T73" fmla="*/ 2147483647 h 94"/>
                      <a:gd name="T74" fmla="*/ 2147483647 w 146"/>
                      <a:gd name="T75" fmla="*/ 2147483647 h 94"/>
                      <a:gd name="T76" fmla="*/ 2147483647 w 146"/>
                      <a:gd name="T77" fmla="*/ 2147483647 h 94"/>
                      <a:gd name="T78" fmla="*/ 2147483647 w 146"/>
                      <a:gd name="T79" fmla="*/ 2147483647 h 94"/>
                      <a:gd name="T80" fmla="*/ 2147483647 w 146"/>
                      <a:gd name="T81" fmla="*/ 2147483647 h 94"/>
                      <a:gd name="T82" fmla="*/ 2147483647 w 146"/>
                      <a:gd name="T83" fmla="*/ 2147483647 h 94"/>
                      <a:gd name="T84" fmla="*/ 2147483647 w 146"/>
                      <a:gd name="T85" fmla="*/ 2147483647 h 94"/>
                      <a:gd name="T86" fmla="*/ 2147483647 w 146"/>
                      <a:gd name="T87" fmla="*/ 2147483647 h 94"/>
                      <a:gd name="T88" fmla="*/ 2147483647 w 146"/>
                      <a:gd name="T89" fmla="*/ 2147483647 h 94"/>
                      <a:gd name="T90" fmla="*/ 2147483647 w 146"/>
                      <a:gd name="T91" fmla="*/ 2147483647 h 94"/>
                      <a:gd name="T92" fmla="*/ 2147483647 w 146"/>
                      <a:gd name="T93" fmla="*/ 2147483647 h 94"/>
                      <a:gd name="T94" fmla="*/ 2147483647 w 146"/>
                      <a:gd name="T95" fmla="*/ 2147483647 h 94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46"/>
                      <a:gd name="T145" fmla="*/ 0 h 94"/>
                      <a:gd name="T146" fmla="*/ 146 w 146"/>
                      <a:gd name="T147" fmla="*/ 94 h 94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46" h="94">
                        <a:moveTo>
                          <a:pt x="38" y="94"/>
                        </a:moveTo>
                        <a:lnTo>
                          <a:pt x="34" y="92"/>
                        </a:lnTo>
                        <a:lnTo>
                          <a:pt x="30" y="86"/>
                        </a:lnTo>
                        <a:lnTo>
                          <a:pt x="24" y="76"/>
                        </a:lnTo>
                        <a:lnTo>
                          <a:pt x="16" y="76"/>
                        </a:lnTo>
                        <a:lnTo>
                          <a:pt x="8" y="76"/>
                        </a:lnTo>
                        <a:lnTo>
                          <a:pt x="4" y="74"/>
                        </a:lnTo>
                        <a:lnTo>
                          <a:pt x="0" y="72"/>
                        </a:lnTo>
                        <a:lnTo>
                          <a:pt x="0" y="70"/>
                        </a:lnTo>
                        <a:lnTo>
                          <a:pt x="4" y="68"/>
                        </a:lnTo>
                        <a:lnTo>
                          <a:pt x="6" y="66"/>
                        </a:lnTo>
                        <a:lnTo>
                          <a:pt x="10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22" y="52"/>
                        </a:lnTo>
                        <a:lnTo>
                          <a:pt x="24" y="42"/>
                        </a:lnTo>
                        <a:lnTo>
                          <a:pt x="26" y="34"/>
                        </a:lnTo>
                        <a:lnTo>
                          <a:pt x="30" y="28"/>
                        </a:lnTo>
                        <a:lnTo>
                          <a:pt x="36" y="22"/>
                        </a:lnTo>
                        <a:lnTo>
                          <a:pt x="52" y="16"/>
                        </a:lnTo>
                        <a:lnTo>
                          <a:pt x="68" y="10"/>
                        </a:lnTo>
                        <a:lnTo>
                          <a:pt x="100" y="10"/>
                        </a:lnTo>
                        <a:lnTo>
                          <a:pt x="114" y="2"/>
                        </a:lnTo>
                        <a:lnTo>
                          <a:pt x="122" y="0"/>
                        </a:lnTo>
                        <a:lnTo>
                          <a:pt x="132" y="0"/>
                        </a:lnTo>
                        <a:lnTo>
                          <a:pt x="140" y="0"/>
                        </a:lnTo>
                        <a:lnTo>
                          <a:pt x="146" y="2"/>
                        </a:lnTo>
                        <a:lnTo>
                          <a:pt x="146" y="6"/>
                        </a:lnTo>
                        <a:lnTo>
                          <a:pt x="144" y="10"/>
                        </a:lnTo>
                        <a:lnTo>
                          <a:pt x="138" y="12"/>
                        </a:lnTo>
                        <a:lnTo>
                          <a:pt x="124" y="16"/>
                        </a:lnTo>
                        <a:lnTo>
                          <a:pt x="86" y="26"/>
                        </a:lnTo>
                        <a:lnTo>
                          <a:pt x="70" y="32"/>
                        </a:lnTo>
                        <a:lnTo>
                          <a:pt x="56" y="40"/>
                        </a:lnTo>
                        <a:lnTo>
                          <a:pt x="52" y="44"/>
                        </a:lnTo>
                        <a:lnTo>
                          <a:pt x="46" y="50"/>
                        </a:lnTo>
                        <a:lnTo>
                          <a:pt x="42" y="56"/>
                        </a:lnTo>
                        <a:lnTo>
                          <a:pt x="40" y="62"/>
                        </a:lnTo>
                        <a:lnTo>
                          <a:pt x="42" y="70"/>
                        </a:lnTo>
                        <a:lnTo>
                          <a:pt x="46" y="74"/>
                        </a:lnTo>
                        <a:lnTo>
                          <a:pt x="50" y="78"/>
                        </a:lnTo>
                        <a:lnTo>
                          <a:pt x="56" y="80"/>
                        </a:lnTo>
                        <a:lnTo>
                          <a:pt x="68" y="86"/>
                        </a:lnTo>
                        <a:lnTo>
                          <a:pt x="74" y="88"/>
                        </a:lnTo>
                        <a:lnTo>
                          <a:pt x="78" y="92"/>
                        </a:lnTo>
                        <a:lnTo>
                          <a:pt x="68" y="92"/>
                        </a:lnTo>
                        <a:lnTo>
                          <a:pt x="58" y="92"/>
                        </a:lnTo>
                        <a:lnTo>
                          <a:pt x="38" y="9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5" name="iṥḷïḋe">
                    <a:extLst>
                      <a:ext uri="{FF2B5EF4-FFF2-40B4-BE49-F238E27FC236}">
                        <a16:creationId xmlns="" xmlns:a16="http://schemas.microsoft.com/office/drawing/2014/main" id="{EEF9A43E-D7CE-4083-ACE2-0A8E8CBC2D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31661" y="1520900"/>
                    <a:ext cx="184547" cy="49037"/>
                  </a:xfrm>
                  <a:custGeom>
                    <a:avLst/>
                    <a:gdLst>
                      <a:gd name="T0" fmla="*/ 2147483647 w 106"/>
                      <a:gd name="T1" fmla="*/ 2147483647 h 30"/>
                      <a:gd name="T2" fmla="*/ 2147483647 w 106"/>
                      <a:gd name="T3" fmla="*/ 2147483647 h 30"/>
                      <a:gd name="T4" fmla="*/ 2147483647 w 106"/>
                      <a:gd name="T5" fmla="*/ 2147483647 h 30"/>
                      <a:gd name="T6" fmla="*/ 2147483647 w 106"/>
                      <a:gd name="T7" fmla="*/ 2147483647 h 30"/>
                      <a:gd name="T8" fmla="*/ 2147483647 w 106"/>
                      <a:gd name="T9" fmla="*/ 2147483647 h 30"/>
                      <a:gd name="T10" fmla="*/ 2147483647 w 106"/>
                      <a:gd name="T11" fmla="*/ 2147483647 h 30"/>
                      <a:gd name="T12" fmla="*/ 2147483647 w 106"/>
                      <a:gd name="T13" fmla="*/ 2147483647 h 30"/>
                      <a:gd name="T14" fmla="*/ 2147483647 w 106"/>
                      <a:gd name="T15" fmla="*/ 2147483647 h 30"/>
                      <a:gd name="T16" fmla="*/ 2147483647 w 106"/>
                      <a:gd name="T17" fmla="*/ 2147483647 h 30"/>
                      <a:gd name="T18" fmla="*/ 2147483647 w 106"/>
                      <a:gd name="T19" fmla="*/ 2147483647 h 30"/>
                      <a:gd name="T20" fmla="*/ 2147483647 w 106"/>
                      <a:gd name="T21" fmla="*/ 2147483647 h 30"/>
                      <a:gd name="T22" fmla="*/ 2147483647 w 106"/>
                      <a:gd name="T23" fmla="*/ 2147483647 h 30"/>
                      <a:gd name="T24" fmla="*/ 2147483647 w 106"/>
                      <a:gd name="T25" fmla="*/ 2147483647 h 30"/>
                      <a:gd name="T26" fmla="*/ 2147483647 w 106"/>
                      <a:gd name="T27" fmla="*/ 2147483647 h 30"/>
                      <a:gd name="T28" fmla="*/ 2147483647 w 106"/>
                      <a:gd name="T29" fmla="*/ 2147483647 h 30"/>
                      <a:gd name="T30" fmla="*/ 2147483647 w 106"/>
                      <a:gd name="T31" fmla="*/ 2147483647 h 30"/>
                      <a:gd name="T32" fmla="*/ 0 w 106"/>
                      <a:gd name="T33" fmla="*/ 2147483647 h 30"/>
                      <a:gd name="T34" fmla="*/ 2147483647 w 106"/>
                      <a:gd name="T35" fmla="*/ 2147483647 h 30"/>
                      <a:gd name="T36" fmla="*/ 2147483647 w 106"/>
                      <a:gd name="T37" fmla="*/ 2147483647 h 30"/>
                      <a:gd name="T38" fmla="*/ 2147483647 w 106"/>
                      <a:gd name="T39" fmla="*/ 0 h 30"/>
                      <a:gd name="T40" fmla="*/ 2147483647 w 106"/>
                      <a:gd name="T41" fmla="*/ 0 h 30"/>
                      <a:gd name="T42" fmla="*/ 2147483647 w 106"/>
                      <a:gd name="T43" fmla="*/ 0 h 30"/>
                      <a:gd name="T44" fmla="*/ 2147483647 w 106"/>
                      <a:gd name="T45" fmla="*/ 2147483647 h 30"/>
                      <a:gd name="T46" fmla="*/ 2147483647 w 106"/>
                      <a:gd name="T47" fmla="*/ 2147483647 h 30"/>
                      <a:gd name="T48" fmla="*/ 2147483647 w 106"/>
                      <a:gd name="T49" fmla="*/ 2147483647 h 30"/>
                      <a:gd name="T50" fmla="*/ 2147483647 w 106"/>
                      <a:gd name="T51" fmla="*/ 2147483647 h 30"/>
                      <a:gd name="T52" fmla="*/ 2147483647 w 106"/>
                      <a:gd name="T53" fmla="*/ 2147483647 h 30"/>
                      <a:gd name="T54" fmla="*/ 2147483647 w 106"/>
                      <a:gd name="T55" fmla="*/ 2147483647 h 30"/>
                      <a:gd name="T56" fmla="*/ 2147483647 w 106"/>
                      <a:gd name="T57" fmla="*/ 2147483647 h 30"/>
                      <a:gd name="T58" fmla="*/ 2147483647 w 106"/>
                      <a:gd name="T59" fmla="*/ 2147483647 h 30"/>
                      <a:gd name="T60" fmla="*/ 2147483647 w 106"/>
                      <a:gd name="T61" fmla="*/ 2147483647 h 30"/>
                      <a:gd name="T62" fmla="*/ 2147483647 w 106"/>
                      <a:gd name="T63" fmla="*/ 2147483647 h 30"/>
                      <a:gd name="T64" fmla="*/ 2147483647 w 106"/>
                      <a:gd name="T65" fmla="*/ 2147483647 h 30"/>
                      <a:gd name="T66" fmla="*/ 2147483647 w 106"/>
                      <a:gd name="T67" fmla="*/ 2147483647 h 30"/>
                      <a:gd name="T68" fmla="*/ 2147483647 w 106"/>
                      <a:gd name="T69" fmla="*/ 2147483647 h 30"/>
                      <a:gd name="T70" fmla="*/ 2147483647 w 106"/>
                      <a:gd name="T71" fmla="*/ 2147483647 h 30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06"/>
                      <a:gd name="T109" fmla="*/ 0 h 30"/>
                      <a:gd name="T110" fmla="*/ 106 w 106"/>
                      <a:gd name="T111" fmla="*/ 30 h 30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06" h="30">
                        <a:moveTo>
                          <a:pt x="106" y="26"/>
                        </a:moveTo>
                        <a:lnTo>
                          <a:pt x="98" y="28"/>
                        </a:lnTo>
                        <a:lnTo>
                          <a:pt x="92" y="28"/>
                        </a:lnTo>
                        <a:lnTo>
                          <a:pt x="82" y="26"/>
                        </a:lnTo>
                        <a:lnTo>
                          <a:pt x="80" y="28"/>
                        </a:lnTo>
                        <a:lnTo>
                          <a:pt x="78" y="30"/>
                        </a:lnTo>
                        <a:lnTo>
                          <a:pt x="64" y="28"/>
                        </a:lnTo>
                        <a:lnTo>
                          <a:pt x="50" y="24"/>
                        </a:lnTo>
                        <a:lnTo>
                          <a:pt x="44" y="22"/>
                        </a:lnTo>
                        <a:lnTo>
                          <a:pt x="38" y="18"/>
                        </a:lnTo>
                        <a:lnTo>
                          <a:pt x="36" y="14"/>
                        </a:lnTo>
                        <a:lnTo>
                          <a:pt x="36" y="10"/>
                        </a:lnTo>
                        <a:lnTo>
                          <a:pt x="20" y="10"/>
                        </a:ln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2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2"/>
                        </a:lnTo>
                        <a:lnTo>
                          <a:pt x="12" y="0"/>
                        </a:lnTo>
                        <a:lnTo>
                          <a:pt x="24" y="0"/>
                        </a:lnTo>
                        <a:lnTo>
                          <a:pt x="34" y="0"/>
                        </a:lnTo>
                        <a:lnTo>
                          <a:pt x="44" y="2"/>
                        </a:lnTo>
                        <a:lnTo>
                          <a:pt x="52" y="4"/>
                        </a:lnTo>
                        <a:lnTo>
                          <a:pt x="54" y="8"/>
                        </a:lnTo>
                        <a:lnTo>
                          <a:pt x="54" y="10"/>
                        </a:lnTo>
                        <a:lnTo>
                          <a:pt x="48" y="10"/>
                        </a:lnTo>
                        <a:lnTo>
                          <a:pt x="60" y="12"/>
                        </a:lnTo>
                        <a:lnTo>
                          <a:pt x="66" y="14"/>
                        </a:lnTo>
                        <a:lnTo>
                          <a:pt x="70" y="14"/>
                        </a:lnTo>
                        <a:lnTo>
                          <a:pt x="74" y="14"/>
                        </a:lnTo>
                        <a:lnTo>
                          <a:pt x="78" y="12"/>
                        </a:lnTo>
                        <a:lnTo>
                          <a:pt x="86" y="14"/>
                        </a:lnTo>
                        <a:lnTo>
                          <a:pt x="92" y="16"/>
                        </a:lnTo>
                        <a:lnTo>
                          <a:pt x="102" y="26"/>
                        </a:lnTo>
                        <a:lnTo>
                          <a:pt x="106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6" name="iṩľiḍê">
                    <a:extLst>
                      <a:ext uri="{FF2B5EF4-FFF2-40B4-BE49-F238E27FC236}">
                        <a16:creationId xmlns="" xmlns:a16="http://schemas.microsoft.com/office/drawing/2014/main" id="{8F9E4ECA-8A92-4417-A979-203CAAAE4F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32734" y="1554526"/>
                    <a:ext cx="92273" cy="36427"/>
                  </a:xfrm>
                  <a:custGeom>
                    <a:avLst/>
                    <a:gdLst>
                      <a:gd name="T0" fmla="*/ 2147483647 w 52"/>
                      <a:gd name="T1" fmla="*/ 2147483647 h 22"/>
                      <a:gd name="T2" fmla="*/ 2147483647 w 52"/>
                      <a:gd name="T3" fmla="*/ 2147483647 h 22"/>
                      <a:gd name="T4" fmla="*/ 2147483647 w 52"/>
                      <a:gd name="T5" fmla="*/ 2147483647 h 22"/>
                      <a:gd name="T6" fmla="*/ 0 w 52"/>
                      <a:gd name="T7" fmla="*/ 2147483647 h 22"/>
                      <a:gd name="T8" fmla="*/ 0 w 52"/>
                      <a:gd name="T9" fmla="*/ 2147483647 h 22"/>
                      <a:gd name="T10" fmla="*/ 2147483647 w 52"/>
                      <a:gd name="T11" fmla="*/ 2147483647 h 22"/>
                      <a:gd name="T12" fmla="*/ 2147483647 w 52"/>
                      <a:gd name="T13" fmla="*/ 0 h 22"/>
                      <a:gd name="T14" fmla="*/ 2147483647 w 52"/>
                      <a:gd name="T15" fmla="*/ 0 h 22"/>
                      <a:gd name="T16" fmla="*/ 2147483647 w 52"/>
                      <a:gd name="T17" fmla="*/ 2147483647 h 22"/>
                      <a:gd name="T18" fmla="*/ 2147483647 w 52"/>
                      <a:gd name="T19" fmla="*/ 2147483647 h 22"/>
                      <a:gd name="T20" fmla="*/ 2147483647 w 52"/>
                      <a:gd name="T21" fmla="*/ 2147483647 h 22"/>
                      <a:gd name="T22" fmla="*/ 2147483647 w 52"/>
                      <a:gd name="T23" fmla="*/ 2147483647 h 22"/>
                      <a:gd name="T24" fmla="*/ 2147483647 w 52"/>
                      <a:gd name="T25" fmla="*/ 2147483647 h 22"/>
                      <a:gd name="T26" fmla="*/ 2147483647 w 52"/>
                      <a:gd name="T27" fmla="*/ 2147483647 h 22"/>
                      <a:gd name="T28" fmla="*/ 2147483647 w 52"/>
                      <a:gd name="T29" fmla="*/ 2147483647 h 22"/>
                      <a:gd name="T30" fmla="*/ 2147483647 w 52"/>
                      <a:gd name="T31" fmla="*/ 2147483647 h 22"/>
                      <a:gd name="T32" fmla="*/ 2147483647 w 52"/>
                      <a:gd name="T33" fmla="*/ 2147483647 h 22"/>
                      <a:gd name="T34" fmla="*/ 2147483647 w 52"/>
                      <a:gd name="T35" fmla="*/ 2147483647 h 2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52"/>
                      <a:gd name="T55" fmla="*/ 0 h 22"/>
                      <a:gd name="T56" fmla="*/ 52 w 52"/>
                      <a:gd name="T57" fmla="*/ 22 h 2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52" h="22">
                        <a:moveTo>
                          <a:pt x="6" y="22"/>
                        </a:moveTo>
                        <a:lnTo>
                          <a:pt x="4" y="22"/>
                        </a:lnTo>
                        <a:lnTo>
                          <a:pt x="2" y="20"/>
                        </a:lnTo>
                        <a:lnTo>
                          <a:pt x="0" y="18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6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32" y="6"/>
                        </a:lnTo>
                        <a:lnTo>
                          <a:pt x="52" y="10"/>
                        </a:lnTo>
                        <a:lnTo>
                          <a:pt x="50" y="14"/>
                        </a:lnTo>
                        <a:lnTo>
                          <a:pt x="46" y="16"/>
                        </a:lnTo>
                        <a:lnTo>
                          <a:pt x="40" y="18"/>
                        </a:lnTo>
                        <a:lnTo>
                          <a:pt x="28" y="18"/>
                        </a:lnTo>
                        <a:lnTo>
                          <a:pt x="20" y="20"/>
                        </a:lnTo>
                        <a:lnTo>
                          <a:pt x="14" y="22"/>
                        </a:lnTo>
                        <a:lnTo>
                          <a:pt x="6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7" name="iṩliḋê">
                    <a:extLst>
                      <a:ext uri="{FF2B5EF4-FFF2-40B4-BE49-F238E27FC236}">
                        <a16:creationId xmlns="" xmlns:a16="http://schemas.microsoft.com/office/drawing/2014/main" id="{A3ABB195-47E9-4A72-BB7A-56B16318C6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908108" y="1624580"/>
                    <a:ext cx="162512" cy="28021"/>
                  </a:xfrm>
                  <a:custGeom>
                    <a:avLst/>
                    <a:gdLst>
                      <a:gd name="T0" fmla="*/ 2147483647 w 92"/>
                      <a:gd name="T1" fmla="*/ 2147483647 h 18"/>
                      <a:gd name="T2" fmla="*/ 2147483647 w 92"/>
                      <a:gd name="T3" fmla="*/ 2147483647 h 18"/>
                      <a:gd name="T4" fmla="*/ 2147483647 w 92"/>
                      <a:gd name="T5" fmla="*/ 2147483647 h 18"/>
                      <a:gd name="T6" fmla="*/ 2147483647 w 92"/>
                      <a:gd name="T7" fmla="*/ 2147483647 h 18"/>
                      <a:gd name="T8" fmla="*/ 2147483647 w 92"/>
                      <a:gd name="T9" fmla="*/ 2147483647 h 18"/>
                      <a:gd name="T10" fmla="*/ 2147483647 w 92"/>
                      <a:gd name="T11" fmla="*/ 2147483647 h 18"/>
                      <a:gd name="T12" fmla="*/ 2147483647 w 92"/>
                      <a:gd name="T13" fmla="*/ 2147483647 h 18"/>
                      <a:gd name="T14" fmla="*/ 0 w 92"/>
                      <a:gd name="T15" fmla="*/ 2147483647 h 18"/>
                      <a:gd name="T16" fmla="*/ 0 w 92"/>
                      <a:gd name="T17" fmla="*/ 2147483647 h 18"/>
                      <a:gd name="T18" fmla="*/ 0 w 92"/>
                      <a:gd name="T19" fmla="*/ 2147483647 h 18"/>
                      <a:gd name="T20" fmla="*/ 2147483647 w 92"/>
                      <a:gd name="T21" fmla="*/ 2147483647 h 18"/>
                      <a:gd name="T22" fmla="*/ 2147483647 w 92"/>
                      <a:gd name="T23" fmla="*/ 0 h 18"/>
                      <a:gd name="T24" fmla="*/ 2147483647 w 92"/>
                      <a:gd name="T25" fmla="*/ 0 h 18"/>
                      <a:gd name="T26" fmla="*/ 2147483647 w 92"/>
                      <a:gd name="T27" fmla="*/ 2147483647 h 18"/>
                      <a:gd name="T28" fmla="*/ 2147483647 w 92"/>
                      <a:gd name="T29" fmla="*/ 2147483647 h 18"/>
                      <a:gd name="T30" fmla="*/ 2147483647 w 92"/>
                      <a:gd name="T31" fmla="*/ 2147483647 h 18"/>
                      <a:gd name="T32" fmla="*/ 2147483647 w 92"/>
                      <a:gd name="T33" fmla="*/ 2147483647 h 18"/>
                      <a:gd name="T34" fmla="*/ 2147483647 w 92"/>
                      <a:gd name="T35" fmla="*/ 2147483647 h 18"/>
                      <a:gd name="T36" fmla="*/ 2147483647 w 92"/>
                      <a:gd name="T37" fmla="*/ 2147483647 h 18"/>
                      <a:gd name="T38" fmla="*/ 2147483647 w 92"/>
                      <a:gd name="T39" fmla="*/ 2147483647 h 18"/>
                      <a:gd name="T40" fmla="*/ 2147483647 w 92"/>
                      <a:gd name="T41" fmla="*/ 2147483647 h 18"/>
                      <a:gd name="T42" fmla="*/ 2147483647 w 92"/>
                      <a:gd name="T43" fmla="*/ 2147483647 h 18"/>
                      <a:gd name="T44" fmla="*/ 2147483647 w 92"/>
                      <a:gd name="T45" fmla="*/ 2147483647 h 18"/>
                      <a:gd name="T46" fmla="*/ 2147483647 w 92"/>
                      <a:gd name="T47" fmla="*/ 2147483647 h 18"/>
                      <a:gd name="T48" fmla="*/ 2147483647 w 92"/>
                      <a:gd name="T49" fmla="*/ 2147483647 h 18"/>
                      <a:gd name="T50" fmla="*/ 2147483647 w 92"/>
                      <a:gd name="T51" fmla="*/ 2147483647 h 18"/>
                      <a:gd name="T52" fmla="*/ 2147483647 w 92"/>
                      <a:gd name="T53" fmla="*/ 2147483647 h 18"/>
                      <a:gd name="T54" fmla="*/ 2147483647 w 92"/>
                      <a:gd name="T55" fmla="*/ 2147483647 h 18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92"/>
                      <a:gd name="T85" fmla="*/ 0 h 18"/>
                      <a:gd name="T86" fmla="*/ 92 w 92"/>
                      <a:gd name="T87" fmla="*/ 18 h 18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92" h="18">
                        <a:moveTo>
                          <a:pt x="72" y="12"/>
                        </a:moveTo>
                        <a:lnTo>
                          <a:pt x="72" y="18"/>
                        </a:lnTo>
                        <a:lnTo>
                          <a:pt x="38" y="18"/>
                        </a:lnTo>
                        <a:lnTo>
                          <a:pt x="28" y="18"/>
                        </a:lnTo>
                        <a:lnTo>
                          <a:pt x="14" y="18"/>
                        </a:lnTo>
                        <a:lnTo>
                          <a:pt x="10" y="16"/>
                        </a:lnTo>
                        <a:lnTo>
                          <a:pt x="4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4" y="2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lnTo>
                          <a:pt x="20" y="4"/>
                        </a:lnTo>
                        <a:lnTo>
                          <a:pt x="26" y="6"/>
                        </a:lnTo>
                        <a:lnTo>
                          <a:pt x="32" y="6"/>
                        </a:lnTo>
                        <a:lnTo>
                          <a:pt x="36" y="6"/>
                        </a:lnTo>
                        <a:lnTo>
                          <a:pt x="36" y="4"/>
                        </a:lnTo>
                        <a:lnTo>
                          <a:pt x="38" y="2"/>
                        </a:lnTo>
                        <a:lnTo>
                          <a:pt x="40" y="2"/>
                        </a:lnTo>
                        <a:lnTo>
                          <a:pt x="54" y="2"/>
                        </a:lnTo>
                        <a:lnTo>
                          <a:pt x="68" y="4"/>
                        </a:lnTo>
                        <a:lnTo>
                          <a:pt x="84" y="6"/>
                        </a:lnTo>
                        <a:lnTo>
                          <a:pt x="90" y="8"/>
                        </a:lnTo>
                        <a:lnTo>
                          <a:pt x="92" y="12"/>
                        </a:lnTo>
                        <a:lnTo>
                          <a:pt x="82" y="16"/>
                        </a:lnTo>
                        <a:lnTo>
                          <a:pt x="76" y="16"/>
                        </a:lnTo>
                        <a:lnTo>
                          <a:pt x="7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8" name="îSļiḓé">
                    <a:extLst>
                      <a:ext uri="{FF2B5EF4-FFF2-40B4-BE49-F238E27FC236}">
                        <a16:creationId xmlns="" xmlns:a16="http://schemas.microsoft.com/office/drawing/2014/main" id="{7095C1EC-A9F0-4B56-9A37-3995B91732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95408" y="1635788"/>
                    <a:ext cx="90897" cy="25219"/>
                  </a:xfrm>
                  <a:custGeom>
                    <a:avLst/>
                    <a:gdLst>
                      <a:gd name="T0" fmla="*/ 2147483647 w 52"/>
                      <a:gd name="T1" fmla="*/ 2147483647 h 16"/>
                      <a:gd name="T2" fmla="*/ 2147483647 w 52"/>
                      <a:gd name="T3" fmla="*/ 2147483647 h 16"/>
                      <a:gd name="T4" fmla="*/ 2147483647 w 52"/>
                      <a:gd name="T5" fmla="*/ 2147483647 h 16"/>
                      <a:gd name="T6" fmla="*/ 2147483647 w 52"/>
                      <a:gd name="T7" fmla="*/ 2147483647 h 16"/>
                      <a:gd name="T8" fmla="*/ 2147483647 w 52"/>
                      <a:gd name="T9" fmla="*/ 2147483647 h 16"/>
                      <a:gd name="T10" fmla="*/ 0 w 52"/>
                      <a:gd name="T11" fmla="*/ 0 h 16"/>
                      <a:gd name="T12" fmla="*/ 2147483647 w 52"/>
                      <a:gd name="T13" fmla="*/ 0 h 16"/>
                      <a:gd name="T14" fmla="*/ 2147483647 w 52"/>
                      <a:gd name="T15" fmla="*/ 2147483647 h 16"/>
                      <a:gd name="T16" fmla="*/ 2147483647 w 52"/>
                      <a:gd name="T17" fmla="*/ 2147483647 h 16"/>
                      <a:gd name="T18" fmla="*/ 2147483647 w 52"/>
                      <a:gd name="T19" fmla="*/ 2147483647 h 16"/>
                      <a:gd name="T20" fmla="*/ 2147483647 w 52"/>
                      <a:gd name="T21" fmla="*/ 2147483647 h 16"/>
                      <a:gd name="T22" fmla="*/ 2147483647 w 52"/>
                      <a:gd name="T23" fmla="*/ 2147483647 h 16"/>
                      <a:gd name="T24" fmla="*/ 2147483647 w 52"/>
                      <a:gd name="T25" fmla="*/ 2147483647 h 16"/>
                      <a:gd name="T26" fmla="*/ 2147483647 w 52"/>
                      <a:gd name="T27" fmla="*/ 2147483647 h 1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52"/>
                      <a:gd name="T43" fmla="*/ 0 h 16"/>
                      <a:gd name="T44" fmla="*/ 52 w 52"/>
                      <a:gd name="T45" fmla="*/ 16 h 1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52" h="16">
                        <a:moveTo>
                          <a:pt x="42" y="16"/>
                        </a:moveTo>
                        <a:lnTo>
                          <a:pt x="32" y="16"/>
                        </a:lnTo>
                        <a:lnTo>
                          <a:pt x="18" y="12"/>
                        </a:lnTo>
                        <a:lnTo>
                          <a:pt x="6" y="8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18" y="4"/>
                        </a:lnTo>
                        <a:lnTo>
                          <a:pt x="30" y="4"/>
                        </a:lnTo>
                        <a:lnTo>
                          <a:pt x="42" y="6"/>
                        </a:lnTo>
                        <a:lnTo>
                          <a:pt x="46" y="6"/>
                        </a:lnTo>
                        <a:lnTo>
                          <a:pt x="52" y="8"/>
                        </a:lnTo>
                        <a:lnTo>
                          <a:pt x="48" y="14"/>
                        </a:lnTo>
                        <a:lnTo>
                          <a:pt x="42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19" name="íšḷîḋe">
                    <a:extLst>
                      <a:ext uri="{FF2B5EF4-FFF2-40B4-BE49-F238E27FC236}">
                        <a16:creationId xmlns="" xmlns:a16="http://schemas.microsoft.com/office/drawing/2014/main" id="{2EAC010B-9D6D-49C5-A947-26A9A43753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03833" y="1732460"/>
                    <a:ext cx="66106" cy="25219"/>
                  </a:xfrm>
                  <a:custGeom>
                    <a:avLst/>
                    <a:gdLst>
                      <a:gd name="T0" fmla="*/ 2147483647 w 38"/>
                      <a:gd name="T1" fmla="*/ 2147483647 h 14"/>
                      <a:gd name="T2" fmla="*/ 2147483647 w 38"/>
                      <a:gd name="T3" fmla="*/ 2147483647 h 14"/>
                      <a:gd name="T4" fmla="*/ 2147483647 w 38"/>
                      <a:gd name="T5" fmla="*/ 2147483647 h 14"/>
                      <a:gd name="T6" fmla="*/ 2147483647 w 38"/>
                      <a:gd name="T7" fmla="*/ 2147483647 h 14"/>
                      <a:gd name="T8" fmla="*/ 2147483647 w 38"/>
                      <a:gd name="T9" fmla="*/ 2147483647 h 14"/>
                      <a:gd name="T10" fmla="*/ 0 w 38"/>
                      <a:gd name="T11" fmla="*/ 2147483647 h 14"/>
                      <a:gd name="T12" fmla="*/ 2147483647 w 38"/>
                      <a:gd name="T13" fmla="*/ 2147483647 h 14"/>
                      <a:gd name="T14" fmla="*/ 2147483647 w 38"/>
                      <a:gd name="T15" fmla="*/ 2147483647 h 14"/>
                      <a:gd name="T16" fmla="*/ 2147483647 w 38"/>
                      <a:gd name="T17" fmla="*/ 0 h 14"/>
                      <a:gd name="T18" fmla="*/ 2147483647 w 38"/>
                      <a:gd name="T19" fmla="*/ 0 h 14"/>
                      <a:gd name="T20" fmla="*/ 2147483647 w 38"/>
                      <a:gd name="T21" fmla="*/ 2147483647 h 14"/>
                      <a:gd name="T22" fmla="*/ 2147483647 w 38"/>
                      <a:gd name="T23" fmla="*/ 2147483647 h 14"/>
                      <a:gd name="T24" fmla="*/ 2147483647 w 38"/>
                      <a:gd name="T25" fmla="*/ 2147483647 h 14"/>
                      <a:gd name="T26" fmla="*/ 2147483647 w 38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4"/>
                      <a:gd name="T44" fmla="*/ 38 w 38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4">
                        <a:moveTo>
                          <a:pt x="18" y="10"/>
                        </a:moveTo>
                        <a:lnTo>
                          <a:pt x="14" y="12"/>
                        </a:lnTo>
                        <a:lnTo>
                          <a:pt x="10" y="14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8" y="4"/>
                        </a:lnTo>
                        <a:lnTo>
                          <a:pt x="38" y="10"/>
                        </a:lnTo>
                        <a:lnTo>
                          <a:pt x="28" y="12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0" name="îṩḷíḓê">
                    <a:extLst>
                      <a:ext uri="{FF2B5EF4-FFF2-40B4-BE49-F238E27FC236}">
                        <a16:creationId xmlns="" xmlns:a16="http://schemas.microsoft.com/office/drawing/2014/main" id="{94594C7A-7C04-42A8-B28E-736054B429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19287" y="2214425"/>
                    <a:ext cx="209336" cy="245185"/>
                  </a:xfrm>
                  <a:custGeom>
                    <a:avLst/>
                    <a:gdLst>
                      <a:gd name="T0" fmla="*/ 0 w 120"/>
                      <a:gd name="T1" fmla="*/ 0 h 146"/>
                      <a:gd name="T2" fmla="*/ 2147483647 w 120"/>
                      <a:gd name="T3" fmla="*/ 2147483647 h 146"/>
                      <a:gd name="T4" fmla="*/ 2147483647 w 120"/>
                      <a:gd name="T5" fmla="*/ 2147483647 h 146"/>
                      <a:gd name="T6" fmla="*/ 2147483647 w 120"/>
                      <a:gd name="T7" fmla="*/ 2147483647 h 146"/>
                      <a:gd name="T8" fmla="*/ 2147483647 w 120"/>
                      <a:gd name="T9" fmla="*/ 2147483647 h 146"/>
                      <a:gd name="T10" fmla="*/ 2147483647 w 120"/>
                      <a:gd name="T11" fmla="*/ 2147483647 h 146"/>
                      <a:gd name="T12" fmla="*/ 2147483647 w 120"/>
                      <a:gd name="T13" fmla="*/ 2147483647 h 146"/>
                      <a:gd name="T14" fmla="*/ 2147483647 w 120"/>
                      <a:gd name="T15" fmla="*/ 2147483647 h 146"/>
                      <a:gd name="T16" fmla="*/ 2147483647 w 120"/>
                      <a:gd name="T17" fmla="*/ 2147483647 h 146"/>
                      <a:gd name="T18" fmla="*/ 2147483647 w 120"/>
                      <a:gd name="T19" fmla="*/ 2147483647 h 146"/>
                      <a:gd name="T20" fmla="*/ 2147483647 w 120"/>
                      <a:gd name="T21" fmla="*/ 2147483647 h 146"/>
                      <a:gd name="T22" fmla="*/ 2147483647 w 120"/>
                      <a:gd name="T23" fmla="*/ 2147483647 h 146"/>
                      <a:gd name="T24" fmla="*/ 2147483647 w 120"/>
                      <a:gd name="T25" fmla="*/ 2147483647 h 146"/>
                      <a:gd name="T26" fmla="*/ 2147483647 w 120"/>
                      <a:gd name="T27" fmla="*/ 2147483647 h 146"/>
                      <a:gd name="T28" fmla="*/ 2147483647 w 120"/>
                      <a:gd name="T29" fmla="*/ 2147483647 h 146"/>
                      <a:gd name="T30" fmla="*/ 2147483647 w 120"/>
                      <a:gd name="T31" fmla="*/ 2147483647 h 146"/>
                      <a:gd name="T32" fmla="*/ 2147483647 w 120"/>
                      <a:gd name="T33" fmla="*/ 2147483647 h 146"/>
                      <a:gd name="T34" fmla="*/ 2147483647 w 120"/>
                      <a:gd name="T35" fmla="*/ 2147483647 h 146"/>
                      <a:gd name="T36" fmla="*/ 2147483647 w 120"/>
                      <a:gd name="T37" fmla="*/ 2147483647 h 146"/>
                      <a:gd name="T38" fmla="*/ 2147483647 w 120"/>
                      <a:gd name="T39" fmla="*/ 2147483647 h 146"/>
                      <a:gd name="T40" fmla="*/ 2147483647 w 120"/>
                      <a:gd name="T41" fmla="*/ 2147483647 h 146"/>
                      <a:gd name="T42" fmla="*/ 2147483647 w 120"/>
                      <a:gd name="T43" fmla="*/ 2147483647 h 146"/>
                      <a:gd name="T44" fmla="*/ 2147483647 w 120"/>
                      <a:gd name="T45" fmla="*/ 2147483647 h 146"/>
                      <a:gd name="T46" fmla="*/ 2147483647 w 120"/>
                      <a:gd name="T47" fmla="*/ 2147483647 h 146"/>
                      <a:gd name="T48" fmla="*/ 2147483647 w 120"/>
                      <a:gd name="T49" fmla="*/ 2147483647 h 146"/>
                      <a:gd name="T50" fmla="*/ 2147483647 w 120"/>
                      <a:gd name="T51" fmla="*/ 2147483647 h 146"/>
                      <a:gd name="T52" fmla="*/ 2147483647 w 120"/>
                      <a:gd name="T53" fmla="*/ 2147483647 h 146"/>
                      <a:gd name="T54" fmla="*/ 2147483647 w 120"/>
                      <a:gd name="T55" fmla="*/ 2147483647 h 146"/>
                      <a:gd name="T56" fmla="*/ 2147483647 w 120"/>
                      <a:gd name="T57" fmla="*/ 2147483647 h 146"/>
                      <a:gd name="T58" fmla="*/ 2147483647 w 120"/>
                      <a:gd name="T59" fmla="*/ 2147483647 h 146"/>
                      <a:gd name="T60" fmla="*/ 2147483647 w 120"/>
                      <a:gd name="T61" fmla="*/ 2147483647 h 146"/>
                      <a:gd name="T62" fmla="*/ 0 w 120"/>
                      <a:gd name="T63" fmla="*/ 0 h 14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120"/>
                      <a:gd name="T97" fmla="*/ 0 h 146"/>
                      <a:gd name="T98" fmla="*/ 120 w 120"/>
                      <a:gd name="T99" fmla="*/ 146 h 14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120" h="146">
                        <a:moveTo>
                          <a:pt x="0" y="0"/>
                        </a:moveTo>
                        <a:lnTo>
                          <a:pt x="98" y="90"/>
                        </a:lnTo>
                        <a:lnTo>
                          <a:pt x="94" y="90"/>
                        </a:lnTo>
                        <a:lnTo>
                          <a:pt x="92" y="90"/>
                        </a:lnTo>
                        <a:lnTo>
                          <a:pt x="88" y="88"/>
                        </a:lnTo>
                        <a:lnTo>
                          <a:pt x="82" y="86"/>
                        </a:lnTo>
                        <a:lnTo>
                          <a:pt x="78" y="88"/>
                        </a:lnTo>
                        <a:lnTo>
                          <a:pt x="76" y="90"/>
                        </a:lnTo>
                        <a:lnTo>
                          <a:pt x="78" y="98"/>
                        </a:lnTo>
                        <a:lnTo>
                          <a:pt x="82" y="106"/>
                        </a:lnTo>
                        <a:lnTo>
                          <a:pt x="88" y="114"/>
                        </a:lnTo>
                        <a:lnTo>
                          <a:pt x="92" y="118"/>
                        </a:lnTo>
                        <a:lnTo>
                          <a:pt x="108" y="130"/>
                        </a:lnTo>
                        <a:lnTo>
                          <a:pt x="120" y="138"/>
                        </a:lnTo>
                        <a:lnTo>
                          <a:pt x="112" y="138"/>
                        </a:lnTo>
                        <a:lnTo>
                          <a:pt x="108" y="136"/>
                        </a:lnTo>
                        <a:lnTo>
                          <a:pt x="102" y="134"/>
                        </a:lnTo>
                        <a:lnTo>
                          <a:pt x="102" y="146"/>
                        </a:lnTo>
                        <a:lnTo>
                          <a:pt x="94" y="140"/>
                        </a:lnTo>
                        <a:lnTo>
                          <a:pt x="88" y="130"/>
                        </a:lnTo>
                        <a:lnTo>
                          <a:pt x="76" y="114"/>
                        </a:lnTo>
                        <a:lnTo>
                          <a:pt x="66" y="94"/>
                        </a:lnTo>
                        <a:lnTo>
                          <a:pt x="54" y="76"/>
                        </a:lnTo>
                        <a:lnTo>
                          <a:pt x="44" y="62"/>
                        </a:lnTo>
                        <a:lnTo>
                          <a:pt x="34" y="50"/>
                        </a:lnTo>
                        <a:lnTo>
                          <a:pt x="24" y="42"/>
                        </a:lnTo>
                        <a:lnTo>
                          <a:pt x="12" y="36"/>
                        </a:lnTo>
                        <a:lnTo>
                          <a:pt x="10" y="32"/>
                        </a:lnTo>
                        <a:lnTo>
                          <a:pt x="6" y="28"/>
                        </a:lnTo>
                        <a:lnTo>
                          <a:pt x="4" y="22"/>
                        </a:lnTo>
                        <a:lnTo>
                          <a:pt x="2" y="1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1" name="íslïḓè">
                    <a:extLst>
                      <a:ext uri="{FF2B5EF4-FFF2-40B4-BE49-F238E27FC236}">
                        <a16:creationId xmlns="" xmlns:a16="http://schemas.microsoft.com/office/drawing/2014/main" id="{B60B3455-B985-470D-A48F-394FBD33EA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7534" y="2561886"/>
                    <a:ext cx="402147" cy="215763"/>
                  </a:xfrm>
                  <a:custGeom>
                    <a:avLst/>
                    <a:gdLst>
                      <a:gd name="T0" fmla="*/ 2147483647 w 230"/>
                      <a:gd name="T1" fmla="*/ 2147483647 h 130"/>
                      <a:gd name="T2" fmla="*/ 2147483647 w 230"/>
                      <a:gd name="T3" fmla="*/ 2147483647 h 130"/>
                      <a:gd name="T4" fmla="*/ 2147483647 w 230"/>
                      <a:gd name="T5" fmla="*/ 2147483647 h 130"/>
                      <a:gd name="T6" fmla="*/ 2147483647 w 230"/>
                      <a:gd name="T7" fmla="*/ 2147483647 h 130"/>
                      <a:gd name="T8" fmla="*/ 2147483647 w 230"/>
                      <a:gd name="T9" fmla="*/ 2147483647 h 130"/>
                      <a:gd name="T10" fmla="*/ 2147483647 w 230"/>
                      <a:gd name="T11" fmla="*/ 2147483647 h 130"/>
                      <a:gd name="T12" fmla="*/ 2147483647 w 230"/>
                      <a:gd name="T13" fmla="*/ 2147483647 h 130"/>
                      <a:gd name="T14" fmla="*/ 2147483647 w 230"/>
                      <a:gd name="T15" fmla="*/ 2147483647 h 130"/>
                      <a:gd name="T16" fmla="*/ 2147483647 w 230"/>
                      <a:gd name="T17" fmla="*/ 2147483647 h 130"/>
                      <a:gd name="T18" fmla="*/ 2147483647 w 230"/>
                      <a:gd name="T19" fmla="*/ 2147483647 h 130"/>
                      <a:gd name="T20" fmla="*/ 2147483647 w 230"/>
                      <a:gd name="T21" fmla="*/ 2147483647 h 130"/>
                      <a:gd name="T22" fmla="*/ 2147483647 w 230"/>
                      <a:gd name="T23" fmla="*/ 2147483647 h 130"/>
                      <a:gd name="T24" fmla="*/ 2147483647 w 230"/>
                      <a:gd name="T25" fmla="*/ 2147483647 h 130"/>
                      <a:gd name="T26" fmla="*/ 2147483647 w 230"/>
                      <a:gd name="T27" fmla="*/ 2147483647 h 130"/>
                      <a:gd name="T28" fmla="*/ 2147483647 w 230"/>
                      <a:gd name="T29" fmla="*/ 2147483647 h 130"/>
                      <a:gd name="T30" fmla="*/ 2147483647 w 230"/>
                      <a:gd name="T31" fmla="*/ 2147483647 h 130"/>
                      <a:gd name="T32" fmla="*/ 2147483647 w 230"/>
                      <a:gd name="T33" fmla="*/ 2147483647 h 130"/>
                      <a:gd name="T34" fmla="*/ 2147483647 w 230"/>
                      <a:gd name="T35" fmla="*/ 2147483647 h 130"/>
                      <a:gd name="T36" fmla="*/ 2147483647 w 230"/>
                      <a:gd name="T37" fmla="*/ 2147483647 h 130"/>
                      <a:gd name="T38" fmla="*/ 2147483647 w 230"/>
                      <a:gd name="T39" fmla="*/ 2147483647 h 130"/>
                      <a:gd name="T40" fmla="*/ 2147483647 w 230"/>
                      <a:gd name="T41" fmla="*/ 2147483647 h 130"/>
                      <a:gd name="T42" fmla="*/ 2147483647 w 230"/>
                      <a:gd name="T43" fmla="*/ 2147483647 h 130"/>
                      <a:gd name="T44" fmla="*/ 2147483647 w 230"/>
                      <a:gd name="T45" fmla="*/ 2147483647 h 130"/>
                      <a:gd name="T46" fmla="*/ 2147483647 w 230"/>
                      <a:gd name="T47" fmla="*/ 2147483647 h 130"/>
                      <a:gd name="T48" fmla="*/ 2147483647 w 230"/>
                      <a:gd name="T49" fmla="*/ 2147483647 h 130"/>
                      <a:gd name="T50" fmla="*/ 2147483647 w 230"/>
                      <a:gd name="T51" fmla="*/ 2147483647 h 130"/>
                      <a:gd name="T52" fmla="*/ 2147483647 w 230"/>
                      <a:gd name="T53" fmla="*/ 2147483647 h 130"/>
                      <a:gd name="T54" fmla="*/ 0 w 230"/>
                      <a:gd name="T55" fmla="*/ 2147483647 h 130"/>
                      <a:gd name="T56" fmla="*/ 2147483647 w 230"/>
                      <a:gd name="T57" fmla="*/ 2147483647 h 130"/>
                      <a:gd name="T58" fmla="*/ 2147483647 w 230"/>
                      <a:gd name="T59" fmla="*/ 2147483647 h 130"/>
                      <a:gd name="T60" fmla="*/ 2147483647 w 230"/>
                      <a:gd name="T61" fmla="*/ 2147483647 h 130"/>
                      <a:gd name="T62" fmla="*/ 2147483647 w 230"/>
                      <a:gd name="T63" fmla="*/ 2147483647 h 130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30"/>
                      <a:gd name="T97" fmla="*/ 0 h 130"/>
                      <a:gd name="T98" fmla="*/ 230 w 230"/>
                      <a:gd name="T99" fmla="*/ 130 h 130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30" h="130">
                        <a:moveTo>
                          <a:pt x="6" y="6"/>
                        </a:moveTo>
                        <a:lnTo>
                          <a:pt x="18" y="6"/>
                        </a:lnTo>
                        <a:lnTo>
                          <a:pt x="28" y="10"/>
                        </a:lnTo>
                        <a:lnTo>
                          <a:pt x="42" y="22"/>
                        </a:lnTo>
                        <a:lnTo>
                          <a:pt x="50" y="22"/>
                        </a:lnTo>
                        <a:lnTo>
                          <a:pt x="66" y="24"/>
                        </a:lnTo>
                        <a:lnTo>
                          <a:pt x="66" y="14"/>
                        </a:lnTo>
                        <a:lnTo>
                          <a:pt x="78" y="4"/>
                        </a:lnTo>
                        <a:lnTo>
                          <a:pt x="88" y="0"/>
                        </a:lnTo>
                        <a:lnTo>
                          <a:pt x="104" y="6"/>
                        </a:lnTo>
                        <a:lnTo>
                          <a:pt x="110" y="12"/>
                        </a:lnTo>
                        <a:lnTo>
                          <a:pt x="112" y="18"/>
                        </a:lnTo>
                        <a:lnTo>
                          <a:pt x="114" y="22"/>
                        </a:lnTo>
                        <a:lnTo>
                          <a:pt x="114" y="26"/>
                        </a:lnTo>
                        <a:lnTo>
                          <a:pt x="120" y="28"/>
                        </a:lnTo>
                        <a:lnTo>
                          <a:pt x="130" y="28"/>
                        </a:lnTo>
                        <a:lnTo>
                          <a:pt x="140" y="28"/>
                        </a:lnTo>
                        <a:lnTo>
                          <a:pt x="146" y="38"/>
                        </a:lnTo>
                        <a:lnTo>
                          <a:pt x="158" y="52"/>
                        </a:lnTo>
                        <a:lnTo>
                          <a:pt x="170" y="60"/>
                        </a:lnTo>
                        <a:lnTo>
                          <a:pt x="180" y="68"/>
                        </a:lnTo>
                        <a:lnTo>
                          <a:pt x="192" y="70"/>
                        </a:lnTo>
                        <a:lnTo>
                          <a:pt x="204" y="80"/>
                        </a:lnTo>
                        <a:lnTo>
                          <a:pt x="216" y="84"/>
                        </a:lnTo>
                        <a:lnTo>
                          <a:pt x="222" y="86"/>
                        </a:lnTo>
                        <a:lnTo>
                          <a:pt x="226" y="86"/>
                        </a:lnTo>
                        <a:lnTo>
                          <a:pt x="228" y="88"/>
                        </a:lnTo>
                        <a:lnTo>
                          <a:pt x="230" y="96"/>
                        </a:lnTo>
                        <a:lnTo>
                          <a:pt x="230" y="100"/>
                        </a:lnTo>
                        <a:lnTo>
                          <a:pt x="220" y="100"/>
                        </a:lnTo>
                        <a:lnTo>
                          <a:pt x="212" y="96"/>
                        </a:lnTo>
                        <a:lnTo>
                          <a:pt x="206" y="92"/>
                        </a:lnTo>
                        <a:lnTo>
                          <a:pt x="196" y="108"/>
                        </a:lnTo>
                        <a:lnTo>
                          <a:pt x="186" y="122"/>
                        </a:lnTo>
                        <a:lnTo>
                          <a:pt x="178" y="128"/>
                        </a:lnTo>
                        <a:lnTo>
                          <a:pt x="170" y="130"/>
                        </a:lnTo>
                        <a:lnTo>
                          <a:pt x="160" y="128"/>
                        </a:lnTo>
                        <a:lnTo>
                          <a:pt x="150" y="128"/>
                        </a:lnTo>
                        <a:lnTo>
                          <a:pt x="150" y="120"/>
                        </a:lnTo>
                        <a:lnTo>
                          <a:pt x="148" y="112"/>
                        </a:lnTo>
                        <a:lnTo>
                          <a:pt x="140" y="108"/>
                        </a:lnTo>
                        <a:lnTo>
                          <a:pt x="132" y="106"/>
                        </a:lnTo>
                        <a:lnTo>
                          <a:pt x="122" y="100"/>
                        </a:lnTo>
                        <a:lnTo>
                          <a:pt x="108" y="92"/>
                        </a:lnTo>
                        <a:lnTo>
                          <a:pt x="92" y="80"/>
                        </a:lnTo>
                        <a:lnTo>
                          <a:pt x="78" y="74"/>
                        </a:lnTo>
                        <a:lnTo>
                          <a:pt x="66" y="76"/>
                        </a:lnTo>
                        <a:lnTo>
                          <a:pt x="54" y="76"/>
                        </a:lnTo>
                        <a:lnTo>
                          <a:pt x="46" y="82"/>
                        </a:lnTo>
                        <a:lnTo>
                          <a:pt x="30" y="92"/>
                        </a:lnTo>
                        <a:lnTo>
                          <a:pt x="28" y="80"/>
                        </a:lnTo>
                        <a:lnTo>
                          <a:pt x="24" y="68"/>
                        </a:lnTo>
                        <a:lnTo>
                          <a:pt x="18" y="62"/>
                        </a:lnTo>
                        <a:lnTo>
                          <a:pt x="8" y="52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2" y="28"/>
                        </a:lnTo>
                        <a:lnTo>
                          <a:pt x="8" y="30"/>
                        </a:lnTo>
                        <a:lnTo>
                          <a:pt x="12" y="36"/>
                        </a:lnTo>
                        <a:lnTo>
                          <a:pt x="22" y="36"/>
                        </a:lnTo>
                        <a:lnTo>
                          <a:pt x="24" y="32"/>
                        </a:lnTo>
                        <a:lnTo>
                          <a:pt x="22" y="22"/>
                        </a:lnTo>
                        <a:lnTo>
                          <a:pt x="18" y="16"/>
                        </a:lnTo>
                        <a:lnTo>
                          <a:pt x="10" y="10"/>
                        </a:lnTo>
                        <a:lnTo>
                          <a:pt x="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2" name="iṩ1ïḍè">
                    <a:extLst>
                      <a:ext uri="{FF2B5EF4-FFF2-40B4-BE49-F238E27FC236}">
                        <a16:creationId xmlns="" xmlns:a16="http://schemas.microsoft.com/office/drawing/2014/main" id="{B8683542-2BB0-4041-B25B-FD057D9855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64410" y="2545074"/>
                    <a:ext cx="221732" cy="120491"/>
                  </a:xfrm>
                  <a:custGeom>
                    <a:avLst/>
                    <a:gdLst>
                      <a:gd name="T0" fmla="*/ 2147483647 w 126"/>
                      <a:gd name="T1" fmla="*/ 2147483647 h 72"/>
                      <a:gd name="T2" fmla="*/ 2147483647 w 126"/>
                      <a:gd name="T3" fmla="*/ 2147483647 h 72"/>
                      <a:gd name="T4" fmla="*/ 2147483647 w 126"/>
                      <a:gd name="T5" fmla="*/ 2147483647 h 72"/>
                      <a:gd name="T6" fmla="*/ 2147483647 w 126"/>
                      <a:gd name="T7" fmla="*/ 2147483647 h 72"/>
                      <a:gd name="T8" fmla="*/ 2147483647 w 126"/>
                      <a:gd name="T9" fmla="*/ 2147483647 h 72"/>
                      <a:gd name="T10" fmla="*/ 2147483647 w 126"/>
                      <a:gd name="T11" fmla="*/ 2147483647 h 72"/>
                      <a:gd name="T12" fmla="*/ 2147483647 w 126"/>
                      <a:gd name="T13" fmla="*/ 2147483647 h 72"/>
                      <a:gd name="T14" fmla="*/ 2147483647 w 126"/>
                      <a:gd name="T15" fmla="*/ 2147483647 h 72"/>
                      <a:gd name="T16" fmla="*/ 2147483647 w 126"/>
                      <a:gd name="T17" fmla="*/ 2147483647 h 72"/>
                      <a:gd name="T18" fmla="*/ 0 w 126"/>
                      <a:gd name="T19" fmla="*/ 2147483647 h 72"/>
                      <a:gd name="T20" fmla="*/ 2147483647 w 126"/>
                      <a:gd name="T21" fmla="*/ 2147483647 h 72"/>
                      <a:gd name="T22" fmla="*/ 2147483647 w 126"/>
                      <a:gd name="T23" fmla="*/ 2147483647 h 72"/>
                      <a:gd name="T24" fmla="*/ 2147483647 w 126"/>
                      <a:gd name="T25" fmla="*/ 2147483647 h 72"/>
                      <a:gd name="T26" fmla="*/ 2147483647 w 126"/>
                      <a:gd name="T27" fmla="*/ 2147483647 h 72"/>
                      <a:gd name="T28" fmla="*/ 2147483647 w 126"/>
                      <a:gd name="T29" fmla="*/ 2147483647 h 72"/>
                      <a:gd name="T30" fmla="*/ 2147483647 w 126"/>
                      <a:gd name="T31" fmla="*/ 2147483647 h 72"/>
                      <a:gd name="T32" fmla="*/ 2147483647 w 126"/>
                      <a:gd name="T33" fmla="*/ 2147483647 h 72"/>
                      <a:gd name="T34" fmla="*/ 2147483647 w 126"/>
                      <a:gd name="T35" fmla="*/ 2147483647 h 72"/>
                      <a:gd name="T36" fmla="*/ 2147483647 w 126"/>
                      <a:gd name="T37" fmla="*/ 0 h 72"/>
                      <a:gd name="T38" fmla="*/ 2147483647 w 126"/>
                      <a:gd name="T39" fmla="*/ 2147483647 h 72"/>
                      <a:gd name="T40" fmla="*/ 2147483647 w 126"/>
                      <a:gd name="T41" fmla="*/ 2147483647 h 72"/>
                      <a:gd name="T42" fmla="*/ 2147483647 w 126"/>
                      <a:gd name="T43" fmla="*/ 2147483647 h 72"/>
                      <a:gd name="T44" fmla="*/ 2147483647 w 126"/>
                      <a:gd name="T45" fmla="*/ 2147483647 h 72"/>
                      <a:gd name="T46" fmla="*/ 2147483647 w 126"/>
                      <a:gd name="T47" fmla="*/ 2147483647 h 72"/>
                      <a:gd name="T48" fmla="*/ 2147483647 w 126"/>
                      <a:gd name="T49" fmla="*/ 2147483647 h 72"/>
                      <a:gd name="T50" fmla="*/ 2147483647 w 126"/>
                      <a:gd name="T51" fmla="*/ 2147483647 h 72"/>
                      <a:gd name="T52" fmla="*/ 2147483647 w 126"/>
                      <a:gd name="T53" fmla="*/ 2147483647 h 72"/>
                      <a:gd name="T54" fmla="*/ 2147483647 w 126"/>
                      <a:gd name="T55" fmla="*/ 2147483647 h 72"/>
                      <a:gd name="T56" fmla="*/ 2147483647 w 126"/>
                      <a:gd name="T57" fmla="*/ 2147483647 h 72"/>
                      <a:gd name="T58" fmla="*/ 2147483647 w 126"/>
                      <a:gd name="T59" fmla="*/ 2147483647 h 72"/>
                      <a:gd name="T60" fmla="*/ 2147483647 w 126"/>
                      <a:gd name="T61" fmla="*/ 2147483647 h 72"/>
                      <a:gd name="T62" fmla="*/ 2147483647 w 126"/>
                      <a:gd name="T63" fmla="*/ 2147483647 h 72"/>
                      <a:gd name="T64" fmla="*/ 2147483647 w 126"/>
                      <a:gd name="T65" fmla="*/ 2147483647 h 72"/>
                      <a:gd name="T66" fmla="*/ 2147483647 w 126"/>
                      <a:gd name="T67" fmla="*/ 2147483647 h 72"/>
                      <a:gd name="T68" fmla="*/ 2147483647 w 126"/>
                      <a:gd name="T69" fmla="*/ 2147483647 h 72"/>
                      <a:gd name="T70" fmla="*/ 2147483647 w 126"/>
                      <a:gd name="T71" fmla="*/ 2147483647 h 72"/>
                      <a:gd name="T72" fmla="*/ 2147483647 w 126"/>
                      <a:gd name="T73" fmla="*/ 2147483647 h 72"/>
                      <a:gd name="T74" fmla="*/ 2147483647 w 126"/>
                      <a:gd name="T75" fmla="*/ 2147483647 h 72"/>
                      <a:gd name="T76" fmla="*/ 2147483647 w 126"/>
                      <a:gd name="T77" fmla="*/ 2147483647 h 72"/>
                      <a:gd name="T78" fmla="*/ 2147483647 w 126"/>
                      <a:gd name="T79" fmla="*/ 2147483647 h 72"/>
                      <a:gd name="T80" fmla="*/ 2147483647 w 126"/>
                      <a:gd name="T81" fmla="*/ 2147483647 h 72"/>
                      <a:gd name="T82" fmla="*/ 2147483647 w 126"/>
                      <a:gd name="T83" fmla="*/ 2147483647 h 72"/>
                      <a:gd name="T84" fmla="*/ 2147483647 w 126"/>
                      <a:gd name="T85" fmla="*/ 2147483647 h 72"/>
                      <a:gd name="T86" fmla="*/ 2147483647 w 126"/>
                      <a:gd name="T87" fmla="*/ 2147483647 h 72"/>
                      <a:gd name="T88" fmla="*/ 2147483647 w 126"/>
                      <a:gd name="T89" fmla="*/ 2147483647 h 7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26"/>
                      <a:gd name="T136" fmla="*/ 0 h 72"/>
                      <a:gd name="T137" fmla="*/ 126 w 126"/>
                      <a:gd name="T138" fmla="*/ 72 h 7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26" h="72">
                        <a:moveTo>
                          <a:pt x="12" y="60"/>
                        </a:moveTo>
                        <a:lnTo>
                          <a:pt x="20" y="58"/>
                        </a:lnTo>
                        <a:lnTo>
                          <a:pt x="28" y="56"/>
                        </a:lnTo>
                        <a:lnTo>
                          <a:pt x="36" y="52"/>
                        </a:lnTo>
                        <a:lnTo>
                          <a:pt x="42" y="44"/>
                        </a:lnTo>
                        <a:lnTo>
                          <a:pt x="32" y="40"/>
                        </a:lnTo>
                        <a:lnTo>
                          <a:pt x="20" y="32"/>
                        </a:lnTo>
                        <a:lnTo>
                          <a:pt x="16" y="36"/>
                        </a:lnTo>
                        <a:lnTo>
                          <a:pt x="6" y="34"/>
                        </a:lnTo>
                        <a:lnTo>
                          <a:pt x="0" y="32"/>
                        </a:lnTo>
                        <a:lnTo>
                          <a:pt x="2" y="28"/>
                        </a:lnTo>
                        <a:lnTo>
                          <a:pt x="6" y="20"/>
                        </a:lnTo>
                        <a:lnTo>
                          <a:pt x="6" y="8"/>
                        </a:lnTo>
                        <a:lnTo>
                          <a:pt x="18" y="6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8" y="12"/>
                        </a:lnTo>
                        <a:lnTo>
                          <a:pt x="38" y="4"/>
                        </a:lnTo>
                        <a:lnTo>
                          <a:pt x="48" y="0"/>
                        </a:lnTo>
                        <a:lnTo>
                          <a:pt x="56" y="2"/>
                        </a:lnTo>
                        <a:lnTo>
                          <a:pt x="62" y="4"/>
                        </a:lnTo>
                        <a:lnTo>
                          <a:pt x="68" y="6"/>
                        </a:lnTo>
                        <a:lnTo>
                          <a:pt x="86" y="6"/>
                        </a:lnTo>
                        <a:lnTo>
                          <a:pt x="100" y="6"/>
                        </a:lnTo>
                        <a:lnTo>
                          <a:pt x="112" y="6"/>
                        </a:lnTo>
                        <a:lnTo>
                          <a:pt x="126" y="12"/>
                        </a:lnTo>
                        <a:lnTo>
                          <a:pt x="122" y="18"/>
                        </a:lnTo>
                        <a:lnTo>
                          <a:pt x="118" y="24"/>
                        </a:lnTo>
                        <a:lnTo>
                          <a:pt x="114" y="30"/>
                        </a:lnTo>
                        <a:lnTo>
                          <a:pt x="106" y="36"/>
                        </a:lnTo>
                        <a:lnTo>
                          <a:pt x="100" y="42"/>
                        </a:lnTo>
                        <a:lnTo>
                          <a:pt x="88" y="50"/>
                        </a:lnTo>
                        <a:lnTo>
                          <a:pt x="76" y="52"/>
                        </a:lnTo>
                        <a:lnTo>
                          <a:pt x="68" y="52"/>
                        </a:lnTo>
                        <a:lnTo>
                          <a:pt x="60" y="56"/>
                        </a:lnTo>
                        <a:lnTo>
                          <a:pt x="56" y="58"/>
                        </a:lnTo>
                        <a:lnTo>
                          <a:pt x="50" y="64"/>
                        </a:lnTo>
                        <a:lnTo>
                          <a:pt x="50" y="68"/>
                        </a:lnTo>
                        <a:lnTo>
                          <a:pt x="44" y="72"/>
                        </a:lnTo>
                        <a:lnTo>
                          <a:pt x="38" y="72"/>
                        </a:lnTo>
                        <a:lnTo>
                          <a:pt x="30" y="72"/>
                        </a:lnTo>
                        <a:lnTo>
                          <a:pt x="24" y="70"/>
                        </a:lnTo>
                        <a:lnTo>
                          <a:pt x="18" y="70"/>
                        </a:lnTo>
                        <a:lnTo>
                          <a:pt x="10" y="70"/>
                        </a:lnTo>
                        <a:lnTo>
                          <a:pt x="12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3" name="îṥḷîḑé">
                    <a:extLst>
                      <a:ext uri="{FF2B5EF4-FFF2-40B4-BE49-F238E27FC236}">
                        <a16:creationId xmlns="" xmlns:a16="http://schemas.microsoft.com/office/drawing/2014/main" id="{0AD2FB6D-FD00-4933-BA83-803C5621DD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6394" y="2472219"/>
                    <a:ext cx="471007" cy="257794"/>
                  </a:xfrm>
                  <a:custGeom>
                    <a:avLst/>
                    <a:gdLst>
                      <a:gd name="T0" fmla="*/ 0 w 270"/>
                      <a:gd name="T1" fmla="*/ 2147483647 h 154"/>
                      <a:gd name="T2" fmla="*/ 2147483647 w 270"/>
                      <a:gd name="T3" fmla="*/ 2147483647 h 154"/>
                      <a:gd name="T4" fmla="*/ 2147483647 w 270"/>
                      <a:gd name="T5" fmla="*/ 2147483647 h 154"/>
                      <a:gd name="T6" fmla="*/ 2147483647 w 270"/>
                      <a:gd name="T7" fmla="*/ 2147483647 h 154"/>
                      <a:gd name="T8" fmla="*/ 2147483647 w 270"/>
                      <a:gd name="T9" fmla="*/ 2147483647 h 154"/>
                      <a:gd name="T10" fmla="*/ 2147483647 w 270"/>
                      <a:gd name="T11" fmla="*/ 2147483647 h 154"/>
                      <a:gd name="T12" fmla="*/ 2147483647 w 270"/>
                      <a:gd name="T13" fmla="*/ 2147483647 h 154"/>
                      <a:gd name="T14" fmla="*/ 2147483647 w 270"/>
                      <a:gd name="T15" fmla="*/ 2147483647 h 154"/>
                      <a:gd name="T16" fmla="*/ 2147483647 w 270"/>
                      <a:gd name="T17" fmla="*/ 2147483647 h 154"/>
                      <a:gd name="T18" fmla="*/ 2147483647 w 270"/>
                      <a:gd name="T19" fmla="*/ 2147483647 h 154"/>
                      <a:gd name="T20" fmla="*/ 2147483647 w 270"/>
                      <a:gd name="T21" fmla="*/ 2147483647 h 154"/>
                      <a:gd name="T22" fmla="*/ 2147483647 w 270"/>
                      <a:gd name="T23" fmla="*/ 2147483647 h 154"/>
                      <a:gd name="T24" fmla="*/ 2147483647 w 270"/>
                      <a:gd name="T25" fmla="*/ 2147483647 h 154"/>
                      <a:gd name="T26" fmla="*/ 2147483647 w 270"/>
                      <a:gd name="T27" fmla="*/ 2147483647 h 154"/>
                      <a:gd name="T28" fmla="*/ 2147483647 w 270"/>
                      <a:gd name="T29" fmla="*/ 2147483647 h 154"/>
                      <a:gd name="T30" fmla="*/ 2147483647 w 270"/>
                      <a:gd name="T31" fmla="*/ 2147483647 h 154"/>
                      <a:gd name="T32" fmla="*/ 2147483647 w 270"/>
                      <a:gd name="T33" fmla="*/ 2147483647 h 154"/>
                      <a:gd name="T34" fmla="*/ 2147483647 w 270"/>
                      <a:gd name="T35" fmla="*/ 2147483647 h 154"/>
                      <a:gd name="T36" fmla="*/ 2147483647 w 270"/>
                      <a:gd name="T37" fmla="*/ 2147483647 h 154"/>
                      <a:gd name="T38" fmla="*/ 2147483647 w 270"/>
                      <a:gd name="T39" fmla="*/ 2147483647 h 154"/>
                      <a:gd name="T40" fmla="*/ 2147483647 w 270"/>
                      <a:gd name="T41" fmla="*/ 2147483647 h 154"/>
                      <a:gd name="T42" fmla="*/ 2147483647 w 270"/>
                      <a:gd name="T43" fmla="*/ 2147483647 h 154"/>
                      <a:gd name="T44" fmla="*/ 2147483647 w 270"/>
                      <a:gd name="T45" fmla="*/ 2147483647 h 154"/>
                      <a:gd name="T46" fmla="*/ 2147483647 w 270"/>
                      <a:gd name="T47" fmla="*/ 2147483647 h 154"/>
                      <a:gd name="T48" fmla="*/ 2147483647 w 270"/>
                      <a:gd name="T49" fmla="*/ 2147483647 h 154"/>
                      <a:gd name="T50" fmla="*/ 2147483647 w 270"/>
                      <a:gd name="T51" fmla="*/ 2147483647 h 154"/>
                      <a:gd name="T52" fmla="*/ 2147483647 w 270"/>
                      <a:gd name="T53" fmla="*/ 2147483647 h 154"/>
                      <a:gd name="T54" fmla="*/ 2147483647 w 270"/>
                      <a:gd name="T55" fmla="*/ 2147483647 h 154"/>
                      <a:gd name="T56" fmla="*/ 2147483647 w 270"/>
                      <a:gd name="T57" fmla="*/ 2147483647 h 154"/>
                      <a:gd name="T58" fmla="*/ 2147483647 w 270"/>
                      <a:gd name="T59" fmla="*/ 2147483647 h 154"/>
                      <a:gd name="T60" fmla="*/ 2147483647 w 270"/>
                      <a:gd name="T61" fmla="*/ 2147483647 h 154"/>
                      <a:gd name="T62" fmla="*/ 2147483647 w 270"/>
                      <a:gd name="T63" fmla="*/ 2147483647 h 154"/>
                      <a:gd name="T64" fmla="*/ 2147483647 w 270"/>
                      <a:gd name="T65" fmla="*/ 2147483647 h 154"/>
                      <a:gd name="T66" fmla="*/ 2147483647 w 270"/>
                      <a:gd name="T67" fmla="*/ 2147483647 h 154"/>
                      <a:gd name="T68" fmla="*/ 2147483647 w 270"/>
                      <a:gd name="T69" fmla="*/ 2147483647 h 154"/>
                      <a:gd name="T70" fmla="*/ 2147483647 w 270"/>
                      <a:gd name="T71" fmla="*/ 2147483647 h 154"/>
                      <a:gd name="T72" fmla="*/ 2147483647 w 270"/>
                      <a:gd name="T73" fmla="*/ 2147483647 h 154"/>
                      <a:gd name="T74" fmla="*/ 2147483647 w 270"/>
                      <a:gd name="T75" fmla="*/ 2147483647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270"/>
                      <a:gd name="T115" fmla="*/ 0 h 154"/>
                      <a:gd name="T116" fmla="*/ 270 w 270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270" h="154">
                        <a:moveTo>
                          <a:pt x="10" y="76"/>
                        </a:moveTo>
                        <a:lnTo>
                          <a:pt x="0" y="10"/>
                        </a:lnTo>
                        <a:lnTo>
                          <a:pt x="34" y="0"/>
                        </a:lnTo>
                        <a:lnTo>
                          <a:pt x="74" y="18"/>
                        </a:lnTo>
                        <a:lnTo>
                          <a:pt x="92" y="40"/>
                        </a:lnTo>
                        <a:lnTo>
                          <a:pt x="110" y="38"/>
                        </a:lnTo>
                        <a:lnTo>
                          <a:pt x="124" y="36"/>
                        </a:lnTo>
                        <a:lnTo>
                          <a:pt x="136" y="36"/>
                        </a:lnTo>
                        <a:lnTo>
                          <a:pt x="146" y="44"/>
                        </a:lnTo>
                        <a:lnTo>
                          <a:pt x="152" y="50"/>
                        </a:lnTo>
                        <a:lnTo>
                          <a:pt x="158" y="56"/>
                        </a:lnTo>
                        <a:lnTo>
                          <a:pt x="160" y="62"/>
                        </a:lnTo>
                        <a:lnTo>
                          <a:pt x="162" y="66"/>
                        </a:lnTo>
                        <a:lnTo>
                          <a:pt x="170" y="68"/>
                        </a:lnTo>
                        <a:lnTo>
                          <a:pt x="174" y="82"/>
                        </a:lnTo>
                        <a:lnTo>
                          <a:pt x="194" y="82"/>
                        </a:lnTo>
                        <a:lnTo>
                          <a:pt x="196" y="90"/>
                        </a:lnTo>
                        <a:lnTo>
                          <a:pt x="202" y="92"/>
                        </a:lnTo>
                        <a:lnTo>
                          <a:pt x="208" y="82"/>
                        </a:lnTo>
                        <a:lnTo>
                          <a:pt x="214" y="74"/>
                        </a:lnTo>
                        <a:lnTo>
                          <a:pt x="218" y="72"/>
                        </a:lnTo>
                        <a:lnTo>
                          <a:pt x="228" y="64"/>
                        </a:lnTo>
                        <a:lnTo>
                          <a:pt x="234" y="64"/>
                        </a:lnTo>
                        <a:lnTo>
                          <a:pt x="230" y="72"/>
                        </a:lnTo>
                        <a:lnTo>
                          <a:pt x="228" y="76"/>
                        </a:lnTo>
                        <a:lnTo>
                          <a:pt x="232" y="78"/>
                        </a:lnTo>
                        <a:lnTo>
                          <a:pt x="234" y="78"/>
                        </a:lnTo>
                        <a:lnTo>
                          <a:pt x="244" y="80"/>
                        </a:lnTo>
                        <a:lnTo>
                          <a:pt x="248" y="76"/>
                        </a:lnTo>
                        <a:lnTo>
                          <a:pt x="260" y="84"/>
                        </a:lnTo>
                        <a:lnTo>
                          <a:pt x="270" y="88"/>
                        </a:lnTo>
                        <a:lnTo>
                          <a:pt x="264" y="96"/>
                        </a:lnTo>
                        <a:lnTo>
                          <a:pt x="254" y="100"/>
                        </a:lnTo>
                        <a:lnTo>
                          <a:pt x="240" y="104"/>
                        </a:lnTo>
                        <a:lnTo>
                          <a:pt x="234" y="102"/>
                        </a:lnTo>
                        <a:lnTo>
                          <a:pt x="226" y="102"/>
                        </a:lnTo>
                        <a:lnTo>
                          <a:pt x="238" y="96"/>
                        </a:lnTo>
                        <a:lnTo>
                          <a:pt x="238" y="92"/>
                        </a:lnTo>
                        <a:lnTo>
                          <a:pt x="230" y="86"/>
                        </a:lnTo>
                        <a:lnTo>
                          <a:pt x="226" y="92"/>
                        </a:lnTo>
                        <a:lnTo>
                          <a:pt x="216" y="90"/>
                        </a:lnTo>
                        <a:lnTo>
                          <a:pt x="216" y="100"/>
                        </a:lnTo>
                        <a:lnTo>
                          <a:pt x="210" y="102"/>
                        </a:lnTo>
                        <a:lnTo>
                          <a:pt x="208" y="112"/>
                        </a:lnTo>
                        <a:lnTo>
                          <a:pt x="194" y="112"/>
                        </a:lnTo>
                        <a:lnTo>
                          <a:pt x="194" y="118"/>
                        </a:lnTo>
                        <a:lnTo>
                          <a:pt x="196" y="120"/>
                        </a:lnTo>
                        <a:lnTo>
                          <a:pt x="200" y="124"/>
                        </a:lnTo>
                        <a:lnTo>
                          <a:pt x="206" y="128"/>
                        </a:lnTo>
                        <a:lnTo>
                          <a:pt x="210" y="132"/>
                        </a:lnTo>
                        <a:lnTo>
                          <a:pt x="210" y="142"/>
                        </a:lnTo>
                        <a:lnTo>
                          <a:pt x="206" y="152"/>
                        </a:lnTo>
                        <a:lnTo>
                          <a:pt x="200" y="154"/>
                        </a:lnTo>
                        <a:lnTo>
                          <a:pt x="190" y="152"/>
                        </a:lnTo>
                        <a:lnTo>
                          <a:pt x="188" y="142"/>
                        </a:lnTo>
                        <a:lnTo>
                          <a:pt x="182" y="138"/>
                        </a:lnTo>
                        <a:lnTo>
                          <a:pt x="176" y="138"/>
                        </a:lnTo>
                        <a:lnTo>
                          <a:pt x="164" y="134"/>
                        </a:lnTo>
                        <a:lnTo>
                          <a:pt x="152" y="124"/>
                        </a:lnTo>
                        <a:lnTo>
                          <a:pt x="140" y="122"/>
                        </a:lnTo>
                        <a:lnTo>
                          <a:pt x="130" y="114"/>
                        </a:lnTo>
                        <a:lnTo>
                          <a:pt x="118" y="106"/>
                        </a:lnTo>
                        <a:lnTo>
                          <a:pt x="110" y="96"/>
                        </a:lnTo>
                        <a:lnTo>
                          <a:pt x="104" y="88"/>
                        </a:lnTo>
                        <a:lnTo>
                          <a:pt x="100" y="82"/>
                        </a:lnTo>
                        <a:lnTo>
                          <a:pt x="80" y="82"/>
                        </a:lnTo>
                        <a:lnTo>
                          <a:pt x="74" y="80"/>
                        </a:lnTo>
                        <a:lnTo>
                          <a:pt x="72" y="72"/>
                        </a:lnTo>
                        <a:lnTo>
                          <a:pt x="70" y="66"/>
                        </a:lnTo>
                        <a:lnTo>
                          <a:pt x="64" y="60"/>
                        </a:lnTo>
                        <a:lnTo>
                          <a:pt x="48" y="54"/>
                        </a:lnTo>
                        <a:lnTo>
                          <a:pt x="38" y="58"/>
                        </a:lnTo>
                        <a:lnTo>
                          <a:pt x="26" y="68"/>
                        </a:lnTo>
                        <a:lnTo>
                          <a:pt x="26" y="74"/>
                        </a:lnTo>
                        <a:lnTo>
                          <a:pt x="26" y="78"/>
                        </a:lnTo>
                        <a:lnTo>
                          <a:pt x="10" y="7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4" name="íşḷiḍè">
                    <a:extLst>
                      <a:ext uri="{FF2B5EF4-FFF2-40B4-BE49-F238E27FC236}">
                        <a16:creationId xmlns="" xmlns:a16="http://schemas.microsoft.com/office/drawing/2014/main" id="{646A5A24-4740-4423-9444-401B49DBC5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175195"/>
                    <a:ext cx="997104" cy="449739"/>
                  </a:xfrm>
                  <a:custGeom>
                    <a:avLst/>
                    <a:gdLst>
                      <a:gd name="T0" fmla="*/ 2147483647 w 570"/>
                      <a:gd name="T1" fmla="*/ 2147483647 h 270"/>
                      <a:gd name="T2" fmla="*/ 2147483647 w 570"/>
                      <a:gd name="T3" fmla="*/ 2147483647 h 270"/>
                      <a:gd name="T4" fmla="*/ 2147483647 w 570"/>
                      <a:gd name="T5" fmla="*/ 2147483647 h 270"/>
                      <a:gd name="T6" fmla="*/ 2147483647 w 570"/>
                      <a:gd name="T7" fmla="*/ 2147483647 h 270"/>
                      <a:gd name="T8" fmla="*/ 2147483647 w 570"/>
                      <a:gd name="T9" fmla="*/ 2147483647 h 270"/>
                      <a:gd name="T10" fmla="*/ 2147483647 w 570"/>
                      <a:gd name="T11" fmla="*/ 2147483647 h 270"/>
                      <a:gd name="T12" fmla="*/ 2147483647 w 570"/>
                      <a:gd name="T13" fmla="*/ 2147483647 h 270"/>
                      <a:gd name="T14" fmla="*/ 2147483647 w 570"/>
                      <a:gd name="T15" fmla="*/ 2147483647 h 270"/>
                      <a:gd name="T16" fmla="*/ 2147483647 w 570"/>
                      <a:gd name="T17" fmla="*/ 2147483647 h 270"/>
                      <a:gd name="T18" fmla="*/ 2147483647 w 570"/>
                      <a:gd name="T19" fmla="*/ 2147483647 h 270"/>
                      <a:gd name="T20" fmla="*/ 0 w 570"/>
                      <a:gd name="T21" fmla="*/ 2147483647 h 270"/>
                      <a:gd name="T22" fmla="*/ 2147483647 w 570"/>
                      <a:gd name="T23" fmla="*/ 2147483647 h 270"/>
                      <a:gd name="T24" fmla="*/ 2147483647 w 570"/>
                      <a:gd name="T25" fmla="*/ 2147483647 h 270"/>
                      <a:gd name="T26" fmla="*/ 2147483647 w 570"/>
                      <a:gd name="T27" fmla="*/ 2147483647 h 270"/>
                      <a:gd name="T28" fmla="*/ 2147483647 w 570"/>
                      <a:gd name="T29" fmla="*/ 2147483647 h 270"/>
                      <a:gd name="T30" fmla="*/ 2147483647 w 570"/>
                      <a:gd name="T31" fmla="*/ 2147483647 h 270"/>
                      <a:gd name="T32" fmla="*/ 2147483647 w 570"/>
                      <a:gd name="T33" fmla="*/ 2147483647 h 270"/>
                      <a:gd name="T34" fmla="*/ 2147483647 w 570"/>
                      <a:gd name="T35" fmla="*/ 2147483647 h 270"/>
                      <a:gd name="T36" fmla="*/ 2147483647 w 570"/>
                      <a:gd name="T37" fmla="*/ 2147483647 h 270"/>
                      <a:gd name="T38" fmla="*/ 2147483647 w 570"/>
                      <a:gd name="T39" fmla="*/ 2147483647 h 270"/>
                      <a:gd name="T40" fmla="*/ 2147483647 w 570"/>
                      <a:gd name="T41" fmla="*/ 2147483647 h 270"/>
                      <a:gd name="T42" fmla="*/ 2147483647 w 570"/>
                      <a:gd name="T43" fmla="*/ 2147483647 h 270"/>
                      <a:gd name="T44" fmla="*/ 2147483647 w 570"/>
                      <a:gd name="T45" fmla="*/ 2147483647 h 270"/>
                      <a:gd name="T46" fmla="*/ 2147483647 w 570"/>
                      <a:gd name="T47" fmla="*/ 2147483647 h 270"/>
                      <a:gd name="T48" fmla="*/ 2147483647 w 570"/>
                      <a:gd name="T49" fmla="*/ 2147483647 h 270"/>
                      <a:gd name="T50" fmla="*/ 2147483647 w 570"/>
                      <a:gd name="T51" fmla="*/ 2147483647 h 270"/>
                      <a:gd name="T52" fmla="*/ 2147483647 w 570"/>
                      <a:gd name="T53" fmla="*/ 2147483647 h 270"/>
                      <a:gd name="T54" fmla="*/ 2147483647 w 570"/>
                      <a:gd name="T55" fmla="*/ 2147483647 h 270"/>
                      <a:gd name="T56" fmla="*/ 2147483647 w 570"/>
                      <a:gd name="T57" fmla="*/ 2147483647 h 270"/>
                      <a:gd name="T58" fmla="*/ 2147483647 w 570"/>
                      <a:gd name="T59" fmla="*/ 2147483647 h 270"/>
                      <a:gd name="T60" fmla="*/ 2147483647 w 570"/>
                      <a:gd name="T61" fmla="*/ 2147483647 h 270"/>
                      <a:gd name="T62" fmla="*/ 2147483647 w 570"/>
                      <a:gd name="T63" fmla="*/ 2147483647 h 270"/>
                      <a:gd name="T64" fmla="*/ 2147483647 w 570"/>
                      <a:gd name="T65" fmla="*/ 2147483647 h 270"/>
                      <a:gd name="T66" fmla="*/ 2147483647 w 570"/>
                      <a:gd name="T67" fmla="*/ 2147483647 h 270"/>
                      <a:gd name="T68" fmla="*/ 2147483647 w 570"/>
                      <a:gd name="T69" fmla="*/ 2147483647 h 270"/>
                      <a:gd name="T70" fmla="*/ 2147483647 w 570"/>
                      <a:gd name="T71" fmla="*/ 2147483647 h 270"/>
                      <a:gd name="T72" fmla="*/ 2147483647 w 570"/>
                      <a:gd name="T73" fmla="*/ 2147483647 h 270"/>
                      <a:gd name="T74" fmla="*/ 2147483647 w 570"/>
                      <a:gd name="T75" fmla="*/ 2147483647 h 270"/>
                      <a:gd name="T76" fmla="*/ 2147483647 w 570"/>
                      <a:gd name="T77" fmla="*/ 2147483647 h 270"/>
                      <a:gd name="T78" fmla="*/ 2147483647 w 570"/>
                      <a:gd name="T79" fmla="*/ 2147483647 h 270"/>
                      <a:gd name="T80" fmla="*/ 2147483647 w 570"/>
                      <a:gd name="T81" fmla="*/ 2147483647 h 270"/>
                      <a:gd name="T82" fmla="*/ 2147483647 w 570"/>
                      <a:gd name="T83" fmla="*/ 2147483647 h 270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570"/>
                      <a:gd name="T127" fmla="*/ 0 h 270"/>
                      <a:gd name="T128" fmla="*/ 570 w 570"/>
                      <a:gd name="T129" fmla="*/ 270 h 270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570" h="270">
                        <a:moveTo>
                          <a:pt x="118" y="238"/>
                        </a:moveTo>
                        <a:lnTo>
                          <a:pt x="110" y="240"/>
                        </a:lnTo>
                        <a:lnTo>
                          <a:pt x="108" y="248"/>
                        </a:lnTo>
                        <a:lnTo>
                          <a:pt x="108" y="252"/>
                        </a:lnTo>
                        <a:lnTo>
                          <a:pt x="104" y="248"/>
                        </a:lnTo>
                        <a:lnTo>
                          <a:pt x="102" y="236"/>
                        </a:lnTo>
                        <a:lnTo>
                          <a:pt x="102" y="230"/>
                        </a:lnTo>
                        <a:lnTo>
                          <a:pt x="92" y="224"/>
                        </a:lnTo>
                        <a:lnTo>
                          <a:pt x="84" y="222"/>
                        </a:lnTo>
                        <a:lnTo>
                          <a:pt x="72" y="210"/>
                        </a:lnTo>
                        <a:lnTo>
                          <a:pt x="62" y="200"/>
                        </a:lnTo>
                        <a:lnTo>
                          <a:pt x="58" y="194"/>
                        </a:lnTo>
                        <a:lnTo>
                          <a:pt x="64" y="194"/>
                        </a:lnTo>
                        <a:lnTo>
                          <a:pt x="76" y="196"/>
                        </a:lnTo>
                        <a:lnTo>
                          <a:pt x="70" y="184"/>
                        </a:lnTo>
                        <a:lnTo>
                          <a:pt x="82" y="182"/>
                        </a:lnTo>
                        <a:lnTo>
                          <a:pt x="94" y="182"/>
                        </a:lnTo>
                        <a:lnTo>
                          <a:pt x="92" y="168"/>
                        </a:lnTo>
                        <a:lnTo>
                          <a:pt x="92" y="158"/>
                        </a:lnTo>
                        <a:lnTo>
                          <a:pt x="88" y="152"/>
                        </a:lnTo>
                        <a:lnTo>
                          <a:pt x="80" y="152"/>
                        </a:lnTo>
                        <a:lnTo>
                          <a:pt x="74" y="156"/>
                        </a:lnTo>
                        <a:lnTo>
                          <a:pt x="70" y="154"/>
                        </a:lnTo>
                        <a:lnTo>
                          <a:pt x="64" y="152"/>
                        </a:lnTo>
                        <a:lnTo>
                          <a:pt x="52" y="152"/>
                        </a:lnTo>
                        <a:lnTo>
                          <a:pt x="42" y="162"/>
                        </a:lnTo>
                        <a:lnTo>
                          <a:pt x="36" y="152"/>
                        </a:lnTo>
                        <a:lnTo>
                          <a:pt x="24" y="136"/>
                        </a:lnTo>
                        <a:lnTo>
                          <a:pt x="10" y="136"/>
                        </a:lnTo>
                        <a:lnTo>
                          <a:pt x="10" y="126"/>
                        </a:lnTo>
                        <a:lnTo>
                          <a:pt x="4" y="128"/>
                        </a:lnTo>
                        <a:lnTo>
                          <a:pt x="0" y="128"/>
                        </a:lnTo>
                        <a:lnTo>
                          <a:pt x="0" y="126"/>
                        </a:lnTo>
                        <a:lnTo>
                          <a:pt x="0" y="110"/>
                        </a:lnTo>
                        <a:lnTo>
                          <a:pt x="0" y="96"/>
                        </a:lnTo>
                        <a:lnTo>
                          <a:pt x="10" y="88"/>
                        </a:lnTo>
                        <a:lnTo>
                          <a:pt x="18" y="98"/>
                        </a:lnTo>
                        <a:lnTo>
                          <a:pt x="26" y="94"/>
                        </a:lnTo>
                        <a:lnTo>
                          <a:pt x="24" y="82"/>
                        </a:lnTo>
                        <a:lnTo>
                          <a:pt x="48" y="62"/>
                        </a:lnTo>
                        <a:lnTo>
                          <a:pt x="68" y="66"/>
                        </a:lnTo>
                        <a:lnTo>
                          <a:pt x="86" y="72"/>
                        </a:lnTo>
                        <a:lnTo>
                          <a:pt x="102" y="84"/>
                        </a:lnTo>
                        <a:lnTo>
                          <a:pt x="110" y="82"/>
                        </a:lnTo>
                        <a:lnTo>
                          <a:pt x="122" y="86"/>
                        </a:lnTo>
                        <a:lnTo>
                          <a:pt x="128" y="78"/>
                        </a:lnTo>
                        <a:lnTo>
                          <a:pt x="160" y="78"/>
                        </a:lnTo>
                        <a:lnTo>
                          <a:pt x="170" y="86"/>
                        </a:lnTo>
                        <a:lnTo>
                          <a:pt x="176" y="86"/>
                        </a:lnTo>
                        <a:lnTo>
                          <a:pt x="186" y="84"/>
                        </a:lnTo>
                        <a:lnTo>
                          <a:pt x="202" y="84"/>
                        </a:lnTo>
                        <a:lnTo>
                          <a:pt x="204" y="70"/>
                        </a:lnTo>
                        <a:lnTo>
                          <a:pt x="180" y="62"/>
                        </a:lnTo>
                        <a:lnTo>
                          <a:pt x="184" y="56"/>
                        </a:lnTo>
                        <a:lnTo>
                          <a:pt x="186" y="44"/>
                        </a:lnTo>
                        <a:lnTo>
                          <a:pt x="200" y="42"/>
                        </a:lnTo>
                        <a:lnTo>
                          <a:pt x="188" y="36"/>
                        </a:lnTo>
                        <a:lnTo>
                          <a:pt x="182" y="26"/>
                        </a:lnTo>
                        <a:lnTo>
                          <a:pt x="204" y="24"/>
                        </a:lnTo>
                        <a:lnTo>
                          <a:pt x="270" y="10"/>
                        </a:lnTo>
                        <a:lnTo>
                          <a:pt x="280" y="0"/>
                        </a:lnTo>
                        <a:lnTo>
                          <a:pt x="308" y="4"/>
                        </a:lnTo>
                        <a:lnTo>
                          <a:pt x="320" y="22"/>
                        </a:lnTo>
                        <a:lnTo>
                          <a:pt x="354" y="26"/>
                        </a:lnTo>
                        <a:lnTo>
                          <a:pt x="352" y="32"/>
                        </a:lnTo>
                        <a:lnTo>
                          <a:pt x="370" y="32"/>
                        </a:lnTo>
                        <a:lnTo>
                          <a:pt x="388" y="18"/>
                        </a:lnTo>
                        <a:lnTo>
                          <a:pt x="396" y="18"/>
                        </a:lnTo>
                        <a:lnTo>
                          <a:pt x="396" y="28"/>
                        </a:lnTo>
                        <a:lnTo>
                          <a:pt x="412" y="34"/>
                        </a:lnTo>
                        <a:lnTo>
                          <a:pt x="464" y="82"/>
                        </a:lnTo>
                        <a:lnTo>
                          <a:pt x="472" y="84"/>
                        </a:lnTo>
                        <a:lnTo>
                          <a:pt x="472" y="74"/>
                        </a:lnTo>
                        <a:lnTo>
                          <a:pt x="484" y="76"/>
                        </a:lnTo>
                        <a:lnTo>
                          <a:pt x="486" y="84"/>
                        </a:lnTo>
                        <a:lnTo>
                          <a:pt x="506" y="86"/>
                        </a:lnTo>
                        <a:lnTo>
                          <a:pt x="510" y="78"/>
                        </a:lnTo>
                        <a:lnTo>
                          <a:pt x="534" y="94"/>
                        </a:lnTo>
                        <a:lnTo>
                          <a:pt x="550" y="104"/>
                        </a:lnTo>
                        <a:lnTo>
                          <a:pt x="570" y="108"/>
                        </a:lnTo>
                        <a:lnTo>
                          <a:pt x="564" y="112"/>
                        </a:lnTo>
                        <a:lnTo>
                          <a:pt x="562" y="116"/>
                        </a:lnTo>
                        <a:lnTo>
                          <a:pt x="558" y="120"/>
                        </a:lnTo>
                        <a:lnTo>
                          <a:pt x="544" y="130"/>
                        </a:lnTo>
                        <a:lnTo>
                          <a:pt x="556" y="144"/>
                        </a:lnTo>
                        <a:lnTo>
                          <a:pt x="548" y="152"/>
                        </a:lnTo>
                        <a:lnTo>
                          <a:pt x="540" y="154"/>
                        </a:lnTo>
                        <a:lnTo>
                          <a:pt x="532" y="152"/>
                        </a:lnTo>
                        <a:lnTo>
                          <a:pt x="518" y="148"/>
                        </a:lnTo>
                        <a:lnTo>
                          <a:pt x="522" y="160"/>
                        </a:lnTo>
                        <a:lnTo>
                          <a:pt x="522" y="176"/>
                        </a:lnTo>
                        <a:lnTo>
                          <a:pt x="520" y="184"/>
                        </a:lnTo>
                        <a:lnTo>
                          <a:pt x="510" y="186"/>
                        </a:lnTo>
                        <a:lnTo>
                          <a:pt x="498" y="182"/>
                        </a:lnTo>
                        <a:lnTo>
                          <a:pt x="500" y="190"/>
                        </a:lnTo>
                        <a:lnTo>
                          <a:pt x="510" y="210"/>
                        </a:lnTo>
                        <a:lnTo>
                          <a:pt x="512" y="224"/>
                        </a:lnTo>
                        <a:lnTo>
                          <a:pt x="506" y="234"/>
                        </a:lnTo>
                        <a:lnTo>
                          <a:pt x="492" y="228"/>
                        </a:lnTo>
                        <a:lnTo>
                          <a:pt x="480" y="228"/>
                        </a:lnTo>
                        <a:lnTo>
                          <a:pt x="460" y="228"/>
                        </a:lnTo>
                        <a:lnTo>
                          <a:pt x="448" y="228"/>
                        </a:lnTo>
                        <a:lnTo>
                          <a:pt x="428" y="222"/>
                        </a:lnTo>
                        <a:lnTo>
                          <a:pt x="418" y="226"/>
                        </a:lnTo>
                        <a:lnTo>
                          <a:pt x="418" y="234"/>
                        </a:lnTo>
                        <a:lnTo>
                          <a:pt x="398" y="228"/>
                        </a:lnTo>
                        <a:lnTo>
                          <a:pt x="386" y="230"/>
                        </a:lnTo>
                        <a:lnTo>
                          <a:pt x="386" y="242"/>
                        </a:lnTo>
                        <a:lnTo>
                          <a:pt x="380" y="242"/>
                        </a:lnTo>
                        <a:lnTo>
                          <a:pt x="360" y="260"/>
                        </a:lnTo>
                        <a:lnTo>
                          <a:pt x="358" y="264"/>
                        </a:lnTo>
                        <a:lnTo>
                          <a:pt x="354" y="270"/>
                        </a:lnTo>
                        <a:lnTo>
                          <a:pt x="348" y="268"/>
                        </a:lnTo>
                        <a:lnTo>
                          <a:pt x="346" y="260"/>
                        </a:lnTo>
                        <a:lnTo>
                          <a:pt x="326" y="260"/>
                        </a:lnTo>
                        <a:lnTo>
                          <a:pt x="322" y="246"/>
                        </a:lnTo>
                        <a:lnTo>
                          <a:pt x="314" y="244"/>
                        </a:lnTo>
                        <a:lnTo>
                          <a:pt x="310" y="234"/>
                        </a:lnTo>
                        <a:lnTo>
                          <a:pt x="288" y="214"/>
                        </a:lnTo>
                        <a:lnTo>
                          <a:pt x="244" y="218"/>
                        </a:lnTo>
                        <a:lnTo>
                          <a:pt x="226" y="196"/>
                        </a:lnTo>
                        <a:lnTo>
                          <a:pt x="186" y="178"/>
                        </a:lnTo>
                        <a:lnTo>
                          <a:pt x="152" y="188"/>
                        </a:lnTo>
                        <a:lnTo>
                          <a:pt x="162" y="254"/>
                        </a:lnTo>
                        <a:lnTo>
                          <a:pt x="154" y="254"/>
                        </a:lnTo>
                        <a:lnTo>
                          <a:pt x="140" y="242"/>
                        </a:lnTo>
                        <a:lnTo>
                          <a:pt x="130" y="238"/>
                        </a:lnTo>
                        <a:lnTo>
                          <a:pt x="118" y="2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5" name="íṣ1íḑe">
                    <a:extLst>
                      <a:ext uri="{FF2B5EF4-FFF2-40B4-BE49-F238E27FC236}">
                        <a16:creationId xmlns="" xmlns:a16="http://schemas.microsoft.com/office/drawing/2014/main" id="{76573BEA-4796-4203-ABBA-A03ECB0FCF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500592" y="2652955"/>
                    <a:ext cx="41317" cy="22417"/>
                  </a:xfrm>
                  <a:custGeom>
                    <a:avLst/>
                    <a:gdLst>
                      <a:gd name="T0" fmla="*/ 0 w 24"/>
                      <a:gd name="T1" fmla="*/ 2147483647 h 14"/>
                      <a:gd name="T2" fmla="*/ 2147483647 w 24"/>
                      <a:gd name="T3" fmla="*/ 0 h 14"/>
                      <a:gd name="T4" fmla="*/ 2147483647 w 24"/>
                      <a:gd name="T5" fmla="*/ 2147483647 h 14"/>
                      <a:gd name="T6" fmla="*/ 2147483647 w 24"/>
                      <a:gd name="T7" fmla="*/ 2147483647 h 14"/>
                      <a:gd name="T8" fmla="*/ 2147483647 w 24"/>
                      <a:gd name="T9" fmla="*/ 2147483647 h 14"/>
                      <a:gd name="T10" fmla="*/ 2147483647 w 24"/>
                      <a:gd name="T11" fmla="*/ 2147483647 h 14"/>
                      <a:gd name="T12" fmla="*/ 2147483647 w 24"/>
                      <a:gd name="T13" fmla="*/ 2147483647 h 14"/>
                      <a:gd name="T14" fmla="*/ 0 w 24"/>
                      <a:gd name="T15" fmla="*/ 2147483647 h 1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24"/>
                      <a:gd name="T25" fmla="*/ 0 h 14"/>
                      <a:gd name="T26" fmla="*/ 24 w 24"/>
                      <a:gd name="T27" fmla="*/ 14 h 1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24" h="14">
                        <a:moveTo>
                          <a:pt x="0" y="2"/>
                        </a:moveTo>
                        <a:lnTo>
                          <a:pt x="8" y="0"/>
                        </a:lnTo>
                        <a:lnTo>
                          <a:pt x="18" y="8"/>
                        </a:lnTo>
                        <a:lnTo>
                          <a:pt x="24" y="12"/>
                        </a:lnTo>
                        <a:lnTo>
                          <a:pt x="16" y="14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6" name="iṣḷíďe">
                    <a:extLst>
                      <a:ext uri="{FF2B5EF4-FFF2-40B4-BE49-F238E27FC236}">
                        <a16:creationId xmlns="" xmlns:a16="http://schemas.microsoft.com/office/drawing/2014/main" id="{3AFE5936-32D7-487C-9DA4-1F36672BAD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20784" y="1590953"/>
                    <a:ext cx="3437531" cy="1008761"/>
                  </a:xfrm>
                  <a:custGeom>
                    <a:avLst/>
                    <a:gdLst>
                      <a:gd name="T0" fmla="*/ 2147483647 w 1968"/>
                      <a:gd name="T1" fmla="*/ 2147483647 h 606"/>
                      <a:gd name="T2" fmla="*/ 2147483647 w 1968"/>
                      <a:gd name="T3" fmla="*/ 2147483647 h 606"/>
                      <a:gd name="T4" fmla="*/ 2147483647 w 1968"/>
                      <a:gd name="T5" fmla="*/ 2147483647 h 606"/>
                      <a:gd name="T6" fmla="*/ 2147483647 w 1968"/>
                      <a:gd name="T7" fmla="*/ 2147483647 h 606"/>
                      <a:gd name="T8" fmla="*/ 2147483647 w 1968"/>
                      <a:gd name="T9" fmla="*/ 2147483647 h 606"/>
                      <a:gd name="T10" fmla="*/ 2147483647 w 1968"/>
                      <a:gd name="T11" fmla="*/ 2147483647 h 606"/>
                      <a:gd name="T12" fmla="*/ 2147483647 w 1968"/>
                      <a:gd name="T13" fmla="*/ 2147483647 h 606"/>
                      <a:gd name="T14" fmla="*/ 2147483647 w 1968"/>
                      <a:gd name="T15" fmla="*/ 2147483647 h 606"/>
                      <a:gd name="T16" fmla="*/ 2147483647 w 1968"/>
                      <a:gd name="T17" fmla="*/ 2147483647 h 606"/>
                      <a:gd name="T18" fmla="*/ 2147483647 w 1968"/>
                      <a:gd name="T19" fmla="*/ 2147483647 h 606"/>
                      <a:gd name="T20" fmla="*/ 2147483647 w 1968"/>
                      <a:gd name="T21" fmla="*/ 2147483647 h 606"/>
                      <a:gd name="T22" fmla="*/ 2147483647 w 1968"/>
                      <a:gd name="T23" fmla="*/ 2147483647 h 606"/>
                      <a:gd name="T24" fmla="*/ 2147483647 w 1968"/>
                      <a:gd name="T25" fmla="*/ 2147483647 h 606"/>
                      <a:gd name="T26" fmla="*/ 2147483647 w 1968"/>
                      <a:gd name="T27" fmla="*/ 2147483647 h 606"/>
                      <a:gd name="T28" fmla="*/ 2147483647 w 1968"/>
                      <a:gd name="T29" fmla="*/ 2147483647 h 606"/>
                      <a:gd name="T30" fmla="*/ 2147483647 w 1968"/>
                      <a:gd name="T31" fmla="*/ 2147483647 h 606"/>
                      <a:gd name="T32" fmla="*/ 2147483647 w 1968"/>
                      <a:gd name="T33" fmla="*/ 2147483647 h 606"/>
                      <a:gd name="T34" fmla="*/ 2147483647 w 1968"/>
                      <a:gd name="T35" fmla="*/ 2147483647 h 606"/>
                      <a:gd name="T36" fmla="*/ 2147483647 w 1968"/>
                      <a:gd name="T37" fmla="*/ 2147483647 h 606"/>
                      <a:gd name="T38" fmla="*/ 2147483647 w 1968"/>
                      <a:gd name="T39" fmla="*/ 2147483647 h 606"/>
                      <a:gd name="T40" fmla="*/ 2147483647 w 1968"/>
                      <a:gd name="T41" fmla="*/ 2147483647 h 606"/>
                      <a:gd name="T42" fmla="*/ 2147483647 w 1968"/>
                      <a:gd name="T43" fmla="*/ 2147483647 h 606"/>
                      <a:gd name="T44" fmla="*/ 2147483647 w 1968"/>
                      <a:gd name="T45" fmla="*/ 2147483647 h 606"/>
                      <a:gd name="T46" fmla="*/ 2147483647 w 1968"/>
                      <a:gd name="T47" fmla="*/ 2147483647 h 606"/>
                      <a:gd name="T48" fmla="*/ 2147483647 w 1968"/>
                      <a:gd name="T49" fmla="*/ 2147483647 h 606"/>
                      <a:gd name="T50" fmla="*/ 2147483647 w 1968"/>
                      <a:gd name="T51" fmla="*/ 2147483647 h 606"/>
                      <a:gd name="T52" fmla="*/ 2147483647 w 1968"/>
                      <a:gd name="T53" fmla="*/ 2147483647 h 606"/>
                      <a:gd name="T54" fmla="*/ 2147483647 w 1968"/>
                      <a:gd name="T55" fmla="*/ 2147483647 h 606"/>
                      <a:gd name="T56" fmla="*/ 2147483647 w 1968"/>
                      <a:gd name="T57" fmla="*/ 2147483647 h 606"/>
                      <a:gd name="T58" fmla="*/ 2147483647 w 1968"/>
                      <a:gd name="T59" fmla="*/ 2147483647 h 606"/>
                      <a:gd name="T60" fmla="*/ 2147483647 w 1968"/>
                      <a:gd name="T61" fmla="*/ 0 h 606"/>
                      <a:gd name="T62" fmla="*/ 2147483647 w 1968"/>
                      <a:gd name="T63" fmla="*/ 2147483647 h 606"/>
                      <a:gd name="T64" fmla="*/ 2147483647 w 1968"/>
                      <a:gd name="T65" fmla="*/ 2147483647 h 606"/>
                      <a:gd name="T66" fmla="*/ 2147483647 w 1968"/>
                      <a:gd name="T67" fmla="*/ 2147483647 h 606"/>
                      <a:gd name="T68" fmla="*/ 2147483647 w 1968"/>
                      <a:gd name="T69" fmla="*/ 2147483647 h 606"/>
                      <a:gd name="T70" fmla="*/ 2147483647 w 1968"/>
                      <a:gd name="T71" fmla="*/ 2147483647 h 606"/>
                      <a:gd name="T72" fmla="*/ 2147483647 w 1968"/>
                      <a:gd name="T73" fmla="*/ 2147483647 h 606"/>
                      <a:gd name="T74" fmla="*/ 2147483647 w 1968"/>
                      <a:gd name="T75" fmla="*/ 2147483647 h 606"/>
                      <a:gd name="T76" fmla="*/ 2147483647 w 1968"/>
                      <a:gd name="T77" fmla="*/ 2147483647 h 606"/>
                      <a:gd name="T78" fmla="*/ 2147483647 w 1968"/>
                      <a:gd name="T79" fmla="*/ 2147483647 h 606"/>
                      <a:gd name="T80" fmla="*/ 2147483647 w 1968"/>
                      <a:gd name="T81" fmla="*/ 2147483647 h 606"/>
                      <a:gd name="T82" fmla="*/ 2147483647 w 1968"/>
                      <a:gd name="T83" fmla="*/ 2147483647 h 606"/>
                      <a:gd name="T84" fmla="*/ 2147483647 w 1968"/>
                      <a:gd name="T85" fmla="*/ 2147483647 h 606"/>
                      <a:gd name="T86" fmla="*/ 2147483647 w 1968"/>
                      <a:gd name="T87" fmla="*/ 2147483647 h 606"/>
                      <a:gd name="T88" fmla="*/ 2147483647 w 1968"/>
                      <a:gd name="T89" fmla="*/ 2147483647 h 606"/>
                      <a:gd name="T90" fmla="*/ 2147483647 w 1968"/>
                      <a:gd name="T91" fmla="*/ 2147483647 h 606"/>
                      <a:gd name="T92" fmla="*/ 2147483647 w 1968"/>
                      <a:gd name="T93" fmla="*/ 2147483647 h 606"/>
                      <a:gd name="T94" fmla="*/ 2147483647 w 1968"/>
                      <a:gd name="T95" fmla="*/ 2147483647 h 606"/>
                      <a:gd name="T96" fmla="*/ 2147483647 w 1968"/>
                      <a:gd name="T97" fmla="*/ 2147483647 h 606"/>
                      <a:gd name="T98" fmla="*/ 2147483647 w 1968"/>
                      <a:gd name="T99" fmla="*/ 2147483647 h 606"/>
                      <a:gd name="T100" fmla="*/ 2147483647 w 1968"/>
                      <a:gd name="T101" fmla="*/ 2147483647 h 606"/>
                      <a:gd name="T102" fmla="*/ 2147483647 w 1968"/>
                      <a:gd name="T103" fmla="*/ 2147483647 h 606"/>
                      <a:gd name="T104" fmla="*/ 2147483647 w 1968"/>
                      <a:gd name="T105" fmla="*/ 2147483647 h 606"/>
                      <a:gd name="T106" fmla="*/ 2147483647 w 1968"/>
                      <a:gd name="T107" fmla="*/ 2147483647 h 606"/>
                      <a:gd name="T108" fmla="*/ 2147483647 w 1968"/>
                      <a:gd name="T109" fmla="*/ 2147483647 h 606"/>
                      <a:gd name="T110" fmla="*/ 2147483647 w 1968"/>
                      <a:gd name="T111" fmla="*/ 2147483647 h 606"/>
                      <a:gd name="T112" fmla="*/ 2147483647 w 1968"/>
                      <a:gd name="T113" fmla="*/ 2147483647 h 606"/>
                      <a:gd name="T114" fmla="*/ 2147483647 w 1968"/>
                      <a:gd name="T115" fmla="*/ 2147483647 h 606"/>
                      <a:gd name="T116" fmla="*/ 2147483647 w 1968"/>
                      <a:gd name="T117" fmla="*/ 2147483647 h 606"/>
                      <a:gd name="T118" fmla="*/ 2147483647 w 1968"/>
                      <a:gd name="T119" fmla="*/ 2147483647 h 60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1968"/>
                      <a:gd name="T181" fmla="*/ 0 h 606"/>
                      <a:gd name="T182" fmla="*/ 1968 w 1968"/>
                      <a:gd name="T183" fmla="*/ 606 h 60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1968" h="606">
                        <a:moveTo>
                          <a:pt x="902" y="458"/>
                        </a:moveTo>
                        <a:lnTo>
                          <a:pt x="912" y="448"/>
                        </a:lnTo>
                        <a:lnTo>
                          <a:pt x="924" y="440"/>
                        </a:lnTo>
                        <a:lnTo>
                          <a:pt x="936" y="436"/>
                        </a:lnTo>
                        <a:lnTo>
                          <a:pt x="950" y="434"/>
                        </a:lnTo>
                        <a:lnTo>
                          <a:pt x="958" y="436"/>
                        </a:lnTo>
                        <a:lnTo>
                          <a:pt x="964" y="436"/>
                        </a:lnTo>
                        <a:lnTo>
                          <a:pt x="982" y="442"/>
                        </a:lnTo>
                        <a:lnTo>
                          <a:pt x="1000" y="448"/>
                        </a:lnTo>
                        <a:lnTo>
                          <a:pt x="1010" y="450"/>
                        </a:lnTo>
                        <a:lnTo>
                          <a:pt x="1020" y="450"/>
                        </a:lnTo>
                        <a:lnTo>
                          <a:pt x="1026" y="450"/>
                        </a:lnTo>
                        <a:lnTo>
                          <a:pt x="1030" y="448"/>
                        </a:lnTo>
                        <a:lnTo>
                          <a:pt x="1034" y="446"/>
                        </a:lnTo>
                        <a:lnTo>
                          <a:pt x="1036" y="442"/>
                        </a:lnTo>
                        <a:lnTo>
                          <a:pt x="1036" y="438"/>
                        </a:lnTo>
                        <a:lnTo>
                          <a:pt x="1034" y="436"/>
                        </a:lnTo>
                        <a:lnTo>
                          <a:pt x="1028" y="430"/>
                        </a:lnTo>
                        <a:lnTo>
                          <a:pt x="1024" y="424"/>
                        </a:lnTo>
                        <a:lnTo>
                          <a:pt x="1022" y="420"/>
                        </a:lnTo>
                        <a:lnTo>
                          <a:pt x="1020" y="416"/>
                        </a:lnTo>
                        <a:lnTo>
                          <a:pt x="1022" y="414"/>
                        </a:lnTo>
                        <a:lnTo>
                          <a:pt x="1024" y="414"/>
                        </a:lnTo>
                        <a:lnTo>
                          <a:pt x="1030" y="412"/>
                        </a:lnTo>
                        <a:lnTo>
                          <a:pt x="1048" y="412"/>
                        </a:lnTo>
                        <a:lnTo>
                          <a:pt x="1066" y="416"/>
                        </a:lnTo>
                        <a:lnTo>
                          <a:pt x="1076" y="420"/>
                        </a:lnTo>
                        <a:lnTo>
                          <a:pt x="1082" y="426"/>
                        </a:lnTo>
                        <a:lnTo>
                          <a:pt x="1088" y="434"/>
                        </a:lnTo>
                        <a:lnTo>
                          <a:pt x="1092" y="436"/>
                        </a:lnTo>
                        <a:lnTo>
                          <a:pt x="1094" y="438"/>
                        </a:lnTo>
                        <a:lnTo>
                          <a:pt x="1100" y="440"/>
                        </a:lnTo>
                        <a:lnTo>
                          <a:pt x="1108" y="438"/>
                        </a:lnTo>
                        <a:lnTo>
                          <a:pt x="1122" y="436"/>
                        </a:lnTo>
                        <a:lnTo>
                          <a:pt x="1136" y="438"/>
                        </a:lnTo>
                        <a:lnTo>
                          <a:pt x="1148" y="440"/>
                        </a:lnTo>
                        <a:lnTo>
                          <a:pt x="1160" y="446"/>
                        </a:lnTo>
                        <a:lnTo>
                          <a:pt x="1186" y="458"/>
                        </a:lnTo>
                        <a:lnTo>
                          <a:pt x="1200" y="460"/>
                        </a:lnTo>
                        <a:lnTo>
                          <a:pt x="1214" y="462"/>
                        </a:lnTo>
                        <a:lnTo>
                          <a:pt x="1222" y="462"/>
                        </a:lnTo>
                        <a:lnTo>
                          <a:pt x="1230" y="460"/>
                        </a:lnTo>
                        <a:lnTo>
                          <a:pt x="1240" y="452"/>
                        </a:lnTo>
                        <a:lnTo>
                          <a:pt x="1252" y="444"/>
                        </a:lnTo>
                        <a:lnTo>
                          <a:pt x="1258" y="442"/>
                        </a:lnTo>
                        <a:lnTo>
                          <a:pt x="1264" y="442"/>
                        </a:lnTo>
                        <a:lnTo>
                          <a:pt x="1272" y="442"/>
                        </a:lnTo>
                        <a:lnTo>
                          <a:pt x="1284" y="446"/>
                        </a:lnTo>
                        <a:lnTo>
                          <a:pt x="1306" y="454"/>
                        </a:lnTo>
                        <a:lnTo>
                          <a:pt x="1314" y="454"/>
                        </a:lnTo>
                        <a:lnTo>
                          <a:pt x="1324" y="452"/>
                        </a:lnTo>
                        <a:lnTo>
                          <a:pt x="1326" y="450"/>
                        </a:lnTo>
                        <a:lnTo>
                          <a:pt x="1328" y="446"/>
                        </a:lnTo>
                        <a:lnTo>
                          <a:pt x="1328" y="442"/>
                        </a:lnTo>
                        <a:lnTo>
                          <a:pt x="1328" y="436"/>
                        </a:lnTo>
                        <a:lnTo>
                          <a:pt x="1326" y="426"/>
                        </a:lnTo>
                        <a:lnTo>
                          <a:pt x="1324" y="416"/>
                        </a:lnTo>
                        <a:lnTo>
                          <a:pt x="1318" y="410"/>
                        </a:lnTo>
                        <a:lnTo>
                          <a:pt x="1314" y="406"/>
                        </a:lnTo>
                        <a:lnTo>
                          <a:pt x="1312" y="404"/>
                        </a:lnTo>
                        <a:lnTo>
                          <a:pt x="1312" y="398"/>
                        </a:lnTo>
                        <a:lnTo>
                          <a:pt x="1314" y="394"/>
                        </a:lnTo>
                        <a:lnTo>
                          <a:pt x="1318" y="390"/>
                        </a:lnTo>
                        <a:lnTo>
                          <a:pt x="1324" y="388"/>
                        </a:lnTo>
                        <a:lnTo>
                          <a:pt x="1334" y="386"/>
                        </a:lnTo>
                        <a:lnTo>
                          <a:pt x="1346" y="386"/>
                        </a:lnTo>
                        <a:lnTo>
                          <a:pt x="1368" y="388"/>
                        </a:lnTo>
                        <a:lnTo>
                          <a:pt x="1384" y="394"/>
                        </a:lnTo>
                        <a:lnTo>
                          <a:pt x="1396" y="402"/>
                        </a:lnTo>
                        <a:lnTo>
                          <a:pt x="1408" y="410"/>
                        </a:lnTo>
                        <a:lnTo>
                          <a:pt x="1430" y="432"/>
                        </a:lnTo>
                        <a:lnTo>
                          <a:pt x="1442" y="440"/>
                        </a:lnTo>
                        <a:lnTo>
                          <a:pt x="1452" y="448"/>
                        </a:lnTo>
                        <a:lnTo>
                          <a:pt x="1466" y="454"/>
                        </a:lnTo>
                        <a:lnTo>
                          <a:pt x="1480" y="458"/>
                        </a:lnTo>
                        <a:lnTo>
                          <a:pt x="1494" y="462"/>
                        </a:lnTo>
                        <a:lnTo>
                          <a:pt x="1506" y="466"/>
                        </a:lnTo>
                        <a:lnTo>
                          <a:pt x="1512" y="474"/>
                        </a:lnTo>
                        <a:lnTo>
                          <a:pt x="1518" y="482"/>
                        </a:lnTo>
                        <a:lnTo>
                          <a:pt x="1526" y="488"/>
                        </a:lnTo>
                        <a:lnTo>
                          <a:pt x="1532" y="490"/>
                        </a:lnTo>
                        <a:lnTo>
                          <a:pt x="1536" y="490"/>
                        </a:lnTo>
                        <a:lnTo>
                          <a:pt x="1548" y="488"/>
                        </a:lnTo>
                        <a:lnTo>
                          <a:pt x="1554" y="484"/>
                        </a:lnTo>
                        <a:lnTo>
                          <a:pt x="1560" y="478"/>
                        </a:lnTo>
                        <a:lnTo>
                          <a:pt x="1568" y="472"/>
                        </a:lnTo>
                        <a:lnTo>
                          <a:pt x="1576" y="486"/>
                        </a:lnTo>
                        <a:lnTo>
                          <a:pt x="1580" y="496"/>
                        </a:lnTo>
                        <a:lnTo>
                          <a:pt x="1582" y="510"/>
                        </a:lnTo>
                        <a:lnTo>
                          <a:pt x="1582" y="522"/>
                        </a:lnTo>
                        <a:lnTo>
                          <a:pt x="1582" y="528"/>
                        </a:lnTo>
                        <a:lnTo>
                          <a:pt x="1582" y="538"/>
                        </a:lnTo>
                        <a:lnTo>
                          <a:pt x="1574" y="532"/>
                        </a:lnTo>
                        <a:lnTo>
                          <a:pt x="1562" y="528"/>
                        </a:lnTo>
                        <a:lnTo>
                          <a:pt x="1562" y="544"/>
                        </a:lnTo>
                        <a:lnTo>
                          <a:pt x="1570" y="550"/>
                        </a:lnTo>
                        <a:lnTo>
                          <a:pt x="1576" y="558"/>
                        </a:lnTo>
                        <a:lnTo>
                          <a:pt x="1584" y="580"/>
                        </a:lnTo>
                        <a:lnTo>
                          <a:pt x="1590" y="576"/>
                        </a:lnTo>
                        <a:lnTo>
                          <a:pt x="1600" y="574"/>
                        </a:lnTo>
                        <a:lnTo>
                          <a:pt x="1612" y="576"/>
                        </a:lnTo>
                        <a:lnTo>
                          <a:pt x="1618" y="576"/>
                        </a:lnTo>
                        <a:lnTo>
                          <a:pt x="1624" y="574"/>
                        </a:lnTo>
                        <a:lnTo>
                          <a:pt x="1630" y="574"/>
                        </a:lnTo>
                        <a:lnTo>
                          <a:pt x="1634" y="570"/>
                        </a:lnTo>
                        <a:lnTo>
                          <a:pt x="1640" y="558"/>
                        </a:lnTo>
                        <a:lnTo>
                          <a:pt x="1640" y="546"/>
                        </a:lnTo>
                        <a:lnTo>
                          <a:pt x="1642" y="532"/>
                        </a:lnTo>
                        <a:lnTo>
                          <a:pt x="1642" y="518"/>
                        </a:lnTo>
                        <a:lnTo>
                          <a:pt x="1642" y="494"/>
                        </a:lnTo>
                        <a:lnTo>
                          <a:pt x="1640" y="476"/>
                        </a:lnTo>
                        <a:lnTo>
                          <a:pt x="1636" y="458"/>
                        </a:lnTo>
                        <a:lnTo>
                          <a:pt x="1628" y="436"/>
                        </a:lnTo>
                        <a:lnTo>
                          <a:pt x="1616" y="418"/>
                        </a:lnTo>
                        <a:lnTo>
                          <a:pt x="1604" y="402"/>
                        </a:lnTo>
                        <a:lnTo>
                          <a:pt x="1588" y="386"/>
                        </a:lnTo>
                        <a:lnTo>
                          <a:pt x="1580" y="382"/>
                        </a:lnTo>
                        <a:lnTo>
                          <a:pt x="1572" y="380"/>
                        </a:lnTo>
                        <a:lnTo>
                          <a:pt x="1562" y="376"/>
                        </a:lnTo>
                        <a:lnTo>
                          <a:pt x="1554" y="376"/>
                        </a:lnTo>
                        <a:lnTo>
                          <a:pt x="1550" y="376"/>
                        </a:lnTo>
                        <a:lnTo>
                          <a:pt x="1548" y="376"/>
                        </a:lnTo>
                        <a:lnTo>
                          <a:pt x="1544" y="382"/>
                        </a:lnTo>
                        <a:lnTo>
                          <a:pt x="1534" y="378"/>
                        </a:lnTo>
                        <a:lnTo>
                          <a:pt x="1530" y="370"/>
                        </a:lnTo>
                        <a:lnTo>
                          <a:pt x="1524" y="362"/>
                        </a:lnTo>
                        <a:lnTo>
                          <a:pt x="1516" y="354"/>
                        </a:lnTo>
                        <a:lnTo>
                          <a:pt x="1510" y="358"/>
                        </a:lnTo>
                        <a:lnTo>
                          <a:pt x="1502" y="362"/>
                        </a:lnTo>
                        <a:lnTo>
                          <a:pt x="1492" y="366"/>
                        </a:lnTo>
                        <a:lnTo>
                          <a:pt x="1492" y="354"/>
                        </a:lnTo>
                        <a:lnTo>
                          <a:pt x="1494" y="354"/>
                        </a:lnTo>
                        <a:lnTo>
                          <a:pt x="1496" y="350"/>
                        </a:lnTo>
                        <a:lnTo>
                          <a:pt x="1502" y="344"/>
                        </a:lnTo>
                        <a:lnTo>
                          <a:pt x="1504" y="340"/>
                        </a:lnTo>
                        <a:lnTo>
                          <a:pt x="1504" y="334"/>
                        </a:lnTo>
                        <a:lnTo>
                          <a:pt x="1504" y="324"/>
                        </a:lnTo>
                        <a:lnTo>
                          <a:pt x="1506" y="312"/>
                        </a:lnTo>
                        <a:lnTo>
                          <a:pt x="1506" y="308"/>
                        </a:lnTo>
                        <a:lnTo>
                          <a:pt x="1508" y="302"/>
                        </a:lnTo>
                        <a:lnTo>
                          <a:pt x="1516" y="296"/>
                        </a:lnTo>
                        <a:lnTo>
                          <a:pt x="1524" y="290"/>
                        </a:lnTo>
                        <a:lnTo>
                          <a:pt x="1534" y="286"/>
                        </a:lnTo>
                        <a:lnTo>
                          <a:pt x="1546" y="284"/>
                        </a:lnTo>
                        <a:lnTo>
                          <a:pt x="1570" y="286"/>
                        </a:lnTo>
                        <a:lnTo>
                          <a:pt x="1592" y="286"/>
                        </a:lnTo>
                        <a:lnTo>
                          <a:pt x="1610" y="288"/>
                        </a:lnTo>
                        <a:lnTo>
                          <a:pt x="1624" y="292"/>
                        </a:lnTo>
                        <a:lnTo>
                          <a:pt x="1636" y="296"/>
                        </a:lnTo>
                        <a:lnTo>
                          <a:pt x="1648" y="298"/>
                        </a:lnTo>
                        <a:lnTo>
                          <a:pt x="1656" y="296"/>
                        </a:lnTo>
                        <a:lnTo>
                          <a:pt x="1662" y="294"/>
                        </a:lnTo>
                        <a:lnTo>
                          <a:pt x="1668" y="290"/>
                        </a:lnTo>
                        <a:lnTo>
                          <a:pt x="1670" y="286"/>
                        </a:lnTo>
                        <a:lnTo>
                          <a:pt x="1666" y="284"/>
                        </a:lnTo>
                        <a:lnTo>
                          <a:pt x="1660" y="278"/>
                        </a:lnTo>
                        <a:lnTo>
                          <a:pt x="1656" y="272"/>
                        </a:lnTo>
                        <a:lnTo>
                          <a:pt x="1654" y="262"/>
                        </a:lnTo>
                        <a:lnTo>
                          <a:pt x="1654" y="254"/>
                        </a:lnTo>
                        <a:lnTo>
                          <a:pt x="1656" y="252"/>
                        </a:lnTo>
                        <a:lnTo>
                          <a:pt x="1658" y="248"/>
                        </a:lnTo>
                        <a:lnTo>
                          <a:pt x="1662" y="246"/>
                        </a:lnTo>
                        <a:lnTo>
                          <a:pt x="1668" y="246"/>
                        </a:lnTo>
                        <a:lnTo>
                          <a:pt x="1682" y="246"/>
                        </a:lnTo>
                        <a:lnTo>
                          <a:pt x="1694" y="250"/>
                        </a:lnTo>
                        <a:lnTo>
                          <a:pt x="1704" y="256"/>
                        </a:lnTo>
                        <a:lnTo>
                          <a:pt x="1714" y="262"/>
                        </a:lnTo>
                        <a:lnTo>
                          <a:pt x="1722" y="264"/>
                        </a:lnTo>
                        <a:lnTo>
                          <a:pt x="1722" y="256"/>
                        </a:lnTo>
                        <a:lnTo>
                          <a:pt x="1722" y="250"/>
                        </a:lnTo>
                        <a:lnTo>
                          <a:pt x="1724" y="244"/>
                        </a:lnTo>
                        <a:lnTo>
                          <a:pt x="1722" y="230"/>
                        </a:lnTo>
                        <a:lnTo>
                          <a:pt x="1738" y="230"/>
                        </a:lnTo>
                        <a:lnTo>
                          <a:pt x="1740" y="240"/>
                        </a:lnTo>
                        <a:lnTo>
                          <a:pt x="1744" y="246"/>
                        </a:lnTo>
                        <a:lnTo>
                          <a:pt x="1750" y="254"/>
                        </a:lnTo>
                        <a:lnTo>
                          <a:pt x="1754" y="260"/>
                        </a:lnTo>
                        <a:lnTo>
                          <a:pt x="1748" y="270"/>
                        </a:lnTo>
                        <a:lnTo>
                          <a:pt x="1740" y="284"/>
                        </a:lnTo>
                        <a:lnTo>
                          <a:pt x="1734" y="300"/>
                        </a:lnTo>
                        <a:lnTo>
                          <a:pt x="1732" y="314"/>
                        </a:lnTo>
                        <a:lnTo>
                          <a:pt x="1732" y="322"/>
                        </a:lnTo>
                        <a:lnTo>
                          <a:pt x="1736" y="330"/>
                        </a:lnTo>
                        <a:lnTo>
                          <a:pt x="1740" y="338"/>
                        </a:lnTo>
                        <a:lnTo>
                          <a:pt x="1746" y="346"/>
                        </a:lnTo>
                        <a:lnTo>
                          <a:pt x="1760" y="362"/>
                        </a:lnTo>
                        <a:lnTo>
                          <a:pt x="1776" y="378"/>
                        </a:lnTo>
                        <a:lnTo>
                          <a:pt x="1814" y="406"/>
                        </a:lnTo>
                        <a:lnTo>
                          <a:pt x="1830" y="420"/>
                        </a:lnTo>
                        <a:lnTo>
                          <a:pt x="1840" y="434"/>
                        </a:lnTo>
                        <a:lnTo>
                          <a:pt x="1846" y="424"/>
                        </a:lnTo>
                        <a:lnTo>
                          <a:pt x="1848" y="416"/>
                        </a:lnTo>
                        <a:lnTo>
                          <a:pt x="1846" y="410"/>
                        </a:lnTo>
                        <a:lnTo>
                          <a:pt x="1840" y="404"/>
                        </a:lnTo>
                        <a:lnTo>
                          <a:pt x="1838" y="400"/>
                        </a:lnTo>
                        <a:lnTo>
                          <a:pt x="1840" y="398"/>
                        </a:lnTo>
                        <a:lnTo>
                          <a:pt x="1844" y="394"/>
                        </a:lnTo>
                        <a:lnTo>
                          <a:pt x="1850" y="390"/>
                        </a:lnTo>
                        <a:lnTo>
                          <a:pt x="1842" y="384"/>
                        </a:lnTo>
                        <a:lnTo>
                          <a:pt x="1838" y="382"/>
                        </a:lnTo>
                        <a:lnTo>
                          <a:pt x="1838" y="376"/>
                        </a:lnTo>
                        <a:lnTo>
                          <a:pt x="1838" y="372"/>
                        </a:lnTo>
                        <a:lnTo>
                          <a:pt x="1840" y="368"/>
                        </a:lnTo>
                        <a:lnTo>
                          <a:pt x="1850" y="366"/>
                        </a:lnTo>
                        <a:lnTo>
                          <a:pt x="1850" y="364"/>
                        </a:lnTo>
                        <a:lnTo>
                          <a:pt x="1852" y="362"/>
                        </a:lnTo>
                        <a:lnTo>
                          <a:pt x="1852" y="358"/>
                        </a:lnTo>
                        <a:lnTo>
                          <a:pt x="1850" y="356"/>
                        </a:lnTo>
                        <a:lnTo>
                          <a:pt x="1846" y="354"/>
                        </a:lnTo>
                        <a:lnTo>
                          <a:pt x="1838" y="354"/>
                        </a:lnTo>
                        <a:lnTo>
                          <a:pt x="1828" y="354"/>
                        </a:lnTo>
                        <a:lnTo>
                          <a:pt x="1840" y="338"/>
                        </a:lnTo>
                        <a:lnTo>
                          <a:pt x="1828" y="328"/>
                        </a:lnTo>
                        <a:lnTo>
                          <a:pt x="1806" y="316"/>
                        </a:lnTo>
                        <a:lnTo>
                          <a:pt x="1798" y="308"/>
                        </a:lnTo>
                        <a:lnTo>
                          <a:pt x="1790" y="302"/>
                        </a:lnTo>
                        <a:lnTo>
                          <a:pt x="1784" y="296"/>
                        </a:lnTo>
                        <a:lnTo>
                          <a:pt x="1782" y="290"/>
                        </a:lnTo>
                        <a:lnTo>
                          <a:pt x="1784" y="282"/>
                        </a:lnTo>
                        <a:lnTo>
                          <a:pt x="1786" y="274"/>
                        </a:lnTo>
                        <a:lnTo>
                          <a:pt x="1792" y="270"/>
                        </a:lnTo>
                        <a:lnTo>
                          <a:pt x="1796" y="268"/>
                        </a:lnTo>
                        <a:lnTo>
                          <a:pt x="1828" y="268"/>
                        </a:lnTo>
                        <a:lnTo>
                          <a:pt x="1838" y="266"/>
                        </a:lnTo>
                        <a:lnTo>
                          <a:pt x="1850" y="262"/>
                        </a:lnTo>
                        <a:lnTo>
                          <a:pt x="1858" y="258"/>
                        </a:lnTo>
                        <a:lnTo>
                          <a:pt x="1868" y="252"/>
                        </a:lnTo>
                        <a:lnTo>
                          <a:pt x="1888" y="240"/>
                        </a:lnTo>
                        <a:lnTo>
                          <a:pt x="1898" y="234"/>
                        </a:lnTo>
                        <a:lnTo>
                          <a:pt x="1912" y="228"/>
                        </a:lnTo>
                        <a:lnTo>
                          <a:pt x="1906" y="218"/>
                        </a:lnTo>
                        <a:lnTo>
                          <a:pt x="1900" y="214"/>
                        </a:lnTo>
                        <a:lnTo>
                          <a:pt x="1892" y="210"/>
                        </a:lnTo>
                        <a:lnTo>
                          <a:pt x="1884" y="208"/>
                        </a:lnTo>
                        <a:lnTo>
                          <a:pt x="1864" y="206"/>
                        </a:lnTo>
                        <a:lnTo>
                          <a:pt x="1856" y="204"/>
                        </a:lnTo>
                        <a:lnTo>
                          <a:pt x="1846" y="198"/>
                        </a:lnTo>
                        <a:lnTo>
                          <a:pt x="1858" y="194"/>
                        </a:lnTo>
                        <a:lnTo>
                          <a:pt x="1868" y="190"/>
                        </a:lnTo>
                        <a:lnTo>
                          <a:pt x="1862" y="184"/>
                        </a:lnTo>
                        <a:lnTo>
                          <a:pt x="1858" y="178"/>
                        </a:lnTo>
                        <a:lnTo>
                          <a:pt x="1868" y="176"/>
                        </a:lnTo>
                        <a:lnTo>
                          <a:pt x="1882" y="180"/>
                        </a:lnTo>
                        <a:lnTo>
                          <a:pt x="1912" y="188"/>
                        </a:lnTo>
                        <a:lnTo>
                          <a:pt x="1940" y="194"/>
                        </a:lnTo>
                        <a:lnTo>
                          <a:pt x="1950" y="198"/>
                        </a:lnTo>
                        <a:lnTo>
                          <a:pt x="1962" y="198"/>
                        </a:lnTo>
                        <a:lnTo>
                          <a:pt x="1966" y="198"/>
                        </a:lnTo>
                        <a:lnTo>
                          <a:pt x="1968" y="196"/>
                        </a:lnTo>
                        <a:lnTo>
                          <a:pt x="1968" y="194"/>
                        </a:lnTo>
                        <a:lnTo>
                          <a:pt x="1968" y="190"/>
                        </a:lnTo>
                        <a:lnTo>
                          <a:pt x="1968" y="188"/>
                        </a:lnTo>
                        <a:lnTo>
                          <a:pt x="1962" y="182"/>
                        </a:lnTo>
                        <a:lnTo>
                          <a:pt x="1960" y="178"/>
                        </a:lnTo>
                        <a:lnTo>
                          <a:pt x="1956" y="174"/>
                        </a:lnTo>
                        <a:lnTo>
                          <a:pt x="1940" y="166"/>
                        </a:lnTo>
                        <a:lnTo>
                          <a:pt x="1924" y="164"/>
                        </a:lnTo>
                        <a:lnTo>
                          <a:pt x="1906" y="162"/>
                        </a:lnTo>
                        <a:lnTo>
                          <a:pt x="1896" y="162"/>
                        </a:lnTo>
                        <a:lnTo>
                          <a:pt x="1892" y="162"/>
                        </a:lnTo>
                        <a:lnTo>
                          <a:pt x="1888" y="164"/>
                        </a:lnTo>
                        <a:lnTo>
                          <a:pt x="1868" y="152"/>
                        </a:lnTo>
                        <a:lnTo>
                          <a:pt x="1844" y="142"/>
                        </a:lnTo>
                        <a:lnTo>
                          <a:pt x="1818" y="134"/>
                        </a:lnTo>
                        <a:lnTo>
                          <a:pt x="1788" y="126"/>
                        </a:lnTo>
                        <a:lnTo>
                          <a:pt x="1760" y="122"/>
                        </a:lnTo>
                        <a:lnTo>
                          <a:pt x="1730" y="118"/>
                        </a:lnTo>
                        <a:lnTo>
                          <a:pt x="1700" y="114"/>
                        </a:lnTo>
                        <a:lnTo>
                          <a:pt x="1674" y="114"/>
                        </a:lnTo>
                        <a:lnTo>
                          <a:pt x="1668" y="112"/>
                        </a:lnTo>
                        <a:lnTo>
                          <a:pt x="1656" y="110"/>
                        </a:lnTo>
                        <a:lnTo>
                          <a:pt x="1652" y="110"/>
                        </a:lnTo>
                        <a:lnTo>
                          <a:pt x="1650" y="114"/>
                        </a:lnTo>
                        <a:lnTo>
                          <a:pt x="1652" y="120"/>
                        </a:lnTo>
                        <a:lnTo>
                          <a:pt x="1660" y="130"/>
                        </a:lnTo>
                        <a:lnTo>
                          <a:pt x="1644" y="130"/>
                        </a:lnTo>
                        <a:lnTo>
                          <a:pt x="1636" y="124"/>
                        </a:lnTo>
                        <a:lnTo>
                          <a:pt x="1622" y="120"/>
                        </a:lnTo>
                        <a:lnTo>
                          <a:pt x="1610" y="118"/>
                        </a:lnTo>
                        <a:lnTo>
                          <a:pt x="1594" y="118"/>
                        </a:lnTo>
                        <a:lnTo>
                          <a:pt x="1562" y="120"/>
                        </a:lnTo>
                        <a:lnTo>
                          <a:pt x="1548" y="120"/>
                        </a:lnTo>
                        <a:lnTo>
                          <a:pt x="1534" y="118"/>
                        </a:lnTo>
                        <a:lnTo>
                          <a:pt x="1526" y="116"/>
                        </a:lnTo>
                        <a:lnTo>
                          <a:pt x="1520" y="112"/>
                        </a:lnTo>
                        <a:lnTo>
                          <a:pt x="1514" y="108"/>
                        </a:lnTo>
                        <a:lnTo>
                          <a:pt x="1508" y="102"/>
                        </a:lnTo>
                        <a:lnTo>
                          <a:pt x="1500" y="98"/>
                        </a:lnTo>
                        <a:lnTo>
                          <a:pt x="1480" y="96"/>
                        </a:lnTo>
                        <a:lnTo>
                          <a:pt x="1454" y="96"/>
                        </a:lnTo>
                        <a:lnTo>
                          <a:pt x="1418" y="100"/>
                        </a:lnTo>
                        <a:lnTo>
                          <a:pt x="1406" y="100"/>
                        </a:lnTo>
                        <a:lnTo>
                          <a:pt x="1394" y="96"/>
                        </a:lnTo>
                        <a:lnTo>
                          <a:pt x="1388" y="90"/>
                        </a:lnTo>
                        <a:lnTo>
                          <a:pt x="1378" y="84"/>
                        </a:lnTo>
                        <a:lnTo>
                          <a:pt x="1364" y="72"/>
                        </a:lnTo>
                        <a:lnTo>
                          <a:pt x="1354" y="68"/>
                        </a:lnTo>
                        <a:lnTo>
                          <a:pt x="1344" y="66"/>
                        </a:lnTo>
                        <a:lnTo>
                          <a:pt x="1340" y="68"/>
                        </a:lnTo>
                        <a:lnTo>
                          <a:pt x="1336" y="70"/>
                        </a:lnTo>
                        <a:lnTo>
                          <a:pt x="1334" y="78"/>
                        </a:lnTo>
                        <a:lnTo>
                          <a:pt x="1328" y="78"/>
                        </a:lnTo>
                        <a:lnTo>
                          <a:pt x="1312" y="80"/>
                        </a:lnTo>
                        <a:lnTo>
                          <a:pt x="1304" y="78"/>
                        </a:lnTo>
                        <a:lnTo>
                          <a:pt x="1292" y="76"/>
                        </a:lnTo>
                        <a:lnTo>
                          <a:pt x="1280" y="72"/>
                        </a:lnTo>
                        <a:lnTo>
                          <a:pt x="1266" y="66"/>
                        </a:lnTo>
                        <a:lnTo>
                          <a:pt x="1260" y="64"/>
                        </a:lnTo>
                        <a:lnTo>
                          <a:pt x="1256" y="64"/>
                        </a:lnTo>
                        <a:lnTo>
                          <a:pt x="1250" y="68"/>
                        </a:lnTo>
                        <a:lnTo>
                          <a:pt x="1246" y="74"/>
                        </a:lnTo>
                        <a:lnTo>
                          <a:pt x="1240" y="82"/>
                        </a:lnTo>
                        <a:lnTo>
                          <a:pt x="1236" y="88"/>
                        </a:lnTo>
                        <a:lnTo>
                          <a:pt x="1232" y="90"/>
                        </a:lnTo>
                        <a:lnTo>
                          <a:pt x="1224" y="94"/>
                        </a:lnTo>
                        <a:lnTo>
                          <a:pt x="1212" y="96"/>
                        </a:lnTo>
                        <a:lnTo>
                          <a:pt x="1190" y="98"/>
                        </a:lnTo>
                        <a:lnTo>
                          <a:pt x="1148" y="96"/>
                        </a:lnTo>
                        <a:lnTo>
                          <a:pt x="1136" y="94"/>
                        </a:lnTo>
                        <a:lnTo>
                          <a:pt x="1124" y="90"/>
                        </a:lnTo>
                        <a:lnTo>
                          <a:pt x="1114" y="84"/>
                        </a:lnTo>
                        <a:lnTo>
                          <a:pt x="1104" y="80"/>
                        </a:lnTo>
                        <a:lnTo>
                          <a:pt x="1094" y="72"/>
                        </a:lnTo>
                        <a:lnTo>
                          <a:pt x="1082" y="66"/>
                        </a:lnTo>
                        <a:lnTo>
                          <a:pt x="1066" y="62"/>
                        </a:lnTo>
                        <a:lnTo>
                          <a:pt x="1048" y="60"/>
                        </a:lnTo>
                        <a:lnTo>
                          <a:pt x="1038" y="58"/>
                        </a:lnTo>
                        <a:lnTo>
                          <a:pt x="1018" y="56"/>
                        </a:lnTo>
                        <a:lnTo>
                          <a:pt x="980" y="54"/>
                        </a:lnTo>
                        <a:lnTo>
                          <a:pt x="924" y="56"/>
                        </a:lnTo>
                        <a:lnTo>
                          <a:pt x="898" y="54"/>
                        </a:lnTo>
                        <a:lnTo>
                          <a:pt x="868" y="54"/>
                        </a:lnTo>
                        <a:lnTo>
                          <a:pt x="880" y="46"/>
                        </a:lnTo>
                        <a:lnTo>
                          <a:pt x="886" y="40"/>
                        </a:lnTo>
                        <a:lnTo>
                          <a:pt x="890" y="34"/>
                        </a:lnTo>
                        <a:lnTo>
                          <a:pt x="876" y="26"/>
                        </a:lnTo>
                        <a:lnTo>
                          <a:pt x="852" y="20"/>
                        </a:lnTo>
                        <a:lnTo>
                          <a:pt x="828" y="12"/>
                        </a:lnTo>
                        <a:lnTo>
                          <a:pt x="800" y="4"/>
                        </a:lnTo>
                        <a:lnTo>
                          <a:pt x="774" y="2"/>
                        </a:lnTo>
                        <a:lnTo>
                          <a:pt x="764" y="0"/>
                        </a:lnTo>
                        <a:lnTo>
                          <a:pt x="752" y="2"/>
                        </a:lnTo>
                        <a:lnTo>
                          <a:pt x="742" y="4"/>
                        </a:lnTo>
                        <a:lnTo>
                          <a:pt x="736" y="8"/>
                        </a:lnTo>
                        <a:lnTo>
                          <a:pt x="732" y="14"/>
                        </a:lnTo>
                        <a:lnTo>
                          <a:pt x="728" y="22"/>
                        </a:lnTo>
                        <a:lnTo>
                          <a:pt x="712" y="20"/>
                        </a:lnTo>
                        <a:lnTo>
                          <a:pt x="692" y="18"/>
                        </a:lnTo>
                        <a:lnTo>
                          <a:pt x="668" y="20"/>
                        </a:lnTo>
                        <a:lnTo>
                          <a:pt x="642" y="26"/>
                        </a:lnTo>
                        <a:lnTo>
                          <a:pt x="630" y="28"/>
                        </a:lnTo>
                        <a:lnTo>
                          <a:pt x="618" y="32"/>
                        </a:lnTo>
                        <a:lnTo>
                          <a:pt x="608" y="38"/>
                        </a:lnTo>
                        <a:lnTo>
                          <a:pt x="602" y="46"/>
                        </a:lnTo>
                        <a:lnTo>
                          <a:pt x="608" y="46"/>
                        </a:lnTo>
                        <a:lnTo>
                          <a:pt x="618" y="52"/>
                        </a:lnTo>
                        <a:lnTo>
                          <a:pt x="606" y="54"/>
                        </a:lnTo>
                        <a:lnTo>
                          <a:pt x="596" y="54"/>
                        </a:lnTo>
                        <a:lnTo>
                          <a:pt x="578" y="54"/>
                        </a:lnTo>
                        <a:lnTo>
                          <a:pt x="564" y="56"/>
                        </a:lnTo>
                        <a:lnTo>
                          <a:pt x="574" y="74"/>
                        </a:lnTo>
                        <a:lnTo>
                          <a:pt x="562" y="74"/>
                        </a:lnTo>
                        <a:lnTo>
                          <a:pt x="552" y="76"/>
                        </a:lnTo>
                        <a:lnTo>
                          <a:pt x="548" y="80"/>
                        </a:lnTo>
                        <a:lnTo>
                          <a:pt x="548" y="82"/>
                        </a:lnTo>
                        <a:lnTo>
                          <a:pt x="546" y="86"/>
                        </a:lnTo>
                        <a:lnTo>
                          <a:pt x="548" y="90"/>
                        </a:lnTo>
                        <a:lnTo>
                          <a:pt x="548" y="96"/>
                        </a:lnTo>
                        <a:lnTo>
                          <a:pt x="542" y="94"/>
                        </a:lnTo>
                        <a:lnTo>
                          <a:pt x="536" y="90"/>
                        </a:lnTo>
                        <a:lnTo>
                          <a:pt x="524" y="82"/>
                        </a:lnTo>
                        <a:lnTo>
                          <a:pt x="516" y="74"/>
                        </a:lnTo>
                        <a:lnTo>
                          <a:pt x="510" y="72"/>
                        </a:lnTo>
                        <a:lnTo>
                          <a:pt x="502" y="68"/>
                        </a:lnTo>
                        <a:lnTo>
                          <a:pt x="502" y="72"/>
                        </a:lnTo>
                        <a:lnTo>
                          <a:pt x="500" y="80"/>
                        </a:lnTo>
                        <a:lnTo>
                          <a:pt x="502" y="84"/>
                        </a:lnTo>
                        <a:lnTo>
                          <a:pt x="506" y="90"/>
                        </a:lnTo>
                        <a:lnTo>
                          <a:pt x="514" y="96"/>
                        </a:lnTo>
                        <a:lnTo>
                          <a:pt x="522" y="102"/>
                        </a:lnTo>
                        <a:lnTo>
                          <a:pt x="522" y="124"/>
                        </a:lnTo>
                        <a:lnTo>
                          <a:pt x="512" y="116"/>
                        </a:lnTo>
                        <a:lnTo>
                          <a:pt x="504" y="108"/>
                        </a:lnTo>
                        <a:lnTo>
                          <a:pt x="492" y="88"/>
                        </a:lnTo>
                        <a:lnTo>
                          <a:pt x="486" y="82"/>
                        </a:lnTo>
                        <a:lnTo>
                          <a:pt x="478" y="74"/>
                        </a:lnTo>
                        <a:lnTo>
                          <a:pt x="466" y="68"/>
                        </a:lnTo>
                        <a:lnTo>
                          <a:pt x="450" y="66"/>
                        </a:lnTo>
                        <a:lnTo>
                          <a:pt x="442" y="68"/>
                        </a:lnTo>
                        <a:lnTo>
                          <a:pt x="438" y="72"/>
                        </a:lnTo>
                        <a:lnTo>
                          <a:pt x="434" y="80"/>
                        </a:lnTo>
                        <a:lnTo>
                          <a:pt x="434" y="88"/>
                        </a:lnTo>
                        <a:lnTo>
                          <a:pt x="434" y="94"/>
                        </a:lnTo>
                        <a:lnTo>
                          <a:pt x="438" y="102"/>
                        </a:lnTo>
                        <a:lnTo>
                          <a:pt x="440" y="108"/>
                        </a:lnTo>
                        <a:lnTo>
                          <a:pt x="446" y="114"/>
                        </a:lnTo>
                        <a:lnTo>
                          <a:pt x="454" y="120"/>
                        </a:lnTo>
                        <a:lnTo>
                          <a:pt x="462" y="126"/>
                        </a:lnTo>
                        <a:lnTo>
                          <a:pt x="468" y="128"/>
                        </a:lnTo>
                        <a:lnTo>
                          <a:pt x="478" y="130"/>
                        </a:lnTo>
                        <a:lnTo>
                          <a:pt x="468" y="136"/>
                        </a:lnTo>
                        <a:lnTo>
                          <a:pt x="460" y="136"/>
                        </a:lnTo>
                        <a:lnTo>
                          <a:pt x="450" y="134"/>
                        </a:lnTo>
                        <a:lnTo>
                          <a:pt x="440" y="132"/>
                        </a:lnTo>
                        <a:lnTo>
                          <a:pt x="420" y="122"/>
                        </a:lnTo>
                        <a:lnTo>
                          <a:pt x="410" y="118"/>
                        </a:lnTo>
                        <a:lnTo>
                          <a:pt x="400" y="116"/>
                        </a:lnTo>
                        <a:lnTo>
                          <a:pt x="366" y="116"/>
                        </a:lnTo>
                        <a:lnTo>
                          <a:pt x="368" y="120"/>
                        </a:lnTo>
                        <a:lnTo>
                          <a:pt x="370" y="130"/>
                        </a:lnTo>
                        <a:lnTo>
                          <a:pt x="370" y="134"/>
                        </a:lnTo>
                        <a:lnTo>
                          <a:pt x="368" y="134"/>
                        </a:lnTo>
                        <a:lnTo>
                          <a:pt x="362" y="132"/>
                        </a:lnTo>
                        <a:lnTo>
                          <a:pt x="356" y="124"/>
                        </a:lnTo>
                        <a:lnTo>
                          <a:pt x="350" y="122"/>
                        </a:lnTo>
                        <a:lnTo>
                          <a:pt x="346" y="122"/>
                        </a:lnTo>
                        <a:lnTo>
                          <a:pt x="340" y="124"/>
                        </a:lnTo>
                        <a:lnTo>
                          <a:pt x="334" y="128"/>
                        </a:lnTo>
                        <a:lnTo>
                          <a:pt x="322" y="136"/>
                        </a:lnTo>
                        <a:lnTo>
                          <a:pt x="314" y="136"/>
                        </a:lnTo>
                        <a:lnTo>
                          <a:pt x="306" y="138"/>
                        </a:lnTo>
                        <a:lnTo>
                          <a:pt x="302" y="136"/>
                        </a:lnTo>
                        <a:lnTo>
                          <a:pt x="302" y="134"/>
                        </a:lnTo>
                        <a:lnTo>
                          <a:pt x="298" y="132"/>
                        </a:lnTo>
                        <a:lnTo>
                          <a:pt x="290" y="130"/>
                        </a:lnTo>
                        <a:lnTo>
                          <a:pt x="280" y="132"/>
                        </a:lnTo>
                        <a:lnTo>
                          <a:pt x="270" y="134"/>
                        </a:lnTo>
                        <a:lnTo>
                          <a:pt x="260" y="136"/>
                        </a:lnTo>
                        <a:lnTo>
                          <a:pt x="250" y="142"/>
                        </a:lnTo>
                        <a:lnTo>
                          <a:pt x="236" y="152"/>
                        </a:lnTo>
                        <a:lnTo>
                          <a:pt x="222" y="164"/>
                        </a:lnTo>
                        <a:lnTo>
                          <a:pt x="218" y="158"/>
                        </a:lnTo>
                        <a:lnTo>
                          <a:pt x="216" y="152"/>
                        </a:lnTo>
                        <a:lnTo>
                          <a:pt x="214" y="144"/>
                        </a:lnTo>
                        <a:lnTo>
                          <a:pt x="214" y="136"/>
                        </a:lnTo>
                        <a:lnTo>
                          <a:pt x="192" y="136"/>
                        </a:lnTo>
                        <a:lnTo>
                          <a:pt x="192" y="144"/>
                        </a:lnTo>
                        <a:lnTo>
                          <a:pt x="194" y="150"/>
                        </a:lnTo>
                        <a:lnTo>
                          <a:pt x="196" y="158"/>
                        </a:lnTo>
                        <a:lnTo>
                          <a:pt x="198" y="166"/>
                        </a:lnTo>
                        <a:lnTo>
                          <a:pt x="190" y="166"/>
                        </a:lnTo>
                        <a:lnTo>
                          <a:pt x="180" y="168"/>
                        </a:lnTo>
                        <a:lnTo>
                          <a:pt x="172" y="172"/>
                        </a:lnTo>
                        <a:lnTo>
                          <a:pt x="166" y="176"/>
                        </a:lnTo>
                        <a:lnTo>
                          <a:pt x="158" y="186"/>
                        </a:lnTo>
                        <a:lnTo>
                          <a:pt x="148" y="196"/>
                        </a:lnTo>
                        <a:lnTo>
                          <a:pt x="132" y="190"/>
                        </a:lnTo>
                        <a:lnTo>
                          <a:pt x="118" y="190"/>
                        </a:lnTo>
                        <a:lnTo>
                          <a:pt x="126" y="198"/>
                        </a:lnTo>
                        <a:lnTo>
                          <a:pt x="130" y="206"/>
                        </a:lnTo>
                        <a:lnTo>
                          <a:pt x="132" y="210"/>
                        </a:lnTo>
                        <a:lnTo>
                          <a:pt x="118" y="210"/>
                        </a:lnTo>
                        <a:lnTo>
                          <a:pt x="110" y="208"/>
                        </a:lnTo>
                        <a:lnTo>
                          <a:pt x="102" y="202"/>
                        </a:lnTo>
                        <a:lnTo>
                          <a:pt x="94" y="196"/>
                        </a:lnTo>
                        <a:lnTo>
                          <a:pt x="84" y="180"/>
                        </a:lnTo>
                        <a:lnTo>
                          <a:pt x="76" y="166"/>
                        </a:lnTo>
                        <a:lnTo>
                          <a:pt x="84" y="166"/>
                        </a:lnTo>
                        <a:lnTo>
                          <a:pt x="96" y="170"/>
                        </a:lnTo>
                        <a:lnTo>
                          <a:pt x="110" y="172"/>
                        </a:lnTo>
                        <a:lnTo>
                          <a:pt x="124" y="174"/>
                        </a:lnTo>
                        <a:lnTo>
                          <a:pt x="134" y="172"/>
                        </a:lnTo>
                        <a:lnTo>
                          <a:pt x="142" y="170"/>
                        </a:lnTo>
                        <a:lnTo>
                          <a:pt x="158" y="164"/>
                        </a:lnTo>
                        <a:lnTo>
                          <a:pt x="156" y="158"/>
                        </a:lnTo>
                        <a:lnTo>
                          <a:pt x="150" y="152"/>
                        </a:lnTo>
                        <a:lnTo>
                          <a:pt x="144" y="146"/>
                        </a:lnTo>
                        <a:lnTo>
                          <a:pt x="138" y="142"/>
                        </a:lnTo>
                        <a:lnTo>
                          <a:pt x="120" y="136"/>
                        </a:lnTo>
                        <a:lnTo>
                          <a:pt x="100" y="132"/>
                        </a:lnTo>
                        <a:lnTo>
                          <a:pt x="56" y="124"/>
                        </a:lnTo>
                        <a:lnTo>
                          <a:pt x="36" y="118"/>
                        </a:lnTo>
                        <a:lnTo>
                          <a:pt x="28" y="114"/>
                        </a:lnTo>
                        <a:lnTo>
                          <a:pt x="24" y="110"/>
                        </a:lnTo>
                        <a:lnTo>
                          <a:pt x="24" y="122"/>
                        </a:lnTo>
                        <a:lnTo>
                          <a:pt x="8" y="126"/>
                        </a:lnTo>
                        <a:lnTo>
                          <a:pt x="2" y="130"/>
                        </a:lnTo>
                        <a:lnTo>
                          <a:pt x="0" y="134"/>
                        </a:lnTo>
                        <a:lnTo>
                          <a:pt x="0" y="136"/>
                        </a:lnTo>
                        <a:lnTo>
                          <a:pt x="0" y="140"/>
                        </a:lnTo>
                        <a:lnTo>
                          <a:pt x="2" y="142"/>
                        </a:lnTo>
                        <a:lnTo>
                          <a:pt x="10" y="144"/>
                        </a:lnTo>
                        <a:lnTo>
                          <a:pt x="18" y="146"/>
                        </a:lnTo>
                        <a:lnTo>
                          <a:pt x="20" y="148"/>
                        </a:lnTo>
                        <a:lnTo>
                          <a:pt x="20" y="150"/>
                        </a:lnTo>
                        <a:lnTo>
                          <a:pt x="20" y="154"/>
                        </a:lnTo>
                        <a:lnTo>
                          <a:pt x="18" y="158"/>
                        </a:lnTo>
                        <a:lnTo>
                          <a:pt x="14" y="160"/>
                        </a:lnTo>
                        <a:lnTo>
                          <a:pt x="14" y="164"/>
                        </a:lnTo>
                        <a:lnTo>
                          <a:pt x="16" y="166"/>
                        </a:lnTo>
                        <a:lnTo>
                          <a:pt x="18" y="164"/>
                        </a:lnTo>
                        <a:lnTo>
                          <a:pt x="24" y="164"/>
                        </a:lnTo>
                        <a:lnTo>
                          <a:pt x="24" y="174"/>
                        </a:lnTo>
                        <a:lnTo>
                          <a:pt x="28" y="186"/>
                        </a:lnTo>
                        <a:lnTo>
                          <a:pt x="30" y="192"/>
                        </a:lnTo>
                        <a:lnTo>
                          <a:pt x="32" y="196"/>
                        </a:lnTo>
                        <a:lnTo>
                          <a:pt x="36" y="198"/>
                        </a:lnTo>
                        <a:lnTo>
                          <a:pt x="36" y="202"/>
                        </a:lnTo>
                        <a:lnTo>
                          <a:pt x="38" y="208"/>
                        </a:lnTo>
                        <a:lnTo>
                          <a:pt x="40" y="212"/>
                        </a:lnTo>
                        <a:lnTo>
                          <a:pt x="40" y="218"/>
                        </a:lnTo>
                        <a:lnTo>
                          <a:pt x="50" y="222"/>
                        </a:lnTo>
                        <a:lnTo>
                          <a:pt x="56" y="228"/>
                        </a:lnTo>
                        <a:lnTo>
                          <a:pt x="56" y="240"/>
                        </a:lnTo>
                        <a:lnTo>
                          <a:pt x="46" y="242"/>
                        </a:lnTo>
                        <a:lnTo>
                          <a:pt x="38" y="246"/>
                        </a:lnTo>
                        <a:lnTo>
                          <a:pt x="28" y="260"/>
                        </a:lnTo>
                        <a:lnTo>
                          <a:pt x="32" y="266"/>
                        </a:lnTo>
                        <a:lnTo>
                          <a:pt x="36" y="268"/>
                        </a:lnTo>
                        <a:lnTo>
                          <a:pt x="40" y="270"/>
                        </a:lnTo>
                        <a:lnTo>
                          <a:pt x="34" y="276"/>
                        </a:lnTo>
                        <a:lnTo>
                          <a:pt x="26" y="282"/>
                        </a:lnTo>
                        <a:lnTo>
                          <a:pt x="20" y="284"/>
                        </a:lnTo>
                        <a:lnTo>
                          <a:pt x="20" y="294"/>
                        </a:lnTo>
                        <a:lnTo>
                          <a:pt x="18" y="296"/>
                        </a:lnTo>
                        <a:lnTo>
                          <a:pt x="14" y="296"/>
                        </a:lnTo>
                        <a:lnTo>
                          <a:pt x="16" y="300"/>
                        </a:lnTo>
                        <a:lnTo>
                          <a:pt x="24" y="314"/>
                        </a:lnTo>
                        <a:lnTo>
                          <a:pt x="26" y="320"/>
                        </a:lnTo>
                        <a:lnTo>
                          <a:pt x="28" y="330"/>
                        </a:lnTo>
                        <a:lnTo>
                          <a:pt x="30" y="338"/>
                        </a:lnTo>
                        <a:lnTo>
                          <a:pt x="30" y="340"/>
                        </a:lnTo>
                        <a:lnTo>
                          <a:pt x="32" y="340"/>
                        </a:lnTo>
                        <a:lnTo>
                          <a:pt x="34" y="340"/>
                        </a:lnTo>
                        <a:lnTo>
                          <a:pt x="42" y="338"/>
                        </a:lnTo>
                        <a:lnTo>
                          <a:pt x="50" y="334"/>
                        </a:lnTo>
                        <a:lnTo>
                          <a:pt x="58" y="338"/>
                        </a:lnTo>
                        <a:lnTo>
                          <a:pt x="68" y="338"/>
                        </a:lnTo>
                        <a:lnTo>
                          <a:pt x="80" y="338"/>
                        </a:lnTo>
                        <a:lnTo>
                          <a:pt x="88" y="350"/>
                        </a:lnTo>
                        <a:lnTo>
                          <a:pt x="88" y="358"/>
                        </a:lnTo>
                        <a:lnTo>
                          <a:pt x="94" y="362"/>
                        </a:lnTo>
                        <a:lnTo>
                          <a:pt x="100" y="372"/>
                        </a:lnTo>
                        <a:lnTo>
                          <a:pt x="104" y="376"/>
                        </a:lnTo>
                        <a:lnTo>
                          <a:pt x="108" y="376"/>
                        </a:lnTo>
                        <a:lnTo>
                          <a:pt x="112" y="378"/>
                        </a:lnTo>
                        <a:lnTo>
                          <a:pt x="112" y="376"/>
                        </a:lnTo>
                        <a:lnTo>
                          <a:pt x="114" y="384"/>
                        </a:lnTo>
                        <a:lnTo>
                          <a:pt x="110" y="386"/>
                        </a:lnTo>
                        <a:lnTo>
                          <a:pt x="96" y="390"/>
                        </a:lnTo>
                        <a:lnTo>
                          <a:pt x="104" y="406"/>
                        </a:lnTo>
                        <a:lnTo>
                          <a:pt x="112" y="406"/>
                        </a:lnTo>
                        <a:lnTo>
                          <a:pt x="132" y="400"/>
                        </a:lnTo>
                        <a:lnTo>
                          <a:pt x="142" y="408"/>
                        </a:lnTo>
                        <a:lnTo>
                          <a:pt x="142" y="414"/>
                        </a:lnTo>
                        <a:lnTo>
                          <a:pt x="144" y="422"/>
                        </a:lnTo>
                        <a:lnTo>
                          <a:pt x="160" y="424"/>
                        </a:lnTo>
                        <a:lnTo>
                          <a:pt x="164" y="436"/>
                        </a:lnTo>
                        <a:lnTo>
                          <a:pt x="174" y="436"/>
                        </a:lnTo>
                        <a:lnTo>
                          <a:pt x="178" y="440"/>
                        </a:lnTo>
                        <a:lnTo>
                          <a:pt x="192" y="436"/>
                        </a:lnTo>
                        <a:lnTo>
                          <a:pt x="198" y="444"/>
                        </a:lnTo>
                        <a:lnTo>
                          <a:pt x="210" y="448"/>
                        </a:lnTo>
                        <a:lnTo>
                          <a:pt x="214" y="448"/>
                        </a:lnTo>
                        <a:lnTo>
                          <a:pt x="222" y="450"/>
                        </a:lnTo>
                        <a:lnTo>
                          <a:pt x="228" y="452"/>
                        </a:lnTo>
                        <a:lnTo>
                          <a:pt x="234" y="454"/>
                        </a:lnTo>
                        <a:lnTo>
                          <a:pt x="236" y="456"/>
                        </a:lnTo>
                        <a:lnTo>
                          <a:pt x="236" y="458"/>
                        </a:lnTo>
                        <a:lnTo>
                          <a:pt x="234" y="460"/>
                        </a:lnTo>
                        <a:lnTo>
                          <a:pt x="230" y="464"/>
                        </a:lnTo>
                        <a:lnTo>
                          <a:pt x="234" y="472"/>
                        </a:lnTo>
                        <a:lnTo>
                          <a:pt x="236" y="480"/>
                        </a:lnTo>
                        <a:lnTo>
                          <a:pt x="236" y="484"/>
                        </a:lnTo>
                        <a:lnTo>
                          <a:pt x="220" y="484"/>
                        </a:lnTo>
                        <a:lnTo>
                          <a:pt x="212" y="492"/>
                        </a:lnTo>
                        <a:lnTo>
                          <a:pt x="212" y="500"/>
                        </a:lnTo>
                        <a:lnTo>
                          <a:pt x="216" y="500"/>
                        </a:lnTo>
                        <a:lnTo>
                          <a:pt x="224" y="500"/>
                        </a:lnTo>
                        <a:lnTo>
                          <a:pt x="206" y="510"/>
                        </a:lnTo>
                        <a:lnTo>
                          <a:pt x="214" y="518"/>
                        </a:lnTo>
                        <a:lnTo>
                          <a:pt x="206" y="520"/>
                        </a:lnTo>
                        <a:lnTo>
                          <a:pt x="206" y="532"/>
                        </a:lnTo>
                        <a:lnTo>
                          <a:pt x="192" y="534"/>
                        </a:lnTo>
                        <a:lnTo>
                          <a:pt x="198" y="536"/>
                        </a:lnTo>
                        <a:lnTo>
                          <a:pt x="202" y="540"/>
                        </a:lnTo>
                        <a:lnTo>
                          <a:pt x="208" y="544"/>
                        </a:lnTo>
                        <a:lnTo>
                          <a:pt x="216" y="548"/>
                        </a:lnTo>
                        <a:lnTo>
                          <a:pt x="242" y="562"/>
                        </a:lnTo>
                        <a:lnTo>
                          <a:pt x="250" y="564"/>
                        </a:lnTo>
                        <a:lnTo>
                          <a:pt x="260" y="564"/>
                        </a:lnTo>
                        <a:lnTo>
                          <a:pt x="272" y="568"/>
                        </a:lnTo>
                        <a:lnTo>
                          <a:pt x="284" y="570"/>
                        </a:lnTo>
                        <a:lnTo>
                          <a:pt x="294" y="572"/>
                        </a:lnTo>
                        <a:lnTo>
                          <a:pt x="304" y="578"/>
                        </a:lnTo>
                        <a:lnTo>
                          <a:pt x="318" y="578"/>
                        </a:lnTo>
                        <a:lnTo>
                          <a:pt x="334" y="584"/>
                        </a:lnTo>
                        <a:lnTo>
                          <a:pt x="340" y="592"/>
                        </a:lnTo>
                        <a:lnTo>
                          <a:pt x="350" y="594"/>
                        </a:lnTo>
                        <a:lnTo>
                          <a:pt x="354" y="598"/>
                        </a:lnTo>
                        <a:lnTo>
                          <a:pt x="356" y="600"/>
                        </a:lnTo>
                        <a:lnTo>
                          <a:pt x="358" y="602"/>
                        </a:lnTo>
                        <a:lnTo>
                          <a:pt x="362" y="604"/>
                        </a:lnTo>
                        <a:lnTo>
                          <a:pt x="364" y="606"/>
                        </a:lnTo>
                        <a:lnTo>
                          <a:pt x="370" y="606"/>
                        </a:lnTo>
                        <a:lnTo>
                          <a:pt x="376" y="600"/>
                        </a:lnTo>
                        <a:lnTo>
                          <a:pt x="380" y="596"/>
                        </a:lnTo>
                        <a:lnTo>
                          <a:pt x="372" y="582"/>
                        </a:lnTo>
                        <a:lnTo>
                          <a:pt x="362" y="568"/>
                        </a:lnTo>
                        <a:lnTo>
                          <a:pt x="352" y="558"/>
                        </a:lnTo>
                        <a:lnTo>
                          <a:pt x="350" y="556"/>
                        </a:lnTo>
                        <a:lnTo>
                          <a:pt x="342" y="544"/>
                        </a:lnTo>
                        <a:lnTo>
                          <a:pt x="344" y="542"/>
                        </a:lnTo>
                        <a:lnTo>
                          <a:pt x="348" y="530"/>
                        </a:lnTo>
                        <a:lnTo>
                          <a:pt x="350" y="526"/>
                        </a:lnTo>
                        <a:lnTo>
                          <a:pt x="354" y="526"/>
                        </a:lnTo>
                        <a:lnTo>
                          <a:pt x="358" y="524"/>
                        </a:lnTo>
                        <a:lnTo>
                          <a:pt x="366" y="518"/>
                        </a:lnTo>
                        <a:lnTo>
                          <a:pt x="374" y="512"/>
                        </a:lnTo>
                        <a:lnTo>
                          <a:pt x="370" y="506"/>
                        </a:lnTo>
                        <a:lnTo>
                          <a:pt x="366" y="498"/>
                        </a:lnTo>
                        <a:lnTo>
                          <a:pt x="358" y="486"/>
                        </a:lnTo>
                        <a:lnTo>
                          <a:pt x="342" y="486"/>
                        </a:lnTo>
                        <a:lnTo>
                          <a:pt x="342" y="476"/>
                        </a:lnTo>
                        <a:lnTo>
                          <a:pt x="336" y="478"/>
                        </a:lnTo>
                        <a:lnTo>
                          <a:pt x="332" y="478"/>
                        </a:lnTo>
                        <a:lnTo>
                          <a:pt x="332" y="476"/>
                        </a:lnTo>
                        <a:lnTo>
                          <a:pt x="332" y="474"/>
                        </a:lnTo>
                        <a:lnTo>
                          <a:pt x="332" y="464"/>
                        </a:lnTo>
                        <a:lnTo>
                          <a:pt x="332" y="462"/>
                        </a:lnTo>
                        <a:lnTo>
                          <a:pt x="332" y="446"/>
                        </a:lnTo>
                        <a:lnTo>
                          <a:pt x="342" y="436"/>
                        </a:lnTo>
                        <a:lnTo>
                          <a:pt x="350" y="448"/>
                        </a:lnTo>
                        <a:lnTo>
                          <a:pt x="358" y="444"/>
                        </a:lnTo>
                        <a:lnTo>
                          <a:pt x="356" y="432"/>
                        </a:lnTo>
                        <a:lnTo>
                          <a:pt x="380" y="412"/>
                        </a:lnTo>
                        <a:lnTo>
                          <a:pt x="402" y="416"/>
                        </a:lnTo>
                        <a:lnTo>
                          <a:pt x="418" y="422"/>
                        </a:lnTo>
                        <a:lnTo>
                          <a:pt x="434" y="434"/>
                        </a:lnTo>
                        <a:lnTo>
                          <a:pt x="442" y="432"/>
                        </a:lnTo>
                        <a:lnTo>
                          <a:pt x="454" y="436"/>
                        </a:lnTo>
                        <a:lnTo>
                          <a:pt x="460" y="428"/>
                        </a:lnTo>
                        <a:lnTo>
                          <a:pt x="492" y="428"/>
                        </a:lnTo>
                        <a:lnTo>
                          <a:pt x="502" y="436"/>
                        </a:lnTo>
                        <a:lnTo>
                          <a:pt x="534" y="434"/>
                        </a:lnTo>
                        <a:lnTo>
                          <a:pt x="536" y="420"/>
                        </a:lnTo>
                        <a:lnTo>
                          <a:pt x="512" y="412"/>
                        </a:lnTo>
                        <a:lnTo>
                          <a:pt x="516" y="406"/>
                        </a:lnTo>
                        <a:lnTo>
                          <a:pt x="518" y="394"/>
                        </a:lnTo>
                        <a:lnTo>
                          <a:pt x="532" y="392"/>
                        </a:lnTo>
                        <a:lnTo>
                          <a:pt x="520" y="386"/>
                        </a:lnTo>
                        <a:lnTo>
                          <a:pt x="514" y="376"/>
                        </a:lnTo>
                        <a:lnTo>
                          <a:pt x="534" y="376"/>
                        </a:lnTo>
                        <a:lnTo>
                          <a:pt x="602" y="360"/>
                        </a:lnTo>
                        <a:lnTo>
                          <a:pt x="612" y="350"/>
                        </a:lnTo>
                        <a:lnTo>
                          <a:pt x="640" y="354"/>
                        </a:lnTo>
                        <a:lnTo>
                          <a:pt x="652" y="372"/>
                        </a:lnTo>
                        <a:lnTo>
                          <a:pt x="684" y="376"/>
                        </a:lnTo>
                        <a:lnTo>
                          <a:pt x="684" y="382"/>
                        </a:lnTo>
                        <a:lnTo>
                          <a:pt x="702" y="382"/>
                        </a:lnTo>
                        <a:lnTo>
                          <a:pt x="720" y="368"/>
                        </a:lnTo>
                        <a:lnTo>
                          <a:pt x="728" y="368"/>
                        </a:lnTo>
                        <a:lnTo>
                          <a:pt x="728" y="378"/>
                        </a:lnTo>
                        <a:lnTo>
                          <a:pt x="744" y="384"/>
                        </a:lnTo>
                        <a:lnTo>
                          <a:pt x="796" y="432"/>
                        </a:lnTo>
                        <a:lnTo>
                          <a:pt x="804" y="434"/>
                        </a:lnTo>
                        <a:lnTo>
                          <a:pt x="804" y="424"/>
                        </a:lnTo>
                        <a:lnTo>
                          <a:pt x="816" y="426"/>
                        </a:lnTo>
                        <a:lnTo>
                          <a:pt x="818" y="434"/>
                        </a:lnTo>
                        <a:lnTo>
                          <a:pt x="836" y="436"/>
                        </a:lnTo>
                        <a:lnTo>
                          <a:pt x="842" y="428"/>
                        </a:lnTo>
                        <a:lnTo>
                          <a:pt x="866" y="446"/>
                        </a:lnTo>
                        <a:lnTo>
                          <a:pt x="884" y="454"/>
                        </a:lnTo>
                        <a:lnTo>
                          <a:pt x="902" y="4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7" name="îṧlíde">
                    <a:extLst>
                      <a:ext uri="{FF2B5EF4-FFF2-40B4-BE49-F238E27FC236}">
                        <a16:creationId xmlns="" xmlns:a16="http://schemas.microsoft.com/office/drawing/2014/main" id="{B132C23E-49A1-4411-B0C2-E6D939F310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105190" y="2613726"/>
                    <a:ext cx="196942" cy="116288"/>
                  </a:xfrm>
                  <a:custGeom>
                    <a:avLst/>
                    <a:gdLst>
                      <a:gd name="T0" fmla="*/ 0 w 112"/>
                      <a:gd name="T1" fmla="*/ 2147483647 h 68"/>
                      <a:gd name="T2" fmla="*/ 2147483647 w 112"/>
                      <a:gd name="T3" fmla="*/ 2147483647 h 68"/>
                      <a:gd name="T4" fmla="*/ 2147483647 w 112"/>
                      <a:gd name="T5" fmla="*/ 2147483647 h 68"/>
                      <a:gd name="T6" fmla="*/ 2147483647 w 112"/>
                      <a:gd name="T7" fmla="*/ 2147483647 h 68"/>
                      <a:gd name="T8" fmla="*/ 2147483647 w 112"/>
                      <a:gd name="T9" fmla="*/ 2147483647 h 68"/>
                      <a:gd name="T10" fmla="*/ 2147483647 w 112"/>
                      <a:gd name="T11" fmla="*/ 2147483647 h 68"/>
                      <a:gd name="T12" fmla="*/ 2147483647 w 112"/>
                      <a:gd name="T13" fmla="*/ 0 h 68"/>
                      <a:gd name="T14" fmla="*/ 2147483647 w 112"/>
                      <a:gd name="T15" fmla="*/ 2147483647 h 68"/>
                      <a:gd name="T16" fmla="*/ 2147483647 w 112"/>
                      <a:gd name="T17" fmla="*/ 2147483647 h 68"/>
                      <a:gd name="T18" fmla="*/ 2147483647 w 112"/>
                      <a:gd name="T19" fmla="*/ 2147483647 h 68"/>
                      <a:gd name="T20" fmla="*/ 2147483647 w 112"/>
                      <a:gd name="T21" fmla="*/ 2147483647 h 68"/>
                      <a:gd name="T22" fmla="*/ 2147483647 w 112"/>
                      <a:gd name="T23" fmla="*/ 2147483647 h 68"/>
                      <a:gd name="T24" fmla="*/ 2147483647 w 112"/>
                      <a:gd name="T25" fmla="*/ 2147483647 h 68"/>
                      <a:gd name="T26" fmla="*/ 2147483647 w 112"/>
                      <a:gd name="T27" fmla="*/ 2147483647 h 68"/>
                      <a:gd name="T28" fmla="*/ 2147483647 w 112"/>
                      <a:gd name="T29" fmla="*/ 2147483647 h 68"/>
                      <a:gd name="T30" fmla="*/ 2147483647 w 112"/>
                      <a:gd name="T31" fmla="*/ 2147483647 h 68"/>
                      <a:gd name="T32" fmla="*/ 2147483647 w 112"/>
                      <a:gd name="T33" fmla="*/ 2147483647 h 68"/>
                      <a:gd name="T34" fmla="*/ 2147483647 w 112"/>
                      <a:gd name="T35" fmla="*/ 2147483647 h 68"/>
                      <a:gd name="T36" fmla="*/ 2147483647 w 112"/>
                      <a:gd name="T37" fmla="*/ 2147483647 h 68"/>
                      <a:gd name="T38" fmla="*/ 2147483647 w 112"/>
                      <a:gd name="T39" fmla="*/ 2147483647 h 68"/>
                      <a:gd name="T40" fmla="*/ 2147483647 w 112"/>
                      <a:gd name="T41" fmla="*/ 2147483647 h 68"/>
                      <a:gd name="T42" fmla="*/ 2147483647 w 112"/>
                      <a:gd name="T43" fmla="*/ 2147483647 h 68"/>
                      <a:gd name="T44" fmla="*/ 2147483647 w 112"/>
                      <a:gd name="T45" fmla="*/ 2147483647 h 68"/>
                      <a:gd name="T46" fmla="*/ 2147483647 w 112"/>
                      <a:gd name="T47" fmla="*/ 2147483647 h 68"/>
                      <a:gd name="T48" fmla="*/ 2147483647 w 112"/>
                      <a:gd name="T49" fmla="*/ 2147483647 h 68"/>
                      <a:gd name="T50" fmla="*/ 2147483647 w 112"/>
                      <a:gd name="T51" fmla="*/ 2147483647 h 68"/>
                      <a:gd name="T52" fmla="*/ 2147483647 w 112"/>
                      <a:gd name="T53" fmla="*/ 2147483647 h 68"/>
                      <a:gd name="T54" fmla="*/ 2147483647 w 112"/>
                      <a:gd name="T55" fmla="*/ 2147483647 h 68"/>
                      <a:gd name="T56" fmla="*/ 2147483647 w 112"/>
                      <a:gd name="T57" fmla="*/ 2147483647 h 68"/>
                      <a:gd name="T58" fmla="*/ 2147483647 w 112"/>
                      <a:gd name="T59" fmla="*/ 2147483647 h 68"/>
                      <a:gd name="T60" fmla="*/ 2147483647 w 112"/>
                      <a:gd name="T61" fmla="*/ 2147483647 h 68"/>
                      <a:gd name="T62" fmla="*/ 2147483647 w 112"/>
                      <a:gd name="T63" fmla="*/ 2147483647 h 68"/>
                      <a:gd name="T64" fmla="*/ 2147483647 w 112"/>
                      <a:gd name="T65" fmla="*/ 2147483647 h 68"/>
                      <a:gd name="T66" fmla="*/ 2147483647 w 112"/>
                      <a:gd name="T67" fmla="*/ 2147483647 h 68"/>
                      <a:gd name="T68" fmla="*/ 2147483647 w 112"/>
                      <a:gd name="T69" fmla="*/ 2147483647 h 68"/>
                      <a:gd name="T70" fmla="*/ 2147483647 w 112"/>
                      <a:gd name="T71" fmla="*/ 2147483647 h 68"/>
                      <a:gd name="T72" fmla="*/ 2147483647 w 112"/>
                      <a:gd name="T73" fmla="*/ 2147483647 h 68"/>
                      <a:gd name="T74" fmla="*/ 2147483647 w 112"/>
                      <a:gd name="T75" fmla="*/ 2147483647 h 68"/>
                      <a:gd name="T76" fmla="*/ 2147483647 w 112"/>
                      <a:gd name="T77" fmla="*/ 2147483647 h 68"/>
                      <a:gd name="T78" fmla="*/ 2147483647 w 112"/>
                      <a:gd name="T79" fmla="*/ 2147483647 h 68"/>
                      <a:gd name="T80" fmla="*/ 2147483647 w 112"/>
                      <a:gd name="T81" fmla="*/ 2147483647 h 68"/>
                      <a:gd name="T82" fmla="*/ 2147483647 w 112"/>
                      <a:gd name="T83" fmla="*/ 2147483647 h 68"/>
                      <a:gd name="T84" fmla="*/ 2147483647 w 112"/>
                      <a:gd name="T85" fmla="*/ 2147483647 h 68"/>
                      <a:gd name="T86" fmla="*/ 2147483647 w 112"/>
                      <a:gd name="T87" fmla="*/ 2147483647 h 68"/>
                      <a:gd name="T88" fmla="*/ 2147483647 w 112"/>
                      <a:gd name="T89" fmla="*/ 2147483647 h 68"/>
                      <a:gd name="T90" fmla="*/ 2147483647 w 112"/>
                      <a:gd name="T91" fmla="*/ 2147483647 h 68"/>
                      <a:gd name="T92" fmla="*/ 0 w 112"/>
                      <a:gd name="T93" fmla="*/ 2147483647 h 68"/>
                      <a:gd name="T94" fmla="*/ 0 w 112"/>
                      <a:gd name="T95" fmla="*/ 2147483647 h 6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12"/>
                      <a:gd name="T145" fmla="*/ 0 h 68"/>
                      <a:gd name="T146" fmla="*/ 112 w 112"/>
                      <a:gd name="T147" fmla="*/ 68 h 6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12" h="68">
                        <a:moveTo>
                          <a:pt x="0" y="26"/>
                        </a:moveTo>
                        <a:lnTo>
                          <a:pt x="14" y="26"/>
                        </a:lnTo>
                        <a:lnTo>
                          <a:pt x="16" y="16"/>
                        </a:lnTo>
                        <a:lnTo>
                          <a:pt x="22" y="14"/>
                        </a:lnTo>
                        <a:lnTo>
                          <a:pt x="22" y="4"/>
                        </a:lnTo>
                        <a:lnTo>
                          <a:pt x="32" y="6"/>
                        </a:lnTo>
                        <a:lnTo>
                          <a:pt x="36" y="0"/>
                        </a:lnTo>
                        <a:lnTo>
                          <a:pt x="44" y="6"/>
                        </a:lnTo>
                        <a:lnTo>
                          <a:pt x="44" y="10"/>
                        </a:lnTo>
                        <a:lnTo>
                          <a:pt x="36" y="14"/>
                        </a:lnTo>
                        <a:lnTo>
                          <a:pt x="32" y="16"/>
                        </a:lnTo>
                        <a:lnTo>
                          <a:pt x="40" y="16"/>
                        </a:lnTo>
                        <a:lnTo>
                          <a:pt x="46" y="18"/>
                        </a:lnTo>
                        <a:lnTo>
                          <a:pt x="44" y="28"/>
                        </a:lnTo>
                        <a:lnTo>
                          <a:pt x="58" y="28"/>
                        </a:lnTo>
                        <a:lnTo>
                          <a:pt x="64" y="30"/>
                        </a:lnTo>
                        <a:lnTo>
                          <a:pt x="78" y="30"/>
                        </a:lnTo>
                        <a:lnTo>
                          <a:pt x="84" y="26"/>
                        </a:lnTo>
                        <a:lnTo>
                          <a:pt x="84" y="30"/>
                        </a:lnTo>
                        <a:lnTo>
                          <a:pt x="88" y="32"/>
                        </a:lnTo>
                        <a:lnTo>
                          <a:pt x="98" y="38"/>
                        </a:lnTo>
                        <a:lnTo>
                          <a:pt x="102" y="44"/>
                        </a:lnTo>
                        <a:lnTo>
                          <a:pt x="108" y="48"/>
                        </a:lnTo>
                        <a:lnTo>
                          <a:pt x="112" y="58"/>
                        </a:lnTo>
                        <a:lnTo>
                          <a:pt x="106" y="60"/>
                        </a:lnTo>
                        <a:lnTo>
                          <a:pt x="98" y="62"/>
                        </a:lnTo>
                        <a:lnTo>
                          <a:pt x="90" y="64"/>
                        </a:lnTo>
                        <a:lnTo>
                          <a:pt x="82" y="66"/>
                        </a:lnTo>
                        <a:lnTo>
                          <a:pt x="76" y="68"/>
                        </a:lnTo>
                        <a:lnTo>
                          <a:pt x="74" y="68"/>
                        </a:lnTo>
                        <a:lnTo>
                          <a:pt x="70" y="68"/>
                        </a:lnTo>
                        <a:lnTo>
                          <a:pt x="66" y="64"/>
                        </a:lnTo>
                        <a:lnTo>
                          <a:pt x="60" y="58"/>
                        </a:lnTo>
                        <a:lnTo>
                          <a:pt x="58" y="50"/>
                        </a:lnTo>
                        <a:lnTo>
                          <a:pt x="54" y="40"/>
                        </a:lnTo>
                        <a:lnTo>
                          <a:pt x="48" y="40"/>
                        </a:lnTo>
                        <a:lnTo>
                          <a:pt x="44" y="46"/>
                        </a:lnTo>
                        <a:lnTo>
                          <a:pt x="40" y="50"/>
                        </a:lnTo>
                        <a:lnTo>
                          <a:pt x="34" y="56"/>
                        </a:lnTo>
                        <a:lnTo>
                          <a:pt x="30" y="60"/>
                        </a:lnTo>
                        <a:lnTo>
                          <a:pt x="20" y="66"/>
                        </a:lnTo>
                        <a:lnTo>
                          <a:pt x="12" y="66"/>
                        </a:lnTo>
                        <a:lnTo>
                          <a:pt x="16" y="56"/>
                        </a:lnTo>
                        <a:lnTo>
                          <a:pt x="16" y="46"/>
                        </a:lnTo>
                        <a:lnTo>
                          <a:pt x="12" y="42"/>
                        </a:lnTo>
                        <a:lnTo>
                          <a:pt x="6" y="38"/>
                        </a:lnTo>
                        <a:lnTo>
                          <a:pt x="0" y="32"/>
                        </a:lnTo>
                        <a:lnTo>
                          <a:pt x="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8" name="îṩľíďê">
                    <a:extLst>
                      <a:ext uri="{FF2B5EF4-FFF2-40B4-BE49-F238E27FC236}">
                        <a16:creationId xmlns="" xmlns:a16="http://schemas.microsoft.com/office/drawing/2014/main" id="{59DC77CB-4668-4FC9-B6E6-8EFF9E14D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43590" y="2528262"/>
                    <a:ext cx="192810" cy="77058"/>
                  </a:xfrm>
                  <a:custGeom>
                    <a:avLst/>
                    <a:gdLst>
                      <a:gd name="T0" fmla="*/ 2147483647 w 110"/>
                      <a:gd name="T1" fmla="*/ 2147483647 h 46"/>
                      <a:gd name="T2" fmla="*/ 2147483647 w 110"/>
                      <a:gd name="T3" fmla="*/ 2147483647 h 46"/>
                      <a:gd name="T4" fmla="*/ 2147483647 w 110"/>
                      <a:gd name="T5" fmla="*/ 2147483647 h 46"/>
                      <a:gd name="T6" fmla="*/ 2147483647 w 110"/>
                      <a:gd name="T7" fmla="*/ 2147483647 h 46"/>
                      <a:gd name="T8" fmla="*/ 2147483647 w 110"/>
                      <a:gd name="T9" fmla="*/ 2147483647 h 46"/>
                      <a:gd name="T10" fmla="*/ 2147483647 w 110"/>
                      <a:gd name="T11" fmla="*/ 2147483647 h 46"/>
                      <a:gd name="T12" fmla="*/ 2147483647 w 110"/>
                      <a:gd name="T13" fmla="*/ 2147483647 h 46"/>
                      <a:gd name="T14" fmla="*/ 2147483647 w 110"/>
                      <a:gd name="T15" fmla="*/ 2147483647 h 46"/>
                      <a:gd name="T16" fmla="*/ 2147483647 w 110"/>
                      <a:gd name="T17" fmla="*/ 2147483647 h 46"/>
                      <a:gd name="T18" fmla="*/ 2147483647 w 110"/>
                      <a:gd name="T19" fmla="*/ 2147483647 h 46"/>
                      <a:gd name="T20" fmla="*/ 2147483647 w 110"/>
                      <a:gd name="T21" fmla="*/ 2147483647 h 46"/>
                      <a:gd name="T22" fmla="*/ 2147483647 w 110"/>
                      <a:gd name="T23" fmla="*/ 2147483647 h 46"/>
                      <a:gd name="T24" fmla="*/ 2147483647 w 110"/>
                      <a:gd name="T25" fmla="*/ 2147483647 h 46"/>
                      <a:gd name="T26" fmla="*/ 2147483647 w 110"/>
                      <a:gd name="T27" fmla="*/ 2147483647 h 46"/>
                      <a:gd name="T28" fmla="*/ 2147483647 w 110"/>
                      <a:gd name="T29" fmla="*/ 2147483647 h 46"/>
                      <a:gd name="T30" fmla="*/ 2147483647 w 110"/>
                      <a:gd name="T31" fmla="*/ 2147483647 h 46"/>
                      <a:gd name="T32" fmla="*/ 2147483647 w 110"/>
                      <a:gd name="T33" fmla="*/ 2147483647 h 46"/>
                      <a:gd name="T34" fmla="*/ 2147483647 w 110"/>
                      <a:gd name="T35" fmla="*/ 2147483647 h 46"/>
                      <a:gd name="T36" fmla="*/ 2147483647 w 110"/>
                      <a:gd name="T37" fmla="*/ 2147483647 h 46"/>
                      <a:gd name="T38" fmla="*/ 2147483647 w 110"/>
                      <a:gd name="T39" fmla="*/ 2147483647 h 46"/>
                      <a:gd name="T40" fmla="*/ 2147483647 w 110"/>
                      <a:gd name="T41" fmla="*/ 2147483647 h 46"/>
                      <a:gd name="T42" fmla="*/ 2147483647 w 110"/>
                      <a:gd name="T43" fmla="*/ 2147483647 h 46"/>
                      <a:gd name="T44" fmla="*/ 2147483647 w 110"/>
                      <a:gd name="T45" fmla="*/ 2147483647 h 46"/>
                      <a:gd name="T46" fmla="*/ 2147483647 w 110"/>
                      <a:gd name="T47" fmla="*/ 2147483647 h 46"/>
                      <a:gd name="T48" fmla="*/ 0 w 110"/>
                      <a:gd name="T49" fmla="*/ 0 h 46"/>
                      <a:gd name="T50" fmla="*/ 2147483647 w 110"/>
                      <a:gd name="T51" fmla="*/ 2147483647 h 46"/>
                      <a:gd name="T52" fmla="*/ 2147483647 w 110"/>
                      <a:gd name="T53" fmla="*/ 2147483647 h 46"/>
                      <a:gd name="T54" fmla="*/ 2147483647 w 110"/>
                      <a:gd name="T55" fmla="*/ 2147483647 h 46"/>
                      <a:gd name="T56" fmla="*/ 2147483647 w 110"/>
                      <a:gd name="T57" fmla="*/ 2147483647 h 46"/>
                      <a:gd name="T58" fmla="*/ 2147483647 w 110"/>
                      <a:gd name="T59" fmla="*/ 2147483647 h 46"/>
                      <a:gd name="T60" fmla="*/ 2147483647 w 110"/>
                      <a:gd name="T61" fmla="*/ 2147483647 h 46"/>
                      <a:gd name="T62" fmla="*/ 2147483647 w 110"/>
                      <a:gd name="T63" fmla="*/ 2147483647 h 46"/>
                      <a:gd name="T64" fmla="*/ 2147483647 w 110"/>
                      <a:gd name="T65" fmla="*/ 2147483647 h 46"/>
                      <a:gd name="T66" fmla="*/ 2147483647 w 110"/>
                      <a:gd name="T67" fmla="*/ 2147483647 h 46"/>
                      <a:gd name="T68" fmla="*/ 2147483647 w 110"/>
                      <a:gd name="T69" fmla="*/ 2147483647 h 46"/>
                      <a:gd name="T70" fmla="*/ 2147483647 w 110"/>
                      <a:gd name="T71" fmla="*/ 2147483647 h 4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w 110"/>
                      <a:gd name="T109" fmla="*/ 0 h 46"/>
                      <a:gd name="T110" fmla="*/ 110 w 110"/>
                      <a:gd name="T111" fmla="*/ 46 h 4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T108" t="T109" r="T110" b="T111"/>
                    <a:pathLst>
                      <a:path w="110" h="46">
                        <a:moveTo>
                          <a:pt x="36" y="36"/>
                        </a:moveTo>
                        <a:lnTo>
                          <a:pt x="44" y="34"/>
                        </a:lnTo>
                        <a:lnTo>
                          <a:pt x="50" y="34"/>
                        </a:lnTo>
                        <a:lnTo>
                          <a:pt x="60" y="36"/>
                        </a:lnTo>
                        <a:lnTo>
                          <a:pt x="64" y="40"/>
                        </a:lnTo>
                        <a:lnTo>
                          <a:pt x="66" y="42"/>
                        </a:lnTo>
                        <a:lnTo>
                          <a:pt x="66" y="44"/>
                        </a:lnTo>
                        <a:lnTo>
                          <a:pt x="78" y="44"/>
                        </a:lnTo>
                        <a:lnTo>
                          <a:pt x="86" y="44"/>
                        </a:lnTo>
                        <a:lnTo>
                          <a:pt x="88" y="38"/>
                        </a:lnTo>
                        <a:lnTo>
                          <a:pt x="96" y="42"/>
                        </a:lnTo>
                        <a:lnTo>
                          <a:pt x="100" y="46"/>
                        </a:lnTo>
                        <a:lnTo>
                          <a:pt x="110" y="46"/>
                        </a:lnTo>
                        <a:lnTo>
                          <a:pt x="106" y="40"/>
                        </a:lnTo>
                        <a:lnTo>
                          <a:pt x="104" y="36"/>
                        </a:lnTo>
                        <a:lnTo>
                          <a:pt x="108" y="32"/>
                        </a:lnTo>
                        <a:lnTo>
                          <a:pt x="98" y="30"/>
                        </a:lnTo>
                        <a:lnTo>
                          <a:pt x="92" y="22"/>
                        </a:lnTo>
                        <a:lnTo>
                          <a:pt x="76" y="16"/>
                        </a:lnTo>
                        <a:lnTo>
                          <a:pt x="62" y="16"/>
                        </a:lnTo>
                        <a:lnTo>
                          <a:pt x="52" y="10"/>
                        </a:lnTo>
                        <a:lnTo>
                          <a:pt x="40" y="8"/>
                        </a:lnTo>
                        <a:lnTo>
                          <a:pt x="30" y="6"/>
                        </a:lnTo>
                        <a:lnTo>
                          <a:pt x="18" y="2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2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30" y="16"/>
                        </a:lnTo>
                        <a:lnTo>
                          <a:pt x="32" y="20"/>
                        </a:lnTo>
                        <a:lnTo>
                          <a:pt x="34" y="24"/>
                        </a:lnTo>
                        <a:lnTo>
                          <a:pt x="34" y="26"/>
                        </a:lnTo>
                        <a:lnTo>
                          <a:pt x="36" y="30"/>
                        </a:lnTo>
                        <a:lnTo>
                          <a:pt x="36" y="32"/>
                        </a:lnTo>
                        <a:lnTo>
                          <a:pt x="36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29" name="iSḻiḋé">
                    <a:extLst>
                      <a:ext uri="{FF2B5EF4-FFF2-40B4-BE49-F238E27FC236}">
                        <a16:creationId xmlns="" xmlns:a16="http://schemas.microsoft.com/office/drawing/2014/main" id="{BC152A2D-1D4F-4003-912D-BC5BF56ADA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59276" y="2599715"/>
                    <a:ext cx="89519" cy="71454"/>
                  </a:xfrm>
                  <a:custGeom>
                    <a:avLst/>
                    <a:gdLst>
                      <a:gd name="T0" fmla="*/ 0 w 52"/>
                      <a:gd name="T1" fmla="*/ 0 h 42"/>
                      <a:gd name="T2" fmla="*/ 2147483647 w 52"/>
                      <a:gd name="T3" fmla="*/ 0 h 42"/>
                      <a:gd name="T4" fmla="*/ 2147483647 w 52"/>
                      <a:gd name="T5" fmla="*/ 2147483647 h 42"/>
                      <a:gd name="T6" fmla="*/ 2147483647 w 52"/>
                      <a:gd name="T7" fmla="*/ 2147483647 h 42"/>
                      <a:gd name="T8" fmla="*/ 2147483647 w 52"/>
                      <a:gd name="T9" fmla="*/ 2147483647 h 42"/>
                      <a:gd name="T10" fmla="*/ 2147483647 w 52"/>
                      <a:gd name="T11" fmla="*/ 2147483647 h 42"/>
                      <a:gd name="T12" fmla="*/ 2147483647 w 52"/>
                      <a:gd name="T13" fmla="*/ 2147483647 h 42"/>
                      <a:gd name="T14" fmla="*/ 2147483647 w 52"/>
                      <a:gd name="T15" fmla="*/ 2147483647 h 42"/>
                      <a:gd name="T16" fmla="*/ 2147483647 w 52"/>
                      <a:gd name="T17" fmla="*/ 2147483647 h 42"/>
                      <a:gd name="T18" fmla="*/ 2147483647 w 52"/>
                      <a:gd name="T19" fmla="*/ 2147483647 h 42"/>
                      <a:gd name="T20" fmla="*/ 2147483647 w 52"/>
                      <a:gd name="T21" fmla="*/ 2147483647 h 42"/>
                      <a:gd name="T22" fmla="*/ 2147483647 w 52"/>
                      <a:gd name="T23" fmla="*/ 2147483647 h 42"/>
                      <a:gd name="T24" fmla="*/ 2147483647 w 52"/>
                      <a:gd name="T25" fmla="*/ 2147483647 h 42"/>
                      <a:gd name="T26" fmla="*/ 2147483647 w 52"/>
                      <a:gd name="T27" fmla="*/ 2147483647 h 42"/>
                      <a:gd name="T28" fmla="*/ 2147483647 w 52"/>
                      <a:gd name="T29" fmla="*/ 2147483647 h 42"/>
                      <a:gd name="T30" fmla="*/ 2147483647 w 52"/>
                      <a:gd name="T31" fmla="*/ 2147483647 h 42"/>
                      <a:gd name="T32" fmla="*/ 2147483647 w 52"/>
                      <a:gd name="T33" fmla="*/ 2147483647 h 42"/>
                      <a:gd name="T34" fmla="*/ 2147483647 w 52"/>
                      <a:gd name="T35" fmla="*/ 2147483647 h 42"/>
                      <a:gd name="T36" fmla="*/ 2147483647 w 52"/>
                      <a:gd name="T37" fmla="*/ 2147483647 h 42"/>
                      <a:gd name="T38" fmla="*/ 2147483647 w 52"/>
                      <a:gd name="T39" fmla="*/ 2147483647 h 42"/>
                      <a:gd name="T40" fmla="*/ 0 w 52"/>
                      <a:gd name="T41" fmla="*/ 0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52"/>
                      <a:gd name="T64" fmla="*/ 0 h 42"/>
                      <a:gd name="T65" fmla="*/ 52 w 52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52" h="42">
                        <a:moveTo>
                          <a:pt x="0" y="0"/>
                        </a:moveTo>
                        <a:lnTo>
                          <a:pt x="20" y="0"/>
                        </a:lnTo>
                        <a:lnTo>
                          <a:pt x="26" y="6"/>
                        </a:lnTo>
                        <a:lnTo>
                          <a:pt x="28" y="6"/>
                        </a:lnTo>
                        <a:lnTo>
                          <a:pt x="30" y="10"/>
                        </a:lnTo>
                        <a:lnTo>
                          <a:pt x="32" y="16"/>
                        </a:lnTo>
                        <a:lnTo>
                          <a:pt x="38" y="22"/>
                        </a:lnTo>
                        <a:lnTo>
                          <a:pt x="40" y="22"/>
                        </a:lnTo>
                        <a:lnTo>
                          <a:pt x="48" y="26"/>
                        </a:lnTo>
                        <a:lnTo>
                          <a:pt x="52" y="38"/>
                        </a:lnTo>
                        <a:lnTo>
                          <a:pt x="48" y="42"/>
                        </a:lnTo>
                        <a:lnTo>
                          <a:pt x="42" y="38"/>
                        </a:lnTo>
                        <a:lnTo>
                          <a:pt x="38" y="34"/>
                        </a:lnTo>
                        <a:lnTo>
                          <a:pt x="32" y="30"/>
                        </a:lnTo>
                        <a:lnTo>
                          <a:pt x="24" y="32"/>
                        </a:lnTo>
                        <a:lnTo>
                          <a:pt x="20" y="26"/>
                        </a:lnTo>
                        <a:lnTo>
                          <a:pt x="16" y="22"/>
                        </a:lnTo>
                        <a:lnTo>
                          <a:pt x="12" y="20"/>
                        </a:lnTo>
                        <a:lnTo>
                          <a:pt x="2" y="18"/>
                        </a:lnTo>
                        <a:lnTo>
                          <a:pt x="2" y="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0" name="i$ļïḑe">
                    <a:extLst>
                      <a:ext uri="{FF2B5EF4-FFF2-40B4-BE49-F238E27FC236}">
                        <a16:creationId xmlns="" xmlns:a16="http://schemas.microsoft.com/office/drawing/2014/main" id="{BF3ABA8F-A83B-4482-A37D-16FF6E5A6C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95084" y="2582903"/>
                    <a:ext cx="134967" cy="98074"/>
                  </a:xfrm>
                  <a:custGeom>
                    <a:avLst/>
                    <a:gdLst>
                      <a:gd name="T0" fmla="*/ 2147483647 w 78"/>
                      <a:gd name="T1" fmla="*/ 2147483647 h 60"/>
                      <a:gd name="T2" fmla="*/ 2147483647 w 78"/>
                      <a:gd name="T3" fmla="*/ 2147483647 h 60"/>
                      <a:gd name="T4" fmla="*/ 2147483647 w 78"/>
                      <a:gd name="T5" fmla="*/ 2147483647 h 60"/>
                      <a:gd name="T6" fmla="*/ 2147483647 w 78"/>
                      <a:gd name="T7" fmla="*/ 2147483647 h 60"/>
                      <a:gd name="T8" fmla="*/ 2147483647 w 78"/>
                      <a:gd name="T9" fmla="*/ 2147483647 h 60"/>
                      <a:gd name="T10" fmla="*/ 2147483647 w 78"/>
                      <a:gd name="T11" fmla="*/ 2147483647 h 60"/>
                      <a:gd name="T12" fmla="*/ 2147483647 w 78"/>
                      <a:gd name="T13" fmla="*/ 0 h 60"/>
                      <a:gd name="T14" fmla="*/ 2147483647 w 78"/>
                      <a:gd name="T15" fmla="*/ 2147483647 h 60"/>
                      <a:gd name="T16" fmla="*/ 2147483647 w 78"/>
                      <a:gd name="T17" fmla="*/ 2147483647 h 60"/>
                      <a:gd name="T18" fmla="*/ 2147483647 w 78"/>
                      <a:gd name="T19" fmla="*/ 2147483647 h 60"/>
                      <a:gd name="T20" fmla="*/ 2147483647 w 78"/>
                      <a:gd name="T21" fmla="*/ 2147483647 h 60"/>
                      <a:gd name="T22" fmla="*/ 2147483647 w 78"/>
                      <a:gd name="T23" fmla="*/ 2147483647 h 60"/>
                      <a:gd name="T24" fmla="*/ 2147483647 w 78"/>
                      <a:gd name="T25" fmla="*/ 2147483647 h 60"/>
                      <a:gd name="T26" fmla="*/ 2147483647 w 78"/>
                      <a:gd name="T27" fmla="*/ 2147483647 h 60"/>
                      <a:gd name="T28" fmla="*/ 0 w 78"/>
                      <a:gd name="T29" fmla="*/ 2147483647 h 60"/>
                      <a:gd name="T30" fmla="*/ 2147483647 w 78"/>
                      <a:gd name="T31" fmla="*/ 2147483647 h 60"/>
                      <a:gd name="T32" fmla="*/ 2147483647 w 78"/>
                      <a:gd name="T33" fmla="*/ 2147483647 h 60"/>
                      <a:gd name="T34" fmla="*/ 2147483647 w 78"/>
                      <a:gd name="T35" fmla="*/ 2147483647 h 60"/>
                      <a:gd name="T36" fmla="*/ 2147483647 w 78"/>
                      <a:gd name="T37" fmla="*/ 2147483647 h 60"/>
                      <a:gd name="T38" fmla="*/ 2147483647 w 78"/>
                      <a:gd name="T39" fmla="*/ 2147483647 h 60"/>
                      <a:gd name="T40" fmla="*/ 2147483647 w 78"/>
                      <a:gd name="T41" fmla="*/ 2147483647 h 60"/>
                      <a:gd name="T42" fmla="*/ 2147483647 w 78"/>
                      <a:gd name="T43" fmla="*/ 2147483647 h 60"/>
                      <a:gd name="T44" fmla="*/ 2147483647 w 78"/>
                      <a:gd name="T45" fmla="*/ 2147483647 h 60"/>
                      <a:gd name="T46" fmla="*/ 2147483647 w 78"/>
                      <a:gd name="T47" fmla="*/ 2147483647 h 60"/>
                      <a:gd name="T48" fmla="*/ 2147483647 w 78"/>
                      <a:gd name="T49" fmla="*/ 2147483647 h 60"/>
                      <a:gd name="T50" fmla="*/ 2147483647 w 78"/>
                      <a:gd name="T51" fmla="*/ 2147483647 h 60"/>
                      <a:gd name="T52" fmla="*/ 2147483647 w 78"/>
                      <a:gd name="T53" fmla="*/ 2147483647 h 60"/>
                      <a:gd name="T54" fmla="*/ 2147483647 w 78"/>
                      <a:gd name="T55" fmla="*/ 2147483647 h 60"/>
                      <a:gd name="T56" fmla="*/ 2147483647 w 78"/>
                      <a:gd name="T57" fmla="*/ 2147483647 h 60"/>
                      <a:gd name="T58" fmla="*/ 2147483647 w 78"/>
                      <a:gd name="T59" fmla="*/ 2147483647 h 60"/>
                      <a:gd name="T60" fmla="*/ 2147483647 w 78"/>
                      <a:gd name="T61" fmla="*/ 2147483647 h 60"/>
                      <a:gd name="T62" fmla="*/ 2147483647 w 78"/>
                      <a:gd name="T63" fmla="*/ 2147483647 h 60"/>
                      <a:gd name="T64" fmla="*/ 2147483647 w 78"/>
                      <a:gd name="T65" fmla="*/ 2147483647 h 60"/>
                      <a:gd name="T66" fmla="*/ 2147483647 w 78"/>
                      <a:gd name="T67" fmla="*/ 2147483647 h 60"/>
                      <a:gd name="T68" fmla="*/ 2147483647 w 78"/>
                      <a:gd name="T69" fmla="*/ 2147483647 h 60"/>
                      <a:gd name="T70" fmla="*/ 2147483647 w 78"/>
                      <a:gd name="T71" fmla="*/ 2147483647 h 60"/>
                      <a:gd name="T72" fmla="*/ 2147483647 w 78"/>
                      <a:gd name="T73" fmla="*/ 2147483647 h 60"/>
                      <a:gd name="T74" fmla="*/ 2147483647 w 78"/>
                      <a:gd name="T75" fmla="*/ 2147483647 h 60"/>
                      <a:gd name="T76" fmla="*/ 2147483647 w 78"/>
                      <a:gd name="T77" fmla="*/ 2147483647 h 60"/>
                      <a:gd name="T78" fmla="*/ 2147483647 w 78"/>
                      <a:gd name="T79" fmla="*/ 2147483647 h 60"/>
                      <a:gd name="T80" fmla="*/ 2147483647 w 78"/>
                      <a:gd name="T81" fmla="*/ 2147483647 h 60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78"/>
                      <a:gd name="T124" fmla="*/ 0 h 60"/>
                      <a:gd name="T125" fmla="*/ 78 w 78"/>
                      <a:gd name="T126" fmla="*/ 60 h 60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78" h="60">
                        <a:moveTo>
                          <a:pt x="52" y="2"/>
                        </a:moveTo>
                        <a:lnTo>
                          <a:pt x="48" y="6"/>
                        </a:lnTo>
                        <a:lnTo>
                          <a:pt x="42" y="12"/>
                        </a:lnTo>
                        <a:lnTo>
                          <a:pt x="36" y="12"/>
                        </a:lnTo>
                        <a:lnTo>
                          <a:pt x="32" y="8"/>
                        </a:lnTo>
                        <a:lnTo>
                          <a:pt x="28" y="6"/>
                        </a:lnTo>
                        <a:lnTo>
                          <a:pt x="22" y="0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4" y="14"/>
                        </a:lnTo>
                        <a:lnTo>
                          <a:pt x="10" y="10"/>
                        </a:lnTo>
                        <a:lnTo>
                          <a:pt x="2" y="6"/>
                        </a:lnTo>
                        <a:lnTo>
                          <a:pt x="0" y="12"/>
                        </a:lnTo>
                        <a:lnTo>
                          <a:pt x="6" y="18"/>
                        </a:lnTo>
                        <a:lnTo>
                          <a:pt x="8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4" y="30"/>
                        </a:lnTo>
                        <a:lnTo>
                          <a:pt x="20" y="34"/>
                        </a:lnTo>
                        <a:lnTo>
                          <a:pt x="28" y="38"/>
                        </a:lnTo>
                        <a:lnTo>
                          <a:pt x="32" y="50"/>
                        </a:lnTo>
                        <a:lnTo>
                          <a:pt x="36" y="46"/>
                        </a:lnTo>
                        <a:lnTo>
                          <a:pt x="42" y="42"/>
                        </a:lnTo>
                        <a:lnTo>
                          <a:pt x="46" y="38"/>
                        </a:lnTo>
                        <a:lnTo>
                          <a:pt x="54" y="38"/>
                        </a:lnTo>
                        <a:lnTo>
                          <a:pt x="54" y="44"/>
                        </a:lnTo>
                        <a:lnTo>
                          <a:pt x="56" y="46"/>
                        </a:lnTo>
                        <a:lnTo>
                          <a:pt x="56" y="52"/>
                        </a:lnTo>
                        <a:lnTo>
                          <a:pt x="58" y="54"/>
                        </a:lnTo>
                        <a:lnTo>
                          <a:pt x="60" y="56"/>
                        </a:lnTo>
                        <a:lnTo>
                          <a:pt x="64" y="56"/>
                        </a:lnTo>
                        <a:lnTo>
                          <a:pt x="68" y="60"/>
                        </a:lnTo>
                        <a:lnTo>
                          <a:pt x="72" y="28"/>
                        </a:lnTo>
                        <a:lnTo>
                          <a:pt x="78" y="28"/>
                        </a:lnTo>
                        <a:lnTo>
                          <a:pt x="64" y="18"/>
                        </a:lnTo>
                        <a:lnTo>
                          <a:pt x="62" y="14"/>
                        </a:lnTo>
                        <a:lnTo>
                          <a:pt x="56" y="8"/>
                        </a:lnTo>
                        <a:lnTo>
                          <a:pt x="56" y="6"/>
                        </a:lnTo>
                        <a:lnTo>
                          <a:pt x="5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1" name="išḻiḓé">
                    <a:extLst>
                      <a:ext uri="{FF2B5EF4-FFF2-40B4-BE49-F238E27FC236}">
                        <a16:creationId xmlns="" xmlns:a16="http://schemas.microsoft.com/office/drawing/2014/main" id="{8222EC64-F8D5-46A6-967E-6830B72644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283945" y="3934923"/>
                    <a:ext cx="265802" cy="254992"/>
                  </a:xfrm>
                  <a:custGeom>
                    <a:avLst/>
                    <a:gdLst>
                      <a:gd name="T0" fmla="*/ 2147483647 w 152"/>
                      <a:gd name="T1" fmla="*/ 2147483647 h 154"/>
                      <a:gd name="T2" fmla="*/ 0 w 152"/>
                      <a:gd name="T3" fmla="*/ 2147483647 h 154"/>
                      <a:gd name="T4" fmla="*/ 2147483647 w 152"/>
                      <a:gd name="T5" fmla="*/ 2147483647 h 154"/>
                      <a:gd name="T6" fmla="*/ 2147483647 w 152"/>
                      <a:gd name="T7" fmla="*/ 2147483647 h 154"/>
                      <a:gd name="T8" fmla="*/ 2147483647 w 152"/>
                      <a:gd name="T9" fmla="*/ 2147483647 h 154"/>
                      <a:gd name="T10" fmla="*/ 2147483647 w 152"/>
                      <a:gd name="T11" fmla="*/ 2147483647 h 154"/>
                      <a:gd name="T12" fmla="*/ 2147483647 w 152"/>
                      <a:gd name="T13" fmla="*/ 2147483647 h 154"/>
                      <a:gd name="T14" fmla="*/ 2147483647 w 152"/>
                      <a:gd name="T15" fmla="*/ 2147483647 h 154"/>
                      <a:gd name="T16" fmla="*/ 2147483647 w 152"/>
                      <a:gd name="T17" fmla="*/ 2147483647 h 154"/>
                      <a:gd name="T18" fmla="*/ 2147483647 w 152"/>
                      <a:gd name="T19" fmla="*/ 2147483647 h 154"/>
                      <a:gd name="T20" fmla="*/ 2147483647 w 152"/>
                      <a:gd name="T21" fmla="*/ 2147483647 h 154"/>
                      <a:gd name="T22" fmla="*/ 2147483647 w 152"/>
                      <a:gd name="T23" fmla="*/ 2147483647 h 154"/>
                      <a:gd name="T24" fmla="*/ 2147483647 w 152"/>
                      <a:gd name="T25" fmla="*/ 2147483647 h 154"/>
                      <a:gd name="T26" fmla="*/ 2147483647 w 152"/>
                      <a:gd name="T27" fmla="*/ 2147483647 h 154"/>
                      <a:gd name="T28" fmla="*/ 2147483647 w 152"/>
                      <a:gd name="T29" fmla="*/ 2147483647 h 154"/>
                      <a:gd name="T30" fmla="*/ 2147483647 w 152"/>
                      <a:gd name="T31" fmla="*/ 2147483647 h 154"/>
                      <a:gd name="T32" fmla="*/ 2147483647 w 152"/>
                      <a:gd name="T33" fmla="*/ 2147483647 h 154"/>
                      <a:gd name="T34" fmla="*/ 2147483647 w 152"/>
                      <a:gd name="T35" fmla="*/ 2147483647 h 154"/>
                      <a:gd name="T36" fmla="*/ 2147483647 w 152"/>
                      <a:gd name="T37" fmla="*/ 2147483647 h 154"/>
                      <a:gd name="T38" fmla="*/ 2147483647 w 152"/>
                      <a:gd name="T39" fmla="*/ 2147483647 h 154"/>
                      <a:gd name="T40" fmla="*/ 2147483647 w 152"/>
                      <a:gd name="T41" fmla="*/ 2147483647 h 154"/>
                      <a:gd name="T42" fmla="*/ 2147483647 w 152"/>
                      <a:gd name="T43" fmla="*/ 2147483647 h 154"/>
                      <a:gd name="T44" fmla="*/ 2147483647 w 152"/>
                      <a:gd name="T45" fmla="*/ 2147483647 h 154"/>
                      <a:gd name="T46" fmla="*/ 2147483647 w 152"/>
                      <a:gd name="T47" fmla="*/ 2147483647 h 154"/>
                      <a:gd name="T48" fmla="*/ 2147483647 w 152"/>
                      <a:gd name="T49" fmla="*/ 2147483647 h 154"/>
                      <a:gd name="T50" fmla="*/ 2147483647 w 152"/>
                      <a:gd name="T51" fmla="*/ 2147483647 h 154"/>
                      <a:gd name="T52" fmla="*/ 2147483647 w 152"/>
                      <a:gd name="T53" fmla="*/ 2147483647 h 154"/>
                      <a:gd name="T54" fmla="*/ 2147483647 w 152"/>
                      <a:gd name="T55" fmla="*/ 2147483647 h 154"/>
                      <a:gd name="T56" fmla="*/ 2147483647 w 152"/>
                      <a:gd name="T57" fmla="*/ 2147483647 h 154"/>
                      <a:gd name="T58" fmla="*/ 2147483647 w 152"/>
                      <a:gd name="T59" fmla="*/ 2147483647 h 154"/>
                      <a:gd name="T60" fmla="*/ 2147483647 w 152"/>
                      <a:gd name="T61" fmla="*/ 2147483647 h 154"/>
                      <a:gd name="T62" fmla="*/ 2147483647 w 152"/>
                      <a:gd name="T63" fmla="*/ 2147483647 h 154"/>
                      <a:gd name="T64" fmla="*/ 2147483647 w 152"/>
                      <a:gd name="T65" fmla="*/ 2147483647 h 154"/>
                      <a:gd name="T66" fmla="*/ 2147483647 w 152"/>
                      <a:gd name="T67" fmla="*/ 2147483647 h 154"/>
                      <a:gd name="T68" fmla="*/ 2147483647 w 152"/>
                      <a:gd name="T69" fmla="*/ 2147483647 h 154"/>
                      <a:gd name="T70" fmla="*/ 2147483647 w 152"/>
                      <a:gd name="T71" fmla="*/ 2147483647 h 154"/>
                      <a:gd name="T72" fmla="*/ 2147483647 w 152"/>
                      <a:gd name="T73" fmla="*/ 2147483647 h 154"/>
                      <a:gd name="T74" fmla="*/ 2147483647 w 152"/>
                      <a:gd name="T75" fmla="*/ 0 h 154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52"/>
                      <a:gd name="T115" fmla="*/ 0 h 154"/>
                      <a:gd name="T116" fmla="*/ 152 w 152"/>
                      <a:gd name="T117" fmla="*/ 154 h 154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52" h="154">
                        <a:moveTo>
                          <a:pt x="4" y="0"/>
                        </a:moveTo>
                        <a:lnTo>
                          <a:pt x="4" y="76"/>
                        </a:lnTo>
                        <a:lnTo>
                          <a:pt x="0" y="80"/>
                        </a:lnTo>
                        <a:lnTo>
                          <a:pt x="0" y="84"/>
                        </a:lnTo>
                        <a:lnTo>
                          <a:pt x="4" y="88"/>
                        </a:lnTo>
                        <a:lnTo>
                          <a:pt x="4" y="126"/>
                        </a:lnTo>
                        <a:lnTo>
                          <a:pt x="14" y="130"/>
                        </a:lnTo>
                        <a:lnTo>
                          <a:pt x="24" y="130"/>
                        </a:lnTo>
                        <a:lnTo>
                          <a:pt x="28" y="130"/>
                        </a:lnTo>
                        <a:lnTo>
                          <a:pt x="32" y="126"/>
                        </a:lnTo>
                        <a:lnTo>
                          <a:pt x="36" y="122"/>
                        </a:lnTo>
                        <a:lnTo>
                          <a:pt x="38" y="118"/>
                        </a:lnTo>
                        <a:lnTo>
                          <a:pt x="32" y="118"/>
                        </a:lnTo>
                        <a:lnTo>
                          <a:pt x="42" y="118"/>
                        </a:lnTo>
                        <a:lnTo>
                          <a:pt x="42" y="110"/>
                        </a:lnTo>
                        <a:lnTo>
                          <a:pt x="42" y="104"/>
                        </a:lnTo>
                        <a:lnTo>
                          <a:pt x="46" y="98"/>
                        </a:lnTo>
                        <a:lnTo>
                          <a:pt x="52" y="98"/>
                        </a:lnTo>
                        <a:lnTo>
                          <a:pt x="68" y="98"/>
                        </a:lnTo>
                        <a:lnTo>
                          <a:pt x="82" y="106"/>
                        </a:lnTo>
                        <a:lnTo>
                          <a:pt x="86" y="110"/>
                        </a:lnTo>
                        <a:lnTo>
                          <a:pt x="88" y="114"/>
                        </a:lnTo>
                        <a:lnTo>
                          <a:pt x="90" y="120"/>
                        </a:lnTo>
                        <a:lnTo>
                          <a:pt x="92" y="126"/>
                        </a:lnTo>
                        <a:lnTo>
                          <a:pt x="90" y="124"/>
                        </a:lnTo>
                        <a:lnTo>
                          <a:pt x="92" y="130"/>
                        </a:lnTo>
                        <a:lnTo>
                          <a:pt x="96" y="134"/>
                        </a:lnTo>
                        <a:lnTo>
                          <a:pt x="98" y="138"/>
                        </a:lnTo>
                        <a:lnTo>
                          <a:pt x="104" y="142"/>
                        </a:lnTo>
                        <a:lnTo>
                          <a:pt x="120" y="146"/>
                        </a:lnTo>
                        <a:lnTo>
                          <a:pt x="132" y="150"/>
                        </a:lnTo>
                        <a:lnTo>
                          <a:pt x="136" y="152"/>
                        </a:lnTo>
                        <a:lnTo>
                          <a:pt x="138" y="154"/>
                        </a:lnTo>
                        <a:lnTo>
                          <a:pt x="142" y="154"/>
                        </a:lnTo>
                        <a:lnTo>
                          <a:pt x="148" y="154"/>
                        </a:lnTo>
                        <a:lnTo>
                          <a:pt x="150" y="152"/>
                        </a:lnTo>
                        <a:lnTo>
                          <a:pt x="152" y="150"/>
                        </a:lnTo>
                        <a:lnTo>
                          <a:pt x="150" y="146"/>
                        </a:lnTo>
                        <a:lnTo>
                          <a:pt x="148" y="142"/>
                        </a:lnTo>
                        <a:lnTo>
                          <a:pt x="144" y="138"/>
                        </a:lnTo>
                        <a:lnTo>
                          <a:pt x="142" y="134"/>
                        </a:lnTo>
                        <a:lnTo>
                          <a:pt x="136" y="132"/>
                        </a:lnTo>
                        <a:lnTo>
                          <a:pt x="132" y="130"/>
                        </a:lnTo>
                        <a:lnTo>
                          <a:pt x="130" y="122"/>
                        </a:lnTo>
                        <a:lnTo>
                          <a:pt x="128" y="120"/>
                        </a:lnTo>
                        <a:lnTo>
                          <a:pt x="124" y="118"/>
                        </a:lnTo>
                        <a:lnTo>
                          <a:pt x="122" y="118"/>
                        </a:lnTo>
                        <a:lnTo>
                          <a:pt x="118" y="116"/>
                        </a:lnTo>
                        <a:lnTo>
                          <a:pt x="114" y="108"/>
                        </a:lnTo>
                        <a:lnTo>
                          <a:pt x="112" y="104"/>
                        </a:lnTo>
                        <a:lnTo>
                          <a:pt x="112" y="98"/>
                        </a:lnTo>
                        <a:lnTo>
                          <a:pt x="108" y="98"/>
                        </a:lnTo>
                        <a:lnTo>
                          <a:pt x="102" y="94"/>
                        </a:lnTo>
                        <a:lnTo>
                          <a:pt x="96" y="84"/>
                        </a:lnTo>
                        <a:lnTo>
                          <a:pt x="102" y="84"/>
                        </a:lnTo>
                        <a:lnTo>
                          <a:pt x="112" y="84"/>
                        </a:lnTo>
                        <a:lnTo>
                          <a:pt x="118" y="84"/>
                        </a:lnTo>
                        <a:lnTo>
                          <a:pt x="122" y="82"/>
                        </a:lnTo>
                        <a:lnTo>
                          <a:pt x="124" y="80"/>
                        </a:lnTo>
                        <a:lnTo>
                          <a:pt x="126" y="76"/>
                        </a:lnTo>
                        <a:lnTo>
                          <a:pt x="122" y="74"/>
                        </a:lnTo>
                        <a:lnTo>
                          <a:pt x="116" y="72"/>
                        </a:lnTo>
                        <a:lnTo>
                          <a:pt x="104" y="66"/>
                        </a:lnTo>
                        <a:lnTo>
                          <a:pt x="96" y="62"/>
                        </a:lnTo>
                        <a:lnTo>
                          <a:pt x="94" y="60"/>
                        </a:lnTo>
                        <a:lnTo>
                          <a:pt x="90" y="58"/>
                        </a:lnTo>
                        <a:lnTo>
                          <a:pt x="86" y="58"/>
                        </a:lnTo>
                        <a:lnTo>
                          <a:pt x="82" y="58"/>
                        </a:lnTo>
                        <a:lnTo>
                          <a:pt x="82" y="56"/>
                        </a:lnTo>
                        <a:lnTo>
                          <a:pt x="80" y="52"/>
                        </a:lnTo>
                        <a:lnTo>
                          <a:pt x="80" y="46"/>
                        </a:lnTo>
                        <a:lnTo>
                          <a:pt x="80" y="44"/>
                        </a:lnTo>
                        <a:lnTo>
                          <a:pt x="78" y="38"/>
                        </a:lnTo>
                        <a:lnTo>
                          <a:pt x="56" y="22"/>
                        </a:lnTo>
                        <a:lnTo>
                          <a:pt x="32" y="12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2" name="îśļîďê">
                    <a:extLst>
                      <a:ext uri="{FF2B5EF4-FFF2-40B4-BE49-F238E27FC236}">
                        <a16:creationId xmlns="" xmlns:a16="http://schemas.microsoft.com/office/drawing/2014/main" id="{B444BD93-FB05-4B31-8DC3-CB89D35CA2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07266" y="3685535"/>
                    <a:ext cx="307120" cy="343260"/>
                  </a:xfrm>
                  <a:custGeom>
                    <a:avLst/>
                    <a:gdLst>
                      <a:gd name="T0" fmla="*/ 2147483647 w 176"/>
                      <a:gd name="T1" fmla="*/ 2147483647 h 206"/>
                      <a:gd name="T2" fmla="*/ 2147483647 w 176"/>
                      <a:gd name="T3" fmla="*/ 2147483647 h 206"/>
                      <a:gd name="T4" fmla="*/ 2147483647 w 176"/>
                      <a:gd name="T5" fmla="*/ 2147483647 h 206"/>
                      <a:gd name="T6" fmla="*/ 0 w 176"/>
                      <a:gd name="T7" fmla="*/ 2147483647 h 206"/>
                      <a:gd name="T8" fmla="*/ 2147483647 w 176"/>
                      <a:gd name="T9" fmla="*/ 0 h 206"/>
                      <a:gd name="T10" fmla="*/ 2147483647 w 176"/>
                      <a:gd name="T11" fmla="*/ 0 h 206"/>
                      <a:gd name="T12" fmla="*/ 2147483647 w 176"/>
                      <a:gd name="T13" fmla="*/ 2147483647 h 206"/>
                      <a:gd name="T14" fmla="*/ 2147483647 w 176"/>
                      <a:gd name="T15" fmla="*/ 2147483647 h 206"/>
                      <a:gd name="T16" fmla="*/ 2147483647 w 176"/>
                      <a:gd name="T17" fmla="*/ 2147483647 h 206"/>
                      <a:gd name="T18" fmla="*/ 2147483647 w 176"/>
                      <a:gd name="T19" fmla="*/ 2147483647 h 206"/>
                      <a:gd name="T20" fmla="*/ 2147483647 w 176"/>
                      <a:gd name="T21" fmla="*/ 2147483647 h 206"/>
                      <a:gd name="T22" fmla="*/ 2147483647 w 176"/>
                      <a:gd name="T23" fmla="*/ 2147483647 h 206"/>
                      <a:gd name="T24" fmla="*/ 2147483647 w 176"/>
                      <a:gd name="T25" fmla="*/ 2147483647 h 206"/>
                      <a:gd name="T26" fmla="*/ 2147483647 w 176"/>
                      <a:gd name="T27" fmla="*/ 2147483647 h 206"/>
                      <a:gd name="T28" fmla="*/ 2147483647 w 176"/>
                      <a:gd name="T29" fmla="*/ 2147483647 h 206"/>
                      <a:gd name="T30" fmla="*/ 2147483647 w 176"/>
                      <a:gd name="T31" fmla="*/ 2147483647 h 206"/>
                      <a:gd name="T32" fmla="*/ 2147483647 w 176"/>
                      <a:gd name="T33" fmla="*/ 2147483647 h 206"/>
                      <a:gd name="T34" fmla="*/ 2147483647 w 176"/>
                      <a:gd name="T35" fmla="*/ 2147483647 h 206"/>
                      <a:gd name="T36" fmla="*/ 2147483647 w 176"/>
                      <a:gd name="T37" fmla="*/ 2147483647 h 206"/>
                      <a:gd name="T38" fmla="*/ 2147483647 w 176"/>
                      <a:gd name="T39" fmla="*/ 2147483647 h 206"/>
                      <a:gd name="T40" fmla="*/ 2147483647 w 176"/>
                      <a:gd name="T41" fmla="*/ 2147483647 h 206"/>
                      <a:gd name="T42" fmla="*/ 2147483647 w 176"/>
                      <a:gd name="T43" fmla="*/ 2147483647 h 206"/>
                      <a:gd name="T44" fmla="*/ 2147483647 w 176"/>
                      <a:gd name="T45" fmla="*/ 2147483647 h 206"/>
                      <a:gd name="T46" fmla="*/ 2147483647 w 176"/>
                      <a:gd name="T47" fmla="*/ 2147483647 h 206"/>
                      <a:gd name="T48" fmla="*/ 2147483647 w 176"/>
                      <a:gd name="T49" fmla="*/ 2147483647 h 206"/>
                      <a:gd name="T50" fmla="*/ 2147483647 w 176"/>
                      <a:gd name="T51" fmla="*/ 2147483647 h 206"/>
                      <a:gd name="T52" fmla="*/ 2147483647 w 176"/>
                      <a:gd name="T53" fmla="*/ 2147483647 h 206"/>
                      <a:gd name="T54" fmla="*/ 2147483647 w 176"/>
                      <a:gd name="T55" fmla="*/ 2147483647 h 206"/>
                      <a:gd name="T56" fmla="*/ 2147483647 w 176"/>
                      <a:gd name="T57" fmla="*/ 2147483647 h 206"/>
                      <a:gd name="T58" fmla="*/ 2147483647 w 176"/>
                      <a:gd name="T59" fmla="*/ 2147483647 h 206"/>
                      <a:gd name="T60" fmla="*/ 2147483647 w 176"/>
                      <a:gd name="T61" fmla="*/ 2147483647 h 206"/>
                      <a:gd name="T62" fmla="*/ 2147483647 w 176"/>
                      <a:gd name="T63" fmla="*/ 2147483647 h 206"/>
                      <a:gd name="T64" fmla="*/ 2147483647 w 176"/>
                      <a:gd name="T65" fmla="*/ 2147483647 h 206"/>
                      <a:gd name="T66" fmla="*/ 2147483647 w 176"/>
                      <a:gd name="T67" fmla="*/ 2147483647 h 206"/>
                      <a:gd name="T68" fmla="*/ 2147483647 w 176"/>
                      <a:gd name="T69" fmla="*/ 2147483647 h 206"/>
                      <a:gd name="T70" fmla="*/ 2147483647 w 176"/>
                      <a:gd name="T71" fmla="*/ 2147483647 h 206"/>
                      <a:gd name="T72" fmla="*/ 2147483647 w 176"/>
                      <a:gd name="T73" fmla="*/ 2147483647 h 206"/>
                      <a:gd name="T74" fmla="*/ 2147483647 w 176"/>
                      <a:gd name="T75" fmla="*/ 2147483647 h 206"/>
                      <a:gd name="T76" fmla="*/ 2147483647 w 176"/>
                      <a:gd name="T77" fmla="*/ 2147483647 h 206"/>
                      <a:gd name="T78" fmla="*/ 2147483647 w 176"/>
                      <a:gd name="T79" fmla="*/ 2147483647 h 206"/>
                      <a:gd name="T80" fmla="*/ 2147483647 w 176"/>
                      <a:gd name="T81" fmla="*/ 2147483647 h 206"/>
                      <a:gd name="T82" fmla="*/ 2147483647 w 176"/>
                      <a:gd name="T83" fmla="*/ 2147483647 h 206"/>
                      <a:gd name="T84" fmla="*/ 2147483647 w 176"/>
                      <a:gd name="T85" fmla="*/ 2147483647 h 206"/>
                      <a:gd name="T86" fmla="*/ 2147483647 w 176"/>
                      <a:gd name="T87" fmla="*/ 2147483647 h 20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w 176"/>
                      <a:gd name="T133" fmla="*/ 0 h 206"/>
                      <a:gd name="T134" fmla="*/ 176 w 176"/>
                      <a:gd name="T135" fmla="*/ 206 h 20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T132" t="T133" r="T134" b="T135"/>
                    <a:pathLst>
                      <a:path w="176" h="206">
                        <a:moveTo>
                          <a:pt x="42" y="54"/>
                        </a:moveTo>
                        <a:lnTo>
                          <a:pt x="36" y="46"/>
                        </a:lnTo>
                        <a:lnTo>
                          <a:pt x="32" y="38"/>
                        </a:lnTo>
                        <a:lnTo>
                          <a:pt x="22" y="28"/>
                        </a:lnTo>
                        <a:lnTo>
                          <a:pt x="16" y="24"/>
                        </a:lnTo>
                        <a:lnTo>
                          <a:pt x="6" y="14"/>
                        </a:lnTo>
                        <a:lnTo>
                          <a:pt x="2" y="10"/>
                        </a:lnTo>
                        <a:lnTo>
                          <a:pt x="0" y="4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0" y="0"/>
                        </a:lnTo>
                        <a:lnTo>
                          <a:pt x="10" y="4"/>
                        </a:lnTo>
                        <a:lnTo>
                          <a:pt x="18" y="6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40" y="8"/>
                        </a:lnTo>
                        <a:lnTo>
                          <a:pt x="44" y="14"/>
                        </a:lnTo>
                        <a:lnTo>
                          <a:pt x="48" y="20"/>
                        </a:lnTo>
                        <a:lnTo>
                          <a:pt x="52" y="28"/>
                        </a:lnTo>
                        <a:lnTo>
                          <a:pt x="60" y="32"/>
                        </a:lnTo>
                        <a:lnTo>
                          <a:pt x="62" y="34"/>
                        </a:lnTo>
                        <a:lnTo>
                          <a:pt x="64" y="36"/>
                        </a:lnTo>
                        <a:lnTo>
                          <a:pt x="70" y="38"/>
                        </a:lnTo>
                        <a:lnTo>
                          <a:pt x="74" y="42"/>
                        </a:lnTo>
                        <a:lnTo>
                          <a:pt x="82" y="52"/>
                        </a:lnTo>
                        <a:lnTo>
                          <a:pt x="88" y="58"/>
                        </a:lnTo>
                        <a:lnTo>
                          <a:pt x="90" y="62"/>
                        </a:lnTo>
                        <a:lnTo>
                          <a:pt x="92" y="64"/>
                        </a:lnTo>
                        <a:lnTo>
                          <a:pt x="98" y="62"/>
                        </a:lnTo>
                        <a:lnTo>
                          <a:pt x="100" y="66"/>
                        </a:lnTo>
                        <a:lnTo>
                          <a:pt x="108" y="72"/>
                        </a:lnTo>
                        <a:lnTo>
                          <a:pt x="118" y="80"/>
                        </a:lnTo>
                        <a:lnTo>
                          <a:pt x="120" y="82"/>
                        </a:lnTo>
                        <a:lnTo>
                          <a:pt x="122" y="86"/>
                        </a:lnTo>
                        <a:lnTo>
                          <a:pt x="124" y="84"/>
                        </a:lnTo>
                        <a:lnTo>
                          <a:pt x="128" y="82"/>
                        </a:lnTo>
                        <a:lnTo>
                          <a:pt x="128" y="86"/>
                        </a:lnTo>
                        <a:lnTo>
                          <a:pt x="126" y="90"/>
                        </a:lnTo>
                        <a:lnTo>
                          <a:pt x="124" y="94"/>
                        </a:lnTo>
                        <a:lnTo>
                          <a:pt x="140" y="94"/>
                        </a:lnTo>
                        <a:lnTo>
                          <a:pt x="140" y="102"/>
                        </a:lnTo>
                        <a:lnTo>
                          <a:pt x="136" y="114"/>
                        </a:lnTo>
                        <a:lnTo>
                          <a:pt x="138" y="118"/>
                        </a:lnTo>
                        <a:lnTo>
                          <a:pt x="142" y="120"/>
                        </a:lnTo>
                        <a:lnTo>
                          <a:pt x="146" y="122"/>
                        </a:lnTo>
                        <a:lnTo>
                          <a:pt x="152" y="122"/>
                        </a:lnTo>
                        <a:lnTo>
                          <a:pt x="152" y="134"/>
                        </a:lnTo>
                        <a:lnTo>
                          <a:pt x="152" y="136"/>
                        </a:lnTo>
                        <a:lnTo>
                          <a:pt x="152" y="138"/>
                        </a:lnTo>
                        <a:lnTo>
                          <a:pt x="156" y="138"/>
                        </a:lnTo>
                        <a:lnTo>
                          <a:pt x="158" y="138"/>
                        </a:lnTo>
                        <a:lnTo>
                          <a:pt x="160" y="140"/>
                        </a:lnTo>
                        <a:lnTo>
                          <a:pt x="162" y="144"/>
                        </a:lnTo>
                        <a:lnTo>
                          <a:pt x="172" y="150"/>
                        </a:lnTo>
                        <a:lnTo>
                          <a:pt x="174" y="152"/>
                        </a:lnTo>
                        <a:lnTo>
                          <a:pt x="176" y="158"/>
                        </a:lnTo>
                        <a:lnTo>
                          <a:pt x="174" y="192"/>
                        </a:lnTo>
                        <a:lnTo>
                          <a:pt x="174" y="204"/>
                        </a:lnTo>
                        <a:lnTo>
                          <a:pt x="170" y="206"/>
                        </a:lnTo>
                        <a:lnTo>
                          <a:pt x="164" y="206"/>
                        </a:lnTo>
                        <a:lnTo>
                          <a:pt x="160" y="204"/>
                        </a:lnTo>
                        <a:lnTo>
                          <a:pt x="154" y="206"/>
                        </a:lnTo>
                        <a:lnTo>
                          <a:pt x="152" y="206"/>
                        </a:lnTo>
                        <a:lnTo>
                          <a:pt x="148" y="206"/>
                        </a:lnTo>
                        <a:lnTo>
                          <a:pt x="146" y="204"/>
                        </a:lnTo>
                        <a:lnTo>
                          <a:pt x="144" y="198"/>
                        </a:lnTo>
                        <a:lnTo>
                          <a:pt x="140" y="192"/>
                        </a:lnTo>
                        <a:lnTo>
                          <a:pt x="132" y="186"/>
                        </a:lnTo>
                        <a:lnTo>
                          <a:pt x="124" y="180"/>
                        </a:lnTo>
                        <a:lnTo>
                          <a:pt x="118" y="176"/>
                        </a:lnTo>
                        <a:lnTo>
                          <a:pt x="112" y="168"/>
                        </a:lnTo>
                        <a:lnTo>
                          <a:pt x="104" y="160"/>
                        </a:lnTo>
                        <a:lnTo>
                          <a:pt x="98" y="150"/>
                        </a:lnTo>
                        <a:lnTo>
                          <a:pt x="96" y="144"/>
                        </a:lnTo>
                        <a:lnTo>
                          <a:pt x="94" y="138"/>
                        </a:lnTo>
                        <a:lnTo>
                          <a:pt x="88" y="126"/>
                        </a:lnTo>
                        <a:lnTo>
                          <a:pt x="82" y="114"/>
                        </a:lnTo>
                        <a:lnTo>
                          <a:pt x="76" y="104"/>
                        </a:lnTo>
                        <a:lnTo>
                          <a:pt x="66" y="94"/>
                        </a:lnTo>
                        <a:lnTo>
                          <a:pt x="64" y="88"/>
                        </a:lnTo>
                        <a:lnTo>
                          <a:pt x="64" y="82"/>
                        </a:lnTo>
                        <a:lnTo>
                          <a:pt x="62" y="76"/>
                        </a:lnTo>
                        <a:lnTo>
                          <a:pt x="60" y="70"/>
                        </a:lnTo>
                        <a:lnTo>
                          <a:pt x="54" y="66"/>
                        </a:lnTo>
                        <a:lnTo>
                          <a:pt x="48" y="62"/>
                        </a:lnTo>
                        <a:lnTo>
                          <a:pt x="42" y="58"/>
                        </a:lnTo>
                        <a:lnTo>
                          <a:pt x="40" y="54"/>
                        </a:lnTo>
                        <a:lnTo>
                          <a:pt x="42" y="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3" name="íšḻîḑe">
                    <a:extLst>
                      <a:ext uri="{FF2B5EF4-FFF2-40B4-BE49-F238E27FC236}">
                        <a16:creationId xmlns="" xmlns:a16="http://schemas.microsoft.com/office/drawing/2014/main" id="{70F8DB89-BB31-4B40-BD99-5C1BB9189DF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01151" y="3735973"/>
                    <a:ext cx="279576" cy="243783"/>
                  </a:xfrm>
                  <a:custGeom>
                    <a:avLst/>
                    <a:gdLst>
                      <a:gd name="T0" fmla="*/ 2147483647 w 160"/>
                      <a:gd name="T1" fmla="*/ 2147483647 h 146"/>
                      <a:gd name="T2" fmla="*/ 2147483647 w 160"/>
                      <a:gd name="T3" fmla="*/ 0 h 146"/>
                      <a:gd name="T4" fmla="*/ 2147483647 w 160"/>
                      <a:gd name="T5" fmla="*/ 2147483647 h 146"/>
                      <a:gd name="T6" fmla="*/ 2147483647 w 160"/>
                      <a:gd name="T7" fmla="*/ 2147483647 h 146"/>
                      <a:gd name="T8" fmla="*/ 2147483647 w 160"/>
                      <a:gd name="T9" fmla="*/ 2147483647 h 146"/>
                      <a:gd name="T10" fmla="*/ 2147483647 w 160"/>
                      <a:gd name="T11" fmla="*/ 2147483647 h 146"/>
                      <a:gd name="T12" fmla="*/ 2147483647 w 160"/>
                      <a:gd name="T13" fmla="*/ 2147483647 h 146"/>
                      <a:gd name="T14" fmla="*/ 2147483647 w 160"/>
                      <a:gd name="T15" fmla="*/ 2147483647 h 146"/>
                      <a:gd name="T16" fmla="*/ 2147483647 w 160"/>
                      <a:gd name="T17" fmla="*/ 2147483647 h 146"/>
                      <a:gd name="T18" fmla="*/ 2147483647 w 160"/>
                      <a:gd name="T19" fmla="*/ 2147483647 h 146"/>
                      <a:gd name="T20" fmla="*/ 2147483647 w 160"/>
                      <a:gd name="T21" fmla="*/ 2147483647 h 146"/>
                      <a:gd name="T22" fmla="*/ 2147483647 w 160"/>
                      <a:gd name="T23" fmla="*/ 2147483647 h 146"/>
                      <a:gd name="T24" fmla="*/ 2147483647 w 160"/>
                      <a:gd name="T25" fmla="*/ 2147483647 h 146"/>
                      <a:gd name="T26" fmla="*/ 2147483647 w 160"/>
                      <a:gd name="T27" fmla="*/ 2147483647 h 146"/>
                      <a:gd name="T28" fmla="*/ 2147483647 w 160"/>
                      <a:gd name="T29" fmla="*/ 2147483647 h 146"/>
                      <a:gd name="T30" fmla="*/ 2147483647 w 160"/>
                      <a:gd name="T31" fmla="*/ 2147483647 h 146"/>
                      <a:gd name="T32" fmla="*/ 0 w 160"/>
                      <a:gd name="T33" fmla="*/ 2147483647 h 146"/>
                      <a:gd name="T34" fmla="*/ 2147483647 w 160"/>
                      <a:gd name="T35" fmla="*/ 2147483647 h 146"/>
                      <a:gd name="T36" fmla="*/ 2147483647 w 160"/>
                      <a:gd name="T37" fmla="*/ 2147483647 h 146"/>
                      <a:gd name="T38" fmla="*/ 2147483647 w 160"/>
                      <a:gd name="T39" fmla="*/ 2147483647 h 146"/>
                      <a:gd name="T40" fmla="*/ 2147483647 w 160"/>
                      <a:gd name="T41" fmla="*/ 2147483647 h 146"/>
                      <a:gd name="T42" fmla="*/ 2147483647 w 160"/>
                      <a:gd name="T43" fmla="*/ 2147483647 h 146"/>
                      <a:gd name="T44" fmla="*/ 2147483647 w 160"/>
                      <a:gd name="T45" fmla="*/ 2147483647 h 146"/>
                      <a:gd name="T46" fmla="*/ 2147483647 w 160"/>
                      <a:gd name="T47" fmla="*/ 2147483647 h 146"/>
                      <a:gd name="T48" fmla="*/ 2147483647 w 160"/>
                      <a:gd name="T49" fmla="*/ 2147483647 h 146"/>
                      <a:gd name="T50" fmla="*/ 2147483647 w 160"/>
                      <a:gd name="T51" fmla="*/ 2147483647 h 146"/>
                      <a:gd name="T52" fmla="*/ 2147483647 w 160"/>
                      <a:gd name="T53" fmla="*/ 2147483647 h 146"/>
                      <a:gd name="T54" fmla="*/ 2147483647 w 160"/>
                      <a:gd name="T55" fmla="*/ 2147483647 h 146"/>
                      <a:gd name="T56" fmla="*/ 2147483647 w 160"/>
                      <a:gd name="T57" fmla="*/ 2147483647 h 146"/>
                      <a:gd name="T58" fmla="*/ 2147483647 w 160"/>
                      <a:gd name="T59" fmla="*/ 2147483647 h 146"/>
                      <a:gd name="T60" fmla="*/ 2147483647 w 160"/>
                      <a:gd name="T61" fmla="*/ 2147483647 h 146"/>
                      <a:gd name="T62" fmla="*/ 2147483647 w 160"/>
                      <a:gd name="T63" fmla="*/ 2147483647 h 146"/>
                      <a:gd name="T64" fmla="*/ 2147483647 w 160"/>
                      <a:gd name="T65" fmla="*/ 2147483647 h 146"/>
                      <a:gd name="T66" fmla="*/ 2147483647 w 160"/>
                      <a:gd name="T67" fmla="*/ 2147483647 h 146"/>
                      <a:gd name="T68" fmla="*/ 2147483647 w 160"/>
                      <a:gd name="T69" fmla="*/ 2147483647 h 146"/>
                      <a:gd name="T70" fmla="*/ 2147483647 w 160"/>
                      <a:gd name="T71" fmla="*/ 2147483647 h 146"/>
                      <a:gd name="T72" fmla="*/ 2147483647 w 160"/>
                      <a:gd name="T73" fmla="*/ 2147483647 h 146"/>
                      <a:gd name="T74" fmla="*/ 2147483647 w 160"/>
                      <a:gd name="T75" fmla="*/ 2147483647 h 146"/>
                      <a:gd name="T76" fmla="*/ 2147483647 w 160"/>
                      <a:gd name="T77" fmla="*/ 2147483647 h 146"/>
                      <a:gd name="T78" fmla="*/ 2147483647 w 160"/>
                      <a:gd name="T79" fmla="*/ 2147483647 h 146"/>
                      <a:gd name="T80" fmla="*/ 2147483647 w 160"/>
                      <a:gd name="T81" fmla="*/ 2147483647 h 146"/>
                      <a:gd name="T82" fmla="*/ 2147483647 w 160"/>
                      <a:gd name="T83" fmla="*/ 2147483647 h 146"/>
                      <a:gd name="T84" fmla="*/ 2147483647 w 160"/>
                      <a:gd name="T85" fmla="*/ 2147483647 h 146"/>
                      <a:gd name="T86" fmla="*/ 2147483647 w 160"/>
                      <a:gd name="T87" fmla="*/ 2147483647 h 146"/>
                      <a:gd name="T88" fmla="*/ 2147483647 w 160"/>
                      <a:gd name="T89" fmla="*/ 2147483647 h 146"/>
                      <a:gd name="T90" fmla="*/ 2147483647 w 160"/>
                      <a:gd name="T91" fmla="*/ 2147483647 h 146"/>
                      <a:gd name="T92" fmla="*/ 2147483647 w 160"/>
                      <a:gd name="T93" fmla="*/ 2147483647 h 146"/>
                      <a:gd name="T94" fmla="*/ 2147483647 w 160"/>
                      <a:gd name="T95" fmla="*/ 2147483647 h 146"/>
                      <a:gd name="T96" fmla="*/ 2147483647 w 160"/>
                      <a:gd name="T97" fmla="*/ 2147483647 h 146"/>
                      <a:gd name="T98" fmla="*/ 2147483647 w 160"/>
                      <a:gd name="T99" fmla="*/ 2147483647 h 146"/>
                      <a:gd name="T100" fmla="*/ 2147483647 w 160"/>
                      <a:gd name="T101" fmla="*/ 2147483647 h 146"/>
                      <a:gd name="T102" fmla="*/ 2147483647 w 160"/>
                      <a:gd name="T103" fmla="*/ 2147483647 h 14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w 160"/>
                      <a:gd name="T157" fmla="*/ 0 h 146"/>
                      <a:gd name="T158" fmla="*/ 160 w 160"/>
                      <a:gd name="T159" fmla="*/ 146 h 146"/>
                    </a:gdLst>
                    <a:ahLst/>
                    <a:cxnLst>
                      <a:cxn ang="T104">
                        <a:pos x="T0" y="T1"/>
                      </a:cxn>
                      <a:cxn ang="T105">
                        <a:pos x="T2" y="T3"/>
                      </a:cxn>
                      <a:cxn ang="T106">
                        <a:pos x="T4" y="T5"/>
                      </a:cxn>
                      <a:cxn ang="T107">
                        <a:pos x="T6" y="T7"/>
                      </a:cxn>
                      <a:cxn ang="T108">
                        <a:pos x="T8" y="T9"/>
                      </a:cxn>
                      <a:cxn ang="T109">
                        <a:pos x="T10" y="T11"/>
                      </a:cxn>
                      <a:cxn ang="T110">
                        <a:pos x="T12" y="T13"/>
                      </a:cxn>
                      <a:cxn ang="T111">
                        <a:pos x="T14" y="T15"/>
                      </a:cxn>
                      <a:cxn ang="T112">
                        <a:pos x="T16" y="T17"/>
                      </a:cxn>
                      <a:cxn ang="T113">
                        <a:pos x="T18" y="T19"/>
                      </a:cxn>
                      <a:cxn ang="T114">
                        <a:pos x="T20" y="T21"/>
                      </a:cxn>
                      <a:cxn ang="T115">
                        <a:pos x="T22" y="T23"/>
                      </a:cxn>
                      <a:cxn ang="T116">
                        <a:pos x="T24" y="T25"/>
                      </a:cxn>
                      <a:cxn ang="T117">
                        <a:pos x="T26" y="T27"/>
                      </a:cxn>
                      <a:cxn ang="T118">
                        <a:pos x="T28" y="T29"/>
                      </a:cxn>
                      <a:cxn ang="T119">
                        <a:pos x="T30" y="T31"/>
                      </a:cxn>
                      <a:cxn ang="T120">
                        <a:pos x="T32" y="T33"/>
                      </a:cxn>
                      <a:cxn ang="T121">
                        <a:pos x="T34" y="T35"/>
                      </a:cxn>
                      <a:cxn ang="T122">
                        <a:pos x="T36" y="T37"/>
                      </a:cxn>
                      <a:cxn ang="T123">
                        <a:pos x="T38" y="T39"/>
                      </a:cxn>
                      <a:cxn ang="T124">
                        <a:pos x="T40" y="T41"/>
                      </a:cxn>
                      <a:cxn ang="T125">
                        <a:pos x="T42" y="T43"/>
                      </a:cxn>
                      <a:cxn ang="T126">
                        <a:pos x="T44" y="T45"/>
                      </a:cxn>
                      <a:cxn ang="T127">
                        <a:pos x="T46" y="T47"/>
                      </a:cxn>
                      <a:cxn ang="T128">
                        <a:pos x="T48" y="T49"/>
                      </a:cxn>
                      <a:cxn ang="T129">
                        <a:pos x="T50" y="T51"/>
                      </a:cxn>
                      <a:cxn ang="T130">
                        <a:pos x="T52" y="T53"/>
                      </a:cxn>
                      <a:cxn ang="T131">
                        <a:pos x="T54" y="T55"/>
                      </a:cxn>
                      <a:cxn ang="T132">
                        <a:pos x="T56" y="T57"/>
                      </a:cxn>
                      <a:cxn ang="T133">
                        <a:pos x="T58" y="T59"/>
                      </a:cxn>
                      <a:cxn ang="T134">
                        <a:pos x="T60" y="T61"/>
                      </a:cxn>
                      <a:cxn ang="T135">
                        <a:pos x="T62" y="T63"/>
                      </a:cxn>
                      <a:cxn ang="T136">
                        <a:pos x="T64" y="T65"/>
                      </a:cxn>
                      <a:cxn ang="T137">
                        <a:pos x="T66" y="T67"/>
                      </a:cxn>
                      <a:cxn ang="T138">
                        <a:pos x="T68" y="T69"/>
                      </a:cxn>
                      <a:cxn ang="T139">
                        <a:pos x="T70" y="T71"/>
                      </a:cxn>
                      <a:cxn ang="T140">
                        <a:pos x="T72" y="T73"/>
                      </a:cxn>
                      <a:cxn ang="T141">
                        <a:pos x="T74" y="T75"/>
                      </a:cxn>
                      <a:cxn ang="T142">
                        <a:pos x="T76" y="T77"/>
                      </a:cxn>
                      <a:cxn ang="T143">
                        <a:pos x="T78" y="T79"/>
                      </a:cxn>
                      <a:cxn ang="T144">
                        <a:pos x="T80" y="T81"/>
                      </a:cxn>
                      <a:cxn ang="T145">
                        <a:pos x="T82" y="T83"/>
                      </a:cxn>
                      <a:cxn ang="T146">
                        <a:pos x="T84" y="T85"/>
                      </a:cxn>
                      <a:cxn ang="T147">
                        <a:pos x="T86" y="T87"/>
                      </a:cxn>
                      <a:cxn ang="T148">
                        <a:pos x="T88" y="T89"/>
                      </a:cxn>
                      <a:cxn ang="T149">
                        <a:pos x="T90" y="T91"/>
                      </a:cxn>
                      <a:cxn ang="T150">
                        <a:pos x="T92" y="T93"/>
                      </a:cxn>
                      <a:cxn ang="T151">
                        <a:pos x="T94" y="T95"/>
                      </a:cxn>
                      <a:cxn ang="T152">
                        <a:pos x="T96" y="T97"/>
                      </a:cxn>
                      <a:cxn ang="T153">
                        <a:pos x="T98" y="T99"/>
                      </a:cxn>
                      <a:cxn ang="T154">
                        <a:pos x="T100" y="T101"/>
                      </a:cxn>
                      <a:cxn ang="T155">
                        <a:pos x="T102" y="T103"/>
                      </a:cxn>
                    </a:cxnLst>
                    <a:rect l="T156" t="T157" r="T158" b="T159"/>
                    <a:pathLst>
                      <a:path w="160" h="146">
                        <a:moveTo>
                          <a:pt x="136" y="4"/>
                        </a:moveTo>
                        <a:lnTo>
                          <a:pt x="126" y="2"/>
                        </a:lnTo>
                        <a:lnTo>
                          <a:pt x="120" y="0"/>
                        </a:lnTo>
                        <a:lnTo>
                          <a:pt x="114" y="0"/>
                        </a:lnTo>
                        <a:lnTo>
                          <a:pt x="108" y="0"/>
                        </a:lnTo>
                        <a:lnTo>
                          <a:pt x="102" y="4"/>
                        </a:lnTo>
                        <a:lnTo>
                          <a:pt x="96" y="8"/>
                        </a:lnTo>
                        <a:lnTo>
                          <a:pt x="92" y="14"/>
                        </a:lnTo>
                        <a:lnTo>
                          <a:pt x="88" y="26"/>
                        </a:lnTo>
                        <a:lnTo>
                          <a:pt x="84" y="40"/>
                        </a:lnTo>
                        <a:lnTo>
                          <a:pt x="84" y="48"/>
                        </a:lnTo>
                        <a:lnTo>
                          <a:pt x="82" y="52"/>
                        </a:lnTo>
                        <a:lnTo>
                          <a:pt x="78" y="52"/>
                        </a:lnTo>
                        <a:lnTo>
                          <a:pt x="74" y="50"/>
                        </a:lnTo>
                        <a:lnTo>
                          <a:pt x="70" y="48"/>
                        </a:lnTo>
                        <a:lnTo>
                          <a:pt x="66" y="44"/>
                        </a:lnTo>
                        <a:lnTo>
                          <a:pt x="62" y="42"/>
                        </a:lnTo>
                        <a:lnTo>
                          <a:pt x="58" y="42"/>
                        </a:lnTo>
                        <a:lnTo>
                          <a:pt x="56" y="44"/>
                        </a:lnTo>
                        <a:lnTo>
                          <a:pt x="50" y="50"/>
                        </a:lnTo>
                        <a:lnTo>
                          <a:pt x="42" y="52"/>
                        </a:lnTo>
                        <a:lnTo>
                          <a:pt x="40" y="54"/>
                        </a:lnTo>
                        <a:lnTo>
                          <a:pt x="34" y="56"/>
                        </a:lnTo>
                        <a:lnTo>
                          <a:pt x="28" y="54"/>
                        </a:lnTo>
                        <a:lnTo>
                          <a:pt x="22" y="52"/>
                        </a:lnTo>
                        <a:lnTo>
                          <a:pt x="16" y="50"/>
                        </a:lnTo>
                        <a:lnTo>
                          <a:pt x="14" y="48"/>
                        </a:lnTo>
                        <a:lnTo>
                          <a:pt x="14" y="46"/>
                        </a:lnTo>
                        <a:lnTo>
                          <a:pt x="14" y="36"/>
                        </a:lnTo>
                        <a:lnTo>
                          <a:pt x="14" y="34"/>
                        </a:lnTo>
                        <a:lnTo>
                          <a:pt x="8" y="38"/>
                        </a:lnTo>
                        <a:lnTo>
                          <a:pt x="4" y="44"/>
                        </a:lnTo>
                        <a:lnTo>
                          <a:pt x="2" y="52"/>
                        </a:lnTo>
                        <a:lnTo>
                          <a:pt x="0" y="60"/>
                        </a:lnTo>
                        <a:lnTo>
                          <a:pt x="2" y="66"/>
                        </a:lnTo>
                        <a:lnTo>
                          <a:pt x="4" y="72"/>
                        </a:lnTo>
                        <a:lnTo>
                          <a:pt x="4" y="74"/>
                        </a:lnTo>
                        <a:lnTo>
                          <a:pt x="2" y="78"/>
                        </a:lnTo>
                        <a:lnTo>
                          <a:pt x="4" y="82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0" y="92"/>
                        </a:lnTo>
                        <a:lnTo>
                          <a:pt x="16" y="94"/>
                        </a:lnTo>
                        <a:lnTo>
                          <a:pt x="18" y="96"/>
                        </a:lnTo>
                        <a:lnTo>
                          <a:pt x="18" y="98"/>
                        </a:lnTo>
                        <a:lnTo>
                          <a:pt x="18" y="102"/>
                        </a:lnTo>
                        <a:lnTo>
                          <a:pt x="16" y="106"/>
                        </a:lnTo>
                        <a:lnTo>
                          <a:pt x="16" y="108"/>
                        </a:lnTo>
                        <a:lnTo>
                          <a:pt x="18" y="112"/>
                        </a:lnTo>
                        <a:lnTo>
                          <a:pt x="18" y="110"/>
                        </a:lnTo>
                        <a:lnTo>
                          <a:pt x="18" y="116"/>
                        </a:lnTo>
                        <a:lnTo>
                          <a:pt x="20" y="120"/>
                        </a:lnTo>
                        <a:lnTo>
                          <a:pt x="24" y="124"/>
                        </a:lnTo>
                        <a:lnTo>
                          <a:pt x="28" y="126"/>
                        </a:lnTo>
                        <a:lnTo>
                          <a:pt x="34" y="126"/>
                        </a:lnTo>
                        <a:lnTo>
                          <a:pt x="42" y="128"/>
                        </a:lnTo>
                        <a:lnTo>
                          <a:pt x="46" y="130"/>
                        </a:lnTo>
                        <a:lnTo>
                          <a:pt x="44" y="134"/>
                        </a:lnTo>
                        <a:lnTo>
                          <a:pt x="48" y="134"/>
                        </a:lnTo>
                        <a:lnTo>
                          <a:pt x="54" y="134"/>
                        </a:lnTo>
                        <a:lnTo>
                          <a:pt x="56" y="132"/>
                        </a:lnTo>
                        <a:lnTo>
                          <a:pt x="62" y="130"/>
                        </a:lnTo>
                        <a:lnTo>
                          <a:pt x="66" y="130"/>
                        </a:lnTo>
                        <a:lnTo>
                          <a:pt x="72" y="130"/>
                        </a:lnTo>
                        <a:lnTo>
                          <a:pt x="78" y="132"/>
                        </a:lnTo>
                        <a:lnTo>
                          <a:pt x="82" y="134"/>
                        </a:lnTo>
                        <a:lnTo>
                          <a:pt x="88" y="134"/>
                        </a:lnTo>
                        <a:lnTo>
                          <a:pt x="88" y="140"/>
                        </a:lnTo>
                        <a:lnTo>
                          <a:pt x="88" y="144"/>
                        </a:lnTo>
                        <a:lnTo>
                          <a:pt x="88" y="146"/>
                        </a:lnTo>
                        <a:lnTo>
                          <a:pt x="90" y="146"/>
                        </a:lnTo>
                        <a:lnTo>
                          <a:pt x="98" y="144"/>
                        </a:lnTo>
                        <a:lnTo>
                          <a:pt x="106" y="142"/>
                        </a:lnTo>
                        <a:lnTo>
                          <a:pt x="112" y="138"/>
                        </a:lnTo>
                        <a:lnTo>
                          <a:pt x="120" y="138"/>
                        </a:lnTo>
                        <a:lnTo>
                          <a:pt x="120" y="134"/>
                        </a:lnTo>
                        <a:lnTo>
                          <a:pt x="118" y="134"/>
                        </a:lnTo>
                        <a:lnTo>
                          <a:pt x="116" y="130"/>
                        </a:lnTo>
                        <a:lnTo>
                          <a:pt x="116" y="126"/>
                        </a:lnTo>
                        <a:lnTo>
                          <a:pt x="118" y="124"/>
                        </a:lnTo>
                        <a:lnTo>
                          <a:pt x="122" y="120"/>
                        </a:lnTo>
                        <a:lnTo>
                          <a:pt x="122" y="114"/>
                        </a:lnTo>
                        <a:lnTo>
                          <a:pt x="122" y="108"/>
                        </a:lnTo>
                        <a:lnTo>
                          <a:pt x="120" y="106"/>
                        </a:lnTo>
                        <a:lnTo>
                          <a:pt x="122" y="100"/>
                        </a:lnTo>
                        <a:lnTo>
                          <a:pt x="126" y="94"/>
                        </a:lnTo>
                        <a:lnTo>
                          <a:pt x="132" y="92"/>
                        </a:lnTo>
                        <a:lnTo>
                          <a:pt x="136" y="82"/>
                        </a:lnTo>
                        <a:lnTo>
                          <a:pt x="138" y="72"/>
                        </a:lnTo>
                        <a:lnTo>
                          <a:pt x="142" y="60"/>
                        </a:lnTo>
                        <a:lnTo>
                          <a:pt x="144" y="58"/>
                        </a:lnTo>
                        <a:lnTo>
                          <a:pt x="148" y="56"/>
                        </a:lnTo>
                        <a:lnTo>
                          <a:pt x="154" y="56"/>
                        </a:lnTo>
                        <a:lnTo>
                          <a:pt x="160" y="56"/>
                        </a:lnTo>
                        <a:lnTo>
                          <a:pt x="160" y="52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34"/>
                        </a:lnTo>
                        <a:lnTo>
                          <a:pt x="146" y="32"/>
                        </a:lnTo>
                        <a:lnTo>
                          <a:pt x="148" y="28"/>
                        </a:lnTo>
                        <a:lnTo>
                          <a:pt x="142" y="26"/>
                        </a:lnTo>
                        <a:lnTo>
                          <a:pt x="138" y="22"/>
                        </a:lnTo>
                        <a:lnTo>
                          <a:pt x="138" y="14"/>
                        </a:lnTo>
                        <a:lnTo>
                          <a:pt x="136" y="8"/>
                        </a:lnTo>
                        <a:lnTo>
                          <a:pt x="13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4" name="ïšḷídè">
                    <a:extLst>
                      <a:ext uri="{FF2B5EF4-FFF2-40B4-BE49-F238E27FC236}">
                        <a16:creationId xmlns="" xmlns:a16="http://schemas.microsoft.com/office/drawing/2014/main" id="{807FBD10-DBC4-43CE-8377-7D356BF90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97018" y="4189916"/>
                    <a:ext cx="1111414" cy="861650"/>
                  </a:xfrm>
                  <a:custGeom>
                    <a:avLst/>
                    <a:gdLst>
                      <a:gd name="T0" fmla="*/ 2147483647 w 636"/>
                      <a:gd name="T1" fmla="*/ 2147483647 h 516"/>
                      <a:gd name="T2" fmla="*/ 2147483647 w 636"/>
                      <a:gd name="T3" fmla="*/ 2147483647 h 516"/>
                      <a:gd name="T4" fmla="*/ 2147483647 w 636"/>
                      <a:gd name="T5" fmla="*/ 2147483647 h 516"/>
                      <a:gd name="T6" fmla="*/ 2147483647 w 636"/>
                      <a:gd name="T7" fmla="*/ 2147483647 h 516"/>
                      <a:gd name="T8" fmla="*/ 2147483647 w 636"/>
                      <a:gd name="T9" fmla="*/ 2147483647 h 516"/>
                      <a:gd name="T10" fmla="*/ 2147483647 w 636"/>
                      <a:gd name="T11" fmla="*/ 2147483647 h 516"/>
                      <a:gd name="T12" fmla="*/ 2147483647 w 636"/>
                      <a:gd name="T13" fmla="*/ 2147483647 h 516"/>
                      <a:gd name="T14" fmla="*/ 2147483647 w 636"/>
                      <a:gd name="T15" fmla="*/ 2147483647 h 516"/>
                      <a:gd name="T16" fmla="*/ 2147483647 w 636"/>
                      <a:gd name="T17" fmla="*/ 2147483647 h 516"/>
                      <a:gd name="T18" fmla="*/ 2147483647 w 636"/>
                      <a:gd name="T19" fmla="*/ 2147483647 h 516"/>
                      <a:gd name="T20" fmla="*/ 2147483647 w 636"/>
                      <a:gd name="T21" fmla="*/ 2147483647 h 516"/>
                      <a:gd name="T22" fmla="*/ 2147483647 w 636"/>
                      <a:gd name="T23" fmla="*/ 2147483647 h 516"/>
                      <a:gd name="T24" fmla="*/ 2147483647 w 636"/>
                      <a:gd name="T25" fmla="*/ 2147483647 h 516"/>
                      <a:gd name="T26" fmla="*/ 2147483647 w 636"/>
                      <a:gd name="T27" fmla="*/ 2147483647 h 516"/>
                      <a:gd name="T28" fmla="*/ 2147483647 w 636"/>
                      <a:gd name="T29" fmla="*/ 2147483647 h 516"/>
                      <a:gd name="T30" fmla="*/ 2147483647 w 636"/>
                      <a:gd name="T31" fmla="*/ 2147483647 h 516"/>
                      <a:gd name="T32" fmla="*/ 2147483647 w 636"/>
                      <a:gd name="T33" fmla="*/ 2147483647 h 516"/>
                      <a:gd name="T34" fmla="*/ 2147483647 w 636"/>
                      <a:gd name="T35" fmla="*/ 2147483647 h 516"/>
                      <a:gd name="T36" fmla="*/ 2147483647 w 636"/>
                      <a:gd name="T37" fmla="*/ 2147483647 h 516"/>
                      <a:gd name="T38" fmla="*/ 2147483647 w 636"/>
                      <a:gd name="T39" fmla="*/ 2147483647 h 516"/>
                      <a:gd name="T40" fmla="*/ 2147483647 w 636"/>
                      <a:gd name="T41" fmla="*/ 2147483647 h 516"/>
                      <a:gd name="T42" fmla="*/ 2147483647 w 636"/>
                      <a:gd name="T43" fmla="*/ 0 h 516"/>
                      <a:gd name="T44" fmla="*/ 2147483647 w 636"/>
                      <a:gd name="T45" fmla="*/ 2147483647 h 516"/>
                      <a:gd name="T46" fmla="*/ 2147483647 w 636"/>
                      <a:gd name="T47" fmla="*/ 2147483647 h 516"/>
                      <a:gd name="T48" fmla="*/ 2147483647 w 636"/>
                      <a:gd name="T49" fmla="*/ 2147483647 h 516"/>
                      <a:gd name="T50" fmla="*/ 2147483647 w 636"/>
                      <a:gd name="T51" fmla="*/ 2147483647 h 516"/>
                      <a:gd name="T52" fmla="*/ 2147483647 w 636"/>
                      <a:gd name="T53" fmla="*/ 2147483647 h 516"/>
                      <a:gd name="T54" fmla="*/ 2147483647 w 636"/>
                      <a:gd name="T55" fmla="*/ 2147483647 h 516"/>
                      <a:gd name="T56" fmla="*/ 2147483647 w 636"/>
                      <a:gd name="T57" fmla="*/ 2147483647 h 516"/>
                      <a:gd name="T58" fmla="*/ 2147483647 w 636"/>
                      <a:gd name="T59" fmla="*/ 2147483647 h 516"/>
                      <a:gd name="T60" fmla="*/ 2147483647 w 636"/>
                      <a:gd name="T61" fmla="*/ 2147483647 h 516"/>
                      <a:gd name="T62" fmla="*/ 2147483647 w 636"/>
                      <a:gd name="T63" fmla="*/ 2147483647 h 516"/>
                      <a:gd name="T64" fmla="*/ 2147483647 w 636"/>
                      <a:gd name="T65" fmla="*/ 2147483647 h 516"/>
                      <a:gd name="T66" fmla="*/ 2147483647 w 636"/>
                      <a:gd name="T67" fmla="*/ 2147483647 h 516"/>
                      <a:gd name="T68" fmla="*/ 2147483647 w 636"/>
                      <a:gd name="T69" fmla="*/ 2147483647 h 516"/>
                      <a:gd name="T70" fmla="*/ 2147483647 w 636"/>
                      <a:gd name="T71" fmla="*/ 2147483647 h 516"/>
                      <a:gd name="T72" fmla="*/ 2147483647 w 636"/>
                      <a:gd name="T73" fmla="*/ 2147483647 h 516"/>
                      <a:gd name="T74" fmla="*/ 2147483647 w 636"/>
                      <a:gd name="T75" fmla="*/ 2147483647 h 516"/>
                      <a:gd name="T76" fmla="*/ 2147483647 w 636"/>
                      <a:gd name="T77" fmla="*/ 2147483647 h 516"/>
                      <a:gd name="T78" fmla="*/ 2147483647 w 636"/>
                      <a:gd name="T79" fmla="*/ 2147483647 h 516"/>
                      <a:gd name="T80" fmla="*/ 2147483647 w 636"/>
                      <a:gd name="T81" fmla="*/ 2147483647 h 516"/>
                      <a:gd name="T82" fmla="*/ 2147483647 w 636"/>
                      <a:gd name="T83" fmla="*/ 2147483647 h 516"/>
                      <a:gd name="T84" fmla="*/ 2147483647 w 636"/>
                      <a:gd name="T85" fmla="*/ 2147483647 h 516"/>
                      <a:gd name="T86" fmla="*/ 2147483647 w 636"/>
                      <a:gd name="T87" fmla="*/ 2147483647 h 516"/>
                      <a:gd name="T88" fmla="*/ 2147483647 w 636"/>
                      <a:gd name="T89" fmla="*/ 2147483647 h 516"/>
                      <a:gd name="T90" fmla="*/ 2147483647 w 636"/>
                      <a:gd name="T91" fmla="*/ 2147483647 h 516"/>
                      <a:gd name="T92" fmla="*/ 2147483647 w 636"/>
                      <a:gd name="T93" fmla="*/ 2147483647 h 516"/>
                      <a:gd name="T94" fmla="*/ 2147483647 w 636"/>
                      <a:gd name="T95" fmla="*/ 2147483647 h 516"/>
                      <a:gd name="T96" fmla="*/ 2147483647 w 636"/>
                      <a:gd name="T97" fmla="*/ 2147483647 h 516"/>
                      <a:gd name="T98" fmla="*/ 2147483647 w 636"/>
                      <a:gd name="T99" fmla="*/ 2147483647 h 516"/>
                      <a:gd name="T100" fmla="*/ 0 w 636"/>
                      <a:gd name="T101" fmla="*/ 2147483647 h 516"/>
                      <a:gd name="T102" fmla="*/ 2147483647 w 636"/>
                      <a:gd name="T103" fmla="*/ 2147483647 h 516"/>
                      <a:gd name="T104" fmla="*/ 2147483647 w 636"/>
                      <a:gd name="T105" fmla="*/ 2147483647 h 516"/>
                      <a:gd name="T106" fmla="*/ 2147483647 w 636"/>
                      <a:gd name="T107" fmla="*/ 2147483647 h 516"/>
                      <a:gd name="T108" fmla="*/ 2147483647 w 636"/>
                      <a:gd name="T109" fmla="*/ 2147483647 h 516"/>
                      <a:gd name="T110" fmla="*/ 2147483647 w 636"/>
                      <a:gd name="T111" fmla="*/ 2147483647 h 516"/>
                      <a:gd name="T112" fmla="*/ 2147483647 w 636"/>
                      <a:gd name="T113" fmla="*/ 2147483647 h 516"/>
                      <a:gd name="T114" fmla="*/ 2147483647 w 636"/>
                      <a:gd name="T115" fmla="*/ 2147483647 h 516"/>
                      <a:gd name="T116" fmla="*/ 2147483647 w 636"/>
                      <a:gd name="T117" fmla="*/ 2147483647 h 516"/>
                      <a:gd name="T118" fmla="*/ 2147483647 w 636"/>
                      <a:gd name="T119" fmla="*/ 2147483647 h 51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636"/>
                      <a:gd name="T181" fmla="*/ 0 h 516"/>
                      <a:gd name="T182" fmla="*/ 636 w 636"/>
                      <a:gd name="T183" fmla="*/ 516 h 516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636" h="516">
                        <a:moveTo>
                          <a:pt x="180" y="138"/>
                        </a:moveTo>
                        <a:lnTo>
                          <a:pt x="186" y="132"/>
                        </a:lnTo>
                        <a:lnTo>
                          <a:pt x="188" y="130"/>
                        </a:lnTo>
                        <a:lnTo>
                          <a:pt x="188" y="124"/>
                        </a:lnTo>
                        <a:lnTo>
                          <a:pt x="190" y="118"/>
                        </a:lnTo>
                        <a:lnTo>
                          <a:pt x="194" y="112"/>
                        </a:lnTo>
                        <a:lnTo>
                          <a:pt x="198" y="108"/>
                        </a:lnTo>
                        <a:lnTo>
                          <a:pt x="202" y="106"/>
                        </a:lnTo>
                        <a:lnTo>
                          <a:pt x="204" y="112"/>
                        </a:lnTo>
                        <a:lnTo>
                          <a:pt x="206" y="114"/>
                        </a:lnTo>
                        <a:lnTo>
                          <a:pt x="210" y="116"/>
                        </a:lnTo>
                        <a:lnTo>
                          <a:pt x="212" y="114"/>
                        </a:lnTo>
                        <a:lnTo>
                          <a:pt x="212" y="112"/>
                        </a:lnTo>
                        <a:lnTo>
                          <a:pt x="214" y="110"/>
                        </a:lnTo>
                        <a:lnTo>
                          <a:pt x="212" y="106"/>
                        </a:lnTo>
                        <a:lnTo>
                          <a:pt x="212" y="100"/>
                        </a:lnTo>
                        <a:lnTo>
                          <a:pt x="220" y="100"/>
                        </a:lnTo>
                        <a:lnTo>
                          <a:pt x="226" y="100"/>
                        </a:lnTo>
                        <a:lnTo>
                          <a:pt x="226" y="92"/>
                        </a:lnTo>
                        <a:lnTo>
                          <a:pt x="230" y="86"/>
                        </a:lnTo>
                        <a:lnTo>
                          <a:pt x="232" y="82"/>
                        </a:lnTo>
                        <a:lnTo>
                          <a:pt x="236" y="80"/>
                        </a:lnTo>
                        <a:lnTo>
                          <a:pt x="240" y="78"/>
                        </a:lnTo>
                        <a:lnTo>
                          <a:pt x="242" y="72"/>
                        </a:lnTo>
                        <a:lnTo>
                          <a:pt x="244" y="68"/>
                        </a:lnTo>
                        <a:lnTo>
                          <a:pt x="248" y="64"/>
                        </a:lnTo>
                        <a:lnTo>
                          <a:pt x="262" y="58"/>
                        </a:lnTo>
                        <a:lnTo>
                          <a:pt x="270" y="56"/>
                        </a:lnTo>
                        <a:lnTo>
                          <a:pt x="276" y="54"/>
                        </a:lnTo>
                        <a:lnTo>
                          <a:pt x="284" y="62"/>
                        </a:lnTo>
                        <a:lnTo>
                          <a:pt x="288" y="66"/>
                        </a:lnTo>
                        <a:lnTo>
                          <a:pt x="288" y="72"/>
                        </a:lnTo>
                        <a:lnTo>
                          <a:pt x="288" y="74"/>
                        </a:lnTo>
                        <a:lnTo>
                          <a:pt x="286" y="76"/>
                        </a:lnTo>
                        <a:lnTo>
                          <a:pt x="290" y="74"/>
                        </a:lnTo>
                        <a:lnTo>
                          <a:pt x="294" y="72"/>
                        </a:lnTo>
                        <a:lnTo>
                          <a:pt x="298" y="74"/>
                        </a:lnTo>
                        <a:lnTo>
                          <a:pt x="302" y="74"/>
                        </a:lnTo>
                        <a:lnTo>
                          <a:pt x="306" y="72"/>
                        </a:lnTo>
                        <a:lnTo>
                          <a:pt x="310" y="70"/>
                        </a:lnTo>
                        <a:lnTo>
                          <a:pt x="308" y="62"/>
                        </a:lnTo>
                        <a:lnTo>
                          <a:pt x="310" y="56"/>
                        </a:lnTo>
                        <a:lnTo>
                          <a:pt x="314" y="54"/>
                        </a:lnTo>
                        <a:lnTo>
                          <a:pt x="320" y="50"/>
                        </a:lnTo>
                        <a:lnTo>
                          <a:pt x="326" y="48"/>
                        </a:lnTo>
                        <a:lnTo>
                          <a:pt x="324" y="44"/>
                        </a:lnTo>
                        <a:lnTo>
                          <a:pt x="322" y="42"/>
                        </a:lnTo>
                        <a:lnTo>
                          <a:pt x="324" y="38"/>
                        </a:lnTo>
                        <a:lnTo>
                          <a:pt x="326" y="34"/>
                        </a:lnTo>
                        <a:lnTo>
                          <a:pt x="334" y="28"/>
                        </a:lnTo>
                        <a:lnTo>
                          <a:pt x="344" y="26"/>
                        </a:lnTo>
                        <a:lnTo>
                          <a:pt x="354" y="26"/>
                        </a:lnTo>
                        <a:lnTo>
                          <a:pt x="358" y="24"/>
                        </a:lnTo>
                        <a:lnTo>
                          <a:pt x="360" y="24"/>
                        </a:lnTo>
                        <a:lnTo>
                          <a:pt x="362" y="20"/>
                        </a:lnTo>
                        <a:lnTo>
                          <a:pt x="364" y="16"/>
                        </a:lnTo>
                        <a:lnTo>
                          <a:pt x="364" y="12"/>
                        </a:lnTo>
                        <a:lnTo>
                          <a:pt x="358" y="10"/>
                        </a:lnTo>
                        <a:lnTo>
                          <a:pt x="358" y="8"/>
                        </a:lnTo>
                        <a:lnTo>
                          <a:pt x="358" y="2"/>
                        </a:lnTo>
                        <a:lnTo>
                          <a:pt x="362" y="2"/>
                        </a:lnTo>
                        <a:lnTo>
                          <a:pt x="364" y="4"/>
                        </a:lnTo>
                        <a:lnTo>
                          <a:pt x="368" y="6"/>
                        </a:lnTo>
                        <a:lnTo>
                          <a:pt x="366" y="10"/>
                        </a:lnTo>
                        <a:lnTo>
                          <a:pt x="368" y="10"/>
                        </a:lnTo>
                        <a:lnTo>
                          <a:pt x="372" y="12"/>
                        </a:lnTo>
                        <a:lnTo>
                          <a:pt x="374" y="12"/>
                        </a:lnTo>
                        <a:lnTo>
                          <a:pt x="384" y="14"/>
                        </a:lnTo>
                        <a:lnTo>
                          <a:pt x="390" y="18"/>
                        </a:lnTo>
                        <a:lnTo>
                          <a:pt x="398" y="22"/>
                        </a:lnTo>
                        <a:lnTo>
                          <a:pt x="408" y="22"/>
                        </a:lnTo>
                        <a:lnTo>
                          <a:pt x="414" y="22"/>
                        </a:lnTo>
                        <a:lnTo>
                          <a:pt x="416" y="18"/>
                        </a:lnTo>
                        <a:lnTo>
                          <a:pt x="418" y="24"/>
                        </a:lnTo>
                        <a:lnTo>
                          <a:pt x="422" y="26"/>
                        </a:lnTo>
                        <a:lnTo>
                          <a:pt x="424" y="22"/>
                        </a:lnTo>
                        <a:lnTo>
                          <a:pt x="424" y="20"/>
                        </a:lnTo>
                        <a:lnTo>
                          <a:pt x="428" y="20"/>
                        </a:lnTo>
                        <a:lnTo>
                          <a:pt x="432" y="22"/>
                        </a:lnTo>
                        <a:lnTo>
                          <a:pt x="434" y="26"/>
                        </a:lnTo>
                        <a:lnTo>
                          <a:pt x="432" y="30"/>
                        </a:lnTo>
                        <a:lnTo>
                          <a:pt x="428" y="36"/>
                        </a:lnTo>
                        <a:lnTo>
                          <a:pt x="422" y="40"/>
                        </a:lnTo>
                        <a:lnTo>
                          <a:pt x="416" y="42"/>
                        </a:lnTo>
                        <a:lnTo>
                          <a:pt x="416" y="48"/>
                        </a:lnTo>
                        <a:lnTo>
                          <a:pt x="416" y="50"/>
                        </a:lnTo>
                        <a:lnTo>
                          <a:pt x="418" y="52"/>
                        </a:lnTo>
                        <a:lnTo>
                          <a:pt x="420" y="54"/>
                        </a:lnTo>
                        <a:lnTo>
                          <a:pt x="422" y="54"/>
                        </a:lnTo>
                        <a:lnTo>
                          <a:pt x="424" y="52"/>
                        </a:lnTo>
                        <a:lnTo>
                          <a:pt x="426" y="54"/>
                        </a:lnTo>
                        <a:lnTo>
                          <a:pt x="428" y="54"/>
                        </a:lnTo>
                        <a:lnTo>
                          <a:pt x="426" y="58"/>
                        </a:lnTo>
                        <a:lnTo>
                          <a:pt x="422" y="60"/>
                        </a:lnTo>
                        <a:lnTo>
                          <a:pt x="420" y="60"/>
                        </a:lnTo>
                        <a:lnTo>
                          <a:pt x="418" y="56"/>
                        </a:lnTo>
                        <a:lnTo>
                          <a:pt x="418" y="54"/>
                        </a:lnTo>
                        <a:lnTo>
                          <a:pt x="410" y="60"/>
                        </a:lnTo>
                        <a:lnTo>
                          <a:pt x="406" y="64"/>
                        </a:lnTo>
                        <a:lnTo>
                          <a:pt x="404" y="70"/>
                        </a:lnTo>
                        <a:lnTo>
                          <a:pt x="404" y="76"/>
                        </a:lnTo>
                        <a:lnTo>
                          <a:pt x="408" y="80"/>
                        </a:lnTo>
                        <a:lnTo>
                          <a:pt x="410" y="84"/>
                        </a:lnTo>
                        <a:lnTo>
                          <a:pt x="414" y="86"/>
                        </a:lnTo>
                        <a:lnTo>
                          <a:pt x="424" y="90"/>
                        </a:lnTo>
                        <a:lnTo>
                          <a:pt x="430" y="92"/>
                        </a:lnTo>
                        <a:lnTo>
                          <a:pt x="434" y="96"/>
                        </a:lnTo>
                        <a:lnTo>
                          <a:pt x="442" y="104"/>
                        </a:lnTo>
                        <a:lnTo>
                          <a:pt x="456" y="108"/>
                        </a:lnTo>
                        <a:lnTo>
                          <a:pt x="458" y="110"/>
                        </a:lnTo>
                        <a:lnTo>
                          <a:pt x="462" y="116"/>
                        </a:lnTo>
                        <a:lnTo>
                          <a:pt x="464" y="120"/>
                        </a:lnTo>
                        <a:lnTo>
                          <a:pt x="466" y="122"/>
                        </a:lnTo>
                        <a:lnTo>
                          <a:pt x="468" y="122"/>
                        </a:lnTo>
                        <a:lnTo>
                          <a:pt x="472" y="122"/>
                        </a:lnTo>
                        <a:lnTo>
                          <a:pt x="476" y="120"/>
                        </a:lnTo>
                        <a:lnTo>
                          <a:pt x="480" y="116"/>
                        </a:lnTo>
                        <a:lnTo>
                          <a:pt x="484" y="110"/>
                        </a:lnTo>
                        <a:lnTo>
                          <a:pt x="486" y="104"/>
                        </a:lnTo>
                        <a:lnTo>
                          <a:pt x="490" y="92"/>
                        </a:lnTo>
                        <a:lnTo>
                          <a:pt x="494" y="84"/>
                        </a:lnTo>
                        <a:lnTo>
                          <a:pt x="498" y="76"/>
                        </a:lnTo>
                        <a:lnTo>
                          <a:pt x="500" y="64"/>
                        </a:lnTo>
                        <a:lnTo>
                          <a:pt x="502" y="52"/>
                        </a:lnTo>
                        <a:lnTo>
                          <a:pt x="504" y="42"/>
                        </a:lnTo>
                        <a:lnTo>
                          <a:pt x="510" y="32"/>
                        </a:lnTo>
                        <a:lnTo>
                          <a:pt x="514" y="24"/>
                        </a:lnTo>
                        <a:lnTo>
                          <a:pt x="520" y="6"/>
                        </a:lnTo>
                        <a:lnTo>
                          <a:pt x="522" y="0"/>
                        </a:lnTo>
                        <a:lnTo>
                          <a:pt x="524" y="0"/>
                        </a:lnTo>
                        <a:lnTo>
                          <a:pt x="528" y="0"/>
                        </a:lnTo>
                        <a:lnTo>
                          <a:pt x="532" y="0"/>
                        </a:lnTo>
                        <a:lnTo>
                          <a:pt x="534" y="4"/>
                        </a:lnTo>
                        <a:lnTo>
                          <a:pt x="532" y="12"/>
                        </a:lnTo>
                        <a:lnTo>
                          <a:pt x="532" y="20"/>
                        </a:lnTo>
                        <a:lnTo>
                          <a:pt x="532" y="26"/>
                        </a:lnTo>
                        <a:lnTo>
                          <a:pt x="536" y="44"/>
                        </a:lnTo>
                        <a:lnTo>
                          <a:pt x="538" y="56"/>
                        </a:lnTo>
                        <a:lnTo>
                          <a:pt x="540" y="60"/>
                        </a:lnTo>
                        <a:lnTo>
                          <a:pt x="542" y="62"/>
                        </a:lnTo>
                        <a:lnTo>
                          <a:pt x="546" y="62"/>
                        </a:lnTo>
                        <a:lnTo>
                          <a:pt x="548" y="60"/>
                        </a:lnTo>
                        <a:lnTo>
                          <a:pt x="552" y="68"/>
                        </a:lnTo>
                        <a:lnTo>
                          <a:pt x="558" y="76"/>
                        </a:lnTo>
                        <a:lnTo>
                          <a:pt x="554" y="82"/>
                        </a:lnTo>
                        <a:lnTo>
                          <a:pt x="556" y="90"/>
                        </a:lnTo>
                        <a:lnTo>
                          <a:pt x="554" y="100"/>
                        </a:lnTo>
                        <a:lnTo>
                          <a:pt x="556" y="106"/>
                        </a:lnTo>
                        <a:lnTo>
                          <a:pt x="558" y="110"/>
                        </a:lnTo>
                        <a:lnTo>
                          <a:pt x="560" y="118"/>
                        </a:lnTo>
                        <a:lnTo>
                          <a:pt x="560" y="124"/>
                        </a:lnTo>
                        <a:lnTo>
                          <a:pt x="562" y="132"/>
                        </a:lnTo>
                        <a:lnTo>
                          <a:pt x="564" y="136"/>
                        </a:lnTo>
                        <a:lnTo>
                          <a:pt x="564" y="144"/>
                        </a:lnTo>
                        <a:lnTo>
                          <a:pt x="564" y="148"/>
                        </a:lnTo>
                        <a:lnTo>
                          <a:pt x="568" y="152"/>
                        </a:lnTo>
                        <a:lnTo>
                          <a:pt x="576" y="158"/>
                        </a:lnTo>
                        <a:lnTo>
                          <a:pt x="584" y="162"/>
                        </a:lnTo>
                        <a:lnTo>
                          <a:pt x="592" y="168"/>
                        </a:lnTo>
                        <a:lnTo>
                          <a:pt x="594" y="174"/>
                        </a:lnTo>
                        <a:lnTo>
                          <a:pt x="594" y="178"/>
                        </a:lnTo>
                        <a:lnTo>
                          <a:pt x="596" y="182"/>
                        </a:lnTo>
                        <a:lnTo>
                          <a:pt x="598" y="186"/>
                        </a:lnTo>
                        <a:lnTo>
                          <a:pt x="598" y="200"/>
                        </a:lnTo>
                        <a:lnTo>
                          <a:pt x="598" y="206"/>
                        </a:lnTo>
                        <a:lnTo>
                          <a:pt x="600" y="208"/>
                        </a:lnTo>
                        <a:lnTo>
                          <a:pt x="602" y="208"/>
                        </a:lnTo>
                        <a:lnTo>
                          <a:pt x="604" y="208"/>
                        </a:lnTo>
                        <a:lnTo>
                          <a:pt x="604" y="206"/>
                        </a:lnTo>
                        <a:lnTo>
                          <a:pt x="612" y="216"/>
                        </a:lnTo>
                        <a:lnTo>
                          <a:pt x="614" y="220"/>
                        </a:lnTo>
                        <a:lnTo>
                          <a:pt x="614" y="228"/>
                        </a:lnTo>
                        <a:lnTo>
                          <a:pt x="616" y="232"/>
                        </a:lnTo>
                        <a:lnTo>
                          <a:pt x="618" y="234"/>
                        </a:lnTo>
                        <a:lnTo>
                          <a:pt x="620" y="236"/>
                        </a:lnTo>
                        <a:lnTo>
                          <a:pt x="622" y="238"/>
                        </a:lnTo>
                        <a:lnTo>
                          <a:pt x="632" y="250"/>
                        </a:lnTo>
                        <a:lnTo>
                          <a:pt x="634" y="258"/>
                        </a:lnTo>
                        <a:lnTo>
                          <a:pt x="636" y="264"/>
                        </a:lnTo>
                        <a:lnTo>
                          <a:pt x="634" y="270"/>
                        </a:lnTo>
                        <a:lnTo>
                          <a:pt x="632" y="276"/>
                        </a:lnTo>
                        <a:lnTo>
                          <a:pt x="630" y="280"/>
                        </a:lnTo>
                        <a:lnTo>
                          <a:pt x="630" y="288"/>
                        </a:lnTo>
                        <a:lnTo>
                          <a:pt x="630" y="300"/>
                        </a:lnTo>
                        <a:lnTo>
                          <a:pt x="630" y="312"/>
                        </a:lnTo>
                        <a:lnTo>
                          <a:pt x="626" y="322"/>
                        </a:lnTo>
                        <a:lnTo>
                          <a:pt x="624" y="328"/>
                        </a:lnTo>
                        <a:lnTo>
                          <a:pt x="620" y="336"/>
                        </a:lnTo>
                        <a:lnTo>
                          <a:pt x="608" y="352"/>
                        </a:lnTo>
                        <a:lnTo>
                          <a:pt x="600" y="370"/>
                        </a:lnTo>
                        <a:lnTo>
                          <a:pt x="598" y="376"/>
                        </a:lnTo>
                        <a:lnTo>
                          <a:pt x="594" y="378"/>
                        </a:lnTo>
                        <a:lnTo>
                          <a:pt x="590" y="382"/>
                        </a:lnTo>
                        <a:lnTo>
                          <a:pt x="586" y="384"/>
                        </a:lnTo>
                        <a:lnTo>
                          <a:pt x="582" y="390"/>
                        </a:lnTo>
                        <a:lnTo>
                          <a:pt x="578" y="394"/>
                        </a:lnTo>
                        <a:lnTo>
                          <a:pt x="566" y="402"/>
                        </a:lnTo>
                        <a:lnTo>
                          <a:pt x="558" y="408"/>
                        </a:lnTo>
                        <a:lnTo>
                          <a:pt x="552" y="416"/>
                        </a:lnTo>
                        <a:lnTo>
                          <a:pt x="548" y="424"/>
                        </a:lnTo>
                        <a:lnTo>
                          <a:pt x="542" y="432"/>
                        </a:lnTo>
                        <a:lnTo>
                          <a:pt x="522" y="454"/>
                        </a:lnTo>
                        <a:lnTo>
                          <a:pt x="510" y="466"/>
                        </a:lnTo>
                        <a:lnTo>
                          <a:pt x="500" y="480"/>
                        </a:lnTo>
                        <a:lnTo>
                          <a:pt x="498" y="482"/>
                        </a:lnTo>
                        <a:lnTo>
                          <a:pt x="496" y="486"/>
                        </a:lnTo>
                        <a:lnTo>
                          <a:pt x="496" y="488"/>
                        </a:lnTo>
                        <a:lnTo>
                          <a:pt x="494" y="490"/>
                        </a:lnTo>
                        <a:lnTo>
                          <a:pt x="484" y="490"/>
                        </a:lnTo>
                        <a:lnTo>
                          <a:pt x="476" y="490"/>
                        </a:lnTo>
                        <a:lnTo>
                          <a:pt x="468" y="492"/>
                        </a:lnTo>
                        <a:lnTo>
                          <a:pt x="462" y="492"/>
                        </a:lnTo>
                        <a:lnTo>
                          <a:pt x="454" y="496"/>
                        </a:lnTo>
                        <a:lnTo>
                          <a:pt x="448" y="500"/>
                        </a:lnTo>
                        <a:lnTo>
                          <a:pt x="442" y="504"/>
                        </a:lnTo>
                        <a:lnTo>
                          <a:pt x="438" y="506"/>
                        </a:lnTo>
                        <a:lnTo>
                          <a:pt x="434" y="508"/>
                        </a:lnTo>
                        <a:lnTo>
                          <a:pt x="432" y="512"/>
                        </a:lnTo>
                        <a:lnTo>
                          <a:pt x="428" y="514"/>
                        </a:lnTo>
                        <a:lnTo>
                          <a:pt x="426" y="516"/>
                        </a:lnTo>
                        <a:lnTo>
                          <a:pt x="420" y="506"/>
                        </a:lnTo>
                        <a:lnTo>
                          <a:pt x="416" y="494"/>
                        </a:lnTo>
                        <a:lnTo>
                          <a:pt x="412" y="494"/>
                        </a:lnTo>
                        <a:lnTo>
                          <a:pt x="410" y="496"/>
                        </a:lnTo>
                        <a:lnTo>
                          <a:pt x="408" y="500"/>
                        </a:lnTo>
                        <a:lnTo>
                          <a:pt x="386" y="514"/>
                        </a:lnTo>
                        <a:lnTo>
                          <a:pt x="380" y="510"/>
                        </a:lnTo>
                        <a:lnTo>
                          <a:pt x="378" y="504"/>
                        </a:lnTo>
                        <a:lnTo>
                          <a:pt x="370" y="504"/>
                        </a:lnTo>
                        <a:lnTo>
                          <a:pt x="364" y="504"/>
                        </a:lnTo>
                        <a:lnTo>
                          <a:pt x="358" y="500"/>
                        </a:lnTo>
                        <a:lnTo>
                          <a:pt x="354" y="494"/>
                        </a:lnTo>
                        <a:lnTo>
                          <a:pt x="348" y="488"/>
                        </a:lnTo>
                        <a:lnTo>
                          <a:pt x="346" y="482"/>
                        </a:lnTo>
                        <a:lnTo>
                          <a:pt x="346" y="478"/>
                        </a:lnTo>
                        <a:lnTo>
                          <a:pt x="350" y="474"/>
                        </a:lnTo>
                        <a:lnTo>
                          <a:pt x="352" y="470"/>
                        </a:lnTo>
                        <a:lnTo>
                          <a:pt x="354" y="464"/>
                        </a:lnTo>
                        <a:lnTo>
                          <a:pt x="352" y="458"/>
                        </a:lnTo>
                        <a:lnTo>
                          <a:pt x="348" y="454"/>
                        </a:lnTo>
                        <a:lnTo>
                          <a:pt x="344" y="452"/>
                        </a:lnTo>
                        <a:lnTo>
                          <a:pt x="340" y="448"/>
                        </a:lnTo>
                        <a:lnTo>
                          <a:pt x="346" y="440"/>
                        </a:lnTo>
                        <a:lnTo>
                          <a:pt x="346" y="436"/>
                        </a:lnTo>
                        <a:lnTo>
                          <a:pt x="348" y="432"/>
                        </a:lnTo>
                        <a:lnTo>
                          <a:pt x="346" y="428"/>
                        </a:lnTo>
                        <a:lnTo>
                          <a:pt x="342" y="428"/>
                        </a:lnTo>
                        <a:lnTo>
                          <a:pt x="340" y="430"/>
                        </a:lnTo>
                        <a:lnTo>
                          <a:pt x="336" y="436"/>
                        </a:lnTo>
                        <a:lnTo>
                          <a:pt x="332" y="442"/>
                        </a:lnTo>
                        <a:lnTo>
                          <a:pt x="330" y="444"/>
                        </a:lnTo>
                        <a:lnTo>
                          <a:pt x="326" y="444"/>
                        </a:lnTo>
                        <a:lnTo>
                          <a:pt x="324" y="444"/>
                        </a:lnTo>
                        <a:lnTo>
                          <a:pt x="322" y="442"/>
                        </a:lnTo>
                        <a:lnTo>
                          <a:pt x="324" y="438"/>
                        </a:lnTo>
                        <a:lnTo>
                          <a:pt x="328" y="438"/>
                        </a:lnTo>
                        <a:lnTo>
                          <a:pt x="332" y="436"/>
                        </a:lnTo>
                        <a:lnTo>
                          <a:pt x="346" y="420"/>
                        </a:lnTo>
                        <a:lnTo>
                          <a:pt x="352" y="412"/>
                        </a:lnTo>
                        <a:lnTo>
                          <a:pt x="356" y="404"/>
                        </a:lnTo>
                        <a:lnTo>
                          <a:pt x="350" y="404"/>
                        </a:lnTo>
                        <a:lnTo>
                          <a:pt x="342" y="404"/>
                        </a:lnTo>
                        <a:lnTo>
                          <a:pt x="340" y="410"/>
                        </a:lnTo>
                        <a:lnTo>
                          <a:pt x="338" y="416"/>
                        </a:lnTo>
                        <a:lnTo>
                          <a:pt x="332" y="416"/>
                        </a:lnTo>
                        <a:lnTo>
                          <a:pt x="326" y="418"/>
                        </a:lnTo>
                        <a:lnTo>
                          <a:pt x="318" y="424"/>
                        </a:lnTo>
                        <a:lnTo>
                          <a:pt x="312" y="432"/>
                        </a:lnTo>
                        <a:lnTo>
                          <a:pt x="310" y="438"/>
                        </a:lnTo>
                        <a:lnTo>
                          <a:pt x="304" y="438"/>
                        </a:lnTo>
                        <a:lnTo>
                          <a:pt x="304" y="436"/>
                        </a:lnTo>
                        <a:lnTo>
                          <a:pt x="304" y="434"/>
                        </a:lnTo>
                        <a:lnTo>
                          <a:pt x="304" y="426"/>
                        </a:lnTo>
                        <a:lnTo>
                          <a:pt x="306" y="418"/>
                        </a:lnTo>
                        <a:lnTo>
                          <a:pt x="304" y="410"/>
                        </a:lnTo>
                        <a:lnTo>
                          <a:pt x="304" y="406"/>
                        </a:lnTo>
                        <a:lnTo>
                          <a:pt x="302" y="400"/>
                        </a:lnTo>
                        <a:lnTo>
                          <a:pt x="300" y="392"/>
                        </a:lnTo>
                        <a:lnTo>
                          <a:pt x="286" y="388"/>
                        </a:lnTo>
                        <a:lnTo>
                          <a:pt x="276" y="384"/>
                        </a:lnTo>
                        <a:lnTo>
                          <a:pt x="270" y="382"/>
                        </a:lnTo>
                        <a:lnTo>
                          <a:pt x="268" y="380"/>
                        </a:lnTo>
                        <a:lnTo>
                          <a:pt x="264" y="378"/>
                        </a:lnTo>
                        <a:lnTo>
                          <a:pt x="232" y="378"/>
                        </a:lnTo>
                        <a:lnTo>
                          <a:pt x="208" y="392"/>
                        </a:lnTo>
                        <a:lnTo>
                          <a:pt x="176" y="392"/>
                        </a:lnTo>
                        <a:lnTo>
                          <a:pt x="164" y="398"/>
                        </a:lnTo>
                        <a:lnTo>
                          <a:pt x="150" y="406"/>
                        </a:lnTo>
                        <a:lnTo>
                          <a:pt x="134" y="416"/>
                        </a:lnTo>
                        <a:lnTo>
                          <a:pt x="122" y="420"/>
                        </a:lnTo>
                        <a:lnTo>
                          <a:pt x="108" y="422"/>
                        </a:lnTo>
                        <a:lnTo>
                          <a:pt x="92" y="422"/>
                        </a:lnTo>
                        <a:lnTo>
                          <a:pt x="84" y="424"/>
                        </a:lnTo>
                        <a:lnTo>
                          <a:pt x="74" y="426"/>
                        </a:lnTo>
                        <a:lnTo>
                          <a:pt x="58" y="432"/>
                        </a:lnTo>
                        <a:lnTo>
                          <a:pt x="42" y="438"/>
                        </a:lnTo>
                        <a:lnTo>
                          <a:pt x="32" y="440"/>
                        </a:lnTo>
                        <a:lnTo>
                          <a:pt x="24" y="440"/>
                        </a:lnTo>
                        <a:lnTo>
                          <a:pt x="18" y="440"/>
                        </a:lnTo>
                        <a:lnTo>
                          <a:pt x="14" y="436"/>
                        </a:lnTo>
                        <a:lnTo>
                          <a:pt x="6" y="430"/>
                        </a:lnTo>
                        <a:lnTo>
                          <a:pt x="4" y="428"/>
                        </a:lnTo>
                        <a:lnTo>
                          <a:pt x="2" y="428"/>
                        </a:lnTo>
                        <a:lnTo>
                          <a:pt x="0" y="426"/>
                        </a:lnTo>
                        <a:lnTo>
                          <a:pt x="0" y="422"/>
                        </a:lnTo>
                        <a:lnTo>
                          <a:pt x="0" y="420"/>
                        </a:lnTo>
                        <a:lnTo>
                          <a:pt x="2" y="416"/>
                        </a:lnTo>
                        <a:lnTo>
                          <a:pt x="4" y="414"/>
                        </a:lnTo>
                        <a:lnTo>
                          <a:pt x="10" y="412"/>
                        </a:lnTo>
                        <a:lnTo>
                          <a:pt x="16" y="408"/>
                        </a:lnTo>
                        <a:lnTo>
                          <a:pt x="24" y="394"/>
                        </a:lnTo>
                        <a:lnTo>
                          <a:pt x="30" y="380"/>
                        </a:lnTo>
                        <a:lnTo>
                          <a:pt x="28" y="376"/>
                        </a:lnTo>
                        <a:lnTo>
                          <a:pt x="26" y="372"/>
                        </a:lnTo>
                        <a:lnTo>
                          <a:pt x="26" y="362"/>
                        </a:lnTo>
                        <a:lnTo>
                          <a:pt x="26" y="328"/>
                        </a:lnTo>
                        <a:lnTo>
                          <a:pt x="26" y="316"/>
                        </a:lnTo>
                        <a:lnTo>
                          <a:pt x="26" y="304"/>
                        </a:lnTo>
                        <a:lnTo>
                          <a:pt x="24" y="296"/>
                        </a:lnTo>
                        <a:lnTo>
                          <a:pt x="20" y="288"/>
                        </a:lnTo>
                        <a:lnTo>
                          <a:pt x="16" y="280"/>
                        </a:lnTo>
                        <a:lnTo>
                          <a:pt x="16" y="276"/>
                        </a:lnTo>
                        <a:lnTo>
                          <a:pt x="20" y="280"/>
                        </a:lnTo>
                        <a:lnTo>
                          <a:pt x="20" y="284"/>
                        </a:lnTo>
                        <a:lnTo>
                          <a:pt x="26" y="284"/>
                        </a:lnTo>
                        <a:lnTo>
                          <a:pt x="24" y="278"/>
                        </a:lnTo>
                        <a:lnTo>
                          <a:pt x="24" y="272"/>
                        </a:lnTo>
                        <a:lnTo>
                          <a:pt x="28" y="276"/>
                        </a:lnTo>
                        <a:lnTo>
                          <a:pt x="28" y="280"/>
                        </a:lnTo>
                        <a:lnTo>
                          <a:pt x="30" y="278"/>
                        </a:lnTo>
                        <a:lnTo>
                          <a:pt x="30" y="276"/>
                        </a:lnTo>
                        <a:lnTo>
                          <a:pt x="32" y="272"/>
                        </a:lnTo>
                        <a:lnTo>
                          <a:pt x="28" y="256"/>
                        </a:lnTo>
                        <a:lnTo>
                          <a:pt x="36" y="236"/>
                        </a:lnTo>
                        <a:lnTo>
                          <a:pt x="38" y="226"/>
                        </a:lnTo>
                        <a:lnTo>
                          <a:pt x="40" y="214"/>
                        </a:lnTo>
                        <a:lnTo>
                          <a:pt x="40" y="208"/>
                        </a:lnTo>
                        <a:lnTo>
                          <a:pt x="44" y="202"/>
                        </a:lnTo>
                        <a:lnTo>
                          <a:pt x="46" y="206"/>
                        </a:lnTo>
                        <a:lnTo>
                          <a:pt x="48" y="208"/>
                        </a:lnTo>
                        <a:lnTo>
                          <a:pt x="48" y="210"/>
                        </a:lnTo>
                        <a:lnTo>
                          <a:pt x="52" y="208"/>
                        </a:lnTo>
                        <a:lnTo>
                          <a:pt x="54" y="206"/>
                        </a:lnTo>
                        <a:lnTo>
                          <a:pt x="56" y="202"/>
                        </a:lnTo>
                        <a:lnTo>
                          <a:pt x="58" y="198"/>
                        </a:lnTo>
                        <a:lnTo>
                          <a:pt x="62" y="196"/>
                        </a:lnTo>
                        <a:lnTo>
                          <a:pt x="70" y="194"/>
                        </a:lnTo>
                        <a:lnTo>
                          <a:pt x="76" y="190"/>
                        </a:lnTo>
                        <a:lnTo>
                          <a:pt x="78" y="188"/>
                        </a:lnTo>
                        <a:lnTo>
                          <a:pt x="82" y="186"/>
                        </a:lnTo>
                        <a:lnTo>
                          <a:pt x="86" y="182"/>
                        </a:lnTo>
                        <a:lnTo>
                          <a:pt x="94" y="178"/>
                        </a:lnTo>
                        <a:lnTo>
                          <a:pt x="102" y="176"/>
                        </a:lnTo>
                        <a:lnTo>
                          <a:pt x="110" y="174"/>
                        </a:lnTo>
                        <a:lnTo>
                          <a:pt x="118" y="172"/>
                        </a:lnTo>
                        <a:lnTo>
                          <a:pt x="128" y="168"/>
                        </a:lnTo>
                        <a:lnTo>
                          <a:pt x="138" y="166"/>
                        </a:lnTo>
                        <a:lnTo>
                          <a:pt x="146" y="166"/>
                        </a:lnTo>
                        <a:lnTo>
                          <a:pt x="156" y="164"/>
                        </a:lnTo>
                        <a:lnTo>
                          <a:pt x="162" y="162"/>
                        </a:lnTo>
                        <a:lnTo>
                          <a:pt x="168" y="152"/>
                        </a:lnTo>
                        <a:lnTo>
                          <a:pt x="180" y="1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5" name="išľiḋé">
                    <a:extLst>
                      <a:ext uri="{FF2B5EF4-FFF2-40B4-BE49-F238E27FC236}">
                        <a16:creationId xmlns="" xmlns:a16="http://schemas.microsoft.com/office/drawing/2014/main" id="{32B609FD-B6FC-423D-957A-4B9D568D66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5393" y="4114259"/>
                    <a:ext cx="112932" cy="61646"/>
                  </a:xfrm>
                  <a:custGeom>
                    <a:avLst/>
                    <a:gdLst>
                      <a:gd name="T0" fmla="*/ 2147483647 w 64"/>
                      <a:gd name="T1" fmla="*/ 0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2147483647 w 64"/>
                      <a:gd name="T13" fmla="*/ 2147483647 h 38"/>
                      <a:gd name="T14" fmla="*/ 2147483647 w 64"/>
                      <a:gd name="T15" fmla="*/ 2147483647 h 38"/>
                      <a:gd name="T16" fmla="*/ 2147483647 w 64"/>
                      <a:gd name="T17" fmla="*/ 2147483647 h 38"/>
                      <a:gd name="T18" fmla="*/ 0 w 64"/>
                      <a:gd name="T19" fmla="*/ 2147483647 h 38"/>
                      <a:gd name="T20" fmla="*/ 0 w 64"/>
                      <a:gd name="T21" fmla="*/ 2147483647 h 38"/>
                      <a:gd name="T22" fmla="*/ 0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2147483647 h 38"/>
                      <a:gd name="T38" fmla="*/ 2147483647 w 64"/>
                      <a:gd name="T39" fmla="*/ 2147483647 h 38"/>
                      <a:gd name="T40" fmla="*/ 2147483647 w 64"/>
                      <a:gd name="T41" fmla="*/ 0 h 38"/>
                      <a:gd name="T42" fmla="*/ 2147483647 w 64"/>
                      <a:gd name="T43" fmla="*/ 0 h 38"/>
                      <a:gd name="T44" fmla="*/ 2147483647 w 64"/>
                      <a:gd name="T45" fmla="*/ 2147483647 h 38"/>
                      <a:gd name="T46" fmla="*/ 2147483647 w 64"/>
                      <a:gd name="T47" fmla="*/ 0 h 3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64"/>
                      <a:gd name="T73" fmla="*/ 0 h 38"/>
                      <a:gd name="T74" fmla="*/ 64 w 64"/>
                      <a:gd name="T75" fmla="*/ 38 h 38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64" h="38">
                        <a:moveTo>
                          <a:pt x="64" y="0"/>
                        </a:moveTo>
                        <a:lnTo>
                          <a:pt x="52" y="10"/>
                        </a:lnTo>
                        <a:lnTo>
                          <a:pt x="36" y="16"/>
                        </a:lnTo>
                        <a:lnTo>
                          <a:pt x="32" y="18"/>
                        </a:lnTo>
                        <a:lnTo>
                          <a:pt x="28" y="20"/>
                        </a:lnTo>
                        <a:lnTo>
                          <a:pt x="22" y="28"/>
                        </a:lnTo>
                        <a:lnTo>
                          <a:pt x="14" y="36"/>
                        </a:lnTo>
                        <a:lnTo>
                          <a:pt x="8" y="38"/>
                        </a:lnTo>
                        <a:lnTo>
                          <a:pt x="2" y="38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0" y="30"/>
                        </a:lnTo>
                        <a:lnTo>
                          <a:pt x="2" y="26"/>
                        </a:lnTo>
                        <a:lnTo>
                          <a:pt x="10" y="20"/>
                        </a:lnTo>
                        <a:lnTo>
                          <a:pt x="26" y="14"/>
                        </a:lnTo>
                        <a:lnTo>
                          <a:pt x="28" y="12"/>
                        </a:lnTo>
                        <a:lnTo>
                          <a:pt x="30" y="8"/>
                        </a:lnTo>
                        <a:lnTo>
                          <a:pt x="32" y="6"/>
                        </a:lnTo>
                        <a:lnTo>
                          <a:pt x="36" y="4"/>
                        </a:lnTo>
                        <a:lnTo>
                          <a:pt x="46" y="2"/>
                        </a:lnTo>
                        <a:lnTo>
                          <a:pt x="54" y="0"/>
                        </a:lnTo>
                        <a:lnTo>
                          <a:pt x="64" y="0"/>
                        </a:lnTo>
                        <a:lnTo>
                          <a:pt x="64" y="2"/>
                        </a:lnTo>
                        <a:lnTo>
                          <a:pt x="6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6" name="îṧliḋe">
                    <a:extLst>
                      <a:ext uri="{FF2B5EF4-FFF2-40B4-BE49-F238E27FC236}">
                        <a16:creationId xmlns="" xmlns:a16="http://schemas.microsoft.com/office/drawing/2014/main" id="{6711C8FF-B828-4D95-B6DF-7750D13936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1743" y="4105852"/>
                    <a:ext cx="86765" cy="16812"/>
                  </a:xfrm>
                  <a:custGeom>
                    <a:avLst/>
                    <a:gdLst>
                      <a:gd name="T0" fmla="*/ 2147483647 w 50"/>
                      <a:gd name="T1" fmla="*/ 2147483647 h 10"/>
                      <a:gd name="T2" fmla="*/ 2147483647 w 50"/>
                      <a:gd name="T3" fmla="*/ 2147483647 h 10"/>
                      <a:gd name="T4" fmla="*/ 2147483647 w 50"/>
                      <a:gd name="T5" fmla="*/ 2147483647 h 10"/>
                      <a:gd name="T6" fmla="*/ 2147483647 w 50"/>
                      <a:gd name="T7" fmla="*/ 2147483647 h 10"/>
                      <a:gd name="T8" fmla="*/ 2147483647 w 50"/>
                      <a:gd name="T9" fmla="*/ 2147483647 h 10"/>
                      <a:gd name="T10" fmla="*/ 2147483647 w 50"/>
                      <a:gd name="T11" fmla="*/ 2147483647 h 10"/>
                      <a:gd name="T12" fmla="*/ 2147483647 w 50"/>
                      <a:gd name="T13" fmla="*/ 2147483647 h 10"/>
                      <a:gd name="T14" fmla="*/ 0 w 50"/>
                      <a:gd name="T15" fmla="*/ 2147483647 h 10"/>
                      <a:gd name="T16" fmla="*/ 2147483647 w 50"/>
                      <a:gd name="T17" fmla="*/ 2147483647 h 10"/>
                      <a:gd name="T18" fmla="*/ 2147483647 w 50"/>
                      <a:gd name="T19" fmla="*/ 0 h 10"/>
                      <a:gd name="T20" fmla="*/ 2147483647 w 50"/>
                      <a:gd name="T21" fmla="*/ 2147483647 h 10"/>
                      <a:gd name="T22" fmla="*/ 2147483647 w 50"/>
                      <a:gd name="T23" fmla="*/ 2147483647 h 10"/>
                      <a:gd name="T24" fmla="*/ 2147483647 w 50"/>
                      <a:gd name="T25" fmla="*/ 2147483647 h 10"/>
                      <a:gd name="T26" fmla="*/ 2147483647 w 50"/>
                      <a:gd name="T27" fmla="*/ 2147483647 h 10"/>
                      <a:gd name="T28" fmla="*/ 2147483647 w 50"/>
                      <a:gd name="T29" fmla="*/ 2147483647 h 10"/>
                      <a:gd name="T30" fmla="*/ 2147483647 w 50"/>
                      <a:gd name="T31" fmla="*/ 2147483647 h 10"/>
                      <a:gd name="T32" fmla="*/ 2147483647 w 50"/>
                      <a:gd name="T33" fmla="*/ 2147483647 h 10"/>
                      <a:gd name="T34" fmla="*/ 2147483647 w 50"/>
                      <a:gd name="T35" fmla="*/ 2147483647 h 10"/>
                      <a:gd name="T36" fmla="*/ 2147483647 w 50"/>
                      <a:gd name="T37" fmla="*/ 2147483647 h 10"/>
                      <a:gd name="T38" fmla="*/ 2147483647 w 50"/>
                      <a:gd name="T39" fmla="*/ 2147483647 h 10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50"/>
                      <a:gd name="T61" fmla="*/ 0 h 10"/>
                      <a:gd name="T62" fmla="*/ 50 w 50"/>
                      <a:gd name="T63" fmla="*/ 10 h 10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50" h="10">
                        <a:moveTo>
                          <a:pt x="40" y="8"/>
                        </a:moveTo>
                        <a:lnTo>
                          <a:pt x="34" y="10"/>
                        </a:lnTo>
                        <a:lnTo>
                          <a:pt x="28" y="10"/>
                        </a:lnTo>
                        <a:lnTo>
                          <a:pt x="22" y="8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6" y="2"/>
                        </a:lnTo>
                        <a:lnTo>
                          <a:pt x="12" y="0"/>
                        </a:lnTo>
                        <a:lnTo>
                          <a:pt x="18" y="2"/>
                        </a:lnTo>
                        <a:lnTo>
                          <a:pt x="24" y="4"/>
                        </a:lnTo>
                        <a:lnTo>
                          <a:pt x="28" y="6"/>
                        </a:lnTo>
                        <a:lnTo>
                          <a:pt x="34" y="8"/>
                        </a:lnTo>
                        <a:lnTo>
                          <a:pt x="42" y="6"/>
                        </a:lnTo>
                        <a:lnTo>
                          <a:pt x="50" y="4"/>
                        </a:lnTo>
                        <a:lnTo>
                          <a:pt x="46" y="8"/>
                        </a:lnTo>
                        <a:lnTo>
                          <a:pt x="44" y="10"/>
                        </a:lnTo>
                        <a:lnTo>
                          <a:pt x="38" y="10"/>
                        </a:lnTo>
                        <a:lnTo>
                          <a:pt x="4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7" name="íṩļïḓé">
                    <a:extLst>
                      <a:ext uri="{FF2B5EF4-FFF2-40B4-BE49-F238E27FC236}">
                        <a16:creationId xmlns="" xmlns:a16="http://schemas.microsoft.com/office/drawing/2014/main" id="{74C7CCBA-0F01-4875-A49F-47796698A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4040003"/>
                    <a:ext cx="280952" cy="82662"/>
                  </a:xfrm>
                  <a:custGeom>
                    <a:avLst/>
                    <a:gdLst>
                      <a:gd name="T0" fmla="*/ 2147483647 w 162"/>
                      <a:gd name="T1" fmla="*/ 2147483647 h 50"/>
                      <a:gd name="T2" fmla="*/ 0 w 162"/>
                      <a:gd name="T3" fmla="*/ 2147483647 h 50"/>
                      <a:gd name="T4" fmla="*/ 2147483647 w 162"/>
                      <a:gd name="T5" fmla="*/ 2147483647 h 50"/>
                      <a:gd name="T6" fmla="*/ 2147483647 w 162"/>
                      <a:gd name="T7" fmla="*/ 2147483647 h 50"/>
                      <a:gd name="T8" fmla="*/ 2147483647 w 162"/>
                      <a:gd name="T9" fmla="*/ 2147483647 h 50"/>
                      <a:gd name="T10" fmla="*/ 2147483647 w 162"/>
                      <a:gd name="T11" fmla="*/ 0 h 50"/>
                      <a:gd name="T12" fmla="*/ 2147483647 w 162"/>
                      <a:gd name="T13" fmla="*/ 2147483647 h 50"/>
                      <a:gd name="T14" fmla="*/ 2147483647 w 162"/>
                      <a:gd name="T15" fmla="*/ 2147483647 h 50"/>
                      <a:gd name="T16" fmla="*/ 2147483647 w 162"/>
                      <a:gd name="T17" fmla="*/ 2147483647 h 50"/>
                      <a:gd name="T18" fmla="*/ 2147483647 w 162"/>
                      <a:gd name="T19" fmla="*/ 2147483647 h 50"/>
                      <a:gd name="T20" fmla="*/ 2147483647 w 162"/>
                      <a:gd name="T21" fmla="*/ 2147483647 h 50"/>
                      <a:gd name="T22" fmla="*/ 2147483647 w 162"/>
                      <a:gd name="T23" fmla="*/ 2147483647 h 50"/>
                      <a:gd name="T24" fmla="*/ 2147483647 w 162"/>
                      <a:gd name="T25" fmla="*/ 2147483647 h 50"/>
                      <a:gd name="T26" fmla="*/ 2147483647 w 162"/>
                      <a:gd name="T27" fmla="*/ 2147483647 h 50"/>
                      <a:gd name="T28" fmla="*/ 2147483647 w 162"/>
                      <a:gd name="T29" fmla="*/ 2147483647 h 50"/>
                      <a:gd name="T30" fmla="*/ 2147483647 w 162"/>
                      <a:gd name="T31" fmla="*/ 2147483647 h 50"/>
                      <a:gd name="T32" fmla="*/ 2147483647 w 162"/>
                      <a:gd name="T33" fmla="*/ 2147483647 h 50"/>
                      <a:gd name="T34" fmla="*/ 2147483647 w 162"/>
                      <a:gd name="T35" fmla="*/ 2147483647 h 50"/>
                      <a:gd name="T36" fmla="*/ 2147483647 w 162"/>
                      <a:gd name="T37" fmla="*/ 2147483647 h 50"/>
                      <a:gd name="T38" fmla="*/ 2147483647 w 162"/>
                      <a:gd name="T39" fmla="*/ 2147483647 h 50"/>
                      <a:gd name="T40" fmla="*/ 2147483647 w 162"/>
                      <a:gd name="T41" fmla="*/ 2147483647 h 50"/>
                      <a:gd name="T42" fmla="*/ 2147483647 w 162"/>
                      <a:gd name="T43" fmla="*/ 2147483647 h 50"/>
                      <a:gd name="T44" fmla="*/ 2147483647 w 162"/>
                      <a:gd name="T45" fmla="*/ 2147483647 h 50"/>
                      <a:gd name="T46" fmla="*/ 2147483647 w 162"/>
                      <a:gd name="T47" fmla="*/ 2147483647 h 50"/>
                      <a:gd name="T48" fmla="*/ 2147483647 w 162"/>
                      <a:gd name="T49" fmla="*/ 2147483647 h 50"/>
                      <a:gd name="T50" fmla="*/ 2147483647 w 162"/>
                      <a:gd name="T51" fmla="*/ 2147483647 h 50"/>
                      <a:gd name="T52" fmla="*/ 2147483647 w 162"/>
                      <a:gd name="T53" fmla="*/ 2147483647 h 50"/>
                      <a:gd name="T54" fmla="*/ 2147483647 w 162"/>
                      <a:gd name="T55" fmla="*/ 2147483647 h 50"/>
                      <a:gd name="T56" fmla="*/ 2147483647 w 162"/>
                      <a:gd name="T57" fmla="*/ 2147483647 h 50"/>
                      <a:gd name="T58" fmla="*/ 2147483647 w 162"/>
                      <a:gd name="T59" fmla="*/ 2147483647 h 50"/>
                      <a:gd name="T60" fmla="*/ 2147483647 w 162"/>
                      <a:gd name="T61" fmla="*/ 2147483647 h 50"/>
                      <a:gd name="T62" fmla="*/ 2147483647 w 162"/>
                      <a:gd name="T63" fmla="*/ 2147483647 h 50"/>
                      <a:gd name="T64" fmla="*/ 2147483647 w 162"/>
                      <a:gd name="T65" fmla="*/ 2147483647 h 50"/>
                      <a:gd name="T66" fmla="*/ 2147483647 w 162"/>
                      <a:gd name="T67" fmla="*/ 2147483647 h 50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162"/>
                      <a:gd name="T103" fmla="*/ 0 h 50"/>
                      <a:gd name="T104" fmla="*/ 162 w 162"/>
                      <a:gd name="T105" fmla="*/ 50 h 50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162" h="50">
                        <a:moveTo>
                          <a:pt x="16" y="16"/>
                        </a:move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1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0" y="6"/>
                        </a:lnTo>
                        <a:lnTo>
                          <a:pt x="10" y="4"/>
                        </a:lnTo>
                        <a:lnTo>
                          <a:pt x="10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2" y="2"/>
                        </a:lnTo>
                        <a:lnTo>
                          <a:pt x="36" y="2"/>
                        </a:lnTo>
                        <a:lnTo>
                          <a:pt x="48" y="4"/>
                        </a:lnTo>
                        <a:lnTo>
                          <a:pt x="50" y="6"/>
                        </a:lnTo>
                        <a:lnTo>
                          <a:pt x="52" y="8"/>
                        </a:lnTo>
                        <a:lnTo>
                          <a:pt x="54" y="12"/>
                        </a:lnTo>
                        <a:lnTo>
                          <a:pt x="56" y="14"/>
                        </a:lnTo>
                        <a:lnTo>
                          <a:pt x="62" y="16"/>
                        </a:lnTo>
                        <a:lnTo>
                          <a:pt x="70" y="16"/>
                        </a:lnTo>
                        <a:lnTo>
                          <a:pt x="78" y="14"/>
                        </a:lnTo>
                        <a:lnTo>
                          <a:pt x="84" y="12"/>
                        </a:lnTo>
                        <a:lnTo>
                          <a:pt x="88" y="10"/>
                        </a:lnTo>
                        <a:lnTo>
                          <a:pt x="90" y="8"/>
                        </a:lnTo>
                        <a:lnTo>
                          <a:pt x="92" y="10"/>
                        </a:lnTo>
                        <a:lnTo>
                          <a:pt x="94" y="10"/>
                        </a:lnTo>
                        <a:lnTo>
                          <a:pt x="100" y="12"/>
                        </a:lnTo>
                        <a:lnTo>
                          <a:pt x="102" y="16"/>
                        </a:lnTo>
                        <a:lnTo>
                          <a:pt x="106" y="16"/>
                        </a:lnTo>
                        <a:lnTo>
                          <a:pt x="114" y="18"/>
                        </a:lnTo>
                        <a:lnTo>
                          <a:pt x="118" y="20"/>
                        </a:lnTo>
                        <a:lnTo>
                          <a:pt x="118" y="22"/>
                        </a:lnTo>
                        <a:lnTo>
                          <a:pt x="118" y="30"/>
                        </a:lnTo>
                        <a:lnTo>
                          <a:pt x="124" y="32"/>
                        </a:lnTo>
                        <a:lnTo>
                          <a:pt x="132" y="32"/>
                        </a:lnTo>
                        <a:lnTo>
                          <a:pt x="146" y="34"/>
                        </a:lnTo>
                        <a:lnTo>
                          <a:pt x="150" y="36"/>
                        </a:lnTo>
                        <a:lnTo>
                          <a:pt x="162" y="40"/>
                        </a:lnTo>
                        <a:lnTo>
                          <a:pt x="162" y="42"/>
                        </a:lnTo>
                        <a:lnTo>
                          <a:pt x="160" y="46"/>
                        </a:lnTo>
                        <a:lnTo>
                          <a:pt x="156" y="48"/>
                        </a:lnTo>
                        <a:lnTo>
                          <a:pt x="152" y="48"/>
                        </a:lnTo>
                        <a:lnTo>
                          <a:pt x="150" y="46"/>
                        </a:lnTo>
                        <a:lnTo>
                          <a:pt x="146" y="40"/>
                        </a:lnTo>
                        <a:lnTo>
                          <a:pt x="144" y="46"/>
                        </a:lnTo>
                        <a:lnTo>
                          <a:pt x="144" y="48"/>
                        </a:lnTo>
                        <a:lnTo>
                          <a:pt x="142" y="50"/>
                        </a:lnTo>
                        <a:lnTo>
                          <a:pt x="136" y="48"/>
                        </a:lnTo>
                        <a:lnTo>
                          <a:pt x="130" y="46"/>
                        </a:lnTo>
                        <a:lnTo>
                          <a:pt x="126" y="44"/>
                        </a:lnTo>
                        <a:lnTo>
                          <a:pt x="118" y="42"/>
                        </a:lnTo>
                        <a:lnTo>
                          <a:pt x="92" y="42"/>
                        </a:lnTo>
                        <a:lnTo>
                          <a:pt x="90" y="40"/>
                        </a:lnTo>
                        <a:lnTo>
                          <a:pt x="84" y="40"/>
                        </a:lnTo>
                        <a:lnTo>
                          <a:pt x="82" y="38"/>
                        </a:lnTo>
                        <a:lnTo>
                          <a:pt x="80" y="36"/>
                        </a:lnTo>
                        <a:lnTo>
                          <a:pt x="74" y="34"/>
                        </a:lnTo>
                        <a:lnTo>
                          <a:pt x="64" y="32"/>
                        </a:lnTo>
                        <a:lnTo>
                          <a:pt x="56" y="32"/>
                        </a:lnTo>
                        <a:lnTo>
                          <a:pt x="48" y="32"/>
                        </a:lnTo>
                        <a:lnTo>
                          <a:pt x="40" y="32"/>
                        </a:lnTo>
                        <a:lnTo>
                          <a:pt x="36" y="32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24" y="26"/>
                        </a:lnTo>
                        <a:lnTo>
                          <a:pt x="20" y="26"/>
                        </a:lnTo>
                        <a:lnTo>
                          <a:pt x="18" y="22"/>
                        </a:lnTo>
                        <a:lnTo>
                          <a:pt x="1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8" name="iṣ1iďè">
                    <a:extLst>
                      <a:ext uri="{FF2B5EF4-FFF2-40B4-BE49-F238E27FC236}">
                        <a16:creationId xmlns="" xmlns:a16="http://schemas.microsoft.com/office/drawing/2014/main" id="{1EC18E00-5A7C-48F3-8916-51198F254A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295104" y="3905501"/>
                    <a:ext cx="39939" cy="43433"/>
                  </a:xfrm>
                  <a:custGeom>
                    <a:avLst/>
                    <a:gdLst>
                      <a:gd name="T0" fmla="*/ 0 w 24"/>
                      <a:gd name="T1" fmla="*/ 2147483647 h 26"/>
                      <a:gd name="T2" fmla="*/ 2147483647 w 24"/>
                      <a:gd name="T3" fmla="*/ 2147483647 h 26"/>
                      <a:gd name="T4" fmla="*/ 2147483647 w 24"/>
                      <a:gd name="T5" fmla="*/ 2147483647 h 26"/>
                      <a:gd name="T6" fmla="*/ 2147483647 w 24"/>
                      <a:gd name="T7" fmla="*/ 0 h 26"/>
                      <a:gd name="T8" fmla="*/ 2147483647 w 24"/>
                      <a:gd name="T9" fmla="*/ 0 h 26"/>
                      <a:gd name="T10" fmla="*/ 2147483647 w 24"/>
                      <a:gd name="T11" fmla="*/ 2147483647 h 26"/>
                      <a:gd name="T12" fmla="*/ 2147483647 w 24"/>
                      <a:gd name="T13" fmla="*/ 2147483647 h 26"/>
                      <a:gd name="T14" fmla="*/ 2147483647 w 24"/>
                      <a:gd name="T15" fmla="*/ 2147483647 h 26"/>
                      <a:gd name="T16" fmla="*/ 2147483647 w 24"/>
                      <a:gd name="T17" fmla="*/ 2147483647 h 26"/>
                      <a:gd name="T18" fmla="*/ 2147483647 w 24"/>
                      <a:gd name="T19" fmla="*/ 2147483647 h 26"/>
                      <a:gd name="T20" fmla="*/ 2147483647 w 24"/>
                      <a:gd name="T21" fmla="*/ 2147483647 h 26"/>
                      <a:gd name="T22" fmla="*/ 2147483647 w 24"/>
                      <a:gd name="T23" fmla="*/ 2147483647 h 26"/>
                      <a:gd name="T24" fmla="*/ 2147483647 w 24"/>
                      <a:gd name="T25" fmla="*/ 2147483647 h 26"/>
                      <a:gd name="T26" fmla="*/ 2147483647 w 24"/>
                      <a:gd name="T27" fmla="*/ 2147483647 h 26"/>
                      <a:gd name="T28" fmla="*/ 2147483647 w 24"/>
                      <a:gd name="T29" fmla="*/ 2147483647 h 26"/>
                      <a:gd name="T30" fmla="*/ 2147483647 w 24"/>
                      <a:gd name="T31" fmla="*/ 2147483647 h 26"/>
                      <a:gd name="T32" fmla="*/ 2147483647 w 24"/>
                      <a:gd name="T33" fmla="*/ 2147483647 h 26"/>
                      <a:gd name="T34" fmla="*/ 2147483647 w 24"/>
                      <a:gd name="T35" fmla="*/ 2147483647 h 26"/>
                      <a:gd name="T36" fmla="*/ 0 w 24"/>
                      <a:gd name="T37" fmla="*/ 2147483647 h 2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6"/>
                      <a:gd name="T59" fmla="*/ 24 w 24"/>
                      <a:gd name="T60" fmla="*/ 26 h 2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6">
                        <a:moveTo>
                          <a:pt x="0" y="6"/>
                        </a:moveTo>
                        <a:lnTo>
                          <a:pt x="4" y="4"/>
                        </a:lnTo>
                        <a:lnTo>
                          <a:pt x="6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18" y="12"/>
                        </a:lnTo>
                        <a:lnTo>
                          <a:pt x="24" y="18"/>
                        </a:lnTo>
                        <a:lnTo>
                          <a:pt x="24" y="24"/>
                        </a:lnTo>
                        <a:lnTo>
                          <a:pt x="22" y="26"/>
                        </a:lnTo>
                        <a:lnTo>
                          <a:pt x="14" y="22"/>
                        </a:lnTo>
                        <a:lnTo>
                          <a:pt x="12" y="18"/>
                        </a:lnTo>
                        <a:lnTo>
                          <a:pt x="10" y="16"/>
                        </a:lnTo>
                        <a:lnTo>
                          <a:pt x="12" y="12"/>
                        </a:lnTo>
                        <a:lnTo>
                          <a:pt x="12" y="10"/>
                        </a:lnTo>
                        <a:lnTo>
                          <a:pt x="6" y="8"/>
                        </a:lnTo>
                        <a:lnTo>
                          <a:pt x="2" y="6"/>
                        </a:lnTo>
                        <a:lnTo>
                          <a:pt x="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39" name="îṩḷîďé">
                    <a:extLst>
                      <a:ext uri="{FF2B5EF4-FFF2-40B4-BE49-F238E27FC236}">
                        <a16:creationId xmlns="" xmlns:a16="http://schemas.microsoft.com/office/drawing/2014/main" id="{AE650A58-CEDA-409B-ADAE-5D9EC28E8D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59833" y="3936324"/>
                    <a:ext cx="20657" cy="16812"/>
                  </a:xfrm>
                  <a:custGeom>
                    <a:avLst/>
                    <a:gdLst>
                      <a:gd name="T0" fmla="*/ 2147483647 w 12"/>
                      <a:gd name="T1" fmla="*/ 2147483647 h 10"/>
                      <a:gd name="T2" fmla="*/ 2147483647 w 12"/>
                      <a:gd name="T3" fmla="*/ 2147483647 h 10"/>
                      <a:gd name="T4" fmla="*/ 2147483647 w 12"/>
                      <a:gd name="T5" fmla="*/ 2147483647 h 10"/>
                      <a:gd name="T6" fmla="*/ 2147483647 w 12"/>
                      <a:gd name="T7" fmla="*/ 2147483647 h 10"/>
                      <a:gd name="T8" fmla="*/ 2147483647 w 12"/>
                      <a:gd name="T9" fmla="*/ 2147483647 h 10"/>
                      <a:gd name="T10" fmla="*/ 0 w 12"/>
                      <a:gd name="T11" fmla="*/ 2147483647 h 10"/>
                      <a:gd name="T12" fmla="*/ 2147483647 w 12"/>
                      <a:gd name="T13" fmla="*/ 2147483647 h 10"/>
                      <a:gd name="T14" fmla="*/ 2147483647 w 12"/>
                      <a:gd name="T15" fmla="*/ 0 h 10"/>
                      <a:gd name="T16" fmla="*/ 2147483647 w 12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0"/>
                      <a:gd name="T29" fmla="*/ 12 w 12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0">
                        <a:moveTo>
                          <a:pt x="12" y="2"/>
                        </a:move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12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0" name="íšḻídê">
                    <a:extLst>
                      <a:ext uri="{FF2B5EF4-FFF2-40B4-BE49-F238E27FC236}">
                        <a16:creationId xmlns="" xmlns:a16="http://schemas.microsoft.com/office/drawing/2014/main" id="{1BF25076-9ACC-4165-8DA7-C9F4F440F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107803" y="3887287"/>
                    <a:ext cx="16526" cy="18214"/>
                  </a:xfrm>
                  <a:custGeom>
                    <a:avLst/>
                    <a:gdLst>
                      <a:gd name="T0" fmla="*/ 2147483647 w 10"/>
                      <a:gd name="T1" fmla="*/ 0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2147483647 w 10"/>
                      <a:gd name="T9" fmla="*/ 2147483647 h 12"/>
                      <a:gd name="T10" fmla="*/ 2147483647 w 10"/>
                      <a:gd name="T11" fmla="*/ 2147483647 h 12"/>
                      <a:gd name="T12" fmla="*/ 2147483647 w 10"/>
                      <a:gd name="T13" fmla="*/ 2147483647 h 12"/>
                      <a:gd name="T14" fmla="*/ 0 w 10"/>
                      <a:gd name="T15" fmla="*/ 2147483647 h 12"/>
                      <a:gd name="T16" fmla="*/ 2147483647 w 10"/>
                      <a:gd name="T17" fmla="*/ 0 h 12"/>
                      <a:gd name="T18" fmla="*/ 2147483647 w 10"/>
                      <a:gd name="T19" fmla="*/ 0 h 12"/>
                      <a:gd name="T20" fmla="*/ 2147483647 w 10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"/>
                      <a:gd name="T34" fmla="*/ 0 h 12"/>
                      <a:gd name="T35" fmla="*/ 10 w 10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" h="12">
                        <a:moveTo>
                          <a:pt x="6" y="0"/>
                        </a:moveTo>
                        <a:lnTo>
                          <a:pt x="6" y="6"/>
                        </a:lnTo>
                        <a:lnTo>
                          <a:pt x="10" y="8"/>
                        </a:ln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10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1" name="íṣ1iďe">
                    <a:extLst>
                      <a:ext uri="{FF2B5EF4-FFF2-40B4-BE49-F238E27FC236}">
                        <a16:creationId xmlns="" xmlns:a16="http://schemas.microsoft.com/office/drawing/2014/main" id="{A9A03BFB-21BC-4A59-945D-F4C6062538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070618" y="3813032"/>
                    <a:ext cx="20657" cy="23818"/>
                  </a:xfrm>
                  <a:custGeom>
                    <a:avLst/>
                    <a:gdLst>
                      <a:gd name="T0" fmla="*/ 2147483647 w 12"/>
                      <a:gd name="T1" fmla="*/ 2147483647 h 14"/>
                      <a:gd name="T2" fmla="*/ 2147483647 w 12"/>
                      <a:gd name="T3" fmla="*/ 2147483647 h 14"/>
                      <a:gd name="T4" fmla="*/ 2147483647 w 12"/>
                      <a:gd name="T5" fmla="*/ 2147483647 h 14"/>
                      <a:gd name="T6" fmla="*/ 2147483647 w 12"/>
                      <a:gd name="T7" fmla="*/ 2147483647 h 14"/>
                      <a:gd name="T8" fmla="*/ 0 w 12"/>
                      <a:gd name="T9" fmla="*/ 2147483647 h 14"/>
                      <a:gd name="T10" fmla="*/ 0 w 12"/>
                      <a:gd name="T11" fmla="*/ 2147483647 h 14"/>
                      <a:gd name="T12" fmla="*/ 0 w 12"/>
                      <a:gd name="T13" fmla="*/ 0 h 14"/>
                      <a:gd name="T14" fmla="*/ 2147483647 w 12"/>
                      <a:gd name="T15" fmla="*/ 2147483647 h 14"/>
                      <a:gd name="T16" fmla="*/ 2147483647 w 12"/>
                      <a:gd name="T17" fmla="*/ 2147483647 h 14"/>
                      <a:gd name="T18" fmla="*/ 2147483647 w 12"/>
                      <a:gd name="T19" fmla="*/ 2147483647 h 1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4"/>
                      <a:gd name="T32" fmla="*/ 12 w 12"/>
                      <a:gd name="T33" fmla="*/ 14 h 1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4">
                        <a:moveTo>
                          <a:pt x="12" y="8"/>
                        </a:moveTo>
                        <a:lnTo>
                          <a:pt x="10" y="12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6" y="4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2" name="îSḷïḍe">
                    <a:extLst>
                      <a:ext uri="{FF2B5EF4-FFF2-40B4-BE49-F238E27FC236}">
                        <a16:creationId xmlns="" xmlns:a16="http://schemas.microsoft.com/office/drawing/2014/main" id="{B08F66EA-C046-4C19-9C10-EDCC2477F4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74072" y="4199724"/>
                    <a:ext cx="35808" cy="16812"/>
                  </a:xfrm>
                  <a:custGeom>
                    <a:avLst/>
                    <a:gdLst>
                      <a:gd name="T0" fmla="*/ 0 w 20"/>
                      <a:gd name="T1" fmla="*/ 0 h 10"/>
                      <a:gd name="T2" fmla="*/ 0 w 20"/>
                      <a:gd name="T3" fmla="*/ 2147483647 h 10"/>
                      <a:gd name="T4" fmla="*/ 2147483647 w 20"/>
                      <a:gd name="T5" fmla="*/ 2147483647 h 10"/>
                      <a:gd name="T6" fmla="*/ 2147483647 w 20"/>
                      <a:gd name="T7" fmla="*/ 2147483647 h 10"/>
                      <a:gd name="T8" fmla="*/ 2147483647 w 20"/>
                      <a:gd name="T9" fmla="*/ 2147483647 h 10"/>
                      <a:gd name="T10" fmla="*/ 2147483647 w 20"/>
                      <a:gd name="T11" fmla="*/ 2147483647 h 10"/>
                      <a:gd name="T12" fmla="*/ 2147483647 w 20"/>
                      <a:gd name="T13" fmla="*/ 2147483647 h 10"/>
                      <a:gd name="T14" fmla="*/ 2147483647 w 20"/>
                      <a:gd name="T15" fmla="*/ 0 h 10"/>
                      <a:gd name="T16" fmla="*/ 2147483647 w 20"/>
                      <a:gd name="T17" fmla="*/ 0 h 10"/>
                      <a:gd name="T18" fmla="*/ 0 w 20"/>
                      <a:gd name="T19" fmla="*/ 0 h 1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20"/>
                      <a:gd name="T31" fmla="*/ 0 h 10"/>
                      <a:gd name="T32" fmla="*/ 20 w 20"/>
                      <a:gd name="T33" fmla="*/ 10 h 1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20" h="10">
                        <a:moveTo>
                          <a:pt x="0" y="0"/>
                        </a:moveTo>
                        <a:lnTo>
                          <a:pt x="0" y="8"/>
                        </a:lnTo>
                        <a:lnTo>
                          <a:pt x="4" y="10"/>
                        </a:lnTo>
                        <a:lnTo>
                          <a:pt x="10" y="10"/>
                        </a:lnTo>
                        <a:lnTo>
                          <a:pt x="14" y="10"/>
                        </a:lnTo>
                        <a:lnTo>
                          <a:pt x="16" y="6"/>
                        </a:lnTo>
                        <a:lnTo>
                          <a:pt x="20" y="2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3" name="ísliḋè">
                    <a:extLst>
                      <a:ext uri="{FF2B5EF4-FFF2-40B4-BE49-F238E27FC236}">
                        <a16:creationId xmlns="" xmlns:a16="http://schemas.microsoft.com/office/drawing/2014/main" id="{8285CE2D-FC44-464B-8F94-7DC2302595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41555" y="5092197"/>
                    <a:ext cx="114309" cy="98074"/>
                  </a:xfrm>
                  <a:custGeom>
                    <a:avLst/>
                    <a:gdLst>
                      <a:gd name="T0" fmla="*/ 2147483647 w 66"/>
                      <a:gd name="T1" fmla="*/ 2147483647 h 58"/>
                      <a:gd name="T2" fmla="*/ 2147483647 w 66"/>
                      <a:gd name="T3" fmla="*/ 2147483647 h 58"/>
                      <a:gd name="T4" fmla="*/ 2147483647 w 66"/>
                      <a:gd name="T5" fmla="*/ 2147483647 h 58"/>
                      <a:gd name="T6" fmla="*/ 2147483647 w 66"/>
                      <a:gd name="T7" fmla="*/ 2147483647 h 58"/>
                      <a:gd name="T8" fmla="*/ 2147483647 w 66"/>
                      <a:gd name="T9" fmla="*/ 2147483647 h 58"/>
                      <a:gd name="T10" fmla="*/ 2147483647 w 66"/>
                      <a:gd name="T11" fmla="*/ 2147483647 h 58"/>
                      <a:gd name="T12" fmla="*/ 2147483647 w 66"/>
                      <a:gd name="T13" fmla="*/ 2147483647 h 58"/>
                      <a:gd name="T14" fmla="*/ 2147483647 w 66"/>
                      <a:gd name="T15" fmla="*/ 2147483647 h 58"/>
                      <a:gd name="T16" fmla="*/ 2147483647 w 66"/>
                      <a:gd name="T17" fmla="*/ 2147483647 h 58"/>
                      <a:gd name="T18" fmla="*/ 2147483647 w 66"/>
                      <a:gd name="T19" fmla="*/ 2147483647 h 58"/>
                      <a:gd name="T20" fmla="*/ 2147483647 w 66"/>
                      <a:gd name="T21" fmla="*/ 2147483647 h 58"/>
                      <a:gd name="T22" fmla="*/ 2147483647 w 66"/>
                      <a:gd name="T23" fmla="*/ 2147483647 h 58"/>
                      <a:gd name="T24" fmla="*/ 2147483647 w 66"/>
                      <a:gd name="T25" fmla="*/ 2147483647 h 58"/>
                      <a:gd name="T26" fmla="*/ 2147483647 w 66"/>
                      <a:gd name="T27" fmla="*/ 2147483647 h 58"/>
                      <a:gd name="T28" fmla="*/ 2147483647 w 66"/>
                      <a:gd name="T29" fmla="*/ 2147483647 h 58"/>
                      <a:gd name="T30" fmla="*/ 2147483647 w 66"/>
                      <a:gd name="T31" fmla="*/ 2147483647 h 58"/>
                      <a:gd name="T32" fmla="*/ 2147483647 w 66"/>
                      <a:gd name="T33" fmla="*/ 2147483647 h 58"/>
                      <a:gd name="T34" fmla="*/ 2147483647 w 66"/>
                      <a:gd name="T35" fmla="*/ 2147483647 h 58"/>
                      <a:gd name="T36" fmla="*/ 2147483647 w 66"/>
                      <a:gd name="T37" fmla="*/ 2147483647 h 58"/>
                      <a:gd name="T38" fmla="*/ 2147483647 w 66"/>
                      <a:gd name="T39" fmla="*/ 2147483647 h 58"/>
                      <a:gd name="T40" fmla="*/ 2147483647 w 66"/>
                      <a:gd name="T41" fmla="*/ 2147483647 h 58"/>
                      <a:gd name="T42" fmla="*/ 2147483647 w 66"/>
                      <a:gd name="T43" fmla="*/ 2147483647 h 58"/>
                      <a:gd name="T44" fmla="*/ 2147483647 w 66"/>
                      <a:gd name="T45" fmla="*/ 2147483647 h 58"/>
                      <a:gd name="T46" fmla="*/ 2147483647 w 66"/>
                      <a:gd name="T47" fmla="*/ 2147483647 h 58"/>
                      <a:gd name="T48" fmla="*/ 2147483647 w 66"/>
                      <a:gd name="T49" fmla="*/ 2147483647 h 58"/>
                      <a:gd name="T50" fmla="*/ 0 w 66"/>
                      <a:gd name="T51" fmla="*/ 2147483647 h 58"/>
                      <a:gd name="T52" fmla="*/ 0 w 66"/>
                      <a:gd name="T53" fmla="*/ 2147483647 h 58"/>
                      <a:gd name="T54" fmla="*/ 0 w 66"/>
                      <a:gd name="T55" fmla="*/ 2147483647 h 58"/>
                      <a:gd name="T56" fmla="*/ 0 w 66"/>
                      <a:gd name="T57" fmla="*/ 2147483647 h 58"/>
                      <a:gd name="T58" fmla="*/ 2147483647 w 66"/>
                      <a:gd name="T59" fmla="*/ 2147483647 h 58"/>
                      <a:gd name="T60" fmla="*/ 2147483647 w 66"/>
                      <a:gd name="T61" fmla="*/ 2147483647 h 58"/>
                      <a:gd name="T62" fmla="*/ 2147483647 w 66"/>
                      <a:gd name="T63" fmla="*/ 2147483647 h 58"/>
                      <a:gd name="T64" fmla="*/ 2147483647 w 66"/>
                      <a:gd name="T65" fmla="*/ 2147483647 h 58"/>
                      <a:gd name="T66" fmla="*/ 2147483647 w 66"/>
                      <a:gd name="T67" fmla="*/ 2147483647 h 58"/>
                      <a:gd name="T68" fmla="*/ 2147483647 w 66"/>
                      <a:gd name="T69" fmla="*/ 2147483647 h 58"/>
                      <a:gd name="T70" fmla="*/ 2147483647 w 66"/>
                      <a:gd name="T71" fmla="*/ 2147483647 h 58"/>
                      <a:gd name="T72" fmla="*/ 2147483647 w 66"/>
                      <a:gd name="T73" fmla="*/ 0 h 58"/>
                      <a:gd name="T74" fmla="*/ 2147483647 w 66"/>
                      <a:gd name="T75" fmla="*/ 2147483647 h 58"/>
                      <a:gd name="T76" fmla="*/ 2147483647 w 66"/>
                      <a:gd name="T77" fmla="*/ 2147483647 h 5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58"/>
                      <a:gd name="T119" fmla="*/ 66 w 66"/>
                      <a:gd name="T120" fmla="*/ 58 h 5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58">
                        <a:moveTo>
                          <a:pt x="18" y="2"/>
                        </a:moveTo>
                        <a:lnTo>
                          <a:pt x="24" y="8"/>
                        </a:lnTo>
                        <a:lnTo>
                          <a:pt x="28" y="10"/>
                        </a:lnTo>
                        <a:lnTo>
                          <a:pt x="32" y="12"/>
                        </a:lnTo>
                        <a:lnTo>
                          <a:pt x="40" y="12"/>
                        </a:lnTo>
                        <a:lnTo>
                          <a:pt x="46" y="10"/>
                        </a:lnTo>
                        <a:lnTo>
                          <a:pt x="58" y="6"/>
                        </a:lnTo>
                        <a:lnTo>
                          <a:pt x="66" y="6"/>
                        </a:lnTo>
                        <a:lnTo>
                          <a:pt x="66" y="8"/>
                        </a:lnTo>
                        <a:lnTo>
                          <a:pt x="64" y="12"/>
                        </a:lnTo>
                        <a:lnTo>
                          <a:pt x="60" y="16"/>
                        </a:lnTo>
                        <a:lnTo>
                          <a:pt x="56" y="24"/>
                        </a:lnTo>
                        <a:lnTo>
                          <a:pt x="54" y="32"/>
                        </a:lnTo>
                        <a:lnTo>
                          <a:pt x="50" y="34"/>
                        </a:lnTo>
                        <a:lnTo>
                          <a:pt x="46" y="36"/>
                        </a:lnTo>
                        <a:lnTo>
                          <a:pt x="42" y="42"/>
                        </a:lnTo>
                        <a:lnTo>
                          <a:pt x="38" y="48"/>
                        </a:lnTo>
                        <a:lnTo>
                          <a:pt x="34" y="50"/>
                        </a:lnTo>
                        <a:lnTo>
                          <a:pt x="32" y="52"/>
                        </a:lnTo>
                        <a:lnTo>
                          <a:pt x="30" y="50"/>
                        </a:lnTo>
                        <a:lnTo>
                          <a:pt x="28" y="46"/>
                        </a:lnTo>
                        <a:lnTo>
                          <a:pt x="18" y="54"/>
                        </a:lnTo>
                        <a:lnTo>
                          <a:pt x="16" y="56"/>
                        </a:lnTo>
                        <a:lnTo>
                          <a:pt x="10" y="58"/>
                        </a:lnTo>
                        <a:lnTo>
                          <a:pt x="4" y="56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8" y="32"/>
                        </a:lnTo>
                        <a:lnTo>
                          <a:pt x="8" y="28"/>
                        </a:lnTo>
                        <a:lnTo>
                          <a:pt x="6" y="20"/>
                        </a:lnTo>
                        <a:lnTo>
                          <a:pt x="8" y="16"/>
                        </a:lnTo>
                        <a:lnTo>
                          <a:pt x="12" y="8"/>
                        </a:lnTo>
                        <a:lnTo>
                          <a:pt x="18" y="0"/>
                        </a:lnTo>
                        <a:lnTo>
                          <a:pt x="18" y="4"/>
                        </a:lnTo>
                        <a:lnTo>
                          <a:pt x="1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4" name="íšḻiḍé">
                    <a:extLst>
                      <a:ext uri="{FF2B5EF4-FFF2-40B4-BE49-F238E27FC236}">
                        <a16:creationId xmlns="" xmlns:a16="http://schemas.microsoft.com/office/drawing/2014/main" id="{1171C4DA-2542-4476-B165-63B7F46C35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5097802"/>
                    <a:ext cx="319514" cy="189143"/>
                  </a:xfrm>
                  <a:custGeom>
                    <a:avLst/>
                    <a:gdLst>
                      <a:gd name="T0" fmla="*/ 2147483647 w 184"/>
                      <a:gd name="T1" fmla="*/ 2147483647 h 114"/>
                      <a:gd name="T2" fmla="*/ 2147483647 w 184"/>
                      <a:gd name="T3" fmla="*/ 2147483647 h 114"/>
                      <a:gd name="T4" fmla="*/ 2147483647 w 184"/>
                      <a:gd name="T5" fmla="*/ 2147483647 h 114"/>
                      <a:gd name="T6" fmla="*/ 2147483647 w 184"/>
                      <a:gd name="T7" fmla="*/ 2147483647 h 114"/>
                      <a:gd name="T8" fmla="*/ 2147483647 w 184"/>
                      <a:gd name="T9" fmla="*/ 2147483647 h 114"/>
                      <a:gd name="T10" fmla="*/ 2147483647 w 184"/>
                      <a:gd name="T11" fmla="*/ 2147483647 h 114"/>
                      <a:gd name="T12" fmla="*/ 2147483647 w 184"/>
                      <a:gd name="T13" fmla="*/ 2147483647 h 114"/>
                      <a:gd name="T14" fmla="*/ 2147483647 w 184"/>
                      <a:gd name="T15" fmla="*/ 0 h 114"/>
                      <a:gd name="T16" fmla="*/ 2147483647 w 184"/>
                      <a:gd name="T17" fmla="*/ 2147483647 h 114"/>
                      <a:gd name="T18" fmla="*/ 2147483647 w 184"/>
                      <a:gd name="T19" fmla="*/ 2147483647 h 114"/>
                      <a:gd name="T20" fmla="*/ 2147483647 w 184"/>
                      <a:gd name="T21" fmla="*/ 2147483647 h 114"/>
                      <a:gd name="T22" fmla="*/ 2147483647 w 184"/>
                      <a:gd name="T23" fmla="*/ 2147483647 h 114"/>
                      <a:gd name="T24" fmla="*/ 2147483647 w 184"/>
                      <a:gd name="T25" fmla="*/ 2147483647 h 114"/>
                      <a:gd name="T26" fmla="*/ 2147483647 w 184"/>
                      <a:gd name="T27" fmla="*/ 2147483647 h 114"/>
                      <a:gd name="T28" fmla="*/ 2147483647 w 184"/>
                      <a:gd name="T29" fmla="*/ 2147483647 h 114"/>
                      <a:gd name="T30" fmla="*/ 2147483647 w 184"/>
                      <a:gd name="T31" fmla="*/ 2147483647 h 114"/>
                      <a:gd name="T32" fmla="*/ 2147483647 w 184"/>
                      <a:gd name="T33" fmla="*/ 2147483647 h 114"/>
                      <a:gd name="T34" fmla="*/ 2147483647 w 184"/>
                      <a:gd name="T35" fmla="*/ 2147483647 h 114"/>
                      <a:gd name="T36" fmla="*/ 2147483647 w 184"/>
                      <a:gd name="T37" fmla="*/ 2147483647 h 114"/>
                      <a:gd name="T38" fmla="*/ 2147483647 w 184"/>
                      <a:gd name="T39" fmla="*/ 2147483647 h 114"/>
                      <a:gd name="T40" fmla="*/ 2147483647 w 184"/>
                      <a:gd name="T41" fmla="*/ 2147483647 h 114"/>
                      <a:gd name="T42" fmla="*/ 2147483647 w 184"/>
                      <a:gd name="T43" fmla="*/ 2147483647 h 114"/>
                      <a:gd name="T44" fmla="*/ 2147483647 w 184"/>
                      <a:gd name="T45" fmla="*/ 2147483647 h 114"/>
                      <a:gd name="T46" fmla="*/ 2147483647 w 184"/>
                      <a:gd name="T47" fmla="*/ 2147483647 h 114"/>
                      <a:gd name="T48" fmla="*/ 2147483647 w 184"/>
                      <a:gd name="T49" fmla="*/ 2147483647 h 114"/>
                      <a:gd name="T50" fmla="*/ 2147483647 w 184"/>
                      <a:gd name="T51" fmla="*/ 2147483647 h 114"/>
                      <a:gd name="T52" fmla="*/ 2147483647 w 184"/>
                      <a:gd name="T53" fmla="*/ 2147483647 h 114"/>
                      <a:gd name="T54" fmla="*/ 2147483647 w 184"/>
                      <a:gd name="T55" fmla="*/ 2147483647 h 114"/>
                      <a:gd name="T56" fmla="*/ 2147483647 w 184"/>
                      <a:gd name="T57" fmla="*/ 2147483647 h 114"/>
                      <a:gd name="T58" fmla="*/ 2147483647 w 184"/>
                      <a:gd name="T59" fmla="*/ 2147483647 h 114"/>
                      <a:gd name="T60" fmla="*/ 2147483647 w 184"/>
                      <a:gd name="T61" fmla="*/ 2147483647 h 114"/>
                      <a:gd name="T62" fmla="*/ 2147483647 w 184"/>
                      <a:gd name="T63" fmla="*/ 2147483647 h 114"/>
                      <a:gd name="T64" fmla="*/ 2147483647 w 184"/>
                      <a:gd name="T65" fmla="*/ 2147483647 h 114"/>
                      <a:gd name="T66" fmla="*/ 2147483647 w 184"/>
                      <a:gd name="T67" fmla="*/ 2147483647 h 114"/>
                      <a:gd name="T68" fmla="*/ 2147483647 w 184"/>
                      <a:gd name="T69" fmla="*/ 2147483647 h 114"/>
                      <a:gd name="T70" fmla="*/ 2147483647 w 184"/>
                      <a:gd name="T71" fmla="*/ 2147483647 h 114"/>
                      <a:gd name="T72" fmla="*/ 2147483647 w 184"/>
                      <a:gd name="T73" fmla="*/ 2147483647 h 114"/>
                      <a:gd name="T74" fmla="*/ 2147483647 w 184"/>
                      <a:gd name="T75" fmla="*/ 2147483647 h 114"/>
                      <a:gd name="T76" fmla="*/ 2147483647 w 184"/>
                      <a:gd name="T77" fmla="*/ 2147483647 h 114"/>
                      <a:gd name="T78" fmla="*/ 2147483647 w 184"/>
                      <a:gd name="T79" fmla="*/ 2147483647 h 114"/>
                      <a:gd name="T80" fmla="*/ 2147483647 w 184"/>
                      <a:gd name="T81" fmla="*/ 2147483647 h 114"/>
                      <a:gd name="T82" fmla="*/ 2147483647 w 184"/>
                      <a:gd name="T83" fmla="*/ 2147483647 h 114"/>
                      <a:gd name="T84" fmla="*/ 0 w 184"/>
                      <a:gd name="T85" fmla="*/ 2147483647 h 114"/>
                      <a:gd name="T86" fmla="*/ 0 w 184"/>
                      <a:gd name="T87" fmla="*/ 2147483647 h 114"/>
                      <a:gd name="T88" fmla="*/ 2147483647 w 184"/>
                      <a:gd name="T89" fmla="*/ 2147483647 h 114"/>
                      <a:gd name="T90" fmla="*/ 2147483647 w 184"/>
                      <a:gd name="T91" fmla="*/ 2147483647 h 114"/>
                      <a:gd name="T92" fmla="*/ 2147483647 w 184"/>
                      <a:gd name="T93" fmla="*/ 2147483647 h 114"/>
                      <a:gd name="T94" fmla="*/ 2147483647 w 184"/>
                      <a:gd name="T95" fmla="*/ 2147483647 h 114"/>
                      <a:gd name="T96" fmla="*/ 2147483647 w 184"/>
                      <a:gd name="T97" fmla="*/ 2147483647 h 114"/>
                      <a:gd name="T98" fmla="*/ 2147483647 w 184"/>
                      <a:gd name="T99" fmla="*/ 2147483647 h 114"/>
                      <a:gd name="T100" fmla="*/ 2147483647 w 184"/>
                      <a:gd name="T101" fmla="*/ 2147483647 h 114"/>
                      <a:gd name="T102" fmla="*/ 2147483647 w 184"/>
                      <a:gd name="T103" fmla="*/ 2147483647 h 114"/>
                      <a:gd name="T104" fmla="*/ 2147483647 w 184"/>
                      <a:gd name="T105" fmla="*/ 2147483647 h 114"/>
                      <a:gd name="T106" fmla="*/ 2147483647 w 184"/>
                      <a:gd name="T107" fmla="*/ 2147483647 h 114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w 184"/>
                      <a:gd name="T163" fmla="*/ 0 h 114"/>
                      <a:gd name="T164" fmla="*/ 184 w 184"/>
                      <a:gd name="T165" fmla="*/ 114 h 114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T162" t="T163" r="T164" b="T165"/>
                    <a:pathLst>
                      <a:path w="184" h="114">
                        <a:moveTo>
                          <a:pt x="110" y="42"/>
                        </a:moveTo>
                        <a:lnTo>
                          <a:pt x="120" y="32"/>
                        </a:lnTo>
                        <a:lnTo>
                          <a:pt x="132" y="24"/>
                        </a:lnTo>
                        <a:lnTo>
                          <a:pt x="138" y="22"/>
                        </a:lnTo>
                        <a:lnTo>
                          <a:pt x="144" y="18"/>
                        </a:lnTo>
                        <a:lnTo>
                          <a:pt x="154" y="6"/>
                        </a:lnTo>
                        <a:lnTo>
                          <a:pt x="162" y="2"/>
                        </a:lnTo>
                        <a:lnTo>
                          <a:pt x="166" y="0"/>
                        </a:lnTo>
                        <a:lnTo>
                          <a:pt x="172" y="2"/>
                        </a:lnTo>
                        <a:lnTo>
                          <a:pt x="168" y="6"/>
                        </a:lnTo>
                        <a:lnTo>
                          <a:pt x="166" y="14"/>
                        </a:lnTo>
                        <a:lnTo>
                          <a:pt x="172" y="12"/>
                        </a:lnTo>
                        <a:lnTo>
                          <a:pt x="176" y="10"/>
                        </a:lnTo>
                        <a:lnTo>
                          <a:pt x="184" y="6"/>
                        </a:lnTo>
                        <a:lnTo>
                          <a:pt x="184" y="16"/>
                        </a:lnTo>
                        <a:lnTo>
                          <a:pt x="178" y="18"/>
                        </a:lnTo>
                        <a:lnTo>
                          <a:pt x="176" y="22"/>
                        </a:lnTo>
                        <a:lnTo>
                          <a:pt x="172" y="28"/>
                        </a:lnTo>
                        <a:lnTo>
                          <a:pt x="168" y="32"/>
                        </a:lnTo>
                        <a:lnTo>
                          <a:pt x="164" y="34"/>
                        </a:lnTo>
                        <a:lnTo>
                          <a:pt x="158" y="36"/>
                        </a:lnTo>
                        <a:lnTo>
                          <a:pt x="140" y="46"/>
                        </a:lnTo>
                        <a:lnTo>
                          <a:pt x="132" y="52"/>
                        </a:lnTo>
                        <a:lnTo>
                          <a:pt x="130" y="54"/>
                        </a:lnTo>
                        <a:lnTo>
                          <a:pt x="128" y="56"/>
                        </a:lnTo>
                        <a:lnTo>
                          <a:pt x="128" y="60"/>
                        </a:lnTo>
                        <a:lnTo>
                          <a:pt x="122" y="64"/>
                        </a:lnTo>
                        <a:lnTo>
                          <a:pt x="114" y="64"/>
                        </a:lnTo>
                        <a:lnTo>
                          <a:pt x="102" y="66"/>
                        </a:lnTo>
                        <a:lnTo>
                          <a:pt x="94" y="70"/>
                        </a:lnTo>
                        <a:lnTo>
                          <a:pt x="86" y="78"/>
                        </a:lnTo>
                        <a:lnTo>
                          <a:pt x="74" y="90"/>
                        </a:lnTo>
                        <a:lnTo>
                          <a:pt x="70" y="94"/>
                        </a:lnTo>
                        <a:lnTo>
                          <a:pt x="66" y="98"/>
                        </a:lnTo>
                        <a:lnTo>
                          <a:pt x="54" y="100"/>
                        </a:lnTo>
                        <a:lnTo>
                          <a:pt x="50" y="104"/>
                        </a:lnTo>
                        <a:lnTo>
                          <a:pt x="42" y="110"/>
                        </a:lnTo>
                        <a:lnTo>
                          <a:pt x="36" y="112"/>
                        </a:lnTo>
                        <a:lnTo>
                          <a:pt x="28" y="114"/>
                        </a:lnTo>
                        <a:lnTo>
                          <a:pt x="20" y="112"/>
                        </a:lnTo>
                        <a:lnTo>
                          <a:pt x="10" y="108"/>
                        </a:lnTo>
                        <a:lnTo>
                          <a:pt x="2" y="102"/>
                        </a:lnTo>
                        <a:lnTo>
                          <a:pt x="0" y="100"/>
                        </a:lnTo>
                        <a:lnTo>
                          <a:pt x="0" y="96"/>
                        </a:lnTo>
                        <a:lnTo>
                          <a:pt x="8" y="90"/>
                        </a:lnTo>
                        <a:lnTo>
                          <a:pt x="20" y="84"/>
                        </a:lnTo>
                        <a:lnTo>
                          <a:pt x="30" y="78"/>
                        </a:lnTo>
                        <a:lnTo>
                          <a:pt x="40" y="72"/>
                        </a:lnTo>
                        <a:lnTo>
                          <a:pt x="62" y="60"/>
                        </a:lnTo>
                        <a:lnTo>
                          <a:pt x="68" y="58"/>
                        </a:lnTo>
                        <a:lnTo>
                          <a:pt x="72" y="58"/>
                        </a:lnTo>
                        <a:lnTo>
                          <a:pt x="82" y="58"/>
                        </a:lnTo>
                        <a:lnTo>
                          <a:pt x="96" y="52"/>
                        </a:lnTo>
                        <a:lnTo>
                          <a:pt x="110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5" name="ïSḷîḓè">
                    <a:extLst>
                      <a:ext uri="{FF2B5EF4-FFF2-40B4-BE49-F238E27FC236}">
                        <a16:creationId xmlns="" xmlns:a16="http://schemas.microsoft.com/office/drawing/2014/main" id="{82A76CDB-3BB0-4472-A6C8-62968A181C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0700" y="4914262"/>
                    <a:ext cx="183170" cy="219967"/>
                  </a:xfrm>
                  <a:custGeom>
                    <a:avLst/>
                    <a:gdLst>
                      <a:gd name="T0" fmla="*/ 2147483647 w 106"/>
                      <a:gd name="T1" fmla="*/ 2147483647 h 132"/>
                      <a:gd name="T2" fmla="*/ 0 w 106"/>
                      <a:gd name="T3" fmla="*/ 2147483647 h 132"/>
                      <a:gd name="T4" fmla="*/ 2147483647 w 106"/>
                      <a:gd name="T5" fmla="*/ 2147483647 h 132"/>
                      <a:gd name="T6" fmla="*/ 2147483647 w 106"/>
                      <a:gd name="T7" fmla="*/ 2147483647 h 132"/>
                      <a:gd name="T8" fmla="*/ 2147483647 w 106"/>
                      <a:gd name="T9" fmla="*/ 2147483647 h 132"/>
                      <a:gd name="T10" fmla="*/ 2147483647 w 106"/>
                      <a:gd name="T11" fmla="*/ 2147483647 h 132"/>
                      <a:gd name="T12" fmla="*/ 2147483647 w 106"/>
                      <a:gd name="T13" fmla="*/ 2147483647 h 132"/>
                      <a:gd name="T14" fmla="*/ 2147483647 w 106"/>
                      <a:gd name="T15" fmla="*/ 2147483647 h 132"/>
                      <a:gd name="T16" fmla="*/ 2147483647 w 106"/>
                      <a:gd name="T17" fmla="*/ 2147483647 h 132"/>
                      <a:gd name="T18" fmla="*/ 2147483647 w 106"/>
                      <a:gd name="T19" fmla="*/ 2147483647 h 132"/>
                      <a:gd name="T20" fmla="*/ 2147483647 w 106"/>
                      <a:gd name="T21" fmla="*/ 2147483647 h 132"/>
                      <a:gd name="T22" fmla="*/ 2147483647 w 106"/>
                      <a:gd name="T23" fmla="*/ 2147483647 h 132"/>
                      <a:gd name="T24" fmla="*/ 2147483647 w 106"/>
                      <a:gd name="T25" fmla="*/ 2147483647 h 132"/>
                      <a:gd name="T26" fmla="*/ 2147483647 w 106"/>
                      <a:gd name="T27" fmla="*/ 2147483647 h 132"/>
                      <a:gd name="T28" fmla="*/ 2147483647 w 106"/>
                      <a:gd name="T29" fmla="*/ 2147483647 h 132"/>
                      <a:gd name="T30" fmla="*/ 2147483647 w 106"/>
                      <a:gd name="T31" fmla="*/ 2147483647 h 132"/>
                      <a:gd name="T32" fmla="*/ 2147483647 w 106"/>
                      <a:gd name="T33" fmla="*/ 2147483647 h 132"/>
                      <a:gd name="T34" fmla="*/ 2147483647 w 106"/>
                      <a:gd name="T35" fmla="*/ 0 h 132"/>
                      <a:gd name="T36" fmla="*/ 2147483647 w 106"/>
                      <a:gd name="T37" fmla="*/ 2147483647 h 132"/>
                      <a:gd name="T38" fmla="*/ 2147483647 w 106"/>
                      <a:gd name="T39" fmla="*/ 2147483647 h 132"/>
                      <a:gd name="T40" fmla="*/ 2147483647 w 106"/>
                      <a:gd name="T41" fmla="*/ 2147483647 h 132"/>
                      <a:gd name="T42" fmla="*/ 2147483647 w 106"/>
                      <a:gd name="T43" fmla="*/ 2147483647 h 132"/>
                      <a:gd name="T44" fmla="*/ 2147483647 w 106"/>
                      <a:gd name="T45" fmla="*/ 2147483647 h 132"/>
                      <a:gd name="T46" fmla="*/ 2147483647 w 106"/>
                      <a:gd name="T47" fmla="*/ 2147483647 h 132"/>
                      <a:gd name="T48" fmla="*/ 2147483647 w 106"/>
                      <a:gd name="T49" fmla="*/ 2147483647 h 132"/>
                      <a:gd name="T50" fmla="*/ 2147483647 w 106"/>
                      <a:gd name="T51" fmla="*/ 2147483647 h 132"/>
                      <a:gd name="T52" fmla="*/ 2147483647 w 106"/>
                      <a:gd name="T53" fmla="*/ 2147483647 h 132"/>
                      <a:gd name="T54" fmla="*/ 2147483647 w 106"/>
                      <a:gd name="T55" fmla="*/ 2147483647 h 132"/>
                      <a:gd name="T56" fmla="*/ 2147483647 w 106"/>
                      <a:gd name="T57" fmla="*/ 2147483647 h 132"/>
                      <a:gd name="T58" fmla="*/ 2147483647 w 106"/>
                      <a:gd name="T59" fmla="*/ 2147483647 h 132"/>
                      <a:gd name="T60" fmla="*/ 2147483647 w 106"/>
                      <a:gd name="T61" fmla="*/ 2147483647 h 132"/>
                      <a:gd name="T62" fmla="*/ 2147483647 w 106"/>
                      <a:gd name="T63" fmla="*/ 2147483647 h 132"/>
                      <a:gd name="T64" fmla="*/ 2147483647 w 106"/>
                      <a:gd name="T65" fmla="*/ 2147483647 h 132"/>
                      <a:gd name="T66" fmla="*/ 2147483647 w 106"/>
                      <a:gd name="T67" fmla="*/ 2147483647 h 132"/>
                      <a:gd name="T68" fmla="*/ 2147483647 w 106"/>
                      <a:gd name="T69" fmla="*/ 2147483647 h 132"/>
                      <a:gd name="T70" fmla="*/ 2147483647 w 106"/>
                      <a:gd name="T71" fmla="*/ 2147483647 h 132"/>
                      <a:gd name="T72" fmla="*/ 2147483647 w 106"/>
                      <a:gd name="T73" fmla="*/ 2147483647 h 132"/>
                      <a:gd name="T74" fmla="*/ 2147483647 w 106"/>
                      <a:gd name="T75" fmla="*/ 2147483647 h 132"/>
                      <a:gd name="T76" fmla="*/ 2147483647 w 106"/>
                      <a:gd name="T77" fmla="*/ 2147483647 h 132"/>
                      <a:gd name="T78" fmla="*/ 2147483647 w 106"/>
                      <a:gd name="T79" fmla="*/ 2147483647 h 132"/>
                      <a:gd name="T80" fmla="*/ 2147483647 w 106"/>
                      <a:gd name="T81" fmla="*/ 2147483647 h 13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06"/>
                      <a:gd name="T124" fmla="*/ 0 h 132"/>
                      <a:gd name="T125" fmla="*/ 106 w 106"/>
                      <a:gd name="T126" fmla="*/ 132 h 13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06" h="132">
                        <a:moveTo>
                          <a:pt x="6" y="132"/>
                        </a:moveTo>
                        <a:lnTo>
                          <a:pt x="2" y="130"/>
                        </a:lnTo>
                        <a:lnTo>
                          <a:pt x="0" y="126"/>
                        </a:lnTo>
                        <a:lnTo>
                          <a:pt x="0" y="122"/>
                        </a:lnTo>
                        <a:lnTo>
                          <a:pt x="2" y="120"/>
                        </a:lnTo>
                        <a:lnTo>
                          <a:pt x="6" y="120"/>
                        </a:lnTo>
                        <a:lnTo>
                          <a:pt x="12" y="116"/>
                        </a:lnTo>
                        <a:lnTo>
                          <a:pt x="18" y="114"/>
                        </a:lnTo>
                        <a:lnTo>
                          <a:pt x="22" y="110"/>
                        </a:lnTo>
                        <a:lnTo>
                          <a:pt x="24" y="104"/>
                        </a:lnTo>
                        <a:lnTo>
                          <a:pt x="16" y="98"/>
                        </a:lnTo>
                        <a:lnTo>
                          <a:pt x="12" y="94"/>
                        </a:lnTo>
                        <a:lnTo>
                          <a:pt x="12" y="90"/>
                        </a:lnTo>
                        <a:lnTo>
                          <a:pt x="14" y="86"/>
                        </a:lnTo>
                        <a:lnTo>
                          <a:pt x="16" y="84"/>
                        </a:lnTo>
                        <a:lnTo>
                          <a:pt x="18" y="84"/>
                        </a:lnTo>
                        <a:lnTo>
                          <a:pt x="20" y="84"/>
                        </a:lnTo>
                        <a:lnTo>
                          <a:pt x="26" y="84"/>
                        </a:lnTo>
                        <a:lnTo>
                          <a:pt x="30" y="82"/>
                        </a:lnTo>
                        <a:lnTo>
                          <a:pt x="34" y="78"/>
                        </a:lnTo>
                        <a:lnTo>
                          <a:pt x="40" y="70"/>
                        </a:lnTo>
                        <a:lnTo>
                          <a:pt x="44" y="68"/>
                        </a:lnTo>
                        <a:lnTo>
                          <a:pt x="48" y="62"/>
                        </a:lnTo>
                        <a:lnTo>
                          <a:pt x="52" y="54"/>
                        </a:lnTo>
                        <a:lnTo>
                          <a:pt x="54" y="44"/>
                        </a:lnTo>
                        <a:lnTo>
                          <a:pt x="58" y="34"/>
                        </a:lnTo>
                        <a:lnTo>
                          <a:pt x="54" y="32"/>
                        </a:lnTo>
                        <a:lnTo>
                          <a:pt x="52" y="30"/>
                        </a:lnTo>
                        <a:lnTo>
                          <a:pt x="52" y="24"/>
                        </a:lnTo>
                        <a:lnTo>
                          <a:pt x="52" y="22"/>
                        </a:lnTo>
                        <a:lnTo>
                          <a:pt x="54" y="20"/>
                        </a:lnTo>
                        <a:lnTo>
                          <a:pt x="52" y="16"/>
                        </a:lnTo>
                        <a:lnTo>
                          <a:pt x="52" y="14"/>
                        </a:lnTo>
                        <a:lnTo>
                          <a:pt x="54" y="4"/>
                        </a:lnTo>
                        <a:lnTo>
                          <a:pt x="56" y="2"/>
                        </a:lnTo>
                        <a:lnTo>
                          <a:pt x="58" y="0"/>
                        </a:lnTo>
                        <a:lnTo>
                          <a:pt x="60" y="4"/>
                        </a:lnTo>
                        <a:lnTo>
                          <a:pt x="64" y="8"/>
                        </a:lnTo>
                        <a:lnTo>
                          <a:pt x="68" y="14"/>
                        </a:lnTo>
                        <a:lnTo>
                          <a:pt x="70" y="20"/>
                        </a:lnTo>
                        <a:lnTo>
                          <a:pt x="70" y="24"/>
                        </a:lnTo>
                        <a:lnTo>
                          <a:pt x="68" y="26"/>
                        </a:lnTo>
                        <a:lnTo>
                          <a:pt x="64" y="28"/>
                        </a:lnTo>
                        <a:lnTo>
                          <a:pt x="62" y="30"/>
                        </a:lnTo>
                        <a:lnTo>
                          <a:pt x="62" y="34"/>
                        </a:lnTo>
                        <a:lnTo>
                          <a:pt x="60" y="38"/>
                        </a:lnTo>
                        <a:lnTo>
                          <a:pt x="58" y="44"/>
                        </a:lnTo>
                        <a:lnTo>
                          <a:pt x="60" y="46"/>
                        </a:lnTo>
                        <a:lnTo>
                          <a:pt x="62" y="48"/>
                        </a:lnTo>
                        <a:lnTo>
                          <a:pt x="66" y="46"/>
                        </a:lnTo>
                        <a:lnTo>
                          <a:pt x="68" y="44"/>
                        </a:lnTo>
                        <a:lnTo>
                          <a:pt x="74" y="38"/>
                        </a:lnTo>
                        <a:lnTo>
                          <a:pt x="74" y="40"/>
                        </a:lnTo>
                        <a:lnTo>
                          <a:pt x="74" y="44"/>
                        </a:lnTo>
                        <a:lnTo>
                          <a:pt x="72" y="48"/>
                        </a:lnTo>
                        <a:lnTo>
                          <a:pt x="70" y="52"/>
                        </a:lnTo>
                        <a:lnTo>
                          <a:pt x="70" y="56"/>
                        </a:lnTo>
                        <a:lnTo>
                          <a:pt x="72" y="60"/>
                        </a:lnTo>
                        <a:lnTo>
                          <a:pt x="76" y="62"/>
                        </a:lnTo>
                        <a:lnTo>
                          <a:pt x="78" y="64"/>
                        </a:lnTo>
                        <a:lnTo>
                          <a:pt x="84" y="62"/>
                        </a:lnTo>
                        <a:lnTo>
                          <a:pt x="88" y="60"/>
                        </a:lnTo>
                        <a:lnTo>
                          <a:pt x="92" y="58"/>
                        </a:lnTo>
                        <a:lnTo>
                          <a:pt x="96" y="56"/>
                        </a:lnTo>
                        <a:lnTo>
                          <a:pt x="102" y="58"/>
                        </a:lnTo>
                        <a:lnTo>
                          <a:pt x="104" y="60"/>
                        </a:lnTo>
                        <a:lnTo>
                          <a:pt x="106" y="62"/>
                        </a:lnTo>
                        <a:lnTo>
                          <a:pt x="104" y="64"/>
                        </a:lnTo>
                        <a:lnTo>
                          <a:pt x="102" y="68"/>
                        </a:lnTo>
                        <a:lnTo>
                          <a:pt x="96" y="70"/>
                        </a:lnTo>
                        <a:lnTo>
                          <a:pt x="80" y="86"/>
                        </a:lnTo>
                        <a:lnTo>
                          <a:pt x="76" y="88"/>
                        </a:lnTo>
                        <a:lnTo>
                          <a:pt x="72" y="86"/>
                        </a:lnTo>
                        <a:lnTo>
                          <a:pt x="68" y="86"/>
                        </a:lnTo>
                        <a:lnTo>
                          <a:pt x="64" y="86"/>
                        </a:lnTo>
                        <a:lnTo>
                          <a:pt x="58" y="92"/>
                        </a:lnTo>
                        <a:lnTo>
                          <a:pt x="54" y="98"/>
                        </a:lnTo>
                        <a:lnTo>
                          <a:pt x="44" y="108"/>
                        </a:lnTo>
                        <a:lnTo>
                          <a:pt x="30" y="118"/>
                        </a:lnTo>
                        <a:lnTo>
                          <a:pt x="18" y="128"/>
                        </a:lnTo>
                        <a:lnTo>
                          <a:pt x="12" y="130"/>
                        </a:lnTo>
                        <a:lnTo>
                          <a:pt x="6" y="1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6" name="íṧľîḍe">
                    <a:extLst>
                      <a:ext uri="{FF2B5EF4-FFF2-40B4-BE49-F238E27FC236}">
                        <a16:creationId xmlns="" xmlns:a16="http://schemas.microsoft.com/office/drawing/2014/main" id="{7044E190-804F-42AB-8977-7658B835C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63753" y="4477133"/>
                    <a:ext cx="67484" cy="74256"/>
                  </a:xfrm>
                  <a:custGeom>
                    <a:avLst/>
                    <a:gdLst>
                      <a:gd name="T0" fmla="*/ 2147483647 w 38"/>
                      <a:gd name="T1" fmla="*/ 2147483647 h 44"/>
                      <a:gd name="T2" fmla="*/ 2147483647 w 38"/>
                      <a:gd name="T3" fmla="*/ 2147483647 h 44"/>
                      <a:gd name="T4" fmla="*/ 2147483647 w 38"/>
                      <a:gd name="T5" fmla="*/ 2147483647 h 44"/>
                      <a:gd name="T6" fmla="*/ 2147483647 w 38"/>
                      <a:gd name="T7" fmla="*/ 2147483647 h 44"/>
                      <a:gd name="T8" fmla="*/ 2147483647 w 38"/>
                      <a:gd name="T9" fmla="*/ 2147483647 h 44"/>
                      <a:gd name="T10" fmla="*/ 2147483647 w 38"/>
                      <a:gd name="T11" fmla="*/ 2147483647 h 44"/>
                      <a:gd name="T12" fmla="*/ 0 w 38"/>
                      <a:gd name="T13" fmla="*/ 2147483647 h 44"/>
                      <a:gd name="T14" fmla="*/ 0 w 38"/>
                      <a:gd name="T15" fmla="*/ 0 h 44"/>
                      <a:gd name="T16" fmla="*/ 2147483647 w 38"/>
                      <a:gd name="T17" fmla="*/ 2147483647 h 44"/>
                      <a:gd name="T18" fmla="*/ 2147483647 w 38"/>
                      <a:gd name="T19" fmla="*/ 2147483647 h 44"/>
                      <a:gd name="T20" fmla="*/ 2147483647 w 38"/>
                      <a:gd name="T21" fmla="*/ 2147483647 h 44"/>
                      <a:gd name="T22" fmla="*/ 2147483647 w 38"/>
                      <a:gd name="T23" fmla="*/ 2147483647 h 44"/>
                      <a:gd name="T24" fmla="*/ 2147483647 w 38"/>
                      <a:gd name="T25" fmla="*/ 2147483647 h 44"/>
                      <a:gd name="T26" fmla="*/ 2147483647 w 38"/>
                      <a:gd name="T27" fmla="*/ 2147483647 h 44"/>
                      <a:gd name="T28" fmla="*/ 2147483647 w 38"/>
                      <a:gd name="T29" fmla="*/ 2147483647 h 44"/>
                      <a:gd name="T30" fmla="*/ 2147483647 w 38"/>
                      <a:gd name="T31" fmla="*/ 2147483647 h 44"/>
                      <a:gd name="T32" fmla="*/ 2147483647 w 38"/>
                      <a:gd name="T33" fmla="*/ 2147483647 h 44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8"/>
                      <a:gd name="T52" fmla="*/ 0 h 44"/>
                      <a:gd name="T53" fmla="*/ 38 w 38"/>
                      <a:gd name="T54" fmla="*/ 44 h 44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8" h="44">
                        <a:moveTo>
                          <a:pt x="38" y="42"/>
                        </a:moveTo>
                        <a:lnTo>
                          <a:pt x="36" y="44"/>
                        </a:lnTo>
                        <a:lnTo>
                          <a:pt x="32" y="42"/>
                        </a:lnTo>
                        <a:lnTo>
                          <a:pt x="26" y="40"/>
                        </a:lnTo>
                        <a:lnTo>
                          <a:pt x="14" y="32"/>
                        </a:lnTo>
                        <a:lnTo>
                          <a:pt x="6" y="20"/>
                        </a:lnTo>
                        <a:lnTo>
                          <a:pt x="0" y="12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10"/>
                        </a:lnTo>
                        <a:lnTo>
                          <a:pt x="16" y="16"/>
                        </a:lnTo>
                        <a:lnTo>
                          <a:pt x="20" y="22"/>
                        </a:lnTo>
                        <a:lnTo>
                          <a:pt x="24" y="24"/>
                        </a:lnTo>
                        <a:lnTo>
                          <a:pt x="28" y="26"/>
                        </a:lnTo>
                        <a:lnTo>
                          <a:pt x="32" y="28"/>
                        </a:lnTo>
                        <a:lnTo>
                          <a:pt x="34" y="32"/>
                        </a:lnTo>
                        <a:lnTo>
                          <a:pt x="38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7" name="ísḷiḑê">
                    <a:extLst>
                      <a:ext uri="{FF2B5EF4-FFF2-40B4-BE49-F238E27FC236}">
                        <a16:creationId xmlns="" xmlns:a16="http://schemas.microsoft.com/office/drawing/2014/main" id="{15F26AA3-962D-49E7-81D8-2C508D91C9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02922" y="3990966"/>
                    <a:ext cx="110178" cy="63047"/>
                  </a:xfrm>
                  <a:custGeom>
                    <a:avLst/>
                    <a:gdLst>
                      <a:gd name="T0" fmla="*/ 2147483647 w 64"/>
                      <a:gd name="T1" fmla="*/ 2147483647 h 38"/>
                      <a:gd name="T2" fmla="*/ 2147483647 w 64"/>
                      <a:gd name="T3" fmla="*/ 2147483647 h 38"/>
                      <a:gd name="T4" fmla="*/ 2147483647 w 64"/>
                      <a:gd name="T5" fmla="*/ 2147483647 h 38"/>
                      <a:gd name="T6" fmla="*/ 2147483647 w 64"/>
                      <a:gd name="T7" fmla="*/ 2147483647 h 38"/>
                      <a:gd name="T8" fmla="*/ 2147483647 w 64"/>
                      <a:gd name="T9" fmla="*/ 2147483647 h 38"/>
                      <a:gd name="T10" fmla="*/ 2147483647 w 64"/>
                      <a:gd name="T11" fmla="*/ 2147483647 h 38"/>
                      <a:gd name="T12" fmla="*/ 0 w 64"/>
                      <a:gd name="T13" fmla="*/ 2147483647 h 38"/>
                      <a:gd name="T14" fmla="*/ 0 w 64"/>
                      <a:gd name="T15" fmla="*/ 2147483647 h 38"/>
                      <a:gd name="T16" fmla="*/ 0 w 64"/>
                      <a:gd name="T17" fmla="*/ 2147483647 h 38"/>
                      <a:gd name="T18" fmla="*/ 2147483647 w 64"/>
                      <a:gd name="T19" fmla="*/ 2147483647 h 38"/>
                      <a:gd name="T20" fmla="*/ 2147483647 w 64"/>
                      <a:gd name="T21" fmla="*/ 2147483647 h 38"/>
                      <a:gd name="T22" fmla="*/ 2147483647 w 64"/>
                      <a:gd name="T23" fmla="*/ 2147483647 h 38"/>
                      <a:gd name="T24" fmla="*/ 2147483647 w 64"/>
                      <a:gd name="T25" fmla="*/ 2147483647 h 38"/>
                      <a:gd name="T26" fmla="*/ 2147483647 w 64"/>
                      <a:gd name="T27" fmla="*/ 2147483647 h 38"/>
                      <a:gd name="T28" fmla="*/ 2147483647 w 64"/>
                      <a:gd name="T29" fmla="*/ 2147483647 h 38"/>
                      <a:gd name="T30" fmla="*/ 2147483647 w 64"/>
                      <a:gd name="T31" fmla="*/ 2147483647 h 38"/>
                      <a:gd name="T32" fmla="*/ 2147483647 w 64"/>
                      <a:gd name="T33" fmla="*/ 2147483647 h 38"/>
                      <a:gd name="T34" fmla="*/ 2147483647 w 64"/>
                      <a:gd name="T35" fmla="*/ 2147483647 h 38"/>
                      <a:gd name="T36" fmla="*/ 2147483647 w 64"/>
                      <a:gd name="T37" fmla="*/ 0 h 38"/>
                      <a:gd name="T38" fmla="*/ 2147483647 w 64"/>
                      <a:gd name="T39" fmla="*/ 0 h 38"/>
                      <a:gd name="T40" fmla="*/ 2147483647 w 64"/>
                      <a:gd name="T41" fmla="*/ 2147483647 h 38"/>
                      <a:gd name="T42" fmla="*/ 2147483647 w 64"/>
                      <a:gd name="T43" fmla="*/ 2147483647 h 38"/>
                      <a:gd name="T44" fmla="*/ 2147483647 w 64"/>
                      <a:gd name="T45" fmla="*/ 2147483647 h 38"/>
                      <a:gd name="T46" fmla="*/ 2147483647 w 64"/>
                      <a:gd name="T47" fmla="*/ 2147483647 h 38"/>
                      <a:gd name="T48" fmla="*/ 2147483647 w 64"/>
                      <a:gd name="T49" fmla="*/ 2147483647 h 38"/>
                      <a:gd name="T50" fmla="*/ 2147483647 w 64"/>
                      <a:gd name="T51" fmla="*/ 2147483647 h 38"/>
                      <a:gd name="T52" fmla="*/ 2147483647 w 64"/>
                      <a:gd name="T53" fmla="*/ 2147483647 h 38"/>
                      <a:gd name="T54" fmla="*/ 2147483647 w 64"/>
                      <a:gd name="T55" fmla="*/ 2147483647 h 38"/>
                      <a:gd name="T56" fmla="*/ 2147483647 w 64"/>
                      <a:gd name="T57" fmla="*/ 2147483647 h 38"/>
                      <a:gd name="T58" fmla="*/ 2147483647 w 64"/>
                      <a:gd name="T59" fmla="*/ 2147483647 h 38"/>
                      <a:gd name="T60" fmla="*/ 2147483647 w 64"/>
                      <a:gd name="T61" fmla="*/ 2147483647 h 38"/>
                      <a:gd name="T62" fmla="*/ 2147483647 w 64"/>
                      <a:gd name="T63" fmla="*/ 2147483647 h 38"/>
                      <a:gd name="T64" fmla="*/ 2147483647 w 64"/>
                      <a:gd name="T65" fmla="*/ 2147483647 h 38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w 64"/>
                      <a:gd name="T100" fmla="*/ 0 h 38"/>
                      <a:gd name="T101" fmla="*/ 64 w 64"/>
                      <a:gd name="T102" fmla="*/ 38 h 38"/>
                    </a:gdLst>
                    <a:ahLst/>
                    <a:cxnLst>
                      <a:cxn ang="T66">
                        <a:pos x="T0" y="T1"/>
                      </a:cxn>
                      <a:cxn ang="T67">
                        <a:pos x="T2" y="T3"/>
                      </a:cxn>
                      <a:cxn ang="T68">
                        <a:pos x="T4" y="T5"/>
                      </a:cxn>
                      <a:cxn ang="T69">
                        <a:pos x="T6" y="T7"/>
                      </a:cxn>
                      <a:cxn ang="T70">
                        <a:pos x="T8" y="T9"/>
                      </a:cxn>
                      <a:cxn ang="T71">
                        <a:pos x="T10" y="T11"/>
                      </a:cxn>
                      <a:cxn ang="T72">
                        <a:pos x="T12" y="T13"/>
                      </a:cxn>
                      <a:cxn ang="T73">
                        <a:pos x="T14" y="T15"/>
                      </a:cxn>
                      <a:cxn ang="T74">
                        <a:pos x="T16" y="T17"/>
                      </a:cxn>
                      <a:cxn ang="T75">
                        <a:pos x="T18" y="T19"/>
                      </a:cxn>
                      <a:cxn ang="T76">
                        <a:pos x="T20" y="T21"/>
                      </a:cxn>
                      <a:cxn ang="T77">
                        <a:pos x="T22" y="T23"/>
                      </a:cxn>
                      <a:cxn ang="T78">
                        <a:pos x="T24" y="T25"/>
                      </a:cxn>
                      <a:cxn ang="T79">
                        <a:pos x="T26" y="T27"/>
                      </a:cxn>
                      <a:cxn ang="T80">
                        <a:pos x="T28" y="T29"/>
                      </a:cxn>
                      <a:cxn ang="T81">
                        <a:pos x="T30" y="T31"/>
                      </a:cxn>
                      <a:cxn ang="T82">
                        <a:pos x="T32" y="T33"/>
                      </a:cxn>
                      <a:cxn ang="T83">
                        <a:pos x="T34" y="T35"/>
                      </a:cxn>
                      <a:cxn ang="T84">
                        <a:pos x="T36" y="T37"/>
                      </a:cxn>
                      <a:cxn ang="T85">
                        <a:pos x="T38" y="T39"/>
                      </a:cxn>
                      <a:cxn ang="T86">
                        <a:pos x="T40" y="T41"/>
                      </a:cxn>
                      <a:cxn ang="T87">
                        <a:pos x="T42" y="T43"/>
                      </a:cxn>
                      <a:cxn ang="T88">
                        <a:pos x="T44" y="T45"/>
                      </a:cxn>
                      <a:cxn ang="T89">
                        <a:pos x="T46" y="T47"/>
                      </a:cxn>
                      <a:cxn ang="T90">
                        <a:pos x="T48" y="T49"/>
                      </a:cxn>
                      <a:cxn ang="T91">
                        <a:pos x="T50" y="T51"/>
                      </a:cxn>
                      <a:cxn ang="T92">
                        <a:pos x="T52" y="T53"/>
                      </a:cxn>
                      <a:cxn ang="T93">
                        <a:pos x="T54" y="T55"/>
                      </a:cxn>
                      <a:cxn ang="T94">
                        <a:pos x="T56" y="T57"/>
                      </a:cxn>
                      <a:cxn ang="T95">
                        <a:pos x="T58" y="T59"/>
                      </a:cxn>
                      <a:cxn ang="T96">
                        <a:pos x="T60" y="T61"/>
                      </a:cxn>
                      <a:cxn ang="T97">
                        <a:pos x="T62" y="T63"/>
                      </a:cxn>
                      <a:cxn ang="T98">
                        <a:pos x="T64" y="T65"/>
                      </a:cxn>
                    </a:cxnLst>
                    <a:rect l="T99" t="T100" r="T101" b="T102"/>
                    <a:pathLst>
                      <a:path w="64" h="38">
                        <a:moveTo>
                          <a:pt x="36" y="38"/>
                        </a:moveTo>
                        <a:lnTo>
                          <a:pt x="34" y="38"/>
                        </a:lnTo>
                        <a:lnTo>
                          <a:pt x="30" y="38"/>
                        </a:lnTo>
                        <a:lnTo>
                          <a:pt x="22" y="38"/>
                        </a:lnTo>
                        <a:lnTo>
                          <a:pt x="10" y="36"/>
                        </a:lnTo>
                        <a:lnTo>
                          <a:pt x="2" y="32"/>
                        </a:lnTo>
                        <a:lnTo>
                          <a:pt x="0" y="28"/>
                        </a:lnTo>
                        <a:lnTo>
                          <a:pt x="0" y="26"/>
                        </a:lnTo>
                        <a:lnTo>
                          <a:pt x="0" y="24"/>
                        </a:lnTo>
                        <a:lnTo>
                          <a:pt x="2" y="22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4"/>
                        </a:lnTo>
                        <a:lnTo>
                          <a:pt x="38" y="22"/>
                        </a:lnTo>
                        <a:lnTo>
                          <a:pt x="42" y="18"/>
                        </a:lnTo>
                        <a:lnTo>
                          <a:pt x="46" y="14"/>
                        </a:lnTo>
                        <a:lnTo>
                          <a:pt x="52" y="10"/>
                        </a:lnTo>
                        <a:lnTo>
                          <a:pt x="52" y="4"/>
                        </a:lnTo>
                        <a:lnTo>
                          <a:pt x="52" y="0"/>
                        </a:lnTo>
                        <a:lnTo>
                          <a:pt x="54" y="0"/>
                        </a:lnTo>
                        <a:lnTo>
                          <a:pt x="56" y="2"/>
                        </a:lnTo>
                        <a:lnTo>
                          <a:pt x="60" y="4"/>
                        </a:lnTo>
                        <a:lnTo>
                          <a:pt x="62" y="8"/>
                        </a:lnTo>
                        <a:lnTo>
                          <a:pt x="64" y="10"/>
                        </a:lnTo>
                        <a:lnTo>
                          <a:pt x="62" y="12"/>
                        </a:lnTo>
                        <a:lnTo>
                          <a:pt x="60" y="16"/>
                        </a:lnTo>
                        <a:lnTo>
                          <a:pt x="58" y="18"/>
                        </a:lnTo>
                        <a:lnTo>
                          <a:pt x="58" y="20"/>
                        </a:lnTo>
                        <a:lnTo>
                          <a:pt x="54" y="26"/>
                        </a:lnTo>
                        <a:lnTo>
                          <a:pt x="46" y="32"/>
                        </a:lnTo>
                        <a:lnTo>
                          <a:pt x="40" y="36"/>
                        </a:lnTo>
                        <a:lnTo>
                          <a:pt x="34" y="38"/>
                        </a:lnTo>
                        <a:lnTo>
                          <a:pt x="36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8" name="îš1îdê">
                    <a:extLst>
                      <a:ext uri="{FF2B5EF4-FFF2-40B4-BE49-F238E27FC236}">
                        <a16:creationId xmlns="" xmlns:a16="http://schemas.microsoft.com/office/drawing/2014/main" id="{CF7EA819-3BB5-45EF-9770-E0C69F61BB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9398" y="4027394"/>
                    <a:ext cx="20657" cy="26620"/>
                  </a:xfrm>
                  <a:custGeom>
                    <a:avLst/>
                    <a:gdLst>
                      <a:gd name="T0" fmla="*/ 2147483647 w 12"/>
                      <a:gd name="T1" fmla="*/ 2147483647 h 16"/>
                      <a:gd name="T2" fmla="*/ 2147483647 w 12"/>
                      <a:gd name="T3" fmla="*/ 2147483647 h 16"/>
                      <a:gd name="T4" fmla="*/ 2147483647 w 12"/>
                      <a:gd name="T5" fmla="*/ 2147483647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0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0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2147483647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12" y="10"/>
                        </a:move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6" y="16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8" y="0"/>
                        </a:lnTo>
                        <a:lnTo>
                          <a:pt x="10" y="6"/>
                        </a:lnTo>
                        <a:lnTo>
                          <a:pt x="10" y="8"/>
                        </a:lnTo>
                        <a:lnTo>
                          <a:pt x="12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49" name="íṡḷíde">
                    <a:extLst>
                      <a:ext uri="{FF2B5EF4-FFF2-40B4-BE49-F238E27FC236}">
                        <a16:creationId xmlns="" xmlns:a16="http://schemas.microsoft.com/office/drawing/2014/main" id="{C97C9BF0-6638-465C-986D-2E092704AA0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9879" y="4077832"/>
                    <a:ext cx="20657" cy="30822"/>
                  </a:xfrm>
                  <a:custGeom>
                    <a:avLst/>
                    <a:gdLst>
                      <a:gd name="T0" fmla="*/ 2147483647 w 12"/>
                      <a:gd name="T1" fmla="*/ 2147483647 h 20"/>
                      <a:gd name="T2" fmla="*/ 2147483647 w 12"/>
                      <a:gd name="T3" fmla="*/ 2147483647 h 20"/>
                      <a:gd name="T4" fmla="*/ 2147483647 w 12"/>
                      <a:gd name="T5" fmla="*/ 0 h 20"/>
                      <a:gd name="T6" fmla="*/ 2147483647 w 12"/>
                      <a:gd name="T7" fmla="*/ 2147483647 h 20"/>
                      <a:gd name="T8" fmla="*/ 2147483647 w 12"/>
                      <a:gd name="T9" fmla="*/ 2147483647 h 20"/>
                      <a:gd name="T10" fmla="*/ 2147483647 w 12"/>
                      <a:gd name="T11" fmla="*/ 2147483647 h 20"/>
                      <a:gd name="T12" fmla="*/ 2147483647 w 12"/>
                      <a:gd name="T13" fmla="*/ 2147483647 h 20"/>
                      <a:gd name="T14" fmla="*/ 0 w 12"/>
                      <a:gd name="T15" fmla="*/ 2147483647 h 20"/>
                      <a:gd name="T16" fmla="*/ 0 w 12"/>
                      <a:gd name="T17" fmla="*/ 2147483647 h 20"/>
                      <a:gd name="T18" fmla="*/ 2147483647 w 12"/>
                      <a:gd name="T19" fmla="*/ 2147483647 h 20"/>
                      <a:gd name="T20" fmla="*/ 2147483647 w 12"/>
                      <a:gd name="T21" fmla="*/ 2147483647 h 20"/>
                      <a:gd name="T22" fmla="*/ 2147483647 w 12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2"/>
                      <a:gd name="T37" fmla="*/ 0 h 20"/>
                      <a:gd name="T38" fmla="*/ 12 w 12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2" h="20">
                        <a:moveTo>
                          <a:pt x="6" y="2"/>
                        </a:moveTo>
                        <a:lnTo>
                          <a:pt x="8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0" y="6"/>
                        </a:lnTo>
                        <a:lnTo>
                          <a:pt x="8" y="12"/>
                        </a:lnTo>
                        <a:lnTo>
                          <a:pt x="0" y="20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0" name="i$lídê">
                    <a:extLst>
                      <a:ext uri="{FF2B5EF4-FFF2-40B4-BE49-F238E27FC236}">
                        <a16:creationId xmlns="" xmlns:a16="http://schemas.microsoft.com/office/drawing/2014/main" id="{247CAA3F-46E3-44F3-90F5-8B60596E25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8624" y="3943330"/>
                    <a:ext cx="88142" cy="36427"/>
                  </a:xfrm>
                  <a:custGeom>
                    <a:avLst/>
                    <a:gdLst>
                      <a:gd name="T0" fmla="*/ 2147483647 w 50"/>
                      <a:gd name="T1" fmla="*/ 2147483647 h 22"/>
                      <a:gd name="T2" fmla="*/ 2147483647 w 50"/>
                      <a:gd name="T3" fmla="*/ 2147483647 h 22"/>
                      <a:gd name="T4" fmla="*/ 2147483647 w 50"/>
                      <a:gd name="T5" fmla="*/ 2147483647 h 22"/>
                      <a:gd name="T6" fmla="*/ 2147483647 w 50"/>
                      <a:gd name="T7" fmla="*/ 2147483647 h 22"/>
                      <a:gd name="T8" fmla="*/ 2147483647 w 50"/>
                      <a:gd name="T9" fmla="*/ 2147483647 h 22"/>
                      <a:gd name="T10" fmla="*/ 2147483647 w 50"/>
                      <a:gd name="T11" fmla="*/ 2147483647 h 22"/>
                      <a:gd name="T12" fmla="*/ 2147483647 w 50"/>
                      <a:gd name="T13" fmla="*/ 2147483647 h 22"/>
                      <a:gd name="T14" fmla="*/ 2147483647 w 50"/>
                      <a:gd name="T15" fmla="*/ 2147483647 h 22"/>
                      <a:gd name="T16" fmla="*/ 2147483647 w 50"/>
                      <a:gd name="T17" fmla="*/ 2147483647 h 22"/>
                      <a:gd name="T18" fmla="*/ 0 w 50"/>
                      <a:gd name="T19" fmla="*/ 2147483647 h 22"/>
                      <a:gd name="T20" fmla="*/ 2147483647 w 50"/>
                      <a:gd name="T21" fmla="*/ 2147483647 h 22"/>
                      <a:gd name="T22" fmla="*/ 2147483647 w 50"/>
                      <a:gd name="T23" fmla="*/ 2147483647 h 22"/>
                      <a:gd name="T24" fmla="*/ 2147483647 w 50"/>
                      <a:gd name="T25" fmla="*/ 2147483647 h 22"/>
                      <a:gd name="T26" fmla="*/ 2147483647 w 50"/>
                      <a:gd name="T27" fmla="*/ 2147483647 h 22"/>
                      <a:gd name="T28" fmla="*/ 2147483647 w 50"/>
                      <a:gd name="T29" fmla="*/ 0 h 22"/>
                      <a:gd name="T30" fmla="*/ 2147483647 w 50"/>
                      <a:gd name="T31" fmla="*/ 2147483647 h 22"/>
                      <a:gd name="T32" fmla="*/ 2147483647 w 50"/>
                      <a:gd name="T33" fmla="*/ 2147483647 h 22"/>
                      <a:gd name="T34" fmla="*/ 2147483647 w 50"/>
                      <a:gd name="T35" fmla="*/ 0 h 22"/>
                      <a:gd name="T36" fmla="*/ 2147483647 w 50"/>
                      <a:gd name="T37" fmla="*/ 2147483647 h 22"/>
                      <a:gd name="T38" fmla="*/ 2147483647 w 50"/>
                      <a:gd name="T39" fmla="*/ 2147483647 h 22"/>
                      <a:gd name="T40" fmla="*/ 2147483647 w 50"/>
                      <a:gd name="T41" fmla="*/ 2147483647 h 22"/>
                      <a:gd name="T42" fmla="*/ 2147483647 w 50"/>
                      <a:gd name="T43" fmla="*/ 2147483647 h 22"/>
                      <a:gd name="T44" fmla="*/ 2147483647 w 50"/>
                      <a:gd name="T45" fmla="*/ 2147483647 h 22"/>
                      <a:gd name="T46" fmla="*/ 2147483647 w 50"/>
                      <a:gd name="T47" fmla="*/ 2147483647 h 22"/>
                      <a:gd name="T48" fmla="*/ 2147483647 w 50"/>
                      <a:gd name="T49" fmla="*/ 2147483647 h 22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w 50"/>
                      <a:gd name="T76" fmla="*/ 0 h 22"/>
                      <a:gd name="T77" fmla="*/ 50 w 50"/>
                      <a:gd name="T78" fmla="*/ 22 h 22"/>
                    </a:gdLst>
                    <a:ahLst/>
                    <a:cxnLst>
                      <a:cxn ang="T50">
                        <a:pos x="T0" y="T1"/>
                      </a:cxn>
                      <a:cxn ang="T51">
                        <a:pos x="T2" y="T3"/>
                      </a:cxn>
                      <a:cxn ang="T52">
                        <a:pos x="T4" y="T5"/>
                      </a:cxn>
                      <a:cxn ang="T53">
                        <a:pos x="T6" y="T7"/>
                      </a:cxn>
                      <a:cxn ang="T54">
                        <a:pos x="T8" y="T9"/>
                      </a:cxn>
                      <a:cxn ang="T55">
                        <a:pos x="T10" y="T11"/>
                      </a:cxn>
                      <a:cxn ang="T56">
                        <a:pos x="T12" y="T13"/>
                      </a:cxn>
                      <a:cxn ang="T57">
                        <a:pos x="T14" y="T15"/>
                      </a:cxn>
                      <a:cxn ang="T58">
                        <a:pos x="T16" y="T17"/>
                      </a:cxn>
                      <a:cxn ang="T59">
                        <a:pos x="T18" y="T19"/>
                      </a:cxn>
                      <a:cxn ang="T60">
                        <a:pos x="T20" y="T21"/>
                      </a:cxn>
                      <a:cxn ang="T61">
                        <a:pos x="T22" y="T23"/>
                      </a:cxn>
                      <a:cxn ang="T62">
                        <a:pos x="T24" y="T25"/>
                      </a:cxn>
                      <a:cxn ang="T63">
                        <a:pos x="T26" y="T27"/>
                      </a:cxn>
                      <a:cxn ang="T64">
                        <a:pos x="T28" y="T29"/>
                      </a:cxn>
                      <a:cxn ang="T65">
                        <a:pos x="T30" y="T31"/>
                      </a:cxn>
                      <a:cxn ang="T66">
                        <a:pos x="T32" y="T33"/>
                      </a:cxn>
                      <a:cxn ang="T67">
                        <a:pos x="T34" y="T35"/>
                      </a:cxn>
                      <a:cxn ang="T68">
                        <a:pos x="T36" y="T37"/>
                      </a:cxn>
                      <a:cxn ang="T69">
                        <a:pos x="T38" y="T39"/>
                      </a:cxn>
                      <a:cxn ang="T70">
                        <a:pos x="T40" y="T41"/>
                      </a:cxn>
                      <a:cxn ang="T71">
                        <a:pos x="T42" y="T43"/>
                      </a:cxn>
                      <a:cxn ang="T72">
                        <a:pos x="T44" y="T45"/>
                      </a:cxn>
                      <a:cxn ang="T73">
                        <a:pos x="T46" y="T47"/>
                      </a:cxn>
                      <a:cxn ang="T74">
                        <a:pos x="T48" y="T49"/>
                      </a:cxn>
                    </a:cxnLst>
                    <a:rect l="T75" t="T76" r="T77" b="T78"/>
                    <a:pathLst>
                      <a:path w="50" h="22">
                        <a:moveTo>
                          <a:pt x="42" y="22"/>
                        </a:moveTo>
                        <a:lnTo>
                          <a:pt x="40" y="20"/>
                        </a:lnTo>
                        <a:lnTo>
                          <a:pt x="38" y="16"/>
                        </a:lnTo>
                        <a:lnTo>
                          <a:pt x="34" y="14"/>
                        </a:lnTo>
                        <a:lnTo>
                          <a:pt x="30" y="14"/>
                        </a:lnTo>
                        <a:lnTo>
                          <a:pt x="24" y="12"/>
                        </a:lnTo>
                        <a:lnTo>
                          <a:pt x="16" y="12"/>
                        </a:lnTo>
                        <a:lnTo>
                          <a:pt x="10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8" y="4"/>
                        </a:lnTo>
                        <a:lnTo>
                          <a:pt x="14" y="4"/>
                        </a:lnTo>
                        <a:lnTo>
                          <a:pt x="18" y="2"/>
                        </a:lnTo>
                        <a:lnTo>
                          <a:pt x="24" y="2"/>
                        </a:lnTo>
                        <a:lnTo>
                          <a:pt x="28" y="0"/>
                        </a:lnTo>
                        <a:lnTo>
                          <a:pt x="28" y="2"/>
                        </a:lnTo>
                        <a:lnTo>
                          <a:pt x="30" y="2"/>
                        </a:lnTo>
                        <a:lnTo>
                          <a:pt x="34" y="0"/>
                        </a:lnTo>
                        <a:lnTo>
                          <a:pt x="38" y="2"/>
                        </a:lnTo>
                        <a:lnTo>
                          <a:pt x="44" y="6"/>
                        </a:lnTo>
                        <a:lnTo>
                          <a:pt x="48" y="10"/>
                        </a:lnTo>
                        <a:lnTo>
                          <a:pt x="50" y="16"/>
                        </a:lnTo>
                        <a:lnTo>
                          <a:pt x="48" y="18"/>
                        </a:lnTo>
                        <a:lnTo>
                          <a:pt x="46" y="20"/>
                        </a:lnTo>
                        <a:lnTo>
                          <a:pt x="4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1" name="íşlíḑé">
                    <a:extLst>
                      <a:ext uri="{FF2B5EF4-FFF2-40B4-BE49-F238E27FC236}">
                        <a16:creationId xmlns="" xmlns:a16="http://schemas.microsoft.com/office/drawing/2014/main" id="{D7C309D5-0EB7-4A7F-90DA-6AAD88BB37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25869" y="3800422"/>
                    <a:ext cx="34431" cy="70053"/>
                  </a:xfrm>
                  <a:custGeom>
                    <a:avLst/>
                    <a:gdLst>
                      <a:gd name="T0" fmla="*/ 2147483647 w 20"/>
                      <a:gd name="T1" fmla="*/ 2147483647 h 42"/>
                      <a:gd name="T2" fmla="*/ 2147483647 w 20"/>
                      <a:gd name="T3" fmla="*/ 2147483647 h 42"/>
                      <a:gd name="T4" fmla="*/ 2147483647 w 20"/>
                      <a:gd name="T5" fmla="*/ 2147483647 h 42"/>
                      <a:gd name="T6" fmla="*/ 0 w 20"/>
                      <a:gd name="T7" fmla="*/ 2147483647 h 42"/>
                      <a:gd name="T8" fmla="*/ 2147483647 w 20"/>
                      <a:gd name="T9" fmla="*/ 2147483647 h 42"/>
                      <a:gd name="T10" fmla="*/ 0 w 20"/>
                      <a:gd name="T11" fmla="*/ 0 h 42"/>
                      <a:gd name="T12" fmla="*/ 2147483647 w 20"/>
                      <a:gd name="T13" fmla="*/ 0 h 42"/>
                      <a:gd name="T14" fmla="*/ 2147483647 w 20"/>
                      <a:gd name="T15" fmla="*/ 2147483647 h 42"/>
                      <a:gd name="T16" fmla="*/ 2147483647 w 20"/>
                      <a:gd name="T17" fmla="*/ 2147483647 h 42"/>
                      <a:gd name="T18" fmla="*/ 2147483647 w 20"/>
                      <a:gd name="T19" fmla="*/ 2147483647 h 42"/>
                      <a:gd name="T20" fmla="*/ 2147483647 w 20"/>
                      <a:gd name="T21" fmla="*/ 2147483647 h 42"/>
                      <a:gd name="T22" fmla="*/ 2147483647 w 20"/>
                      <a:gd name="T23" fmla="*/ 2147483647 h 42"/>
                      <a:gd name="T24" fmla="*/ 2147483647 w 20"/>
                      <a:gd name="T25" fmla="*/ 2147483647 h 42"/>
                      <a:gd name="T26" fmla="*/ 2147483647 w 20"/>
                      <a:gd name="T27" fmla="*/ 2147483647 h 42"/>
                      <a:gd name="T28" fmla="*/ 2147483647 w 20"/>
                      <a:gd name="T29" fmla="*/ 2147483647 h 42"/>
                      <a:gd name="T30" fmla="*/ 2147483647 w 20"/>
                      <a:gd name="T31" fmla="*/ 2147483647 h 42"/>
                      <a:gd name="T32" fmla="*/ 2147483647 w 20"/>
                      <a:gd name="T33" fmla="*/ 2147483647 h 42"/>
                      <a:gd name="T34" fmla="*/ 2147483647 w 20"/>
                      <a:gd name="T35" fmla="*/ 2147483647 h 42"/>
                      <a:gd name="T36" fmla="*/ 2147483647 w 20"/>
                      <a:gd name="T37" fmla="*/ 2147483647 h 42"/>
                      <a:gd name="T38" fmla="*/ 2147483647 w 20"/>
                      <a:gd name="T39" fmla="*/ 2147483647 h 42"/>
                      <a:gd name="T40" fmla="*/ 2147483647 w 20"/>
                      <a:gd name="T41" fmla="*/ 2147483647 h 42"/>
                      <a:gd name="T42" fmla="*/ 2147483647 w 20"/>
                      <a:gd name="T43" fmla="*/ 2147483647 h 42"/>
                      <a:gd name="T44" fmla="*/ 2147483647 w 20"/>
                      <a:gd name="T45" fmla="*/ 2147483647 h 42"/>
                      <a:gd name="T46" fmla="*/ 2147483647 w 20"/>
                      <a:gd name="T47" fmla="*/ 2147483647 h 42"/>
                      <a:gd name="T48" fmla="*/ 2147483647 w 20"/>
                      <a:gd name="T49" fmla="*/ 2147483647 h 42"/>
                      <a:gd name="T50" fmla="*/ 2147483647 w 20"/>
                      <a:gd name="T51" fmla="*/ 2147483647 h 42"/>
                      <a:gd name="T52" fmla="*/ 2147483647 w 20"/>
                      <a:gd name="T53" fmla="*/ 2147483647 h 42"/>
                      <a:gd name="T54" fmla="*/ 2147483647 w 20"/>
                      <a:gd name="T55" fmla="*/ 2147483647 h 42"/>
                      <a:gd name="T56" fmla="*/ 2147483647 w 20"/>
                      <a:gd name="T57" fmla="*/ 2147483647 h 42"/>
                      <a:gd name="T58" fmla="*/ 2147483647 w 2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0"/>
                      <a:gd name="T91" fmla="*/ 0 h 42"/>
                      <a:gd name="T92" fmla="*/ 20 w 2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0" h="42">
                        <a:moveTo>
                          <a:pt x="2" y="22"/>
                        </a:moveTo>
                        <a:lnTo>
                          <a:pt x="2" y="18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2" y="4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lnTo>
                          <a:pt x="6" y="8"/>
                        </a:lnTo>
                        <a:lnTo>
                          <a:pt x="4" y="16"/>
                        </a:lnTo>
                        <a:lnTo>
                          <a:pt x="8" y="16"/>
                        </a:lnTo>
                        <a:lnTo>
                          <a:pt x="8" y="8"/>
                        </a:lnTo>
                        <a:lnTo>
                          <a:pt x="16" y="8"/>
                        </a:lnTo>
                        <a:lnTo>
                          <a:pt x="16" y="12"/>
                        </a:lnTo>
                        <a:lnTo>
                          <a:pt x="16" y="14"/>
                        </a:lnTo>
                        <a:lnTo>
                          <a:pt x="14" y="16"/>
                        </a:lnTo>
                        <a:lnTo>
                          <a:pt x="12" y="18"/>
                        </a:lnTo>
                        <a:lnTo>
                          <a:pt x="12" y="22"/>
                        </a:lnTo>
                        <a:lnTo>
                          <a:pt x="20" y="32"/>
                        </a:lnTo>
                        <a:lnTo>
                          <a:pt x="16" y="32"/>
                        </a:lnTo>
                        <a:lnTo>
                          <a:pt x="14" y="30"/>
                        </a:lnTo>
                        <a:lnTo>
                          <a:pt x="12" y="28"/>
                        </a:lnTo>
                        <a:lnTo>
                          <a:pt x="8" y="28"/>
                        </a:lnTo>
                        <a:lnTo>
                          <a:pt x="6" y="28"/>
                        </a:lnTo>
                        <a:lnTo>
                          <a:pt x="4" y="30"/>
                        </a:lnTo>
                        <a:lnTo>
                          <a:pt x="4" y="34"/>
                        </a:lnTo>
                        <a:lnTo>
                          <a:pt x="4" y="38"/>
                        </a:lnTo>
                        <a:lnTo>
                          <a:pt x="6" y="42"/>
                        </a:lnTo>
                        <a:lnTo>
                          <a:pt x="2" y="40"/>
                        </a:lnTo>
                        <a:lnTo>
                          <a:pt x="2" y="34"/>
                        </a:lnTo>
                        <a:lnTo>
                          <a:pt x="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2" name="îŝḷiḑe">
                    <a:extLst>
                      <a:ext uri="{FF2B5EF4-FFF2-40B4-BE49-F238E27FC236}">
                        <a16:creationId xmlns="" xmlns:a16="http://schemas.microsoft.com/office/drawing/2014/main" id="{35097EF1-257C-4AE3-8491-E1A2C679D1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81799" y="3953137"/>
                    <a:ext cx="28921" cy="26620"/>
                  </a:xfrm>
                  <a:custGeom>
                    <a:avLst/>
                    <a:gdLst>
                      <a:gd name="T0" fmla="*/ 2147483647 w 18"/>
                      <a:gd name="T1" fmla="*/ 2147483647 h 16"/>
                      <a:gd name="T2" fmla="*/ 2147483647 w 18"/>
                      <a:gd name="T3" fmla="*/ 2147483647 h 16"/>
                      <a:gd name="T4" fmla="*/ 2147483647 w 18"/>
                      <a:gd name="T5" fmla="*/ 2147483647 h 16"/>
                      <a:gd name="T6" fmla="*/ 2147483647 w 18"/>
                      <a:gd name="T7" fmla="*/ 2147483647 h 16"/>
                      <a:gd name="T8" fmla="*/ 2147483647 w 18"/>
                      <a:gd name="T9" fmla="*/ 2147483647 h 16"/>
                      <a:gd name="T10" fmla="*/ 2147483647 w 18"/>
                      <a:gd name="T11" fmla="*/ 2147483647 h 16"/>
                      <a:gd name="T12" fmla="*/ 2147483647 w 18"/>
                      <a:gd name="T13" fmla="*/ 2147483647 h 16"/>
                      <a:gd name="T14" fmla="*/ 0 w 18"/>
                      <a:gd name="T15" fmla="*/ 2147483647 h 16"/>
                      <a:gd name="T16" fmla="*/ 0 w 18"/>
                      <a:gd name="T17" fmla="*/ 2147483647 h 16"/>
                      <a:gd name="T18" fmla="*/ 2147483647 w 18"/>
                      <a:gd name="T19" fmla="*/ 0 h 16"/>
                      <a:gd name="T20" fmla="*/ 2147483647 w 18"/>
                      <a:gd name="T21" fmla="*/ 2147483647 h 16"/>
                      <a:gd name="T22" fmla="*/ 2147483647 w 18"/>
                      <a:gd name="T23" fmla="*/ 2147483647 h 1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8"/>
                      <a:gd name="T37" fmla="*/ 0 h 16"/>
                      <a:gd name="T38" fmla="*/ 18 w 18"/>
                      <a:gd name="T39" fmla="*/ 16 h 1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8" h="16">
                        <a:moveTo>
                          <a:pt x="16" y="4"/>
                        </a:moveTo>
                        <a:lnTo>
                          <a:pt x="18" y="6"/>
                        </a:lnTo>
                        <a:lnTo>
                          <a:pt x="18" y="10"/>
                        </a:lnTo>
                        <a:lnTo>
                          <a:pt x="18" y="12"/>
                        </a:lnTo>
                        <a:lnTo>
                          <a:pt x="16" y="14"/>
                        </a:lnTo>
                        <a:lnTo>
                          <a:pt x="10" y="16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0" y="4"/>
                        </a:lnTo>
                        <a:lnTo>
                          <a:pt x="10" y="0"/>
                        </a:lnTo>
                        <a:lnTo>
                          <a:pt x="18" y="4"/>
                        </a:lnTo>
                        <a:lnTo>
                          <a:pt x="1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3" name="îśliḍè">
                    <a:extLst>
                      <a:ext uri="{FF2B5EF4-FFF2-40B4-BE49-F238E27FC236}">
                        <a16:creationId xmlns="" xmlns:a16="http://schemas.microsoft.com/office/drawing/2014/main" id="{FFD08227-387D-4B2D-B22A-D86A3DEBE4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87074" y="4104452"/>
                    <a:ext cx="88142" cy="26620"/>
                  </a:xfrm>
                  <a:custGeom>
                    <a:avLst/>
                    <a:gdLst>
                      <a:gd name="T0" fmla="*/ 2147483647 w 50"/>
                      <a:gd name="T1" fmla="*/ 2147483647 h 16"/>
                      <a:gd name="T2" fmla="*/ 2147483647 w 50"/>
                      <a:gd name="T3" fmla="*/ 2147483647 h 16"/>
                      <a:gd name="T4" fmla="*/ 2147483647 w 50"/>
                      <a:gd name="T5" fmla="*/ 2147483647 h 16"/>
                      <a:gd name="T6" fmla="*/ 2147483647 w 50"/>
                      <a:gd name="T7" fmla="*/ 2147483647 h 16"/>
                      <a:gd name="T8" fmla="*/ 2147483647 w 50"/>
                      <a:gd name="T9" fmla="*/ 2147483647 h 16"/>
                      <a:gd name="T10" fmla="*/ 2147483647 w 50"/>
                      <a:gd name="T11" fmla="*/ 2147483647 h 16"/>
                      <a:gd name="T12" fmla="*/ 2147483647 w 50"/>
                      <a:gd name="T13" fmla="*/ 2147483647 h 16"/>
                      <a:gd name="T14" fmla="*/ 2147483647 w 50"/>
                      <a:gd name="T15" fmla="*/ 2147483647 h 16"/>
                      <a:gd name="T16" fmla="*/ 2147483647 w 50"/>
                      <a:gd name="T17" fmla="*/ 2147483647 h 16"/>
                      <a:gd name="T18" fmla="*/ 2147483647 w 50"/>
                      <a:gd name="T19" fmla="*/ 2147483647 h 16"/>
                      <a:gd name="T20" fmla="*/ 2147483647 w 50"/>
                      <a:gd name="T21" fmla="*/ 2147483647 h 16"/>
                      <a:gd name="T22" fmla="*/ 2147483647 w 50"/>
                      <a:gd name="T23" fmla="*/ 2147483647 h 16"/>
                      <a:gd name="T24" fmla="*/ 2147483647 w 50"/>
                      <a:gd name="T25" fmla="*/ 2147483647 h 16"/>
                      <a:gd name="T26" fmla="*/ 0 w 50"/>
                      <a:gd name="T27" fmla="*/ 2147483647 h 16"/>
                      <a:gd name="T28" fmla="*/ 2147483647 w 50"/>
                      <a:gd name="T29" fmla="*/ 2147483647 h 16"/>
                      <a:gd name="T30" fmla="*/ 2147483647 w 50"/>
                      <a:gd name="T31" fmla="*/ 2147483647 h 16"/>
                      <a:gd name="T32" fmla="*/ 2147483647 w 50"/>
                      <a:gd name="T33" fmla="*/ 2147483647 h 16"/>
                      <a:gd name="T34" fmla="*/ 2147483647 w 50"/>
                      <a:gd name="T35" fmla="*/ 2147483647 h 16"/>
                      <a:gd name="T36" fmla="*/ 2147483647 w 50"/>
                      <a:gd name="T37" fmla="*/ 2147483647 h 16"/>
                      <a:gd name="T38" fmla="*/ 2147483647 w 50"/>
                      <a:gd name="T39" fmla="*/ 2147483647 h 16"/>
                      <a:gd name="T40" fmla="*/ 2147483647 w 50"/>
                      <a:gd name="T41" fmla="*/ 2147483647 h 16"/>
                      <a:gd name="T42" fmla="*/ 2147483647 w 50"/>
                      <a:gd name="T43" fmla="*/ 2147483647 h 16"/>
                      <a:gd name="T44" fmla="*/ 2147483647 w 50"/>
                      <a:gd name="T45" fmla="*/ 2147483647 h 16"/>
                      <a:gd name="T46" fmla="*/ 2147483647 w 50"/>
                      <a:gd name="T47" fmla="*/ 2147483647 h 16"/>
                      <a:gd name="T48" fmla="*/ 2147483647 w 50"/>
                      <a:gd name="T49" fmla="*/ 0 h 16"/>
                      <a:gd name="T50" fmla="*/ 2147483647 w 50"/>
                      <a:gd name="T51" fmla="*/ 2147483647 h 16"/>
                      <a:gd name="T52" fmla="*/ 2147483647 w 50"/>
                      <a:gd name="T53" fmla="*/ 2147483647 h 16"/>
                      <a:gd name="T54" fmla="*/ 2147483647 w 50"/>
                      <a:gd name="T55" fmla="*/ 2147483647 h 1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50"/>
                      <a:gd name="T85" fmla="*/ 0 h 16"/>
                      <a:gd name="T86" fmla="*/ 50 w 50"/>
                      <a:gd name="T87" fmla="*/ 16 h 1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50" h="16">
                        <a:moveTo>
                          <a:pt x="50" y="12"/>
                        </a:moveTo>
                        <a:lnTo>
                          <a:pt x="48" y="12"/>
                        </a:lnTo>
                        <a:lnTo>
                          <a:pt x="42" y="12"/>
                        </a:lnTo>
                        <a:lnTo>
                          <a:pt x="38" y="10"/>
                        </a:lnTo>
                        <a:lnTo>
                          <a:pt x="34" y="14"/>
                        </a:lnTo>
                        <a:lnTo>
                          <a:pt x="30" y="16"/>
                        </a:lnTo>
                        <a:lnTo>
                          <a:pt x="20" y="16"/>
                        </a:lnTo>
                        <a:lnTo>
                          <a:pt x="16" y="16"/>
                        </a:lnTo>
                        <a:lnTo>
                          <a:pt x="14" y="14"/>
                        </a:lnTo>
                        <a:lnTo>
                          <a:pt x="12" y="10"/>
                        </a:lnTo>
                        <a:lnTo>
                          <a:pt x="8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2" y="6"/>
                        </a:lnTo>
                        <a:lnTo>
                          <a:pt x="6" y="4"/>
                        </a:lnTo>
                        <a:lnTo>
                          <a:pt x="10" y="2"/>
                        </a:lnTo>
                        <a:lnTo>
                          <a:pt x="14" y="2"/>
                        </a:lnTo>
                        <a:lnTo>
                          <a:pt x="14" y="6"/>
                        </a:lnTo>
                        <a:lnTo>
                          <a:pt x="32" y="10"/>
                        </a:lnTo>
                        <a:lnTo>
                          <a:pt x="38" y="10"/>
                        </a:lnTo>
                        <a:lnTo>
                          <a:pt x="34" y="6"/>
                        </a:lnTo>
                        <a:lnTo>
                          <a:pt x="32" y="4"/>
                        </a:lnTo>
                        <a:lnTo>
                          <a:pt x="34" y="2"/>
                        </a:lnTo>
                        <a:lnTo>
                          <a:pt x="38" y="0"/>
                        </a:lnTo>
                        <a:lnTo>
                          <a:pt x="42" y="4"/>
                        </a:lnTo>
                        <a:lnTo>
                          <a:pt x="50" y="8"/>
                        </a:lnTo>
                        <a:lnTo>
                          <a:pt x="50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4" name="îṡḻïdè">
                    <a:extLst>
                      <a:ext uri="{FF2B5EF4-FFF2-40B4-BE49-F238E27FC236}">
                        <a16:creationId xmlns="" xmlns:a16="http://schemas.microsoft.com/office/drawing/2014/main" id="{3AB2FD3F-E19E-4862-B71A-DE6F9F471FA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59226" y="3556637"/>
                    <a:ext cx="132212" cy="128898"/>
                  </a:xfrm>
                  <a:custGeom>
                    <a:avLst/>
                    <a:gdLst>
                      <a:gd name="T0" fmla="*/ 2147483647 w 76"/>
                      <a:gd name="T1" fmla="*/ 2147483647 h 78"/>
                      <a:gd name="T2" fmla="*/ 2147483647 w 76"/>
                      <a:gd name="T3" fmla="*/ 2147483647 h 78"/>
                      <a:gd name="T4" fmla="*/ 2147483647 w 76"/>
                      <a:gd name="T5" fmla="*/ 2147483647 h 78"/>
                      <a:gd name="T6" fmla="*/ 2147483647 w 76"/>
                      <a:gd name="T7" fmla="*/ 2147483647 h 78"/>
                      <a:gd name="T8" fmla="*/ 2147483647 w 76"/>
                      <a:gd name="T9" fmla="*/ 2147483647 h 78"/>
                      <a:gd name="T10" fmla="*/ 2147483647 w 76"/>
                      <a:gd name="T11" fmla="*/ 2147483647 h 78"/>
                      <a:gd name="T12" fmla="*/ 2147483647 w 76"/>
                      <a:gd name="T13" fmla="*/ 2147483647 h 78"/>
                      <a:gd name="T14" fmla="*/ 2147483647 w 76"/>
                      <a:gd name="T15" fmla="*/ 2147483647 h 78"/>
                      <a:gd name="T16" fmla="*/ 2147483647 w 76"/>
                      <a:gd name="T17" fmla="*/ 2147483647 h 78"/>
                      <a:gd name="T18" fmla="*/ 2147483647 w 76"/>
                      <a:gd name="T19" fmla="*/ 2147483647 h 78"/>
                      <a:gd name="T20" fmla="*/ 2147483647 w 76"/>
                      <a:gd name="T21" fmla="*/ 2147483647 h 78"/>
                      <a:gd name="T22" fmla="*/ 2147483647 w 76"/>
                      <a:gd name="T23" fmla="*/ 2147483647 h 78"/>
                      <a:gd name="T24" fmla="*/ 2147483647 w 76"/>
                      <a:gd name="T25" fmla="*/ 2147483647 h 78"/>
                      <a:gd name="T26" fmla="*/ 2147483647 w 76"/>
                      <a:gd name="T27" fmla="*/ 2147483647 h 78"/>
                      <a:gd name="T28" fmla="*/ 2147483647 w 76"/>
                      <a:gd name="T29" fmla="*/ 2147483647 h 78"/>
                      <a:gd name="T30" fmla="*/ 2147483647 w 76"/>
                      <a:gd name="T31" fmla="*/ 2147483647 h 78"/>
                      <a:gd name="T32" fmla="*/ 0 w 76"/>
                      <a:gd name="T33" fmla="*/ 2147483647 h 78"/>
                      <a:gd name="T34" fmla="*/ 2147483647 w 76"/>
                      <a:gd name="T35" fmla="*/ 2147483647 h 78"/>
                      <a:gd name="T36" fmla="*/ 0 w 76"/>
                      <a:gd name="T37" fmla="*/ 2147483647 h 78"/>
                      <a:gd name="T38" fmla="*/ 2147483647 w 76"/>
                      <a:gd name="T39" fmla="*/ 2147483647 h 78"/>
                      <a:gd name="T40" fmla="*/ 2147483647 w 76"/>
                      <a:gd name="T41" fmla="*/ 2147483647 h 78"/>
                      <a:gd name="T42" fmla="*/ 2147483647 w 76"/>
                      <a:gd name="T43" fmla="*/ 2147483647 h 78"/>
                      <a:gd name="T44" fmla="*/ 2147483647 w 76"/>
                      <a:gd name="T45" fmla="*/ 2147483647 h 78"/>
                      <a:gd name="T46" fmla="*/ 2147483647 w 76"/>
                      <a:gd name="T47" fmla="*/ 2147483647 h 78"/>
                      <a:gd name="T48" fmla="*/ 2147483647 w 76"/>
                      <a:gd name="T49" fmla="*/ 2147483647 h 78"/>
                      <a:gd name="T50" fmla="*/ 2147483647 w 76"/>
                      <a:gd name="T51" fmla="*/ 2147483647 h 78"/>
                      <a:gd name="T52" fmla="*/ 2147483647 w 76"/>
                      <a:gd name="T53" fmla="*/ 2147483647 h 78"/>
                      <a:gd name="T54" fmla="*/ 2147483647 w 76"/>
                      <a:gd name="T55" fmla="*/ 2147483647 h 78"/>
                      <a:gd name="T56" fmla="*/ 2147483647 w 76"/>
                      <a:gd name="T57" fmla="*/ 0 h 78"/>
                      <a:gd name="T58" fmla="*/ 2147483647 w 76"/>
                      <a:gd name="T59" fmla="*/ 2147483647 h 78"/>
                      <a:gd name="T60" fmla="*/ 2147483647 w 76"/>
                      <a:gd name="T61" fmla="*/ 2147483647 h 78"/>
                      <a:gd name="T62" fmla="*/ 2147483647 w 76"/>
                      <a:gd name="T63" fmla="*/ 2147483647 h 78"/>
                      <a:gd name="T64" fmla="*/ 2147483647 w 76"/>
                      <a:gd name="T65" fmla="*/ 2147483647 h 78"/>
                      <a:gd name="T66" fmla="*/ 2147483647 w 76"/>
                      <a:gd name="T67" fmla="*/ 2147483647 h 78"/>
                      <a:gd name="T68" fmla="*/ 2147483647 w 76"/>
                      <a:gd name="T69" fmla="*/ 2147483647 h 78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6"/>
                      <a:gd name="T106" fmla="*/ 0 h 78"/>
                      <a:gd name="T107" fmla="*/ 76 w 76"/>
                      <a:gd name="T108" fmla="*/ 78 h 78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6" h="78">
                        <a:moveTo>
                          <a:pt x="64" y="56"/>
                        </a:moveTo>
                        <a:lnTo>
                          <a:pt x="60" y="52"/>
                        </a:lnTo>
                        <a:lnTo>
                          <a:pt x="56" y="54"/>
                        </a:lnTo>
                        <a:lnTo>
                          <a:pt x="54" y="58"/>
                        </a:lnTo>
                        <a:lnTo>
                          <a:pt x="56" y="62"/>
                        </a:lnTo>
                        <a:lnTo>
                          <a:pt x="58" y="64"/>
                        </a:lnTo>
                        <a:lnTo>
                          <a:pt x="60" y="68"/>
                        </a:lnTo>
                        <a:lnTo>
                          <a:pt x="62" y="72"/>
                        </a:lnTo>
                        <a:lnTo>
                          <a:pt x="60" y="78"/>
                        </a:lnTo>
                        <a:lnTo>
                          <a:pt x="58" y="78"/>
                        </a:lnTo>
                        <a:lnTo>
                          <a:pt x="54" y="78"/>
                        </a:lnTo>
                        <a:lnTo>
                          <a:pt x="52" y="78"/>
                        </a:lnTo>
                        <a:lnTo>
                          <a:pt x="52" y="74"/>
                        </a:lnTo>
                        <a:lnTo>
                          <a:pt x="48" y="76"/>
                        </a:lnTo>
                        <a:lnTo>
                          <a:pt x="46" y="76"/>
                        </a:lnTo>
                        <a:lnTo>
                          <a:pt x="42" y="74"/>
                        </a:lnTo>
                        <a:lnTo>
                          <a:pt x="36" y="70"/>
                        </a:lnTo>
                        <a:lnTo>
                          <a:pt x="34" y="62"/>
                        </a:lnTo>
                        <a:lnTo>
                          <a:pt x="32" y="54"/>
                        </a:lnTo>
                        <a:lnTo>
                          <a:pt x="34" y="52"/>
                        </a:lnTo>
                        <a:lnTo>
                          <a:pt x="36" y="50"/>
                        </a:lnTo>
                        <a:lnTo>
                          <a:pt x="32" y="44"/>
                        </a:lnTo>
                        <a:lnTo>
                          <a:pt x="24" y="44"/>
                        </a:lnTo>
                        <a:lnTo>
                          <a:pt x="24" y="48"/>
                        </a:lnTo>
                        <a:lnTo>
                          <a:pt x="20" y="48"/>
                        </a:lnTo>
                        <a:lnTo>
                          <a:pt x="18" y="46"/>
                        </a:lnTo>
                        <a:lnTo>
                          <a:pt x="16" y="48"/>
                        </a:lnTo>
                        <a:lnTo>
                          <a:pt x="12" y="44"/>
                        </a:lnTo>
                        <a:lnTo>
                          <a:pt x="10" y="50"/>
                        </a:lnTo>
                        <a:lnTo>
                          <a:pt x="8" y="56"/>
                        </a:lnTo>
                        <a:lnTo>
                          <a:pt x="6" y="64"/>
                        </a:lnTo>
                        <a:lnTo>
                          <a:pt x="4" y="66"/>
                        </a:lnTo>
                        <a:lnTo>
                          <a:pt x="2" y="68"/>
                        </a:lnTo>
                        <a:lnTo>
                          <a:pt x="0" y="66"/>
                        </a:lnTo>
                        <a:lnTo>
                          <a:pt x="0" y="62"/>
                        </a:lnTo>
                        <a:lnTo>
                          <a:pt x="2" y="54"/>
                        </a:lnTo>
                        <a:lnTo>
                          <a:pt x="0" y="50"/>
                        </a:lnTo>
                        <a:lnTo>
                          <a:pt x="0" y="42"/>
                        </a:lnTo>
                        <a:lnTo>
                          <a:pt x="2" y="34"/>
                        </a:lnTo>
                        <a:lnTo>
                          <a:pt x="6" y="34"/>
                        </a:lnTo>
                        <a:lnTo>
                          <a:pt x="10" y="32"/>
                        </a:lnTo>
                        <a:lnTo>
                          <a:pt x="14" y="28"/>
                        </a:lnTo>
                        <a:lnTo>
                          <a:pt x="16" y="24"/>
                        </a:lnTo>
                        <a:lnTo>
                          <a:pt x="18" y="24"/>
                        </a:lnTo>
                        <a:lnTo>
                          <a:pt x="20" y="22"/>
                        </a:lnTo>
                        <a:lnTo>
                          <a:pt x="26" y="24"/>
                        </a:lnTo>
                        <a:lnTo>
                          <a:pt x="28" y="26"/>
                        </a:lnTo>
                        <a:lnTo>
                          <a:pt x="30" y="28"/>
                        </a:lnTo>
                        <a:lnTo>
                          <a:pt x="32" y="30"/>
                        </a:lnTo>
                        <a:lnTo>
                          <a:pt x="36" y="30"/>
                        </a:lnTo>
                        <a:lnTo>
                          <a:pt x="36" y="26"/>
                        </a:lnTo>
                        <a:lnTo>
                          <a:pt x="40" y="24"/>
                        </a:lnTo>
                        <a:lnTo>
                          <a:pt x="42" y="20"/>
                        </a:lnTo>
                        <a:lnTo>
                          <a:pt x="44" y="18"/>
                        </a:lnTo>
                        <a:lnTo>
                          <a:pt x="48" y="16"/>
                        </a:lnTo>
                        <a:lnTo>
                          <a:pt x="52" y="14"/>
                        </a:lnTo>
                        <a:lnTo>
                          <a:pt x="52" y="6"/>
                        </a:lnTo>
                        <a:lnTo>
                          <a:pt x="54" y="0"/>
                        </a:lnTo>
                        <a:lnTo>
                          <a:pt x="58" y="2"/>
                        </a:lnTo>
                        <a:lnTo>
                          <a:pt x="62" y="6"/>
                        </a:lnTo>
                        <a:lnTo>
                          <a:pt x="68" y="14"/>
                        </a:lnTo>
                        <a:lnTo>
                          <a:pt x="70" y="26"/>
                        </a:lnTo>
                        <a:lnTo>
                          <a:pt x="76" y="50"/>
                        </a:lnTo>
                        <a:lnTo>
                          <a:pt x="74" y="52"/>
                        </a:lnTo>
                        <a:lnTo>
                          <a:pt x="72" y="56"/>
                        </a:lnTo>
                        <a:lnTo>
                          <a:pt x="70" y="62"/>
                        </a:lnTo>
                        <a:lnTo>
                          <a:pt x="70" y="68"/>
                        </a:lnTo>
                        <a:lnTo>
                          <a:pt x="68" y="66"/>
                        </a:lnTo>
                        <a:lnTo>
                          <a:pt x="66" y="60"/>
                        </a:lnTo>
                        <a:lnTo>
                          <a:pt x="62" y="52"/>
                        </a:lnTo>
                        <a:lnTo>
                          <a:pt x="6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5" name="îšḷíḓe">
                    <a:extLst>
                      <a:ext uri="{FF2B5EF4-FFF2-40B4-BE49-F238E27FC236}">
                        <a16:creationId xmlns="" xmlns:a16="http://schemas.microsoft.com/office/drawing/2014/main" id="{E183628C-064D-4C4C-806D-D8E4EF6818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22882" y="3527215"/>
                    <a:ext cx="68861" cy="70053"/>
                  </a:xfrm>
                  <a:custGeom>
                    <a:avLst/>
                    <a:gdLst>
                      <a:gd name="T0" fmla="*/ 2147483647 w 38"/>
                      <a:gd name="T1" fmla="*/ 2147483647 h 42"/>
                      <a:gd name="T2" fmla="*/ 0 w 38"/>
                      <a:gd name="T3" fmla="*/ 2147483647 h 42"/>
                      <a:gd name="T4" fmla="*/ 2147483647 w 38"/>
                      <a:gd name="T5" fmla="*/ 2147483647 h 42"/>
                      <a:gd name="T6" fmla="*/ 2147483647 w 38"/>
                      <a:gd name="T7" fmla="*/ 2147483647 h 42"/>
                      <a:gd name="T8" fmla="*/ 2147483647 w 38"/>
                      <a:gd name="T9" fmla="*/ 2147483647 h 42"/>
                      <a:gd name="T10" fmla="*/ 2147483647 w 38"/>
                      <a:gd name="T11" fmla="*/ 2147483647 h 42"/>
                      <a:gd name="T12" fmla="*/ 2147483647 w 38"/>
                      <a:gd name="T13" fmla="*/ 2147483647 h 42"/>
                      <a:gd name="T14" fmla="*/ 2147483647 w 38"/>
                      <a:gd name="T15" fmla="*/ 2147483647 h 42"/>
                      <a:gd name="T16" fmla="*/ 2147483647 w 38"/>
                      <a:gd name="T17" fmla="*/ 0 h 42"/>
                      <a:gd name="T18" fmla="*/ 2147483647 w 38"/>
                      <a:gd name="T19" fmla="*/ 2147483647 h 42"/>
                      <a:gd name="T20" fmla="*/ 2147483647 w 38"/>
                      <a:gd name="T21" fmla="*/ 2147483647 h 42"/>
                      <a:gd name="T22" fmla="*/ 2147483647 w 38"/>
                      <a:gd name="T23" fmla="*/ 2147483647 h 42"/>
                      <a:gd name="T24" fmla="*/ 2147483647 w 38"/>
                      <a:gd name="T25" fmla="*/ 2147483647 h 42"/>
                      <a:gd name="T26" fmla="*/ 2147483647 w 38"/>
                      <a:gd name="T27" fmla="*/ 2147483647 h 42"/>
                      <a:gd name="T28" fmla="*/ 2147483647 w 38"/>
                      <a:gd name="T29" fmla="*/ 2147483647 h 42"/>
                      <a:gd name="T30" fmla="*/ 2147483647 w 38"/>
                      <a:gd name="T31" fmla="*/ 2147483647 h 42"/>
                      <a:gd name="T32" fmla="*/ 2147483647 w 38"/>
                      <a:gd name="T33" fmla="*/ 2147483647 h 42"/>
                      <a:gd name="T34" fmla="*/ 2147483647 w 38"/>
                      <a:gd name="T35" fmla="*/ 2147483647 h 42"/>
                      <a:gd name="T36" fmla="*/ 2147483647 w 38"/>
                      <a:gd name="T37" fmla="*/ 2147483647 h 42"/>
                      <a:gd name="T38" fmla="*/ 2147483647 w 38"/>
                      <a:gd name="T39" fmla="*/ 2147483647 h 42"/>
                      <a:gd name="T40" fmla="*/ 2147483647 w 38"/>
                      <a:gd name="T41" fmla="*/ 2147483647 h 42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w 38"/>
                      <a:gd name="T64" fmla="*/ 0 h 42"/>
                      <a:gd name="T65" fmla="*/ 38 w 38"/>
                      <a:gd name="T66" fmla="*/ 42 h 42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T63" t="T64" r="T65" b="T66"/>
                    <a:pathLst>
                      <a:path w="38" h="42">
                        <a:moveTo>
                          <a:pt x="4" y="42"/>
                        </a:moveTo>
                        <a:lnTo>
                          <a:pt x="0" y="42"/>
                        </a:lnTo>
                        <a:lnTo>
                          <a:pt x="2" y="38"/>
                        </a:lnTo>
                        <a:lnTo>
                          <a:pt x="6" y="34"/>
                        </a:lnTo>
                        <a:lnTo>
                          <a:pt x="14" y="24"/>
                        </a:lnTo>
                        <a:lnTo>
                          <a:pt x="24" y="16"/>
                        </a:lnTo>
                        <a:lnTo>
                          <a:pt x="30" y="8"/>
                        </a:lnTo>
                        <a:lnTo>
                          <a:pt x="32" y="4"/>
                        </a:lnTo>
                        <a:lnTo>
                          <a:pt x="34" y="0"/>
                        </a:lnTo>
                        <a:lnTo>
                          <a:pt x="34" y="4"/>
                        </a:lnTo>
                        <a:lnTo>
                          <a:pt x="36" y="6"/>
                        </a:lnTo>
                        <a:lnTo>
                          <a:pt x="38" y="10"/>
                        </a:lnTo>
                        <a:lnTo>
                          <a:pt x="36" y="12"/>
                        </a:lnTo>
                        <a:lnTo>
                          <a:pt x="32" y="14"/>
                        </a:lnTo>
                        <a:lnTo>
                          <a:pt x="32" y="16"/>
                        </a:lnTo>
                        <a:lnTo>
                          <a:pt x="30" y="18"/>
                        </a:lnTo>
                        <a:lnTo>
                          <a:pt x="22" y="18"/>
                        </a:lnTo>
                        <a:lnTo>
                          <a:pt x="20" y="28"/>
                        </a:lnTo>
                        <a:lnTo>
                          <a:pt x="14" y="36"/>
                        </a:lnTo>
                        <a:lnTo>
                          <a:pt x="10" y="40"/>
                        </a:lnTo>
                        <a:lnTo>
                          <a:pt x="4" y="4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6" name="ïS1ïḓé">
                    <a:extLst>
                      <a:ext uri="{FF2B5EF4-FFF2-40B4-BE49-F238E27FC236}">
                        <a16:creationId xmlns="" xmlns:a16="http://schemas.microsoft.com/office/drawing/2014/main" id="{E13CD10D-2A2E-4808-A781-97D5025324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5216" y="3294640"/>
                    <a:ext cx="128081" cy="180736"/>
                  </a:xfrm>
                  <a:custGeom>
                    <a:avLst/>
                    <a:gdLst>
                      <a:gd name="T0" fmla="*/ 2147483647 w 74"/>
                      <a:gd name="T1" fmla="*/ 2147483647 h 110"/>
                      <a:gd name="T2" fmla="*/ 2147483647 w 74"/>
                      <a:gd name="T3" fmla="*/ 2147483647 h 110"/>
                      <a:gd name="T4" fmla="*/ 2147483647 w 74"/>
                      <a:gd name="T5" fmla="*/ 2147483647 h 110"/>
                      <a:gd name="T6" fmla="*/ 2147483647 w 74"/>
                      <a:gd name="T7" fmla="*/ 0 h 110"/>
                      <a:gd name="T8" fmla="*/ 2147483647 w 74"/>
                      <a:gd name="T9" fmla="*/ 2147483647 h 110"/>
                      <a:gd name="T10" fmla="*/ 2147483647 w 74"/>
                      <a:gd name="T11" fmla="*/ 2147483647 h 110"/>
                      <a:gd name="T12" fmla="*/ 2147483647 w 74"/>
                      <a:gd name="T13" fmla="*/ 2147483647 h 110"/>
                      <a:gd name="T14" fmla="*/ 2147483647 w 74"/>
                      <a:gd name="T15" fmla="*/ 2147483647 h 110"/>
                      <a:gd name="T16" fmla="*/ 2147483647 w 74"/>
                      <a:gd name="T17" fmla="*/ 2147483647 h 110"/>
                      <a:gd name="T18" fmla="*/ 2147483647 w 74"/>
                      <a:gd name="T19" fmla="*/ 2147483647 h 110"/>
                      <a:gd name="T20" fmla="*/ 2147483647 w 74"/>
                      <a:gd name="T21" fmla="*/ 2147483647 h 110"/>
                      <a:gd name="T22" fmla="*/ 2147483647 w 74"/>
                      <a:gd name="T23" fmla="*/ 2147483647 h 110"/>
                      <a:gd name="T24" fmla="*/ 2147483647 w 74"/>
                      <a:gd name="T25" fmla="*/ 2147483647 h 110"/>
                      <a:gd name="T26" fmla="*/ 2147483647 w 74"/>
                      <a:gd name="T27" fmla="*/ 2147483647 h 110"/>
                      <a:gd name="T28" fmla="*/ 2147483647 w 74"/>
                      <a:gd name="T29" fmla="*/ 2147483647 h 110"/>
                      <a:gd name="T30" fmla="*/ 2147483647 w 74"/>
                      <a:gd name="T31" fmla="*/ 2147483647 h 110"/>
                      <a:gd name="T32" fmla="*/ 2147483647 w 74"/>
                      <a:gd name="T33" fmla="*/ 2147483647 h 110"/>
                      <a:gd name="T34" fmla="*/ 2147483647 w 74"/>
                      <a:gd name="T35" fmla="*/ 2147483647 h 110"/>
                      <a:gd name="T36" fmla="*/ 2147483647 w 74"/>
                      <a:gd name="T37" fmla="*/ 2147483647 h 110"/>
                      <a:gd name="T38" fmla="*/ 2147483647 w 74"/>
                      <a:gd name="T39" fmla="*/ 2147483647 h 110"/>
                      <a:gd name="T40" fmla="*/ 2147483647 w 74"/>
                      <a:gd name="T41" fmla="*/ 2147483647 h 110"/>
                      <a:gd name="T42" fmla="*/ 2147483647 w 74"/>
                      <a:gd name="T43" fmla="*/ 2147483647 h 110"/>
                      <a:gd name="T44" fmla="*/ 2147483647 w 74"/>
                      <a:gd name="T45" fmla="*/ 2147483647 h 110"/>
                      <a:gd name="T46" fmla="*/ 2147483647 w 74"/>
                      <a:gd name="T47" fmla="*/ 2147483647 h 110"/>
                      <a:gd name="T48" fmla="*/ 2147483647 w 74"/>
                      <a:gd name="T49" fmla="*/ 2147483647 h 110"/>
                      <a:gd name="T50" fmla="*/ 2147483647 w 74"/>
                      <a:gd name="T51" fmla="*/ 2147483647 h 110"/>
                      <a:gd name="T52" fmla="*/ 2147483647 w 74"/>
                      <a:gd name="T53" fmla="*/ 2147483647 h 110"/>
                      <a:gd name="T54" fmla="*/ 2147483647 w 74"/>
                      <a:gd name="T55" fmla="*/ 2147483647 h 110"/>
                      <a:gd name="T56" fmla="*/ 2147483647 w 74"/>
                      <a:gd name="T57" fmla="*/ 2147483647 h 110"/>
                      <a:gd name="T58" fmla="*/ 2147483647 w 74"/>
                      <a:gd name="T59" fmla="*/ 2147483647 h 110"/>
                      <a:gd name="T60" fmla="*/ 2147483647 w 74"/>
                      <a:gd name="T61" fmla="*/ 2147483647 h 110"/>
                      <a:gd name="T62" fmla="*/ 2147483647 w 74"/>
                      <a:gd name="T63" fmla="*/ 2147483647 h 110"/>
                      <a:gd name="T64" fmla="*/ 2147483647 w 74"/>
                      <a:gd name="T65" fmla="*/ 2147483647 h 110"/>
                      <a:gd name="T66" fmla="*/ 2147483647 w 74"/>
                      <a:gd name="T67" fmla="*/ 2147483647 h 110"/>
                      <a:gd name="T68" fmla="*/ 2147483647 w 74"/>
                      <a:gd name="T69" fmla="*/ 2147483647 h 110"/>
                      <a:gd name="T70" fmla="*/ 2147483647 w 74"/>
                      <a:gd name="T71" fmla="*/ 2147483647 h 110"/>
                      <a:gd name="T72" fmla="*/ 2147483647 w 74"/>
                      <a:gd name="T73" fmla="*/ 2147483647 h 110"/>
                      <a:gd name="T74" fmla="*/ 0 w 74"/>
                      <a:gd name="T75" fmla="*/ 2147483647 h 110"/>
                      <a:gd name="T76" fmla="*/ 2147483647 w 74"/>
                      <a:gd name="T77" fmla="*/ 2147483647 h 11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4"/>
                      <a:gd name="T118" fmla="*/ 0 h 110"/>
                      <a:gd name="T119" fmla="*/ 74 w 74"/>
                      <a:gd name="T120" fmla="*/ 110 h 11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4" h="110">
                        <a:moveTo>
                          <a:pt x="4" y="46"/>
                        </a:moveTo>
                        <a:lnTo>
                          <a:pt x="8" y="38"/>
                        </a:lnTo>
                        <a:lnTo>
                          <a:pt x="8" y="30"/>
                        </a:lnTo>
                        <a:lnTo>
                          <a:pt x="6" y="20"/>
                        </a:lnTo>
                        <a:lnTo>
                          <a:pt x="4" y="12"/>
                        </a:lnTo>
                        <a:lnTo>
                          <a:pt x="6" y="4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2"/>
                        </a:lnTo>
                        <a:lnTo>
                          <a:pt x="14" y="6"/>
                        </a:lnTo>
                        <a:lnTo>
                          <a:pt x="16" y="10"/>
                        </a:lnTo>
                        <a:lnTo>
                          <a:pt x="20" y="10"/>
                        </a:lnTo>
                        <a:lnTo>
                          <a:pt x="22" y="10"/>
                        </a:lnTo>
                        <a:lnTo>
                          <a:pt x="24" y="8"/>
                        </a:lnTo>
                        <a:lnTo>
                          <a:pt x="28" y="4"/>
                        </a:lnTo>
                        <a:lnTo>
                          <a:pt x="28" y="8"/>
                        </a:lnTo>
                        <a:lnTo>
                          <a:pt x="30" y="12"/>
                        </a:lnTo>
                        <a:lnTo>
                          <a:pt x="32" y="18"/>
                        </a:lnTo>
                        <a:lnTo>
                          <a:pt x="34" y="22"/>
                        </a:lnTo>
                        <a:lnTo>
                          <a:pt x="36" y="30"/>
                        </a:lnTo>
                        <a:lnTo>
                          <a:pt x="36" y="36"/>
                        </a:lnTo>
                        <a:lnTo>
                          <a:pt x="36" y="44"/>
                        </a:lnTo>
                        <a:lnTo>
                          <a:pt x="32" y="48"/>
                        </a:lnTo>
                        <a:lnTo>
                          <a:pt x="28" y="54"/>
                        </a:lnTo>
                        <a:lnTo>
                          <a:pt x="26" y="62"/>
                        </a:lnTo>
                        <a:lnTo>
                          <a:pt x="28" y="70"/>
                        </a:lnTo>
                        <a:lnTo>
                          <a:pt x="32" y="76"/>
                        </a:lnTo>
                        <a:lnTo>
                          <a:pt x="36" y="82"/>
                        </a:lnTo>
                        <a:lnTo>
                          <a:pt x="40" y="86"/>
                        </a:lnTo>
                        <a:lnTo>
                          <a:pt x="40" y="84"/>
                        </a:lnTo>
                        <a:lnTo>
                          <a:pt x="42" y="80"/>
                        </a:lnTo>
                        <a:lnTo>
                          <a:pt x="46" y="80"/>
                        </a:lnTo>
                        <a:lnTo>
                          <a:pt x="50" y="82"/>
                        </a:lnTo>
                        <a:lnTo>
                          <a:pt x="54" y="86"/>
                        </a:lnTo>
                        <a:lnTo>
                          <a:pt x="56" y="90"/>
                        </a:lnTo>
                        <a:lnTo>
                          <a:pt x="60" y="92"/>
                        </a:lnTo>
                        <a:lnTo>
                          <a:pt x="62" y="90"/>
                        </a:lnTo>
                        <a:lnTo>
                          <a:pt x="64" y="88"/>
                        </a:lnTo>
                        <a:lnTo>
                          <a:pt x="66" y="90"/>
                        </a:lnTo>
                        <a:lnTo>
                          <a:pt x="64" y="94"/>
                        </a:lnTo>
                        <a:lnTo>
                          <a:pt x="64" y="96"/>
                        </a:lnTo>
                        <a:lnTo>
                          <a:pt x="64" y="98"/>
                        </a:lnTo>
                        <a:lnTo>
                          <a:pt x="66" y="96"/>
                        </a:lnTo>
                        <a:lnTo>
                          <a:pt x="68" y="100"/>
                        </a:lnTo>
                        <a:lnTo>
                          <a:pt x="74" y="102"/>
                        </a:lnTo>
                        <a:lnTo>
                          <a:pt x="74" y="106"/>
                        </a:lnTo>
                        <a:lnTo>
                          <a:pt x="74" y="110"/>
                        </a:lnTo>
                        <a:lnTo>
                          <a:pt x="72" y="110"/>
                        </a:lnTo>
                        <a:lnTo>
                          <a:pt x="70" y="108"/>
                        </a:lnTo>
                        <a:lnTo>
                          <a:pt x="68" y="106"/>
                        </a:lnTo>
                        <a:lnTo>
                          <a:pt x="64" y="100"/>
                        </a:lnTo>
                        <a:lnTo>
                          <a:pt x="60" y="98"/>
                        </a:lnTo>
                        <a:lnTo>
                          <a:pt x="54" y="94"/>
                        </a:lnTo>
                        <a:lnTo>
                          <a:pt x="50" y="90"/>
                        </a:lnTo>
                        <a:lnTo>
                          <a:pt x="48" y="92"/>
                        </a:lnTo>
                        <a:lnTo>
                          <a:pt x="48" y="96"/>
                        </a:lnTo>
                        <a:lnTo>
                          <a:pt x="50" y="100"/>
                        </a:lnTo>
                        <a:lnTo>
                          <a:pt x="44" y="100"/>
                        </a:lnTo>
                        <a:lnTo>
                          <a:pt x="42" y="94"/>
                        </a:lnTo>
                        <a:lnTo>
                          <a:pt x="38" y="90"/>
                        </a:lnTo>
                        <a:lnTo>
                          <a:pt x="34" y="88"/>
                        </a:lnTo>
                        <a:lnTo>
                          <a:pt x="30" y="90"/>
                        </a:lnTo>
                        <a:lnTo>
                          <a:pt x="26" y="92"/>
                        </a:lnTo>
                        <a:lnTo>
                          <a:pt x="22" y="90"/>
                        </a:lnTo>
                        <a:lnTo>
                          <a:pt x="20" y="88"/>
                        </a:lnTo>
                        <a:lnTo>
                          <a:pt x="16" y="84"/>
                        </a:lnTo>
                        <a:lnTo>
                          <a:pt x="18" y="80"/>
                        </a:lnTo>
                        <a:lnTo>
                          <a:pt x="20" y="76"/>
                        </a:lnTo>
                        <a:lnTo>
                          <a:pt x="20" y="72"/>
                        </a:lnTo>
                        <a:lnTo>
                          <a:pt x="16" y="72"/>
                        </a:lnTo>
                        <a:lnTo>
                          <a:pt x="14" y="74"/>
                        </a:lnTo>
                        <a:lnTo>
                          <a:pt x="12" y="74"/>
                        </a:lnTo>
                        <a:lnTo>
                          <a:pt x="6" y="72"/>
                        </a:lnTo>
                        <a:lnTo>
                          <a:pt x="2" y="70"/>
                        </a:lnTo>
                        <a:lnTo>
                          <a:pt x="0" y="66"/>
                        </a:lnTo>
                        <a:lnTo>
                          <a:pt x="0" y="52"/>
                        </a:lnTo>
                        <a:lnTo>
                          <a:pt x="2" y="46"/>
                        </a:lnTo>
                        <a:lnTo>
                          <a:pt x="4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7" name="îślîďè">
                    <a:extLst>
                      <a:ext uri="{FF2B5EF4-FFF2-40B4-BE49-F238E27FC236}">
                        <a16:creationId xmlns="" xmlns:a16="http://schemas.microsoft.com/office/drawing/2014/main" id="{766EA045-61C7-4149-91E7-550A0A8523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10183" y="3479580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2147483647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2147483647 h 42"/>
                      <a:gd name="T28" fmla="*/ 2147483647 w 24"/>
                      <a:gd name="T29" fmla="*/ 2147483647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2147483647 w 24"/>
                      <a:gd name="T37" fmla="*/ 2147483647 h 42"/>
                      <a:gd name="T38" fmla="*/ 2147483647 w 24"/>
                      <a:gd name="T39" fmla="*/ 2147483647 h 42"/>
                      <a:gd name="T40" fmla="*/ 2147483647 w 24"/>
                      <a:gd name="T41" fmla="*/ 2147483647 h 42"/>
                      <a:gd name="T42" fmla="*/ 0 w 24"/>
                      <a:gd name="T43" fmla="*/ 2147483647 h 42"/>
                      <a:gd name="T44" fmla="*/ 2147483647 w 24"/>
                      <a:gd name="T45" fmla="*/ 0 h 42"/>
                      <a:gd name="T46" fmla="*/ 2147483647 w 24"/>
                      <a:gd name="T47" fmla="*/ 0 h 42"/>
                      <a:gd name="T48" fmla="*/ 2147483647 w 24"/>
                      <a:gd name="T49" fmla="*/ 2147483647 h 42"/>
                      <a:gd name="T50" fmla="*/ 2147483647 w 24"/>
                      <a:gd name="T51" fmla="*/ 2147483647 h 42"/>
                      <a:gd name="T52" fmla="*/ 2147483647 w 24"/>
                      <a:gd name="T53" fmla="*/ 2147483647 h 42"/>
                      <a:gd name="T54" fmla="*/ 2147483647 w 24"/>
                      <a:gd name="T55" fmla="*/ 2147483647 h 42"/>
                      <a:gd name="T56" fmla="*/ 2147483647 w 24"/>
                      <a:gd name="T57" fmla="*/ 2147483647 h 42"/>
                      <a:gd name="T58" fmla="*/ 2147483647 w 24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24"/>
                      <a:gd name="T91" fmla="*/ 0 h 42"/>
                      <a:gd name="T92" fmla="*/ 24 w 24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24" h="42">
                        <a:moveTo>
                          <a:pt x="22" y="28"/>
                        </a:moveTo>
                        <a:lnTo>
                          <a:pt x="14" y="28"/>
                        </a:lnTo>
                        <a:lnTo>
                          <a:pt x="14" y="36"/>
                        </a:lnTo>
                        <a:lnTo>
                          <a:pt x="18" y="40"/>
                        </a:lnTo>
                        <a:lnTo>
                          <a:pt x="18" y="42"/>
                        </a:lnTo>
                        <a:lnTo>
                          <a:pt x="14" y="42"/>
                        </a:lnTo>
                        <a:lnTo>
                          <a:pt x="12" y="42"/>
                        </a:lnTo>
                        <a:lnTo>
                          <a:pt x="10" y="42"/>
                        </a:lnTo>
                        <a:lnTo>
                          <a:pt x="10" y="38"/>
                        </a:lnTo>
                        <a:lnTo>
                          <a:pt x="12" y="36"/>
                        </a:lnTo>
                        <a:lnTo>
                          <a:pt x="12" y="32"/>
                        </a:lnTo>
                        <a:lnTo>
                          <a:pt x="8" y="32"/>
                        </a:lnTo>
                        <a:lnTo>
                          <a:pt x="6" y="30"/>
                        </a:lnTo>
                        <a:lnTo>
                          <a:pt x="2" y="24"/>
                        </a:lnTo>
                        <a:lnTo>
                          <a:pt x="2" y="22"/>
                        </a:lnTo>
                        <a:lnTo>
                          <a:pt x="10" y="22"/>
                        </a:lnTo>
                        <a:lnTo>
                          <a:pt x="12" y="20"/>
                        </a:lnTo>
                        <a:lnTo>
                          <a:pt x="14" y="18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6" y="8"/>
                        </a:lnTo>
                        <a:lnTo>
                          <a:pt x="20" y="8"/>
                        </a:lnTo>
                        <a:lnTo>
                          <a:pt x="20" y="16"/>
                        </a:lnTo>
                        <a:lnTo>
                          <a:pt x="24" y="22"/>
                        </a:lnTo>
                        <a:lnTo>
                          <a:pt x="22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8" name="iṡḷîḓê">
                    <a:extLst>
                      <a:ext uri="{FF2B5EF4-FFF2-40B4-BE49-F238E27FC236}">
                        <a16:creationId xmlns="" xmlns:a16="http://schemas.microsoft.com/office/drawing/2014/main" id="{08CDE70D-7819-46B7-B9E7-740F48D4E3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42699" y="3499195"/>
                    <a:ext cx="39939" cy="47636"/>
                  </a:xfrm>
                  <a:custGeom>
                    <a:avLst/>
                    <a:gdLst>
                      <a:gd name="T0" fmla="*/ 2147483647 w 22"/>
                      <a:gd name="T1" fmla="*/ 2147483647 h 28"/>
                      <a:gd name="T2" fmla="*/ 2147483647 w 22"/>
                      <a:gd name="T3" fmla="*/ 2147483647 h 28"/>
                      <a:gd name="T4" fmla="*/ 2147483647 w 22"/>
                      <a:gd name="T5" fmla="*/ 2147483647 h 28"/>
                      <a:gd name="T6" fmla="*/ 2147483647 w 22"/>
                      <a:gd name="T7" fmla="*/ 2147483647 h 28"/>
                      <a:gd name="T8" fmla="*/ 2147483647 w 22"/>
                      <a:gd name="T9" fmla="*/ 2147483647 h 28"/>
                      <a:gd name="T10" fmla="*/ 2147483647 w 22"/>
                      <a:gd name="T11" fmla="*/ 2147483647 h 28"/>
                      <a:gd name="T12" fmla="*/ 2147483647 w 22"/>
                      <a:gd name="T13" fmla="*/ 2147483647 h 28"/>
                      <a:gd name="T14" fmla="*/ 2147483647 w 22"/>
                      <a:gd name="T15" fmla="*/ 2147483647 h 28"/>
                      <a:gd name="T16" fmla="*/ 2147483647 w 22"/>
                      <a:gd name="T17" fmla="*/ 2147483647 h 28"/>
                      <a:gd name="T18" fmla="*/ 0 w 22"/>
                      <a:gd name="T19" fmla="*/ 2147483647 h 28"/>
                      <a:gd name="T20" fmla="*/ 2147483647 w 22"/>
                      <a:gd name="T21" fmla="*/ 2147483647 h 28"/>
                      <a:gd name="T22" fmla="*/ 2147483647 w 22"/>
                      <a:gd name="T23" fmla="*/ 0 h 28"/>
                      <a:gd name="T24" fmla="*/ 2147483647 w 22"/>
                      <a:gd name="T25" fmla="*/ 2147483647 h 28"/>
                      <a:gd name="T26" fmla="*/ 2147483647 w 22"/>
                      <a:gd name="T27" fmla="*/ 2147483647 h 2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2"/>
                      <a:gd name="T43" fmla="*/ 0 h 28"/>
                      <a:gd name="T44" fmla="*/ 22 w 22"/>
                      <a:gd name="T45" fmla="*/ 28 h 2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2" h="28">
                        <a:moveTo>
                          <a:pt x="10" y="4"/>
                        </a:move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20" y="6"/>
                        </a:lnTo>
                        <a:lnTo>
                          <a:pt x="22" y="10"/>
                        </a:lnTo>
                        <a:lnTo>
                          <a:pt x="20" y="16"/>
                        </a:lnTo>
                        <a:lnTo>
                          <a:pt x="14" y="22"/>
                        </a:lnTo>
                        <a:lnTo>
                          <a:pt x="2" y="28"/>
                        </a:lnTo>
                        <a:lnTo>
                          <a:pt x="2" y="14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4"/>
                        </a:lnTo>
                        <a:lnTo>
                          <a:pt x="1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9" name="ïşḷïďé">
                    <a:extLst>
                      <a:ext uri="{FF2B5EF4-FFF2-40B4-BE49-F238E27FC236}">
                        <a16:creationId xmlns="" xmlns:a16="http://schemas.microsoft.com/office/drawing/2014/main" id="{C2FCA85B-E0DC-4537-8E11-C7E6177E98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679207" y="4023190"/>
                    <a:ext cx="28921" cy="50438"/>
                  </a:xfrm>
                  <a:custGeom>
                    <a:avLst/>
                    <a:gdLst>
                      <a:gd name="T0" fmla="*/ 2147483647 w 16"/>
                      <a:gd name="T1" fmla="*/ 2147483647 h 30"/>
                      <a:gd name="T2" fmla="*/ 2147483647 w 16"/>
                      <a:gd name="T3" fmla="*/ 2147483647 h 30"/>
                      <a:gd name="T4" fmla="*/ 2147483647 w 16"/>
                      <a:gd name="T5" fmla="*/ 2147483647 h 30"/>
                      <a:gd name="T6" fmla="*/ 2147483647 w 16"/>
                      <a:gd name="T7" fmla="*/ 2147483647 h 30"/>
                      <a:gd name="T8" fmla="*/ 2147483647 w 16"/>
                      <a:gd name="T9" fmla="*/ 2147483647 h 30"/>
                      <a:gd name="T10" fmla="*/ 2147483647 w 16"/>
                      <a:gd name="T11" fmla="*/ 2147483647 h 30"/>
                      <a:gd name="T12" fmla="*/ 2147483647 w 16"/>
                      <a:gd name="T13" fmla="*/ 2147483647 h 30"/>
                      <a:gd name="T14" fmla="*/ 2147483647 w 16"/>
                      <a:gd name="T15" fmla="*/ 2147483647 h 30"/>
                      <a:gd name="T16" fmla="*/ 2147483647 w 16"/>
                      <a:gd name="T17" fmla="*/ 2147483647 h 30"/>
                      <a:gd name="T18" fmla="*/ 0 w 16"/>
                      <a:gd name="T19" fmla="*/ 2147483647 h 30"/>
                      <a:gd name="T20" fmla="*/ 0 w 16"/>
                      <a:gd name="T21" fmla="*/ 0 h 30"/>
                      <a:gd name="T22" fmla="*/ 2147483647 w 16"/>
                      <a:gd name="T23" fmla="*/ 2147483647 h 30"/>
                      <a:gd name="T24" fmla="*/ 2147483647 w 16"/>
                      <a:gd name="T25" fmla="*/ 2147483647 h 30"/>
                      <a:gd name="T26" fmla="*/ 2147483647 w 16"/>
                      <a:gd name="T27" fmla="*/ 2147483647 h 30"/>
                      <a:gd name="T28" fmla="*/ 2147483647 w 16"/>
                      <a:gd name="T29" fmla="*/ 2147483647 h 3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16"/>
                      <a:gd name="T46" fmla="*/ 0 h 30"/>
                      <a:gd name="T47" fmla="*/ 16 w 16"/>
                      <a:gd name="T48" fmla="*/ 30 h 30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16" h="30">
                        <a:moveTo>
                          <a:pt x="16" y="18"/>
                        </a:moveTo>
                        <a:lnTo>
                          <a:pt x="16" y="24"/>
                        </a:lnTo>
                        <a:lnTo>
                          <a:pt x="14" y="28"/>
                        </a:lnTo>
                        <a:lnTo>
                          <a:pt x="12" y="30"/>
                        </a:lnTo>
                        <a:lnTo>
                          <a:pt x="10" y="30"/>
                        </a:lnTo>
                        <a:lnTo>
                          <a:pt x="8" y="30"/>
                        </a:lnTo>
                        <a:lnTo>
                          <a:pt x="6" y="26"/>
                        </a:lnTo>
                        <a:lnTo>
                          <a:pt x="4" y="18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8" y="12"/>
                        </a:lnTo>
                        <a:lnTo>
                          <a:pt x="10" y="18"/>
                        </a:lnTo>
                        <a:lnTo>
                          <a:pt x="14" y="18"/>
                        </a:lnTo>
                        <a:lnTo>
                          <a:pt x="16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0" name="ïṩḻïḓé">
                    <a:extLst>
                      <a:ext uri="{FF2B5EF4-FFF2-40B4-BE49-F238E27FC236}">
                        <a16:creationId xmlns="" xmlns:a16="http://schemas.microsoft.com/office/drawing/2014/main" id="{824BD6A2-F198-44D9-8522-B926971EB9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76988" y="4091842"/>
                    <a:ext cx="38562" cy="29422"/>
                  </a:xfrm>
                  <a:custGeom>
                    <a:avLst/>
                    <a:gdLst>
                      <a:gd name="T0" fmla="*/ 2147483647 w 22"/>
                      <a:gd name="T1" fmla="*/ 2147483647 h 16"/>
                      <a:gd name="T2" fmla="*/ 2147483647 w 22"/>
                      <a:gd name="T3" fmla="*/ 2147483647 h 16"/>
                      <a:gd name="T4" fmla="*/ 2147483647 w 22"/>
                      <a:gd name="T5" fmla="*/ 2147483647 h 16"/>
                      <a:gd name="T6" fmla="*/ 2147483647 w 22"/>
                      <a:gd name="T7" fmla="*/ 2147483647 h 16"/>
                      <a:gd name="T8" fmla="*/ 2147483647 w 22"/>
                      <a:gd name="T9" fmla="*/ 2147483647 h 16"/>
                      <a:gd name="T10" fmla="*/ 0 w 22"/>
                      <a:gd name="T11" fmla="*/ 2147483647 h 16"/>
                      <a:gd name="T12" fmla="*/ 0 w 22"/>
                      <a:gd name="T13" fmla="*/ 0 h 16"/>
                      <a:gd name="T14" fmla="*/ 2147483647 w 22"/>
                      <a:gd name="T15" fmla="*/ 2147483647 h 16"/>
                      <a:gd name="T16" fmla="*/ 2147483647 w 22"/>
                      <a:gd name="T17" fmla="*/ 2147483647 h 16"/>
                      <a:gd name="T18" fmla="*/ 2147483647 w 22"/>
                      <a:gd name="T19" fmla="*/ 2147483647 h 16"/>
                      <a:gd name="T20" fmla="*/ 2147483647 w 2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2"/>
                      <a:gd name="T34" fmla="*/ 0 h 16"/>
                      <a:gd name="T35" fmla="*/ 22 w 2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2" h="16">
                        <a:moveTo>
                          <a:pt x="22" y="14"/>
                        </a:moveTo>
                        <a:lnTo>
                          <a:pt x="20" y="16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6" y="10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2"/>
                        </a:lnTo>
                        <a:lnTo>
                          <a:pt x="12" y="4"/>
                        </a:lnTo>
                        <a:lnTo>
                          <a:pt x="20" y="8"/>
                        </a:lnTo>
                        <a:lnTo>
                          <a:pt x="2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1" name="ïṡḻíḋé">
                    <a:extLst>
                      <a:ext uri="{FF2B5EF4-FFF2-40B4-BE49-F238E27FC236}">
                        <a16:creationId xmlns="" xmlns:a16="http://schemas.microsoft.com/office/drawing/2014/main" id="{BB6D5DF7-F45A-4833-BB72-EB75B645BA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37586" y="4117060"/>
                    <a:ext cx="23413" cy="40630"/>
                  </a:xfrm>
                  <a:custGeom>
                    <a:avLst/>
                    <a:gdLst>
                      <a:gd name="T0" fmla="*/ 2147483647 w 14"/>
                      <a:gd name="T1" fmla="*/ 0 h 24"/>
                      <a:gd name="T2" fmla="*/ 2147483647 w 14"/>
                      <a:gd name="T3" fmla="*/ 2147483647 h 24"/>
                      <a:gd name="T4" fmla="*/ 2147483647 w 14"/>
                      <a:gd name="T5" fmla="*/ 2147483647 h 24"/>
                      <a:gd name="T6" fmla="*/ 2147483647 w 14"/>
                      <a:gd name="T7" fmla="*/ 2147483647 h 24"/>
                      <a:gd name="T8" fmla="*/ 2147483647 w 14"/>
                      <a:gd name="T9" fmla="*/ 2147483647 h 24"/>
                      <a:gd name="T10" fmla="*/ 2147483647 w 14"/>
                      <a:gd name="T11" fmla="*/ 2147483647 h 24"/>
                      <a:gd name="T12" fmla="*/ 2147483647 w 14"/>
                      <a:gd name="T13" fmla="*/ 2147483647 h 24"/>
                      <a:gd name="T14" fmla="*/ 2147483647 w 14"/>
                      <a:gd name="T15" fmla="*/ 2147483647 h 24"/>
                      <a:gd name="T16" fmla="*/ 0 w 14"/>
                      <a:gd name="T17" fmla="*/ 2147483647 h 24"/>
                      <a:gd name="T18" fmla="*/ 0 w 14"/>
                      <a:gd name="T19" fmla="*/ 2147483647 h 24"/>
                      <a:gd name="T20" fmla="*/ 0 w 14"/>
                      <a:gd name="T21" fmla="*/ 2147483647 h 24"/>
                      <a:gd name="T22" fmla="*/ 2147483647 w 14"/>
                      <a:gd name="T23" fmla="*/ 2147483647 h 24"/>
                      <a:gd name="T24" fmla="*/ 2147483647 w 14"/>
                      <a:gd name="T25" fmla="*/ 0 h 2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4"/>
                      <a:gd name="T40" fmla="*/ 0 h 24"/>
                      <a:gd name="T41" fmla="*/ 14 w 14"/>
                      <a:gd name="T42" fmla="*/ 24 h 2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4" h="24">
                        <a:moveTo>
                          <a:pt x="2" y="0"/>
                        </a:moveTo>
                        <a:lnTo>
                          <a:pt x="6" y="6"/>
                        </a:lnTo>
                        <a:lnTo>
                          <a:pt x="10" y="12"/>
                        </a:lnTo>
                        <a:lnTo>
                          <a:pt x="12" y="18"/>
                        </a:lnTo>
                        <a:lnTo>
                          <a:pt x="14" y="24"/>
                        </a:lnTo>
                        <a:lnTo>
                          <a:pt x="12" y="24"/>
                        </a:lnTo>
                        <a:lnTo>
                          <a:pt x="8" y="22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4" y="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2" name="ïşļîḑe">
                    <a:extLst>
                      <a:ext uri="{FF2B5EF4-FFF2-40B4-BE49-F238E27FC236}">
                        <a16:creationId xmlns="" xmlns:a16="http://schemas.microsoft.com/office/drawing/2014/main" id="{6B0E9CA9-C2C5-4576-BBCF-BB7519AF21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51358" y="4175905"/>
                    <a:ext cx="30299" cy="16812"/>
                  </a:xfrm>
                  <a:custGeom>
                    <a:avLst/>
                    <a:gdLst>
                      <a:gd name="T0" fmla="*/ 2147483647 w 18"/>
                      <a:gd name="T1" fmla="*/ 2147483647 h 10"/>
                      <a:gd name="T2" fmla="*/ 2147483647 w 18"/>
                      <a:gd name="T3" fmla="*/ 2147483647 h 10"/>
                      <a:gd name="T4" fmla="*/ 2147483647 w 18"/>
                      <a:gd name="T5" fmla="*/ 2147483647 h 10"/>
                      <a:gd name="T6" fmla="*/ 0 w 18"/>
                      <a:gd name="T7" fmla="*/ 2147483647 h 10"/>
                      <a:gd name="T8" fmla="*/ 0 w 18"/>
                      <a:gd name="T9" fmla="*/ 0 h 10"/>
                      <a:gd name="T10" fmla="*/ 2147483647 w 18"/>
                      <a:gd name="T11" fmla="*/ 0 h 10"/>
                      <a:gd name="T12" fmla="*/ 2147483647 w 18"/>
                      <a:gd name="T13" fmla="*/ 2147483647 h 10"/>
                      <a:gd name="T14" fmla="*/ 2147483647 w 18"/>
                      <a:gd name="T15" fmla="*/ 2147483647 h 10"/>
                      <a:gd name="T16" fmla="*/ 2147483647 w 18"/>
                      <a:gd name="T17" fmla="*/ 2147483647 h 1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8"/>
                      <a:gd name="T28" fmla="*/ 0 h 10"/>
                      <a:gd name="T29" fmla="*/ 18 w 18"/>
                      <a:gd name="T30" fmla="*/ 10 h 10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8" h="10">
                        <a:moveTo>
                          <a:pt x="18" y="10"/>
                        </a:moveTo>
                        <a:lnTo>
                          <a:pt x="10" y="10"/>
                        </a:lnTo>
                        <a:lnTo>
                          <a:pt x="4" y="8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8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3" name="işļíḓé">
                    <a:extLst>
                      <a:ext uri="{FF2B5EF4-FFF2-40B4-BE49-F238E27FC236}">
                        <a16:creationId xmlns="" xmlns:a16="http://schemas.microsoft.com/office/drawing/2014/main" id="{5D4D1301-24AB-4708-ACFE-3F74BBC96F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96045"/>
                    <a:ext cx="41317" cy="35026"/>
                  </a:xfrm>
                  <a:custGeom>
                    <a:avLst/>
                    <a:gdLst>
                      <a:gd name="T0" fmla="*/ 2147483647 w 24"/>
                      <a:gd name="T1" fmla="*/ 0 h 20"/>
                      <a:gd name="T2" fmla="*/ 2147483647 w 24"/>
                      <a:gd name="T3" fmla="*/ 2147483647 h 20"/>
                      <a:gd name="T4" fmla="*/ 2147483647 w 24"/>
                      <a:gd name="T5" fmla="*/ 2147483647 h 20"/>
                      <a:gd name="T6" fmla="*/ 2147483647 w 24"/>
                      <a:gd name="T7" fmla="*/ 2147483647 h 20"/>
                      <a:gd name="T8" fmla="*/ 2147483647 w 24"/>
                      <a:gd name="T9" fmla="*/ 2147483647 h 20"/>
                      <a:gd name="T10" fmla="*/ 2147483647 w 24"/>
                      <a:gd name="T11" fmla="*/ 2147483647 h 20"/>
                      <a:gd name="T12" fmla="*/ 2147483647 w 24"/>
                      <a:gd name="T13" fmla="*/ 2147483647 h 20"/>
                      <a:gd name="T14" fmla="*/ 2147483647 w 24"/>
                      <a:gd name="T15" fmla="*/ 2147483647 h 20"/>
                      <a:gd name="T16" fmla="*/ 2147483647 w 24"/>
                      <a:gd name="T17" fmla="*/ 2147483647 h 20"/>
                      <a:gd name="T18" fmla="*/ 2147483647 w 24"/>
                      <a:gd name="T19" fmla="*/ 2147483647 h 20"/>
                      <a:gd name="T20" fmla="*/ 2147483647 w 24"/>
                      <a:gd name="T21" fmla="*/ 2147483647 h 20"/>
                      <a:gd name="T22" fmla="*/ 2147483647 w 24"/>
                      <a:gd name="T23" fmla="*/ 2147483647 h 20"/>
                      <a:gd name="T24" fmla="*/ 2147483647 w 24"/>
                      <a:gd name="T25" fmla="*/ 2147483647 h 20"/>
                      <a:gd name="T26" fmla="*/ 2147483647 w 24"/>
                      <a:gd name="T27" fmla="*/ 2147483647 h 20"/>
                      <a:gd name="T28" fmla="*/ 2147483647 w 24"/>
                      <a:gd name="T29" fmla="*/ 2147483647 h 20"/>
                      <a:gd name="T30" fmla="*/ 2147483647 w 24"/>
                      <a:gd name="T31" fmla="*/ 2147483647 h 20"/>
                      <a:gd name="T32" fmla="*/ 0 w 24"/>
                      <a:gd name="T33" fmla="*/ 2147483647 h 20"/>
                      <a:gd name="T34" fmla="*/ 0 w 24"/>
                      <a:gd name="T35" fmla="*/ 0 h 20"/>
                      <a:gd name="T36" fmla="*/ 2147483647 w 24"/>
                      <a:gd name="T37" fmla="*/ 0 h 2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24"/>
                      <a:gd name="T58" fmla="*/ 0 h 20"/>
                      <a:gd name="T59" fmla="*/ 24 w 24"/>
                      <a:gd name="T60" fmla="*/ 20 h 20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24" h="20">
                        <a:moveTo>
                          <a:pt x="6" y="0"/>
                        </a:moveTo>
                        <a:lnTo>
                          <a:pt x="6" y="2"/>
                        </a:lnTo>
                        <a:lnTo>
                          <a:pt x="8" y="4"/>
                        </a:lnTo>
                        <a:lnTo>
                          <a:pt x="14" y="8"/>
                        </a:lnTo>
                        <a:lnTo>
                          <a:pt x="20" y="12"/>
                        </a:lnTo>
                        <a:lnTo>
                          <a:pt x="24" y="14"/>
                        </a:lnTo>
                        <a:lnTo>
                          <a:pt x="24" y="16"/>
                        </a:lnTo>
                        <a:lnTo>
                          <a:pt x="22" y="20"/>
                        </a:lnTo>
                        <a:lnTo>
                          <a:pt x="20" y="20"/>
                        </a:lnTo>
                        <a:lnTo>
                          <a:pt x="16" y="18"/>
                        </a:lnTo>
                        <a:lnTo>
                          <a:pt x="14" y="14"/>
                        </a:lnTo>
                        <a:lnTo>
                          <a:pt x="10" y="14"/>
                        </a:lnTo>
                        <a:lnTo>
                          <a:pt x="10" y="12"/>
                        </a:lnTo>
                        <a:lnTo>
                          <a:pt x="8" y="8"/>
                        </a:lnTo>
                        <a:lnTo>
                          <a:pt x="6" y="8"/>
                        </a:lnTo>
                        <a:lnTo>
                          <a:pt x="6" y="4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4" name="îş1ïḍê">
                    <a:extLst>
                      <a:ext uri="{FF2B5EF4-FFF2-40B4-BE49-F238E27FC236}">
                        <a16:creationId xmlns="" xmlns:a16="http://schemas.microsoft.com/office/drawing/2014/main" id="{F1E3966C-3F99-4CCA-8D91-1A15F9678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9439" y="4351038"/>
                    <a:ext cx="22036" cy="18214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0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2147483647 w 12"/>
                      <a:gd name="T19" fmla="*/ 2147483647 h 1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2"/>
                      <a:gd name="T31" fmla="*/ 0 h 12"/>
                      <a:gd name="T32" fmla="*/ 12 w 12"/>
                      <a:gd name="T33" fmla="*/ 12 h 1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2" h="12">
                        <a:moveTo>
                          <a:pt x="12" y="8"/>
                        </a:moveTo>
                        <a:lnTo>
                          <a:pt x="10" y="10"/>
                        </a:lnTo>
                        <a:lnTo>
                          <a:pt x="8" y="12"/>
                        </a:lnTo>
                        <a:lnTo>
                          <a:pt x="4" y="12"/>
                        </a:lnTo>
                        <a:lnTo>
                          <a:pt x="2" y="8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2"/>
                        </a:lnTo>
                        <a:lnTo>
                          <a:pt x="10" y="6"/>
                        </a:lnTo>
                        <a:lnTo>
                          <a:pt x="12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5" name="íS1íḓe">
                    <a:extLst>
                      <a:ext uri="{FF2B5EF4-FFF2-40B4-BE49-F238E27FC236}">
                        <a16:creationId xmlns="" xmlns:a16="http://schemas.microsoft.com/office/drawing/2014/main" id="{1E391460-6F1E-4157-A0F0-10CF20AAA3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49374" y="4394470"/>
                    <a:ext cx="42693" cy="25219"/>
                  </a:xfrm>
                  <a:custGeom>
                    <a:avLst/>
                    <a:gdLst>
                      <a:gd name="T0" fmla="*/ 2147483647 w 24"/>
                      <a:gd name="T1" fmla="*/ 2147483647 h 16"/>
                      <a:gd name="T2" fmla="*/ 2147483647 w 24"/>
                      <a:gd name="T3" fmla="*/ 2147483647 h 16"/>
                      <a:gd name="T4" fmla="*/ 2147483647 w 24"/>
                      <a:gd name="T5" fmla="*/ 2147483647 h 16"/>
                      <a:gd name="T6" fmla="*/ 2147483647 w 24"/>
                      <a:gd name="T7" fmla="*/ 2147483647 h 16"/>
                      <a:gd name="T8" fmla="*/ 2147483647 w 24"/>
                      <a:gd name="T9" fmla="*/ 2147483647 h 16"/>
                      <a:gd name="T10" fmla="*/ 2147483647 w 24"/>
                      <a:gd name="T11" fmla="*/ 2147483647 h 16"/>
                      <a:gd name="T12" fmla="*/ 2147483647 w 24"/>
                      <a:gd name="T13" fmla="*/ 2147483647 h 16"/>
                      <a:gd name="T14" fmla="*/ 0 w 24"/>
                      <a:gd name="T15" fmla="*/ 2147483647 h 16"/>
                      <a:gd name="T16" fmla="*/ 2147483647 w 24"/>
                      <a:gd name="T17" fmla="*/ 2147483647 h 16"/>
                      <a:gd name="T18" fmla="*/ 2147483647 w 24"/>
                      <a:gd name="T19" fmla="*/ 2147483647 h 16"/>
                      <a:gd name="T20" fmla="*/ 2147483647 w 24"/>
                      <a:gd name="T21" fmla="*/ 2147483647 h 16"/>
                      <a:gd name="T22" fmla="*/ 2147483647 w 24"/>
                      <a:gd name="T23" fmla="*/ 0 h 16"/>
                      <a:gd name="T24" fmla="*/ 2147483647 w 24"/>
                      <a:gd name="T25" fmla="*/ 0 h 16"/>
                      <a:gd name="T26" fmla="*/ 2147483647 w 24"/>
                      <a:gd name="T27" fmla="*/ 2147483647 h 16"/>
                      <a:gd name="T28" fmla="*/ 2147483647 w 24"/>
                      <a:gd name="T29" fmla="*/ 2147483647 h 16"/>
                      <a:gd name="T30" fmla="*/ 2147483647 w 24"/>
                      <a:gd name="T31" fmla="*/ 2147483647 h 1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24"/>
                      <a:gd name="T49" fmla="*/ 0 h 16"/>
                      <a:gd name="T50" fmla="*/ 24 w 24"/>
                      <a:gd name="T51" fmla="*/ 16 h 1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24" h="16">
                        <a:moveTo>
                          <a:pt x="24" y="8"/>
                        </a:move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6" y="16"/>
                        </a:lnTo>
                        <a:lnTo>
                          <a:pt x="12" y="16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4" y="4"/>
                        </a:lnTo>
                        <a:lnTo>
                          <a:pt x="8" y="2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20" y="2"/>
                        </a:lnTo>
                        <a:lnTo>
                          <a:pt x="22" y="4"/>
                        </a:lnTo>
                        <a:lnTo>
                          <a:pt x="24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6" name="ïŝļîḓè">
                    <a:extLst>
                      <a:ext uri="{FF2B5EF4-FFF2-40B4-BE49-F238E27FC236}">
                        <a16:creationId xmlns="" xmlns:a16="http://schemas.microsoft.com/office/drawing/2014/main" id="{B00B4828-3F60-4B94-A9DF-72692FD645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294821" y="4359444"/>
                    <a:ext cx="48203" cy="25219"/>
                  </a:xfrm>
                  <a:custGeom>
                    <a:avLst/>
                    <a:gdLst>
                      <a:gd name="T0" fmla="*/ 2147483647 w 28"/>
                      <a:gd name="T1" fmla="*/ 2147483647 h 14"/>
                      <a:gd name="T2" fmla="*/ 2147483647 w 28"/>
                      <a:gd name="T3" fmla="*/ 2147483647 h 14"/>
                      <a:gd name="T4" fmla="*/ 2147483647 w 28"/>
                      <a:gd name="T5" fmla="*/ 2147483647 h 14"/>
                      <a:gd name="T6" fmla="*/ 2147483647 w 28"/>
                      <a:gd name="T7" fmla="*/ 2147483647 h 14"/>
                      <a:gd name="T8" fmla="*/ 2147483647 w 28"/>
                      <a:gd name="T9" fmla="*/ 2147483647 h 14"/>
                      <a:gd name="T10" fmla="*/ 2147483647 w 28"/>
                      <a:gd name="T11" fmla="*/ 2147483647 h 14"/>
                      <a:gd name="T12" fmla="*/ 0 w 28"/>
                      <a:gd name="T13" fmla="*/ 2147483647 h 14"/>
                      <a:gd name="T14" fmla="*/ 0 w 28"/>
                      <a:gd name="T15" fmla="*/ 2147483647 h 14"/>
                      <a:gd name="T16" fmla="*/ 2147483647 w 28"/>
                      <a:gd name="T17" fmla="*/ 2147483647 h 14"/>
                      <a:gd name="T18" fmla="*/ 2147483647 w 28"/>
                      <a:gd name="T19" fmla="*/ 2147483647 h 14"/>
                      <a:gd name="T20" fmla="*/ 2147483647 w 28"/>
                      <a:gd name="T21" fmla="*/ 0 h 14"/>
                      <a:gd name="T22" fmla="*/ 2147483647 w 28"/>
                      <a:gd name="T23" fmla="*/ 0 h 14"/>
                      <a:gd name="T24" fmla="*/ 2147483647 w 28"/>
                      <a:gd name="T25" fmla="*/ 0 h 14"/>
                      <a:gd name="T26" fmla="*/ 2147483647 w 28"/>
                      <a:gd name="T27" fmla="*/ 2147483647 h 14"/>
                      <a:gd name="T28" fmla="*/ 2147483647 w 28"/>
                      <a:gd name="T29" fmla="*/ 2147483647 h 14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w 28"/>
                      <a:gd name="T46" fmla="*/ 0 h 14"/>
                      <a:gd name="T47" fmla="*/ 28 w 28"/>
                      <a:gd name="T48" fmla="*/ 14 h 14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T45" t="T46" r="T47" b="T48"/>
                    <a:pathLst>
                      <a:path w="28" h="14">
                        <a:moveTo>
                          <a:pt x="26" y="4"/>
                        </a:moveTo>
                        <a:lnTo>
                          <a:pt x="22" y="6"/>
                        </a:lnTo>
                        <a:lnTo>
                          <a:pt x="18" y="10"/>
                        </a:lnTo>
                        <a:lnTo>
                          <a:pt x="10" y="12"/>
                        </a:lnTo>
                        <a:lnTo>
                          <a:pt x="6" y="14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2"/>
                        </a:lnTo>
                        <a:lnTo>
                          <a:pt x="14" y="0"/>
                        </a:lnTo>
                        <a:lnTo>
                          <a:pt x="22" y="0"/>
                        </a:lnTo>
                        <a:lnTo>
                          <a:pt x="26" y="0"/>
                        </a:lnTo>
                        <a:lnTo>
                          <a:pt x="28" y="2"/>
                        </a:lnTo>
                        <a:lnTo>
                          <a:pt x="26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7" name="íŝ1iḓê">
                    <a:extLst>
                      <a:ext uri="{FF2B5EF4-FFF2-40B4-BE49-F238E27FC236}">
                        <a16:creationId xmlns="" xmlns:a16="http://schemas.microsoft.com/office/drawing/2014/main" id="{D347AC32-EE65-42BA-B1F9-5005F3713B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80724" y="3806027"/>
                    <a:ext cx="173529" cy="226972"/>
                  </a:xfrm>
                  <a:custGeom>
                    <a:avLst/>
                    <a:gdLst>
                      <a:gd name="T0" fmla="*/ 2147483647 w 100"/>
                      <a:gd name="T1" fmla="*/ 2147483647 h 136"/>
                      <a:gd name="T2" fmla="*/ 2147483647 w 100"/>
                      <a:gd name="T3" fmla="*/ 2147483647 h 136"/>
                      <a:gd name="T4" fmla="*/ 2147483647 w 100"/>
                      <a:gd name="T5" fmla="*/ 2147483647 h 136"/>
                      <a:gd name="T6" fmla="*/ 2147483647 w 100"/>
                      <a:gd name="T7" fmla="*/ 2147483647 h 136"/>
                      <a:gd name="T8" fmla="*/ 2147483647 w 100"/>
                      <a:gd name="T9" fmla="*/ 2147483647 h 136"/>
                      <a:gd name="T10" fmla="*/ 2147483647 w 100"/>
                      <a:gd name="T11" fmla="*/ 2147483647 h 136"/>
                      <a:gd name="T12" fmla="*/ 2147483647 w 100"/>
                      <a:gd name="T13" fmla="*/ 2147483647 h 136"/>
                      <a:gd name="T14" fmla="*/ 2147483647 w 100"/>
                      <a:gd name="T15" fmla="*/ 2147483647 h 136"/>
                      <a:gd name="T16" fmla="*/ 2147483647 w 100"/>
                      <a:gd name="T17" fmla="*/ 0 h 136"/>
                      <a:gd name="T18" fmla="*/ 2147483647 w 100"/>
                      <a:gd name="T19" fmla="*/ 2147483647 h 136"/>
                      <a:gd name="T20" fmla="*/ 2147483647 w 100"/>
                      <a:gd name="T21" fmla="*/ 2147483647 h 136"/>
                      <a:gd name="T22" fmla="*/ 2147483647 w 100"/>
                      <a:gd name="T23" fmla="*/ 2147483647 h 136"/>
                      <a:gd name="T24" fmla="*/ 2147483647 w 100"/>
                      <a:gd name="T25" fmla="*/ 2147483647 h 136"/>
                      <a:gd name="T26" fmla="*/ 2147483647 w 100"/>
                      <a:gd name="T27" fmla="*/ 2147483647 h 136"/>
                      <a:gd name="T28" fmla="*/ 2147483647 w 100"/>
                      <a:gd name="T29" fmla="*/ 2147483647 h 136"/>
                      <a:gd name="T30" fmla="*/ 2147483647 w 100"/>
                      <a:gd name="T31" fmla="*/ 2147483647 h 136"/>
                      <a:gd name="T32" fmla="*/ 2147483647 w 100"/>
                      <a:gd name="T33" fmla="*/ 2147483647 h 136"/>
                      <a:gd name="T34" fmla="*/ 2147483647 w 100"/>
                      <a:gd name="T35" fmla="*/ 2147483647 h 136"/>
                      <a:gd name="T36" fmla="*/ 2147483647 w 100"/>
                      <a:gd name="T37" fmla="*/ 2147483647 h 136"/>
                      <a:gd name="T38" fmla="*/ 2147483647 w 100"/>
                      <a:gd name="T39" fmla="*/ 2147483647 h 136"/>
                      <a:gd name="T40" fmla="*/ 2147483647 w 100"/>
                      <a:gd name="T41" fmla="*/ 2147483647 h 136"/>
                      <a:gd name="T42" fmla="*/ 2147483647 w 100"/>
                      <a:gd name="T43" fmla="*/ 2147483647 h 136"/>
                      <a:gd name="T44" fmla="*/ 2147483647 w 100"/>
                      <a:gd name="T45" fmla="*/ 2147483647 h 136"/>
                      <a:gd name="T46" fmla="*/ 2147483647 w 100"/>
                      <a:gd name="T47" fmla="*/ 2147483647 h 136"/>
                      <a:gd name="T48" fmla="*/ 2147483647 w 100"/>
                      <a:gd name="T49" fmla="*/ 2147483647 h 136"/>
                      <a:gd name="T50" fmla="*/ 2147483647 w 100"/>
                      <a:gd name="T51" fmla="*/ 2147483647 h 136"/>
                      <a:gd name="T52" fmla="*/ 2147483647 w 100"/>
                      <a:gd name="T53" fmla="*/ 2147483647 h 136"/>
                      <a:gd name="T54" fmla="*/ 2147483647 w 100"/>
                      <a:gd name="T55" fmla="*/ 2147483647 h 136"/>
                      <a:gd name="T56" fmla="*/ 2147483647 w 100"/>
                      <a:gd name="T57" fmla="*/ 2147483647 h 136"/>
                      <a:gd name="T58" fmla="*/ 2147483647 w 100"/>
                      <a:gd name="T59" fmla="*/ 2147483647 h 136"/>
                      <a:gd name="T60" fmla="*/ 2147483647 w 100"/>
                      <a:gd name="T61" fmla="*/ 2147483647 h 136"/>
                      <a:gd name="T62" fmla="*/ 2147483647 w 100"/>
                      <a:gd name="T63" fmla="*/ 2147483647 h 136"/>
                      <a:gd name="T64" fmla="*/ 2147483647 w 100"/>
                      <a:gd name="T65" fmla="*/ 2147483647 h 136"/>
                      <a:gd name="T66" fmla="*/ 2147483647 w 100"/>
                      <a:gd name="T67" fmla="*/ 2147483647 h 136"/>
                      <a:gd name="T68" fmla="*/ 2147483647 w 100"/>
                      <a:gd name="T69" fmla="*/ 2147483647 h 136"/>
                      <a:gd name="T70" fmla="*/ 2147483647 w 100"/>
                      <a:gd name="T71" fmla="*/ 2147483647 h 136"/>
                      <a:gd name="T72" fmla="*/ 2147483647 w 100"/>
                      <a:gd name="T73" fmla="*/ 2147483647 h 136"/>
                      <a:gd name="T74" fmla="*/ 2147483647 w 100"/>
                      <a:gd name="T75" fmla="*/ 2147483647 h 136"/>
                      <a:gd name="T76" fmla="*/ 2147483647 w 100"/>
                      <a:gd name="T77" fmla="*/ 2147483647 h 136"/>
                      <a:gd name="T78" fmla="*/ 2147483647 w 100"/>
                      <a:gd name="T79" fmla="*/ 2147483647 h 136"/>
                      <a:gd name="T80" fmla="*/ 0 w 100"/>
                      <a:gd name="T81" fmla="*/ 2147483647 h 136"/>
                      <a:gd name="T82" fmla="*/ 2147483647 w 100"/>
                      <a:gd name="T83" fmla="*/ 2147483647 h 136"/>
                      <a:gd name="T84" fmla="*/ 2147483647 w 100"/>
                      <a:gd name="T85" fmla="*/ 2147483647 h 1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100"/>
                      <a:gd name="T130" fmla="*/ 0 h 136"/>
                      <a:gd name="T131" fmla="*/ 100 w 100"/>
                      <a:gd name="T132" fmla="*/ 136 h 1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100" h="136">
                        <a:moveTo>
                          <a:pt x="12" y="46"/>
                        </a:moveTo>
                        <a:lnTo>
                          <a:pt x="12" y="28"/>
                        </a:lnTo>
                        <a:lnTo>
                          <a:pt x="16" y="26"/>
                        </a:lnTo>
                        <a:lnTo>
                          <a:pt x="18" y="22"/>
                        </a:lnTo>
                        <a:lnTo>
                          <a:pt x="24" y="14"/>
                        </a:lnTo>
                        <a:lnTo>
                          <a:pt x="28" y="10"/>
                        </a:lnTo>
                        <a:lnTo>
                          <a:pt x="32" y="8"/>
                        </a:lnTo>
                        <a:lnTo>
                          <a:pt x="34" y="6"/>
                        </a:lnTo>
                        <a:lnTo>
                          <a:pt x="36" y="6"/>
                        </a:lnTo>
                        <a:lnTo>
                          <a:pt x="38" y="8"/>
                        </a:lnTo>
                        <a:lnTo>
                          <a:pt x="42" y="10"/>
                        </a:lnTo>
                        <a:lnTo>
                          <a:pt x="60" y="12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88" y="12"/>
                        </a:lnTo>
                        <a:lnTo>
                          <a:pt x="90" y="8"/>
                        </a:lnTo>
                        <a:lnTo>
                          <a:pt x="94" y="2"/>
                        </a:lnTo>
                        <a:lnTo>
                          <a:pt x="100" y="0"/>
                        </a:lnTo>
                        <a:lnTo>
                          <a:pt x="100" y="6"/>
                        </a:lnTo>
                        <a:lnTo>
                          <a:pt x="90" y="16"/>
                        </a:lnTo>
                        <a:lnTo>
                          <a:pt x="86" y="22"/>
                        </a:lnTo>
                        <a:lnTo>
                          <a:pt x="82" y="24"/>
                        </a:lnTo>
                        <a:lnTo>
                          <a:pt x="76" y="24"/>
                        </a:lnTo>
                        <a:lnTo>
                          <a:pt x="70" y="24"/>
                        </a:lnTo>
                        <a:lnTo>
                          <a:pt x="64" y="22"/>
                        </a:lnTo>
                        <a:lnTo>
                          <a:pt x="26" y="22"/>
                        </a:lnTo>
                        <a:lnTo>
                          <a:pt x="22" y="24"/>
                        </a:lnTo>
                        <a:lnTo>
                          <a:pt x="22" y="26"/>
                        </a:lnTo>
                        <a:lnTo>
                          <a:pt x="20" y="34"/>
                        </a:lnTo>
                        <a:lnTo>
                          <a:pt x="22" y="38"/>
                        </a:lnTo>
                        <a:lnTo>
                          <a:pt x="24" y="46"/>
                        </a:lnTo>
                        <a:lnTo>
                          <a:pt x="28" y="52"/>
                        </a:lnTo>
                        <a:lnTo>
                          <a:pt x="32" y="54"/>
                        </a:lnTo>
                        <a:lnTo>
                          <a:pt x="34" y="54"/>
                        </a:lnTo>
                        <a:lnTo>
                          <a:pt x="36" y="52"/>
                        </a:lnTo>
                        <a:lnTo>
                          <a:pt x="40" y="50"/>
                        </a:lnTo>
                        <a:lnTo>
                          <a:pt x="46" y="46"/>
                        </a:lnTo>
                        <a:lnTo>
                          <a:pt x="54" y="44"/>
                        </a:lnTo>
                        <a:lnTo>
                          <a:pt x="62" y="42"/>
                        </a:lnTo>
                        <a:lnTo>
                          <a:pt x="68" y="40"/>
                        </a:lnTo>
                        <a:lnTo>
                          <a:pt x="74" y="40"/>
                        </a:lnTo>
                        <a:lnTo>
                          <a:pt x="72" y="42"/>
                        </a:lnTo>
                        <a:lnTo>
                          <a:pt x="68" y="44"/>
                        </a:lnTo>
                        <a:lnTo>
                          <a:pt x="62" y="48"/>
                        </a:lnTo>
                        <a:lnTo>
                          <a:pt x="56" y="50"/>
                        </a:lnTo>
                        <a:lnTo>
                          <a:pt x="50" y="56"/>
                        </a:lnTo>
                        <a:lnTo>
                          <a:pt x="42" y="66"/>
                        </a:lnTo>
                        <a:lnTo>
                          <a:pt x="44" y="66"/>
                        </a:lnTo>
                        <a:lnTo>
                          <a:pt x="46" y="70"/>
                        </a:lnTo>
                        <a:lnTo>
                          <a:pt x="48" y="76"/>
                        </a:lnTo>
                        <a:lnTo>
                          <a:pt x="54" y="84"/>
                        </a:lnTo>
                        <a:lnTo>
                          <a:pt x="54" y="98"/>
                        </a:lnTo>
                        <a:lnTo>
                          <a:pt x="56" y="102"/>
                        </a:lnTo>
                        <a:lnTo>
                          <a:pt x="60" y="104"/>
                        </a:lnTo>
                        <a:lnTo>
                          <a:pt x="64" y="104"/>
                        </a:lnTo>
                        <a:lnTo>
                          <a:pt x="64" y="106"/>
                        </a:lnTo>
                        <a:lnTo>
                          <a:pt x="60" y="110"/>
                        </a:lnTo>
                        <a:lnTo>
                          <a:pt x="54" y="114"/>
                        </a:lnTo>
                        <a:lnTo>
                          <a:pt x="50" y="118"/>
                        </a:lnTo>
                        <a:lnTo>
                          <a:pt x="44" y="118"/>
                        </a:lnTo>
                        <a:lnTo>
                          <a:pt x="32" y="92"/>
                        </a:lnTo>
                        <a:lnTo>
                          <a:pt x="32" y="88"/>
                        </a:lnTo>
                        <a:lnTo>
                          <a:pt x="34" y="84"/>
                        </a:lnTo>
                        <a:lnTo>
                          <a:pt x="32" y="78"/>
                        </a:lnTo>
                        <a:lnTo>
                          <a:pt x="28" y="80"/>
                        </a:lnTo>
                        <a:lnTo>
                          <a:pt x="24" y="78"/>
                        </a:lnTo>
                        <a:lnTo>
                          <a:pt x="22" y="106"/>
                        </a:lnTo>
                        <a:lnTo>
                          <a:pt x="22" y="120"/>
                        </a:lnTo>
                        <a:lnTo>
                          <a:pt x="20" y="126"/>
                        </a:lnTo>
                        <a:lnTo>
                          <a:pt x="18" y="132"/>
                        </a:lnTo>
                        <a:lnTo>
                          <a:pt x="14" y="134"/>
                        </a:lnTo>
                        <a:lnTo>
                          <a:pt x="8" y="136"/>
                        </a:lnTo>
                        <a:lnTo>
                          <a:pt x="6" y="134"/>
                        </a:lnTo>
                        <a:lnTo>
                          <a:pt x="6" y="130"/>
                        </a:lnTo>
                        <a:lnTo>
                          <a:pt x="6" y="120"/>
                        </a:lnTo>
                        <a:lnTo>
                          <a:pt x="6" y="116"/>
                        </a:lnTo>
                        <a:lnTo>
                          <a:pt x="8" y="110"/>
                        </a:lnTo>
                        <a:lnTo>
                          <a:pt x="10" y="102"/>
                        </a:lnTo>
                        <a:lnTo>
                          <a:pt x="10" y="94"/>
                        </a:lnTo>
                        <a:lnTo>
                          <a:pt x="4" y="94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78"/>
                        </a:lnTo>
                        <a:lnTo>
                          <a:pt x="4" y="66"/>
                        </a:lnTo>
                        <a:lnTo>
                          <a:pt x="8" y="54"/>
                        </a:lnTo>
                        <a:lnTo>
                          <a:pt x="12" y="44"/>
                        </a:lnTo>
                        <a:lnTo>
                          <a:pt x="12" y="4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8" name="iśľîḑê">
                    <a:extLst>
                      <a:ext uri="{FF2B5EF4-FFF2-40B4-BE49-F238E27FC236}">
                        <a16:creationId xmlns="" xmlns:a16="http://schemas.microsoft.com/office/drawing/2014/main" id="{F5C5CC26-6EA3-4DA2-A411-66CD51C618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316" y="3642103"/>
                    <a:ext cx="264425" cy="187741"/>
                  </a:xfrm>
                  <a:custGeom>
                    <a:avLst/>
                    <a:gdLst>
                      <a:gd name="T0" fmla="*/ 2147483647 w 152"/>
                      <a:gd name="T1" fmla="*/ 2147483647 h 112"/>
                      <a:gd name="T2" fmla="*/ 2147483647 w 152"/>
                      <a:gd name="T3" fmla="*/ 2147483647 h 112"/>
                      <a:gd name="T4" fmla="*/ 2147483647 w 152"/>
                      <a:gd name="T5" fmla="*/ 2147483647 h 112"/>
                      <a:gd name="T6" fmla="*/ 2147483647 w 152"/>
                      <a:gd name="T7" fmla="*/ 2147483647 h 112"/>
                      <a:gd name="T8" fmla="*/ 2147483647 w 152"/>
                      <a:gd name="T9" fmla="*/ 2147483647 h 112"/>
                      <a:gd name="T10" fmla="*/ 2147483647 w 152"/>
                      <a:gd name="T11" fmla="*/ 2147483647 h 112"/>
                      <a:gd name="T12" fmla="*/ 2147483647 w 152"/>
                      <a:gd name="T13" fmla="*/ 2147483647 h 112"/>
                      <a:gd name="T14" fmla="*/ 2147483647 w 152"/>
                      <a:gd name="T15" fmla="*/ 2147483647 h 112"/>
                      <a:gd name="T16" fmla="*/ 2147483647 w 152"/>
                      <a:gd name="T17" fmla="*/ 2147483647 h 112"/>
                      <a:gd name="T18" fmla="*/ 2147483647 w 152"/>
                      <a:gd name="T19" fmla="*/ 0 h 112"/>
                      <a:gd name="T20" fmla="*/ 2147483647 w 152"/>
                      <a:gd name="T21" fmla="*/ 2147483647 h 112"/>
                      <a:gd name="T22" fmla="*/ 2147483647 w 152"/>
                      <a:gd name="T23" fmla="*/ 2147483647 h 112"/>
                      <a:gd name="T24" fmla="*/ 2147483647 w 152"/>
                      <a:gd name="T25" fmla="*/ 2147483647 h 112"/>
                      <a:gd name="T26" fmla="*/ 2147483647 w 152"/>
                      <a:gd name="T27" fmla="*/ 2147483647 h 112"/>
                      <a:gd name="T28" fmla="*/ 2147483647 w 152"/>
                      <a:gd name="T29" fmla="*/ 2147483647 h 112"/>
                      <a:gd name="T30" fmla="*/ 2147483647 w 152"/>
                      <a:gd name="T31" fmla="*/ 2147483647 h 112"/>
                      <a:gd name="T32" fmla="*/ 2147483647 w 152"/>
                      <a:gd name="T33" fmla="*/ 2147483647 h 112"/>
                      <a:gd name="T34" fmla="*/ 2147483647 w 152"/>
                      <a:gd name="T35" fmla="*/ 2147483647 h 112"/>
                      <a:gd name="T36" fmla="*/ 2147483647 w 152"/>
                      <a:gd name="T37" fmla="*/ 2147483647 h 112"/>
                      <a:gd name="T38" fmla="*/ 2147483647 w 152"/>
                      <a:gd name="T39" fmla="*/ 2147483647 h 112"/>
                      <a:gd name="T40" fmla="*/ 2147483647 w 152"/>
                      <a:gd name="T41" fmla="*/ 2147483647 h 112"/>
                      <a:gd name="T42" fmla="*/ 2147483647 w 152"/>
                      <a:gd name="T43" fmla="*/ 2147483647 h 112"/>
                      <a:gd name="T44" fmla="*/ 2147483647 w 152"/>
                      <a:gd name="T45" fmla="*/ 2147483647 h 112"/>
                      <a:gd name="T46" fmla="*/ 2147483647 w 152"/>
                      <a:gd name="T47" fmla="*/ 2147483647 h 112"/>
                      <a:gd name="T48" fmla="*/ 2147483647 w 152"/>
                      <a:gd name="T49" fmla="*/ 2147483647 h 112"/>
                      <a:gd name="T50" fmla="*/ 2147483647 w 152"/>
                      <a:gd name="T51" fmla="*/ 2147483647 h 112"/>
                      <a:gd name="T52" fmla="*/ 2147483647 w 152"/>
                      <a:gd name="T53" fmla="*/ 2147483647 h 112"/>
                      <a:gd name="T54" fmla="*/ 2147483647 w 152"/>
                      <a:gd name="T55" fmla="*/ 2147483647 h 112"/>
                      <a:gd name="T56" fmla="*/ 2147483647 w 152"/>
                      <a:gd name="T57" fmla="*/ 2147483647 h 112"/>
                      <a:gd name="T58" fmla="*/ 2147483647 w 152"/>
                      <a:gd name="T59" fmla="*/ 2147483647 h 112"/>
                      <a:gd name="T60" fmla="*/ 2147483647 w 152"/>
                      <a:gd name="T61" fmla="*/ 2147483647 h 112"/>
                      <a:gd name="T62" fmla="*/ 2147483647 w 152"/>
                      <a:gd name="T63" fmla="*/ 2147483647 h 112"/>
                      <a:gd name="T64" fmla="*/ 0 w 152"/>
                      <a:gd name="T65" fmla="*/ 2147483647 h 112"/>
                      <a:gd name="T66" fmla="*/ 0 w 152"/>
                      <a:gd name="T67" fmla="*/ 2147483647 h 112"/>
                      <a:gd name="T68" fmla="*/ 0 w 152"/>
                      <a:gd name="T69" fmla="*/ 2147483647 h 112"/>
                      <a:gd name="T70" fmla="*/ 2147483647 w 152"/>
                      <a:gd name="T71" fmla="*/ 2147483647 h 112"/>
                      <a:gd name="T72" fmla="*/ 2147483647 w 152"/>
                      <a:gd name="T73" fmla="*/ 2147483647 h 112"/>
                      <a:gd name="T74" fmla="*/ 2147483647 w 152"/>
                      <a:gd name="T75" fmla="*/ 2147483647 h 112"/>
                      <a:gd name="T76" fmla="*/ 2147483647 w 152"/>
                      <a:gd name="T77" fmla="*/ 2147483647 h 112"/>
                      <a:gd name="T78" fmla="*/ 2147483647 w 152"/>
                      <a:gd name="T79" fmla="*/ 2147483647 h 112"/>
                      <a:gd name="T80" fmla="*/ 2147483647 w 152"/>
                      <a:gd name="T81" fmla="*/ 2147483647 h 11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152"/>
                      <a:gd name="T124" fmla="*/ 0 h 112"/>
                      <a:gd name="T125" fmla="*/ 152 w 152"/>
                      <a:gd name="T126" fmla="*/ 112 h 11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152" h="112">
                        <a:moveTo>
                          <a:pt x="58" y="58"/>
                        </a:moveTo>
                        <a:lnTo>
                          <a:pt x="68" y="62"/>
                        </a:lnTo>
                        <a:lnTo>
                          <a:pt x="70" y="60"/>
                        </a:lnTo>
                        <a:lnTo>
                          <a:pt x="68" y="58"/>
                        </a:lnTo>
                        <a:lnTo>
                          <a:pt x="68" y="54"/>
                        </a:lnTo>
                        <a:lnTo>
                          <a:pt x="70" y="56"/>
                        </a:lnTo>
                        <a:lnTo>
                          <a:pt x="74" y="58"/>
                        </a:lnTo>
                        <a:lnTo>
                          <a:pt x="74" y="54"/>
                        </a:lnTo>
                        <a:lnTo>
                          <a:pt x="70" y="52"/>
                        </a:lnTo>
                        <a:lnTo>
                          <a:pt x="70" y="48"/>
                        </a:lnTo>
                        <a:lnTo>
                          <a:pt x="68" y="48"/>
                        </a:lnTo>
                        <a:lnTo>
                          <a:pt x="76" y="42"/>
                        </a:lnTo>
                        <a:lnTo>
                          <a:pt x="80" y="40"/>
                        </a:lnTo>
                        <a:lnTo>
                          <a:pt x="86" y="40"/>
                        </a:lnTo>
                        <a:lnTo>
                          <a:pt x="88" y="36"/>
                        </a:lnTo>
                        <a:lnTo>
                          <a:pt x="92" y="26"/>
                        </a:lnTo>
                        <a:lnTo>
                          <a:pt x="98" y="16"/>
                        </a:lnTo>
                        <a:lnTo>
                          <a:pt x="106" y="4"/>
                        </a:lnTo>
                        <a:lnTo>
                          <a:pt x="110" y="0"/>
                        </a:lnTo>
                        <a:lnTo>
                          <a:pt x="114" y="0"/>
                        </a:lnTo>
                        <a:lnTo>
                          <a:pt x="118" y="2"/>
                        </a:lnTo>
                        <a:lnTo>
                          <a:pt x="122" y="8"/>
                        </a:lnTo>
                        <a:lnTo>
                          <a:pt x="124" y="14"/>
                        </a:lnTo>
                        <a:lnTo>
                          <a:pt x="124" y="20"/>
                        </a:lnTo>
                        <a:lnTo>
                          <a:pt x="132" y="22"/>
                        </a:lnTo>
                        <a:lnTo>
                          <a:pt x="138" y="26"/>
                        </a:lnTo>
                        <a:lnTo>
                          <a:pt x="144" y="26"/>
                        </a:lnTo>
                        <a:lnTo>
                          <a:pt x="152" y="28"/>
                        </a:lnTo>
                        <a:lnTo>
                          <a:pt x="152" y="32"/>
                        </a:lnTo>
                        <a:lnTo>
                          <a:pt x="150" y="34"/>
                        </a:lnTo>
                        <a:lnTo>
                          <a:pt x="148" y="36"/>
                        </a:lnTo>
                        <a:lnTo>
                          <a:pt x="140" y="36"/>
                        </a:lnTo>
                        <a:lnTo>
                          <a:pt x="134" y="36"/>
                        </a:lnTo>
                        <a:lnTo>
                          <a:pt x="132" y="38"/>
                        </a:lnTo>
                        <a:lnTo>
                          <a:pt x="130" y="40"/>
                        </a:lnTo>
                        <a:lnTo>
                          <a:pt x="138" y="44"/>
                        </a:lnTo>
                        <a:lnTo>
                          <a:pt x="138" y="46"/>
                        </a:lnTo>
                        <a:lnTo>
                          <a:pt x="132" y="48"/>
                        </a:lnTo>
                        <a:lnTo>
                          <a:pt x="124" y="54"/>
                        </a:lnTo>
                        <a:lnTo>
                          <a:pt x="122" y="60"/>
                        </a:lnTo>
                        <a:lnTo>
                          <a:pt x="112" y="58"/>
                        </a:lnTo>
                        <a:lnTo>
                          <a:pt x="106" y="56"/>
                        </a:lnTo>
                        <a:lnTo>
                          <a:pt x="100" y="56"/>
                        </a:lnTo>
                        <a:lnTo>
                          <a:pt x="94" y="56"/>
                        </a:lnTo>
                        <a:lnTo>
                          <a:pt x="88" y="60"/>
                        </a:lnTo>
                        <a:lnTo>
                          <a:pt x="82" y="64"/>
                        </a:lnTo>
                        <a:lnTo>
                          <a:pt x="78" y="70"/>
                        </a:lnTo>
                        <a:lnTo>
                          <a:pt x="74" y="82"/>
                        </a:lnTo>
                        <a:lnTo>
                          <a:pt x="70" y="96"/>
                        </a:lnTo>
                        <a:lnTo>
                          <a:pt x="70" y="104"/>
                        </a:lnTo>
                        <a:lnTo>
                          <a:pt x="68" y="108"/>
                        </a:lnTo>
                        <a:lnTo>
                          <a:pt x="64" y="108"/>
                        </a:lnTo>
                        <a:lnTo>
                          <a:pt x="60" y="106"/>
                        </a:lnTo>
                        <a:lnTo>
                          <a:pt x="56" y="104"/>
                        </a:lnTo>
                        <a:lnTo>
                          <a:pt x="52" y="100"/>
                        </a:lnTo>
                        <a:lnTo>
                          <a:pt x="48" y="98"/>
                        </a:lnTo>
                        <a:lnTo>
                          <a:pt x="44" y="98"/>
                        </a:lnTo>
                        <a:lnTo>
                          <a:pt x="42" y="100"/>
                        </a:lnTo>
                        <a:lnTo>
                          <a:pt x="36" y="106"/>
                        </a:lnTo>
                        <a:lnTo>
                          <a:pt x="28" y="108"/>
                        </a:lnTo>
                        <a:lnTo>
                          <a:pt x="26" y="110"/>
                        </a:lnTo>
                        <a:lnTo>
                          <a:pt x="20" y="112"/>
                        </a:lnTo>
                        <a:lnTo>
                          <a:pt x="14" y="110"/>
                        </a:lnTo>
                        <a:lnTo>
                          <a:pt x="8" y="108"/>
                        </a:lnTo>
                        <a:lnTo>
                          <a:pt x="2" y="106"/>
                        </a:lnTo>
                        <a:lnTo>
                          <a:pt x="0" y="104"/>
                        </a:lnTo>
                        <a:lnTo>
                          <a:pt x="0" y="102"/>
                        </a:lnTo>
                        <a:lnTo>
                          <a:pt x="0" y="92"/>
                        </a:lnTo>
                        <a:lnTo>
                          <a:pt x="0" y="90"/>
                        </a:lnTo>
                        <a:lnTo>
                          <a:pt x="0" y="94"/>
                        </a:lnTo>
                        <a:lnTo>
                          <a:pt x="2" y="96"/>
                        </a:lnTo>
                        <a:lnTo>
                          <a:pt x="8" y="100"/>
                        </a:lnTo>
                        <a:lnTo>
                          <a:pt x="20" y="100"/>
                        </a:lnTo>
                        <a:lnTo>
                          <a:pt x="20" y="90"/>
                        </a:lnTo>
                        <a:lnTo>
                          <a:pt x="26" y="82"/>
                        </a:lnTo>
                        <a:lnTo>
                          <a:pt x="30" y="78"/>
                        </a:lnTo>
                        <a:lnTo>
                          <a:pt x="34" y="76"/>
                        </a:lnTo>
                        <a:lnTo>
                          <a:pt x="46" y="72"/>
                        </a:lnTo>
                        <a:lnTo>
                          <a:pt x="50" y="70"/>
                        </a:lnTo>
                        <a:lnTo>
                          <a:pt x="54" y="66"/>
                        </a:lnTo>
                        <a:lnTo>
                          <a:pt x="60" y="56"/>
                        </a:lnTo>
                        <a:lnTo>
                          <a:pt x="58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9" name="iṩḷiḋê">
                    <a:extLst>
                      <a:ext uri="{FF2B5EF4-FFF2-40B4-BE49-F238E27FC236}">
                        <a16:creationId xmlns="" xmlns:a16="http://schemas.microsoft.com/office/drawing/2014/main" id="{C3A0A3FB-2828-4718-B383-7D9D3D5199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527854" y="3723363"/>
                    <a:ext cx="27544" cy="25219"/>
                  </a:xfrm>
                  <a:custGeom>
                    <a:avLst/>
                    <a:gdLst>
                      <a:gd name="T0" fmla="*/ 2147483647 w 16"/>
                      <a:gd name="T1" fmla="*/ 0 h 14"/>
                      <a:gd name="T2" fmla="*/ 2147483647 w 16"/>
                      <a:gd name="T3" fmla="*/ 2147483647 h 14"/>
                      <a:gd name="T4" fmla="*/ 2147483647 w 16"/>
                      <a:gd name="T5" fmla="*/ 2147483647 h 14"/>
                      <a:gd name="T6" fmla="*/ 2147483647 w 16"/>
                      <a:gd name="T7" fmla="*/ 2147483647 h 14"/>
                      <a:gd name="T8" fmla="*/ 2147483647 w 16"/>
                      <a:gd name="T9" fmla="*/ 2147483647 h 14"/>
                      <a:gd name="T10" fmla="*/ 2147483647 w 16"/>
                      <a:gd name="T11" fmla="*/ 2147483647 h 14"/>
                      <a:gd name="T12" fmla="*/ 2147483647 w 16"/>
                      <a:gd name="T13" fmla="*/ 2147483647 h 14"/>
                      <a:gd name="T14" fmla="*/ 2147483647 w 16"/>
                      <a:gd name="T15" fmla="*/ 2147483647 h 14"/>
                      <a:gd name="T16" fmla="*/ 2147483647 w 16"/>
                      <a:gd name="T17" fmla="*/ 2147483647 h 14"/>
                      <a:gd name="T18" fmla="*/ 0 w 16"/>
                      <a:gd name="T19" fmla="*/ 2147483647 h 14"/>
                      <a:gd name="T20" fmla="*/ 2147483647 w 16"/>
                      <a:gd name="T21" fmla="*/ 0 h 14"/>
                      <a:gd name="T22" fmla="*/ 2147483647 w 16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6"/>
                      <a:gd name="T37" fmla="*/ 0 h 14"/>
                      <a:gd name="T38" fmla="*/ 16 w 16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6" h="14">
                        <a:moveTo>
                          <a:pt x="12" y="0"/>
                        </a:moveTo>
                        <a:lnTo>
                          <a:pt x="12" y="4"/>
                        </a:lnTo>
                        <a:lnTo>
                          <a:pt x="16" y="6"/>
                        </a:lnTo>
                        <a:lnTo>
                          <a:pt x="16" y="10"/>
                        </a:lnTo>
                        <a:lnTo>
                          <a:pt x="12" y="8"/>
                        </a:lnTo>
                        <a:lnTo>
                          <a:pt x="10" y="6"/>
                        </a:lnTo>
                        <a:lnTo>
                          <a:pt x="10" y="10"/>
                        </a:lnTo>
                        <a:lnTo>
                          <a:pt x="12" y="12"/>
                        </a:lnTo>
                        <a:lnTo>
                          <a:pt x="10" y="14"/>
                        </a:lnTo>
                        <a:lnTo>
                          <a:pt x="0" y="1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0" name="îşḻiďè">
                    <a:extLst>
                      <a:ext uri="{FF2B5EF4-FFF2-40B4-BE49-F238E27FC236}">
                        <a16:creationId xmlns="" xmlns:a16="http://schemas.microsoft.com/office/drawing/2014/main" id="{49A4AA92-E2FE-43F9-B696-3C83EB80F85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14011" y="3870475"/>
                    <a:ext cx="278197" cy="274608"/>
                  </a:xfrm>
                  <a:custGeom>
                    <a:avLst/>
                    <a:gdLst>
                      <a:gd name="T0" fmla="*/ 2147483647 w 160"/>
                      <a:gd name="T1" fmla="*/ 2147483647 h 164"/>
                      <a:gd name="T2" fmla="*/ 2147483647 w 160"/>
                      <a:gd name="T3" fmla="*/ 2147483647 h 164"/>
                      <a:gd name="T4" fmla="*/ 2147483647 w 160"/>
                      <a:gd name="T5" fmla="*/ 2147483647 h 164"/>
                      <a:gd name="T6" fmla="*/ 2147483647 w 160"/>
                      <a:gd name="T7" fmla="*/ 2147483647 h 164"/>
                      <a:gd name="T8" fmla="*/ 2147483647 w 160"/>
                      <a:gd name="T9" fmla="*/ 2147483647 h 164"/>
                      <a:gd name="T10" fmla="*/ 2147483647 w 160"/>
                      <a:gd name="T11" fmla="*/ 2147483647 h 164"/>
                      <a:gd name="T12" fmla="*/ 2147483647 w 160"/>
                      <a:gd name="T13" fmla="*/ 2147483647 h 164"/>
                      <a:gd name="T14" fmla="*/ 2147483647 w 160"/>
                      <a:gd name="T15" fmla="*/ 2147483647 h 164"/>
                      <a:gd name="T16" fmla="*/ 2147483647 w 160"/>
                      <a:gd name="T17" fmla="*/ 2147483647 h 164"/>
                      <a:gd name="T18" fmla="*/ 2147483647 w 160"/>
                      <a:gd name="T19" fmla="*/ 2147483647 h 164"/>
                      <a:gd name="T20" fmla="*/ 2147483647 w 160"/>
                      <a:gd name="T21" fmla="*/ 2147483647 h 164"/>
                      <a:gd name="T22" fmla="*/ 2147483647 w 160"/>
                      <a:gd name="T23" fmla="*/ 2147483647 h 164"/>
                      <a:gd name="T24" fmla="*/ 2147483647 w 160"/>
                      <a:gd name="T25" fmla="*/ 2147483647 h 164"/>
                      <a:gd name="T26" fmla="*/ 2147483647 w 160"/>
                      <a:gd name="T27" fmla="*/ 2147483647 h 164"/>
                      <a:gd name="T28" fmla="*/ 2147483647 w 160"/>
                      <a:gd name="T29" fmla="*/ 2147483647 h 164"/>
                      <a:gd name="T30" fmla="*/ 2147483647 w 160"/>
                      <a:gd name="T31" fmla="*/ 2147483647 h 164"/>
                      <a:gd name="T32" fmla="*/ 2147483647 w 160"/>
                      <a:gd name="T33" fmla="*/ 2147483647 h 164"/>
                      <a:gd name="T34" fmla="*/ 2147483647 w 160"/>
                      <a:gd name="T35" fmla="*/ 2147483647 h 164"/>
                      <a:gd name="T36" fmla="*/ 2147483647 w 160"/>
                      <a:gd name="T37" fmla="*/ 2147483647 h 164"/>
                      <a:gd name="T38" fmla="*/ 2147483647 w 160"/>
                      <a:gd name="T39" fmla="*/ 2147483647 h 164"/>
                      <a:gd name="T40" fmla="*/ 2147483647 w 160"/>
                      <a:gd name="T41" fmla="*/ 2147483647 h 164"/>
                      <a:gd name="T42" fmla="*/ 2147483647 w 160"/>
                      <a:gd name="T43" fmla="*/ 2147483647 h 164"/>
                      <a:gd name="T44" fmla="*/ 2147483647 w 160"/>
                      <a:gd name="T45" fmla="*/ 2147483647 h 164"/>
                      <a:gd name="T46" fmla="*/ 2147483647 w 160"/>
                      <a:gd name="T47" fmla="*/ 2147483647 h 164"/>
                      <a:gd name="T48" fmla="*/ 2147483647 w 160"/>
                      <a:gd name="T49" fmla="*/ 2147483647 h 164"/>
                      <a:gd name="T50" fmla="*/ 2147483647 w 160"/>
                      <a:gd name="T51" fmla="*/ 2147483647 h 164"/>
                      <a:gd name="T52" fmla="*/ 2147483647 w 160"/>
                      <a:gd name="T53" fmla="*/ 2147483647 h 164"/>
                      <a:gd name="T54" fmla="*/ 2147483647 w 160"/>
                      <a:gd name="T55" fmla="*/ 2147483647 h 164"/>
                      <a:gd name="T56" fmla="*/ 2147483647 w 160"/>
                      <a:gd name="T57" fmla="*/ 2147483647 h 164"/>
                      <a:gd name="T58" fmla="*/ 2147483647 w 160"/>
                      <a:gd name="T59" fmla="*/ 2147483647 h 164"/>
                      <a:gd name="T60" fmla="*/ 2147483647 w 160"/>
                      <a:gd name="T61" fmla="*/ 2147483647 h 164"/>
                      <a:gd name="T62" fmla="*/ 2147483647 w 160"/>
                      <a:gd name="T63" fmla="*/ 2147483647 h 164"/>
                      <a:gd name="T64" fmla="*/ 0 w 160"/>
                      <a:gd name="T65" fmla="*/ 2147483647 h 164"/>
                      <a:gd name="T66" fmla="*/ 2147483647 w 160"/>
                      <a:gd name="T67" fmla="*/ 2147483647 h 164"/>
                      <a:gd name="T68" fmla="*/ 2147483647 w 160"/>
                      <a:gd name="T69" fmla="*/ 0 h 164"/>
                      <a:gd name="T70" fmla="*/ 2147483647 w 160"/>
                      <a:gd name="T71" fmla="*/ 2147483647 h 164"/>
                      <a:gd name="T72" fmla="*/ 2147483647 w 160"/>
                      <a:gd name="T73" fmla="*/ 2147483647 h 164"/>
                      <a:gd name="T74" fmla="*/ 2147483647 w 160"/>
                      <a:gd name="T75" fmla="*/ 2147483647 h 164"/>
                      <a:gd name="T76" fmla="*/ 2147483647 w 160"/>
                      <a:gd name="T77" fmla="*/ 2147483647 h 164"/>
                      <a:gd name="T78" fmla="*/ 2147483647 w 160"/>
                      <a:gd name="T79" fmla="*/ 2147483647 h 164"/>
                      <a:gd name="T80" fmla="*/ 2147483647 w 160"/>
                      <a:gd name="T81" fmla="*/ 2147483647 h 164"/>
                      <a:gd name="T82" fmla="*/ 2147483647 w 160"/>
                      <a:gd name="T83" fmla="*/ 2147483647 h 164"/>
                      <a:gd name="T84" fmla="*/ 2147483647 w 160"/>
                      <a:gd name="T85" fmla="*/ 2147483647 h 164"/>
                      <a:gd name="T86" fmla="*/ 2147483647 w 160"/>
                      <a:gd name="T87" fmla="*/ 2147483647 h 164"/>
                      <a:gd name="T88" fmla="*/ 2147483647 w 160"/>
                      <a:gd name="T89" fmla="*/ 2147483647 h 164"/>
                      <a:gd name="T90" fmla="*/ 2147483647 w 160"/>
                      <a:gd name="T91" fmla="*/ 2147483647 h 164"/>
                      <a:gd name="T92" fmla="*/ 2147483647 w 160"/>
                      <a:gd name="T93" fmla="*/ 2147483647 h 164"/>
                      <a:gd name="T94" fmla="*/ 2147483647 w 160"/>
                      <a:gd name="T95" fmla="*/ 2147483647 h 164"/>
                      <a:gd name="T96" fmla="*/ 2147483647 w 160"/>
                      <a:gd name="T97" fmla="*/ 2147483647 h 164"/>
                      <a:gd name="T98" fmla="*/ 2147483647 w 160"/>
                      <a:gd name="T99" fmla="*/ 2147483647 h 164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160"/>
                      <a:gd name="T151" fmla="*/ 0 h 164"/>
                      <a:gd name="T152" fmla="*/ 160 w 160"/>
                      <a:gd name="T153" fmla="*/ 164 h 164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160" h="164">
                        <a:moveTo>
                          <a:pt x="160" y="38"/>
                        </a:moveTo>
                        <a:lnTo>
                          <a:pt x="160" y="114"/>
                        </a:lnTo>
                        <a:lnTo>
                          <a:pt x="156" y="118"/>
                        </a:lnTo>
                        <a:lnTo>
                          <a:pt x="156" y="122"/>
                        </a:lnTo>
                        <a:lnTo>
                          <a:pt x="160" y="126"/>
                        </a:lnTo>
                        <a:lnTo>
                          <a:pt x="160" y="164"/>
                        </a:lnTo>
                        <a:lnTo>
                          <a:pt x="154" y="164"/>
                        </a:lnTo>
                        <a:lnTo>
                          <a:pt x="148" y="158"/>
                        </a:lnTo>
                        <a:lnTo>
                          <a:pt x="144" y="152"/>
                        </a:lnTo>
                        <a:lnTo>
                          <a:pt x="144" y="144"/>
                        </a:lnTo>
                        <a:lnTo>
                          <a:pt x="126" y="144"/>
                        </a:lnTo>
                        <a:lnTo>
                          <a:pt x="120" y="148"/>
                        </a:lnTo>
                        <a:lnTo>
                          <a:pt x="112" y="148"/>
                        </a:lnTo>
                        <a:lnTo>
                          <a:pt x="104" y="148"/>
                        </a:lnTo>
                        <a:lnTo>
                          <a:pt x="102" y="146"/>
                        </a:lnTo>
                        <a:lnTo>
                          <a:pt x="102" y="144"/>
                        </a:lnTo>
                        <a:lnTo>
                          <a:pt x="104" y="138"/>
                        </a:lnTo>
                        <a:lnTo>
                          <a:pt x="110" y="134"/>
                        </a:lnTo>
                        <a:lnTo>
                          <a:pt x="116" y="128"/>
                        </a:lnTo>
                        <a:lnTo>
                          <a:pt x="120" y="126"/>
                        </a:lnTo>
                        <a:lnTo>
                          <a:pt x="118" y="118"/>
                        </a:lnTo>
                        <a:lnTo>
                          <a:pt x="118" y="112"/>
                        </a:lnTo>
                        <a:lnTo>
                          <a:pt x="116" y="106"/>
                        </a:lnTo>
                        <a:lnTo>
                          <a:pt x="116" y="100"/>
                        </a:lnTo>
                        <a:lnTo>
                          <a:pt x="112" y="94"/>
                        </a:lnTo>
                        <a:lnTo>
                          <a:pt x="104" y="90"/>
                        </a:lnTo>
                        <a:lnTo>
                          <a:pt x="90" y="84"/>
                        </a:lnTo>
                        <a:lnTo>
                          <a:pt x="74" y="80"/>
                        </a:lnTo>
                        <a:lnTo>
                          <a:pt x="68" y="74"/>
                        </a:lnTo>
                        <a:lnTo>
                          <a:pt x="62" y="70"/>
                        </a:lnTo>
                        <a:lnTo>
                          <a:pt x="58" y="68"/>
                        </a:lnTo>
                        <a:lnTo>
                          <a:pt x="54" y="66"/>
                        </a:lnTo>
                        <a:lnTo>
                          <a:pt x="44" y="66"/>
                        </a:lnTo>
                        <a:lnTo>
                          <a:pt x="46" y="60"/>
                        </a:lnTo>
                        <a:lnTo>
                          <a:pt x="48" y="58"/>
                        </a:lnTo>
                        <a:lnTo>
                          <a:pt x="42" y="66"/>
                        </a:lnTo>
                        <a:lnTo>
                          <a:pt x="38" y="70"/>
                        </a:lnTo>
                        <a:lnTo>
                          <a:pt x="34" y="72"/>
                        </a:lnTo>
                        <a:lnTo>
                          <a:pt x="32" y="72"/>
                        </a:lnTo>
                        <a:lnTo>
                          <a:pt x="32" y="66"/>
                        </a:lnTo>
                        <a:lnTo>
                          <a:pt x="32" y="64"/>
                        </a:lnTo>
                        <a:lnTo>
                          <a:pt x="26" y="54"/>
                        </a:lnTo>
                        <a:lnTo>
                          <a:pt x="24" y="50"/>
                        </a:lnTo>
                        <a:lnTo>
                          <a:pt x="20" y="48"/>
                        </a:lnTo>
                        <a:lnTo>
                          <a:pt x="20" y="44"/>
                        </a:lnTo>
                        <a:lnTo>
                          <a:pt x="20" y="42"/>
                        </a:lnTo>
                        <a:lnTo>
                          <a:pt x="24" y="42"/>
                        </a:lnTo>
                        <a:lnTo>
                          <a:pt x="28" y="42"/>
                        </a:lnTo>
                        <a:lnTo>
                          <a:pt x="32" y="44"/>
                        </a:lnTo>
                        <a:lnTo>
                          <a:pt x="34" y="42"/>
                        </a:lnTo>
                        <a:lnTo>
                          <a:pt x="38" y="38"/>
                        </a:lnTo>
                        <a:lnTo>
                          <a:pt x="46" y="40"/>
                        </a:lnTo>
                        <a:lnTo>
                          <a:pt x="50" y="38"/>
                        </a:lnTo>
                        <a:lnTo>
                          <a:pt x="54" y="36"/>
                        </a:lnTo>
                        <a:lnTo>
                          <a:pt x="50" y="36"/>
                        </a:lnTo>
                        <a:lnTo>
                          <a:pt x="40" y="36"/>
                        </a:lnTo>
                        <a:lnTo>
                          <a:pt x="32" y="38"/>
                        </a:lnTo>
                        <a:lnTo>
                          <a:pt x="26" y="38"/>
                        </a:lnTo>
                        <a:lnTo>
                          <a:pt x="22" y="36"/>
                        </a:lnTo>
                        <a:lnTo>
                          <a:pt x="18" y="32"/>
                        </a:lnTo>
                        <a:lnTo>
                          <a:pt x="18" y="28"/>
                        </a:lnTo>
                        <a:lnTo>
                          <a:pt x="16" y="28"/>
                        </a:lnTo>
                        <a:lnTo>
                          <a:pt x="14" y="26"/>
                        </a:lnTo>
                        <a:lnTo>
                          <a:pt x="6" y="22"/>
                        </a:lnTo>
                        <a:lnTo>
                          <a:pt x="0" y="16"/>
                        </a:lnTo>
                        <a:lnTo>
                          <a:pt x="0" y="12"/>
                        </a:lnTo>
                        <a:lnTo>
                          <a:pt x="6" y="8"/>
                        </a:lnTo>
                        <a:lnTo>
                          <a:pt x="14" y="4"/>
                        </a:lnTo>
                        <a:lnTo>
                          <a:pt x="22" y="0"/>
                        </a:lnTo>
                        <a:lnTo>
                          <a:pt x="30" y="0"/>
                        </a:lnTo>
                        <a:lnTo>
                          <a:pt x="34" y="0"/>
                        </a:lnTo>
                        <a:lnTo>
                          <a:pt x="36" y="2"/>
                        </a:lnTo>
                        <a:lnTo>
                          <a:pt x="44" y="4"/>
                        </a:lnTo>
                        <a:lnTo>
                          <a:pt x="50" y="4"/>
                        </a:lnTo>
                        <a:lnTo>
                          <a:pt x="54" y="10"/>
                        </a:lnTo>
                        <a:lnTo>
                          <a:pt x="56" y="16"/>
                        </a:lnTo>
                        <a:lnTo>
                          <a:pt x="56" y="32"/>
                        </a:lnTo>
                        <a:lnTo>
                          <a:pt x="58" y="38"/>
                        </a:lnTo>
                        <a:lnTo>
                          <a:pt x="60" y="40"/>
                        </a:lnTo>
                        <a:lnTo>
                          <a:pt x="62" y="40"/>
                        </a:lnTo>
                        <a:lnTo>
                          <a:pt x="64" y="48"/>
                        </a:lnTo>
                        <a:lnTo>
                          <a:pt x="66" y="54"/>
                        </a:lnTo>
                        <a:lnTo>
                          <a:pt x="70" y="54"/>
                        </a:lnTo>
                        <a:lnTo>
                          <a:pt x="72" y="54"/>
                        </a:lnTo>
                        <a:lnTo>
                          <a:pt x="76" y="52"/>
                        </a:lnTo>
                        <a:lnTo>
                          <a:pt x="78" y="48"/>
                        </a:lnTo>
                        <a:lnTo>
                          <a:pt x="84" y="42"/>
                        </a:lnTo>
                        <a:lnTo>
                          <a:pt x="88" y="38"/>
                        </a:lnTo>
                        <a:lnTo>
                          <a:pt x="94" y="34"/>
                        </a:lnTo>
                        <a:lnTo>
                          <a:pt x="100" y="28"/>
                        </a:lnTo>
                        <a:lnTo>
                          <a:pt x="106" y="22"/>
                        </a:lnTo>
                        <a:lnTo>
                          <a:pt x="108" y="20"/>
                        </a:lnTo>
                        <a:lnTo>
                          <a:pt x="112" y="18"/>
                        </a:lnTo>
                        <a:lnTo>
                          <a:pt x="116" y="20"/>
                        </a:lnTo>
                        <a:lnTo>
                          <a:pt x="120" y="22"/>
                        </a:lnTo>
                        <a:lnTo>
                          <a:pt x="128" y="26"/>
                        </a:lnTo>
                        <a:lnTo>
                          <a:pt x="136" y="30"/>
                        </a:lnTo>
                        <a:lnTo>
                          <a:pt x="142" y="34"/>
                        </a:lnTo>
                        <a:lnTo>
                          <a:pt x="150" y="36"/>
                        </a:lnTo>
                        <a:lnTo>
                          <a:pt x="160" y="3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1" name="íṩ1íḓê">
                    <a:extLst>
                      <a:ext uri="{FF2B5EF4-FFF2-40B4-BE49-F238E27FC236}">
                        <a16:creationId xmlns="" xmlns:a16="http://schemas.microsoft.com/office/drawing/2014/main" id="{02255238-CE52-4D53-BF73-B48F0A6170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71084" y="4145082"/>
                    <a:ext cx="41317" cy="21015"/>
                  </a:xfrm>
                  <a:custGeom>
                    <a:avLst/>
                    <a:gdLst>
                      <a:gd name="T0" fmla="*/ 2147483647 w 24"/>
                      <a:gd name="T1" fmla="*/ 2147483647 h 14"/>
                      <a:gd name="T2" fmla="*/ 2147483647 w 24"/>
                      <a:gd name="T3" fmla="*/ 2147483647 h 14"/>
                      <a:gd name="T4" fmla="*/ 0 w 24"/>
                      <a:gd name="T5" fmla="*/ 2147483647 h 14"/>
                      <a:gd name="T6" fmla="*/ 2147483647 w 24"/>
                      <a:gd name="T7" fmla="*/ 0 h 14"/>
                      <a:gd name="T8" fmla="*/ 2147483647 w 24"/>
                      <a:gd name="T9" fmla="*/ 0 h 14"/>
                      <a:gd name="T10" fmla="*/ 2147483647 w 24"/>
                      <a:gd name="T11" fmla="*/ 0 h 14"/>
                      <a:gd name="T12" fmla="*/ 2147483647 w 24"/>
                      <a:gd name="T13" fmla="*/ 0 h 14"/>
                      <a:gd name="T14" fmla="*/ 2147483647 w 24"/>
                      <a:gd name="T15" fmla="*/ 2147483647 h 14"/>
                      <a:gd name="T16" fmla="*/ 2147483647 w 24"/>
                      <a:gd name="T17" fmla="*/ 2147483647 h 14"/>
                      <a:gd name="T18" fmla="*/ 2147483647 w 24"/>
                      <a:gd name="T19" fmla="*/ 2147483647 h 14"/>
                      <a:gd name="T20" fmla="*/ 2147483647 w 24"/>
                      <a:gd name="T21" fmla="*/ 2147483647 h 14"/>
                      <a:gd name="T22" fmla="*/ 2147483647 w 24"/>
                      <a:gd name="T23" fmla="*/ 2147483647 h 14"/>
                      <a:gd name="T24" fmla="*/ 2147483647 w 24"/>
                      <a:gd name="T25" fmla="*/ 2147483647 h 14"/>
                      <a:gd name="T26" fmla="*/ 2147483647 w 24"/>
                      <a:gd name="T27" fmla="*/ 2147483647 h 1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24"/>
                      <a:gd name="T43" fmla="*/ 0 h 14"/>
                      <a:gd name="T44" fmla="*/ 24 w 24"/>
                      <a:gd name="T45" fmla="*/ 14 h 14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24" h="14">
                        <a:moveTo>
                          <a:pt x="16" y="12"/>
                        </a:moveTo>
                        <a:lnTo>
                          <a:pt x="8" y="8"/>
                        </a:lnTo>
                        <a:lnTo>
                          <a:pt x="0" y="2"/>
                        </a:lnTo>
                        <a:lnTo>
                          <a:pt x="4" y="0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0"/>
                        </a:lnTo>
                        <a:lnTo>
                          <a:pt x="18" y="4"/>
                        </a:lnTo>
                        <a:lnTo>
                          <a:pt x="22" y="4"/>
                        </a:lnTo>
                        <a:lnTo>
                          <a:pt x="24" y="10"/>
                        </a:lnTo>
                        <a:lnTo>
                          <a:pt x="22" y="12"/>
                        </a:lnTo>
                        <a:lnTo>
                          <a:pt x="20" y="14"/>
                        </a:lnTo>
                        <a:lnTo>
                          <a:pt x="18" y="14"/>
                        </a:lnTo>
                        <a:lnTo>
                          <a:pt x="16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2" name="îṥlidê">
                    <a:extLst>
                      <a:ext uri="{FF2B5EF4-FFF2-40B4-BE49-F238E27FC236}">
                        <a16:creationId xmlns="" xmlns:a16="http://schemas.microsoft.com/office/drawing/2014/main" id="{68A96D15-BF71-4E74-9277-6AC02DE8A1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939641" y="4947888"/>
                    <a:ext cx="37185" cy="12610"/>
                  </a:xfrm>
                  <a:custGeom>
                    <a:avLst/>
                    <a:gdLst>
                      <a:gd name="T0" fmla="*/ 2147483647 w 22"/>
                      <a:gd name="T1" fmla="*/ 2147483647 h 8"/>
                      <a:gd name="T2" fmla="*/ 2147483647 w 22"/>
                      <a:gd name="T3" fmla="*/ 2147483647 h 8"/>
                      <a:gd name="T4" fmla="*/ 2147483647 w 22"/>
                      <a:gd name="T5" fmla="*/ 2147483647 h 8"/>
                      <a:gd name="T6" fmla="*/ 0 w 22"/>
                      <a:gd name="T7" fmla="*/ 2147483647 h 8"/>
                      <a:gd name="T8" fmla="*/ 2147483647 w 22"/>
                      <a:gd name="T9" fmla="*/ 2147483647 h 8"/>
                      <a:gd name="T10" fmla="*/ 2147483647 w 22"/>
                      <a:gd name="T11" fmla="*/ 2147483647 h 8"/>
                      <a:gd name="T12" fmla="*/ 2147483647 w 22"/>
                      <a:gd name="T13" fmla="*/ 2147483647 h 8"/>
                      <a:gd name="T14" fmla="*/ 2147483647 w 22"/>
                      <a:gd name="T15" fmla="*/ 2147483647 h 8"/>
                      <a:gd name="T16" fmla="*/ 2147483647 w 22"/>
                      <a:gd name="T17" fmla="*/ 2147483647 h 8"/>
                      <a:gd name="T18" fmla="*/ 2147483647 w 22"/>
                      <a:gd name="T19" fmla="*/ 0 h 8"/>
                      <a:gd name="T20" fmla="*/ 2147483647 w 22"/>
                      <a:gd name="T21" fmla="*/ 0 h 8"/>
                      <a:gd name="T22" fmla="*/ 2147483647 w 22"/>
                      <a:gd name="T23" fmla="*/ 2147483647 h 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2"/>
                      <a:gd name="T37" fmla="*/ 0 h 8"/>
                      <a:gd name="T38" fmla="*/ 22 w 22"/>
                      <a:gd name="T39" fmla="*/ 8 h 8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2" h="8">
                        <a:moveTo>
                          <a:pt x="8" y="2"/>
                        </a:moveTo>
                        <a:lnTo>
                          <a:pt x="4" y="2"/>
                        </a:lnTo>
                        <a:lnTo>
                          <a:pt x="2" y="4"/>
                        </a:lnTo>
                        <a:lnTo>
                          <a:pt x="0" y="6"/>
                        </a:lnTo>
                        <a:lnTo>
                          <a:pt x="4" y="8"/>
                        </a:lnTo>
                        <a:lnTo>
                          <a:pt x="8" y="8"/>
                        </a:lnTo>
                        <a:lnTo>
                          <a:pt x="12" y="8"/>
                        </a:lnTo>
                        <a:lnTo>
                          <a:pt x="16" y="6"/>
                        </a:lnTo>
                        <a:lnTo>
                          <a:pt x="22" y="2"/>
                        </a:lnTo>
                        <a:lnTo>
                          <a:pt x="20" y="0"/>
                        </a:lnTo>
                        <a:lnTo>
                          <a:pt x="16" y="0"/>
                        </a:lnTo>
                        <a:lnTo>
                          <a:pt x="8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3" name="îṩliḓe">
                    <a:extLst>
                      <a:ext uri="{FF2B5EF4-FFF2-40B4-BE49-F238E27FC236}">
                        <a16:creationId xmlns="" xmlns:a16="http://schemas.microsoft.com/office/drawing/2014/main" id="{63D7B087-2E44-4384-B5D6-5D148A74C7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586933" y="3946131"/>
                    <a:ext cx="50957" cy="61646"/>
                  </a:xfrm>
                  <a:custGeom>
                    <a:avLst/>
                    <a:gdLst>
                      <a:gd name="T0" fmla="*/ 2147483647 w 30"/>
                      <a:gd name="T1" fmla="*/ 2147483647 h 36"/>
                      <a:gd name="T2" fmla="*/ 2147483647 w 30"/>
                      <a:gd name="T3" fmla="*/ 2147483647 h 36"/>
                      <a:gd name="T4" fmla="*/ 2147483647 w 30"/>
                      <a:gd name="T5" fmla="*/ 2147483647 h 36"/>
                      <a:gd name="T6" fmla="*/ 2147483647 w 30"/>
                      <a:gd name="T7" fmla="*/ 2147483647 h 36"/>
                      <a:gd name="T8" fmla="*/ 2147483647 w 30"/>
                      <a:gd name="T9" fmla="*/ 2147483647 h 36"/>
                      <a:gd name="T10" fmla="*/ 2147483647 w 30"/>
                      <a:gd name="T11" fmla="*/ 2147483647 h 36"/>
                      <a:gd name="T12" fmla="*/ 2147483647 w 30"/>
                      <a:gd name="T13" fmla="*/ 2147483647 h 36"/>
                      <a:gd name="T14" fmla="*/ 2147483647 w 30"/>
                      <a:gd name="T15" fmla="*/ 2147483647 h 36"/>
                      <a:gd name="T16" fmla="*/ 0 w 30"/>
                      <a:gd name="T17" fmla="*/ 2147483647 h 36"/>
                      <a:gd name="T18" fmla="*/ 0 w 30"/>
                      <a:gd name="T19" fmla="*/ 0 h 36"/>
                      <a:gd name="T20" fmla="*/ 2147483647 w 30"/>
                      <a:gd name="T21" fmla="*/ 2147483647 h 36"/>
                      <a:gd name="T22" fmla="*/ 2147483647 w 30"/>
                      <a:gd name="T23" fmla="*/ 2147483647 h 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36"/>
                      <a:gd name="T38" fmla="*/ 30 w 30"/>
                      <a:gd name="T39" fmla="*/ 36 h 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36">
                        <a:moveTo>
                          <a:pt x="30" y="26"/>
                        </a:moveTo>
                        <a:lnTo>
                          <a:pt x="30" y="36"/>
                        </a:lnTo>
                        <a:lnTo>
                          <a:pt x="26" y="36"/>
                        </a:lnTo>
                        <a:lnTo>
                          <a:pt x="22" y="32"/>
                        </a:lnTo>
                        <a:lnTo>
                          <a:pt x="20" y="26"/>
                        </a:lnTo>
                        <a:lnTo>
                          <a:pt x="18" y="18"/>
                        </a:lnTo>
                        <a:lnTo>
                          <a:pt x="14" y="14"/>
                        </a:lnTo>
                        <a:lnTo>
                          <a:pt x="6" y="8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14" y="12"/>
                        </a:lnTo>
                        <a:lnTo>
                          <a:pt x="30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4" name="íşľiḍè">
                    <a:extLst>
                      <a:ext uri="{FF2B5EF4-FFF2-40B4-BE49-F238E27FC236}">
                        <a16:creationId xmlns="" xmlns:a16="http://schemas.microsoft.com/office/drawing/2014/main" id="{19555EE2-59E4-4AAF-AEE1-380D65DB90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4847" y="3876078"/>
                    <a:ext cx="22036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0 w 12"/>
                      <a:gd name="T9" fmla="*/ 2147483647 h 12"/>
                      <a:gd name="T10" fmla="*/ 0 w 12"/>
                      <a:gd name="T11" fmla="*/ 0 h 12"/>
                      <a:gd name="T12" fmla="*/ 2147483647 w 12"/>
                      <a:gd name="T13" fmla="*/ 2147483647 h 12"/>
                      <a:gd name="T14" fmla="*/ 2147483647 w 12"/>
                      <a:gd name="T15" fmla="*/ 2147483647 h 12"/>
                      <a:gd name="T16" fmla="*/ 2147483647 w 12"/>
                      <a:gd name="T17" fmla="*/ 2147483647 h 12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2"/>
                      <a:gd name="T28" fmla="*/ 0 h 12"/>
                      <a:gd name="T29" fmla="*/ 12 w 12"/>
                      <a:gd name="T30" fmla="*/ 12 h 12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2" h="12">
                        <a:moveTo>
                          <a:pt x="12" y="12"/>
                        </a:moveTo>
                        <a:lnTo>
                          <a:pt x="10" y="12"/>
                        </a:lnTo>
                        <a:lnTo>
                          <a:pt x="6" y="12"/>
                        </a:lnTo>
                        <a:lnTo>
                          <a:pt x="4" y="8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4" y="2"/>
                        </a:lnTo>
                        <a:lnTo>
                          <a:pt x="8" y="4"/>
                        </a:lnTo>
                        <a:lnTo>
                          <a:pt x="1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5" name="íŝľîďê">
                    <a:extLst>
                      <a:ext uri="{FF2B5EF4-FFF2-40B4-BE49-F238E27FC236}">
                        <a16:creationId xmlns="" xmlns:a16="http://schemas.microsoft.com/office/drawing/2014/main" id="{0CE317DD-DF62-402E-AF1A-A993F70077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148978" y="3913907"/>
                    <a:ext cx="24790" cy="5604"/>
                  </a:xfrm>
                  <a:custGeom>
                    <a:avLst/>
                    <a:gdLst>
                      <a:gd name="T0" fmla="*/ 2147483647 w 14"/>
                      <a:gd name="T1" fmla="*/ 0 h 4"/>
                      <a:gd name="T2" fmla="*/ 2147483647 w 14"/>
                      <a:gd name="T3" fmla="*/ 2147483647 h 4"/>
                      <a:gd name="T4" fmla="*/ 0 w 14"/>
                      <a:gd name="T5" fmla="*/ 2147483647 h 4"/>
                      <a:gd name="T6" fmla="*/ 0 w 14"/>
                      <a:gd name="T7" fmla="*/ 0 h 4"/>
                      <a:gd name="T8" fmla="*/ 2147483647 w 14"/>
                      <a:gd name="T9" fmla="*/ 0 h 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"/>
                      <a:gd name="T16" fmla="*/ 0 h 4"/>
                      <a:gd name="T17" fmla="*/ 14 w 14"/>
                      <a:gd name="T18" fmla="*/ 4 h 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" h="4">
                        <a:moveTo>
                          <a:pt x="14" y="0"/>
                        </a:moveTo>
                        <a:lnTo>
                          <a:pt x="14" y="4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6" name="î$ḷïḓè">
                    <a:extLst>
                      <a:ext uri="{FF2B5EF4-FFF2-40B4-BE49-F238E27FC236}">
                        <a16:creationId xmlns="" xmlns:a16="http://schemas.microsoft.com/office/drawing/2014/main" id="{ABF4AC3D-74BE-4C82-A53D-D46D84290B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92512" y="4054014"/>
                    <a:ext cx="17904" cy="19615"/>
                  </a:xfrm>
                  <a:custGeom>
                    <a:avLst/>
                    <a:gdLst>
                      <a:gd name="T0" fmla="*/ 2147483647 w 10"/>
                      <a:gd name="T1" fmla="*/ 2147483647 h 12"/>
                      <a:gd name="T2" fmla="*/ 2147483647 w 10"/>
                      <a:gd name="T3" fmla="*/ 2147483647 h 12"/>
                      <a:gd name="T4" fmla="*/ 2147483647 w 10"/>
                      <a:gd name="T5" fmla="*/ 2147483647 h 12"/>
                      <a:gd name="T6" fmla="*/ 2147483647 w 10"/>
                      <a:gd name="T7" fmla="*/ 2147483647 h 12"/>
                      <a:gd name="T8" fmla="*/ 0 w 10"/>
                      <a:gd name="T9" fmla="*/ 2147483647 h 12"/>
                      <a:gd name="T10" fmla="*/ 0 w 10"/>
                      <a:gd name="T11" fmla="*/ 2147483647 h 12"/>
                      <a:gd name="T12" fmla="*/ 2147483647 w 10"/>
                      <a:gd name="T13" fmla="*/ 0 h 12"/>
                      <a:gd name="T14" fmla="*/ 2147483647 w 10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"/>
                      <a:gd name="T25" fmla="*/ 0 h 12"/>
                      <a:gd name="T26" fmla="*/ 10 w 10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" h="12">
                        <a:moveTo>
                          <a:pt x="10" y="6"/>
                        </a:move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2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2" y="0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7" name="îṧļîḓe">
                    <a:extLst>
                      <a:ext uri="{FF2B5EF4-FFF2-40B4-BE49-F238E27FC236}">
                        <a16:creationId xmlns="" xmlns:a16="http://schemas.microsoft.com/office/drawing/2014/main" id="{8AF53138-62E8-4A36-BFD5-73D356CB01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000239" y="3859267"/>
                    <a:ext cx="26167" cy="11209"/>
                  </a:xfrm>
                  <a:custGeom>
                    <a:avLst/>
                    <a:gdLst>
                      <a:gd name="T0" fmla="*/ 2147483647 w 16"/>
                      <a:gd name="T1" fmla="*/ 2147483647 h 6"/>
                      <a:gd name="T2" fmla="*/ 2147483647 w 16"/>
                      <a:gd name="T3" fmla="*/ 2147483647 h 6"/>
                      <a:gd name="T4" fmla="*/ 2147483647 w 16"/>
                      <a:gd name="T5" fmla="*/ 2147483647 h 6"/>
                      <a:gd name="T6" fmla="*/ 0 w 16"/>
                      <a:gd name="T7" fmla="*/ 2147483647 h 6"/>
                      <a:gd name="T8" fmla="*/ 2147483647 w 16"/>
                      <a:gd name="T9" fmla="*/ 2147483647 h 6"/>
                      <a:gd name="T10" fmla="*/ 2147483647 w 16"/>
                      <a:gd name="T11" fmla="*/ 0 h 6"/>
                      <a:gd name="T12" fmla="*/ 2147483647 w 16"/>
                      <a:gd name="T13" fmla="*/ 0 h 6"/>
                      <a:gd name="T14" fmla="*/ 2147483647 w 16"/>
                      <a:gd name="T15" fmla="*/ 2147483647 h 6"/>
                      <a:gd name="T16" fmla="*/ 2147483647 w 16"/>
                      <a:gd name="T17" fmla="*/ 2147483647 h 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6"/>
                      <a:gd name="T28" fmla="*/ 0 h 6"/>
                      <a:gd name="T29" fmla="*/ 16 w 16"/>
                      <a:gd name="T30" fmla="*/ 6 h 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6" h="6">
                        <a:moveTo>
                          <a:pt x="16" y="6"/>
                        </a:moveTo>
                        <a:lnTo>
                          <a:pt x="8" y="6"/>
                        </a:lnTo>
                        <a:lnTo>
                          <a:pt x="4" y="6"/>
                        </a:lnTo>
                        <a:lnTo>
                          <a:pt x="0" y="6"/>
                        </a:lnTo>
                        <a:lnTo>
                          <a:pt x="4" y="2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4" y="2"/>
                        </a:lnTo>
                        <a:lnTo>
                          <a:pt x="16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8" name="ïSľïḑé">
                    <a:extLst>
                      <a:ext uri="{FF2B5EF4-FFF2-40B4-BE49-F238E27FC236}">
                        <a16:creationId xmlns="" xmlns:a16="http://schemas.microsoft.com/office/drawing/2014/main" id="{98494D28-7281-472B-B9FC-2DDF9257FE8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34973" y="3918111"/>
                    <a:ext cx="16526" cy="5604"/>
                  </a:xfrm>
                  <a:custGeom>
                    <a:avLst/>
                    <a:gdLst>
                      <a:gd name="T0" fmla="*/ 2147483647 w 10"/>
                      <a:gd name="T1" fmla="*/ 0 h 4"/>
                      <a:gd name="T2" fmla="*/ 2147483647 w 10"/>
                      <a:gd name="T3" fmla="*/ 2147483647 h 4"/>
                      <a:gd name="T4" fmla="*/ 2147483647 w 10"/>
                      <a:gd name="T5" fmla="*/ 2147483647 h 4"/>
                      <a:gd name="T6" fmla="*/ 2147483647 w 10"/>
                      <a:gd name="T7" fmla="*/ 2147483647 h 4"/>
                      <a:gd name="T8" fmla="*/ 0 w 10"/>
                      <a:gd name="T9" fmla="*/ 0 h 4"/>
                      <a:gd name="T10" fmla="*/ 2147483647 w 10"/>
                      <a:gd name="T11" fmla="*/ 0 h 4"/>
                      <a:gd name="T12" fmla="*/ 2147483647 w 10"/>
                      <a:gd name="T13" fmla="*/ 0 h 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"/>
                      <a:gd name="T22" fmla="*/ 0 h 4"/>
                      <a:gd name="T23" fmla="*/ 10 w 10"/>
                      <a:gd name="T24" fmla="*/ 4 h 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" h="4">
                        <a:moveTo>
                          <a:pt x="10" y="0"/>
                        </a:moveTo>
                        <a:lnTo>
                          <a:pt x="8" y="2"/>
                        </a:lnTo>
                        <a:lnTo>
                          <a:pt x="4" y="4"/>
                        </a:lnTo>
                        <a:lnTo>
                          <a:pt x="2" y="2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9" name="îṩlîďe">
                    <a:extLst>
                      <a:ext uri="{FF2B5EF4-FFF2-40B4-BE49-F238E27FC236}">
                        <a16:creationId xmlns="" xmlns:a16="http://schemas.microsoft.com/office/drawing/2014/main" id="{B7E58A31-FBDA-4686-9D91-9DCB8B8DB8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68867" y="3530018"/>
                    <a:ext cx="31675" cy="56043"/>
                  </a:xfrm>
                  <a:custGeom>
                    <a:avLst/>
                    <a:gdLst>
                      <a:gd name="T0" fmla="*/ 2147483647 w 18"/>
                      <a:gd name="T1" fmla="*/ 2147483647 h 34"/>
                      <a:gd name="T2" fmla="*/ 2147483647 w 18"/>
                      <a:gd name="T3" fmla="*/ 2147483647 h 34"/>
                      <a:gd name="T4" fmla="*/ 2147483647 w 18"/>
                      <a:gd name="T5" fmla="*/ 2147483647 h 34"/>
                      <a:gd name="T6" fmla="*/ 2147483647 w 18"/>
                      <a:gd name="T7" fmla="*/ 2147483647 h 34"/>
                      <a:gd name="T8" fmla="*/ 2147483647 w 18"/>
                      <a:gd name="T9" fmla="*/ 2147483647 h 34"/>
                      <a:gd name="T10" fmla="*/ 2147483647 w 18"/>
                      <a:gd name="T11" fmla="*/ 2147483647 h 34"/>
                      <a:gd name="T12" fmla="*/ 2147483647 w 18"/>
                      <a:gd name="T13" fmla="*/ 2147483647 h 34"/>
                      <a:gd name="T14" fmla="*/ 2147483647 w 18"/>
                      <a:gd name="T15" fmla="*/ 2147483647 h 34"/>
                      <a:gd name="T16" fmla="*/ 2147483647 w 18"/>
                      <a:gd name="T17" fmla="*/ 2147483647 h 34"/>
                      <a:gd name="T18" fmla="*/ 2147483647 w 18"/>
                      <a:gd name="T19" fmla="*/ 2147483647 h 34"/>
                      <a:gd name="T20" fmla="*/ 2147483647 w 18"/>
                      <a:gd name="T21" fmla="*/ 2147483647 h 34"/>
                      <a:gd name="T22" fmla="*/ 2147483647 w 18"/>
                      <a:gd name="T23" fmla="*/ 2147483647 h 34"/>
                      <a:gd name="T24" fmla="*/ 0 w 18"/>
                      <a:gd name="T25" fmla="*/ 2147483647 h 34"/>
                      <a:gd name="T26" fmla="*/ 2147483647 w 18"/>
                      <a:gd name="T27" fmla="*/ 2147483647 h 34"/>
                      <a:gd name="T28" fmla="*/ 2147483647 w 18"/>
                      <a:gd name="T29" fmla="*/ 2147483647 h 34"/>
                      <a:gd name="T30" fmla="*/ 2147483647 w 18"/>
                      <a:gd name="T31" fmla="*/ 2147483647 h 34"/>
                      <a:gd name="T32" fmla="*/ 2147483647 w 18"/>
                      <a:gd name="T33" fmla="*/ 2147483647 h 34"/>
                      <a:gd name="T34" fmla="*/ 2147483647 w 18"/>
                      <a:gd name="T35" fmla="*/ 0 h 34"/>
                      <a:gd name="T36" fmla="*/ 2147483647 w 18"/>
                      <a:gd name="T37" fmla="*/ 0 h 34"/>
                      <a:gd name="T38" fmla="*/ 2147483647 w 18"/>
                      <a:gd name="T39" fmla="*/ 2147483647 h 34"/>
                      <a:gd name="T40" fmla="*/ 2147483647 w 18"/>
                      <a:gd name="T41" fmla="*/ 2147483647 h 34"/>
                      <a:gd name="T42" fmla="*/ 2147483647 w 18"/>
                      <a:gd name="T43" fmla="*/ 2147483647 h 3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18"/>
                      <a:gd name="T67" fmla="*/ 0 h 34"/>
                      <a:gd name="T68" fmla="*/ 18 w 18"/>
                      <a:gd name="T69" fmla="*/ 34 h 3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18" h="34">
                        <a:moveTo>
                          <a:pt x="18" y="6"/>
                        </a:moveTo>
                        <a:lnTo>
                          <a:pt x="16" y="12"/>
                        </a:lnTo>
                        <a:lnTo>
                          <a:pt x="14" y="14"/>
                        </a:lnTo>
                        <a:lnTo>
                          <a:pt x="12" y="18"/>
                        </a:lnTo>
                        <a:lnTo>
                          <a:pt x="12" y="24"/>
                        </a:lnTo>
                        <a:lnTo>
                          <a:pt x="12" y="26"/>
                        </a:lnTo>
                        <a:lnTo>
                          <a:pt x="12" y="28"/>
                        </a:lnTo>
                        <a:lnTo>
                          <a:pt x="14" y="32"/>
                        </a:lnTo>
                        <a:lnTo>
                          <a:pt x="14" y="34"/>
                        </a:lnTo>
                        <a:lnTo>
                          <a:pt x="10" y="34"/>
                        </a:lnTo>
                        <a:lnTo>
                          <a:pt x="6" y="28"/>
                        </a:lnTo>
                        <a:lnTo>
                          <a:pt x="2" y="24"/>
                        </a:lnTo>
                        <a:lnTo>
                          <a:pt x="0" y="18"/>
                        </a:lnTo>
                        <a:lnTo>
                          <a:pt x="2" y="16"/>
                        </a:lnTo>
                        <a:lnTo>
                          <a:pt x="6" y="16"/>
                        </a:lnTo>
                        <a:lnTo>
                          <a:pt x="6" y="8"/>
                        </a:lnTo>
                        <a:lnTo>
                          <a:pt x="8" y="2"/>
                        </a:lnTo>
                        <a:lnTo>
                          <a:pt x="10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18" y="4"/>
                        </a:lnTo>
                        <a:lnTo>
                          <a:pt x="1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0" name="ïś1ïďe">
                    <a:extLst>
                      <a:ext uri="{FF2B5EF4-FFF2-40B4-BE49-F238E27FC236}">
                        <a16:creationId xmlns="" xmlns:a16="http://schemas.microsoft.com/office/drawing/2014/main" id="{D76B16A3-9426-4515-B5EE-44B46D1DC4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803296" y="3552434"/>
                    <a:ext cx="23413" cy="21015"/>
                  </a:xfrm>
                  <a:custGeom>
                    <a:avLst/>
                    <a:gdLst>
                      <a:gd name="T0" fmla="*/ 2147483647 w 14"/>
                      <a:gd name="T1" fmla="*/ 0 h 12"/>
                      <a:gd name="T2" fmla="*/ 2147483647 w 14"/>
                      <a:gd name="T3" fmla="*/ 2147483647 h 12"/>
                      <a:gd name="T4" fmla="*/ 2147483647 w 14"/>
                      <a:gd name="T5" fmla="*/ 2147483647 h 12"/>
                      <a:gd name="T6" fmla="*/ 2147483647 w 14"/>
                      <a:gd name="T7" fmla="*/ 2147483647 h 12"/>
                      <a:gd name="T8" fmla="*/ 2147483647 w 14"/>
                      <a:gd name="T9" fmla="*/ 2147483647 h 12"/>
                      <a:gd name="T10" fmla="*/ 2147483647 w 14"/>
                      <a:gd name="T11" fmla="*/ 2147483647 h 12"/>
                      <a:gd name="T12" fmla="*/ 0 w 14"/>
                      <a:gd name="T13" fmla="*/ 2147483647 h 12"/>
                      <a:gd name="T14" fmla="*/ 2147483647 w 14"/>
                      <a:gd name="T15" fmla="*/ 2147483647 h 12"/>
                      <a:gd name="T16" fmla="*/ 2147483647 w 14"/>
                      <a:gd name="T17" fmla="*/ 0 h 12"/>
                      <a:gd name="T18" fmla="*/ 2147483647 w 14"/>
                      <a:gd name="T19" fmla="*/ 0 h 12"/>
                      <a:gd name="T20" fmla="*/ 2147483647 w 14"/>
                      <a:gd name="T21" fmla="*/ 0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4"/>
                      <a:gd name="T34" fmla="*/ 0 h 12"/>
                      <a:gd name="T35" fmla="*/ 14 w 14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4" h="12">
                        <a:moveTo>
                          <a:pt x="14" y="0"/>
                        </a:moveTo>
                        <a:lnTo>
                          <a:pt x="12" y="4"/>
                        </a:lnTo>
                        <a:lnTo>
                          <a:pt x="10" y="8"/>
                        </a:lnTo>
                        <a:lnTo>
                          <a:pt x="8" y="10"/>
                        </a:lnTo>
                        <a:lnTo>
                          <a:pt x="4" y="12"/>
                        </a:lnTo>
                        <a:lnTo>
                          <a:pt x="2" y="10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6" y="0"/>
                        </a:lnTo>
                        <a:lnTo>
                          <a:pt x="10" y="0"/>
                        </a:lnTo>
                        <a:lnTo>
                          <a:pt x="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1" name="íşļíḍê">
                    <a:extLst>
                      <a:ext uri="{FF2B5EF4-FFF2-40B4-BE49-F238E27FC236}">
                        <a16:creationId xmlns="" xmlns:a16="http://schemas.microsoft.com/office/drawing/2014/main" id="{A162035F-070C-4603-A32C-84B76FDC8D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82639" y="3479580"/>
                    <a:ext cx="20657" cy="26620"/>
                  </a:xfrm>
                  <a:custGeom>
                    <a:avLst/>
                    <a:gdLst>
                      <a:gd name="T0" fmla="*/ 0 w 12"/>
                      <a:gd name="T1" fmla="*/ 2147483647 h 16"/>
                      <a:gd name="T2" fmla="*/ 0 w 12"/>
                      <a:gd name="T3" fmla="*/ 0 h 16"/>
                      <a:gd name="T4" fmla="*/ 2147483647 w 12"/>
                      <a:gd name="T5" fmla="*/ 0 h 16"/>
                      <a:gd name="T6" fmla="*/ 2147483647 w 12"/>
                      <a:gd name="T7" fmla="*/ 2147483647 h 16"/>
                      <a:gd name="T8" fmla="*/ 2147483647 w 12"/>
                      <a:gd name="T9" fmla="*/ 2147483647 h 16"/>
                      <a:gd name="T10" fmla="*/ 2147483647 w 12"/>
                      <a:gd name="T11" fmla="*/ 2147483647 h 16"/>
                      <a:gd name="T12" fmla="*/ 2147483647 w 12"/>
                      <a:gd name="T13" fmla="*/ 2147483647 h 16"/>
                      <a:gd name="T14" fmla="*/ 2147483647 w 12"/>
                      <a:gd name="T15" fmla="*/ 2147483647 h 16"/>
                      <a:gd name="T16" fmla="*/ 2147483647 w 12"/>
                      <a:gd name="T17" fmla="*/ 2147483647 h 16"/>
                      <a:gd name="T18" fmla="*/ 2147483647 w 12"/>
                      <a:gd name="T19" fmla="*/ 2147483647 h 16"/>
                      <a:gd name="T20" fmla="*/ 0 w 12"/>
                      <a:gd name="T21" fmla="*/ 2147483647 h 1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2"/>
                      <a:gd name="T34" fmla="*/ 0 h 16"/>
                      <a:gd name="T35" fmla="*/ 12 w 12"/>
                      <a:gd name="T36" fmla="*/ 16 h 1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2" h="16">
                        <a:moveTo>
                          <a:pt x="0" y="8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6" y="4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16"/>
                        </a:lnTo>
                        <a:lnTo>
                          <a:pt x="10" y="14"/>
                        </a:lnTo>
                        <a:lnTo>
                          <a:pt x="6" y="8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2" name="iṧḷïḍê">
                    <a:extLst>
                      <a:ext uri="{FF2B5EF4-FFF2-40B4-BE49-F238E27FC236}">
                        <a16:creationId xmlns="" xmlns:a16="http://schemas.microsoft.com/office/drawing/2014/main" id="{17EA3D82-147F-4152-8E31-64D554C277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697251" y="3451559"/>
                    <a:ext cx="35808" cy="33626"/>
                  </a:xfrm>
                  <a:custGeom>
                    <a:avLst/>
                    <a:gdLst>
                      <a:gd name="T0" fmla="*/ 2147483647 w 20"/>
                      <a:gd name="T1" fmla="*/ 2147483647 h 20"/>
                      <a:gd name="T2" fmla="*/ 2147483647 w 20"/>
                      <a:gd name="T3" fmla="*/ 2147483647 h 20"/>
                      <a:gd name="T4" fmla="*/ 2147483647 w 20"/>
                      <a:gd name="T5" fmla="*/ 2147483647 h 20"/>
                      <a:gd name="T6" fmla="*/ 0 w 20"/>
                      <a:gd name="T7" fmla="*/ 0 h 20"/>
                      <a:gd name="T8" fmla="*/ 2147483647 w 20"/>
                      <a:gd name="T9" fmla="*/ 0 h 20"/>
                      <a:gd name="T10" fmla="*/ 2147483647 w 20"/>
                      <a:gd name="T11" fmla="*/ 2147483647 h 20"/>
                      <a:gd name="T12" fmla="*/ 2147483647 w 20"/>
                      <a:gd name="T13" fmla="*/ 2147483647 h 20"/>
                      <a:gd name="T14" fmla="*/ 2147483647 w 20"/>
                      <a:gd name="T15" fmla="*/ 2147483647 h 20"/>
                      <a:gd name="T16" fmla="*/ 2147483647 w 20"/>
                      <a:gd name="T17" fmla="*/ 2147483647 h 20"/>
                      <a:gd name="T18" fmla="*/ 2147483647 w 20"/>
                      <a:gd name="T19" fmla="*/ 2147483647 h 20"/>
                      <a:gd name="T20" fmla="*/ 2147483647 w 20"/>
                      <a:gd name="T21" fmla="*/ 2147483647 h 20"/>
                      <a:gd name="T22" fmla="*/ 2147483647 w 20"/>
                      <a:gd name="T23" fmla="*/ 2147483647 h 20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20"/>
                      <a:gd name="T38" fmla="*/ 20 w 20"/>
                      <a:gd name="T39" fmla="*/ 20 h 20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20">
                        <a:moveTo>
                          <a:pt x="16" y="20"/>
                        </a:moveTo>
                        <a:lnTo>
                          <a:pt x="12" y="16"/>
                        </a:lnTo>
                        <a:lnTo>
                          <a:pt x="6" y="10"/>
                        </a:lnTo>
                        <a:lnTo>
                          <a:pt x="0" y="0"/>
                        </a:lnTo>
                        <a:lnTo>
                          <a:pt x="6" y="0"/>
                        </a:lnTo>
                        <a:lnTo>
                          <a:pt x="14" y="4"/>
                        </a:lnTo>
                        <a:lnTo>
                          <a:pt x="18" y="4"/>
                        </a:lnTo>
                        <a:lnTo>
                          <a:pt x="20" y="8"/>
                        </a:lnTo>
                        <a:lnTo>
                          <a:pt x="20" y="12"/>
                        </a:lnTo>
                        <a:lnTo>
                          <a:pt x="20" y="16"/>
                        </a:lnTo>
                        <a:lnTo>
                          <a:pt x="18" y="20"/>
                        </a:lnTo>
                        <a:lnTo>
                          <a:pt x="16" y="2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3" name="îṧ1íḍè">
                    <a:extLst>
                      <a:ext uri="{FF2B5EF4-FFF2-40B4-BE49-F238E27FC236}">
                        <a16:creationId xmlns="" xmlns:a16="http://schemas.microsoft.com/office/drawing/2014/main" id="{0F93DD8F-F76C-4159-AF73-FA7BBCEFD1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724653" y="4063821"/>
                    <a:ext cx="24790" cy="26620"/>
                  </a:xfrm>
                  <a:custGeom>
                    <a:avLst/>
                    <a:gdLst>
                      <a:gd name="T0" fmla="*/ 2147483647 w 14"/>
                      <a:gd name="T1" fmla="*/ 2147483647 h 16"/>
                      <a:gd name="T2" fmla="*/ 2147483647 w 14"/>
                      <a:gd name="T3" fmla="*/ 2147483647 h 16"/>
                      <a:gd name="T4" fmla="*/ 2147483647 w 14"/>
                      <a:gd name="T5" fmla="*/ 2147483647 h 16"/>
                      <a:gd name="T6" fmla="*/ 2147483647 w 14"/>
                      <a:gd name="T7" fmla="*/ 2147483647 h 16"/>
                      <a:gd name="T8" fmla="*/ 2147483647 w 14"/>
                      <a:gd name="T9" fmla="*/ 2147483647 h 16"/>
                      <a:gd name="T10" fmla="*/ 0 w 14"/>
                      <a:gd name="T11" fmla="*/ 2147483647 h 16"/>
                      <a:gd name="T12" fmla="*/ 0 w 14"/>
                      <a:gd name="T13" fmla="*/ 0 h 16"/>
                      <a:gd name="T14" fmla="*/ 2147483647 w 14"/>
                      <a:gd name="T15" fmla="*/ 2147483647 h 16"/>
                      <a:gd name="T16" fmla="*/ 2147483647 w 14"/>
                      <a:gd name="T17" fmla="*/ 2147483647 h 16"/>
                      <a:gd name="T18" fmla="*/ 2147483647 w 14"/>
                      <a:gd name="T19" fmla="*/ 2147483647 h 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4"/>
                      <a:gd name="T31" fmla="*/ 0 h 16"/>
                      <a:gd name="T32" fmla="*/ 14 w 14"/>
                      <a:gd name="T33" fmla="*/ 16 h 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4" h="16">
                        <a:moveTo>
                          <a:pt x="14" y="12"/>
                        </a:moveTo>
                        <a:lnTo>
                          <a:pt x="12" y="14"/>
                        </a:lnTo>
                        <a:lnTo>
                          <a:pt x="10" y="16"/>
                        </a:lnTo>
                        <a:lnTo>
                          <a:pt x="8" y="14"/>
                        </a:lnTo>
                        <a:lnTo>
                          <a:pt x="4" y="12"/>
                        </a:lnTo>
                        <a:lnTo>
                          <a:pt x="0" y="4"/>
                        </a:lnTo>
                        <a:lnTo>
                          <a:pt x="0" y="0"/>
                        </a:lnTo>
                        <a:lnTo>
                          <a:pt x="8" y="4"/>
                        </a:lnTo>
                        <a:lnTo>
                          <a:pt x="12" y="8"/>
                        </a:lnTo>
                        <a:lnTo>
                          <a:pt x="14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4" name="ïŝ1ïḋé">
                    <a:extLst>
                      <a:ext uri="{FF2B5EF4-FFF2-40B4-BE49-F238E27FC236}">
                        <a16:creationId xmlns="" xmlns:a16="http://schemas.microsoft.com/office/drawing/2014/main" id="{6627F578-419E-47FA-A993-7852A68110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03155" y="4147885"/>
                    <a:ext cx="34431" cy="18214"/>
                  </a:xfrm>
                  <a:custGeom>
                    <a:avLst/>
                    <a:gdLst>
                      <a:gd name="T0" fmla="*/ 2147483647 w 20"/>
                      <a:gd name="T1" fmla="*/ 2147483647 h 12"/>
                      <a:gd name="T2" fmla="*/ 2147483647 w 20"/>
                      <a:gd name="T3" fmla="*/ 2147483647 h 12"/>
                      <a:gd name="T4" fmla="*/ 2147483647 w 20"/>
                      <a:gd name="T5" fmla="*/ 2147483647 h 12"/>
                      <a:gd name="T6" fmla="*/ 2147483647 w 20"/>
                      <a:gd name="T7" fmla="*/ 2147483647 h 12"/>
                      <a:gd name="T8" fmla="*/ 2147483647 w 20"/>
                      <a:gd name="T9" fmla="*/ 2147483647 h 12"/>
                      <a:gd name="T10" fmla="*/ 0 w 20"/>
                      <a:gd name="T11" fmla="*/ 2147483647 h 12"/>
                      <a:gd name="T12" fmla="*/ 0 w 20"/>
                      <a:gd name="T13" fmla="*/ 0 h 12"/>
                      <a:gd name="T14" fmla="*/ 2147483647 w 20"/>
                      <a:gd name="T15" fmla="*/ 0 h 12"/>
                      <a:gd name="T16" fmla="*/ 2147483647 w 20"/>
                      <a:gd name="T17" fmla="*/ 2147483647 h 12"/>
                      <a:gd name="T18" fmla="*/ 2147483647 w 20"/>
                      <a:gd name="T19" fmla="*/ 2147483647 h 12"/>
                      <a:gd name="T20" fmla="*/ 2147483647 w 20"/>
                      <a:gd name="T21" fmla="*/ 2147483647 h 12"/>
                      <a:gd name="T22" fmla="*/ 2147483647 w 20"/>
                      <a:gd name="T23" fmla="*/ 2147483647 h 12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20"/>
                      <a:gd name="T37" fmla="*/ 0 h 12"/>
                      <a:gd name="T38" fmla="*/ 20 w 20"/>
                      <a:gd name="T39" fmla="*/ 12 h 12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20" h="12">
                        <a:moveTo>
                          <a:pt x="20" y="8"/>
                        </a:moveTo>
                        <a:lnTo>
                          <a:pt x="20" y="12"/>
                        </a:lnTo>
                        <a:lnTo>
                          <a:pt x="16" y="12"/>
                        </a:lnTo>
                        <a:lnTo>
                          <a:pt x="6" y="10"/>
                        </a:lnTo>
                        <a:lnTo>
                          <a:pt x="2" y="6"/>
                        </a:lnTo>
                        <a:lnTo>
                          <a:pt x="0" y="2"/>
                        </a:lnTo>
                        <a:lnTo>
                          <a:pt x="0" y="0"/>
                        </a:lnTo>
                        <a:lnTo>
                          <a:pt x="2" y="0"/>
                        </a:lnTo>
                        <a:lnTo>
                          <a:pt x="10" y="2"/>
                        </a:lnTo>
                        <a:lnTo>
                          <a:pt x="18" y="4"/>
                        </a:lnTo>
                        <a:lnTo>
                          <a:pt x="20" y="6"/>
                        </a:lnTo>
                        <a:lnTo>
                          <a:pt x="2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5" name="íšľîďè">
                    <a:extLst>
                      <a:ext uri="{FF2B5EF4-FFF2-40B4-BE49-F238E27FC236}">
                        <a16:creationId xmlns="" xmlns:a16="http://schemas.microsoft.com/office/drawing/2014/main" id="{D5930EC1-BEBE-45D8-84EC-0E0F1767A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972554" y="4314610"/>
                    <a:ext cx="13772" cy="22417"/>
                  </a:xfrm>
                  <a:custGeom>
                    <a:avLst/>
                    <a:gdLst>
                      <a:gd name="T0" fmla="*/ 2147483647 w 8"/>
                      <a:gd name="T1" fmla="*/ 0 h 14"/>
                      <a:gd name="T2" fmla="*/ 2147483647 w 8"/>
                      <a:gd name="T3" fmla="*/ 2147483647 h 14"/>
                      <a:gd name="T4" fmla="*/ 2147483647 w 8"/>
                      <a:gd name="T5" fmla="*/ 2147483647 h 14"/>
                      <a:gd name="T6" fmla="*/ 2147483647 w 8"/>
                      <a:gd name="T7" fmla="*/ 2147483647 h 14"/>
                      <a:gd name="T8" fmla="*/ 2147483647 w 8"/>
                      <a:gd name="T9" fmla="*/ 2147483647 h 14"/>
                      <a:gd name="T10" fmla="*/ 2147483647 w 8"/>
                      <a:gd name="T11" fmla="*/ 2147483647 h 14"/>
                      <a:gd name="T12" fmla="*/ 2147483647 w 8"/>
                      <a:gd name="T13" fmla="*/ 2147483647 h 14"/>
                      <a:gd name="T14" fmla="*/ 2147483647 w 8"/>
                      <a:gd name="T15" fmla="*/ 2147483647 h 14"/>
                      <a:gd name="T16" fmla="*/ 0 w 8"/>
                      <a:gd name="T17" fmla="*/ 2147483647 h 14"/>
                      <a:gd name="T18" fmla="*/ 0 w 8"/>
                      <a:gd name="T19" fmla="*/ 2147483647 h 14"/>
                      <a:gd name="T20" fmla="*/ 0 w 8"/>
                      <a:gd name="T21" fmla="*/ 0 h 14"/>
                      <a:gd name="T22" fmla="*/ 2147483647 w 8"/>
                      <a:gd name="T23" fmla="*/ 0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8"/>
                      <a:gd name="T37" fmla="*/ 0 h 14"/>
                      <a:gd name="T38" fmla="*/ 8 w 8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8" h="14">
                        <a:moveTo>
                          <a:pt x="4" y="0"/>
                        </a:moveTo>
                        <a:lnTo>
                          <a:pt x="4" y="4"/>
                        </a:lnTo>
                        <a:lnTo>
                          <a:pt x="6" y="6"/>
                        </a:lnTo>
                        <a:lnTo>
                          <a:pt x="8" y="6"/>
                        </a:lnTo>
                        <a:lnTo>
                          <a:pt x="8" y="8"/>
                        </a:lnTo>
                        <a:lnTo>
                          <a:pt x="6" y="12"/>
                        </a:lnTo>
                        <a:lnTo>
                          <a:pt x="4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6" name="işḻíḋê">
                    <a:extLst>
                      <a:ext uri="{FF2B5EF4-FFF2-40B4-BE49-F238E27FC236}">
                        <a16:creationId xmlns="" xmlns:a16="http://schemas.microsoft.com/office/drawing/2014/main" id="{DF279233-672B-4F21-941F-C014C83174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52552" y="2235441"/>
                    <a:ext cx="1432304" cy="1000355"/>
                  </a:xfrm>
                  <a:custGeom>
                    <a:avLst/>
                    <a:gdLst>
                      <a:gd name="T0" fmla="*/ 2147483647 w 820"/>
                      <a:gd name="T1" fmla="*/ 2147483647 h 600"/>
                      <a:gd name="T2" fmla="*/ 2147483647 w 820"/>
                      <a:gd name="T3" fmla="*/ 2147483647 h 600"/>
                      <a:gd name="T4" fmla="*/ 2147483647 w 820"/>
                      <a:gd name="T5" fmla="*/ 2147483647 h 600"/>
                      <a:gd name="T6" fmla="*/ 2147483647 w 820"/>
                      <a:gd name="T7" fmla="*/ 2147483647 h 600"/>
                      <a:gd name="T8" fmla="*/ 2147483647 w 820"/>
                      <a:gd name="T9" fmla="*/ 2147483647 h 600"/>
                      <a:gd name="T10" fmla="*/ 2147483647 w 820"/>
                      <a:gd name="T11" fmla="*/ 2147483647 h 600"/>
                      <a:gd name="T12" fmla="*/ 2147483647 w 820"/>
                      <a:gd name="T13" fmla="*/ 2147483647 h 600"/>
                      <a:gd name="T14" fmla="*/ 2147483647 w 820"/>
                      <a:gd name="T15" fmla="*/ 2147483647 h 600"/>
                      <a:gd name="T16" fmla="*/ 2147483647 w 820"/>
                      <a:gd name="T17" fmla="*/ 2147483647 h 600"/>
                      <a:gd name="T18" fmla="*/ 2147483647 w 820"/>
                      <a:gd name="T19" fmla="*/ 2147483647 h 600"/>
                      <a:gd name="T20" fmla="*/ 2147483647 w 820"/>
                      <a:gd name="T21" fmla="*/ 2147483647 h 600"/>
                      <a:gd name="T22" fmla="*/ 2147483647 w 820"/>
                      <a:gd name="T23" fmla="*/ 2147483647 h 600"/>
                      <a:gd name="T24" fmla="*/ 2147483647 w 820"/>
                      <a:gd name="T25" fmla="*/ 2147483647 h 600"/>
                      <a:gd name="T26" fmla="*/ 2147483647 w 820"/>
                      <a:gd name="T27" fmla="*/ 2147483647 h 600"/>
                      <a:gd name="T28" fmla="*/ 2147483647 w 820"/>
                      <a:gd name="T29" fmla="*/ 2147483647 h 600"/>
                      <a:gd name="T30" fmla="*/ 2147483647 w 820"/>
                      <a:gd name="T31" fmla="*/ 2147483647 h 600"/>
                      <a:gd name="T32" fmla="*/ 2147483647 w 820"/>
                      <a:gd name="T33" fmla="*/ 2147483647 h 600"/>
                      <a:gd name="T34" fmla="*/ 2147483647 w 820"/>
                      <a:gd name="T35" fmla="*/ 2147483647 h 600"/>
                      <a:gd name="T36" fmla="*/ 2147483647 w 820"/>
                      <a:gd name="T37" fmla="*/ 2147483647 h 600"/>
                      <a:gd name="T38" fmla="*/ 2147483647 w 820"/>
                      <a:gd name="T39" fmla="*/ 2147483647 h 600"/>
                      <a:gd name="T40" fmla="*/ 2147483647 w 820"/>
                      <a:gd name="T41" fmla="*/ 2147483647 h 600"/>
                      <a:gd name="T42" fmla="*/ 2147483647 w 820"/>
                      <a:gd name="T43" fmla="*/ 2147483647 h 600"/>
                      <a:gd name="T44" fmla="*/ 2147483647 w 820"/>
                      <a:gd name="T45" fmla="*/ 2147483647 h 600"/>
                      <a:gd name="T46" fmla="*/ 2147483647 w 820"/>
                      <a:gd name="T47" fmla="*/ 2147483647 h 600"/>
                      <a:gd name="T48" fmla="*/ 2147483647 w 820"/>
                      <a:gd name="T49" fmla="*/ 2147483647 h 600"/>
                      <a:gd name="T50" fmla="*/ 2147483647 w 820"/>
                      <a:gd name="T51" fmla="*/ 2147483647 h 600"/>
                      <a:gd name="T52" fmla="*/ 2147483647 w 820"/>
                      <a:gd name="T53" fmla="*/ 2147483647 h 600"/>
                      <a:gd name="T54" fmla="*/ 2147483647 w 820"/>
                      <a:gd name="T55" fmla="*/ 2147483647 h 600"/>
                      <a:gd name="T56" fmla="*/ 2147483647 w 820"/>
                      <a:gd name="T57" fmla="*/ 2147483647 h 600"/>
                      <a:gd name="T58" fmla="*/ 2147483647 w 820"/>
                      <a:gd name="T59" fmla="*/ 2147483647 h 600"/>
                      <a:gd name="T60" fmla="*/ 2147483647 w 820"/>
                      <a:gd name="T61" fmla="*/ 2147483647 h 600"/>
                      <a:gd name="T62" fmla="*/ 2147483647 w 820"/>
                      <a:gd name="T63" fmla="*/ 2147483647 h 600"/>
                      <a:gd name="T64" fmla="*/ 2147483647 w 820"/>
                      <a:gd name="T65" fmla="*/ 2147483647 h 600"/>
                      <a:gd name="T66" fmla="*/ 2147483647 w 820"/>
                      <a:gd name="T67" fmla="*/ 2147483647 h 600"/>
                      <a:gd name="T68" fmla="*/ 2147483647 w 820"/>
                      <a:gd name="T69" fmla="*/ 2147483647 h 600"/>
                      <a:gd name="T70" fmla="*/ 2147483647 w 820"/>
                      <a:gd name="T71" fmla="*/ 2147483647 h 600"/>
                      <a:gd name="T72" fmla="*/ 2147483647 w 820"/>
                      <a:gd name="T73" fmla="*/ 2147483647 h 600"/>
                      <a:gd name="T74" fmla="*/ 2147483647 w 820"/>
                      <a:gd name="T75" fmla="*/ 2147483647 h 600"/>
                      <a:gd name="T76" fmla="*/ 2147483647 w 820"/>
                      <a:gd name="T77" fmla="*/ 2147483647 h 600"/>
                      <a:gd name="T78" fmla="*/ 2147483647 w 820"/>
                      <a:gd name="T79" fmla="*/ 2147483647 h 600"/>
                      <a:gd name="T80" fmla="*/ 2147483647 w 820"/>
                      <a:gd name="T81" fmla="*/ 2147483647 h 600"/>
                      <a:gd name="T82" fmla="*/ 2147483647 w 820"/>
                      <a:gd name="T83" fmla="*/ 2147483647 h 600"/>
                      <a:gd name="T84" fmla="*/ 2147483647 w 820"/>
                      <a:gd name="T85" fmla="*/ 2147483647 h 600"/>
                      <a:gd name="T86" fmla="*/ 2147483647 w 820"/>
                      <a:gd name="T87" fmla="*/ 2147483647 h 600"/>
                      <a:gd name="T88" fmla="*/ 0 w 820"/>
                      <a:gd name="T89" fmla="*/ 2147483647 h 600"/>
                      <a:gd name="T90" fmla="*/ 2147483647 w 820"/>
                      <a:gd name="T91" fmla="*/ 2147483647 h 600"/>
                      <a:gd name="T92" fmla="*/ 2147483647 w 820"/>
                      <a:gd name="T93" fmla="*/ 2147483647 h 600"/>
                      <a:gd name="T94" fmla="*/ 2147483647 w 820"/>
                      <a:gd name="T95" fmla="*/ 2147483647 h 600"/>
                      <a:gd name="T96" fmla="*/ 2147483647 w 820"/>
                      <a:gd name="T97" fmla="*/ 2147483647 h 600"/>
                      <a:gd name="T98" fmla="*/ 2147483647 w 820"/>
                      <a:gd name="T99" fmla="*/ 2147483647 h 600"/>
                      <a:gd name="T100" fmla="*/ 2147483647 w 820"/>
                      <a:gd name="T101" fmla="*/ 2147483647 h 600"/>
                      <a:gd name="T102" fmla="*/ 2147483647 w 820"/>
                      <a:gd name="T103" fmla="*/ 2147483647 h 600"/>
                      <a:gd name="T104" fmla="*/ 2147483647 w 820"/>
                      <a:gd name="T105" fmla="*/ 2147483647 h 600"/>
                      <a:gd name="T106" fmla="*/ 2147483647 w 820"/>
                      <a:gd name="T107" fmla="*/ 2147483647 h 600"/>
                      <a:gd name="T108" fmla="*/ 2147483647 w 820"/>
                      <a:gd name="T109" fmla="*/ 2147483647 h 600"/>
                      <a:gd name="T110" fmla="*/ 2147483647 w 820"/>
                      <a:gd name="T111" fmla="*/ 2147483647 h 600"/>
                      <a:gd name="T112" fmla="*/ 2147483647 w 820"/>
                      <a:gd name="T113" fmla="*/ 2147483647 h 600"/>
                      <a:gd name="T114" fmla="*/ 2147483647 w 820"/>
                      <a:gd name="T115" fmla="*/ 2147483647 h 600"/>
                      <a:gd name="T116" fmla="*/ 2147483647 w 820"/>
                      <a:gd name="T117" fmla="*/ 2147483647 h 600"/>
                      <a:gd name="T118" fmla="*/ 2147483647 w 820"/>
                      <a:gd name="T119" fmla="*/ 2147483647 h 600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w 820"/>
                      <a:gd name="T181" fmla="*/ 0 h 600"/>
                      <a:gd name="T182" fmla="*/ 820 w 820"/>
                      <a:gd name="T183" fmla="*/ 600 h 600"/>
                    </a:gdLst>
                    <a:ahLst/>
                    <a:cxnLst>
                      <a:cxn ang="T120">
                        <a:pos x="T0" y="T1"/>
                      </a:cxn>
                      <a:cxn ang="T121">
                        <a:pos x="T2" y="T3"/>
                      </a:cxn>
                      <a:cxn ang="T122">
                        <a:pos x="T4" y="T5"/>
                      </a:cxn>
                      <a:cxn ang="T123">
                        <a:pos x="T6" y="T7"/>
                      </a:cxn>
                      <a:cxn ang="T124">
                        <a:pos x="T8" y="T9"/>
                      </a:cxn>
                      <a:cxn ang="T125">
                        <a:pos x="T10" y="T11"/>
                      </a:cxn>
                      <a:cxn ang="T126">
                        <a:pos x="T12" y="T13"/>
                      </a:cxn>
                      <a:cxn ang="T127">
                        <a:pos x="T14" y="T15"/>
                      </a:cxn>
                      <a:cxn ang="T128">
                        <a:pos x="T16" y="T17"/>
                      </a:cxn>
                      <a:cxn ang="T129">
                        <a:pos x="T18" y="T19"/>
                      </a:cxn>
                      <a:cxn ang="T130">
                        <a:pos x="T20" y="T21"/>
                      </a:cxn>
                      <a:cxn ang="T131">
                        <a:pos x="T22" y="T23"/>
                      </a:cxn>
                      <a:cxn ang="T132">
                        <a:pos x="T24" y="T25"/>
                      </a:cxn>
                      <a:cxn ang="T133">
                        <a:pos x="T26" y="T27"/>
                      </a:cxn>
                      <a:cxn ang="T134">
                        <a:pos x="T28" y="T29"/>
                      </a:cxn>
                      <a:cxn ang="T135">
                        <a:pos x="T30" y="T31"/>
                      </a:cxn>
                      <a:cxn ang="T136">
                        <a:pos x="T32" y="T33"/>
                      </a:cxn>
                      <a:cxn ang="T137">
                        <a:pos x="T34" y="T35"/>
                      </a:cxn>
                      <a:cxn ang="T138">
                        <a:pos x="T36" y="T37"/>
                      </a:cxn>
                      <a:cxn ang="T139">
                        <a:pos x="T38" y="T39"/>
                      </a:cxn>
                      <a:cxn ang="T140">
                        <a:pos x="T40" y="T41"/>
                      </a:cxn>
                      <a:cxn ang="T141">
                        <a:pos x="T42" y="T43"/>
                      </a:cxn>
                      <a:cxn ang="T142">
                        <a:pos x="T44" y="T45"/>
                      </a:cxn>
                      <a:cxn ang="T143">
                        <a:pos x="T46" y="T47"/>
                      </a:cxn>
                      <a:cxn ang="T144">
                        <a:pos x="T48" y="T49"/>
                      </a:cxn>
                      <a:cxn ang="T145">
                        <a:pos x="T50" y="T51"/>
                      </a:cxn>
                      <a:cxn ang="T146">
                        <a:pos x="T52" y="T53"/>
                      </a:cxn>
                      <a:cxn ang="T147">
                        <a:pos x="T54" y="T55"/>
                      </a:cxn>
                      <a:cxn ang="T148">
                        <a:pos x="T56" y="T57"/>
                      </a:cxn>
                      <a:cxn ang="T149">
                        <a:pos x="T58" y="T59"/>
                      </a:cxn>
                      <a:cxn ang="T150">
                        <a:pos x="T60" y="T61"/>
                      </a:cxn>
                      <a:cxn ang="T151">
                        <a:pos x="T62" y="T63"/>
                      </a:cxn>
                      <a:cxn ang="T152">
                        <a:pos x="T64" y="T65"/>
                      </a:cxn>
                      <a:cxn ang="T153">
                        <a:pos x="T66" y="T67"/>
                      </a:cxn>
                      <a:cxn ang="T154">
                        <a:pos x="T68" y="T69"/>
                      </a:cxn>
                      <a:cxn ang="T155">
                        <a:pos x="T70" y="T71"/>
                      </a:cxn>
                      <a:cxn ang="T156">
                        <a:pos x="T72" y="T73"/>
                      </a:cxn>
                      <a:cxn ang="T157">
                        <a:pos x="T74" y="T75"/>
                      </a:cxn>
                      <a:cxn ang="T158">
                        <a:pos x="T76" y="T77"/>
                      </a:cxn>
                      <a:cxn ang="T159">
                        <a:pos x="T78" y="T79"/>
                      </a:cxn>
                      <a:cxn ang="T160">
                        <a:pos x="T80" y="T81"/>
                      </a:cxn>
                      <a:cxn ang="T161">
                        <a:pos x="T82" y="T83"/>
                      </a:cxn>
                      <a:cxn ang="T162">
                        <a:pos x="T84" y="T85"/>
                      </a:cxn>
                      <a:cxn ang="T163">
                        <a:pos x="T86" y="T87"/>
                      </a:cxn>
                      <a:cxn ang="T164">
                        <a:pos x="T88" y="T89"/>
                      </a:cxn>
                      <a:cxn ang="T165">
                        <a:pos x="T90" y="T91"/>
                      </a:cxn>
                      <a:cxn ang="T166">
                        <a:pos x="T92" y="T93"/>
                      </a:cxn>
                      <a:cxn ang="T167">
                        <a:pos x="T94" y="T95"/>
                      </a:cxn>
                      <a:cxn ang="T168">
                        <a:pos x="T96" y="T97"/>
                      </a:cxn>
                      <a:cxn ang="T169">
                        <a:pos x="T98" y="T99"/>
                      </a:cxn>
                      <a:cxn ang="T170">
                        <a:pos x="T100" y="T101"/>
                      </a:cxn>
                      <a:cxn ang="T171">
                        <a:pos x="T102" y="T103"/>
                      </a:cxn>
                      <a:cxn ang="T172">
                        <a:pos x="T104" y="T105"/>
                      </a:cxn>
                      <a:cxn ang="T173">
                        <a:pos x="T106" y="T107"/>
                      </a:cxn>
                      <a:cxn ang="T174">
                        <a:pos x="T108" y="T109"/>
                      </a:cxn>
                      <a:cxn ang="T175">
                        <a:pos x="T110" y="T111"/>
                      </a:cxn>
                      <a:cxn ang="T176">
                        <a:pos x="T112" y="T113"/>
                      </a:cxn>
                      <a:cxn ang="T177">
                        <a:pos x="T114" y="T115"/>
                      </a:cxn>
                      <a:cxn ang="T178">
                        <a:pos x="T116" y="T117"/>
                      </a:cxn>
                      <a:cxn ang="T179">
                        <a:pos x="T118" y="T119"/>
                      </a:cxn>
                    </a:cxnLst>
                    <a:rect l="T180" t="T181" r="T182" b="T183"/>
                    <a:pathLst>
                      <a:path w="820" h="600">
                        <a:moveTo>
                          <a:pt x="414" y="452"/>
                        </a:moveTo>
                        <a:lnTo>
                          <a:pt x="420" y="452"/>
                        </a:lnTo>
                        <a:lnTo>
                          <a:pt x="424" y="454"/>
                        </a:lnTo>
                        <a:lnTo>
                          <a:pt x="426" y="456"/>
                        </a:lnTo>
                        <a:lnTo>
                          <a:pt x="430" y="462"/>
                        </a:lnTo>
                        <a:lnTo>
                          <a:pt x="430" y="464"/>
                        </a:lnTo>
                        <a:lnTo>
                          <a:pt x="434" y="466"/>
                        </a:lnTo>
                        <a:lnTo>
                          <a:pt x="438" y="466"/>
                        </a:lnTo>
                        <a:lnTo>
                          <a:pt x="440" y="470"/>
                        </a:lnTo>
                        <a:lnTo>
                          <a:pt x="442" y="480"/>
                        </a:lnTo>
                        <a:lnTo>
                          <a:pt x="446" y="496"/>
                        </a:lnTo>
                        <a:lnTo>
                          <a:pt x="444" y="500"/>
                        </a:lnTo>
                        <a:lnTo>
                          <a:pt x="446" y="502"/>
                        </a:lnTo>
                        <a:lnTo>
                          <a:pt x="440" y="504"/>
                        </a:lnTo>
                        <a:lnTo>
                          <a:pt x="436" y="510"/>
                        </a:lnTo>
                        <a:lnTo>
                          <a:pt x="434" y="516"/>
                        </a:lnTo>
                        <a:lnTo>
                          <a:pt x="434" y="520"/>
                        </a:lnTo>
                        <a:lnTo>
                          <a:pt x="436" y="528"/>
                        </a:lnTo>
                        <a:lnTo>
                          <a:pt x="438" y="532"/>
                        </a:lnTo>
                        <a:lnTo>
                          <a:pt x="442" y="534"/>
                        </a:lnTo>
                        <a:lnTo>
                          <a:pt x="448" y="534"/>
                        </a:lnTo>
                        <a:lnTo>
                          <a:pt x="452" y="534"/>
                        </a:lnTo>
                        <a:lnTo>
                          <a:pt x="454" y="536"/>
                        </a:lnTo>
                        <a:lnTo>
                          <a:pt x="456" y="542"/>
                        </a:lnTo>
                        <a:lnTo>
                          <a:pt x="458" y="546"/>
                        </a:lnTo>
                        <a:lnTo>
                          <a:pt x="462" y="548"/>
                        </a:lnTo>
                        <a:lnTo>
                          <a:pt x="466" y="550"/>
                        </a:lnTo>
                        <a:lnTo>
                          <a:pt x="468" y="554"/>
                        </a:lnTo>
                        <a:lnTo>
                          <a:pt x="468" y="558"/>
                        </a:lnTo>
                        <a:lnTo>
                          <a:pt x="466" y="568"/>
                        </a:lnTo>
                        <a:lnTo>
                          <a:pt x="472" y="570"/>
                        </a:lnTo>
                        <a:lnTo>
                          <a:pt x="478" y="574"/>
                        </a:lnTo>
                        <a:lnTo>
                          <a:pt x="484" y="578"/>
                        </a:lnTo>
                        <a:lnTo>
                          <a:pt x="490" y="580"/>
                        </a:lnTo>
                        <a:lnTo>
                          <a:pt x="492" y="582"/>
                        </a:lnTo>
                        <a:lnTo>
                          <a:pt x="496" y="578"/>
                        </a:lnTo>
                        <a:lnTo>
                          <a:pt x="500" y="582"/>
                        </a:lnTo>
                        <a:lnTo>
                          <a:pt x="502" y="582"/>
                        </a:lnTo>
                        <a:lnTo>
                          <a:pt x="506" y="580"/>
                        </a:lnTo>
                        <a:lnTo>
                          <a:pt x="502" y="574"/>
                        </a:lnTo>
                        <a:lnTo>
                          <a:pt x="500" y="568"/>
                        </a:lnTo>
                        <a:lnTo>
                          <a:pt x="500" y="566"/>
                        </a:lnTo>
                        <a:lnTo>
                          <a:pt x="502" y="562"/>
                        </a:lnTo>
                        <a:lnTo>
                          <a:pt x="506" y="560"/>
                        </a:lnTo>
                        <a:lnTo>
                          <a:pt x="518" y="560"/>
                        </a:lnTo>
                        <a:lnTo>
                          <a:pt x="524" y="560"/>
                        </a:lnTo>
                        <a:lnTo>
                          <a:pt x="534" y="558"/>
                        </a:lnTo>
                        <a:lnTo>
                          <a:pt x="542" y="552"/>
                        </a:lnTo>
                        <a:lnTo>
                          <a:pt x="550" y="548"/>
                        </a:lnTo>
                        <a:lnTo>
                          <a:pt x="558" y="546"/>
                        </a:lnTo>
                        <a:lnTo>
                          <a:pt x="564" y="548"/>
                        </a:lnTo>
                        <a:lnTo>
                          <a:pt x="568" y="550"/>
                        </a:lnTo>
                        <a:lnTo>
                          <a:pt x="574" y="552"/>
                        </a:lnTo>
                        <a:lnTo>
                          <a:pt x="578" y="552"/>
                        </a:lnTo>
                        <a:lnTo>
                          <a:pt x="580" y="558"/>
                        </a:lnTo>
                        <a:lnTo>
                          <a:pt x="582" y="562"/>
                        </a:lnTo>
                        <a:lnTo>
                          <a:pt x="590" y="570"/>
                        </a:lnTo>
                        <a:lnTo>
                          <a:pt x="598" y="574"/>
                        </a:lnTo>
                        <a:lnTo>
                          <a:pt x="606" y="576"/>
                        </a:lnTo>
                        <a:lnTo>
                          <a:pt x="620" y="576"/>
                        </a:lnTo>
                        <a:lnTo>
                          <a:pt x="626" y="576"/>
                        </a:lnTo>
                        <a:lnTo>
                          <a:pt x="630" y="578"/>
                        </a:lnTo>
                        <a:lnTo>
                          <a:pt x="638" y="582"/>
                        </a:lnTo>
                        <a:lnTo>
                          <a:pt x="638" y="588"/>
                        </a:lnTo>
                        <a:lnTo>
                          <a:pt x="638" y="594"/>
                        </a:lnTo>
                        <a:lnTo>
                          <a:pt x="640" y="598"/>
                        </a:lnTo>
                        <a:lnTo>
                          <a:pt x="646" y="600"/>
                        </a:lnTo>
                        <a:lnTo>
                          <a:pt x="650" y="596"/>
                        </a:lnTo>
                        <a:lnTo>
                          <a:pt x="648" y="594"/>
                        </a:lnTo>
                        <a:lnTo>
                          <a:pt x="648" y="590"/>
                        </a:lnTo>
                        <a:lnTo>
                          <a:pt x="646" y="584"/>
                        </a:lnTo>
                        <a:lnTo>
                          <a:pt x="662" y="580"/>
                        </a:lnTo>
                        <a:lnTo>
                          <a:pt x="674" y="572"/>
                        </a:lnTo>
                        <a:lnTo>
                          <a:pt x="696" y="558"/>
                        </a:lnTo>
                        <a:lnTo>
                          <a:pt x="696" y="568"/>
                        </a:lnTo>
                        <a:lnTo>
                          <a:pt x="708" y="568"/>
                        </a:lnTo>
                        <a:lnTo>
                          <a:pt x="712" y="562"/>
                        </a:lnTo>
                        <a:lnTo>
                          <a:pt x="714" y="560"/>
                        </a:lnTo>
                        <a:lnTo>
                          <a:pt x="724" y="556"/>
                        </a:lnTo>
                        <a:lnTo>
                          <a:pt x="734" y="554"/>
                        </a:lnTo>
                        <a:lnTo>
                          <a:pt x="738" y="552"/>
                        </a:lnTo>
                        <a:lnTo>
                          <a:pt x="742" y="548"/>
                        </a:lnTo>
                        <a:lnTo>
                          <a:pt x="742" y="550"/>
                        </a:lnTo>
                        <a:lnTo>
                          <a:pt x="746" y="540"/>
                        </a:lnTo>
                        <a:lnTo>
                          <a:pt x="752" y="532"/>
                        </a:lnTo>
                        <a:lnTo>
                          <a:pt x="770" y="518"/>
                        </a:lnTo>
                        <a:lnTo>
                          <a:pt x="772" y="514"/>
                        </a:lnTo>
                        <a:lnTo>
                          <a:pt x="774" y="508"/>
                        </a:lnTo>
                        <a:lnTo>
                          <a:pt x="774" y="498"/>
                        </a:lnTo>
                        <a:lnTo>
                          <a:pt x="774" y="488"/>
                        </a:lnTo>
                        <a:lnTo>
                          <a:pt x="778" y="478"/>
                        </a:lnTo>
                        <a:lnTo>
                          <a:pt x="786" y="466"/>
                        </a:lnTo>
                        <a:lnTo>
                          <a:pt x="792" y="454"/>
                        </a:lnTo>
                        <a:lnTo>
                          <a:pt x="794" y="448"/>
                        </a:lnTo>
                        <a:lnTo>
                          <a:pt x="794" y="442"/>
                        </a:lnTo>
                        <a:lnTo>
                          <a:pt x="792" y="432"/>
                        </a:lnTo>
                        <a:lnTo>
                          <a:pt x="790" y="426"/>
                        </a:lnTo>
                        <a:lnTo>
                          <a:pt x="782" y="420"/>
                        </a:lnTo>
                        <a:lnTo>
                          <a:pt x="772" y="418"/>
                        </a:lnTo>
                        <a:lnTo>
                          <a:pt x="778" y="410"/>
                        </a:lnTo>
                        <a:lnTo>
                          <a:pt x="786" y="406"/>
                        </a:lnTo>
                        <a:lnTo>
                          <a:pt x="778" y="400"/>
                        </a:lnTo>
                        <a:lnTo>
                          <a:pt x="774" y="396"/>
                        </a:lnTo>
                        <a:lnTo>
                          <a:pt x="772" y="392"/>
                        </a:lnTo>
                        <a:lnTo>
                          <a:pt x="776" y="392"/>
                        </a:lnTo>
                        <a:lnTo>
                          <a:pt x="768" y="378"/>
                        </a:lnTo>
                        <a:lnTo>
                          <a:pt x="760" y="366"/>
                        </a:lnTo>
                        <a:lnTo>
                          <a:pt x="750" y="352"/>
                        </a:lnTo>
                        <a:lnTo>
                          <a:pt x="738" y="342"/>
                        </a:lnTo>
                        <a:lnTo>
                          <a:pt x="726" y="338"/>
                        </a:lnTo>
                        <a:lnTo>
                          <a:pt x="720" y="334"/>
                        </a:lnTo>
                        <a:lnTo>
                          <a:pt x="718" y="332"/>
                        </a:lnTo>
                        <a:lnTo>
                          <a:pt x="718" y="328"/>
                        </a:lnTo>
                        <a:lnTo>
                          <a:pt x="718" y="324"/>
                        </a:lnTo>
                        <a:lnTo>
                          <a:pt x="720" y="316"/>
                        </a:lnTo>
                        <a:lnTo>
                          <a:pt x="724" y="312"/>
                        </a:lnTo>
                        <a:lnTo>
                          <a:pt x="728" y="308"/>
                        </a:lnTo>
                        <a:lnTo>
                          <a:pt x="748" y="294"/>
                        </a:lnTo>
                        <a:lnTo>
                          <a:pt x="734" y="286"/>
                        </a:lnTo>
                        <a:lnTo>
                          <a:pt x="726" y="282"/>
                        </a:lnTo>
                        <a:lnTo>
                          <a:pt x="718" y="280"/>
                        </a:lnTo>
                        <a:lnTo>
                          <a:pt x="714" y="282"/>
                        </a:lnTo>
                        <a:lnTo>
                          <a:pt x="710" y="286"/>
                        </a:lnTo>
                        <a:lnTo>
                          <a:pt x="706" y="290"/>
                        </a:lnTo>
                        <a:lnTo>
                          <a:pt x="702" y="290"/>
                        </a:lnTo>
                        <a:lnTo>
                          <a:pt x="662" y="266"/>
                        </a:lnTo>
                        <a:lnTo>
                          <a:pt x="662" y="262"/>
                        </a:lnTo>
                        <a:lnTo>
                          <a:pt x="666" y="260"/>
                        </a:lnTo>
                        <a:lnTo>
                          <a:pt x="670" y="256"/>
                        </a:lnTo>
                        <a:lnTo>
                          <a:pt x="676" y="254"/>
                        </a:lnTo>
                        <a:lnTo>
                          <a:pt x="682" y="250"/>
                        </a:lnTo>
                        <a:lnTo>
                          <a:pt x="686" y="240"/>
                        </a:lnTo>
                        <a:lnTo>
                          <a:pt x="694" y="228"/>
                        </a:lnTo>
                        <a:lnTo>
                          <a:pt x="698" y="224"/>
                        </a:lnTo>
                        <a:lnTo>
                          <a:pt x="704" y="224"/>
                        </a:lnTo>
                        <a:lnTo>
                          <a:pt x="708" y="224"/>
                        </a:lnTo>
                        <a:lnTo>
                          <a:pt x="712" y="228"/>
                        </a:lnTo>
                        <a:lnTo>
                          <a:pt x="714" y="236"/>
                        </a:lnTo>
                        <a:lnTo>
                          <a:pt x="714" y="262"/>
                        </a:lnTo>
                        <a:lnTo>
                          <a:pt x="718" y="262"/>
                        </a:lnTo>
                        <a:lnTo>
                          <a:pt x="724" y="258"/>
                        </a:lnTo>
                        <a:lnTo>
                          <a:pt x="732" y="250"/>
                        </a:lnTo>
                        <a:lnTo>
                          <a:pt x="740" y="242"/>
                        </a:lnTo>
                        <a:lnTo>
                          <a:pt x="742" y="242"/>
                        </a:lnTo>
                        <a:lnTo>
                          <a:pt x="748" y="242"/>
                        </a:lnTo>
                        <a:lnTo>
                          <a:pt x="752" y="234"/>
                        </a:lnTo>
                        <a:lnTo>
                          <a:pt x="760" y="222"/>
                        </a:lnTo>
                        <a:lnTo>
                          <a:pt x="770" y="210"/>
                        </a:lnTo>
                        <a:lnTo>
                          <a:pt x="774" y="212"/>
                        </a:lnTo>
                        <a:lnTo>
                          <a:pt x="780" y="214"/>
                        </a:lnTo>
                        <a:lnTo>
                          <a:pt x="792" y="214"/>
                        </a:lnTo>
                        <a:lnTo>
                          <a:pt x="790" y="208"/>
                        </a:lnTo>
                        <a:lnTo>
                          <a:pt x="792" y="204"/>
                        </a:lnTo>
                        <a:lnTo>
                          <a:pt x="796" y="198"/>
                        </a:lnTo>
                        <a:lnTo>
                          <a:pt x="802" y="188"/>
                        </a:lnTo>
                        <a:lnTo>
                          <a:pt x="806" y="190"/>
                        </a:lnTo>
                        <a:lnTo>
                          <a:pt x="810" y="192"/>
                        </a:lnTo>
                        <a:lnTo>
                          <a:pt x="814" y="190"/>
                        </a:lnTo>
                        <a:lnTo>
                          <a:pt x="818" y="188"/>
                        </a:lnTo>
                        <a:lnTo>
                          <a:pt x="818" y="186"/>
                        </a:lnTo>
                        <a:lnTo>
                          <a:pt x="820" y="188"/>
                        </a:lnTo>
                        <a:lnTo>
                          <a:pt x="814" y="172"/>
                        </a:lnTo>
                        <a:lnTo>
                          <a:pt x="808" y="164"/>
                        </a:lnTo>
                        <a:lnTo>
                          <a:pt x="800" y="158"/>
                        </a:lnTo>
                        <a:lnTo>
                          <a:pt x="800" y="142"/>
                        </a:lnTo>
                        <a:lnTo>
                          <a:pt x="812" y="146"/>
                        </a:lnTo>
                        <a:lnTo>
                          <a:pt x="820" y="152"/>
                        </a:lnTo>
                        <a:lnTo>
                          <a:pt x="820" y="142"/>
                        </a:lnTo>
                        <a:lnTo>
                          <a:pt x="820" y="136"/>
                        </a:lnTo>
                        <a:lnTo>
                          <a:pt x="820" y="124"/>
                        </a:lnTo>
                        <a:lnTo>
                          <a:pt x="818" y="110"/>
                        </a:lnTo>
                        <a:lnTo>
                          <a:pt x="814" y="100"/>
                        </a:lnTo>
                        <a:lnTo>
                          <a:pt x="806" y="86"/>
                        </a:lnTo>
                        <a:lnTo>
                          <a:pt x="798" y="92"/>
                        </a:lnTo>
                        <a:lnTo>
                          <a:pt x="792" y="98"/>
                        </a:lnTo>
                        <a:lnTo>
                          <a:pt x="786" y="102"/>
                        </a:lnTo>
                        <a:lnTo>
                          <a:pt x="774" y="104"/>
                        </a:lnTo>
                        <a:lnTo>
                          <a:pt x="770" y="104"/>
                        </a:lnTo>
                        <a:lnTo>
                          <a:pt x="764" y="102"/>
                        </a:lnTo>
                        <a:lnTo>
                          <a:pt x="756" y="96"/>
                        </a:lnTo>
                        <a:lnTo>
                          <a:pt x="750" y="88"/>
                        </a:lnTo>
                        <a:lnTo>
                          <a:pt x="744" y="80"/>
                        </a:lnTo>
                        <a:lnTo>
                          <a:pt x="732" y="76"/>
                        </a:lnTo>
                        <a:lnTo>
                          <a:pt x="718" y="72"/>
                        </a:lnTo>
                        <a:lnTo>
                          <a:pt x="704" y="68"/>
                        </a:lnTo>
                        <a:lnTo>
                          <a:pt x="690" y="62"/>
                        </a:lnTo>
                        <a:lnTo>
                          <a:pt x="680" y="54"/>
                        </a:lnTo>
                        <a:lnTo>
                          <a:pt x="668" y="46"/>
                        </a:lnTo>
                        <a:lnTo>
                          <a:pt x="646" y="24"/>
                        </a:lnTo>
                        <a:lnTo>
                          <a:pt x="634" y="16"/>
                        </a:lnTo>
                        <a:lnTo>
                          <a:pt x="622" y="8"/>
                        </a:lnTo>
                        <a:lnTo>
                          <a:pt x="606" y="2"/>
                        </a:lnTo>
                        <a:lnTo>
                          <a:pt x="584" y="0"/>
                        </a:lnTo>
                        <a:lnTo>
                          <a:pt x="572" y="0"/>
                        </a:lnTo>
                        <a:lnTo>
                          <a:pt x="562" y="2"/>
                        </a:lnTo>
                        <a:lnTo>
                          <a:pt x="556" y="4"/>
                        </a:lnTo>
                        <a:lnTo>
                          <a:pt x="552" y="8"/>
                        </a:lnTo>
                        <a:lnTo>
                          <a:pt x="550" y="12"/>
                        </a:lnTo>
                        <a:lnTo>
                          <a:pt x="550" y="18"/>
                        </a:lnTo>
                        <a:lnTo>
                          <a:pt x="552" y="20"/>
                        </a:lnTo>
                        <a:lnTo>
                          <a:pt x="556" y="24"/>
                        </a:lnTo>
                        <a:lnTo>
                          <a:pt x="562" y="30"/>
                        </a:lnTo>
                        <a:lnTo>
                          <a:pt x="564" y="40"/>
                        </a:lnTo>
                        <a:lnTo>
                          <a:pt x="566" y="50"/>
                        </a:lnTo>
                        <a:lnTo>
                          <a:pt x="566" y="56"/>
                        </a:lnTo>
                        <a:lnTo>
                          <a:pt x="566" y="62"/>
                        </a:lnTo>
                        <a:lnTo>
                          <a:pt x="562" y="66"/>
                        </a:lnTo>
                        <a:lnTo>
                          <a:pt x="560" y="68"/>
                        </a:lnTo>
                        <a:lnTo>
                          <a:pt x="550" y="68"/>
                        </a:lnTo>
                        <a:lnTo>
                          <a:pt x="536" y="66"/>
                        </a:lnTo>
                        <a:lnTo>
                          <a:pt x="538" y="88"/>
                        </a:lnTo>
                        <a:lnTo>
                          <a:pt x="538" y="94"/>
                        </a:lnTo>
                        <a:lnTo>
                          <a:pt x="542" y="98"/>
                        </a:lnTo>
                        <a:lnTo>
                          <a:pt x="544" y="102"/>
                        </a:lnTo>
                        <a:lnTo>
                          <a:pt x="550" y="102"/>
                        </a:lnTo>
                        <a:lnTo>
                          <a:pt x="568" y="102"/>
                        </a:lnTo>
                        <a:lnTo>
                          <a:pt x="576" y="100"/>
                        </a:lnTo>
                        <a:lnTo>
                          <a:pt x="582" y="98"/>
                        </a:lnTo>
                        <a:lnTo>
                          <a:pt x="592" y="100"/>
                        </a:lnTo>
                        <a:lnTo>
                          <a:pt x="602" y="106"/>
                        </a:lnTo>
                        <a:lnTo>
                          <a:pt x="610" y="112"/>
                        </a:lnTo>
                        <a:lnTo>
                          <a:pt x="616" y="120"/>
                        </a:lnTo>
                        <a:lnTo>
                          <a:pt x="596" y="122"/>
                        </a:lnTo>
                        <a:lnTo>
                          <a:pt x="578" y="124"/>
                        </a:lnTo>
                        <a:lnTo>
                          <a:pt x="576" y="128"/>
                        </a:lnTo>
                        <a:lnTo>
                          <a:pt x="576" y="132"/>
                        </a:lnTo>
                        <a:lnTo>
                          <a:pt x="574" y="134"/>
                        </a:lnTo>
                        <a:lnTo>
                          <a:pt x="574" y="140"/>
                        </a:lnTo>
                        <a:lnTo>
                          <a:pt x="570" y="142"/>
                        </a:lnTo>
                        <a:lnTo>
                          <a:pt x="566" y="142"/>
                        </a:lnTo>
                        <a:lnTo>
                          <a:pt x="556" y="144"/>
                        </a:lnTo>
                        <a:lnTo>
                          <a:pt x="552" y="146"/>
                        </a:lnTo>
                        <a:lnTo>
                          <a:pt x="550" y="150"/>
                        </a:lnTo>
                        <a:lnTo>
                          <a:pt x="544" y="152"/>
                        </a:lnTo>
                        <a:lnTo>
                          <a:pt x="538" y="154"/>
                        </a:lnTo>
                        <a:lnTo>
                          <a:pt x="532" y="154"/>
                        </a:lnTo>
                        <a:lnTo>
                          <a:pt x="528" y="152"/>
                        </a:lnTo>
                        <a:lnTo>
                          <a:pt x="524" y="150"/>
                        </a:lnTo>
                        <a:lnTo>
                          <a:pt x="522" y="150"/>
                        </a:lnTo>
                        <a:lnTo>
                          <a:pt x="518" y="152"/>
                        </a:lnTo>
                        <a:lnTo>
                          <a:pt x="516" y="156"/>
                        </a:lnTo>
                        <a:lnTo>
                          <a:pt x="516" y="160"/>
                        </a:lnTo>
                        <a:lnTo>
                          <a:pt x="518" y="160"/>
                        </a:lnTo>
                        <a:lnTo>
                          <a:pt x="524" y="164"/>
                        </a:lnTo>
                        <a:lnTo>
                          <a:pt x="528" y="166"/>
                        </a:lnTo>
                        <a:lnTo>
                          <a:pt x="530" y="168"/>
                        </a:lnTo>
                        <a:lnTo>
                          <a:pt x="530" y="172"/>
                        </a:lnTo>
                        <a:lnTo>
                          <a:pt x="530" y="176"/>
                        </a:lnTo>
                        <a:lnTo>
                          <a:pt x="526" y="182"/>
                        </a:lnTo>
                        <a:lnTo>
                          <a:pt x="518" y="188"/>
                        </a:lnTo>
                        <a:lnTo>
                          <a:pt x="508" y="194"/>
                        </a:lnTo>
                        <a:lnTo>
                          <a:pt x="496" y="198"/>
                        </a:lnTo>
                        <a:lnTo>
                          <a:pt x="468" y="198"/>
                        </a:lnTo>
                        <a:lnTo>
                          <a:pt x="458" y="206"/>
                        </a:lnTo>
                        <a:lnTo>
                          <a:pt x="452" y="210"/>
                        </a:lnTo>
                        <a:lnTo>
                          <a:pt x="444" y="212"/>
                        </a:lnTo>
                        <a:lnTo>
                          <a:pt x="430" y="210"/>
                        </a:lnTo>
                        <a:lnTo>
                          <a:pt x="414" y="206"/>
                        </a:lnTo>
                        <a:lnTo>
                          <a:pt x="402" y="200"/>
                        </a:lnTo>
                        <a:lnTo>
                          <a:pt x="392" y="194"/>
                        </a:lnTo>
                        <a:lnTo>
                          <a:pt x="348" y="194"/>
                        </a:lnTo>
                        <a:lnTo>
                          <a:pt x="348" y="192"/>
                        </a:lnTo>
                        <a:lnTo>
                          <a:pt x="314" y="192"/>
                        </a:lnTo>
                        <a:lnTo>
                          <a:pt x="306" y="188"/>
                        </a:lnTo>
                        <a:lnTo>
                          <a:pt x="298" y="180"/>
                        </a:lnTo>
                        <a:lnTo>
                          <a:pt x="290" y="172"/>
                        </a:lnTo>
                        <a:lnTo>
                          <a:pt x="280" y="166"/>
                        </a:lnTo>
                        <a:lnTo>
                          <a:pt x="272" y="160"/>
                        </a:lnTo>
                        <a:lnTo>
                          <a:pt x="262" y="160"/>
                        </a:lnTo>
                        <a:lnTo>
                          <a:pt x="252" y="156"/>
                        </a:lnTo>
                        <a:lnTo>
                          <a:pt x="244" y="152"/>
                        </a:lnTo>
                        <a:lnTo>
                          <a:pt x="214" y="152"/>
                        </a:lnTo>
                        <a:lnTo>
                          <a:pt x="210" y="146"/>
                        </a:lnTo>
                        <a:lnTo>
                          <a:pt x="206" y="140"/>
                        </a:lnTo>
                        <a:lnTo>
                          <a:pt x="202" y="126"/>
                        </a:lnTo>
                        <a:lnTo>
                          <a:pt x="198" y="118"/>
                        </a:lnTo>
                        <a:lnTo>
                          <a:pt x="194" y="112"/>
                        </a:lnTo>
                        <a:lnTo>
                          <a:pt x="182" y="104"/>
                        </a:lnTo>
                        <a:lnTo>
                          <a:pt x="174" y="100"/>
                        </a:lnTo>
                        <a:lnTo>
                          <a:pt x="168" y="98"/>
                        </a:lnTo>
                        <a:lnTo>
                          <a:pt x="154" y="92"/>
                        </a:lnTo>
                        <a:lnTo>
                          <a:pt x="146" y="90"/>
                        </a:lnTo>
                        <a:lnTo>
                          <a:pt x="140" y="86"/>
                        </a:lnTo>
                        <a:lnTo>
                          <a:pt x="138" y="82"/>
                        </a:lnTo>
                        <a:lnTo>
                          <a:pt x="134" y="76"/>
                        </a:lnTo>
                        <a:lnTo>
                          <a:pt x="134" y="78"/>
                        </a:lnTo>
                        <a:lnTo>
                          <a:pt x="122" y="86"/>
                        </a:lnTo>
                        <a:lnTo>
                          <a:pt x="114" y="94"/>
                        </a:lnTo>
                        <a:lnTo>
                          <a:pt x="126" y="108"/>
                        </a:lnTo>
                        <a:lnTo>
                          <a:pt x="116" y="116"/>
                        </a:lnTo>
                        <a:lnTo>
                          <a:pt x="110" y="118"/>
                        </a:lnTo>
                        <a:lnTo>
                          <a:pt x="100" y="116"/>
                        </a:lnTo>
                        <a:lnTo>
                          <a:pt x="88" y="112"/>
                        </a:lnTo>
                        <a:lnTo>
                          <a:pt x="92" y="130"/>
                        </a:lnTo>
                        <a:lnTo>
                          <a:pt x="92" y="140"/>
                        </a:lnTo>
                        <a:lnTo>
                          <a:pt x="90" y="148"/>
                        </a:lnTo>
                        <a:lnTo>
                          <a:pt x="86" y="150"/>
                        </a:lnTo>
                        <a:lnTo>
                          <a:pt x="84" y="150"/>
                        </a:lnTo>
                        <a:lnTo>
                          <a:pt x="78" y="150"/>
                        </a:lnTo>
                        <a:lnTo>
                          <a:pt x="68" y="146"/>
                        </a:lnTo>
                        <a:lnTo>
                          <a:pt x="70" y="156"/>
                        </a:lnTo>
                        <a:lnTo>
                          <a:pt x="76" y="164"/>
                        </a:lnTo>
                        <a:lnTo>
                          <a:pt x="80" y="176"/>
                        </a:lnTo>
                        <a:lnTo>
                          <a:pt x="82" y="188"/>
                        </a:lnTo>
                        <a:lnTo>
                          <a:pt x="78" y="194"/>
                        </a:lnTo>
                        <a:lnTo>
                          <a:pt x="74" y="200"/>
                        </a:lnTo>
                        <a:lnTo>
                          <a:pt x="64" y="214"/>
                        </a:lnTo>
                        <a:lnTo>
                          <a:pt x="50" y="228"/>
                        </a:lnTo>
                        <a:lnTo>
                          <a:pt x="38" y="236"/>
                        </a:lnTo>
                        <a:lnTo>
                          <a:pt x="28" y="238"/>
                        </a:lnTo>
                        <a:lnTo>
                          <a:pt x="14" y="240"/>
                        </a:lnTo>
                        <a:lnTo>
                          <a:pt x="8" y="242"/>
                        </a:lnTo>
                        <a:lnTo>
                          <a:pt x="4" y="244"/>
                        </a:lnTo>
                        <a:lnTo>
                          <a:pt x="2" y="248"/>
                        </a:lnTo>
                        <a:lnTo>
                          <a:pt x="0" y="254"/>
                        </a:lnTo>
                        <a:lnTo>
                          <a:pt x="2" y="258"/>
                        </a:lnTo>
                        <a:lnTo>
                          <a:pt x="4" y="262"/>
                        </a:lnTo>
                        <a:lnTo>
                          <a:pt x="14" y="268"/>
                        </a:lnTo>
                        <a:lnTo>
                          <a:pt x="24" y="276"/>
                        </a:lnTo>
                        <a:lnTo>
                          <a:pt x="26" y="280"/>
                        </a:lnTo>
                        <a:lnTo>
                          <a:pt x="26" y="286"/>
                        </a:lnTo>
                        <a:lnTo>
                          <a:pt x="20" y="288"/>
                        </a:lnTo>
                        <a:lnTo>
                          <a:pt x="14" y="290"/>
                        </a:lnTo>
                        <a:lnTo>
                          <a:pt x="18" y="292"/>
                        </a:lnTo>
                        <a:lnTo>
                          <a:pt x="20" y="294"/>
                        </a:lnTo>
                        <a:lnTo>
                          <a:pt x="28" y="296"/>
                        </a:lnTo>
                        <a:lnTo>
                          <a:pt x="28" y="298"/>
                        </a:lnTo>
                        <a:lnTo>
                          <a:pt x="36" y="298"/>
                        </a:lnTo>
                        <a:lnTo>
                          <a:pt x="44" y="302"/>
                        </a:lnTo>
                        <a:lnTo>
                          <a:pt x="50" y="308"/>
                        </a:lnTo>
                        <a:lnTo>
                          <a:pt x="54" y="316"/>
                        </a:lnTo>
                        <a:lnTo>
                          <a:pt x="58" y="320"/>
                        </a:lnTo>
                        <a:lnTo>
                          <a:pt x="62" y="322"/>
                        </a:lnTo>
                        <a:lnTo>
                          <a:pt x="68" y="322"/>
                        </a:lnTo>
                        <a:lnTo>
                          <a:pt x="74" y="324"/>
                        </a:lnTo>
                        <a:lnTo>
                          <a:pt x="78" y="324"/>
                        </a:lnTo>
                        <a:lnTo>
                          <a:pt x="82" y="326"/>
                        </a:lnTo>
                        <a:lnTo>
                          <a:pt x="84" y="326"/>
                        </a:lnTo>
                        <a:lnTo>
                          <a:pt x="86" y="324"/>
                        </a:lnTo>
                        <a:lnTo>
                          <a:pt x="90" y="322"/>
                        </a:lnTo>
                        <a:lnTo>
                          <a:pt x="94" y="320"/>
                        </a:lnTo>
                        <a:lnTo>
                          <a:pt x="100" y="320"/>
                        </a:lnTo>
                        <a:lnTo>
                          <a:pt x="108" y="320"/>
                        </a:lnTo>
                        <a:lnTo>
                          <a:pt x="114" y="324"/>
                        </a:lnTo>
                        <a:lnTo>
                          <a:pt x="116" y="324"/>
                        </a:lnTo>
                        <a:lnTo>
                          <a:pt x="122" y="326"/>
                        </a:lnTo>
                        <a:lnTo>
                          <a:pt x="122" y="332"/>
                        </a:lnTo>
                        <a:lnTo>
                          <a:pt x="120" y="336"/>
                        </a:lnTo>
                        <a:lnTo>
                          <a:pt x="114" y="344"/>
                        </a:lnTo>
                        <a:lnTo>
                          <a:pt x="112" y="352"/>
                        </a:lnTo>
                        <a:lnTo>
                          <a:pt x="110" y="358"/>
                        </a:lnTo>
                        <a:lnTo>
                          <a:pt x="112" y="362"/>
                        </a:lnTo>
                        <a:lnTo>
                          <a:pt x="114" y="368"/>
                        </a:lnTo>
                        <a:lnTo>
                          <a:pt x="122" y="376"/>
                        </a:lnTo>
                        <a:lnTo>
                          <a:pt x="120" y="378"/>
                        </a:lnTo>
                        <a:lnTo>
                          <a:pt x="118" y="378"/>
                        </a:lnTo>
                        <a:lnTo>
                          <a:pt x="112" y="380"/>
                        </a:lnTo>
                        <a:lnTo>
                          <a:pt x="114" y="388"/>
                        </a:lnTo>
                        <a:lnTo>
                          <a:pt x="114" y="392"/>
                        </a:lnTo>
                        <a:lnTo>
                          <a:pt x="116" y="396"/>
                        </a:lnTo>
                        <a:lnTo>
                          <a:pt x="118" y="400"/>
                        </a:lnTo>
                        <a:lnTo>
                          <a:pt x="126" y="404"/>
                        </a:lnTo>
                        <a:lnTo>
                          <a:pt x="136" y="408"/>
                        </a:lnTo>
                        <a:lnTo>
                          <a:pt x="144" y="416"/>
                        </a:lnTo>
                        <a:lnTo>
                          <a:pt x="152" y="424"/>
                        </a:lnTo>
                        <a:lnTo>
                          <a:pt x="158" y="424"/>
                        </a:lnTo>
                        <a:lnTo>
                          <a:pt x="162" y="424"/>
                        </a:lnTo>
                        <a:lnTo>
                          <a:pt x="164" y="422"/>
                        </a:lnTo>
                        <a:lnTo>
                          <a:pt x="166" y="420"/>
                        </a:lnTo>
                        <a:lnTo>
                          <a:pt x="168" y="420"/>
                        </a:lnTo>
                        <a:lnTo>
                          <a:pt x="180" y="428"/>
                        </a:lnTo>
                        <a:lnTo>
                          <a:pt x="190" y="436"/>
                        </a:lnTo>
                        <a:lnTo>
                          <a:pt x="198" y="442"/>
                        </a:lnTo>
                        <a:lnTo>
                          <a:pt x="208" y="446"/>
                        </a:lnTo>
                        <a:lnTo>
                          <a:pt x="220" y="450"/>
                        </a:lnTo>
                        <a:lnTo>
                          <a:pt x="222" y="452"/>
                        </a:lnTo>
                        <a:lnTo>
                          <a:pt x="226" y="456"/>
                        </a:lnTo>
                        <a:lnTo>
                          <a:pt x="230" y="458"/>
                        </a:lnTo>
                        <a:lnTo>
                          <a:pt x="236" y="460"/>
                        </a:lnTo>
                        <a:lnTo>
                          <a:pt x="240" y="460"/>
                        </a:lnTo>
                        <a:lnTo>
                          <a:pt x="242" y="460"/>
                        </a:lnTo>
                        <a:lnTo>
                          <a:pt x="244" y="460"/>
                        </a:lnTo>
                        <a:lnTo>
                          <a:pt x="250" y="464"/>
                        </a:lnTo>
                        <a:lnTo>
                          <a:pt x="256" y="466"/>
                        </a:lnTo>
                        <a:lnTo>
                          <a:pt x="274" y="466"/>
                        </a:lnTo>
                        <a:lnTo>
                          <a:pt x="274" y="468"/>
                        </a:lnTo>
                        <a:lnTo>
                          <a:pt x="274" y="464"/>
                        </a:lnTo>
                        <a:lnTo>
                          <a:pt x="278" y="462"/>
                        </a:lnTo>
                        <a:lnTo>
                          <a:pt x="284" y="460"/>
                        </a:lnTo>
                        <a:lnTo>
                          <a:pt x="288" y="472"/>
                        </a:lnTo>
                        <a:lnTo>
                          <a:pt x="290" y="468"/>
                        </a:lnTo>
                        <a:lnTo>
                          <a:pt x="294" y="462"/>
                        </a:lnTo>
                        <a:lnTo>
                          <a:pt x="298" y="460"/>
                        </a:lnTo>
                        <a:lnTo>
                          <a:pt x="302" y="458"/>
                        </a:lnTo>
                        <a:lnTo>
                          <a:pt x="312" y="460"/>
                        </a:lnTo>
                        <a:lnTo>
                          <a:pt x="322" y="464"/>
                        </a:lnTo>
                        <a:lnTo>
                          <a:pt x="332" y="472"/>
                        </a:lnTo>
                        <a:lnTo>
                          <a:pt x="336" y="478"/>
                        </a:lnTo>
                        <a:lnTo>
                          <a:pt x="336" y="480"/>
                        </a:lnTo>
                        <a:lnTo>
                          <a:pt x="338" y="478"/>
                        </a:lnTo>
                        <a:lnTo>
                          <a:pt x="340" y="470"/>
                        </a:lnTo>
                        <a:lnTo>
                          <a:pt x="344" y="460"/>
                        </a:lnTo>
                        <a:lnTo>
                          <a:pt x="348" y="454"/>
                        </a:lnTo>
                        <a:lnTo>
                          <a:pt x="356" y="446"/>
                        </a:lnTo>
                        <a:lnTo>
                          <a:pt x="362" y="442"/>
                        </a:lnTo>
                        <a:lnTo>
                          <a:pt x="372" y="438"/>
                        </a:lnTo>
                        <a:lnTo>
                          <a:pt x="374" y="440"/>
                        </a:lnTo>
                        <a:lnTo>
                          <a:pt x="376" y="440"/>
                        </a:lnTo>
                        <a:lnTo>
                          <a:pt x="380" y="442"/>
                        </a:lnTo>
                        <a:lnTo>
                          <a:pt x="382" y="440"/>
                        </a:lnTo>
                        <a:lnTo>
                          <a:pt x="386" y="438"/>
                        </a:lnTo>
                        <a:lnTo>
                          <a:pt x="386" y="436"/>
                        </a:lnTo>
                        <a:lnTo>
                          <a:pt x="392" y="436"/>
                        </a:lnTo>
                        <a:lnTo>
                          <a:pt x="400" y="444"/>
                        </a:lnTo>
                        <a:lnTo>
                          <a:pt x="400" y="448"/>
                        </a:lnTo>
                        <a:lnTo>
                          <a:pt x="400" y="450"/>
                        </a:lnTo>
                        <a:lnTo>
                          <a:pt x="404" y="454"/>
                        </a:lnTo>
                        <a:lnTo>
                          <a:pt x="410" y="456"/>
                        </a:lnTo>
                        <a:lnTo>
                          <a:pt x="414" y="456"/>
                        </a:lnTo>
                        <a:lnTo>
                          <a:pt x="414" y="452"/>
                        </a:lnTo>
                        <a:close/>
                      </a:path>
                    </a:pathLst>
                  </a:custGeom>
                  <a:grpFill/>
                  <a:ln w="127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  <p:grpSp>
              <p:nvGrpSpPr>
                <p:cNvPr id="23" name="íṣḻiḑè">
                  <a:extLst>
                    <a:ext uri="{FF2B5EF4-FFF2-40B4-BE49-F238E27FC236}">
                      <a16:creationId xmlns="" xmlns:a16="http://schemas.microsoft.com/office/drawing/2014/main" id="{7884BC7D-10B3-449D-BF39-3E18C899DC89}"/>
                    </a:ext>
                  </a:extLst>
                </p:cNvPr>
                <p:cNvGrpSpPr/>
                <p:nvPr/>
              </p:nvGrpSpPr>
              <p:grpSpPr>
                <a:xfrm>
                  <a:off x="1489576" y="1175752"/>
                  <a:ext cx="3799368" cy="4042773"/>
                  <a:chOff x="484774" y="1442442"/>
                  <a:chExt cx="3662016" cy="4113505"/>
                </a:xfrm>
                <a:grpFill/>
              </p:grpSpPr>
              <p:sp>
                <p:nvSpPr>
                  <p:cNvPr id="24" name="îṡļîḑê">
                    <a:extLst>
                      <a:ext uri="{FF2B5EF4-FFF2-40B4-BE49-F238E27FC236}">
                        <a16:creationId xmlns="" xmlns:a16="http://schemas.microsoft.com/office/drawing/2014/main" id="{E4269D02-C25D-4C80-9634-30FE4AA4CC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87154" y="1675017"/>
                    <a:ext cx="1844092" cy="899480"/>
                  </a:xfrm>
                  <a:custGeom>
                    <a:avLst/>
                    <a:gdLst>
                      <a:gd name="T0" fmla="*/ 2147483647 w 1056"/>
                      <a:gd name="T1" fmla="*/ 2147483647 h 540"/>
                      <a:gd name="T2" fmla="*/ 2147483647 w 1056"/>
                      <a:gd name="T3" fmla="*/ 2147483647 h 540"/>
                      <a:gd name="T4" fmla="*/ 2147483647 w 1056"/>
                      <a:gd name="T5" fmla="*/ 2147483647 h 540"/>
                      <a:gd name="T6" fmla="*/ 2147483647 w 1056"/>
                      <a:gd name="T7" fmla="*/ 2147483647 h 540"/>
                      <a:gd name="T8" fmla="*/ 2147483647 w 1056"/>
                      <a:gd name="T9" fmla="*/ 2147483647 h 540"/>
                      <a:gd name="T10" fmla="*/ 2147483647 w 1056"/>
                      <a:gd name="T11" fmla="*/ 2147483647 h 540"/>
                      <a:gd name="T12" fmla="*/ 2147483647 w 1056"/>
                      <a:gd name="T13" fmla="*/ 2147483647 h 540"/>
                      <a:gd name="T14" fmla="*/ 2147483647 w 1056"/>
                      <a:gd name="T15" fmla="*/ 2147483647 h 540"/>
                      <a:gd name="T16" fmla="*/ 2147483647 w 1056"/>
                      <a:gd name="T17" fmla="*/ 2147483647 h 540"/>
                      <a:gd name="T18" fmla="*/ 2147483647 w 1056"/>
                      <a:gd name="T19" fmla="*/ 2147483647 h 540"/>
                      <a:gd name="T20" fmla="*/ 2147483647 w 1056"/>
                      <a:gd name="T21" fmla="*/ 2147483647 h 540"/>
                      <a:gd name="T22" fmla="*/ 2147483647 w 1056"/>
                      <a:gd name="T23" fmla="*/ 2147483647 h 540"/>
                      <a:gd name="T24" fmla="*/ 2147483647 w 1056"/>
                      <a:gd name="T25" fmla="*/ 2147483647 h 540"/>
                      <a:gd name="T26" fmla="*/ 2147483647 w 1056"/>
                      <a:gd name="T27" fmla="*/ 2147483647 h 540"/>
                      <a:gd name="T28" fmla="*/ 2147483647 w 1056"/>
                      <a:gd name="T29" fmla="*/ 2147483647 h 540"/>
                      <a:gd name="T30" fmla="*/ 2147483647 w 1056"/>
                      <a:gd name="T31" fmla="*/ 2147483647 h 540"/>
                      <a:gd name="T32" fmla="*/ 2147483647 w 1056"/>
                      <a:gd name="T33" fmla="*/ 2147483647 h 540"/>
                      <a:gd name="T34" fmla="*/ 2147483647 w 1056"/>
                      <a:gd name="T35" fmla="*/ 2147483647 h 540"/>
                      <a:gd name="T36" fmla="*/ 2147483647 w 1056"/>
                      <a:gd name="T37" fmla="*/ 2147483647 h 540"/>
                      <a:gd name="T38" fmla="*/ 2147483647 w 1056"/>
                      <a:gd name="T39" fmla="*/ 2147483647 h 540"/>
                      <a:gd name="T40" fmla="*/ 2147483647 w 1056"/>
                      <a:gd name="T41" fmla="*/ 2147483647 h 540"/>
                      <a:gd name="T42" fmla="*/ 2147483647 w 1056"/>
                      <a:gd name="T43" fmla="*/ 2147483647 h 540"/>
                      <a:gd name="T44" fmla="*/ 2147483647 w 1056"/>
                      <a:gd name="T45" fmla="*/ 2147483647 h 540"/>
                      <a:gd name="T46" fmla="*/ 2147483647 w 1056"/>
                      <a:gd name="T47" fmla="*/ 2147483647 h 540"/>
                      <a:gd name="T48" fmla="*/ 2147483647 w 1056"/>
                      <a:gd name="T49" fmla="*/ 2147483647 h 540"/>
                      <a:gd name="T50" fmla="*/ 2147483647 w 1056"/>
                      <a:gd name="T51" fmla="*/ 2147483647 h 540"/>
                      <a:gd name="T52" fmla="*/ 2147483647 w 1056"/>
                      <a:gd name="T53" fmla="*/ 2147483647 h 540"/>
                      <a:gd name="T54" fmla="*/ 2147483647 w 1056"/>
                      <a:gd name="T55" fmla="*/ 2147483647 h 540"/>
                      <a:gd name="T56" fmla="*/ 2147483647 w 1056"/>
                      <a:gd name="T57" fmla="*/ 2147483647 h 540"/>
                      <a:gd name="T58" fmla="*/ 2147483647 w 1056"/>
                      <a:gd name="T59" fmla="*/ 2147483647 h 540"/>
                      <a:gd name="T60" fmla="*/ 2147483647 w 1056"/>
                      <a:gd name="T61" fmla="*/ 2147483647 h 540"/>
                      <a:gd name="T62" fmla="*/ 2147483647 w 1056"/>
                      <a:gd name="T63" fmla="*/ 2147483647 h 540"/>
                      <a:gd name="T64" fmla="*/ 2147483647 w 1056"/>
                      <a:gd name="T65" fmla="*/ 2147483647 h 540"/>
                      <a:gd name="T66" fmla="*/ 2147483647 w 1056"/>
                      <a:gd name="T67" fmla="*/ 2147483647 h 540"/>
                      <a:gd name="T68" fmla="*/ 2147483647 w 1056"/>
                      <a:gd name="T69" fmla="*/ 2147483647 h 540"/>
                      <a:gd name="T70" fmla="*/ 2147483647 w 1056"/>
                      <a:gd name="T71" fmla="*/ 2147483647 h 540"/>
                      <a:gd name="T72" fmla="*/ 2147483647 w 1056"/>
                      <a:gd name="T73" fmla="*/ 2147483647 h 540"/>
                      <a:gd name="T74" fmla="*/ 2147483647 w 1056"/>
                      <a:gd name="T75" fmla="*/ 2147483647 h 540"/>
                      <a:gd name="T76" fmla="*/ 2147483647 w 1056"/>
                      <a:gd name="T77" fmla="*/ 2147483647 h 540"/>
                      <a:gd name="T78" fmla="*/ 2147483647 w 1056"/>
                      <a:gd name="T79" fmla="*/ 2147483647 h 540"/>
                      <a:gd name="T80" fmla="*/ 2147483647 w 1056"/>
                      <a:gd name="T81" fmla="*/ 2147483647 h 540"/>
                      <a:gd name="T82" fmla="*/ 2147483647 w 1056"/>
                      <a:gd name="T83" fmla="*/ 2147483647 h 540"/>
                      <a:gd name="T84" fmla="*/ 2147483647 w 1056"/>
                      <a:gd name="T85" fmla="*/ 2147483647 h 540"/>
                      <a:gd name="T86" fmla="*/ 2147483647 w 1056"/>
                      <a:gd name="T87" fmla="*/ 2147483647 h 540"/>
                      <a:gd name="T88" fmla="*/ 2147483647 w 1056"/>
                      <a:gd name="T89" fmla="*/ 2147483647 h 540"/>
                      <a:gd name="T90" fmla="*/ 2147483647 w 1056"/>
                      <a:gd name="T91" fmla="*/ 2147483647 h 540"/>
                      <a:gd name="T92" fmla="*/ 2147483647 w 1056"/>
                      <a:gd name="T93" fmla="*/ 2147483647 h 540"/>
                      <a:gd name="T94" fmla="*/ 2147483647 w 1056"/>
                      <a:gd name="T95" fmla="*/ 2147483647 h 540"/>
                      <a:gd name="T96" fmla="*/ 2147483647 w 1056"/>
                      <a:gd name="T97" fmla="*/ 2147483647 h 540"/>
                      <a:gd name="T98" fmla="*/ 2147483647 w 1056"/>
                      <a:gd name="T99" fmla="*/ 2147483647 h 540"/>
                      <a:gd name="T100" fmla="*/ 2147483647 w 1056"/>
                      <a:gd name="T101" fmla="*/ 2147483647 h 540"/>
                      <a:gd name="T102" fmla="*/ 2147483647 w 1056"/>
                      <a:gd name="T103" fmla="*/ 2147483647 h 540"/>
                      <a:gd name="T104" fmla="*/ 2147483647 w 1056"/>
                      <a:gd name="T105" fmla="*/ 2147483647 h 540"/>
                      <a:gd name="T106" fmla="*/ 2147483647 w 1056"/>
                      <a:gd name="T107" fmla="*/ 2147483647 h 540"/>
                      <a:gd name="T108" fmla="*/ 2147483647 w 1056"/>
                      <a:gd name="T109" fmla="*/ 2147483647 h 540"/>
                      <a:gd name="T110" fmla="*/ 2147483647 w 1056"/>
                      <a:gd name="T111" fmla="*/ 2147483647 h 540"/>
                      <a:gd name="T112" fmla="*/ 2147483647 w 1056"/>
                      <a:gd name="T113" fmla="*/ 2147483647 h 540"/>
                      <a:gd name="T114" fmla="*/ 2147483647 w 1056"/>
                      <a:gd name="T115" fmla="*/ 2147483647 h 540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056"/>
                      <a:gd name="T175" fmla="*/ 0 h 540"/>
                      <a:gd name="T176" fmla="*/ 1056 w 1056"/>
                      <a:gd name="T177" fmla="*/ 540 h 540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056" h="540">
                        <a:moveTo>
                          <a:pt x="806" y="236"/>
                        </a:moveTo>
                        <a:lnTo>
                          <a:pt x="812" y="232"/>
                        </a:lnTo>
                        <a:lnTo>
                          <a:pt x="818" y="226"/>
                        </a:lnTo>
                        <a:lnTo>
                          <a:pt x="824" y="220"/>
                        </a:lnTo>
                        <a:lnTo>
                          <a:pt x="826" y="212"/>
                        </a:lnTo>
                        <a:lnTo>
                          <a:pt x="826" y="202"/>
                        </a:lnTo>
                        <a:lnTo>
                          <a:pt x="828" y="194"/>
                        </a:lnTo>
                        <a:lnTo>
                          <a:pt x="830" y="190"/>
                        </a:lnTo>
                        <a:lnTo>
                          <a:pt x="834" y="186"/>
                        </a:lnTo>
                        <a:lnTo>
                          <a:pt x="840" y="184"/>
                        </a:lnTo>
                        <a:lnTo>
                          <a:pt x="848" y="184"/>
                        </a:lnTo>
                        <a:lnTo>
                          <a:pt x="856" y="186"/>
                        </a:lnTo>
                        <a:lnTo>
                          <a:pt x="864" y="186"/>
                        </a:lnTo>
                        <a:lnTo>
                          <a:pt x="880" y="186"/>
                        </a:lnTo>
                        <a:lnTo>
                          <a:pt x="882" y="186"/>
                        </a:lnTo>
                        <a:lnTo>
                          <a:pt x="882" y="184"/>
                        </a:lnTo>
                        <a:lnTo>
                          <a:pt x="884" y="184"/>
                        </a:lnTo>
                        <a:lnTo>
                          <a:pt x="888" y="182"/>
                        </a:lnTo>
                        <a:lnTo>
                          <a:pt x="892" y="184"/>
                        </a:lnTo>
                        <a:lnTo>
                          <a:pt x="898" y="186"/>
                        </a:lnTo>
                        <a:lnTo>
                          <a:pt x="902" y="190"/>
                        </a:lnTo>
                        <a:lnTo>
                          <a:pt x="904" y="196"/>
                        </a:lnTo>
                        <a:lnTo>
                          <a:pt x="906" y="200"/>
                        </a:lnTo>
                        <a:lnTo>
                          <a:pt x="908" y="202"/>
                        </a:lnTo>
                        <a:lnTo>
                          <a:pt x="910" y="204"/>
                        </a:lnTo>
                        <a:lnTo>
                          <a:pt x="914" y="204"/>
                        </a:lnTo>
                        <a:lnTo>
                          <a:pt x="922" y="206"/>
                        </a:lnTo>
                        <a:lnTo>
                          <a:pt x="928" y="210"/>
                        </a:lnTo>
                        <a:lnTo>
                          <a:pt x="930" y="214"/>
                        </a:lnTo>
                        <a:lnTo>
                          <a:pt x="932" y="218"/>
                        </a:lnTo>
                        <a:lnTo>
                          <a:pt x="930" y="222"/>
                        </a:lnTo>
                        <a:lnTo>
                          <a:pt x="926" y="228"/>
                        </a:lnTo>
                        <a:lnTo>
                          <a:pt x="922" y="236"/>
                        </a:lnTo>
                        <a:lnTo>
                          <a:pt x="920" y="244"/>
                        </a:lnTo>
                        <a:lnTo>
                          <a:pt x="920" y="246"/>
                        </a:lnTo>
                        <a:lnTo>
                          <a:pt x="922" y="248"/>
                        </a:lnTo>
                        <a:lnTo>
                          <a:pt x="926" y="250"/>
                        </a:lnTo>
                        <a:lnTo>
                          <a:pt x="932" y="250"/>
                        </a:lnTo>
                        <a:lnTo>
                          <a:pt x="934" y="250"/>
                        </a:lnTo>
                        <a:lnTo>
                          <a:pt x="936" y="254"/>
                        </a:lnTo>
                        <a:lnTo>
                          <a:pt x="936" y="256"/>
                        </a:lnTo>
                        <a:lnTo>
                          <a:pt x="936" y="258"/>
                        </a:lnTo>
                        <a:lnTo>
                          <a:pt x="942" y="256"/>
                        </a:lnTo>
                        <a:lnTo>
                          <a:pt x="948" y="252"/>
                        </a:lnTo>
                        <a:lnTo>
                          <a:pt x="954" y="246"/>
                        </a:lnTo>
                        <a:lnTo>
                          <a:pt x="960" y="244"/>
                        </a:lnTo>
                        <a:lnTo>
                          <a:pt x="964" y="242"/>
                        </a:lnTo>
                        <a:lnTo>
                          <a:pt x="972" y="234"/>
                        </a:lnTo>
                        <a:lnTo>
                          <a:pt x="978" y="226"/>
                        </a:lnTo>
                        <a:lnTo>
                          <a:pt x="984" y="220"/>
                        </a:lnTo>
                        <a:lnTo>
                          <a:pt x="988" y="218"/>
                        </a:lnTo>
                        <a:lnTo>
                          <a:pt x="992" y="218"/>
                        </a:lnTo>
                        <a:lnTo>
                          <a:pt x="992" y="224"/>
                        </a:lnTo>
                        <a:lnTo>
                          <a:pt x="994" y="230"/>
                        </a:lnTo>
                        <a:lnTo>
                          <a:pt x="1000" y="246"/>
                        </a:lnTo>
                        <a:lnTo>
                          <a:pt x="1002" y="250"/>
                        </a:lnTo>
                        <a:lnTo>
                          <a:pt x="1000" y="252"/>
                        </a:lnTo>
                        <a:lnTo>
                          <a:pt x="1000" y="256"/>
                        </a:lnTo>
                        <a:lnTo>
                          <a:pt x="1002" y="260"/>
                        </a:lnTo>
                        <a:lnTo>
                          <a:pt x="1006" y="266"/>
                        </a:lnTo>
                        <a:lnTo>
                          <a:pt x="1008" y="272"/>
                        </a:lnTo>
                        <a:lnTo>
                          <a:pt x="1006" y="278"/>
                        </a:lnTo>
                        <a:lnTo>
                          <a:pt x="1004" y="280"/>
                        </a:lnTo>
                        <a:lnTo>
                          <a:pt x="1002" y="284"/>
                        </a:lnTo>
                        <a:lnTo>
                          <a:pt x="1000" y="286"/>
                        </a:lnTo>
                        <a:lnTo>
                          <a:pt x="998" y="288"/>
                        </a:lnTo>
                        <a:lnTo>
                          <a:pt x="1000" y="292"/>
                        </a:lnTo>
                        <a:lnTo>
                          <a:pt x="1004" y="294"/>
                        </a:lnTo>
                        <a:lnTo>
                          <a:pt x="1008" y="296"/>
                        </a:lnTo>
                        <a:lnTo>
                          <a:pt x="1010" y="300"/>
                        </a:lnTo>
                        <a:lnTo>
                          <a:pt x="1010" y="302"/>
                        </a:lnTo>
                        <a:lnTo>
                          <a:pt x="1010" y="304"/>
                        </a:lnTo>
                        <a:lnTo>
                          <a:pt x="1016" y="308"/>
                        </a:lnTo>
                        <a:lnTo>
                          <a:pt x="1020" y="308"/>
                        </a:lnTo>
                        <a:lnTo>
                          <a:pt x="1028" y="310"/>
                        </a:lnTo>
                        <a:lnTo>
                          <a:pt x="1036" y="314"/>
                        </a:lnTo>
                        <a:lnTo>
                          <a:pt x="1040" y="316"/>
                        </a:lnTo>
                        <a:lnTo>
                          <a:pt x="1042" y="318"/>
                        </a:lnTo>
                        <a:lnTo>
                          <a:pt x="1042" y="320"/>
                        </a:lnTo>
                        <a:lnTo>
                          <a:pt x="1040" y="324"/>
                        </a:lnTo>
                        <a:lnTo>
                          <a:pt x="1038" y="328"/>
                        </a:lnTo>
                        <a:lnTo>
                          <a:pt x="1040" y="332"/>
                        </a:lnTo>
                        <a:lnTo>
                          <a:pt x="1044" y="332"/>
                        </a:lnTo>
                        <a:lnTo>
                          <a:pt x="1044" y="336"/>
                        </a:lnTo>
                        <a:lnTo>
                          <a:pt x="1056" y="336"/>
                        </a:lnTo>
                        <a:lnTo>
                          <a:pt x="1056" y="342"/>
                        </a:lnTo>
                        <a:lnTo>
                          <a:pt x="1054" y="352"/>
                        </a:lnTo>
                        <a:lnTo>
                          <a:pt x="1050" y="360"/>
                        </a:lnTo>
                        <a:lnTo>
                          <a:pt x="1048" y="366"/>
                        </a:lnTo>
                        <a:lnTo>
                          <a:pt x="1044" y="368"/>
                        </a:lnTo>
                        <a:lnTo>
                          <a:pt x="1032" y="370"/>
                        </a:lnTo>
                        <a:lnTo>
                          <a:pt x="1024" y="370"/>
                        </a:lnTo>
                        <a:lnTo>
                          <a:pt x="1016" y="372"/>
                        </a:lnTo>
                        <a:lnTo>
                          <a:pt x="1008" y="376"/>
                        </a:lnTo>
                        <a:lnTo>
                          <a:pt x="994" y="386"/>
                        </a:lnTo>
                        <a:lnTo>
                          <a:pt x="988" y="388"/>
                        </a:lnTo>
                        <a:lnTo>
                          <a:pt x="980" y="394"/>
                        </a:lnTo>
                        <a:lnTo>
                          <a:pt x="970" y="396"/>
                        </a:lnTo>
                        <a:lnTo>
                          <a:pt x="960" y="398"/>
                        </a:lnTo>
                        <a:lnTo>
                          <a:pt x="934" y="390"/>
                        </a:lnTo>
                        <a:lnTo>
                          <a:pt x="908" y="388"/>
                        </a:lnTo>
                        <a:lnTo>
                          <a:pt x="894" y="390"/>
                        </a:lnTo>
                        <a:lnTo>
                          <a:pt x="886" y="396"/>
                        </a:lnTo>
                        <a:lnTo>
                          <a:pt x="876" y="402"/>
                        </a:lnTo>
                        <a:lnTo>
                          <a:pt x="862" y="410"/>
                        </a:lnTo>
                        <a:lnTo>
                          <a:pt x="852" y="418"/>
                        </a:lnTo>
                        <a:lnTo>
                          <a:pt x="842" y="430"/>
                        </a:lnTo>
                        <a:lnTo>
                          <a:pt x="828" y="440"/>
                        </a:lnTo>
                        <a:lnTo>
                          <a:pt x="840" y="432"/>
                        </a:lnTo>
                        <a:lnTo>
                          <a:pt x="856" y="422"/>
                        </a:lnTo>
                        <a:lnTo>
                          <a:pt x="876" y="414"/>
                        </a:lnTo>
                        <a:lnTo>
                          <a:pt x="884" y="414"/>
                        </a:lnTo>
                        <a:lnTo>
                          <a:pt x="892" y="414"/>
                        </a:lnTo>
                        <a:lnTo>
                          <a:pt x="898" y="414"/>
                        </a:lnTo>
                        <a:lnTo>
                          <a:pt x="906" y="414"/>
                        </a:lnTo>
                        <a:lnTo>
                          <a:pt x="910" y="418"/>
                        </a:lnTo>
                        <a:lnTo>
                          <a:pt x="910" y="420"/>
                        </a:lnTo>
                        <a:lnTo>
                          <a:pt x="912" y="422"/>
                        </a:lnTo>
                        <a:lnTo>
                          <a:pt x="910" y="426"/>
                        </a:lnTo>
                        <a:lnTo>
                          <a:pt x="910" y="430"/>
                        </a:lnTo>
                        <a:lnTo>
                          <a:pt x="904" y="432"/>
                        </a:lnTo>
                        <a:lnTo>
                          <a:pt x="896" y="436"/>
                        </a:lnTo>
                        <a:lnTo>
                          <a:pt x="892" y="438"/>
                        </a:lnTo>
                        <a:lnTo>
                          <a:pt x="890" y="442"/>
                        </a:lnTo>
                        <a:lnTo>
                          <a:pt x="904" y="442"/>
                        </a:lnTo>
                        <a:lnTo>
                          <a:pt x="898" y="448"/>
                        </a:lnTo>
                        <a:lnTo>
                          <a:pt x="894" y="454"/>
                        </a:lnTo>
                        <a:lnTo>
                          <a:pt x="892" y="460"/>
                        </a:lnTo>
                        <a:lnTo>
                          <a:pt x="892" y="464"/>
                        </a:lnTo>
                        <a:lnTo>
                          <a:pt x="894" y="468"/>
                        </a:lnTo>
                        <a:lnTo>
                          <a:pt x="902" y="472"/>
                        </a:lnTo>
                        <a:lnTo>
                          <a:pt x="910" y="476"/>
                        </a:lnTo>
                        <a:lnTo>
                          <a:pt x="920" y="476"/>
                        </a:lnTo>
                        <a:lnTo>
                          <a:pt x="928" y="476"/>
                        </a:lnTo>
                        <a:lnTo>
                          <a:pt x="936" y="472"/>
                        </a:lnTo>
                        <a:lnTo>
                          <a:pt x="940" y="468"/>
                        </a:lnTo>
                        <a:lnTo>
                          <a:pt x="944" y="462"/>
                        </a:lnTo>
                        <a:lnTo>
                          <a:pt x="948" y="458"/>
                        </a:lnTo>
                        <a:lnTo>
                          <a:pt x="950" y="454"/>
                        </a:lnTo>
                        <a:lnTo>
                          <a:pt x="954" y="454"/>
                        </a:lnTo>
                        <a:lnTo>
                          <a:pt x="958" y="454"/>
                        </a:lnTo>
                        <a:lnTo>
                          <a:pt x="958" y="456"/>
                        </a:lnTo>
                        <a:lnTo>
                          <a:pt x="956" y="460"/>
                        </a:lnTo>
                        <a:lnTo>
                          <a:pt x="954" y="464"/>
                        </a:lnTo>
                        <a:lnTo>
                          <a:pt x="958" y="464"/>
                        </a:lnTo>
                        <a:lnTo>
                          <a:pt x="960" y="466"/>
                        </a:lnTo>
                        <a:lnTo>
                          <a:pt x="960" y="468"/>
                        </a:lnTo>
                        <a:lnTo>
                          <a:pt x="958" y="470"/>
                        </a:lnTo>
                        <a:lnTo>
                          <a:pt x="954" y="474"/>
                        </a:lnTo>
                        <a:lnTo>
                          <a:pt x="946" y="478"/>
                        </a:lnTo>
                        <a:lnTo>
                          <a:pt x="938" y="486"/>
                        </a:lnTo>
                        <a:lnTo>
                          <a:pt x="930" y="490"/>
                        </a:lnTo>
                        <a:lnTo>
                          <a:pt x="910" y="496"/>
                        </a:lnTo>
                        <a:lnTo>
                          <a:pt x="904" y="496"/>
                        </a:lnTo>
                        <a:lnTo>
                          <a:pt x="898" y="496"/>
                        </a:lnTo>
                        <a:lnTo>
                          <a:pt x="890" y="496"/>
                        </a:lnTo>
                        <a:lnTo>
                          <a:pt x="884" y="498"/>
                        </a:lnTo>
                        <a:lnTo>
                          <a:pt x="880" y="504"/>
                        </a:lnTo>
                        <a:lnTo>
                          <a:pt x="876" y="510"/>
                        </a:lnTo>
                        <a:lnTo>
                          <a:pt x="870" y="514"/>
                        </a:lnTo>
                        <a:lnTo>
                          <a:pt x="866" y="516"/>
                        </a:lnTo>
                        <a:lnTo>
                          <a:pt x="862" y="516"/>
                        </a:lnTo>
                        <a:lnTo>
                          <a:pt x="856" y="516"/>
                        </a:lnTo>
                        <a:lnTo>
                          <a:pt x="854" y="512"/>
                        </a:lnTo>
                        <a:lnTo>
                          <a:pt x="854" y="510"/>
                        </a:lnTo>
                        <a:lnTo>
                          <a:pt x="854" y="504"/>
                        </a:lnTo>
                        <a:lnTo>
                          <a:pt x="858" y="500"/>
                        </a:lnTo>
                        <a:lnTo>
                          <a:pt x="866" y="496"/>
                        </a:lnTo>
                        <a:lnTo>
                          <a:pt x="876" y="492"/>
                        </a:lnTo>
                        <a:lnTo>
                          <a:pt x="880" y="488"/>
                        </a:lnTo>
                        <a:lnTo>
                          <a:pt x="882" y="484"/>
                        </a:lnTo>
                        <a:lnTo>
                          <a:pt x="846" y="490"/>
                        </a:lnTo>
                        <a:lnTo>
                          <a:pt x="840" y="470"/>
                        </a:lnTo>
                        <a:lnTo>
                          <a:pt x="840" y="466"/>
                        </a:lnTo>
                        <a:lnTo>
                          <a:pt x="842" y="462"/>
                        </a:lnTo>
                        <a:lnTo>
                          <a:pt x="848" y="454"/>
                        </a:lnTo>
                        <a:lnTo>
                          <a:pt x="828" y="448"/>
                        </a:lnTo>
                        <a:lnTo>
                          <a:pt x="822" y="450"/>
                        </a:lnTo>
                        <a:lnTo>
                          <a:pt x="816" y="454"/>
                        </a:lnTo>
                        <a:lnTo>
                          <a:pt x="806" y="468"/>
                        </a:lnTo>
                        <a:lnTo>
                          <a:pt x="800" y="474"/>
                        </a:lnTo>
                        <a:lnTo>
                          <a:pt x="796" y="482"/>
                        </a:lnTo>
                        <a:lnTo>
                          <a:pt x="790" y="486"/>
                        </a:lnTo>
                        <a:lnTo>
                          <a:pt x="780" y="488"/>
                        </a:lnTo>
                        <a:lnTo>
                          <a:pt x="774" y="490"/>
                        </a:lnTo>
                        <a:lnTo>
                          <a:pt x="742" y="490"/>
                        </a:lnTo>
                        <a:lnTo>
                          <a:pt x="734" y="494"/>
                        </a:lnTo>
                        <a:lnTo>
                          <a:pt x="726" y="496"/>
                        </a:lnTo>
                        <a:lnTo>
                          <a:pt x="722" y="500"/>
                        </a:lnTo>
                        <a:lnTo>
                          <a:pt x="718" y="502"/>
                        </a:lnTo>
                        <a:lnTo>
                          <a:pt x="706" y="504"/>
                        </a:lnTo>
                        <a:lnTo>
                          <a:pt x="690" y="504"/>
                        </a:lnTo>
                        <a:lnTo>
                          <a:pt x="682" y="504"/>
                        </a:lnTo>
                        <a:lnTo>
                          <a:pt x="672" y="506"/>
                        </a:lnTo>
                        <a:lnTo>
                          <a:pt x="664" y="512"/>
                        </a:lnTo>
                        <a:lnTo>
                          <a:pt x="664" y="514"/>
                        </a:lnTo>
                        <a:lnTo>
                          <a:pt x="664" y="520"/>
                        </a:lnTo>
                        <a:lnTo>
                          <a:pt x="654" y="524"/>
                        </a:lnTo>
                        <a:lnTo>
                          <a:pt x="648" y="526"/>
                        </a:lnTo>
                        <a:lnTo>
                          <a:pt x="646" y="530"/>
                        </a:lnTo>
                        <a:lnTo>
                          <a:pt x="642" y="530"/>
                        </a:lnTo>
                        <a:lnTo>
                          <a:pt x="642" y="526"/>
                        </a:lnTo>
                        <a:lnTo>
                          <a:pt x="636" y="528"/>
                        </a:lnTo>
                        <a:lnTo>
                          <a:pt x="634" y="526"/>
                        </a:lnTo>
                        <a:lnTo>
                          <a:pt x="630" y="526"/>
                        </a:lnTo>
                        <a:lnTo>
                          <a:pt x="624" y="528"/>
                        </a:lnTo>
                        <a:lnTo>
                          <a:pt x="616" y="534"/>
                        </a:lnTo>
                        <a:lnTo>
                          <a:pt x="608" y="538"/>
                        </a:lnTo>
                        <a:lnTo>
                          <a:pt x="606" y="540"/>
                        </a:lnTo>
                        <a:lnTo>
                          <a:pt x="600" y="540"/>
                        </a:lnTo>
                        <a:lnTo>
                          <a:pt x="596" y="540"/>
                        </a:lnTo>
                        <a:lnTo>
                          <a:pt x="602" y="536"/>
                        </a:lnTo>
                        <a:lnTo>
                          <a:pt x="608" y="532"/>
                        </a:lnTo>
                        <a:lnTo>
                          <a:pt x="614" y="528"/>
                        </a:lnTo>
                        <a:lnTo>
                          <a:pt x="616" y="524"/>
                        </a:lnTo>
                        <a:lnTo>
                          <a:pt x="616" y="522"/>
                        </a:lnTo>
                        <a:lnTo>
                          <a:pt x="616" y="524"/>
                        </a:lnTo>
                        <a:lnTo>
                          <a:pt x="626" y="518"/>
                        </a:lnTo>
                        <a:lnTo>
                          <a:pt x="632" y="508"/>
                        </a:lnTo>
                        <a:lnTo>
                          <a:pt x="644" y="486"/>
                        </a:lnTo>
                        <a:lnTo>
                          <a:pt x="644" y="492"/>
                        </a:lnTo>
                        <a:lnTo>
                          <a:pt x="648" y="496"/>
                        </a:lnTo>
                        <a:lnTo>
                          <a:pt x="652" y="496"/>
                        </a:lnTo>
                        <a:lnTo>
                          <a:pt x="658" y="496"/>
                        </a:lnTo>
                        <a:lnTo>
                          <a:pt x="664" y="496"/>
                        </a:lnTo>
                        <a:lnTo>
                          <a:pt x="664" y="494"/>
                        </a:lnTo>
                        <a:lnTo>
                          <a:pt x="664" y="490"/>
                        </a:lnTo>
                        <a:lnTo>
                          <a:pt x="664" y="482"/>
                        </a:lnTo>
                        <a:lnTo>
                          <a:pt x="658" y="472"/>
                        </a:lnTo>
                        <a:lnTo>
                          <a:pt x="650" y="466"/>
                        </a:lnTo>
                        <a:lnTo>
                          <a:pt x="648" y="464"/>
                        </a:lnTo>
                        <a:lnTo>
                          <a:pt x="644" y="464"/>
                        </a:lnTo>
                        <a:lnTo>
                          <a:pt x="630" y="464"/>
                        </a:lnTo>
                        <a:lnTo>
                          <a:pt x="612" y="462"/>
                        </a:lnTo>
                        <a:lnTo>
                          <a:pt x="616" y="458"/>
                        </a:lnTo>
                        <a:lnTo>
                          <a:pt x="618" y="452"/>
                        </a:lnTo>
                        <a:lnTo>
                          <a:pt x="618" y="450"/>
                        </a:lnTo>
                        <a:lnTo>
                          <a:pt x="616" y="448"/>
                        </a:lnTo>
                        <a:lnTo>
                          <a:pt x="614" y="446"/>
                        </a:lnTo>
                        <a:lnTo>
                          <a:pt x="612" y="442"/>
                        </a:lnTo>
                        <a:lnTo>
                          <a:pt x="614" y="438"/>
                        </a:lnTo>
                        <a:lnTo>
                          <a:pt x="610" y="436"/>
                        </a:lnTo>
                        <a:lnTo>
                          <a:pt x="608" y="432"/>
                        </a:lnTo>
                        <a:lnTo>
                          <a:pt x="606" y="428"/>
                        </a:lnTo>
                        <a:lnTo>
                          <a:pt x="606" y="424"/>
                        </a:lnTo>
                        <a:lnTo>
                          <a:pt x="604" y="422"/>
                        </a:lnTo>
                        <a:lnTo>
                          <a:pt x="606" y="418"/>
                        </a:lnTo>
                        <a:lnTo>
                          <a:pt x="602" y="416"/>
                        </a:lnTo>
                        <a:lnTo>
                          <a:pt x="598" y="414"/>
                        </a:lnTo>
                        <a:lnTo>
                          <a:pt x="588" y="414"/>
                        </a:lnTo>
                        <a:lnTo>
                          <a:pt x="580" y="416"/>
                        </a:lnTo>
                        <a:lnTo>
                          <a:pt x="566" y="422"/>
                        </a:lnTo>
                        <a:lnTo>
                          <a:pt x="554" y="430"/>
                        </a:lnTo>
                        <a:lnTo>
                          <a:pt x="538" y="438"/>
                        </a:lnTo>
                        <a:lnTo>
                          <a:pt x="526" y="436"/>
                        </a:lnTo>
                        <a:lnTo>
                          <a:pt x="516" y="432"/>
                        </a:lnTo>
                        <a:lnTo>
                          <a:pt x="516" y="434"/>
                        </a:lnTo>
                        <a:lnTo>
                          <a:pt x="510" y="432"/>
                        </a:lnTo>
                        <a:lnTo>
                          <a:pt x="504" y="430"/>
                        </a:lnTo>
                        <a:lnTo>
                          <a:pt x="498" y="430"/>
                        </a:lnTo>
                        <a:lnTo>
                          <a:pt x="492" y="428"/>
                        </a:lnTo>
                        <a:lnTo>
                          <a:pt x="486" y="426"/>
                        </a:lnTo>
                        <a:lnTo>
                          <a:pt x="482" y="422"/>
                        </a:lnTo>
                        <a:lnTo>
                          <a:pt x="482" y="416"/>
                        </a:lnTo>
                        <a:lnTo>
                          <a:pt x="88" y="416"/>
                        </a:lnTo>
                        <a:lnTo>
                          <a:pt x="88" y="414"/>
                        </a:lnTo>
                        <a:lnTo>
                          <a:pt x="86" y="414"/>
                        </a:lnTo>
                        <a:lnTo>
                          <a:pt x="88" y="412"/>
                        </a:lnTo>
                        <a:lnTo>
                          <a:pt x="90" y="410"/>
                        </a:lnTo>
                        <a:lnTo>
                          <a:pt x="80" y="402"/>
                        </a:lnTo>
                        <a:lnTo>
                          <a:pt x="72" y="394"/>
                        </a:lnTo>
                        <a:lnTo>
                          <a:pt x="62" y="386"/>
                        </a:lnTo>
                        <a:lnTo>
                          <a:pt x="58" y="386"/>
                        </a:lnTo>
                        <a:lnTo>
                          <a:pt x="54" y="384"/>
                        </a:lnTo>
                        <a:lnTo>
                          <a:pt x="52" y="378"/>
                        </a:lnTo>
                        <a:lnTo>
                          <a:pt x="50" y="372"/>
                        </a:lnTo>
                        <a:lnTo>
                          <a:pt x="52" y="366"/>
                        </a:lnTo>
                        <a:lnTo>
                          <a:pt x="56" y="360"/>
                        </a:lnTo>
                        <a:lnTo>
                          <a:pt x="56" y="358"/>
                        </a:lnTo>
                        <a:lnTo>
                          <a:pt x="54" y="354"/>
                        </a:lnTo>
                        <a:lnTo>
                          <a:pt x="48" y="352"/>
                        </a:lnTo>
                        <a:lnTo>
                          <a:pt x="48" y="350"/>
                        </a:lnTo>
                        <a:lnTo>
                          <a:pt x="50" y="348"/>
                        </a:lnTo>
                        <a:lnTo>
                          <a:pt x="52" y="346"/>
                        </a:lnTo>
                        <a:lnTo>
                          <a:pt x="50" y="342"/>
                        </a:lnTo>
                        <a:lnTo>
                          <a:pt x="48" y="340"/>
                        </a:lnTo>
                        <a:lnTo>
                          <a:pt x="42" y="336"/>
                        </a:lnTo>
                        <a:lnTo>
                          <a:pt x="42" y="334"/>
                        </a:lnTo>
                        <a:lnTo>
                          <a:pt x="44" y="330"/>
                        </a:lnTo>
                        <a:lnTo>
                          <a:pt x="48" y="326"/>
                        </a:lnTo>
                        <a:lnTo>
                          <a:pt x="52" y="320"/>
                        </a:lnTo>
                        <a:lnTo>
                          <a:pt x="50" y="316"/>
                        </a:lnTo>
                        <a:lnTo>
                          <a:pt x="44" y="316"/>
                        </a:lnTo>
                        <a:lnTo>
                          <a:pt x="34" y="314"/>
                        </a:lnTo>
                        <a:lnTo>
                          <a:pt x="34" y="310"/>
                        </a:lnTo>
                        <a:lnTo>
                          <a:pt x="38" y="308"/>
                        </a:lnTo>
                        <a:lnTo>
                          <a:pt x="40" y="308"/>
                        </a:lnTo>
                        <a:lnTo>
                          <a:pt x="38" y="304"/>
                        </a:lnTo>
                        <a:lnTo>
                          <a:pt x="38" y="300"/>
                        </a:lnTo>
                        <a:lnTo>
                          <a:pt x="36" y="290"/>
                        </a:lnTo>
                        <a:lnTo>
                          <a:pt x="34" y="284"/>
                        </a:lnTo>
                        <a:lnTo>
                          <a:pt x="26" y="276"/>
                        </a:lnTo>
                        <a:lnTo>
                          <a:pt x="24" y="272"/>
                        </a:lnTo>
                        <a:lnTo>
                          <a:pt x="24" y="268"/>
                        </a:lnTo>
                        <a:lnTo>
                          <a:pt x="26" y="262"/>
                        </a:lnTo>
                        <a:lnTo>
                          <a:pt x="30" y="254"/>
                        </a:lnTo>
                        <a:lnTo>
                          <a:pt x="34" y="248"/>
                        </a:lnTo>
                        <a:lnTo>
                          <a:pt x="30" y="246"/>
                        </a:lnTo>
                        <a:lnTo>
                          <a:pt x="30" y="242"/>
                        </a:lnTo>
                        <a:lnTo>
                          <a:pt x="28" y="236"/>
                        </a:lnTo>
                        <a:lnTo>
                          <a:pt x="26" y="232"/>
                        </a:lnTo>
                        <a:lnTo>
                          <a:pt x="20" y="230"/>
                        </a:lnTo>
                        <a:lnTo>
                          <a:pt x="14" y="230"/>
                        </a:lnTo>
                        <a:lnTo>
                          <a:pt x="8" y="230"/>
                        </a:lnTo>
                        <a:lnTo>
                          <a:pt x="8" y="228"/>
                        </a:lnTo>
                        <a:lnTo>
                          <a:pt x="2" y="226"/>
                        </a:lnTo>
                        <a:lnTo>
                          <a:pt x="0" y="222"/>
                        </a:lnTo>
                        <a:lnTo>
                          <a:pt x="172" y="64"/>
                        </a:lnTo>
                        <a:lnTo>
                          <a:pt x="178" y="68"/>
                        </a:lnTo>
                        <a:lnTo>
                          <a:pt x="186" y="68"/>
                        </a:lnTo>
                        <a:lnTo>
                          <a:pt x="196" y="70"/>
                        </a:lnTo>
                        <a:lnTo>
                          <a:pt x="204" y="72"/>
                        </a:lnTo>
                        <a:lnTo>
                          <a:pt x="206" y="74"/>
                        </a:lnTo>
                        <a:lnTo>
                          <a:pt x="210" y="76"/>
                        </a:lnTo>
                        <a:lnTo>
                          <a:pt x="212" y="78"/>
                        </a:lnTo>
                        <a:lnTo>
                          <a:pt x="216" y="78"/>
                        </a:lnTo>
                        <a:lnTo>
                          <a:pt x="226" y="78"/>
                        </a:lnTo>
                        <a:lnTo>
                          <a:pt x="234" y="74"/>
                        </a:lnTo>
                        <a:lnTo>
                          <a:pt x="242" y="72"/>
                        </a:lnTo>
                        <a:lnTo>
                          <a:pt x="252" y="70"/>
                        </a:lnTo>
                        <a:lnTo>
                          <a:pt x="258" y="70"/>
                        </a:lnTo>
                        <a:lnTo>
                          <a:pt x="268" y="70"/>
                        </a:lnTo>
                        <a:lnTo>
                          <a:pt x="280" y="66"/>
                        </a:lnTo>
                        <a:lnTo>
                          <a:pt x="288" y="62"/>
                        </a:lnTo>
                        <a:lnTo>
                          <a:pt x="296" y="60"/>
                        </a:lnTo>
                        <a:lnTo>
                          <a:pt x="316" y="60"/>
                        </a:lnTo>
                        <a:lnTo>
                          <a:pt x="334" y="58"/>
                        </a:lnTo>
                        <a:lnTo>
                          <a:pt x="346" y="58"/>
                        </a:lnTo>
                        <a:lnTo>
                          <a:pt x="352" y="58"/>
                        </a:lnTo>
                        <a:lnTo>
                          <a:pt x="352" y="64"/>
                        </a:lnTo>
                        <a:lnTo>
                          <a:pt x="354" y="68"/>
                        </a:lnTo>
                        <a:lnTo>
                          <a:pt x="358" y="68"/>
                        </a:lnTo>
                        <a:lnTo>
                          <a:pt x="362" y="68"/>
                        </a:lnTo>
                        <a:lnTo>
                          <a:pt x="366" y="64"/>
                        </a:lnTo>
                        <a:lnTo>
                          <a:pt x="374" y="58"/>
                        </a:lnTo>
                        <a:lnTo>
                          <a:pt x="378" y="60"/>
                        </a:lnTo>
                        <a:lnTo>
                          <a:pt x="380" y="64"/>
                        </a:lnTo>
                        <a:lnTo>
                          <a:pt x="380" y="70"/>
                        </a:lnTo>
                        <a:lnTo>
                          <a:pt x="380" y="72"/>
                        </a:lnTo>
                        <a:lnTo>
                          <a:pt x="382" y="72"/>
                        </a:lnTo>
                        <a:lnTo>
                          <a:pt x="386" y="70"/>
                        </a:lnTo>
                        <a:lnTo>
                          <a:pt x="392" y="66"/>
                        </a:lnTo>
                        <a:lnTo>
                          <a:pt x="398" y="64"/>
                        </a:lnTo>
                        <a:lnTo>
                          <a:pt x="410" y="66"/>
                        </a:lnTo>
                        <a:lnTo>
                          <a:pt x="418" y="68"/>
                        </a:lnTo>
                        <a:lnTo>
                          <a:pt x="426" y="72"/>
                        </a:lnTo>
                        <a:lnTo>
                          <a:pt x="436" y="74"/>
                        </a:lnTo>
                        <a:lnTo>
                          <a:pt x="444" y="78"/>
                        </a:lnTo>
                        <a:lnTo>
                          <a:pt x="454" y="82"/>
                        </a:lnTo>
                        <a:lnTo>
                          <a:pt x="458" y="80"/>
                        </a:lnTo>
                        <a:lnTo>
                          <a:pt x="466" y="78"/>
                        </a:lnTo>
                        <a:lnTo>
                          <a:pt x="470" y="80"/>
                        </a:lnTo>
                        <a:lnTo>
                          <a:pt x="472" y="80"/>
                        </a:lnTo>
                        <a:lnTo>
                          <a:pt x="474" y="82"/>
                        </a:lnTo>
                        <a:lnTo>
                          <a:pt x="474" y="86"/>
                        </a:lnTo>
                        <a:lnTo>
                          <a:pt x="472" y="88"/>
                        </a:lnTo>
                        <a:lnTo>
                          <a:pt x="466" y="90"/>
                        </a:lnTo>
                        <a:lnTo>
                          <a:pt x="462" y="94"/>
                        </a:lnTo>
                        <a:lnTo>
                          <a:pt x="460" y="94"/>
                        </a:lnTo>
                        <a:lnTo>
                          <a:pt x="460" y="98"/>
                        </a:lnTo>
                        <a:lnTo>
                          <a:pt x="460" y="100"/>
                        </a:lnTo>
                        <a:lnTo>
                          <a:pt x="462" y="100"/>
                        </a:lnTo>
                        <a:lnTo>
                          <a:pt x="470" y="102"/>
                        </a:lnTo>
                        <a:lnTo>
                          <a:pt x="482" y="100"/>
                        </a:lnTo>
                        <a:lnTo>
                          <a:pt x="492" y="98"/>
                        </a:lnTo>
                        <a:lnTo>
                          <a:pt x="502" y="96"/>
                        </a:lnTo>
                        <a:lnTo>
                          <a:pt x="514" y="94"/>
                        </a:lnTo>
                        <a:lnTo>
                          <a:pt x="518" y="96"/>
                        </a:lnTo>
                        <a:lnTo>
                          <a:pt x="522" y="98"/>
                        </a:lnTo>
                        <a:lnTo>
                          <a:pt x="526" y="102"/>
                        </a:lnTo>
                        <a:lnTo>
                          <a:pt x="528" y="104"/>
                        </a:lnTo>
                        <a:lnTo>
                          <a:pt x="532" y="102"/>
                        </a:lnTo>
                        <a:lnTo>
                          <a:pt x="536" y="100"/>
                        </a:lnTo>
                        <a:lnTo>
                          <a:pt x="538" y="92"/>
                        </a:lnTo>
                        <a:lnTo>
                          <a:pt x="538" y="88"/>
                        </a:lnTo>
                        <a:lnTo>
                          <a:pt x="554" y="84"/>
                        </a:lnTo>
                        <a:lnTo>
                          <a:pt x="562" y="82"/>
                        </a:lnTo>
                        <a:lnTo>
                          <a:pt x="572" y="80"/>
                        </a:lnTo>
                        <a:lnTo>
                          <a:pt x="578" y="82"/>
                        </a:lnTo>
                        <a:lnTo>
                          <a:pt x="582" y="84"/>
                        </a:lnTo>
                        <a:lnTo>
                          <a:pt x="582" y="86"/>
                        </a:lnTo>
                        <a:lnTo>
                          <a:pt x="586" y="88"/>
                        </a:lnTo>
                        <a:lnTo>
                          <a:pt x="594" y="92"/>
                        </a:lnTo>
                        <a:lnTo>
                          <a:pt x="606" y="96"/>
                        </a:lnTo>
                        <a:lnTo>
                          <a:pt x="638" y="96"/>
                        </a:lnTo>
                        <a:lnTo>
                          <a:pt x="642" y="96"/>
                        </a:lnTo>
                        <a:lnTo>
                          <a:pt x="646" y="96"/>
                        </a:lnTo>
                        <a:lnTo>
                          <a:pt x="652" y="92"/>
                        </a:lnTo>
                        <a:lnTo>
                          <a:pt x="656" y="88"/>
                        </a:lnTo>
                        <a:lnTo>
                          <a:pt x="662" y="86"/>
                        </a:lnTo>
                        <a:lnTo>
                          <a:pt x="670" y="88"/>
                        </a:lnTo>
                        <a:lnTo>
                          <a:pt x="682" y="88"/>
                        </a:lnTo>
                        <a:lnTo>
                          <a:pt x="678" y="94"/>
                        </a:lnTo>
                        <a:lnTo>
                          <a:pt x="676" y="98"/>
                        </a:lnTo>
                        <a:lnTo>
                          <a:pt x="674" y="102"/>
                        </a:lnTo>
                        <a:lnTo>
                          <a:pt x="674" y="104"/>
                        </a:lnTo>
                        <a:lnTo>
                          <a:pt x="676" y="106"/>
                        </a:lnTo>
                        <a:lnTo>
                          <a:pt x="680" y="104"/>
                        </a:lnTo>
                        <a:lnTo>
                          <a:pt x="690" y="92"/>
                        </a:lnTo>
                        <a:lnTo>
                          <a:pt x="694" y="88"/>
                        </a:lnTo>
                        <a:lnTo>
                          <a:pt x="702" y="86"/>
                        </a:lnTo>
                        <a:lnTo>
                          <a:pt x="708" y="82"/>
                        </a:lnTo>
                        <a:lnTo>
                          <a:pt x="714" y="78"/>
                        </a:lnTo>
                        <a:lnTo>
                          <a:pt x="716" y="72"/>
                        </a:lnTo>
                        <a:lnTo>
                          <a:pt x="716" y="70"/>
                        </a:lnTo>
                        <a:lnTo>
                          <a:pt x="716" y="68"/>
                        </a:lnTo>
                        <a:lnTo>
                          <a:pt x="714" y="66"/>
                        </a:lnTo>
                        <a:lnTo>
                          <a:pt x="708" y="64"/>
                        </a:lnTo>
                        <a:lnTo>
                          <a:pt x="706" y="64"/>
                        </a:lnTo>
                        <a:lnTo>
                          <a:pt x="706" y="62"/>
                        </a:lnTo>
                        <a:lnTo>
                          <a:pt x="706" y="58"/>
                        </a:lnTo>
                        <a:lnTo>
                          <a:pt x="710" y="54"/>
                        </a:lnTo>
                        <a:lnTo>
                          <a:pt x="718" y="44"/>
                        </a:lnTo>
                        <a:lnTo>
                          <a:pt x="732" y="36"/>
                        </a:lnTo>
                        <a:lnTo>
                          <a:pt x="742" y="32"/>
                        </a:lnTo>
                        <a:lnTo>
                          <a:pt x="746" y="30"/>
                        </a:lnTo>
                        <a:lnTo>
                          <a:pt x="746" y="26"/>
                        </a:lnTo>
                        <a:lnTo>
                          <a:pt x="748" y="20"/>
                        </a:lnTo>
                        <a:lnTo>
                          <a:pt x="752" y="14"/>
                        </a:lnTo>
                        <a:lnTo>
                          <a:pt x="760" y="8"/>
                        </a:lnTo>
                        <a:lnTo>
                          <a:pt x="768" y="4"/>
                        </a:lnTo>
                        <a:lnTo>
                          <a:pt x="776" y="2"/>
                        </a:lnTo>
                        <a:lnTo>
                          <a:pt x="790" y="0"/>
                        </a:lnTo>
                        <a:lnTo>
                          <a:pt x="806" y="0"/>
                        </a:lnTo>
                        <a:lnTo>
                          <a:pt x="816" y="2"/>
                        </a:lnTo>
                        <a:lnTo>
                          <a:pt x="820" y="4"/>
                        </a:lnTo>
                        <a:lnTo>
                          <a:pt x="820" y="6"/>
                        </a:lnTo>
                        <a:lnTo>
                          <a:pt x="810" y="10"/>
                        </a:lnTo>
                        <a:lnTo>
                          <a:pt x="800" y="16"/>
                        </a:lnTo>
                        <a:lnTo>
                          <a:pt x="790" y="20"/>
                        </a:lnTo>
                        <a:lnTo>
                          <a:pt x="778" y="22"/>
                        </a:lnTo>
                        <a:lnTo>
                          <a:pt x="772" y="22"/>
                        </a:lnTo>
                        <a:lnTo>
                          <a:pt x="764" y="26"/>
                        </a:lnTo>
                        <a:lnTo>
                          <a:pt x="758" y="30"/>
                        </a:lnTo>
                        <a:lnTo>
                          <a:pt x="756" y="34"/>
                        </a:lnTo>
                        <a:lnTo>
                          <a:pt x="756" y="52"/>
                        </a:lnTo>
                        <a:lnTo>
                          <a:pt x="754" y="58"/>
                        </a:lnTo>
                        <a:lnTo>
                          <a:pt x="752" y="60"/>
                        </a:lnTo>
                        <a:lnTo>
                          <a:pt x="748" y="64"/>
                        </a:lnTo>
                        <a:lnTo>
                          <a:pt x="750" y="66"/>
                        </a:lnTo>
                        <a:lnTo>
                          <a:pt x="752" y="68"/>
                        </a:lnTo>
                        <a:lnTo>
                          <a:pt x="756" y="70"/>
                        </a:lnTo>
                        <a:lnTo>
                          <a:pt x="758" y="72"/>
                        </a:lnTo>
                        <a:lnTo>
                          <a:pt x="758" y="78"/>
                        </a:lnTo>
                        <a:lnTo>
                          <a:pt x="758" y="80"/>
                        </a:lnTo>
                        <a:lnTo>
                          <a:pt x="762" y="82"/>
                        </a:lnTo>
                        <a:lnTo>
                          <a:pt x="766" y="80"/>
                        </a:lnTo>
                        <a:lnTo>
                          <a:pt x="770" y="78"/>
                        </a:lnTo>
                        <a:lnTo>
                          <a:pt x="772" y="76"/>
                        </a:lnTo>
                        <a:lnTo>
                          <a:pt x="776" y="76"/>
                        </a:lnTo>
                        <a:lnTo>
                          <a:pt x="782" y="76"/>
                        </a:lnTo>
                        <a:lnTo>
                          <a:pt x="784" y="78"/>
                        </a:lnTo>
                        <a:lnTo>
                          <a:pt x="784" y="82"/>
                        </a:lnTo>
                        <a:lnTo>
                          <a:pt x="780" y="86"/>
                        </a:lnTo>
                        <a:lnTo>
                          <a:pt x="774" y="88"/>
                        </a:lnTo>
                        <a:lnTo>
                          <a:pt x="772" y="92"/>
                        </a:lnTo>
                        <a:lnTo>
                          <a:pt x="770" y="98"/>
                        </a:lnTo>
                        <a:lnTo>
                          <a:pt x="772" y="102"/>
                        </a:lnTo>
                        <a:lnTo>
                          <a:pt x="774" y="106"/>
                        </a:lnTo>
                        <a:lnTo>
                          <a:pt x="780" y="104"/>
                        </a:lnTo>
                        <a:lnTo>
                          <a:pt x="786" y="100"/>
                        </a:lnTo>
                        <a:lnTo>
                          <a:pt x="794" y="88"/>
                        </a:lnTo>
                        <a:lnTo>
                          <a:pt x="798" y="92"/>
                        </a:lnTo>
                        <a:lnTo>
                          <a:pt x="808" y="86"/>
                        </a:lnTo>
                        <a:lnTo>
                          <a:pt x="816" y="82"/>
                        </a:lnTo>
                        <a:lnTo>
                          <a:pt x="822" y="80"/>
                        </a:lnTo>
                        <a:lnTo>
                          <a:pt x="822" y="74"/>
                        </a:lnTo>
                        <a:lnTo>
                          <a:pt x="822" y="70"/>
                        </a:lnTo>
                        <a:lnTo>
                          <a:pt x="824" y="68"/>
                        </a:lnTo>
                        <a:lnTo>
                          <a:pt x="828" y="66"/>
                        </a:lnTo>
                        <a:lnTo>
                          <a:pt x="850" y="66"/>
                        </a:lnTo>
                        <a:lnTo>
                          <a:pt x="858" y="70"/>
                        </a:lnTo>
                        <a:lnTo>
                          <a:pt x="862" y="72"/>
                        </a:lnTo>
                        <a:lnTo>
                          <a:pt x="864" y="78"/>
                        </a:lnTo>
                        <a:lnTo>
                          <a:pt x="862" y="80"/>
                        </a:lnTo>
                        <a:lnTo>
                          <a:pt x="860" y="82"/>
                        </a:lnTo>
                        <a:lnTo>
                          <a:pt x="854" y="84"/>
                        </a:lnTo>
                        <a:lnTo>
                          <a:pt x="848" y="86"/>
                        </a:lnTo>
                        <a:lnTo>
                          <a:pt x="846" y="86"/>
                        </a:lnTo>
                        <a:lnTo>
                          <a:pt x="846" y="90"/>
                        </a:lnTo>
                        <a:lnTo>
                          <a:pt x="846" y="94"/>
                        </a:lnTo>
                        <a:lnTo>
                          <a:pt x="848" y="100"/>
                        </a:lnTo>
                        <a:lnTo>
                          <a:pt x="846" y="104"/>
                        </a:lnTo>
                        <a:lnTo>
                          <a:pt x="842" y="108"/>
                        </a:lnTo>
                        <a:lnTo>
                          <a:pt x="830" y="112"/>
                        </a:lnTo>
                        <a:lnTo>
                          <a:pt x="816" y="116"/>
                        </a:lnTo>
                        <a:lnTo>
                          <a:pt x="808" y="122"/>
                        </a:lnTo>
                        <a:lnTo>
                          <a:pt x="802" y="126"/>
                        </a:lnTo>
                        <a:lnTo>
                          <a:pt x="798" y="124"/>
                        </a:lnTo>
                        <a:lnTo>
                          <a:pt x="790" y="122"/>
                        </a:lnTo>
                        <a:lnTo>
                          <a:pt x="780" y="122"/>
                        </a:lnTo>
                        <a:lnTo>
                          <a:pt x="772" y="132"/>
                        </a:lnTo>
                        <a:lnTo>
                          <a:pt x="758" y="140"/>
                        </a:lnTo>
                        <a:lnTo>
                          <a:pt x="732" y="156"/>
                        </a:lnTo>
                        <a:lnTo>
                          <a:pt x="726" y="160"/>
                        </a:lnTo>
                        <a:lnTo>
                          <a:pt x="722" y="164"/>
                        </a:lnTo>
                        <a:lnTo>
                          <a:pt x="718" y="164"/>
                        </a:lnTo>
                        <a:lnTo>
                          <a:pt x="712" y="164"/>
                        </a:lnTo>
                        <a:lnTo>
                          <a:pt x="708" y="166"/>
                        </a:lnTo>
                        <a:lnTo>
                          <a:pt x="704" y="168"/>
                        </a:lnTo>
                        <a:lnTo>
                          <a:pt x="698" y="172"/>
                        </a:lnTo>
                        <a:lnTo>
                          <a:pt x="690" y="176"/>
                        </a:lnTo>
                        <a:lnTo>
                          <a:pt x="684" y="178"/>
                        </a:lnTo>
                        <a:lnTo>
                          <a:pt x="674" y="180"/>
                        </a:lnTo>
                        <a:lnTo>
                          <a:pt x="656" y="184"/>
                        </a:lnTo>
                        <a:lnTo>
                          <a:pt x="648" y="188"/>
                        </a:lnTo>
                        <a:lnTo>
                          <a:pt x="640" y="192"/>
                        </a:lnTo>
                        <a:lnTo>
                          <a:pt x="632" y="198"/>
                        </a:lnTo>
                        <a:lnTo>
                          <a:pt x="622" y="206"/>
                        </a:lnTo>
                        <a:lnTo>
                          <a:pt x="612" y="214"/>
                        </a:lnTo>
                        <a:lnTo>
                          <a:pt x="606" y="222"/>
                        </a:lnTo>
                        <a:lnTo>
                          <a:pt x="600" y="234"/>
                        </a:lnTo>
                        <a:lnTo>
                          <a:pt x="594" y="244"/>
                        </a:lnTo>
                        <a:lnTo>
                          <a:pt x="602" y="244"/>
                        </a:lnTo>
                        <a:lnTo>
                          <a:pt x="606" y="246"/>
                        </a:lnTo>
                        <a:lnTo>
                          <a:pt x="606" y="248"/>
                        </a:lnTo>
                        <a:lnTo>
                          <a:pt x="604" y="260"/>
                        </a:lnTo>
                        <a:lnTo>
                          <a:pt x="602" y="266"/>
                        </a:lnTo>
                        <a:lnTo>
                          <a:pt x="602" y="274"/>
                        </a:lnTo>
                        <a:lnTo>
                          <a:pt x="604" y="274"/>
                        </a:lnTo>
                        <a:lnTo>
                          <a:pt x="606" y="276"/>
                        </a:lnTo>
                        <a:lnTo>
                          <a:pt x="608" y="276"/>
                        </a:lnTo>
                        <a:lnTo>
                          <a:pt x="614" y="272"/>
                        </a:lnTo>
                        <a:lnTo>
                          <a:pt x="622" y="272"/>
                        </a:lnTo>
                        <a:lnTo>
                          <a:pt x="630" y="274"/>
                        </a:lnTo>
                        <a:lnTo>
                          <a:pt x="636" y="276"/>
                        </a:lnTo>
                        <a:lnTo>
                          <a:pt x="642" y="280"/>
                        </a:lnTo>
                        <a:lnTo>
                          <a:pt x="648" y="288"/>
                        </a:lnTo>
                        <a:lnTo>
                          <a:pt x="652" y="292"/>
                        </a:lnTo>
                        <a:lnTo>
                          <a:pt x="656" y="294"/>
                        </a:lnTo>
                        <a:lnTo>
                          <a:pt x="662" y="294"/>
                        </a:lnTo>
                        <a:lnTo>
                          <a:pt x="666" y="296"/>
                        </a:lnTo>
                        <a:lnTo>
                          <a:pt x="670" y="300"/>
                        </a:lnTo>
                        <a:lnTo>
                          <a:pt x="674" y="304"/>
                        </a:lnTo>
                        <a:lnTo>
                          <a:pt x="680" y="306"/>
                        </a:lnTo>
                        <a:lnTo>
                          <a:pt x="688" y="308"/>
                        </a:lnTo>
                        <a:lnTo>
                          <a:pt x="698" y="306"/>
                        </a:lnTo>
                        <a:lnTo>
                          <a:pt x="712" y="308"/>
                        </a:lnTo>
                        <a:lnTo>
                          <a:pt x="712" y="310"/>
                        </a:lnTo>
                        <a:lnTo>
                          <a:pt x="712" y="314"/>
                        </a:lnTo>
                        <a:lnTo>
                          <a:pt x="710" y="322"/>
                        </a:lnTo>
                        <a:lnTo>
                          <a:pt x="704" y="332"/>
                        </a:lnTo>
                        <a:lnTo>
                          <a:pt x="700" y="344"/>
                        </a:lnTo>
                        <a:lnTo>
                          <a:pt x="698" y="350"/>
                        </a:lnTo>
                        <a:lnTo>
                          <a:pt x="698" y="356"/>
                        </a:lnTo>
                        <a:lnTo>
                          <a:pt x="700" y="360"/>
                        </a:lnTo>
                        <a:lnTo>
                          <a:pt x="704" y="366"/>
                        </a:lnTo>
                        <a:lnTo>
                          <a:pt x="712" y="376"/>
                        </a:lnTo>
                        <a:lnTo>
                          <a:pt x="714" y="374"/>
                        </a:lnTo>
                        <a:lnTo>
                          <a:pt x="718" y="370"/>
                        </a:lnTo>
                        <a:lnTo>
                          <a:pt x="724" y="366"/>
                        </a:lnTo>
                        <a:lnTo>
                          <a:pt x="730" y="362"/>
                        </a:lnTo>
                        <a:lnTo>
                          <a:pt x="734" y="356"/>
                        </a:lnTo>
                        <a:lnTo>
                          <a:pt x="738" y="350"/>
                        </a:lnTo>
                        <a:lnTo>
                          <a:pt x="742" y="332"/>
                        </a:lnTo>
                        <a:lnTo>
                          <a:pt x="746" y="314"/>
                        </a:lnTo>
                        <a:lnTo>
                          <a:pt x="748" y="312"/>
                        </a:lnTo>
                        <a:lnTo>
                          <a:pt x="754" y="308"/>
                        </a:lnTo>
                        <a:lnTo>
                          <a:pt x="766" y="306"/>
                        </a:lnTo>
                        <a:lnTo>
                          <a:pt x="772" y="304"/>
                        </a:lnTo>
                        <a:lnTo>
                          <a:pt x="788" y="296"/>
                        </a:lnTo>
                        <a:lnTo>
                          <a:pt x="796" y="290"/>
                        </a:lnTo>
                        <a:lnTo>
                          <a:pt x="800" y="284"/>
                        </a:lnTo>
                        <a:lnTo>
                          <a:pt x="804" y="276"/>
                        </a:lnTo>
                        <a:lnTo>
                          <a:pt x="806" y="266"/>
                        </a:lnTo>
                        <a:lnTo>
                          <a:pt x="804" y="264"/>
                        </a:lnTo>
                        <a:lnTo>
                          <a:pt x="802" y="262"/>
                        </a:lnTo>
                        <a:lnTo>
                          <a:pt x="800" y="258"/>
                        </a:lnTo>
                        <a:lnTo>
                          <a:pt x="794" y="256"/>
                        </a:lnTo>
                        <a:lnTo>
                          <a:pt x="794" y="254"/>
                        </a:lnTo>
                        <a:lnTo>
                          <a:pt x="792" y="250"/>
                        </a:lnTo>
                        <a:lnTo>
                          <a:pt x="794" y="246"/>
                        </a:lnTo>
                        <a:lnTo>
                          <a:pt x="798" y="244"/>
                        </a:lnTo>
                        <a:lnTo>
                          <a:pt x="804" y="238"/>
                        </a:lnTo>
                        <a:lnTo>
                          <a:pt x="806" y="2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5" name="ïṣḻíďe">
                    <a:extLst>
                      <a:ext uri="{FF2B5EF4-FFF2-40B4-BE49-F238E27FC236}">
                        <a16:creationId xmlns="" xmlns:a16="http://schemas.microsoft.com/office/drawing/2014/main" id="{403F7CD6-1AED-405D-9F58-B2C0F8045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83347" y="2341921"/>
                    <a:ext cx="64729" cy="29422"/>
                  </a:xfrm>
                  <a:custGeom>
                    <a:avLst/>
                    <a:gdLst>
                      <a:gd name="T0" fmla="*/ 2147483647 w 38"/>
                      <a:gd name="T1" fmla="*/ 2147483647 h 18"/>
                      <a:gd name="T2" fmla="*/ 2147483647 w 38"/>
                      <a:gd name="T3" fmla="*/ 2147483647 h 18"/>
                      <a:gd name="T4" fmla="*/ 2147483647 w 38"/>
                      <a:gd name="T5" fmla="*/ 2147483647 h 18"/>
                      <a:gd name="T6" fmla="*/ 2147483647 w 38"/>
                      <a:gd name="T7" fmla="*/ 2147483647 h 18"/>
                      <a:gd name="T8" fmla="*/ 2147483647 w 38"/>
                      <a:gd name="T9" fmla="*/ 2147483647 h 18"/>
                      <a:gd name="T10" fmla="*/ 0 w 38"/>
                      <a:gd name="T11" fmla="*/ 2147483647 h 18"/>
                      <a:gd name="T12" fmla="*/ 2147483647 w 38"/>
                      <a:gd name="T13" fmla="*/ 0 h 18"/>
                      <a:gd name="T14" fmla="*/ 2147483647 w 38"/>
                      <a:gd name="T15" fmla="*/ 0 h 18"/>
                      <a:gd name="T16" fmla="*/ 2147483647 w 38"/>
                      <a:gd name="T17" fmla="*/ 0 h 18"/>
                      <a:gd name="T18" fmla="*/ 2147483647 w 38"/>
                      <a:gd name="T19" fmla="*/ 2147483647 h 18"/>
                      <a:gd name="T20" fmla="*/ 2147483647 w 38"/>
                      <a:gd name="T21" fmla="*/ 2147483647 h 18"/>
                      <a:gd name="T22" fmla="*/ 2147483647 w 38"/>
                      <a:gd name="T23" fmla="*/ 2147483647 h 18"/>
                      <a:gd name="T24" fmla="*/ 2147483647 w 38"/>
                      <a:gd name="T25" fmla="*/ 2147483647 h 18"/>
                      <a:gd name="T26" fmla="*/ 2147483647 w 38"/>
                      <a:gd name="T27" fmla="*/ 2147483647 h 18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8"/>
                      <a:gd name="T43" fmla="*/ 0 h 18"/>
                      <a:gd name="T44" fmla="*/ 38 w 38"/>
                      <a:gd name="T45" fmla="*/ 18 h 18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8" h="18">
                        <a:moveTo>
                          <a:pt x="38" y="18"/>
                        </a:moveTo>
                        <a:lnTo>
                          <a:pt x="24" y="16"/>
                        </a:lnTo>
                        <a:lnTo>
                          <a:pt x="18" y="16"/>
                        </a:lnTo>
                        <a:lnTo>
                          <a:pt x="10" y="14"/>
                        </a:lnTo>
                        <a:lnTo>
                          <a:pt x="2" y="8"/>
                        </a:lnTo>
                        <a:lnTo>
                          <a:pt x="0" y="4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12" y="0"/>
                        </a:lnTo>
                        <a:lnTo>
                          <a:pt x="22" y="2"/>
                        </a:lnTo>
                        <a:lnTo>
                          <a:pt x="28" y="6"/>
                        </a:lnTo>
                        <a:lnTo>
                          <a:pt x="34" y="12"/>
                        </a:lnTo>
                        <a:lnTo>
                          <a:pt x="36" y="14"/>
                        </a:lnTo>
                        <a:lnTo>
                          <a:pt x="38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6" name="ïŝḻïďe">
                    <a:extLst>
                      <a:ext uri="{FF2B5EF4-FFF2-40B4-BE49-F238E27FC236}">
                        <a16:creationId xmlns="" xmlns:a16="http://schemas.microsoft.com/office/drawing/2014/main" id="{F0BB0F86-7445-47A8-B36A-CD60E98A83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2294285"/>
                    <a:ext cx="169397" cy="149914"/>
                  </a:xfrm>
                  <a:custGeom>
                    <a:avLst/>
                    <a:gdLst>
                      <a:gd name="T0" fmla="*/ 2147483647 w 96"/>
                      <a:gd name="T1" fmla="*/ 2147483647 h 90"/>
                      <a:gd name="T2" fmla="*/ 2147483647 w 96"/>
                      <a:gd name="T3" fmla="*/ 2147483647 h 90"/>
                      <a:gd name="T4" fmla="*/ 2147483647 w 96"/>
                      <a:gd name="T5" fmla="*/ 2147483647 h 90"/>
                      <a:gd name="T6" fmla="*/ 2147483647 w 96"/>
                      <a:gd name="T7" fmla="*/ 2147483647 h 90"/>
                      <a:gd name="T8" fmla="*/ 2147483647 w 96"/>
                      <a:gd name="T9" fmla="*/ 2147483647 h 90"/>
                      <a:gd name="T10" fmla="*/ 2147483647 w 96"/>
                      <a:gd name="T11" fmla="*/ 2147483647 h 90"/>
                      <a:gd name="T12" fmla="*/ 0 w 96"/>
                      <a:gd name="T13" fmla="*/ 2147483647 h 90"/>
                      <a:gd name="T14" fmla="*/ 2147483647 w 96"/>
                      <a:gd name="T15" fmla="*/ 2147483647 h 90"/>
                      <a:gd name="T16" fmla="*/ 2147483647 w 96"/>
                      <a:gd name="T17" fmla="*/ 2147483647 h 90"/>
                      <a:gd name="T18" fmla="*/ 2147483647 w 96"/>
                      <a:gd name="T19" fmla="*/ 2147483647 h 90"/>
                      <a:gd name="T20" fmla="*/ 2147483647 w 96"/>
                      <a:gd name="T21" fmla="*/ 2147483647 h 90"/>
                      <a:gd name="T22" fmla="*/ 2147483647 w 96"/>
                      <a:gd name="T23" fmla="*/ 2147483647 h 90"/>
                      <a:gd name="T24" fmla="*/ 2147483647 w 96"/>
                      <a:gd name="T25" fmla="*/ 2147483647 h 90"/>
                      <a:gd name="T26" fmla="*/ 2147483647 w 96"/>
                      <a:gd name="T27" fmla="*/ 2147483647 h 90"/>
                      <a:gd name="T28" fmla="*/ 2147483647 w 96"/>
                      <a:gd name="T29" fmla="*/ 0 h 90"/>
                      <a:gd name="T30" fmla="*/ 2147483647 w 96"/>
                      <a:gd name="T31" fmla="*/ 2147483647 h 90"/>
                      <a:gd name="T32" fmla="*/ 2147483647 w 96"/>
                      <a:gd name="T33" fmla="*/ 2147483647 h 90"/>
                      <a:gd name="T34" fmla="*/ 2147483647 w 96"/>
                      <a:gd name="T35" fmla="*/ 2147483647 h 90"/>
                      <a:gd name="T36" fmla="*/ 2147483647 w 96"/>
                      <a:gd name="T37" fmla="*/ 2147483647 h 90"/>
                      <a:gd name="T38" fmla="*/ 2147483647 w 96"/>
                      <a:gd name="T39" fmla="*/ 2147483647 h 90"/>
                      <a:gd name="T40" fmla="*/ 2147483647 w 96"/>
                      <a:gd name="T41" fmla="*/ 2147483647 h 90"/>
                      <a:gd name="T42" fmla="*/ 2147483647 w 96"/>
                      <a:gd name="T43" fmla="*/ 2147483647 h 90"/>
                      <a:gd name="T44" fmla="*/ 2147483647 w 96"/>
                      <a:gd name="T45" fmla="*/ 2147483647 h 90"/>
                      <a:gd name="T46" fmla="*/ 2147483647 w 96"/>
                      <a:gd name="T47" fmla="*/ 2147483647 h 90"/>
                      <a:gd name="T48" fmla="*/ 2147483647 w 96"/>
                      <a:gd name="T49" fmla="*/ 2147483647 h 90"/>
                      <a:gd name="T50" fmla="*/ 2147483647 w 96"/>
                      <a:gd name="T51" fmla="*/ 2147483647 h 90"/>
                      <a:gd name="T52" fmla="*/ 2147483647 w 96"/>
                      <a:gd name="T53" fmla="*/ 2147483647 h 90"/>
                      <a:gd name="T54" fmla="*/ 2147483647 w 96"/>
                      <a:gd name="T55" fmla="*/ 2147483647 h 90"/>
                      <a:gd name="T56" fmla="*/ 2147483647 w 96"/>
                      <a:gd name="T57" fmla="*/ 2147483647 h 90"/>
                      <a:gd name="T58" fmla="*/ 2147483647 w 96"/>
                      <a:gd name="T59" fmla="*/ 2147483647 h 90"/>
                      <a:gd name="T60" fmla="*/ 2147483647 w 96"/>
                      <a:gd name="T61" fmla="*/ 2147483647 h 90"/>
                      <a:gd name="T62" fmla="*/ 2147483647 w 96"/>
                      <a:gd name="T63" fmla="*/ 2147483647 h 90"/>
                      <a:gd name="T64" fmla="*/ 2147483647 w 96"/>
                      <a:gd name="T65" fmla="*/ 2147483647 h 90"/>
                      <a:gd name="T66" fmla="*/ 2147483647 w 96"/>
                      <a:gd name="T67" fmla="*/ 2147483647 h 90"/>
                      <a:gd name="T68" fmla="*/ 2147483647 w 96"/>
                      <a:gd name="T69" fmla="*/ 2147483647 h 90"/>
                      <a:gd name="T70" fmla="*/ 2147483647 w 96"/>
                      <a:gd name="T71" fmla="*/ 2147483647 h 90"/>
                      <a:gd name="T72" fmla="*/ 2147483647 w 96"/>
                      <a:gd name="T73" fmla="*/ 2147483647 h 90"/>
                      <a:gd name="T74" fmla="*/ 2147483647 w 96"/>
                      <a:gd name="T75" fmla="*/ 2147483647 h 90"/>
                      <a:gd name="T76" fmla="*/ 2147483647 w 96"/>
                      <a:gd name="T77" fmla="*/ 2147483647 h 9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96"/>
                      <a:gd name="T118" fmla="*/ 0 h 90"/>
                      <a:gd name="T119" fmla="*/ 96 w 96"/>
                      <a:gd name="T120" fmla="*/ 90 h 9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96" h="90">
                        <a:moveTo>
                          <a:pt x="76" y="74"/>
                        </a:moveTo>
                        <a:lnTo>
                          <a:pt x="70" y="74"/>
                        </a:lnTo>
                        <a:lnTo>
                          <a:pt x="66" y="76"/>
                        </a:lnTo>
                        <a:lnTo>
                          <a:pt x="58" y="80"/>
                        </a:lnTo>
                        <a:lnTo>
                          <a:pt x="52" y="84"/>
                        </a:lnTo>
                        <a:lnTo>
                          <a:pt x="48" y="84"/>
                        </a:lnTo>
                        <a:lnTo>
                          <a:pt x="44" y="84"/>
                        </a:lnTo>
                        <a:lnTo>
                          <a:pt x="50" y="76"/>
                        </a:lnTo>
                        <a:lnTo>
                          <a:pt x="46" y="72"/>
                        </a:lnTo>
                        <a:lnTo>
                          <a:pt x="42" y="70"/>
                        </a:lnTo>
                        <a:lnTo>
                          <a:pt x="14" y="70"/>
                        </a:lnTo>
                        <a:lnTo>
                          <a:pt x="6" y="70"/>
                        </a:lnTo>
                        <a:lnTo>
                          <a:pt x="2" y="70"/>
                        </a:lnTo>
                        <a:lnTo>
                          <a:pt x="0" y="68"/>
                        </a:lnTo>
                        <a:lnTo>
                          <a:pt x="2" y="66"/>
                        </a:lnTo>
                        <a:lnTo>
                          <a:pt x="4" y="64"/>
                        </a:lnTo>
                        <a:lnTo>
                          <a:pt x="8" y="64"/>
                        </a:lnTo>
                        <a:lnTo>
                          <a:pt x="10" y="54"/>
                        </a:lnTo>
                        <a:lnTo>
                          <a:pt x="16" y="50"/>
                        </a:lnTo>
                        <a:lnTo>
                          <a:pt x="22" y="48"/>
                        </a:lnTo>
                        <a:lnTo>
                          <a:pt x="22" y="46"/>
                        </a:lnTo>
                        <a:lnTo>
                          <a:pt x="24" y="42"/>
                        </a:lnTo>
                        <a:lnTo>
                          <a:pt x="28" y="32"/>
                        </a:lnTo>
                        <a:lnTo>
                          <a:pt x="34" y="30"/>
                        </a:lnTo>
                        <a:lnTo>
                          <a:pt x="38" y="28"/>
                        </a:lnTo>
                        <a:lnTo>
                          <a:pt x="44" y="20"/>
                        </a:lnTo>
                        <a:lnTo>
                          <a:pt x="52" y="14"/>
                        </a:lnTo>
                        <a:lnTo>
                          <a:pt x="62" y="6"/>
                        </a:lnTo>
                        <a:lnTo>
                          <a:pt x="66" y="2"/>
                        </a:lnTo>
                        <a:lnTo>
                          <a:pt x="70" y="0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lnTo>
                          <a:pt x="70" y="4"/>
                        </a:lnTo>
                        <a:lnTo>
                          <a:pt x="72" y="8"/>
                        </a:lnTo>
                        <a:lnTo>
                          <a:pt x="62" y="16"/>
                        </a:lnTo>
                        <a:lnTo>
                          <a:pt x="56" y="24"/>
                        </a:lnTo>
                        <a:lnTo>
                          <a:pt x="54" y="30"/>
                        </a:lnTo>
                        <a:lnTo>
                          <a:pt x="56" y="30"/>
                        </a:lnTo>
                        <a:lnTo>
                          <a:pt x="60" y="24"/>
                        </a:lnTo>
                        <a:lnTo>
                          <a:pt x="64" y="24"/>
                        </a:lnTo>
                        <a:lnTo>
                          <a:pt x="64" y="30"/>
                        </a:lnTo>
                        <a:lnTo>
                          <a:pt x="66" y="32"/>
                        </a:lnTo>
                        <a:lnTo>
                          <a:pt x="68" y="34"/>
                        </a:lnTo>
                        <a:lnTo>
                          <a:pt x="70" y="40"/>
                        </a:lnTo>
                        <a:lnTo>
                          <a:pt x="70" y="42"/>
                        </a:lnTo>
                        <a:lnTo>
                          <a:pt x="72" y="42"/>
                        </a:lnTo>
                        <a:lnTo>
                          <a:pt x="74" y="40"/>
                        </a:lnTo>
                        <a:lnTo>
                          <a:pt x="78" y="38"/>
                        </a:lnTo>
                        <a:lnTo>
                          <a:pt x="80" y="38"/>
                        </a:lnTo>
                        <a:lnTo>
                          <a:pt x="88" y="40"/>
                        </a:lnTo>
                        <a:lnTo>
                          <a:pt x="92" y="42"/>
                        </a:lnTo>
                        <a:lnTo>
                          <a:pt x="94" y="42"/>
                        </a:lnTo>
                        <a:lnTo>
                          <a:pt x="92" y="46"/>
                        </a:lnTo>
                        <a:lnTo>
                          <a:pt x="88" y="48"/>
                        </a:lnTo>
                        <a:lnTo>
                          <a:pt x="82" y="50"/>
                        </a:lnTo>
                        <a:lnTo>
                          <a:pt x="84" y="52"/>
                        </a:lnTo>
                        <a:lnTo>
                          <a:pt x="86" y="52"/>
                        </a:lnTo>
                        <a:lnTo>
                          <a:pt x="92" y="50"/>
                        </a:lnTo>
                        <a:lnTo>
                          <a:pt x="94" y="54"/>
                        </a:lnTo>
                        <a:lnTo>
                          <a:pt x="90" y="56"/>
                        </a:lnTo>
                        <a:lnTo>
                          <a:pt x="90" y="58"/>
                        </a:lnTo>
                        <a:lnTo>
                          <a:pt x="96" y="58"/>
                        </a:lnTo>
                        <a:lnTo>
                          <a:pt x="92" y="64"/>
                        </a:lnTo>
                        <a:lnTo>
                          <a:pt x="88" y="68"/>
                        </a:lnTo>
                        <a:lnTo>
                          <a:pt x="84" y="70"/>
                        </a:lnTo>
                        <a:lnTo>
                          <a:pt x="88" y="70"/>
                        </a:lnTo>
                        <a:lnTo>
                          <a:pt x="92" y="70"/>
                        </a:lnTo>
                        <a:lnTo>
                          <a:pt x="96" y="70"/>
                        </a:lnTo>
                        <a:lnTo>
                          <a:pt x="94" y="74"/>
                        </a:lnTo>
                        <a:lnTo>
                          <a:pt x="90" y="82"/>
                        </a:lnTo>
                        <a:lnTo>
                          <a:pt x="84" y="88"/>
                        </a:lnTo>
                        <a:lnTo>
                          <a:pt x="80" y="90"/>
                        </a:lnTo>
                        <a:lnTo>
                          <a:pt x="76" y="88"/>
                        </a:lnTo>
                        <a:lnTo>
                          <a:pt x="76" y="86"/>
                        </a:lnTo>
                        <a:lnTo>
                          <a:pt x="78" y="82"/>
                        </a:lnTo>
                        <a:lnTo>
                          <a:pt x="80" y="80"/>
                        </a:lnTo>
                        <a:lnTo>
                          <a:pt x="74" y="82"/>
                        </a:lnTo>
                        <a:lnTo>
                          <a:pt x="70" y="82"/>
                        </a:lnTo>
                        <a:lnTo>
                          <a:pt x="76" y="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7" name="ïṣḷïďé">
                    <a:extLst>
                      <a:ext uri="{FF2B5EF4-FFF2-40B4-BE49-F238E27FC236}">
                        <a16:creationId xmlns="" xmlns:a16="http://schemas.microsoft.com/office/drawing/2014/main" id="{C04767EB-BC99-4260-9646-2586D0D4900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1668012"/>
                    <a:ext cx="247898" cy="95272"/>
                  </a:xfrm>
                  <a:custGeom>
                    <a:avLst/>
                    <a:gdLst>
                      <a:gd name="T0" fmla="*/ 0 w 142"/>
                      <a:gd name="T1" fmla="*/ 2147483647 h 58"/>
                      <a:gd name="T2" fmla="*/ 2147483647 w 142"/>
                      <a:gd name="T3" fmla="*/ 2147483647 h 58"/>
                      <a:gd name="T4" fmla="*/ 2147483647 w 142"/>
                      <a:gd name="T5" fmla="*/ 2147483647 h 58"/>
                      <a:gd name="T6" fmla="*/ 2147483647 w 142"/>
                      <a:gd name="T7" fmla="*/ 2147483647 h 58"/>
                      <a:gd name="T8" fmla="*/ 2147483647 w 142"/>
                      <a:gd name="T9" fmla="*/ 2147483647 h 58"/>
                      <a:gd name="T10" fmla="*/ 2147483647 w 142"/>
                      <a:gd name="T11" fmla="*/ 2147483647 h 58"/>
                      <a:gd name="T12" fmla="*/ 2147483647 w 142"/>
                      <a:gd name="T13" fmla="*/ 2147483647 h 58"/>
                      <a:gd name="T14" fmla="*/ 2147483647 w 142"/>
                      <a:gd name="T15" fmla="*/ 2147483647 h 58"/>
                      <a:gd name="T16" fmla="*/ 2147483647 w 142"/>
                      <a:gd name="T17" fmla="*/ 2147483647 h 58"/>
                      <a:gd name="T18" fmla="*/ 2147483647 w 142"/>
                      <a:gd name="T19" fmla="*/ 2147483647 h 58"/>
                      <a:gd name="T20" fmla="*/ 2147483647 w 142"/>
                      <a:gd name="T21" fmla="*/ 2147483647 h 58"/>
                      <a:gd name="T22" fmla="*/ 2147483647 w 142"/>
                      <a:gd name="T23" fmla="*/ 2147483647 h 58"/>
                      <a:gd name="T24" fmla="*/ 2147483647 w 142"/>
                      <a:gd name="T25" fmla="*/ 2147483647 h 58"/>
                      <a:gd name="T26" fmla="*/ 2147483647 w 142"/>
                      <a:gd name="T27" fmla="*/ 2147483647 h 58"/>
                      <a:gd name="T28" fmla="*/ 2147483647 w 142"/>
                      <a:gd name="T29" fmla="*/ 2147483647 h 58"/>
                      <a:gd name="T30" fmla="*/ 2147483647 w 142"/>
                      <a:gd name="T31" fmla="*/ 2147483647 h 58"/>
                      <a:gd name="T32" fmla="*/ 2147483647 w 142"/>
                      <a:gd name="T33" fmla="*/ 2147483647 h 58"/>
                      <a:gd name="T34" fmla="*/ 2147483647 w 142"/>
                      <a:gd name="T35" fmla="*/ 2147483647 h 58"/>
                      <a:gd name="T36" fmla="*/ 2147483647 w 142"/>
                      <a:gd name="T37" fmla="*/ 2147483647 h 58"/>
                      <a:gd name="T38" fmla="*/ 2147483647 w 142"/>
                      <a:gd name="T39" fmla="*/ 2147483647 h 58"/>
                      <a:gd name="T40" fmla="*/ 2147483647 w 142"/>
                      <a:gd name="T41" fmla="*/ 2147483647 h 58"/>
                      <a:gd name="T42" fmla="*/ 2147483647 w 142"/>
                      <a:gd name="T43" fmla="*/ 2147483647 h 58"/>
                      <a:gd name="T44" fmla="*/ 2147483647 w 142"/>
                      <a:gd name="T45" fmla="*/ 2147483647 h 58"/>
                      <a:gd name="T46" fmla="*/ 2147483647 w 142"/>
                      <a:gd name="T47" fmla="*/ 2147483647 h 58"/>
                      <a:gd name="T48" fmla="*/ 2147483647 w 142"/>
                      <a:gd name="T49" fmla="*/ 2147483647 h 58"/>
                      <a:gd name="T50" fmla="*/ 2147483647 w 142"/>
                      <a:gd name="T51" fmla="*/ 2147483647 h 58"/>
                      <a:gd name="T52" fmla="*/ 2147483647 w 142"/>
                      <a:gd name="T53" fmla="*/ 2147483647 h 58"/>
                      <a:gd name="T54" fmla="*/ 2147483647 w 142"/>
                      <a:gd name="T55" fmla="*/ 2147483647 h 58"/>
                      <a:gd name="T56" fmla="*/ 2147483647 w 142"/>
                      <a:gd name="T57" fmla="*/ 0 h 58"/>
                      <a:gd name="T58" fmla="*/ 2147483647 w 142"/>
                      <a:gd name="T59" fmla="*/ 2147483647 h 58"/>
                      <a:gd name="T60" fmla="*/ 2147483647 w 142"/>
                      <a:gd name="T61" fmla="*/ 2147483647 h 58"/>
                      <a:gd name="T62" fmla="*/ 2147483647 w 142"/>
                      <a:gd name="T63" fmla="*/ 2147483647 h 58"/>
                      <a:gd name="T64" fmla="*/ 2147483647 w 142"/>
                      <a:gd name="T65" fmla="*/ 2147483647 h 58"/>
                      <a:gd name="T66" fmla="*/ 2147483647 w 142"/>
                      <a:gd name="T67" fmla="*/ 2147483647 h 58"/>
                      <a:gd name="T68" fmla="*/ 2147483647 w 142"/>
                      <a:gd name="T69" fmla="*/ 2147483647 h 58"/>
                      <a:gd name="T70" fmla="*/ 2147483647 w 142"/>
                      <a:gd name="T71" fmla="*/ 2147483647 h 58"/>
                      <a:gd name="T72" fmla="*/ 2147483647 w 142"/>
                      <a:gd name="T73" fmla="*/ 2147483647 h 58"/>
                      <a:gd name="T74" fmla="*/ 0 w 142"/>
                      <a:gd name="T75" fmla="*/ 2147483647 h 58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142"/>
                      <a:gd name="T115" fmla="*/ 0 h 58"/>
                      <a:gd name="T116" fmla="*/ 142 w 142"/>
                      <a:gd name="T117" fmla="*/ 58 h 58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142" h="58">
                        <a:moveTo>
                          <a:pt x="0" y="40"/>
                        </a:moveTo>
                        <a:lnTo>
                          <a:pt x="4" y="40"/>
                        </a:lnTo>
                        <a:lnTo>
                          <a:pt x="10" y="40"/>
                        </a:lnTo>
                        <a:lnTo>
                          <a:pt x="14" y="40"/>
                        </a:lnTo>
                        <a:lnTo>
                          <a:pt x="18" y="44"/>
                        </a:lnTo>
                        <a:lnTo>
                          <a:pt x="20" y="48"/>
                        </a:lnTo>
                        <a:lnTo>
                          <a:pt x="18" y="56"/>
                        </a:lnTo>
                        <a:lnTo>
                          <a:pt x="20" y="58"/>
                        </a:lnTo>
                        <a:lnTo>
                          <a:pt x="24" y="54"/>
                        </a:lnTo>
                        <a:lnTo>
                          <a:pt x="32" y="48"/>
                        </a:lnTo>
                        <a:lnTo>
                          <a:pt x="38" y="44"/>
                        </a:lnTo>
                        <a:lnTo>
                          <a:pt x="48" y="44"/>
                        </a:lnTo>
                        <a:lnTo>
                          <a:pt x="54" y="44"/>
                        </a:lnTo>
                        <a:lnTo>
                          <a:pt x="60" y="42"/>
                        </a:lnTo>
                        <a:lnTo>
                          <a:pt x="70" y="36"/>
                        </a:lnTo>
                        <a:lnTo>
                          <a:pt x="78" y="34"/>
                        </a:lnTo>
                        <a:lnTo>
                          <a:pt x="100" y="30"/>
                        </a:lnTo>
                        <a:lnTo>
                          <a:pt x="122" y="24"/>
                        </a:lnTo>
                        <a:lnTo>
                          <a:pt x="132" y="20"/>
                        </a:lnTo>
                        <a:lnTo>
                          <a:pt x="142" y="14"/>
                        </a:lnTo>
                        <a:lnTo>
                          <a:pt x="134" y="8"/>
                        </a:lnTo>
                        <a:lnTo>
                          <a:pt x="128" y="4"/>
                        </a:lnTo>
                        <a:lnTo>
                          <a:pt x="124" y="4"/>
                        </a:lnTo>
                        <a:lnTo>
                          <a:pt x="118" y="4"/>
                        </a:lnTo>
                        <a:lnTo>
                          <a:pt x="118" y="8"/>
                        </a:lnTo>
                        <a:lnTo>
                          <a:pt x="112" y="8"/>
                        </a:lnTo>
                        <a:lnTo>
                          <a:pt x="106" y="6"/>
                        </a:lnTo>
                        <a:lnTo>
                          <a:pt x="102" y="2"/>
                        </a:lnTo>
                        <a:lnTo>
                          <a:pt x="96" y="0"/>
                        </a:lnTo>
                        <a:lnTo>
                          <a:pt x="76" y="2"/>
                        </a:lnTo>
                        <a:lnTo>
                          <a:pt x="60" y="4"/>
                        </a:lnTo>
                        <a:lnTo>
                          <a:pt x="48" y="14"/>
                        </a:lnTo>
                        <a:lnTo>
                          <a:pt x="44" y="18"/>
                        </a:lnTo>
                        <a:lnTo>
                          <a:pt x="38" y="22"/>
                        </a:lnTo>
                        <a:lnTo>
                          <a:pt x="24" y="28"/>
                        </a:lnTo>
                        <a:lnTo>
                          <a:pt x="12" y="34"/>
                        </a:lnTo>
                        <a:lnTo>
                          <a:pt x="6" y="36"/>
                        </a:lnTo>
                        <a:lnTo>
                          <a:pt x="0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8" name="íṥḻiḓé">
                    <a:extLst>
                      <a:ext uri="{FF2B5EF4-FFF2-40B4-BE49-F238E27FC236}">
                        <a16:creationId xmlns="" xmlns:a16="http://schemas.microsoft.com/office/drawing/2014/main" id="{DBA8D898-0801-40D1-B152-077BD9A69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554526"/>
                    <a:ext cx="90897" cy="42031"/>
                  </a:xfrm>
                  <a:custGeom>
                    <a:avLst/>
                    <a:gdLst>
                      <a:gd name="T0" fmla="*/ 2147483647 w 52"/>
                      <a:gd name="T1" fmla="*/ 2147483647 h 26"/>
                      <a:gd name="T2" fmla="*/ 2147483647 w 52"/>
                      <a:gd name="T3" fmla="*/ 2147483647 h 26"/>
                      <a:gd name="T4" fmla="*/ 2147483647 w 52"/>
                      <a:gd name="T5" fmla="*/ 2147483647 h 26"/>
                      <a:gd name="T6" fmla="*/ 2147483647 w 52"/>
                      <a:gd name="T7" fmla="*/ 2147483647 h 26"/>
                      <a:gd name="T8" fmla="*/ 2147483647 w 52"/>
                      <a:gd name="T9" fmla="*/ 2147483647 h 26"/>
                      <a:gd name="T10" fmla="*/ 2147483647 w 52"/>
                      <a:gd name="T11" fmla="*/ 2147483647 h 26"/>
                      <a:gd name="T12" fmla="*/ 2147483647 w 52"/>
                      <a:gd name="T13" fmla="*/ 2147483647 h 26"/>
                      <a:gd name="T14" fmla="*/ 0 w 52"/>
                      <a:gd name="T15" fmla="*/ 2147483647 h 26"/>
                      <a:gd name="T16" fmla="*/ 2147483647 w 52"/>
                      <a:gd name="T17" fmla="*/ 2147483647 h 26"/>
                      <a:gd name="T18" fmla="*/ 2147483647 w 52"/>
                      <a:gd name="T19" fmla="*/ 2147483647 h 26"/>
                      <a:gd name="T20" fmla="*/ 2147483647 w 52"/>
                      <a:gd name="T21" fmla="*/ 0 h 26"/>
                      <a:gd name="T22" fmla="*/ 2147483647 w 52"/>
                      <a:gd name="T23" fmla="*/ 2147483647 h 26"/>
                      <a:gd name="T24" fmla="*/ 2147483647 w 52"/>
                      <a:gd name="T25" fmla="*/ 2147483647 h 26"/>
                      <a:gd name="T26" fmla="*/ 2147483647 w 52"/>
                      <a:gd name="T27" fmla="*/ 2147483647 h 26"/>
                      <a:gd name="T28" fmla="*/ 2147483647 w 52"/>
                      <a:gd name="T29" fmla="*/ 2147483647 h 26"/>
                      <a:gd name="T30" fmla="*/ 2147483647 w 52"/>
                      <a:gd name="T31" fmla="*/ 2147483647 h 26"/>
                      <a:gd name="T32" fmla="*/ 2147483647 w 52"/>
                      <a:gd name="T33" fmla="*/ 2147483647 h 26"/>
                      <a:gd name="T34" fmla="*/ 2147483647 w 52"/>
                      <a:gd name="T35" fmla="*/ 2147483647 h 26"/>
                      <a:gd name="T36" fmla="*/ 2147483647 w 52"/>
                      <a:gd name="T37" fmla="*/ 2147483647 h 26"/>
                      <a:gd name="T38" fmla="*/ 2147483647 w 52"/>
                      <a:gd name="T39" fmla="*/ 2147483647 h 26"/>
                      <a:gd name="T40" fmla="*/ 2147483647 w 52"/>
                      <a:gd name="T41" fmla="*/ 2147483647 h 26"/>
                      <a:gd name="T42" fmla="*/ 2147483647 w 52"/>
                      <a:gd name="T43" fmla="*/ 2147483647 h 26"/>
                      <a:gd name="T44" fmla="*/ 2147483647 w 52"/>
                      <a:gd name="T45" fmla="*/ 2147483647 h 2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2"/>
                      <a:gd name="T70" fmla="*/ 0 h 26"/>
                      <a:gd name="T71" fmla="*/ 52 w 52"/>
                      <a:gd name="T72" fmla="*/ 26 h 26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2" h="26">
                        <a:moveTo>
                          <a:pt x="34" y="26"/>
                        </a:moveTo>
                        <a:lnTo>
                          <a:pt x="32" y="24"/>
                        </a:lnTo>
                        <a:lnTo>
                          <a:pt x="30" y="22"/>
                        </a:lnTo>
                        <a:lnTo>
                          <a:pt x="26" y="18"/>
                        </a:lnTo>
                        <a:lnTo>
                          <a:pt x="20" y="18"/>
                        </a:lnTo>
                        <a:lnTo>
                          <a:pt x="12" y="18"/>
                        </a:lnTo>
                        <a:lnTo>
                          <a:pt x="6" y="18"/>
                        </a:lnTo>
                        <a:lnTo>
                          <a:pt x="0" y="16"/>
                        </a:lnTo>
                        <a:lnTo>
                          <a:pt x="8" y="6"/>
                        </a:lnTo>
                        <a:lnTo>
                          <a:pt x="14" y="2"/>
                        </a:lnTo>
                        <a:lnTo>
                          <a:pt x="24" y="0"/>
                        </a:lnTo>
                        <a:lnTo>
                          <a:pt x="28" y="2"/>
                        </a:lnTo>
                        <a:lnTo>
                          <a:pt x="30" y="4"/>
                        </a:lnTo>
                        <a:lnTo>
                          <a:pt x="32" y="6"/>
                        </a:lnTo>
                        <a:lnTo>
                          <a:pt x="34" y="8"/>
                        </a:lnTo>
                        <a:lnTo>
                          <a:pt x="40" y="8"/>
                        </a:lnTo>
                        <a:lnTo>
                          <a:pt x="48" y="10"/>
                        </a:lnTo>
                        <a:lnTo>
                          <a:pt x="52" y="12"/>
                        </a:lnTo>
                        <a:lnTo>
                          <a:pt x="52" y="16"/>
                        </a:lnTo>
                        <a:lnTo>
                          <a:pt x="52" y="22"/>
                        </a:lnTo>
                        <a:lnTo>
                          <a:pt x="48" y="24"/>
                        </a:lnTo>
                        <a:lnTo>
                          <a:pt x="42" y="26"/>
                        </a:lnTo>
                        <a:lnTo>
                          <a:pt x="34" y="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29" name="iśļíḓê">
                    <a:extLst>
                      <a:ext uri="{FF2B5EF4-FFF2-40B4-BE49-F238E27FC236}">
                        <a16:creationId xmlns="" xmlns:a16="http://schemas.microsoft.com/office/drawing/2014/main" id="{BAE1FEDA-B2DD-4940-B126-C5DF1045B83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85940" y="1680622"/>
                    <a:ext cx="356700" cy="135904"/>
                  </a:xfrm>
                  <a:custGeom>
                    <a:avLst/>
                    <a:gdLst>
                      <a:gd name="T0" fmla="*/ 2147483647 w 204"/>
                      <a:gd name="T1" fmla="*/ 2147483647 h 82"/>
                      <a:gd name="T2" fmla="*/ 2147483647 w 204"/>
                      <a:gd name="T3" fmla="*/ 2147483647 h 82"/>
                      <a:gd name="T4" fmla="*/ 2147483647 w 204"/>
                      <a:gd name="T5" fmla="*/ 2147483647 h 82"/>
                      <a:gd name="T6" fmla="*/ 2147483647 w 204"/>
                      <a:gd name="T7" fmla="*/ 2147483647 h 82"/>
                      <a:gd name="T8" fmla="*/ 2147483647 w 204"/>
                      <a:gd name="T9" fmla="*/ 2147483647 h 82"/>
                      <a:gd name="T10" fmla="*/ 2147483647 w 204"/>
                      <a:gd name="T11" fmla="*/ 2147483647 h 82"/>
                      <a:gd name="T12" fmla="*/ 2147483647 w 204"/>
                      <a:gd name="T13" fmla="*/ 2147483647 h 82"/>
                      <a:gd name="T14" fmla="*/ 2147483647 w 204"/>
                      <a:gd name="T15" fmla="*/ 2147483647 h 82"/>
                      <a:gd name="T16" fmla="*/ 2147483647 w 204"/>
                      <a:gd name="T17" fmla="*/ 2147483647 h 82"/>
                      <a:gd name="T18" fmla="*/ 2147483647 w 204"/>
                      <a:gd name="T19" fmla="*/ 2147483647 h 82"/>
                      <a:gd name="T20" fmla="*/ 2147483647 w 204"/>
                      <a:gd name="T21" fmla="*/ 2147483647 h 82"/>
                      <a:gd name="T22" fmla="*/ 2147483647 w 204"/>
                      <a:gd name="T23" fmla="*/ 2147483647 h 82"/>
                      <a:gd name="T24" fmla="*/ 2147483647 w 204"/>
                      <a:gd name="T25" fmla="*/ 2147483647 h 82"/>
                      <a:gd name="T26" fmla="*/ 2147483647 w 204"/>
                      <a:gd name="T27" fmla="*/ 2147483647 h 82"/>
                      <a:gd name="T28" fmla="*/ 2147483647 w 204"/>
                      <a:gd name="T29" fmla="*/ 2147483647 h 82"/>
                      <a:gd name="T30" fmla="*/ 2147483647 w 204"/>
                      <a:gd name="T31" fmla="*/ 2147483647 h 82"/>
                      <a:gd name="T32" fmla="*/ 2147483647 w 204"/>
                      <a:gd name="T33" fmla="*/ 2147483647 h 82"/>
                      <a:gd name="T34" fmla="*/ 2147483647 w 204"/>
                      <a:gd name="T35" fmla="*/ 2147483647 h 82"/>
                      <a:gd name="T36" fmla="*/ 2147483647 w 204"/>
                      <a:gd name="T37" fmla="*/ 2147483647 h 82"/>
                      <a:gd name="T38" fmla="*/ 2147483647 w 204"/>
                      <a:gd name="T39" fmla="*/ 2147483647 h 82"/>
                      <a:gd name="T40" fmla="*/ 2147483647 w 204"/>
                      <a:gd name="T41" fmla="*/ 2147483647 h 82"/>
                      <a:gd name="T42" fmla="*/ 2147483647 w 204"/>
                      <a:gd name="T43" fmla="*/ 2147483647 h 82"/>
                      <a:gd name="T44" fmla="*/ 2147483647 w 204"/>
                      <a:gd name="T45" fmla="*/ 2147483647 h 82"/>
                      <a:gd name="T46" fmla="*/ 2147483647 w 204"/>
                      <a:gd name="T47" fmla="*/ 2147483647 h 82"/>
                      <a:gd name="T48" fmla="*/ 2147483647 w 204"/>
                      <a:gd name="T49" fmla="*/ 2147483647 h 82"/>
                      <a:gd name="T50" fmla="*/ 2147483647 w 204"/>
                      <a:gd name="T51" fmla="*/ 2147483647 h 82"/>
                      <a:gd name="T52" fmla="*/ 2147483647 w 204"/>
                      <a:gd name="T53" fmla="*/ 2147483647 h 82"/>
                      <a:gd name="T54" fmla="*/ 2147483647 w 204"/>
                      <a:gd name="T55" fmla="*/ 2147483647 h 82"/>
                      <a:gd name="T56" fmla="*/ 2147483647 w 204"/>
                      <a:gd name="T57" fmla="*/ 2147483647 h 82"/>
                      <a:gd name="T58" fmla="*/ 2147483647 w 204"/>
                      <a:gd name="T59" fmla="*/ 2147483647 h 82"/>
                      <a:gd name="T60" fmla="*/ 2147483647 w 204"/>
                      <a:gd name="T61" fmla="*/ 2147483647 h 82"/>
                      <a:gd name="T62" fmla="*/ 2147483647 w 204"/>
                      <a:gd name="T63" fmla="*/ 2147483647 h 82"/>
                      <a:gd name="T64" fmla="*/ 2147483647 w 204"/>
                      <a:gd name="T65" fmla="*/ 2147483647 h 82"/>
                      <a:gd name="T66" fmla="*/ 2147483647 w 204"/>
                      <a:gd name="T67" fmla="*/ 2147483647 h 82"/>
                      <a:gd name="T68" fmla="*/ 2147483647 w 204"/>
                      <a:gd name="T69" fmla="*/ 0 h 82"/>
                      <a:gd name="T70" fmla="*/ 2147483647 w 204"/>
                      <a:gd name="T71" fmla="*/ 2147483647 h 82"/>
                      <a:gd name="T72" fmla="*/ 2147483647 w 204"/>
                      <a:gd name="T73" fmla="*/ 2147483647 h 82"/>
                      <a:gd name="T74" fmla="*/ 2147483647 w 204"/>
                      <a:gd name="T75" fmla="*/ 2147483647 h 82"/>
                      <a:gd name="T76" fmla="*/ 2147483647 w 204"/>
                      <a:gd name="T77" fmla="*/ 2147483647 h 82"/>
                      <a:gd name="T78" fmla="*/ 2147483647 w 204"/>
                      <a:gd name="T79" fmla="*/ 2147483647 h 82"/>
                      <a:gd name="T80" fmla="*/ 2147483647 w 204"/>
                      <a:gd name="T81" fmla="*/ 2147483647 h 82"/>
                      <a:gd name="T82" fmla="*/ 2147483647 w 204"/>
                      <a:gd name="T83" fmla="*/ 2147483647 h 82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04"/>
                      <a:gd name="T127" fmla="*/ 0 h 82"/>
                      <a:gd name="T128" fmla="*/ 204 w 204"/>
                      <a:gd name="T129" fmla="*/ 82 h 82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04" h="82">
                        <a:moveTo>
                          <a:pt x="176" y="62"/>
                        </a:moveTo>
                        <a:lnTo>
                          <a:pt x="172" y="62"/>
                        </a:lnTo>
                        <a:lnTo>
                          <a:pt x="170" y="64"/>
                        </a:lnTo>
                        <a:lnTo>
                          <a:pt x="166" y="70"/>
                        </a:lnTo>
                        <a:lnTo>
                          <a:pt x="160" y="76"/>
                        </a:lnTo>
                        <a:lnTo>
                          <a:pt x="158" y="78"/>
                        </a:lnTo>
                        <a:lnTo>
                          <a:pt x="154" y="80"/>
                        </a:lnTo>
                        <a:lnTo>
                          <a:pt x="146" y="78"/>
                        </a:lnTo>
                        <a:lnTo>
                          <a:pt x="132" y="76"/>
                        </a:lnTo>
                        <a:lnTo>
                          <a:pt x="124" y="70"/>
                        </a:lnTo>
                        <a:lnTo>
                          <a:pt x="120" y="68"/>
                        </a:lnTo>
                        <a:lnTo>
                          <a:pt x="120" y="64"/>
                        </a:lnTo>
                        <a:lnTo>
                          <a:pt x="98" y="64"/>
                        </a:lnTo>
                        <a:lnTo>
                          <a:pt x="94" y="66"/>
                        </a:lnTo>
                        <a:lnTo>
                          <a:pt x="90" y="68"/>
                        </a:lnTo>
                        <a:lnTo>
                          <a:pt x="78" y="74"/>
                        </a:lnTo>
                        <a:lnTo>
                          <a:pt x="68" y="80"/>
                        </a:lnTo>
                        <a:lnTo>
                          <a:pt x="60" y="82"/>
                        </a:lnTo>
                        <a:lnTo>
                          <a:pt x="52" y="82"/>
                        </a:lnTo>
                        <a:lnTo>
                          <a:pt x="40" y="80"/>
                        </a:lnTo>
                        <a:lnTo>
                          <a:pt x="34" y="80"/>
                        </a:lnTo>
                        <a:lnTo>
                          <a:pt x="28" y="82"/>
                        </a:lnTo>
                        <a:lnTo>
                          <a:pt x="28" y="74"/>
                        </a:lnTo>
                        <a:lnTo>
                          <a:pt x="32" y="72"/>
                        </a:lnTo>
                        <a:lnTo>
                          <a:pt x="34" y="68"/>
                        </a:lnTo>
                        <a:lnTo>
                          <a:pt x="22" y="70"/>
                        </a:lnTo>
                        <a:lnTo>
                          <a:pt x="14" y="68"/>
                        </a:lnTo>
                        <a:lnTo>
                          <a:pt x="6" y="64"/>
                        </a:lnTo>
                        <a:lnTo>
                          <a:pt x="0" y="60"/>
                        </a:lnTo>
                        <a:lnTo>
                          <a:pt x="14" y="56"/>
                        </a:lnTo>
                        <a:lnTo>
                          <a:pt x="26" y="54"/>
                        </a:lnTo>
                        <a:lnTo>
                          <a:pt x="70" y="54"/>
                        </a:lnTo>
                        <a:lnTo>
                          <a:pt x="70" y="52"/>
                        </a:lnTo>
                        <a:lnTo>
                          <a:pt x="72" y="50"/>
                        </a:lnTo>
                        <a:lnTo>
                          <a:pt x="12" y="50"/>
                        </a:lnTo>
                        <a:lnTo>
                          <a:pt x="12" y="44"/>
                        </a:lnTo>
                        <a:lnTo>
                          <a:pt x="14" y="42"/>
                        </a:lnTo>
                        <a:lnTo>
                          <a:pt x="18" y="36"/>
                        </a:lnTo>
                        <a:lnTo>
                          <a:pt x="18" y="34"/>
                        </a:lnTo>
                        <a:lnTo>
                          <a:pt x="20" y="30"/>
                        </a:lnTo>
                        <a:lnTo>
                          <a:pt x="26" y="28"/>
                        </a:lnTo>
                        <a:lnTo>
                          <a:pt x="42" y="26"/>
                        </a:lnTo>
                        <a:lnTo>
                          <a:pt x="54" y="24"/>
                        </a:lnTo>
                        <a:lnTo>
                          <a:pt x="68" y="20"/>
                        </a:lnTo>
                        <a:lnTo>
                          <a:pt x="78" y="14"/>
                        </a:lnTo>
                        <a:lnTo>
                          <a:pt x="90" y="6"/>
                        </a:lnTo>
                        <a:lnTo>
                          <a:pt x="90" y="16"/>
                        </a:lnTo>
                        <a:lnTo>
                          <a:pt x="94" y="18"/>
                        </a:lnTo>
                        <a:lnTo>
                          <a:pt x="96" y="18"/>
                        </a:lnTo>
                        <a:lnTo>
                          <a:pt x="102" y="16"/>
                        </a:lnTo>
                        <a:lnTo>
                          <a:pt x="110" y="18"/>
                        </a:lnTo>
                        <a:lnTo>
                          <a:pt x="120" y="20"/>
                        </a:lnTo>
                        <a:lnTo>
                          <a:pt x="124" y="20"/>
                        </a:lnTo>
                        <a:lnTo>
                          <a:pt x="124" y="16"/>
                        </a:lnTo>
                        <a:lnTo>
                          <a:pt x="128" y="14"/>
                        </a:lnTo>
                        <a:lnTo>
                          <a:pt x="130" y="12"/>
                        </a:lnTo>
                        <a:lnTo>
                          <a:pt x="136" y="14"/>
                        </a:lnTo>
                        <a:lnTo>
                          <a:pt x="142" y="16"/>
                        </a:lnTo>
                        <a:lnTo>
                          <a:pt x="138" y="26"/>
                        </a:lnTo>
                        <a:lnTo>
                          <a:pt x="138" y="28"/>
                        </a:lnTo>
                        <a:lnTo>
                          <a:pt x="142" y="28"/>
                        </a:lnTo>
                        <a:lnTo>
                          <a:pt x="144" y="28"/>
                        </a:lnTo>
                        <a:lnTo>
                          <a:pt x="146" y="28"/>
                        </a:lnTo>
                        <a:lnTo>
                          <a:pt x="150" y="24"/>
                        </a:lnTo>
                        <a:lnTo>
                          <a:pt x="150" y="18"/>
                        </a:lnTo>
                        <a:lnTo>
                          <a:pt x="152" y="12"/>
                        </a:lnTo>
                        <a:lnTo>
                          <a:pt x="160" y="8"/>
                        </a:lnTo>
                        <a:lnTo>
                          <a:pt x="174" y="4"/>
                        </a:lnTo>
                        <a:lnTo>
                          <a:pt x="194" y="0"/>
                        </a:lnTo>
                        <a:lnTo>
                          <a:pt x="204" y="0"/>
                        </a:lnTo>
                        <a:lnTo>
                          <a:pt x="200" y="4"/>
                        </a:lnTo>
                        <a:lnTo>
                          <a:pt x="196" y="10"/>
                        </a:lnTo>
                        <a:lnTo>
                          <a:pt x="182" y="20"/>
                        </a:lnTo>
                        <a:lnTo>
                          <a:pt x="172" y="30"/>
                        </a:lnTo>
                        <a:lnTo>
                          <a:pt x="168" y="38"/>
                        </a:lnTo>
                        <a:lnTo>
                          <a:pt x="166" y="44"/>
                        </a:lnTo>
                        <a:lnTo>
                          <a:pt x="168" y="46"/>
                        </a:lnTo>
                        <a:lnTo>
                          <a:pt x="170" y="50"/>
                        </a:lnTo>
                        <a:lnTo>
                          <a:pt x="178" y="52"/>
                        </a:lnTo>
                        <a:lnTo>
                          <a:pt x="186" y="54"/>
                        </a:lnTo>
                        <a:lnTo>
                          <a:pt x="188" y="56"/>
                        </a:lnTo>
                        <a:lnTo>
                          <a:pt x="190" y="58"/>
                        </a:lnTo>
                        <a:lnTo>
                          <a:pt x="188" y="62"/>
                        </a:lnTo>
                        <a:lnTo>
                          <a:pt x="182" y="64"/>
                        </a:lnTo>
                        <a:lnTo>
                          <a:pt x="176" y="6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0" name="îslíḓé">
                    <a:extLst>
                      <a:ext uri="{FF2B5EF4-FFF2-40B4-BE49-F238E27FC236}">
                        <a16:creationId xmlns="" xmlns:a16="http://schemas.microsoft.com/office/drawing/2014/main" id="{69027A68-EF07-4BEB-AC4C-4D322BA0B0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1590953"/>
                    <a:ext cx="169397" cy="44834"/>
                  </a:xfrm>
                  <a:custGeom>
                    <a:avLst/>
                    <a:gdLst>
                      <a:gd name="T0" fmla="*/ 0 w 96"/>
                      <a:gd name="T1" fmla="*/ 2147483647 h 26"/>
                      <a:gd name="T2" fmla="*/ 2147483647 w 96"/>
                      <a:gd name="T3" fmla="*/ 2147483647 h 26"/>
                      <a:gd name="T4" fmla="*/ 2147483647 w 96"/>
                      <a:gd name="T5" fmla="*/ 2147483647 h 26"/>
                      <a:gd name="T6" fmla="*/ 2147483647 w 96"/>
                      <a:gd name="T7" fmla="*/ 2147483647 h 26"/>
                      <a:gd name="T8" fmla="*/ 2147483647 w 96"/>
                      <a:gd name="T9" fmla="*/ 2147483647 h 26"/>
                      <a:gd name="T10" fmla="*/ 2147483647 w 96"/>
                      <a:gd name="T11" fmla="*/ 2147483647 h 26"/>
                      <a:gd name="T12" fmla="*/ 2147483647 w 96"/>
                      <a:gd name="T13" fmla="*/ 2147483647 h 26"/>
                      <a:gd name="T14" fmla="*/ 2147483647 w 96"/>
                      <a:gd name="T15" fmla="*/ 2147483647 h 26"/>
                      <a:gd name="T16" fmla="*/ 2147483647 w 96"/>
                      <a:gd name="T17" fmla="*/ 2147483647 h 26"/>
                      <a:gd name="T18" fmla="*/ 2147483647 w 96"/>
                      <a:gd name="T19" fmla="*/ 2147483647 h 26"/>
                      <a:gd name="T20" fmla="*/ 2147483647 w 96"/>
                      <a:gd name="T21" fmla="*/ 2147483647 h 26"/>
                      <a:gd name="T22" fmla="*/ 2147483647 w 96"/>
                      <a:gd name="T23" fmla="*/ 2147483647 h 26"/>
                      <a:gd name="T24" fmla="*/ 2147483647 w 96"/>
                      <a:gd name="T25" fmla="*/ 2147483647 h 26"/>
                      <a:gd name="T26" fmla="*/ 2147483647 w 96"/>
                      <a:gd name="T27" fmla="*/ 0 h 26"/>
                      <a:gd name="T28" fmla="*/ 2147483647 w 96"/>
                      <a:gd name="T29" fmla="*/ 2147483647 h 26"/>
                      <a:gd name="T30" fmla="*/ 2147483647 w 96"/>
                      <a:gd name="T31" fmla="*/ 2147483647 h 26"/>
                      <a:gd name="T32" fmla="*/ 2147483647 w 96"/>
                      <a:gd name="T33" fmla="*/ 2147483647 h 26"/>
                      <a:gd name="T34" fmla="*/ 2147483647 w 96"/>
                      <a:gd name="T35" fmla="*/ 2147483647 h 26"/>
                      <a:gd name="T36" fmla="*/ 2147483647 w 96"/>
                      <a:gd name="T37" fmla="*/ 2147483647 h 26"/>
                      <a:gd name="T38" fmla="*/ 2147483647 w 96"/>
                      <a:gd name="T39" fmla="*/ 2147483647 h 26"/>
                      <a:gd name="T40" fmla="*/ 2147483647 w 96"/>
                      <a:gd name="T41" fmla="*/ 2147483647 h 26"/>
                      <a:gd name="T42" fmla="*/ 0 w 96"/>
                      <a:gd name="T43" fmla="*/ 2147483647 h 2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6"/>
                      <a:gd name="T67" fmla="*/ 0 h 26"/>
                      <a:gd name="T68" fmla="*/ 96 w 96"/>
                      <a:gd name="T69" fmla="*/ 26 h 26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6" h="26">
                        <a:moveTo>
                          <a:pt x="0" y="24"/>
                        </a:moveTo>
                        <a:lnTo>
                          <a:pt x="6" y="24"/>
                        </a:lnTo>
                        <a:lnTo>
                          <a:pt x="12" y="24"/>
                        </a:lnTo>
                        <a:lnTo>
                          <a:pt x="16" y="24"/>
                        </a:lnTo>
                        <a:lnTo>
                          <a:pt x="18" y="26"/>
                        </a:lnTo>
                        <a:lnTo>
                          <a:pt x="26" y="26"/>
                        </a:lnTo>
                        <a:lnTo>
                          <a:pt x="42" y="20"/>
                        </a:lnTo>
                        <a:lnTo>
                          <a:pt x="52" y="16"/>
                        </a:lnTo>
                        <a:lnTo>
                          <a:pt x="58" y="22"/>
                        </a:lnTo>
                        <a:lnTo>
                          <a:pt x="68" y="16"/>
                        </a:lnTo>
                        <a:lnTo>
                          <a:pt x="76" y="12"/>
                        </a:lnTo>
                        <a:lnTo>
                          <a:pt x="86" y="8"/>
                        </a:lnTo>
                        <a:lnTo>
                          <a:pt x="96" y="4"/>
                        </a:lnTo>
                        <a:lnTo>
                          <a:pt x="90" y="0"/>
                        </a:lnTo>
                        <a:lnTo>
                          <a:pt x="78" y="2"/>
                        </a:lnTo>
                        <a:lnTo>
                          <a:pt x="70" y="4"/>
                        </a:lnTo>
                        <a:lnTo>
                          <a:pt x="46" y="10"/>
                        </a:lnTo>
                        <a:lnTo>
                          <a:pt x="24" y="16"/>
                        </a:lnTo>
                        <a:lnTo>
                          <a:pt x="16" y="18"/>
                        </a:lnTo>
                        <a:lnTo>
                          <a:pt x="4" y="18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1" name="îSḻiḓe">
                    <a:extLst>
                      <a:ext uri="{FF2B5EF4-FFF2-40B4-BE49-F238E27FC236}">
                        <a16:creationId xmlns="" xmlns:a16="http://schemas.microsoft.com/office/drawing/2014/main" id="{B2060957-6130-4E65-AEB0-6B10ABE442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52582" y="1610569"/>
                    <a:ext cx="231372" cy="53240"/>
                  </a:xfrm>
                  <a:custGeom>
                    <a:avLst/>
                    <a:gdLst>
                      <a:gd name="T0" fmla="*/ 2147483647 w 132"/>
                      <a:gd name="T1" fmla="*/ 2147483647 h 32"/>
                      <a:gd name="T2" fmla="*/ 2147483647 w 132"/>
                      <a:gd name="T3" fmla="*/ 2147483647 h 32"/>
                      <a:gd name="T4" fmla="*/ 2147483647 w 132"/>
                      <a:gd name="T5" fmla="*/ 2147483647 h 32"/>
                      <a:gd name="T6" fmla="*/ 2147483647 w 132"/>
                      <a:gd name="T7" fmla="*/ 2147483647 h 32"/>
                      <a:gd name="T8" fmla="*/ 2147483647 w 132"/>
                      <a:gd name="T9" fmla="*/ 2147483647 h 32"/>
                      <a:gd name="T10" fmla="*/ 2147483647 w 132"/>
                      <a:gd name="T11" fmla="*/ 2147483647 h 32"/>
                      <a:gd name="T12" fmla="*/ 0 w 132"/>
                      <a:gd name="T13" fmla="*/ 2147483647 h 32"/>
                      <a:gd name="T14" fmla="*/ 0 w 132"/>
                      <a:gd name="T15" fmla="*/ 2147483647 h 32"/>
                      <a:gd name="T16" fmla="*/ 2147483647 w 132"/>
                      <a:gd name="T17" fmla="*/ 2147483647 h 32"/>
                      <a:gd name="T18" fmla="*/ 2147483647 w 132"/>
                      <a:gd name="T19" fmla="*/ 2147483647 h 32"/>
                      <a:gd name="T20" fmla="*/ 2147483647 w 132"/>
                      <a:gd name="T21" fmla="*/ 2147483647 h 32"/>
                      <a:gd name="T22" fmla="*/ 2147483647 w 132"/>
                      <a:gd name="T23" fmla="*/ 0 h 32"/>
                      <a:gd name="T24" fmla="*/ 2147483647 w 132"/>
                      <a:gd name="T25" fmla="*/ 2147483647 h 32"/>
                      <a:gd name="T26" fmla="*/ 2147483647 w 132"/>
                      <a:gd name="T27" fmla="*/ 2147483647 h 32"/>
                      <a:gd name="T28" fmla="*/ 2147483647 w 132"/>
                      <a:gd name="T29" fmla="*/ 2147483647 h 32"/>
                      <a:gd name="T30" fmla="*/ 2147483647 w 132"/>
                      <a:gd name="T31" fmla="*/ 2147483647 h 32"/>
                      <a:gd name="T32" fmla="*/ 2147483647 w 132"/>
                      <a:gd name="T33" fmla="*/ 2147483647 h 32"/>
                      <a:gd name="T34" fmla="*/ 2147483647 w 132"/>
                      <a:gd name="T35" fmla="*/ 2147483647 h 32"/>
                      <a:gd name="T36" fmla="*/ 2147483647 w 132"/>
                      <a:gd name="T37" fmla="*/ 2147483647 h 32"/>
                      <a:gd name="T38" fmla="*/ 2147483647 w 132"/>
                      <a:gd name="T39" fmla="*/ 2147483647 h 32"/>
                      <a:gd name="T40" fmla="*/ 2147483647 w 132"/>
                      <a:gd name="T41" fmla="*/ 2147483647 h 32"/>
                      <a:gd name="T42" fmla="*/ 2147483647 w 132"/>
                      <a:gd name="T43" fmla="*/ 2147483647 h 32"/>
                      <a:gd name="T44" fmla="*/ 2147483647 w 132"/>
                      <a:gd name="T45" fmla="*/ 0 h 32"/>
                      <a:gd name="T46" fmla="*/ 2147483647 w 132"/>
                      <a:gd name="T47" fmla="*/ 0 h 32"/>
                      <a:gd name="T48" fmla="*/ 2147483647 w 132"/>
                      <a:gd name="T49" fmla="*/ 2147483647 h 32"/>
                      <a:gd name="T50" fmla="*/ 2147483647 w 132"/>
                      <a:gd name="T51" fmla="*/ 2147483647 h 32"/>
                      <a:gd name="T52" fmla="*/ 2147483647 w 132"/>
                      <a:gd name="T53" fmla="*/ 2147483647 h 32"/>
                      <a:gd name="T54" fmla="*/ 2147483647 w 132"/>
                      <a:gd name="T55" fmla="*/ 2147483647 h 32"/>
                      <a:gd name="T56" fmla="*/ 2147483647 w 132"/>
                      <a:gd name="T57" fmla="*/ 2147483647 h 32"/>
                      <a:gd name="T58" fmla="*/ 2147483647 w 132"/>
                      <a:gd name="T59" fmla="*/ 2147483647 h 32"/>
                      <a:gd name="T60" fmla="*/ 2147483647 w 132"/>
                      <a:gd name="T61" fmla="*/ 2147483647 h 32"/>
                      <a:gd name="T62" fmla="*/ 2147483647 w 132"/>
                      <a:gd name="T63" fmla="*/ 2147483647 h 32"/>
                      <a:gd name="T64" fmla="*/ 2147483647 w 132"/>
                      <a:gd name="T65" fmla="*/ 2147483647 h 32"/>
                      <a:gd name="T66" fmla="*/ 2147483647 w 132"/>
                      <a:gd name="T67" fmla="*/ 2147483647 h 32"/>
                      <a:gd name="T68" fmla="*/ 2147483647 w 132"/>
                      <a:gd name="T69" fmla="*/ 2147483647 h 32"/>
                      <a:gd name="T70" fmla="*/ 2147483647 w 132"/>
                      <a:gd name="T71" fmla="*/ 2147483647 h 32"/>
                      <a:gd name="T72" fmla="*/ 2147483647 w 132"/>
                      <a:gd name="T73" fmla="*/ 2147483647 h 32"/>
                      <a:gd name="T74" fmla="*/ 2147483647 w 132"/>
                      <a:gd name="T75" fmla="*/ 2147483647 h 32"/>
                      <a:gd name="T76" fmla="*/ 2147483647 w 132"/>
                      <a:gd name="T77" fmla="*/ 2147483647 h 32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32"/>
                      <a:gd name="T118" fmla="*/ 0 h 32"/>
                      <a:gd name="T119" fmla="*/ 132 w 132"/>
                      <a:gd name="T120" fmla="*/ 32 h 32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32" h="32">
                        <a:moveTo>
                          <a:pt x="34" y="32"/>
                        </a:moveTo>
                        <a:lnTo>
                          <a:pt x="30" y="30"/>
                        </a:lnTo>
                        <a:lnTo>
                          <a:pt x="28" y="30"/>
                        </a:lnTo>
                        <a:lnTo>
                          <a:pt x="30" y="26"/>
                        </a:lnTo>
                        <a:lnTo>
                          <a:pt x="36" y="24"/>
                        </a:lnTo>
                        <a:lnTo>
                          <a:pt x="18" y="22"/>
                        </a:lnTo>
                        <a:lnTo>
                          <a:pt x="0" y="20"/>
                        </a:lnTo>
                        <a:lnTo>
                          <a:pt x="0" y="18"/>
                        </a:lnTo>
                        <a:lnTo>
                          <a:pt x="6" y="16"/>
                        </a:lnTo>
                        <a:lnTo>
                          <a:pt x="24" y="10"/>
                        </a:lnTo>
                        <a:lnTo>
                          <a:pt x="40" y="4"/>
                        </a:lnTo>
                        <a:lnTo>
                          <a:pt x="54" y="0"/>
                        </a:lnTo>
                        <a:lnTo>
                          <a:pt x="54" y="6"/>
                        </a:lnTo>
                        <a:lnTo>
                          <a:pt x="56" y="6"/>
                        </a:lnTo>
                        <a:lnTo>
                          <a:pt x="64" y="6"/>
                        </a:lnTo>
                        <a:lnTo>
                          <a:pt x="64" y="14"/>
                        </a:lnTo>
                        <a:lnTo>
                          <a:pt x="66" y="16"/>
                        </a:lnTo>
                        <a:lnTo>
                          <a:pt x="68" y="18"/>
                        </a:lnTo>
                        <a:lnTo>
                          <a:pt x="74" y="18"/>
                        </a:lnTo>
                        <a:lnTo>
                          <a:pt x="84" y="16"/>
                        </a:lnTo>
                        <a:lnTo>
                          <a:pt x="92" y="14"/>
                        </a:lnTo>
                        <a:lnTo>
                          <a:pt x="100" y="6"/>
                        </a:lnTo>
                        <a:lnTo>
                          <a:pt x="108" y="0"/>
                        </a:lnTo>
                        <a:lnTo>
                          <a:pt x="114" y="0"/>
                        </a:lnTo>
                        <a:lnTo>
                          <a:pt x="114" y="8"/>
                        </a:lnTo>
                        <a:lnTo>
                          <a:pt x="110" y="12"/>
                        </a:lnTo>
                        <a:lnTo>
                          <a:pt x="120" y="14"/>
                        </a:lnTo>
                        <a:lnTo>
                          <a:pt x="132" y="14"/>
                        </a:lnTo>
                        <a:lnTo>
                          <a:pt x="118" y="22"/>
                        </a:lnTo>
                        <a:lnTo>
                          <a:pt x="110" y="28"/>
                        </a:lnTo>
                        <a:lnTo>
                          <a:pt x="104" y="28"/>
                        </a:lnTo>
                        <a:lnTo>
                          <a:pt x="98" y="28"/>
                        </a:lnTo>
                        <a:lnTo>
                          <a:pt x="94" y="26"/>
                        </a:lnTo>
                        <a:lnTo>
                          <a:pt x="90" y="24"/>
                        </a:lnTo>
                        <a:lnTo>
                          <a:pt x="84" y="22"/>
                        </a:lnTo>
                        <a:lnTo>
                          <a:pt x="72" y="24"/>
                        </a:lnTo>
                        <a:lnTo>
                          <a:pt x="60" y="28"/>
                        </a:lnTo>
                        <a:lnTo>
                          <a:pt x="48" y="30"/>
                        </a:lnTo>
                        <a:lnTo>
                          <a:pt x="34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2" name="îṡ1îḑé">
                    <a:extLst>
                      <a:ext uri="{FF2B5EF4-FFF2-40B4-BE49-F238E27FC236}">
                        <a16:creationId xmlns="" xmlns:a16="http://schemas.microsoft.com/office/drawing/2014/main" id="{8E7CFEB6-B2E0-4A58-B129-BFFB8555C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1562932"/>
                    <a:ext cx="111555" cy="30822"/>
                  </a:xfrm>
                  <a:custGeom>
                    <a:avLst/>
                    <a:gdLst>
                      <a:gd name="T0" fmla="*/ 2147483647 w 64"/>
                      <a:gd name="T1" fmla="*/ 2147483647 h 18"/>
                      <a:gd name="T2" fmla="*/ 2147483647 w 64"/>
                      <a:gd name="T3" fmla="*/ 2147483647 h 18"/>
                      <a:gd name="T4" fmla="*/ 0 w 64"/>
                      <a:gd name="T5" fmla="*/ 2147483647 h 18"/>
                      <a:gd name="T6" fmla="*/ 2147483647 w 64"/>
                      <a:gd name="T7" fmla="*/ 2147483647 h 18"/>
                      <a:gd name="T8" fmla="*/ 2147483647 w 64"/>
                      <a:gd name="T9" fmla="*/ 2147483647 h 18"/>
                      <a:gd name="T10" fmla="*/ 2147483647 w 64"/>
                      <a:gd name="T11" fmla="*/ 2147483647 h 18"/>
                      <a:gd name="T12" fmla="*/ 2147483647 w 64"/>
                      <a:gd name="T13" fmla="*/ 2147483647 h 18"/>
                      <a:gd name="T14" fmla="*/ 2147483647 w 64"/>
                      <a:gd name="T15" fmla="*/ 2147483647 h 18"/>
                      <a:gd name="T16" fmla="*/ 2147483647 w 64"/>
                      <a:gd name="T17" fmla="*/ 0 h 18"/>
                      <a:gd name="T18" fmla="*/ 2147483647 w 64"/>
                      <a:gd name="T19" fmla="*/ 2147483647 h 18"/>
                      <a:gd name="T20" fmla="*/ 2147483647 w 64"/>
                      <a:gd name="T21" fmla="*/ 2147483647 h 18"/>
                      <a:gd name="T22" fmla="*/ 2147483647 w 64"/>
                      <a:gd name="T23" fmla="*/ 2147483647 h 18"/>
                      <a:gd name="T24" fmla="*/ 2147483647 w 64"/>
                      <a:gd name="T25" fmla="*/ 2147483647 h 18"/>
                      <a:gd name="T26" fmla="*/ 2147483647 w 64"/>
                      <a:gd name="T27" fmla="*/ 2147483647 h 18"/>
                      <a:gd name="T28" fmla="*/ 2147483647 w 64"/>
                      <a:gd name="T29" fmla="*/ 2147483647 h 18"/>
                      <a:gd name="T30" fmla="*/ 2147483647 w 64"/>
                      <a:gd name="T31" fmla="*/ 2147483647 h 18"/>
                      <a:gd name="T32" fmla="*/ 2147483647 w 64"/>
                      <a:gd name="T33" fmla="*/ 2147483647 h 18"/>
                      <a:gd name="T34" fmla="*/ 2147483647 w 64"/>
                      <a:gd name="T35" fmla="*/ 2147483647 h 18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4"/>
                      <a:gd name="T55" fmla="*/ 0 h 18"/>
                      <a:gd name="T56" fmla="*/ 64 w 64"/>
                      <a:gd name="T57" fmla="*/ 18 h 18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4" h="18">
                        <a:moveTo>
                          <a:pt x="12" y="18"/>
                        </a:moveTo>
                        <a:lnTo>
                          <a:pt x="6" y="16"/>
                        </a:lnTo>
                        <a:lnTo>
                          <a:pt x="0" y="14"/>
                        </a:lnTo>
                        <a:lnTo>
                          <a:pt x="8" y="12"/>
                        </a:lnTo>
                        <a:lnTo>
                          <a:pt x="18" y="12"/>
                        </a:lnTo>
                        <a:lnTo>
                          <a:pt x="26" y="10"/>
                        </a:lnTo>
                        <a:lnTo>
                          <a:pt x="28" y="10"/>
                        </a:lnTo>
                        <a:lnTo>
                          <a:pt x="30" y="8"/>
                        </a:lnTo>
                        <a:lnTo>
                          <a:pt x="48" y="0"/>
                        </a:lnTo>
                        <a:lnTo>
                          <a:pt x="58" y="2"/>
                        </a:lnTo>
                        <a:lnTo>
                          <a:pt x="64" y="4"/>
                        </a:lnTo>
                        <a:lnTo>
                          <a:pt x="58" y="10"/>
                        </a:lnTo>
                        <a:lnTo>
                          <a:pt x="48" y="16"/>
                        </a:lnTo>
                        <a:lnTo>
                          <a:pt x="30" y="18"/>
                        </a:lnTo>
                        <a:lnTo>
                          <a:pt x="30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3" name="iṣľïḋê">
                    <a:extLst>
                      <a:ext uri="{FF2B5EF4-FFF2-40B4-BE49-F238E27FC236}">
                        <a16:creationId xmlns="" xmlns:a16="http://schemas.microsoft.com/office/drawing/2014/main" id="{BDA6760B-2319-47C8-A5A5-E9C6AB7916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56410" y="1675017"/>
                    <a:ext cx="128081" cy="70053"/>
                  </a:xfrm>
                  <a:custGeom>
                    <a:avLst/>
                    <a:gdLst>
                      <a:gd name="T0" fmla="*/ 2147483647 w 74"/>
                      <a:gd name="T1" fmla="*/ 2147483647 h 42"/>
                      <a:gd name="T2" fmla="*/ 2147483647 w 74"/>
                      <a:gd name="T3" fmla="*/ 2147483647 h 42"/>
                      <a:gd name="T4" fmla="*/ 2147483647 w 74"/>
                      <a:gd name="T5" fmla="*/ 2147483647 h 42"/>
                      <a:gd name="T6" fmla="*/ 2147483647 w 74"/>
                      <a:gd name="T7" fmla="*/ 2147483647 h 42"/>
                      <a:gd name="T8" fmla="*/ 2147483647 w 74"/>
                      <a:gd name="T9" fmla="*/ 2147483647 h 42"/>
                      <a:gd name="T10" fmla="*/ 2147483647 w 74"/>
                      <a:gd name="T11" fmla="*/ 2147483647 h 42"/>
                      <a:gd name="T12" fmla="*/ 2147483647 w 74"/>
                      <a:gd name="T13" fmla="*/ 2147483647 h 42"/>
                      <a:gd name="T14" fmla="*/ 2147483647 w 74"/>
                      <a:gd name="T15" fmla="*/ 2147483647 h 42"/>
                      <a:gd name="T16" fmla="*/ 2147483647 w 74"/>
                      <a:gd name="T17" fmla="*/ 2147483647 h 42"/>
                      <a:gd name="T18" fmla="*/ 2147483647 w 74"/>
                      <a:gd name="T19" fmla="*/ 2147483647 h 42"/>
                      <a:gd name="T20" fmla="*/ 2147483647 w 74"/>
                      <a:gd name="T21" fmla="*/ 2147483647 h 42"/>
                      <a:gd name="T22" fmla="*/ 2147483647 w 74"/>
                      <a:gd name="T23" fmla="*/ 2147483647 h 42"/>
                      <a:gd name="T24" fmla="*/ 2147483647 w 74"/>
                      <a:gd name="T25" fmla="*/ 2147483647 h 42"/>
                      <a:gd name="T26" fmla="*/ 2147483647 w 74"/>
                      <a:gd name="T27" fmla="*/ 2147483647 h 42"/>
                      <a:gd name="T28" fmla="*/ 2147483647 w 74"/>
                      <a:gd name="T29" fmla="*/ 2147483647 h 42"/>
                      <a:gd name="T30" fmla="*/ 2147483647 w 74"/>
                      <a:gd name="T31" fmla="*/ 2147483647 h 42"/>
                      <a:gd name="T32" fmla="*/ 2147483647 w 74"/>
                      <a:gd name="T33" fmla="*/ 2147483647 h 42"/>
                      <a:gd name="T34" fmla="*/ 2147483647 w 74"/>
                      <a:gd name="T35" fmla="*/ 2147483647 h 42"/>
                      <a:gd name="T36" fmla="*/ 2147483647 w 74"/>
                      <a:gd name="T37" fmla="*/ 2147483647 h 42"/>
                      <a:gd name="T38" fmla="*/ 0 w 74"/>
                      <a:gd name="T39" fmla="*/ 2147483647 h 42"/>
                      <a:gd name="T40" fmla="*/ 2147483647 w 74"/>
                      <a:gd name="T41" fmla="*/ 2147483647 h 42"/>
                      <a:gd name="T42" fmla="*/ 2147483647 w 74"/>
                      <a:gd name="T43" fmla="*/ 2147483647 h 42"/>
                      <a:gd name="T44" fmla="*/ 2147483647 w 74"/>
                      <a:gd name="T45" fmla="*/ 2147483647 h 42"/>
                      <a:gd name="T46" fmla="*/ 2147483647 w 74"/>
                      <a:gd name="T47" fmla="*/ 2147483647 h 42"/>
                      <a:gd name="T48" fmla="*/ 2147483647 w 74"/>
                      <a:gd name="T49" fmla="*/ 2147483647 h 42"/>
                      <a:gd name="T50" fmla="*/ 2147483647 w 74"/>
                      <a:gd name="T51" fmla="*/ 2147483647 h 42"/>
                      <a:gd name="T52" fmla="*/ 2147483647 w 74"/>
                      <a:gd name="T53" fmla="*/ 2147483647 h 42"/>
                      <a:gd name="T54" fmla="*/ 2147483647 w 74"/>
                      <a:gd name="T55" fmla="*/ 2147483647 h 42"/>
                      <a:gd name="T56" fmla="*/ 2147483647 w 74"/>
                      <a:gd name="T57" fmla="*/ 2147483647 h 42"/>
                      <a:gd name="T58" fmla="*/ 2147483647 w 74"/>
                      <a:gd name="T59" fmla="*/ 2147483647 h 42"/>
                      <a:gd name="T60" fmla="*/ 2147483647 w 74"/>
                      <a:gd name="T61" fmla="*/ 2147483647 h 42"/>
                      <a:gd name="T62" fmla="*/ 2147483647 w 74"/>
                      <a:gd name="T63" fmla="*/ 2147483647 h 42"/>
                      <a:gd name="T64" fmla="*/ 2147483647 w 74"/>
                      <a:gd name="T65" fmla="*/ 2147483647 h 42"/>
                      <a:gd name="T66" fmla="*/ 2147483647 w 74"/>
                      <a:gd name="T67" fmla="*/ 0 h 42"/>
                      <a:gd name="T68" fmla="*/ 2147483647 w 74"/>
                      <a:gd name="T69" fmla="*/ 2147483647 h 42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74"/>
                      <a:gd name="T106" fmla="*/ 0 h 42"/>
                      <a:gd name="T107" fmla="*/ 74 w 74"/>
                      <a:gd name="T108" fmla="*/ 42 h 42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74" h="42">
                        <a:moveTo>
                          <a:pt x="74" y="4"/>
                        </a:moveTo>
                        <a:lnTo>
                          <a:pt x="70" y="6"/>
                        </a:lnTo>
                        <a:lnTo>
                          <a:pt x="66" y="8"/>
                        </a:lnTo>
                        <a:lnTo>
                          <a:pt x="58" y="14"/>
                        </a:lnTo>
                        <a:lnTo>
                          <a:pt x="66" y="22"/>
                        </a:lnTo>
                        <a:lnTo>
                          <a:pt x="56" y="28"/>
                        </a:lnTo>
                        <a:lnTo>
                          <a:pt x="52" y="30"/>
                        </a:lnTo>
                        <a:lnTo>
                          <a:pt x="48" y="28"/>
                        </a:lnTo>
                        <a:lnTo>
                          <a:pt x="48" y="32"/>
                        </a:lnTo>
                        <a:lnTo>
                          <a:pt x="44" y="34"/>
                        </a:lnTo>
                        <a:lnTo>
                          <a:pt x="38" y="36"/>
                        </a:lnTo>
                        <a:lnTo>
                          <a:pt x="32" y="38"/>
                        </a:lnTo>
                        <a:lnTo>
                          <a:pt x="26" y="42"/>
                        </a:lnTo>
                        <a:lnTo>
                          <a:pt x="18" y="42"/>
                        </a:lnTo>
                        <a:lnTo>
                          <a:pt x="18" y="36"/>
                        </a:lnTo>
                        <a:lnTo>
                          <a:pt x="16" y="34"/>
                        </a:lnTo>
                        <a:lnTo>
                          <a:pt x="10" y="32"/>
                        </a:lnTo>
                        <a:lnTo>
                          <a:pt x="4" y="28"/>
                        </a:lnTo>
                        <a:lnTo>
                          <a:pt x="2" y="26"/>
                        </a:lnTo>
                        <a:lnTo>
                          <a:pt x="0" y="22"/>
                        </a:lnTo>
                        <a:lnTo>
                          <a:pt x="2" y="20"/>
                        </a:lnTo>
                        <a:lnTo>
                          <a:pt x="4" y="18"/>
                        </a:lnTo>
                        <a:lnTo>
                          <a:pt x="8" y="16"/>
                        </a:lnTo>
                        <a:lnTo>
                          <a:pt x="14" y="16"/>
                        </a:lnTo>
                        <a:lnTo>
                          <a:pt x="16" y="18"/>
                        </a:lnTo>
                        <a:lnTo>
                          <a:pt x="20" y="20"/>
                        </a:lnTo>
                        <a:lnTo>
                          <a:pt x="22" y="20"/>
                        </a:lnTo>
                        <a:lnTo>
                          <a:pt x="30" y="18"/>
                        </a:lnTo>
                        <a:lnTo>
                          <a:pt x="32" y="16"/>
                        </a:lnTo>
                        <a:lnTo>
                          <a:pt x="32" y="14"/>
                        </a:lnTo>
                        <a:lnTo>
                          <a:pt x="32" y="8"/>
                        </a:lnTo>
                        <a:lnTo>
                          <a:pt x="38" y="4"/>
                        </a:lnTo>
                        <a:lnTo>
                          <a:pt x="50" y="4"/>
                        </a:lnTo>
                        <a:lnTo>
                          <a:pt x="74" y="0"/>
                        </a:lnTo>
                        <a:lnTo>
                          <a:pt x="74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4" name="ïṧḷíḍé">
                    <a:extLst>
                      <a:ext uri="{FF2B5EF4-FFF2-40B4-BE49-F238E27FC236}">
                        <a16:creationId xmlns="" xmlns:a16="http://schemas.microsoft.com/office/drawing/2014/main" id="{68575D57-518F-40FC-A0CC-FDFCD19F7B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32997" y="1777294"/>
                    <a:ext cx="67484" cy="36427"/>
                  </a:xfrm>
                  <a:custGeom>
                    <a:avLst/>
                    <a:gdLst>
                      <a:gd name="T0" fmla="*/ 2147483647 w 40"/>
                      <a:gd name="T1" fmla="*/ 2147483647 h 22"/>
                      <a:gd name="T2" fmla="*/ 2147483647 w 40"/>
                      <a:gd name="T3" fmla="*/ 2147483647 h 22"/>
                      <a:gd name="T4" fmla="*/ 2147483647 w 40"/>
                      <a:gd name="T5" fmla="*/ 2147483647 h 22"/>
                      <a:gd name="T6" fmla="*/ 0 w 40"/>
                      <a:gd name="T7" fmla="*/ 2147483647 h 22"/>
                      <a:gd name="T8" fmla="*/ 2147483647 w 40"/>
                      <a:gd name="T9" fmla="*/ 2147483647 h 22"/>
                      <a:gd name="T10" fmla="*/ 2147483647 w 40"/>
                      <a:gd name="T11" fmla="*/ 2147483647 h 22"/>
                      <a:gd name="T12" fmla="*/ 2147483647 w 40"/>
                      <a:gd name="T13" fmla="*/ 0 h 22"/>
                      <a:gd name="T14" fmla="*/ 2147483647 w 40"/>
                      <a:gd name="T15" fmla="*/ 2147483647 h 22"/>
                      <a:gd name="T16" fmla="*/ 2147483647 w 40"/>
                      <a:gd name="T17" fmla="*/ 2147483647 h 22"/>
                      <a:gd name="T18" fmla="*/ 2147483647 w 40"/>
                      <a:gd name="T19" fmla="*/ 2147483647 h 22"/>
                      <a:gd name="T20" fmla="*/ 2147483647 w 40"/>
                      <a:gd name="T21" fmla="*/ 2147483647 h 22"/>
                      <a:gd name="T22" fmla="*/ 2147483647 w 40"/>
                      <a:gd name="T23" fmla="*/ 2147483647 h 22"/>
                      <a:gd name="T24" fmla="*/ 2147483647 w 40"/>
                      <a:gd name="T25" fmla="*/ 2147483647 h 2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40"/>
                      <a:gd name="T40" fmla="*/ 0 h 22"/>
                      <a:gd name="T41" fmla="*/ 40 w 40"/>
                      <a:gd name="T42" fmla="*/ 22 h 2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40" h="22">
                        <a:moveTo>
                          <a:pt x="22" y="22"/>
                        </a:moveTo>
                        <a:lnTo>
                          <a:pt x="16" y="22"/>
                        </a:lnTo>
                        <a:lnTo>
                          <a:pt x="8" y="20"/>
                        </a:lnTo>
                        <a:lnTo>
                          <a:pt x="0" y="14"/>
                        </a:lnTo>
                        <a:lnTo>
                          <a:pt x="6" y="10"/>
                        </a:lnTo>
                        <a:lnTo>
                          <a:pt x="12" y="6"/>
                        </a:lnTo>
                        <a:lnTo>
                          <a:pt x="30" y="0"/>
                        </a:lnTo>
                        <a:lnTo>
                          <a:pt x="32" y="4"/>
                        </a:lnTo>
                        <a:lnTo>
                          <a:pt x="34" y="6"/>
                        </a:lnTo>
                        <a:lnTo>
                          <a:pt x="40" y="6"/>
                        </a:lnTo>
                        <a:lnTo>
                          <a:pt x="40" y="18"/>
                        </a:lnTo>
                        <a:lnTo>
                          <a:pt x="32" y="22"/>
                        </a:lnTo>
                        <a:lnTo>
                          <a:pt x="22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5" name="îṣḻïdê">
                    <a:extLst>
                      <a:ext uri="{FF2B5EF4-FFF2-40B4-BE49-F238E27FC236}">
                        <a16:creationId xmlns="" xmlns:a16="http://schemas.microsoft.com/office/drawing/2014/main" id="{4A81C35C-1819-42D9-9633-2994C9F7FC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78983" y="1886577"/>
                    <a:ext cx="140476" cy="70053"/>
                  </a:xfrm>
                  <a:custGeom>
                    <a:avLst/>
                    <a:gdLst>
                      <a:gd name="T0" fmla="*/ 2147483647 w 80"/>
                      <a:gd name="T1" fmla="*/ 2147483647 h 42"/>
                      <a:gd name="T2" fmla="*/ 2147483647 w 80"/>
                      <a:gd name="T3" fmla="*/ 2147483647 h 42"/>
                      <a:gd name="T4" fmla="*/ 2147483647 w 80"/>
                      <a:gd name="T5" fmla="*/ 2147483647 h 42"/>
                      <a:gd name="T6" fmla="*/ 2147483647 w 80"/>
                      <a:gd name="T7" fmla="*/ 2147483647 h 42"/>
                      <a:gd name="T8" fmla="*/ 2147483647 w 80"/>
                      <a:gd name="T9" fmla="*/ 2147483647 h 42"/>
                      <a:gd name="T10" fmla="*/ 2147483647 w 80"/>
                      <a:gd name="T11" fmla="*/ 2147483647 h 42"/>
                      <a:gd name="T12" fmla="*/ 2147483647 w 80"/>
                      <a:gd name="T13" fmla="*/ 2147483647 h 42"/>
                      <a:gd name="T14" fmla="*/ 2147483647 w 80"/>
                      <a:gd name="T15" fmla="*/ 2147483647 h 42"/>
                      <a:gd name="T16" fmla="*/ 2147483647 w 80"/>
                      <a:gd name="T17" fmla="*/ 2147483647 h 42"/>
                      <a:gd name="T18" fmla="*/ 2147483647 w 80"/>
                      <a:gd name="T19" fmla="*/ 2147483647 h 42"/>
                      <a:gd name="T20" fmla="*/ 2147483647 w 80"/>
                      <a:gd name="T21" fmla="*/ 2147483647 h 42"/>
                      <a:gd name="T22" fmla="*/ 2147483647 w 80"/>
                      <a:gd name="T23" fmla="*/ 2147483647 h 42"/>
                      <a:gd name="T24" fmla="*/ 2147483647 w 80"/>
                      <a:gd name="T25" fmla="*/ 2147483647 h 42"/>
                      <a:gd name="T26" fmla="*/ 2147483647 w 80"/>
                      <a:gd name="T27" fmla="*/ 2147483647 h 42"/>
                      <a:gd name="T28" fmla="*/ 0 w 80"/>
                      <a:gd name="T29" fmla="*/ 2147483647 h 42"/>
                      <a:gd name="T30" fmla="*/ 2147483647 w 80"/>
                      <a:gd name="T31" fmla="*/ 2147483647 h 42"/>
                      <a:gd name="T32" fmla="*/ 2147483647 w 80"/>
                      <a:gd name="T33" fmla="*/ 2147483647 h 42"/>
                      <a:gd name="T34" fmla="*/ 2147483647 w 80"/>
                      <a:gd name="T35" fmla="*/ 0 h 42"/>
                      <a:gd name="T36" fmla="*/ 2147483647 w 80"/>
                      <a:gd name="T37" fmla="*/ 2147483647 h 42"/>
                      <a:gd name="T38" fmla="*/ 2147483647 w 80"/>
                      <a:gd name="T39" fmla="*/ 2147483647 h 42"/>
                      <a:gd name="T40" fmla="*/ 2147483647 w 80"/>
                      <a:gd name="T41" fmla="*/ 2147483647 h 42"/>
                      <a:gd name="T42" fmla="*/ 2147483647 w 80"/>
                      <a:gd name="T43" fmla="*/ 2147483647 h 42"/>
                      <a:gd name="T44" fmla="*/ 2147483647 w 80"/>
                      <a:gd name="T45" fmla="*/ 2147483647 h 42"/>
                      <a:gd name="T46" fmla="*/ 2147483647 w 80"/>
                      <a:gd name="T47" fmla="*/ 2147483647 h 42"/>
                      <a:gd name="T48" fmla="*/ 2147483647 w 80"/>
                      <a:gd name="T49" fmla="*/ 2147483647 h 42"/>
                      <a:gd name="T50" fmla="*/ 2147483647 w 80"/>
                      <a:gd name="T51" fmla="*/ 2147483647 h 42"/>
                      <a:gd name="T52" fmla="*/ 2147483647 w 80"/>
                      <a:gd name="T53" fmla="*/ 2147483647 h 42"/>
                      <a:gd name="T54" fmla="*/ 2147483647 w 80"/>
                      <a:gd name="T55" fmla="*/ 2147483647 h 42"/>
                      <a:gd name="T56" fmla="*/ 2147483647 w 80"/>
                      <a:gd name="T57" fmla="*/ 2147483647 h 42"/>
                      <a:gd name="T58" fmla="*/ 2147483647 w 80"/>
                      <a:gd name="T59" fmla="*/ 2147483647 h 42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w 80"/>
                      <a:gd name="T91" fmla="*/ 0 h 42"/>
                      <a:gd name="T92" fmla="*/ 80 w 80"/>
                      <a:gd name="T93" fmla="*/ 42 h 42"/>
                    </a:gdLst>
                    <a:ahLst/>
                    <a:cxnLst>
                      <a:cxn ang="T60">
                        <a:pos x="T0" y="T1"/>
                      </a:cxn>
                      <a:cxn ang="T61">
                        <a:pos x="T2" y="T3"/>
                      </a:cxn>
                      <a:cxn ang="T62">
                        <a:pos x="T4" y="T5"/>
                      </a:cxn>
                      <a:cxn ang="T63">
                        <a:pos x="T6" y="T7"/>
                      </a:cxn>
                      <a:cxn ang="T64">
                        <a:pos x="T8" y="T9"/>
                      </a:cxn>
                      <a:cxn ang="T65">
                        <a:pos x="T10" y="T11"/>
                      </a:cxn>
                      <a:cxn ang="T66">
                        <a:pos x="T12" y="T13"/>
                      </a:cxn>
                      <a:cxn ang="T67">
                        <a:pos x="T14" y="T15"/>
                      </a:cxn>
                      <a:cxn ang="T68">
                        <a:pos x="T16" y="T17"/>
                      </a:cxn>
                      <a:cxn ang="T69">
                        <a:pos x="T18" y="T19"/>
                      </a:cxn>
                      <a:cxn ang="T70">
                        <a:pos x="T20" y="T21"/>
                      </a:cxn>
                      <a:cxn ang="T71">
                        <a:pos x="T22" y="T23"/>
                      </a:cxn>
                      <a:cxn ang="T72">
                        <a:pos x="T24" y="T25"/>
                      </a:cxn>
                      <a:cxn ang="T73">
                        <a:pos x="T26" y="T27"/>
                      </a:cxn>
                      <a:cxn ang="T74">
                        <a:pos x="T28" y="T29"/>
                      </a:cxn>
                      <a:cxn ang="T75">
                        <a:pos x="T30" y="T31"/>
                      </a:cxn>
                      <a:cxn ang="T76">
                        <a:pos x="T32" y="T33"/>
                      </a:cxn>
                      <a:cxn ang="T77">
                        <a:pos x="T34" y="T35"/>
                      </a:cxn>
                      <a:cxn ang="T78">
                        <a:pos x="T36" y="T37"/>
                      </a:cxn>
                      <a:cxn ang="T79">
                        <a:pos x="T38" y="T39"/>
                      </a:cxn>
                      <a:cxn ang="T80">
                        <a:pos x="T40" y="T41"/>
                      </a:cxn>
                      <a:cxn ang="T81">
                        <a:pos x="T42" y="T43"/>
                      </a:cxn>
                      <a:cxn ang="T82">
                        <a:pos x="T44" y="T45"/>
                      </a:cxn>
                      <a:cxn ang="T83">
                        <a:pos x="T46" y="T47"/>
                      </a:cxn>
                      <a:cxn ang="T84">
                        <a:pos x="T48" y="T49"/>
                      </a:cxn>
                      <a:cxn ang="T85">
                        <a:pos x="T50" y="T51"/>
                      </a:cxn>
                      <a:cxn ang="T86">
                        <a:pos x="T52" y="T53"/>
                      </a:cxn>
                      <a:cxn ang="T87">
                        <a:pos x="T54" y="T55"/>
                      </a:cxn>
                      <a:cxn ang="T88">
                        <a:pos x="T56" y="T57"/>
                      </a:cxn>
                      <a:cxn ang="T89">
                        <a:pos x="T58" y="T59"/>
                      </a:cxn>
                    </a:cxnLst>
                    <a:rect l="T90" t="T91" r="T92" b="T93"/>
                    <a:pathLst>
                      <a:path w="80" h="42">
                        <a:moveTo>
                          <a:pt x="58" y="40"/>
                        </a:moveTo>
                        <a:lnTo>
                          <a:pt x="56" y="30"/>
                        </a:lnTo>
                        <a:lnTo>
                          <a:pt x="52" y="26"/>
                        </a:lnTo>
                        <a:lnTo>
                          <a:pt x="48" y="26"/>
                        </a:lnTo>
                        <a:lnTo>
                          <a:pt x="42" y="26"/>
                        </a:lnTo>
                        <a:lnTo>
                          <a:pt x="38" y="30"/>
                        </a:lnTo>
                        <a:lnTo>
                          <a:pt x="30" y="36"/>
                        </a:lnTo>
                        <a:lnTo>
                          <a:pt x="22" y="40"/>
                        </a:lnTo>
                        <a:lnTo>
                          <a:pt x="16" y="42"/>
                        </a:lnTo>
                        <a:lnTo>
                          <a:pt x="10" y="40"/>
                        </a:lnTo>
                        <a:lnTo>
                          <a:pt x="14" y="38"/>
                        </a:lnTo>
                        <a:lnTo>
                          <a:pt x="10" y="36"/>
                        </a:lnTo>
                        <a:lnTo>
                          <a:pt x="6" y="36"/>
                        </a:lnTo>
                        <a:lnTo>
                          <a:pt x="4" y="36"/>
                        </a:lnTo>
                        <a:lnTo>
                          <a:pt x="0" y="34"/>
                        </a:lnTo>
                        <a:lnTo>
                          <a:pt x="8" y="24"/>
                        </a:lnTo>
                        <a:lnTo>
                          <a:pt x="22" y="14"/>
                        </a:lnTo>
                        <a:lnTo>
                          <a:pt x="46" y="0"/>
                        </a:lnTo>
                        <a:lnTo>
                          <a:pt x="52" y="6"/>
                        </a:lnTo>
                        <a:lnTo>
                          <a:pt x="58" y="12"/>
                        </a:lnTo>
                        <a:lnTo>
                          <a:pt x="70" y="22"/>
                        </a:lnTo>
                        <a:lnTo>
                          <a:pt x="68" y="28"/>
                        </a:lnTo>
                        <a:lnTo>
                          <a:pt x="74" y="28"/>
                        </a:lnTo>
                        <a:lnTo>
                          <a:pt x="80" y="30"/>
                        </a:lnTo>
                        <a:lnTo>
                          <a:pt x="74" y="36"/>
                        </a:lnTo>
                        <a:lnTo>
                          <a:pt x="70" y="38"/>
                        </a:lnTo>
                        <a:lnTo>
                          <a:pt x="64" y="40"/>
                        </a:lnTo>
                        <a:lnTo>
                          <a:pt x="60" y="38"/>
                        </a:lnTo>
                        <a:lnTo>
                          <a:pt x="60" y="36"/>
                        </a:lnTo>
                        <a:lnTo>
                          <a:pt x="58" y="4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6" name="iṣḻiḍê">
                    <a:extLst>
                      <a:ext uri="{FF2B5EF4-FFF2-40B4-BE49-F238E27FC236}">
                        <a16:creationId xmlns="" xmlns:a16="http://schemas.microsoft.com/office/drawing/2014/main" id="{537BB27D-9A2E-48E7-A7D0-799E9BFFE1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25270" y="1610569"/>
                    <a:ext cx="115686" cy="40630"/>
                  </a:xfrm>
                  <a:custGeom>
                    <a:avLst/>
                    <a:gdLst>
                      <a:gd name="T0" fmla="*/ 2147483647 w 66"/>
                      <a:gd name="T1" fmla="*/ 2147483647 h 24"/>
                      <a:gd name="T2" fmla="*/ 2147483647 w 66"/>
                      <a:gd name="T3" fmla="*/ 2147483647 h 24"/>
                      <a:gd name="T4" fmla="*/ 2147483647 w 66"/>
                      <a:gd name="T5" fmla="*/ 2147483647 h 24"/>
                      <a:gd name="T6" fmla="*/ 2147483647 w 66"/>
                      <a:gd name="T7" fmla="*/ 2147483647 h 24"/>
                      <a:gd name="T8" fmla="*/ 2147483647 w 66"/>
                      <a:gd name="T9" fmla="*/ 2147483647 h 24"/>
                      <a:gd name="T10" fmla="*/ 2147483647 w 66"/>
                      <a:gd name="T11" fmla="*/ 2147483647 h 24"/>
                      <a:gd name="T12" fmla="*/ 2147483647 w 66"/>
                      <a:gd name="T13" fmla="*/ 2147483647 h 24"/>
                      <a:gd name="T14" fmla="*/ 2147483647 w 66"/>
                      <a:gd name="T15" fmla="*/ 2147483647 h 24"/>
                      <a:gd name="T16" fmla="*/ 2147483647 w 66"/>
                      <a:gd name="T17" fmla="*/ 2147483647 h 24"/>
                      <a:gd name="T18" fmla="*/ 2147483647 w 66"/>
                      <a:gd name="T19" fmla="*/ 2147483647 h 24"/>
                      <a:gd name="T20" fmla="*/ 2147483647 w 66"/>
                      <a:gd name="T21" fmla="*/ 0 h 24"/>
                      <a:gd name="T22" fmla="*/ 2147483647 w 66"/>
                      <a:gd name="T23" fmla="*/ 0 h 24"/>
                      <a:gd name="T24" fmla="*/ 2147483647 w 66"/>
                      <a:gd name="T25" fmla="*/ 2147483647 h 24"/>
                      <a:gd name="T26" fmla="*/ 2147483647 w 66"/>
                      <a:gd name="T27" fmla="*/ 2147483647 h 24"/>
                      <a:gd name="T28" fmla="*/ 2147483647 w 66"/>
                      <a:gd name="T29" fmla="*/ 0 h 24"/>
                      <a:gd name="T30" fmla="*/ 2147483647 w 66"/>
                      <a:gd name="T31" fmla="*/ 2147483647 h 24"/>
                      <a:gd name="T32" fmla="*/ 2147483647 w 66"/>
                      <a:gd name="T33" fmla="*/ 2147483647 h 24"/>
                      <a:gd name="T34" fmla="*/ 2147483647 w 66"/>
                      <a:gd name="T35" fmla="*/ 2147483647 h 24"/>
                      <a:gd name="T36" fmla="*/ 2147483647 w 66"/>
                      <a:gd name="T37" fmla="*/ 2147483647 h 24"/>
                      <a:gd name="T38" fmla="*/ 2147483647 w 66"/>
                      <a:gd name="T39" fmla="*/ 2147483647 h 24"/>
                      <a:gd name="T40" fmla="*/ 2147483647 w 66"/>
                      <a:gd name="T41" fmla="*/ 2147483647 h 24"/>
                      <a:gd name="T42" fmla="*/ 2147483647 w 66"/>
                      <a:gd name="T43" fmla="*/ 2147483647 h 24"/>
                      <a:gd name="T44" fmla="*/ 2147483647 w 66"/>
                      <a:gd name="T45" fmla="*/ 2147483647 h 24"/>
                      <a:gd name="T46" fmla="*/ 2147483647 w 66"/>
                      <a:gd name="T47" fmla="*/ 2147483647 h 24"/>
                      <a:gd name="T48" fmla="*/ 2147483647 w 66"/>
                      <a:gd name="T49" fmla="*/ 2147483647 h 24"/>
                      <a:gd name="T50" fmla="*/ 2147483647 w 66"/>
                      <a:gd name="T51" fmla="*/ 2147483647 h 24"/>
                      <a:gd name="T52" fmla="*/ 2147483647 w 66"/>
                      <a:gd name="T53" fmla="*/ 2147483647 h 24"/>
                      <a:gd name="T54" fmla="*/ 2147483647 w 66"/>
                      <a:gd name="T55" fmla="*/ 2147483647 h 24"/>
                      <a:gd name="T56" fmla="*/ 2147483647 w 66"/>
                      <a:gd name="T57" fmla="*/ 2147483647 h 24"/>
                      <a:gd name="T58" fmla="*/ 0 w 66"/>
                      <a:gd name="T59" fmla="*/ 2147483647 h 24"/>
                      <a:gd name="T60" fmla="*/ 0 w 66"/>
                      <a:gd name="T61" fmla="*/ 2147483647 h 24"/>
                      <a:gd name="T62" fmla="*/ 0 w 66"/>
                      <a:gd name="T63" fmla="*/ 2147483647 h 24"/>
                      <a:gd name="T64" fmla="*/ 2147483647 w 66"/>
                      <a:gd name="T65" fmla="*/ 2147483647 h 24"/>
                      <a:gd name="T66" fmla="*/ 2147483647 w 66"/>
                      <a:gd name="T67" fmla="*/ 0 h 24"/>
                      <a:gd name="T68" fmla="*/ 2147483647 w 66"/>
                      <a:gd name="T69" fmla="*/ 2147483647 h 24"/>
                      <a:gd name="T70" fmla="*/ 2147483647 w 66"/>
                      <a:gd name="T71" fmla="*/ 2147483647 h 24"/>
                      <a:gd name="T72" fmla="*/ 2147483647 w 66"/>
                      <a:gd name="T73" fmla="*/ 2147483647 h 24"/>
                      <a:gd name="T74" fmla="*/ 2147483647 w 66"/>
                      <a:gd name="T75" fmla="*/ 2147483647 h 24"/>
                      <a:gd name="T76" fmla="*/ 2147483647 w 66"/>
                      <a:gd name="T77" fmla="*/ 2147483647 h 24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66"/>
                      <a:gd name="T118" fmla="*/ 0 h 24"/>
                      <a:gd name="T119" fmla="*/ 66 w 66"/>
                      <a:gd name="T120" fmla="*/ 24 h 24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66" h="24">
                        <a:moveTo>
                          <a:pt x="10" y="6"/>
                        </a:moveTo>
                        <a:lnTo>
                          <a:pt x="16" y="10"/>
                        </a:lnTo>
                        <a:lnTo>
                          <a:pt x="22" y="12"/>
                        </a:lnTo>
                        <a:lnTo>
                          <a:pt x="24" y="8"/>
                        </a:lnTo>
                        <a:lnTo>
                          <a:pt x="24" y="6"/>
                        </a:lnTo>
                        <a:lnTo>
                          <a:pt x="26" y="6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8" y="12"/>
                        </a:lnTo>
                        <a:lnTo>
                          <a:pt x="40" y="4"/>
                        </a:lnTo>
                        <a:lnTo>
                          <a:pt x="42" y="0"/>
                        </a:lnTo>
                        <a:lnTo>
                          <a:pt x="46" y="0"/>
                        </a:lnTo>
                        <a:lnTo>
                          <a:pt x="56" y="2"/>
                        </a:lnTo>
                        <a:lnTo>
                          <a:pt x="62" y="2"/>
                        </a:lnTo>
                        <a:lnTo>
                          <a:pt x="64" y="0"/>
                        </a:lnTo>
                        <a:lnTo>
                          <a:pt x="66" y="6"/>
                        </a:lnTo>
                        <a:lnTo>
                          <a:pt x="62" y="12"/>
                        </a:lnTo>
                        <a:lnTo>
                          <a:pt x="56" y="16"/>
                        </a:lnTo>
                        <a:lnTo>
                          <a:pt x="46" y="20"/>
                        </a:lnTo>
                        <a:lnTo>
                          <a:pt x="42" y="20"/>
                        </a:lnTo>
                        <a:lnTo>
                          <a:pt x="36" y="20"/>
                        </a:lnTo>
                        <a:lnTo>
                          <a:pt x="34" y="24"/>
                        </a:lnTo>
                        <a:lnTo>
                          <a:pt x="28" y="24"/>
                        </a:lnTo>
                        <a:lnTo>
                          <a:pt x="24" y="24"/>
                        </a:lnTo>
                        <a:lnTo>
                          <a:pt x="20" y="22"/>
                        </a:lnTo>
                        <a:lnTo>
                          <a:pt x="18" y="20"/>
                        </a:lnTo>
                        <a:lnTo>
                          <a:pt x="18" y="14"/>
                        </a:lnTo>
                        <a:lnTo>
                          <a:pt x="6" y="14"/>
                        </a:lnTo>
                        <a:lnTo>
                          <a:pt x="2" y="14"/>
                        </a:lnTo>
                        <a:lnTo>
                          <a:pt x="0" y="10"/>
                        </a:lnTo>
                        <a:lnTo>
                          <a:pt x="0" y="6"/>
                        </a:ln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8" y="0"/>
                        </a:lnTo>
                        <a:lnTo>
                          <a:pt x="10" y="2"/>
                        </a:lnTo>
                        <a:lnTo>
                          <a:pt x="12" y="4"/>
                        </a:lnTo>
                        <a:lnTo>
                          <a:pt x="16" y="10"/>
                        </a:lnTo>
                        <a:lnTo>
                          <a:pt x="16" y="8"/>
                        </a:lnTo>
                        <a:lnTo>
                          <a:pt x="10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7" name="î$ḷîḑè">
                    <a:extLst>
                      <a:ext uri="{FF2B5EF4-FFF2-40B4-BE49-F238E27FC236}">
                        <a16:creationId xmlns="" xmlns:a16="http://schemas.microsoft.com/office/drawing/2014/main" id="{E635C57E-77BF-4253-8F2B-B7A88CFCE0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8142" y="1600760"/>
                    <a:ext cx="283707" cy="63047"/>
                  </a:xfrm>
                  <a:custGeom>
                    <a:avLst/>
                    <a:gdLst>
                      <a:gd name="T0" fmla="*/ 2147483647 w 164"/>
                      <a:gd name="T1" fmla="*/ 2147483647 h 38"/>
                      <a:gd name="T2" fmla="*/ 2147483647 w 164"/>
                      <a:gd name="T3" fmla="*/ 2147483647 h 38"/>
                      <a:gd name="T4" fmla="*/ 2147483647 w 164"/>
                      <a:gd name="T5" fmla="*/ 2147483647 h 38"/>
                      <a:gd name="T6" fmla="*/ 2147483647 w 164"/>
                      <a:gd name="T7" fmla="*/ 2147483647 h 38"/>
                      <a:gd name="T8" fmla="*/ 2147483647 w 164"/>
                      <a:gd name="T9" fmla="*/ 2147483647 h 38"/>
                      <a:gd name="T10" fmla="*/ 2147483647 w 164"/>
                      <a:gd name="T11" fmla="*/ 2147483647 h 38"/>
                      <a:gd name="T12" fmla="*/ 2147483647 w 164"/>
                      <a:gd name="T13" fmla="*/ 2147483647 h 38"/>
                      <a:gd name="T14" fmla="*/ 2147483647 w 164"/>
                      <a:gd name="T15" fmla="*/ 2147483647 h 38"/>
                      <a:gd name="T16" fmla="*/ 0 w 164"/>
                      <a:gd name="T17" fmla="*/ 2147483647 h 38"/>
                      <a:gd name="T18" fmla="*/ 2147483647 w 164"/>
                      <a:gd name="T19" fmla="*/ 2147483647 h 38"/>
                      <a:gd name="T20" fmla="*/ 2147483647 w 164"/>
                      <a:gd name="T21" fmla="*/ 0 h 38"/>
                      <a:gd name="T22" fmla="*/ 2147483647 w 164"/>
                      <a:gd name="T23" fmla="*/ 2147483647 h 38"/>
                      <a:gd name="T24" fmla="*/ 2147483647 w 164"/>
                      <a:gd name="T25" fmla="*/ 2147483647 h 38"/>
                      <a:gd name="T26" fmla="*/ 2147483647 w 164"/>
                      <a:gd name="T27" fmla="*/ 2147483647 h 38"/>
                      <a:gd name="T28" fmla="*/ 2147483647 w 164"/>
                      <a:gd name="T29" fmla="*/ 2147483647 h 38"/>
                      <a:gd name="T30" fmla="*/ 2147483647 w 164"/>
                      <a:gd name="T31" fmla="*/ 2147483647 h 38"/>
                      <a:gd name="T32" fmla="*/ 2147483647 w 164"/>
                      <a:gd name="T33" fmla="*/ 2147483647 h 38"/>
                      <a:gd name="T34" fmla="*/ 2147483647 w 164"/>
                      <a:gd name="T35" fmla="*/ 2147483647 h 38"/>
                      <a:gd name="T36" fmla="*/ 2147483647 w 164"/>
                      <a:gd name="T37" fmla="*/ 2147483647 h 38"/>
                      <a:gd name="T38" fmla="*/ 2147483647 w 164"/>
                      <a:gd name="T39" fmla="*/ 2147483647 h 38"/>
                      <a:gd name="T40" fmla="*/ 2147483647 w 164"/>
                      <a:gd name="T41" fmla="*/ 2147483647 h 38"/>
                      <a:gd name="T42" fmla="*/ 2147483647 w 164"/>
                      <a:gd name="T43" fmla="*/ 2147483647 h 38"/>
                      <a:gd name="T44" fmla="*/ 2147483647 w 164"/>
                      <a:gd name="T45" fmla="*/ 2147483647 h 38"/>
                      <a:gd name="T46" fmla="*/ 2147483647 w 164"/>
                      <a:gd name="T47" fmla="*/ 2147483647 h 38"/>
                      <a:gd name="T48" fmla="*/ 2147483647 w 164"/>
                      <a:gd name="T49" fmla="*/ 2147483647 h 38"/>
                      <a:gd name="T50" fmla="*/ 2147483647 w 164"/>
                      <a:gd name="T51" fmla="*/ 2147483647 h 38"/>
                      <a:gd name="T52" fmla="*/ 2147483647 w 164"/>
                      <a:gd name="T53" fmla="*/ 2147483647 h 38"/>
                      <a:gd name="T54" fmla="*/ 2147483647 w 164"/>
                      <a:gd name="T55" fmla="*/ 2147483647 h 38"/>
                      <a:gd name="T56" fmla="*/ 2147483647 w 164"/>
                      <a:gd name="T57" fmla="*/ 2147483647 h 38"/>
                      <a:gd name="T58" fmla="*/ 2147483647 w 164"/>
                      <a:gd name="T59" fmla="*/ 2147483647 h 38"/>
                      <a:gd name="T60" fmla="*/ 2147483647 w 164"/>
                      <a:gd name="T61" fmla="*/ 2147483647 h 38"/>
                      <a:gd name="T62" fmla="*/ 2147483647 w 164"/>
                      <a:gd name="T63" fmla="*/ 2147483647 h 38"/>
                      <a:gd name="T64" fmla="*/ 2147483647 w 164"/>
                      <a:gd name="T65" fmla="*/ 2147483647 h 38"/>
                      <a:gd name="T66" fmla="*/ 2147483647 w 164"/>
                      <a:gd name="T67" fmla="*/ 2147483647 h 38"/>
                      <a:gd name="T68" fmla="*/ 2147483647 w 164"/>
                      <a:gd name="T69" fmla="*/ 2147483647 h 38"/>
                      <a:gd name="T70" fmla="*/ 2147483647 w 164"/>
                      <a:gd name="T71" fmla="*/ 2147483647 h 38"/>
                      <a:gd name="T72" fmla="*/ 2147483647 w 164"/>
                      <a:gd name="T73" fmla="*/ 2147483647 h 38"/>
                      <a:gd name="T74" fmla="*/ 2147483647 w 164"/>
                      <a:gd name="T75" fmla="*/ 2147483647 h 38"/>
                      <a:gd name="T76" fmla="*/ 2147483647 w 164"/>
                      <a:gd name="T77" fmla="*/ 2147483647 h 38"/>
                      <a:gd name="T78" fmla="*/ 2147483647 w 164"/>
                      <a:gd name="T79" fmla="*/ 2147483647 h 38"/>
                      <a:gd name="T80" fmla="*/ 2147483647 w 164"/>
                      <a:gd name="T81" fmla="*/ 2147483647 h 38"/>
                      <a:gd name="T82" fmla="*/ 2147483647 w 164"/>
                      <a:gd name="T83" fmla="*/ 2147483647 h 38"/>
                      <a:gd name="T84" fmla="*/ 2147483647 w 164"/>
                      <a:gd name="T85" fmla="*/ 2147483647 h 38"/>
                      <a:gd name="T86" fmla="*/ 2147483647 w 164"/>
                      <a:gd name="T87" fmla="*/ 2147483647 h 38"/>
                      <a:gd name="T88" fmla="*/ 2147483647 w 164"/>
                      <a:gd name="T89" fmla="*/ 2147483647 h 38"/>
                      <a:gd name="T90" fmla="*/ 2147483647 w 164"/>
                      <a:gd name="T91" fmla="*/ 2147483647 h 38"/>
                      <a:gd name="T92" fmla="*/ 2147483647 w 164"/>
                      <a:gd name="T93" fmla="*/ 2147483647 h 38"/>
                      <a:gd name="T94" fmla="*/ 2147483647 w 164"/>
                      <a:gd name="T95" fmla="*/ 2147483647 h 38"/>
                      <a:gd name="T96" fmla="*/ 2147483647 w 164"/>
                      <a:gd name="T97" fmla="*/ 2147483647 h 38"/>
                      <a:gd name="T98" fmla="*/ 2147483647 w 164"/>
                      <a:gd name="T99" fmla="*/ 2147483647 h 38"/>
                      <a:gd name="T100" fmla="*/ 2147483647 w 164"/>
                      <a:gd name="T101" fmla="*/ 2147483647 h 38"/>
                      <a:gd name="T102" fmla="*/ 2147483647 w 164"/>
                      <a:gd name="T103" fmla="*/ 2147483647 h 38"/>
                      <a:gd name="T104" fmla="*/ 2147483647 w 164"/>
                      <a:gd name="T105" fmla="*/ 2147483647 h 38"/>
                      <a:gd name="T106" fmla="*/ 2147483647 w 164"/>
                      <a:gd name="T107" fmla="*/ 2147483647 h 38"/>
                      <a:gd name="T108" fmla="*/ 2147483647 w 164"/>
                      <a:gd name="T109" fmla="*/ 2147483647 h 38"/>
                      <a:gd name="T110" fmla="*/ 2147483647 w 164"/>
                      <a:gd name="T111" fmla="*/ 2147483647 h 38"/>
                      <a:gd name="T112" fmla="*/ 2147483647 w 164"/>
                      <a:gd name="T113" fmla="*/ 2147483647 h 38"/>
                      <a:gd name="T114" fmla="*/ 2147483647 w 164"/>
                      <a:gd name="T115" fmla="*/ 2147483647 h 38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w 164"/>
                      <a:gd name="T175" fmla="*/ 0 h 38"/>
                      <a:gd name="T176" fmla="*/ 164 w 164"/>
                      <a:gd name="T177" fmla="*/ 38 h 38"/>
                    </a:gdLst>
                    <a:ahLst/>
                    <a:cxnLst>
                      <a:cxn ang="T116">
                        <a:pos x="T0" y="T1"/>
                      </a:cxn>
                      <a:cxn ang="T117">
                        <a:pos x="T2" y="T3"/>
                      </a:cxn>
                      <a:cxn ang="T118">
                        <a:pos x="T4" y="T5"/>
                      </a:cxn>
                      <a:cxn ang="T119">
                        <a:pos x="T6" y="T7"/>
                      </a:cxn>
                      <a:cxn ang="T120">
                        <a:pos x="T8" y="T9"/>
                      </a:cxn>
                      <a:cxn ang="T121">
                        <a:pos x="T10" y="T11"/>
                      </a:cxn>
                      <a:cxn ang="T122">
                        <a:pos x="T12" y="T13"/>
                      </a:cxn>
                      <a:cxn ang="T123">
                        <a:pos x="T14" y="T15"/>
                      </a:cxn>
                      <a:cxn ang="T124">
                        <a:pos x="T16" y="T17"/>
                      </a:cxn>
                      <a:cxn ang="T125">
                        <a:pos x="T18" y="T19"/>
                      </a:cxn>
                      <a:cxn ang="T126">
                        <a:pos x="T20" y="T21"/>
                      </a:cxn>
                      <a:cxn ang="T127">
                        <a:pos x="T22" y="T23"/>
                      </a:cxn>
                      <a:cxn ang="T128">
                        <a:pos x="T24" y="T25"/>
                      </a:cxn>
                      <a:cxn ang="T129">
                        <a:pos x="T26" y="T27"/>
                      </a:cxn>
                      <a:cxn ang="T130">
                        <a:pos x="T28" y="T29"/>
                      </a:cxn>
                      <a:cxn ang="T131">
                        <a:pos x="T30" y="T31"/>
                      </a:cxn>
                      <a:cxn ang="T132">
                        <a:pos x="T32" y="T33"/>
                      </a:cxn>
                      <a:cxn ang="T133">
                        <a:pos x="T34" y="T35"/>
                      </a:cxn>
                      <a:cxn ang="T134">
                        <a:pos x="T36" y="T37"/>
                      </a:cxn>
                      <a:cxn ang="T135">
                        <a:pos x="T38" y="T39"/>
                      </a:cxn>
                      <a:cxn ang="T136">
                        <a:pos x="T40" y="T41"/>
                      </a:cxn>
                      <a:cxn ang="T137">
                        <a:pos x="T42" y="T43"/>
                      </a:cxn>
                      <a:cxn ang="T138">
                        <a:pos x="T44" y="T45"/>
                      </a:cxn>
                      <a:cxn ang="T139">
                        <a:pos x="T46" y="T47"/>
                      </a:cxn>
                      <a:cxn ang="T140">
                        <a:pos x="T48" y="T49"/>
                      </a:cxn>
                      <a:cxn ang="T141">
                        <a:pos x="T50" y="T51"/>
                      </a:cxn>
                      <a:cxn ang="T142">
                        <a:pos x="T52" y="T53"/>
                      </a:cxn>
                      <a:cxn ang="T143">
                        <a:pos x="T54" y="T55"/>
                      </a:cxn>
                      <a:cxn ang="T144">
                        <a:pos x="T56" y="T57"/>
                      </a:cxn>
                      <a:cxn ang="T145">
                        <a:pos x="T58" y="T59"/>
                      </a:cxn>
                      <a:cxn ang="T146">
                        <a:pos x="T60" y="T61"/>
                      </a:cxn>
                      <a:cxn ang="T147">
                        <a:pos x="T62" y="T63"/>
                      </a:cxn>
                      <a:cxn ang="T148">
                        <a:pos x="T64" y="T65"/>
                      </a:cxn>
                      <a:cxn ang="T149">
                        <a:pos x="T66" y="T67"/>
                      </a:cxn>
                      <a:cxn ang="T150">
                        <a:pos x="T68" y="T69"/>
                      </a:cxn>
                      <a:cxn ang="T151">
                        <a:pos x="T70" y="T71"/>
                      </a:cxn>
                      <a:cxn ang="T152">
                        <a:pos x="T72" y="T73"/>
                      </a:cxn>
                      <a:cxn ang="T153">
                        <a:pos x="T74" y="T75"/>
                      </a:cxn>
                      <a:cxn ang="T154">
                        <a:pos x="T76" y="T77"/>
                      </a:cxn>
                      <a:cxn ang="T155">
                        <a:pos x="T78" y="T79"/>
                      </a:cxn>
                      <a:cxn ang="T156">
                        <a:pos x="T80" y="T81"/>
                      </a:cxn>
                      <a:cxn ang="T157">
                        <a:pos x="T82" y="T83"/>
                      </a:cxn>
                      <a:cxn ang="T158">
                        <a:pos x="T84" y="T85"/>
                      </a:cxn>
                      <a:cxn ang="T159">
                        <a:pos x="T86" y="T87"/>
                      </a:cxn>
                      <a:cxn ang="T160">
                        <a:pos x="T88" y="T89"/>
                      </a:cxn>
                      <a:cxn ang="T161">
                        <a:pos x="T90" y="T91"/>
                      </a:cxn>
                      <a:cxn ang="T162">
                        <a:pos x="T92" y="T93"/>
                      </a:cxn>
                      <a:cxn ang="T163">
                        <a:pos x="T94" y="T95"/>
                      </a:cxn>
                      <a:cxn ang="T164">
                        <a:pos x="T96" y="T97"/>
                      </a:cxn>
                      <a:cxn ang="T165">
                        <a:pos x="T98" y="T99"/>
                      </a:cxn>
                      <a:cxn ang="T166">
                        <a:pos x="T100" y="T101"/>
                      </a:cxn>
                      <a:cxn ang="T167">
                        <a:pos x="T102" y="T103"/>
                      </a:cxn>
                      <a:cxn ang="T168">
                        <a:pos x="T104" y="T105"/>
                      </a:cxn>
                      <a:cxn ang="T169">
                        <a:pos x="T106" y="T107"/>
                      </a:cxn>
                      <a:cxn ang="T170">
                        <a:pos x="T108" y="T109"/>
                      </a:cxn>
                      <a:cxn ang="T171">
                        <a:pos x="T110" y="T111"/>
                      </a:cxn>
                      <a:cxn ang="T172">
                        <a:pos x="T112" y="T113"/>
                      </a:cxn>
                      <a:cxn ang="T173">
                        <a:pos x="T114" y="T115"/>
                      </a:cxn>
                    </a:cxnLst>
                    <a:rect l="T174" t="T175" r="T176" b="T177"/>
                    <a:pathLst>
                      <a:path w="164" h="38">
                        <a:moveTo>
                          <a:pt x="30" y="22"/>
                        </a:moveTo>
                        <a:lnTo>
                          <a:pt x="36" y="18"/>
                        </a:lnTo>
                        <a:lnTo>
                          <a:pt x="32" y="16"/>
                        </a:lnTo>
                        <a:lnTo>
                          <a:pt x="28" y="16"/>
                        </a:lnTo>
                        <a:lnTo>
                          <a:pt x="22" y="16"/>
                        </a:lnTo>
                        <a:lnTo>
                          <a:pt x="12" y="18"/>
                        </a:lnTo>
                        <a:lnTo>
                          <a:pt x="8" y="16"/>
                        </a:lnTo>
                        <a:lnTo>
                          <a:pt x="4" y="14"/>
                        </a:lnTo>
                        <a:lnTo>
                          <a:pt x="0" y="6"/>
                        </a:lnTo>
                        <a:lnTo>
                          <a:pt x="8" y="2"/>
                        </a:lnTo>
                        <a:lnTo>
                          <a:pt x="20" y="0"/>
                        </a:lnTo>
                        <a:lnTo>
                          <a:pt x="28" y="2"/>
                        </a:lnTo>
                        <a:lnTo>
                          <a:pt x="32" y="6"/>
                        </a:lnTo>
                        <a:lnTo>
                          <a:pt x="38" y="8"/>
                        </a:lnTo>
                        <a:lnTo>
                          <a:pt x="44" y="10"/>
                        </a:lnTo>
                        <a:lnTo>
                          <a:pt x="58" y="10"/>
                        </a:lnTo>
                        <a:lnTo>
                          <a:pt x="60" y="8"/>
                        </a:lnTo>
                        <a:lnTo>
                          <a:pt x="64" y="6"/>
                        </a:lnTo>
                        <a:lnTo>
                          <a:pt x="68" y="6"/>
                        </a:lnTo>
                        <a:lnTo>
                          <a:pt x="62" y="10"/>
                        </a:lnTo>
                        <a:lnTo>
                          <a:pt x="60" y="12"/>
                        </a:lnTo>
                        <a:lnTo>
                          <a:pt x="58" y="16"/>
                        </a:lnTo>
                        <a:lnTo>
                          <a:pt x="60" y="18"/>
                        </a:lnTo>
                        <a:lnTo>
                          <a:pt x="60" y="20"/>
                        </a:lnTo>
                        <a:lnTo>
                          <a:pt x="66" y="20"/>
                        </a:lnTo>
                        <a:lnTo>
                          <a:pt x="80" y="20"/>
                        </a:lnTo>
                        <a:lnTo>
                          <a:pt x="94" y="20"/>
                        </a:lnTo>
                        <a:lnTo>
                          <a:pt x="108" y="20"/>
                        </a:lnTo>
                        <a:lnTo>
                          <a:pt x="120" y="18"/>
                        </a:lnTo>
                        <a:lnTo>
                          <a:pt x="136" y="18"/>
                        </a:lnTo>
                        <a:lnTo>
                          <a:pt x="144" y="18"/>
                        </a:lnTo>
                        <a:lnTo>
                          <a:pt x="152" y="20"/>
                        </a:lnTo>
                        <a:lnTo>
                          <a:pt x="164" y="22"/>
                        </a:lnTo>
                        <a:lnTo>
                          <a:pt x="160" y="30"/>
                        </a:lnTo>
                        <a:lnTo>
                          <a:pt x="156" y="36"/>
                        </a:lnTo>
                        <a:lnTo>
                          <a:pt x="148" y="38"/>
                        </a:lnTo>
                        <a:lnTo>
                          <a:pt x="140" y="38"/>
                        </a:lnTo>
                        <a:lnTo>
                          <a:pt x="132" y="38"/>
                        </a:lnTo>
                        <a:lnTo>
                          <a:pt x="124" y="36"/>
                        </a:lnTo>
                        <a:lnTo>
                          <a:pt x="118" y="36"/>
                        </a:lnTo>
                        <a:lnTo>
                          <a:pt x="110" y="34"/>
                        </a:lnTo>
                        <a:lnTo>
                          <a:pt x="104" y="34"/>
                        </a:lnTo>
                        <a:lnTo>
                          <a:pt x="96" y="32"/>
                        </a:lnTo>
                        <a:lnTo>
                          <a:pt x="90" y="30"/>
                        </a:lnTo>
                        <a:lnTo>
                          <a:pt x="86" y="30"/>
                        </a:lnTo>
                        <a:lnTo>
                          <a:pt x="78" y="32"/>
                        </a:lnTo>
                        <a:lnTo>
                          <a:pt x="72" y="34"/>
                        </a:lnTo>
                        <a:lnTo>
                          <a:pt x="68" y="38"/>
                        </a:lnTo>
                        <a:lnTo>
                          <a:pt x="62" y="38"/>
                        </a:lnTo>
                        <a:lnTo>
                          <a:pt x="42" y="36"/>
                        </a:lnTo>
                        <a:lnTo>
                          <a:pt x="32" y="36"/>
                        </a:lnTo>
                        <a:lnTo>
                          <a:pt x="28" y="36"/>
                        </a:lnTo>
                        <a:lnTo>
                          <a:pt x="24" y="38"/>
                        </a:lnTo>
                        <a:lnTo>
                          <a:pt x="24" y="30"/>
                        </a:lnTo>
                        <a:lnTo>
                          <a:pt x="28" y="24"/>
                        </a:lnTo>
                        <a:lnTo>
                          <a:pt x="32" y="20"/>
                        </a:lnTo>
                        <a:lnTo>
                          <a:pt x="36" y="20"/>
                        </a:lnTo>
                        <a:lnTo>
                          <a:pt x="3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8" name="íṡḷïḋe">
                    <a:extLst>
                      <a:ext uri="{FF2B5EF4-FFF2-40B4-BE49-F238E27FC236}">
                        <a16:creationId xmlns="" xmlns:a16="http://schemas.microsoft.com/office/drawing/2014/main" id="{EBF1FC14-7158-4D5C-A1D2-CB2E3E0594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32694" y="1637190"/>
                    <a:ext cx="55088" cy="23818"/>
                  </a:xfrm>
                  <a:custGeom>
                    <a:avLst/>
                    <a:gdLst>
                      <a:gd name="T0" fmla="*/ 2147483647 w 30"/>
                      <a:gd name="T1" fmla="*/ 2147483647 h 14"/>
                      <a:gd name="T2" fmla="*/ 2147483647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2147483647 h 14"/>
                      <a:gd name="T8" fmla="*/ 2147483647 w 30"/>
                      <a:gd name="T9" fmla="*/ 2147483647 h 14"/>
                      <a:gd name="T10" fmla="*/ 0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0 h 14"/>
                      <a:gd name="T16" fmla="*/ 2147483647 w 30"/>
                      <a:gd name="T17" fmla="*/ 0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2147483647 w 30"/>
                      <a:gd name="T23" fmla="*/ 2147483647 h 14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30"/>
                      <a:gd name="T37" fmla="*/ 0 h 14"/>
                      <a:gd name="T38" fmla="*/ 30 w 30"/>
                      <a:gd name="T39" fmla="*/ 14 h 14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30" h="14">
                        <a:moveTo>
                          <a:pt x="30" y="8"/>
                        </a:moveTo>
                        <a:lnTo>
                          <a:pt x="28" y="12"/>
                        </a:lnTo>
                        <a:lnTo>
                          <a:pt x="24" y="14"/>
                        </a:lnTo>
                        <a:lnTo>
                          <a:pt x="20" y="14"/>
                        </a:lnTo>
                        <a:lnTo>
                          <a:pt x="10" y="12"/>
                        </a:lnTo>
                        <a:lnTo>
                          <a:pt x="0" y="10"/>
                        </a:lnTo>
                        <a:lnTo>
                          <a:pt x="6" y="4"/>
                        </a:lnTo>
                        <a:lnTo>
                          <a:pt x="16" y="0"/>
                        </a:lnTo>
                        <a:lnTo>
                          <a:pt x="22" y="0"/>
                        </a:lnTo>
                        <a:lnTo>
                          <a:pt x="26" y="2"/>
                        </a:lnTo>
                        <a:lnTo>
                          <a:pt x="28" y="4"/>
                        </a:lnTo>
                        <a:lnTo>
                          <a:pt x="3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39" name="îŝḻiḍe">
                    <a:extLst>
                      <a:ext uri="{FF2B5EF4-FFF2-40B4-BE49-F238E27FC236}">
                        <a16:creationId xmlns="" xmlns:a16="http://schemas.microsoft.com/office/drawing/2014/main" id="{BF60D4E8-8247-4229-AC56-BB95EAD726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90537" y="1562932"/>
                    <a:ext cx="61975" cy="30822"/>
                  </a:xfrm>
                  <a:custGeom>
                    <a:avLst/>
                    <a:gdLst>
                      <a:gd name="T0" fmla="*/ 2147483647 w 36"/>
                      <a:gd name="T1" fmla="*/ 2147483647 h 18"/>
                      <a:gd name="T2" fmla="*/ 2147483647 w 36"/>
                      <a:gd name="T3" fmla="*/ 2147483647 h 18"/>
                      <a:gd name="T4" fmla="*/ 2147483647 w 36"/>
                      <a:gd name="T5" fmla="*/ 2147483647 h 18"/>
                      <a:gd name="T6" fmla="*/ 2147483647 w 36"/>
                      <a:gd name="T7" fmla="*/ 2147483647 h 18"/>
                      <a:gd name="T8" fmla="*/ 2147483647 w 36"/>
                      <a:gd name="T9" fmla="*/ 2147483647 h 18"/>
                      <a:gd name="T10" fmla="*/ 2147483647 w 36"/>
                      <a:gd name="T11" fmla="*/ 2147483647 h 18"/>
                      <a:gd name="T12" fmla="*/ 2147483647 w 36"/>
                      <a:gd name="T13" fmla="*/ 2147483647 h 18"/>
                      <a:gd name="T14" fmla="*/ 2147483647 w 36"/>
                      <a:gd name="T15" fmla="*/ 2147483647 h 18"/>
                      <a:gd name="T16" fmla="*/ 2147483647 w 36"/>
                      <a:gd name="T17" fmla="*/ 2147483647 h 18"/>
                      <a:gd name="T18" fmla="*/ 0 w 36"/>
                      <a:gd name="T19" fmla="*/ 2147483647 h 18"/>
                      <a:gd name="T20" fmla="*/ 2147483647 w 36"/>
                      <a:gd name="T21" fmla="*/ 2147483647 h 18"/>
                      <a:gd name="T22" fmla="*/ 2147483647 w 36"/>
                      <a:gd name="T23" fmla="*/ 0 h 18"/>
                      <a:gd name="T24" fmla="*/ 2147483647 w 36"/>
                      <a:gd name="T25" fmla="*/ 0 h 18"/>
                      <a:gd name="T26" fmla="*/ 2147483647 w 36"/>
                      <a:gd name="T27" fmla="*/ 0 h 18"/>
                      <a:gd name="T28" fmla="*/ 2147483647 w 36"/>
                      <a:gd name="T29" fmla="*/ 2147483647 h 18"/>
                      <a:gd name="T30" fmla="*/ 2147483647 w 36"/>
                      <a:gd name="T31" fmla="*/ 2147483647 h 18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18"/>
                      <a:gd name="T50" fmla="*/ 36 w 36"/>
                      <a:gd name="T51" fmla="*/ 18 h 18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18">
                        <a:moveTo>
                          <a:pt x="32" y="6"/>
                        </a:moveTo>
                        <a:lnTo>
                          <a:pt x="26" y="10"/>
                        </a:lnTo>
                        <a:lnTo>
                          <a:pt x="30" y="12"/>
                        </a:lnTo>
                        <a:lnTo>
                          <a:pt x="36" y="12"/>
                        </a:lnTo>
                        <a:lnTo>
                          <a:pt x="34" y="16"/>
                        </a:lnTo>
                        <a:lnTo>
                          <a:pt x="36" y="18"/>
                        </a:lnTo>
                        <a:lnTo>
                          <a:pt x="16" y="18"/>
                        </a:lnTo>
                        <a:lnTo>
                          <a:pt x="8" y="14"/>
                        </a:lnTo>
                        <a:lnTo>
                          <a:pt x="2" y="12"/>
                        </a:lnTo>
                        <a:lnTo>
                          <a:pt x="0" y="6"/>
                        </a:lnTo>
                        <a:lnTo>
                          <a:pt x="2" y="2"/>
                        </a:lnTo>
                        <a:lnTo>
                          <a:pt x="4" y="0"/>
                        </a:lnTo>
                        <a:lnTo>
                          <a:pt x="8" y="0"/>
                        </a:lnTo>
                        <a:lnTo>
                          <a:pt x="14" y="0"/>
                        </a:lnTo>
                        <a:lnTo>
                          <a:pt x="24" y="4"/>
                        </a:lnTo>
                        <a:lnTo>
                          <a:pt x="32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0" name="ï$ļiḑe">
                    <a:extLst>
                      <a:ext uri="{FF2B5EF4-FFF2-40B4-BE49-F238E27FC236}">
                        <a16:creationId xmlns="" xmlns:a16="http://schemas.microsoft.com/office/drawing/2014/main" id="{1BEB687A-3D7B-434D-A053-132C3750B9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71792" y="1483072"/>
                    <a:ext cx="665195" cy="144309"/>
                  </a:xfrm>
                  <a:custGeom>
                    <a:avLst/>
                    <a:gdLst>
                      <a:gd name="T0" fmla="*/ 2147483647 w 382"/>
                      <a:gd name="T1" fmla="*/ 2147483647 h 86"/>
                      <a:gd name="T2" fmla="*/ 2147483647 w 382"/>
                      <a:gd name="T3" fmla="*/ 2147483647 h 86"/>
                      <a:gd name="T4" fmla="*/ 2147483647 w 382"/>
                      <a:gd name="T5" fmla="*/ 2147483647 h 86"/>
                      <a:gd name="T6" fmla="*/ 2147483647 w 382"/>
                      <a:gd name="T7" fmla="*/ 2147483647 h 86"/>
                      <a:gd name="T8" fmla="*/ 2147483647 w 382"/>
                      <a:gd name="T9" fmla="*/ 2147483647 h 86"/>
                      <a:gd name="T10" fmla="*/ 2147483647 w 382"/>
                      <a:gd name="T11" fmla="*/ 2147483647 h 86"/>
                      <a:gd name="T12" fmla="*/ 2147483647 w 382"/>
                      <a:gd name="T13" fmla="*/ 2147483647 h 86"/>
                      <a:gd name="T14" fmla="*/ 2147483647 w 382"/>
                      <a:gd name="T15" fmla="*/ 2147483647 h 86"/>
                      <a:gd name="T16" fmla="*/ 2147483647 w 382"/>
                      <a:gd name="T17" fmla="*/ 2147483647 h 86"/>
                      <a:gd name="T18" fmla="*/ 2147483647 w 382"/>
                      <a:gd name="T19" fmla="*/ 2147483647 h 86"/>
                      <a:gd name="T20" fmla="*/ 2147483647 w 382"/>
                      <a:gd name="T21" fmla="*/ 2147483647 h 86"/>
                      <a:gd name="T22" fmla="*/ 2147483647 w 382"/>
                      <a:gd name="T23" fmla="*/ 2147483647 h 86"/>
                      <a:gd name="T24" fmla="*/ 2147483647 w 382"/>
                      <a:gd name="T25" fmla="*/ 2147483647 h 86"/>
                      <a:gd name="T26" fmla="*/ 2147483647 w 382"/>
                      <a:gd name="T27" fmla="*/ 2147483647 h 86"/>
                      <a:gd name="T28" fmla="*/ 2147483647 w 382"/>
                      <a:gd name="T29" fmla="*/ 2147483647 h 86"/>
                      <a:gd name="T30" fmla="*/ 2147483647 w 382"/>
                      <a:gd name="T31" fmla="*/ 2147483647 h 86"/>
                      <a:gd name="T32" fmla="*/ 2147483647 w 382"/>
                      <a:gd name="T33" fmla="*/ 2147483647 h 86"/>
                      <a:gd name="T34" fmla="*/ 2147483647 w 382"/>
                      <a:gd name="T35" fmla="*/ 2147483647 h 86"/>
                      <a:gd name="T36" fmla="*/ 2147483647 w 382"/>
                      <a:gd name="T37" fmla="*/ 2147483647 h 86"/>
                      <a:gd name="T38" fmla="*/ 2147483647 w 382"/>
                      <a:gd name="T39" fmla="*/ 2147483647 h 86"/>
                      <a:gd name="T40" fmla="*/ 2147483647 w 382"/>
                      <a:gd name="T41" fmla="*/ 2147483647 h 86"/>
                      <a:gd name="T42" fmla="*/ 2147483647 w 382"/>
                      <a:gd name="T43" fmla="*/ 2147483647 h 86"/>
                      <a:gd name="T44" fmla="*/ 2147483647 w 382"/>
                      <a:gd name="T45" fmla="*/ 2147483647 h 86"/>
                      <a:gd name="T46" fmla="*/ 2147483647 w 382"/>
                      <a:gd name="T47" fmla="*/ 2147483647 h 86"/>
                      <a:gd name="T48" fmla="*/ 2147483647 w 382"/>
                      <a:gd name="T49" fmla="*/ 2147483647 h 86"/>
                      <a:gd name="T50" fmla="*/ 2147483647 w 382"/>
                      <a:gd name="T51" fmla="*/ 2147483647 h 86"/>
                      <a:gd name="T52" fmla="*/ 0 w 382"/>
                      <a:gd name="T53" fmla="*/ 2147483647 h 86"/>
                      <a:gd name="T54" fmla="*/ 2147483647 w 382"/>
                      <a:gd name="T55" fmla="*/ 2147483647 h 86"/>
                      <a:gd name="T56" fmla="*/ 2147483647 w 382"/>
                      <a:gd name="T57" fmla="*/ 2147483647 h 86"/>
                      <a:gd name="T58" fmla="*/ 2147483647 w 382"/>
                      <a:gd name="T59" fmla="*/ 2147483647 h 86"/>
                      <a:gd name="T60" fmla="*/ 2147483647 w 382"/>
                      <a:gd name="T61" fmla="*/ 2147483647 h 86"/>
                      <a:gd name="T62" fmla="*/ 2147483647 w 382"/>
                      <a:gd name="T63" fmla="*/ 2147483647 h 86"/>
                      <a:gd name="T64" fmla="*/ 2147483647 w 382"/>
                      <a:gd name="T65" fmla="*/ 2147483647 h 86"/>
                      <a:gd name="T66" fmla="*/ 2147483647 w 382"/>
                      <a:gd name="T67" fmla="*/ 2147483647 h 86"/>
                      <a:gd name="T68" fmla="*/ 2147483647 w 382"/>
                      <a:gd name="T69" fmla="*/ 2147483647 h 86"/>
                      <a:gd name="T70" fmla="*/ 2147483647 w 382"/>
                      <a:gd name="T71" fmla="*/ 2147483647 h 86"/>
                      <a:gd name="T72" fmla="*/ 2147483647 w 382"/>
                      <a:gd name="T73" fmla="*/ 2147483647 h 86"/>
                      <a:gd name="T74" fmla="*/ 2147483647 w 382"/>
                      <a:gd name="T75" fmla="*/ 2147483647 h 86"/>
                      <a:gd name="T76" fmla="*/ 2147483647 w 382"/>
                      <a:gd name="T77" fmla="*/ 2147483647 h 86"/>
                      <a:gd name="T78" fmla="*/ 2147483647 w 382"/>
                      <a:gd name="T79" fmla="*/ 2147483647 h 86"/>
                      <a:gd name="T80" fmla="*/ 2147483647 w 382"/>
                      <a:gd name="T81" fmla="*/ 2147483647 h 86"/>
                      <a:gd name="T82" fmla="*/ 2147483647 w 382"/>
                      <a:gd name="T83" fmla="*/ 2147483647 h 86"/>
                      <a:gd name="T84" fmla="*/ 2147483647 w 382"/>
                      <a:gd name="T85" fmla="*/ 2147483647 h 86"/>
                      <a:gd name="T86" fmla="*/ 2147483647 w 382"/>
                      <a:gd name="T87" fmla="*/ 2147483647 h 86"/>
                      <a:gd name="T88" fmla="*/ 2147483647 w 382"/>
                      <a:gd name="T89" fmla="*/ 2147483647 h 86"/>
                      <a:gd name="T90" fmla="*/ 2147483647 w 382"/>
                      <a:gd name="T91" fmla="*/ 2147483647 h 86"/>
                      <a:gd name="T92" fmla="*/ 2147483647 w 382"/>
                      <a:gd name="T93" fmla="*/ 2147483647 h 86"/>
                      <a:gd name="T94" fmla="*/ 2147483647 w 382"/>
                      <a:gd name="T95" fmla="*/ 2147483647 h 86"/>
                      <a:gd name="T96" fmla="*/ 2147483647 w 382"/>
                      <a:gd name="T97" fmla="*/ 0 h 86"/>
                      <a:gd name="T98" fmla="*/ 2147483647 w 382"/>
                      <a:gd name="T99" fmla="*/ 2147483647 h 86"/>
                      <a:gd name="T100" fmla="*/ 2147483647 w 382"/>
                      <a:gd name="T101" fmla="*/ 2147483647 h 86"/>
                      <a:gd name="T102" fmla="*/ 2147483647 w 382"/>
                      <a:gd name="T103" fmla="*/ 2147483647 h 86"/>
                      <a:gd name="T104" fmla="*/ 2147483647 w 382"/>
                      <a:gd name="T105" fmla="*/ 2147483647 h 86"/>
                      <a:gd name="T106" fmla="*/ 2147483647 w 382"/>
                      <a:gd name="T107" fmla="*/ 2147483647 h 86"/>
                      <a:gd name="T108" fmla="*/ 2147483647 w 382"/>
                      <a:gd name="T109" fmla="*/ 2147483647 h 86"/>
                      <a:gd name="T110" fmla="*/ 2147483647 w 382"/>
                      <a:gd name="T111" fmla="*/ 2147483647 h 86"/>
                      <a:gd name="T112" fmla="*/ 2147483647 w 382"/>
                      <a:gd name="T113" fmla="*/ 2147483647 h 86"/>
                      <a:gd name="T114" fmla="*/ 2147483647 w 382"/>
                      <a:gd name="T115" fmla="*/ 2147483647 h 86"/>
                      <a:gd name="T116" fmla="*/ 2147483647 w 382"/>
                      <a:gd name="T117" fmla="*/ 2147483647 h 86"/>
                      <a:gd name="T118" fmla="*/ 2147483647 w 382"/>
                      <a:gd name="T119" fmla="*/ 2147483647 h 86"/>
                      <a:gd name="T120" fmla="*/ 2147483647 w 382"/>
                      <a:gd name="T121" fmla="*/ 2147483647 h 86"/>
                      <a:gd name="T122" fmla="*/ 2147483647 w 382"/>
                      <a:gd name="T123" fmla="*/ 2147483647 h 86"/>
                      <a:gd name="T124" fmla="*/ 2147483647 w 382"/>
                      <a:gd name="T125" fmla="*/ 2147483647 h 8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382"/>
                      <a:gd name="T190" fmla="*/ 0 h 86"/>
                      <a:gd name="T191" fmla="*/ 382 w 382"/>
                      <a:gd name="T192" fmla="*/ 86 h 86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382" h="86">
                        <a:moveTo>
                          <a:pt x="174" y="60"/>
                        </a:moveTo>
                        <a:lnTo>
                          <a:pt x="168" y="58"/>
                        </a:lnTo>
                        <a:lnTo>
                          <a:pt x="164" y="50"/>
                        </a:lnTo>
                        <a:lnTo>
                          <a:pt x="158" y="50"/>
                        </a:lnTo>
                        <a:lnTo>
                          <a:pt x="156" y="58"/>
                        </a:lnTo>
                        <a:lnTo>
                          <a:pt x="154" y="64"/>
                        </a:lnTo>
                        <a:lnTo>
                          <a:pt x="150" y="70"/>
                        </a:lnTo>
                        <a:lnTo>
                          <a:pt x="146" y="72"/>
                        </a:lnTo>
                        <a:lnTo>
                          <a:pt x="142" y="72"/>
                        </a:lnTo>
                        <a:lnTo>
                          <a:pt x="140" y="72"/>
                        </a:lnTo>
                        <a:lnTo>
                          <a:pt x="136" y="68"/>
                        </a:lnTo>
                        <a:lnTo>
                          <a:pt x="132" y="66"/>
                        </a:lnTo>
                        <a:lnTo>
                          <a:pt x="126" y="66"/>
                        </a:lnTo>
                        <a:lnTo>
                          <a:pt x="136" y="70"/>
                        </a:lnTo>
                        <a:lnTo>
                          <a:pt x="142" y="74"/>
                        </a:lnTo>
                        <a:lnTo>
                          <a:pt x="132" y="82"/>
                        </a:lnTo>
                        <a:lnTo>
                          <a:pt x="120" y="86"/>
                        </a:lnTo>
                        <a:lnTo>
                          <a:pt x="114" y="86"/>
                        </a:lnTo>
                        <a:lnTo>
                          <a:pt x="112" y="84"/>
                        </a:lnTo>
                        <a:lnTo>
                          <a:pt x="106" y="82"/>
                        </a:lnTo>
                        <a:lnTo>
                          <a:pt x="102" y="80"/>
                        </a:lnTo>
                        <a:lnTo>
                          <a:pt x="46" y="80"/>
                        </a:lnTo>
                        <a:lnTo>
                          <a:pt x="32" y="82"/>
                        </a:lnTo>
                        <a:lnTo>
                          <a:pt x="28" y="82"/>
                        </a:lnTo>
                        <a:lnTo>
                          <a:pt x="26" y="82"/>
                        </a:lnTo>
                        <a:lnTo>
                          <a:pt x="24" y="80"/>
                        </a:lnTo>
                        <a:lnTo>
                          <a:pt x="22" y="76"/>
                        </a:lnTo>
                        <a:lnTo>
                          <a:pt x="24" y="72"/>
                        </a:lnTo>
                        <a:lnTo>
                          <a:pt x="26" y="70"/>
                        </a:lnTo>
                        <a:lnTo>
                          <a:pt x="34" y="72"/>
                        </a:lnTo>
                        <a:lnTo>
                          <a:pt x="50" y="76"/>
                        </a:lnTo>
                        <a:lnTo>
                          <a:pt x="52" y="68"/>
                        </a:lnTo>
                        <a:lnTo>
                          <a:pt x="54" y="64"/>
                        </a:lnTo>
                        <a:lnTo>
                          <a:pt x="58" y="62"/>
                        </a:lnTo>
                        <a:lnTo>
                          <a:pt x="64" y="62"/>
                        </a:lnTo>
                        <a:lnTo>
                          <a:pt x="68" y="64"/>
                        </a:lnTo>
                        <a:lnTo>
                          <a:pt x="72" y="64"/>
                        </a:lnTo>
                        <a:lnTo>
                          <a:pt x="76" y="66"/>
                        </a:lnTo>
                        <a:lnTo>
                          <a:pt x="80" y="66"/>
                        </a:lnTo>
                        <a:lnTo>
                          <a:pt x="76" y="60"/>
                        </a:lnTo>
                        <a:lnTo>
                          <a:pt x="74" y="54"/>
                        </a:lnTo>
                        <a:lnTo>
                          <a:pt x="72" y="50"/>
                        </a:lnTo>
                        <a:lnTo>
                          <a:pt x="64" y="52"/>
                        </a:lnTo>
                        <a:lnTo>
                          <a:pt x="64" y="50"/>
                        </a:lnTo>
                        <a:lnTo>
                          <a:pt x="62" y="48"/>
                        </a:lnTo>
                        <a:lnTo>
                          <a:pt x="50" y="52"/>
                        </a:lnTo>
                        <a:lnTo>
                          <a:pt x="42" y="54"/>
                        </a:lnTo>
                        <a:lnTo>
                          <a:pt x="34" y="54"/>
                        </a:lnTo>
                        <a:lnTo>
                          <a:pt x="22" y="54"/>
                        </a:lnTo>
                        <a:lnTo>
                          <a:pt x="10" y="52"/>
                        </a:lnTo>
                        <a:lnTo>
                          <a:pt x="6" y="50"/>
                        </a:lnTo>
                        <a:lnTo>
                          <a:pt x="4" y="46"/>
                        </a:lnTo>
                        <a:lnTo>
                          <a:pt x="2" y="42"/>
                        </a:lnTo>
                        <a:lnTo>
                          <a:pt x="0" y="38"/>
                        </a:lnTo>
                        <a:lnTo>
                          <a:pt x="2" y="36"/>
                        </a:lnTo>
                        <a:lnTo>
                          <a:pt x="6" y="32"/>
                        </a:lnTo>
                        <a:lnTo>
                          <a:pt x="24" y="26"/>
                        </a:lnTo>
                        <a:lnTo>
                          <a:pt x="42" y="24"/>
                        </a:lnTo>
                        <a:lnTo>
                          <a:pt x="58" y="22"/>
                        </a:lnTo>
                        <a:lnTo>
                          <a:pt x="78" y="26"/>
                        </a:lnTo>
                        <a:lnTo>
                          <a:pt x="88" y="32"/>
                        </a:lnTo>
                        <a:lnTo>
                          <a:pt x="96" y="36"/>
                        </a:lnTo>
                        <a:lnTo>
                          <a:pt x="98" y="36"/>
                        </a:lnTo>
                        <a:lnTo>
                          <a:pt x="104" y="36"/>
                        </a:lnTo>
                        <a:lnTo>
                          <a:pt x="104" y="34"/>
                        </a:lnTo>
                        <a:lnTo>
                          <a:pt x="108" y="30"/>
                        </a:lnTo>
                        <a:lnTo>
                          <a:pt x="112" y="28"/>
                        </a:lnTo>
                        <a:lnTo>
                          <a:pt x="116" y="26"/>
                        </a:lnTo>
                        <a:lnTo>
                          <a:pt x="126" y="28"/>
                        </a:lnTo>
                        <a:lnTo>
                          <a:pt x="132" y="32"/>
                        </a:lnTo>
                        <a:lnTo>
                          <a:pt x="136" y="36"/>
                        </a:lnTo>
                        <a:lnTo>
                          <a:pt x="142" y="36"/>
                        </a:lnTo>
                        <a:lnTo>
                          <a:pt x="142" y="32"/>
                        </a:lnTo>
                        <a:lnTo>
                          <a:pt x="140" y="30"/>
                        </a:lnTo>
                        <a:lnTo>
                          <a:pt x="130" y="24"/>
                        </a:lnTo>
                        <a:lnTo>
                          <a:pt x="120" y="24"/>
                        </a:lnTo>
                        <a:lnTo>
                          <a:pt x="114" y="24"/>
                        </a:lnTo>
                        <a:lnTo>
                          <a:pt x="98" y="24"/>
                        </a:lnTo>
                        <a:lnTo>
                          <a:pt x="86" y="24"/>
                        </a:lnTo>
                        <a:lnTo>
                          <a:pt x="82" y="24"/>
                        </a:lnTo>
                        <a:lnTo>
                          <a:pt x="80" y="22"/>
                        </a:lnTo>
                        <a:lnTo>
                          <a:pt x="78" y="20"/>
                        </a:lnTo>
                        <a:lnTo>
                          <a:pt x="80" y="14"/>
                        </a:lnTo>
                        <a:lnTo>
                          <a:pt x="84" y="12"/>
                        </a:lnTo>
                        <a:lnTo>
                          <a:pt x="92" y="12"/>
                        </a:lnTo>
                        <a:lnTo>
                          <a:pt x="126" y="12"/>
                        </a:lnTo>
                        <a:lnTo>
                          <a:pt x="134" y="10"/>
                        </a:lnTo>
                        <a:lnTo>
                          <a:pt x="142" y="8"/>
                        </a:lnTo>
                        <a:lnTo>
                          <a:pt x="148" y="8"/>
                        </a:lnTo>
                        <a:lnTo>
                          <a:pt x="158" y="8"/>
                        </a:lnTo>
                        <a:lnTo>
                          <a:pt x="164" y="8"/>
                        </a:lnTo>
                        <a:lnTo>
                          <a:pt x="168" y="8"/>
                        </a:lnTo>
                        <a:lnTo>
                          <a:pt x="168" y="10"/>
                        </a:lnTo>
                        <a:lnTo>
                          <a:pt x="172" y="10"/>
                        </a:lnTo>
                        <a:lnTo>
                          <a:pt x="188" y="8"/>
                        </a:lnTo>
                        <a:lnTo>
                          <a:pt x="202" y="4"/>
                        </a:lnTo>
                        <a:lnTo>
                          <a:pt x="226" y="2"/>
                        </a:lnTo>
                        <a:lnTo>
                          <a:pt x="252" y="0"/>
                        </a:lnTo>
                        <a:lnTo>
                          <a:pt x="306" y="2"/>
                        </a:lnTo>
                        <a:lnTo>
                          <a:pt x="328" y="2"/>
                        </a:lnTo>
                        <a:lnTo>
                          <a:pt x="346" y="2"/>
                        </a:lnTo>
                        <a:lnTo>
                          <a:pt x="364" y="6"/>
                        </a:lnTo>
                        <a:lnTo>
                          <a:pt x="382" y="10"/>
                        </a:lnTo>
                        <a:lnTo>
                          <a:pt x="368" y="16"/>
                        </a:lnTo>
                        <a:lnTo>
                          <a:pt x="352" y="22"/>
                        </a:lnTo>
                        <a:lnTo>
                          <a:pt x="332" y="24"/>
                        </a:lnTo>
                        <a:lnTo>
                          <a:pt x="324" y="24"/>
                        </a:lnTo>
                        <a:lnTo>
                          <a:pt x="316" y="24"/>
                        </a:lnTo>
                        <a:lnTo>
                          <a:pt x="304" y="24"/>
                        </a:lnTo>
                        <a:lnTo>
                          <a:pt x="310" y="24"/>
                        </a:lnTo>
                        <a:lnTo>
                          <a:pt x="318" y="24"/>
                        </a:lnTo>
                        <a:lnTo>
                          <a:pt x="310" y="26"/>
                        </a:lnTo>
                        <a:lnTo>
                          <a:pt x="302" y="26"/>
                        </a:lnTo>
                        <a:lnTo>
                          <a:pt x="282" y="26"/>
                        </a:lnTo>
                        <a:lnTo>
                          <a:pt x="272" y="28"/>
                        </a:lnTo>
                        <a:lnTo>
                          <a:pt x="262" y="32"/>
                        </a:lnTo>
                        <a:lnTo>
                          <a:pt x="250" y="36"/>
                        </a:lnTo>
                        <a:lnTo>
                          <a:pt x="240" y="36"/>
                        </a:lnTo>
                        <a:lnTo>
                          <a:pt x="222" y="36"/>
                        </a:lnTo>
                        <a:lnTo>
                          <a:pt x="216" y="36"/>
                        </a:lnTo>
                        <a:lnTo>
                          <a:pt x="210" y="36"/>
                        </a:lnTo>
                        <a:lnTo>
                          <a:pt x="208" y="40"/>
                        </a:lnTo>
                        <a:lnTo>
                          <a:pt x="206" y="44"/>
                        </a:lnTo>
                        <a:lnTo>
                          <a:pt x="196" y="52"/>
                        </a:lnTo>
                        <a:lnTo>
                          <a:pt x="184" y="58"/>
                        </a:lnTo>
                        <a:lnTo>
                          <a:pt x="174" y="6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1" name="íŝliḑê">
                    <a:extLst>
                      <a:ext uri="{FF2B5EF4-FFF2-40B4-BE49-F238E27FC236}">
                        <a16:creationId xmlns="" xmlns:a16="http://schemas.microsoft.com/office/drawing/2014/main" id="{8DDDEADD-54D9-4CF6-B649-F1BCA528BD8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72633" y="1680622"/>
                    <a:ext cx="495798" cy="316640"/>
                  </a:xfrm>
                  <a:custGeom>
                    <a:avLst/>
                    <a:gdLst>
                      <a:gd name="T0" fmla="*/ 2147483647 w 284"/>
                      <a:gd name="T1" fmla="*/ 2147483647 h 190"/>
                      <a:gd name="T2" fmla="*/ 2147483647 w 284"/>
                      <a:gd name="T3" fmla="*/ 2147483647 h 190"/>
                      <a:gd name="T4" fmla="*/ 2147483647 w 284"/>
                      <a:gd name="T5" fmla="*/ 2147483647 h 190"/>
                      <a:gd name="T6" fmla="*/ 2147483647 w 284"/>
                      <a:gd name="T7" fmla="*/ 2147483647 h 190"/>
                      <a:gd name="T8" fmla="*/ 2147483647 w 284"/>
                      <a:gd name="T9" fmla="*/ 2147483647 h 190"/>
                      <a:gd name="T10" fmla="*/ 2147483647 w 284"/>
                      <a:gd name="T11" fmla="*/ 2147483647 h 190"/>
                      <a:gd name="T12" fmla="*/ 2147483647 w 284"/>
                      <a:gd name="T13" fmla="*/ 2147483647 h 190"/>
                      <a:gd name="T14" fmla="*/ 2147483647 w 284"/>
                      <a:gd name="T15" fmla="*/ 2147483647 h 190"/>
                      <a:gd name="T16" fmla="*/ 2147483647 w 284"/>
                      <a:gd name="T17" fmla="*/ 2147483647 h 190"/>
                      <a:gd name="T18" fmla="*/ 2147483647 w 284"/>
                      <a:gd name="T19" fmla="*/ 2147483647 h 190"/>
                      <a:gd name="T20" fmla="*/ 2147483647 w 284"/>
                      <a:gd name="T21" fmla="*/ 2147483647 h 190"/>
                      <a:gd name="T22" fmla="*/ 2147483647 w 284"/>
                      <a:gd name="T23" fmla="*/ 2147483647 h 190"/>
                      <a:gd name="T24" fmla="*/ 2147483647 w 284"/>
                      <a:gd name="T25" fmla="*/ 2147483647 h 190"/>
                      <a:gd name="T26" fmla="*/ 2147483647 w 284"/>
                      <a:gd name="T27" fmla="*/ 2147483647 h 190"/>
                      <a:gd name="T28" fmla="*/ 2147483647 w 284"/>
                      <a:gd name="T29" fmla="*/ 2147483647 h 190"/>
                      <a:gd name="T30" fmla="*/ 2147483647 w 284"/>
                      <a:gd name="T31" fmla="*/ 2147483647 h 190"/>
                      <a:gd name="T32" fmla="*/ 2147483647 w 284"/>
                      <a:gd name="T33" fmla="*/ 2147483647 h 190"/>
                      <a:gd name="T34" fmla="*/ 2147483647 w 284"/>
                      <a:gd name="T35" fmla="*/ 2147483647 h 190"/>
                      <a:gd name="T36" fmla="*/ 2147483647 w 284"/>
                      <a:gd name="T37" fmla="*/ 2147483647 h 190"/>
                      <a:gd name="T38" fmla="*/ 2147483647 w 284"/>
                      <a:gd name="T39" fmla="*/ 2147483647 h 190"/>
                      <a:gd name="T40" fmla="*/ 2147483647 w 284"/>
                      <a:gd name="T41" fmla="*/ 2147483647 h 190"/>
                      <a:gd name="T42" fmla="*/ 2147483647 w 284"/>
                      <a:gd name="T43" fmla="*/ 2147483647 h 190"/>
                      <a:gd name="T44" fmla="*/ 2147483647 w 284"/>
                      <a:gd name="T45" fmla="*/ 2147483647 h 190"/>
                      <a:gd name="T46" fmla="*/ 2147483647 w 284"/>
                      <a:gd name="T47" fmla="*/ 2147483647 h 190"/>
                      <a:gd name="T48" fmla="*/ 2147483647 w 284"/>
                      <a:gd name="T49" fmla="*/ 2147483647 h 190"/>
                      <a:gd name="T50" fmla="*/ 2147483647 w 284"/>
                      <a:gd name="T51" fmla="*/ 2147483647 h 190"/>
                      <a:gd name="T52" fmla="*/ 2147483647 w 284"/>
                      <a:gd name="T53" fmla="*/ 2147483647 h 190"/>
                      <a:gd name="T54" fmla="*/ 2147483647 w 284"/>
                      <a:gd name="T55" fmla="*/ 2147483647 h 190"/>
                      <a:gd name="T56" fmla="*/ 2147483647 w 284"/>
                      <a:gd name="T57" fmla="*/ 2147483647 h 190"/>
                      <a:gd name="T58" fmla="*/ 2147483647 w 284"/>
                      <a:gd name="T59" fmla="*/ 2147483647 h 190"/>
                      <a:gd name="T60" fmla="*/ 2147483647 w 284"/>
                      <a:gd name="T61" fmla="*/ 2147483647 h 190"/>
                      <a:gd name="T62" fmla="*/ 2147483647 w 284"/>
                      <a:gd name="T63" fmla="*/ 2147483647 h 190"/>
                      <a:gd name="T64" fmla="*/ 2147483647 w 284"/>
                      <a:gd name="T65" fmla="*/ 2147483647 h 190"/>
                      <a:gd name="T66" fmla="*/ 2147483647 w 284"/>
                      <a:gd name="T67" fmla="*/ 2147483647 h 190"/>
                      <a:gd name="T68" fmla="*/ 2147483647 w 284"/>
                      <a:gd name="T69" fmla="*/ 2147483647 h 190"/>
                      <a:gd name="T70" fmla="*/ 2147483647 w 284"/>
                      <a:gd name="T71" fmla="*/ 2147483647 h 190"/>
                      <a:gd name="T72" fmla="*/ 2147483647 w 284"/>
                      <a:gd name="T73" fmla="*/ 2147483647 h 190"/>
                      <a:gd name="T74" fmla="*/ 2147483647 w 284"/>
                      <a:gd name="T75" fmla="*/ 2147483647 h 190"/>
                      <a:gd name="T76" fmla="*/ 2147483647 w 284"/>
                      <a:gd name="T77" fmla="*/ 2147483647 h 190"/>
                      <a:gd name="T78" fmla="*/ 2147483647 w 284"/>
                      <a:gd name="T79" fmla="*/ 2147483647 h 190"/>
                      <a:gd name="T80" fmla="*/ 2147483647 w 284"/>
                      <a:gd name="T81" fmla="*/ 2147483647 h 190"/>
                      <a:gd name="T82" fmla="*/ 2147483647 w 284"/>
                      <a:gd name="T83" fmla="*/ 2147483647 h 190"/>
                      <a:gd name="T84" fmla="*/ 2147483647 w 284"/>
                      <a:gd name="T85" fmla="*/ 2147483647 h 190"/>
                      <a:gd name="T86" fmla="*/ 2147483647 w 284"/>
                      <a:gd name="T87" fmla="*/ 2147483647 h 190"/>
                      <a:gd name="T88" fmla="*/ 2147483647 w 284"/>
                      <a:gd name="T89" fmla="*/ 2147483647 h 190"/>
                      <a:gd name="T90" fmla="*/ 2147483647 w 284"/>
                      <a:gd name="T91" fmla="*/ 2147483647 h 190"/>
                      <a:gd name="T92" fmla="*/ 2147483647 w 284"/>
                      <a:gd name="T93" fmla="*/ 2147483647 h 190"/>
                      <a:gd name="T94" fmla="*/ 2147483647 w 284"/>
                      <a:gd name="T95" fmla="*/ 2147483647 h 190"/>
                      <a:gd name="T96" fmla="*/ 2147483647 w 284"/>
                      <a:gd name="T97" fmla="*/ 2147483647 h 190"/>
                      <a:gd name="T98" fmla="*/ 2147483647 w 284"/>
                      <a:gd name="T99" fmla="*/ 2147483647 h 190"/>
                      <a:gd name="T100" fmla="*/ 2147483647 w 284"/>
                      <a:gd name="T101" fmla="*/ 2147483647 h 190"/>
                      <a:gd name="T102" fmla="*/ 2147483647 w 284"/>
                      <a:gd name="T103" fmla="*/ 2147483647 h 190"/>
                      <a:gd name="T104" fmla="*/ 2147483647 w 284"/>
                      <a:gd name="T105" fmla="*/ 2147483647 h 190"/>
                      <a:gd name="T106" fmla="*/ 2147483647 w 284"/>
                      <a:gd name="T107" fmla="*/ 2147483647 h 190"/>
                      <a:gd name="T108" fmla="*/ 2147483647 w 284"/>
                      <a:gd name="T109" fmla="*/ 2147483647 h 190"/>
                      <a:gd name="T110" fmla="*/ 2147483647 w 284"/>
                      <a:gd name="T111" fmla="*/ 2147483647 h 190"/>
                      <a:gd name="T112" fmla="*/ 2147483647 w 284"/>
                      <a:gd name="T113" fmla="*/ 2147483647 h 190"/>
                      <a:gd name="T114" fmla="*/ 2147483647 w 284"/>
                      <a:gd name="T115" fmla="*/ 0 h 190"/>
                      <a:gd name="T116" fmla="*/ 2147483647 w 284"/>
                      <a:gd name="T117" fmla="*/ 2147483647 h 190"/>
                      <a:gd name="T118" fmla="*/ 2147483647 w 284"/>
                      <a:gd name="T119" fmla="*/ 2147483647 h 190"/>
                      <a:gd name="T120" fmla="*/ 2147483647 w 284"/>
                      <a:gd name="T121" fmla="*/ 2147483647 h 190"/>
                      <a:gd name="T122" fmla="*/ 2147483647 w 284"/>
                      <a:gd name="T123" fmla="*/ 2147483647 h 190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w 284"/>
                      <a:gd name="T187" fmla="*/ 0 h 190"/>
                      <a:gd name="T188" fmla="*/ 284 w 284"/>
                      <a:gd name="T189" fmla="*/ 190 h 190"/>
                    </a:gdLst>
                    <a:ahLst/>
                    <a:cxnLst>
                      <a:cxn ang="T124">
                        <a:pos x="T0" y="T1"/>
                      </a:cxn>
                      <a:cxn ang="T125">
                        <a:pos x="T2" y="T3"/>
                      </a:cxn>
                      <a:cxn ang="T126">
                        <a:pos x="T4" y="T5"/>
                      </a:cxn>
                      <a:cxn ang="T127">
                        <a:pos x="T6" y="T7"/>
                      </a:cxn>
                      <a:cxn ang="T128">
                        <a:pos x="T8" y="T9"/>
                      </a:cxn>
                      <a:cxn ang="T129">
                        <a:pos x="T10" y="T11"/>
                      </a:cxn>
                      <a:cxn ang="T130">
                        <a:pos x="T12" y="T13"/>
                      </a:cxn>
                      <a:cxn ang="T131">
                        <a:pos x="T14" y="T15"/>
                      </a:cxn>
                      <a:cxn ang="T132">
                        <a:pos x="T16" y="T17"/>
                      </a:cxn>
                      <a:cxn ang="T133">
                        <a:pos x="T18" y="T19"/>
                      </a:cxn>
                      <a:cxn ang="T134">
                        <a:pos x="T20" y="T21"/>
                      </a:cxn>
                      <a:cxn ang="T135">
                        <a:pos x="T22" y="T23"/>
                      </a:cxn>
                      <a:cxn ang="T136">
                        <a:pos x="T24" y="T25"/>
                      </a:cxn>
                      <a:cxn ang="T137">
                        <a:pos x="T26" y="T27"/>
                      </a:cxn>
                      <a:cxn ang="T138">
                        <a:pos x="T28" y="T29"/>
                      </a:cxn>
                      <a:cxn ang="T139">
                        <a:pos x="T30" y="T31"/>
                      </a:cxn>
                      <a:cxn ang="T140">
                        <a:pos x="T32" y="T33"/>
                      </a:cxn>
                      <a:cxn ang="T141">
                        <a:pos x="T34" y="T35"/>
                      </a:cxn>
                      <a:cxn ang="T142">
                        <a:pos x="T36" y="T37"/>
                      </a:cxn>
                      <a:cxn ang="T143">
                        <a:pos x="T38" y="T39"/>
                      </a:cxn>
                      <a:cxn ang="T144">
                        <a:pos x="T40" y="T41"/>
                      </a:cxn>
                      <a:cxn ang="T145">
                        <a:pos x="T42" y="T43"/>
                      </a:cxn>
                      <a:cxn ang="T146">
                        <a:pos x="T44" y="T45"/>
                      </a:cxn>
                      <a:cxn ang="T147">
                        <a:pos x="T46" y="T47"/>
                      </a:cxn>
                      <a:cxn ang="T148">
                        <a:pos x="T48" y="T49"/>
                      </a:cxn>
                      <a:cxn ang="T149">
                        <a:pos x="T50" y="T51"/>
                      </a:cxn>
                      <a:cxn ang="T150">
                        <a:pos x="T52" y="T53"/>
                      </a:cxn>
                      <a:cxn ang="T151">
                        <a:pos x="T54" y="T55"/>
                      </a:cxn>
                      <a:cxn ang="T152">
                        <a:pos x="T56" y="T57"/>
                      </a:cxn>
                      <a:cxn ang="T153">
                        <a:pos x="T58" y="T59"/>
                      </a:cxn>
                      <a:cxn ang="T154">
                        <a:pos x="T60" y="T61"/>
                      </a:cxn>
                      <a:cxn ang="T155">
                        <a:pos x="T62" y="T63"/>
                      </a:cxn>
                      <a:cxn ang="T156">
                        <a:pos x="T64" y="T65"/>
                      </a:cxn>
                      <a:cxn ang="T157">
                        <a:pos x="T66" y="T67"/>
                      </a:cxn>
                      <a:cxn ang="T158">
                        <a:pos x="T68" y="T69"/>
                      </a:cxn>
                      <a:cxn ang="T159">
                        <a:pos x="T70" y="T71"/>
                      </a:cxn>
                      <a:cxn ang="T160">
                        <a:pos x="T72" y="T73"/>
                      </a:cxn>
                      <a:cxn ang="T161">
                        <a:pos x="T74" y="T75"/>
                      </a:cxn>
                      <a:cxn ang="T162">
                        <a:pos x="T76" y="T77"/>
                      </a:cxn>
                      <a:cxn ang="T163">
                        <a:pos x="T78" y="T79"/>
                      </a:cxn>
                      <a:cxn ang="T164">
                        <a:pos x="T80" y="T81"/>
                      </a:cxn>
                      <a:cxn ang="T165">
                        <a:pos x="T82" y="T83"/>
                      </a:cxn>
                      <a:cxn ang="T166">
                        <a:pos x="T84" y="T85"/>
                      </a:cxn>
                      <a:cxn ang="T167">
                        <a:pos x="T86" y="T87"/>
                      </a:cxn>
                      <a:cxn ang="T168">
                        <a:pos x="T88" y="T89"/>
                      </a:cxn>
                      <a:cxn ang="T169">
                        <a:pos x="T90" y="T91"/>
                      </a:cxn>
                      <a:cxn ang="T170">
                        <a:pos x="T92" y="T93"/>
                      </a:cxn>
                      <a:cxn ang="T171">
                        <a:pos x="T94" y="T95"/>
                      </a:cxn>
                      <a:cxn ang="T172">
                        <a:pos x="T96" y="T97"/>
                      </a:cxn>
                      <a:cxn ang="T173">
                        <a:pos x="T98" y="T99"/>
                      </a:cxn>
                      <a:cxn ang="T174">
                        <a:pos x="T100" y="T101"/>
                      </a:cxn>
                      <a:cxn ang="T175">
                        <a:pos x="T102" y="T103"/>
                      </a:cxn>
                      <a:cxn ang="T176">
                        <a:pos x="T104" y="T105"/>
                      </a:cxn>
                      <a:cxn ang="T177">
                        <a:pos x="T106" y="T107"/>
                      </a:cxn>
                      <a:cxn ang="T178">
                        <a:pos x="T108" y="T109"/>
                      </a:cxn>
                      <a:cxn ang="T179">
                        <a:pos x="T110" y="T111"/>
                      </a:cxn>
                      <a:cxn ang="T180">
                        <a:pos x="T112" y="T113"/>
                      </a:cxn>
                      <a:cxn ang="T181">
                        <a:pos x="T114" y="T115"/>
                      </a:cxn>
                      <a:cxn ang="T182">
                        <a:pos x="T116" y="T117"/>
                      </a:cxn>
                      <a:cxn ang="T183">
                        <a:pos x="T118" y="T119"/>
                      </a:cxn>
                      <a:cxn ang="T184">
                        <a:pos x="T120" y="T121"/>
                      </a:cxn>
                      <a:cxn ang="T185">
                        <a:pos x="T122" y="T123"/>
                      </a:cxn>
                    </a:cxnLst>
                    <a:rect l="T186" t="T187" r="T188" b="T189"/>
                    <a:pathLst>
                      <a:path w="284" h="190">
                        <a:moveTo>
                          <a:pt x="114" y="0"/>
                        </a:moveTo>
                        <a:lnTo>
                          <a:pt x="124" y="0"/>
                        </a:lnTo>
                        <a:lnTo>
                          <a:pt x="122" y="10"/>
                        </a:lnTo>
                        <a:lnTo>
                          <a:pt x="126" y="8"/>
                        </a:lnTo>
                        <a:lnTo>
                          <a:pt x="130" y="4"/>
                        </a:lnTo>
                        <a:lnTo>
                          <a:pt x="132" y="2"/>
                        </a:lnTo>
                        <a:lnTo>
                          <a:pt x="138" y="0"/>
                        </a:lnTo>
                        <a:lnTo>
                          <a:pt x="146" y="0"/>
                        </a:lnTo>
                        <a:lnTo>
                          <a:pt x="158" y="4"/>
                        </a:lnTo>
                        <a:lnTo>
                          <a:pt x="168" y="8"/>
                        </a:lnTo>
                        <a:lnTo>
                          <a:pt x="170" y="12"/>
                        </a:lnTo>
                        <a:lnTo>
                          <a:pt x="172" y="14"/>
                        </a:lnTo>
                        <a:lnTo>
                          <a:pt x="142" y="20"/>
                        </a:lnTo>
                        <a:lnTo>
                          <a:pt x="158" y="22"/>
                        </a:lnTo>
                        <a:lnTo>
                          <a:pt x="172" y="20"/>
                        </a:lnTo>
                        <a:lnTo>
                          <a:pt x="176" y="22"/>
                        </a:lnTo>
                        <a:lnTo>
                          <a:pt x="180" y="24"/>
                        </a:lnTo>
                        <a:lnTo>
                          <a:pt x="184" y="28"/>
                        </a:lnTo>
                        <a:lnTo>
                          <a:pt x="186" y="34"/>
                        </a:lnTo>
                        <a:lnTo>
                          <a:pt x="190" y="40"/>
                        </a:lnTo>
                        <a:lnTo>
                          <a:pt x="196" y="34"/>
                        </a:lnTo>
                        <a:lnTo>
                          <a:pt x="198" y="32"/>
                        </a:lnTo>
                        <a:lnTo>
                          <a:pt x="202" y="32"/>
                        </a:lnTo>
                        <a:lnTo>
                          <a:pt x="212" y="36"/>
                        </a:lnTo>
                        <a:lnTo>
                          <a:pt x="224" y="44"/>
                        </a:lnTo>
                        <a:lnTo>
                          <a:pt x="246" y="58"/>
                        </a:lnTo>
                        <a:lnTo>
                          <a:pt x="236" y="64"/>
                        </a:lnTo>
                        <a:lnTo>
                          <a:pt x="230" y="68"/>
                        </a:lnTo>
                        <a:lnTo>
                          <a:pt x="228" y="74"/>
                        </a:lnTo>
                        <a:lnTo>
                          <a:pt x="218" y="74"/>
                        </a:lnTo>
                        <a:lnTo>
                          <a:pt x="218" y="80"/>
                        </a:lnTo>
                        <a:lnTo>
                          <a:pt x="224" y="80"/>
                        </a:lnTo>
                        <a:lnTo>
                          <a:pt x="234" y="82"/>
                        </a:lnTo>
                        <a:lnTo>
                          <a:pt x="246" y="86"/>
                        </a:lnTo>
                        <a:lnTo>
                          <a:pt x="256" y="94"/>
                        </a:lnTo>
                        <a:lnTo>
                          <a:pt x="258" y="98"/>
                        </a:lnTo>
                        <a:lnTo>
                          <a:pt x="258" y="102"/>
                        </a:lnTo>
                        <a:lnTo>
                          <a:pt x="264" y="104"/>
                        </a:lnTo>
                        <a:lnTo>
                          <a:pt x="268" y="106"/>
                        </a:lnTo>
                        <a:lnTo>
                          <a:pt x="272" y="108"/>
                        </a:lnTo>
                        <a:lnTo>
                          <a:pt x="276" y="108"/>
                        </a:lnTo>
                        <a:lnTo>
                          <a:pt x="280" y="108"/>
                        </a:lnTo>
                        <a:lnTo>
                          <a:pt x="284" y="106"/>
                        </a:lnTo>
                        <a:lnTo>
                          <a:pt x="284" y="112"/>
                        </a:lnTo>
                        <a:lnTo>
                          <a:pt x="276" y="114"/>
                        </a:lnTo>
                        <a:lnTo>
                          <a:pt x="268" y="116"/>
                        </a:lnTo>
                        <a:lnTo>
                          <a:pt x="268" y="126"/>
                        </a:lnTo>
                        <a:lnTo>
                          <a:pt x="262" y="124"/>
                        </a:lnTo>
                        <a:lnTo>
                          <a:pt x="258" y="122"/>
                        </a:lnTo>
                        <a:lnTo>
                          <a:pt x="252" y="130"/>
                        </a:lnTo>
                        <a:lnTo>
                          <a:pt x="246" y="134"/>
                        </a:lnTo>
                        <a:lnTo>
                          <a:pt x="242" y="136"/>
                        </a:lnTo>
                        <a:lnTo>
                          <a:pt x="236" y="136"/>
                        </a:lnTo>
                        <a:lnTo>
                          <a:pt x="232" y="134"/>
                        </a:lnTo>
                        <a:lnTo>
                          <a:pt x="230" y="130"/>
                        </a:lnTo>
                        <a:lnTo>
                          <a:pt x="228" y="128"/>
                        </a:lnTo>
                        <a:lnTo>
                          <a:pt x="228" y="120"/>
                        </a:lnTo>
                        <a:lnTo>
                          <a:pt x="224" y="112"/>
                        </a:lnTo>
                        <a:lnTo>
                          <a:pt x="210" y="112"/>
                        </a:lnTo>
                        <a:lnTo>
                          <a:pt x="212" y="118"/>
                        </a:lnTo>
                        <a:lnTo>
                          <a:pt x="208" y="120"/>
                        </a:lnTo>
                        <a:lnTo>
                          <a:pt x="204" y="120"/>
                        </a:lnTo>
                        <a:lnTo>
                          <a:pt x="198" y="122"/>
                        </a:lnTo>
                        <a:lnTo>
                          <a:pt x="198" y="124"/>
                        </a:lnTo>
                        <a:lnTo>
                          <a:pt x="200" y="128"/>
                        </a:lnTo>
                        <a:lnTo>
                          <a:pt x="206" y="130"/>
                        </a:lnTo>
                        <a:lnTo>
                          <a:pt x="206" y="138"/>
                        </a:lnTo>
                        <a:lnTo>
                          <a:pt x="214" y="140"/>
                        </a:lnTo>
                        <a:lnTo>
                          <a:pt x="220" y="144"/>
                        </a:lnTo>
                        <a:lnTo>
                          <a:pt x="222" y="152"/>
                        </a:lnTo>
                        <a:lnTo>
                          <a:pt x="220" y="158"/>
                        </a:lnTo>
                        <a:lnTo>
                          <a:pt x="218" y="164"/>
                        </a:lnTo>
                        <a:lnTo>
                          <a:pt x="218" y="168"/>
                        </a:lnTo>
                        <a:lnTo>
                          <a:pt x="216" y="172"/>
                        </a:lnTo>
                        <a:lnTo>
                          <a:pt x="220" y="178"/>
                        </a:lnTo>
                        <a:lnTo>
                          <a:pt x="212" y="176"/>
                        </a:lnTo>
                        <a:lnTo>
                          <a:pt x="202" y="172"/>
                        </a:lnTo>
                        <a:lnTo>
                          <a:pt x="196" y="166"/>
                        </a:lnTo>
                        <a:lnTo>
                          <a:pt x="192" y="164"/>
                        </a:lnTo>
                        <a:lnTo>
                          <a:pt x="192" y="162"/>
                        </a:lnTo>
                        <a:lnTo>
                          <a:pt x="188" y="160"/>
                        </a:lnTo>
                        <a:lnTo>
                          <a:pt x="182" y="158"/>
                        </a:lnTo>
                        <a:lnTo>
                          <a:pt x="170" y="158"/>
                        </a:lnTo>
                        <a:lnTo>
                          <a:pt x="172" y="160"/>
                        </a:lnTo>
                        <a:lnTo>
                          <a:pt x="180" y="168"/>
                        </a:lnTo>
                        <a:lnTo>
                          <a:pt x="196" y="182"/>
                        </a:lnTo>
                        <a:lnTo>
                          <a:pt x="194" y="188"/>
                        </a:lnTo>
                        <a:lnTo>
                          <a:pt x="190" y="190"/>
                        </a:lnTo>
                        <a:lnTo>
                          <a:pt x="184" y="188"/>
                        </a:lnTo>
                        <a:lnTo>
                          <a:pt x="174" y="184"/>
                        </a:lnTo>
                        <a:lnTo>
                          <a:pt x="160" y="176"/>
                        </a:lnTo>
                        <a:lnTo>
                          <a:pt x="134" y="176"/>
                        </a:lnTo>
                        <a:lnTo>
                          <a:pt x="132" y="172"/>
                        </a:lnTo>
                        <a:lnTo>
                          <a:pt x="134" y="170"/>
                        </a:lnTo>
                        <a:lnTo>
                          <a:pt x="134" y="168"/>
                        </a:lnTo>
                        <a:lnTo>
                          <a:pt x="134" y="164"/>
                        </a:lnTo>
                        <a:lnTo>
                          <a:pt x="134" y="160"/>
                        </a:lnTo>
                        <a:lnTo>
                          <a:pt x="134" y="158"/>
                        </a:lnTo>
                        <a:lnTo>
                          <a:pt x="132" y="158"/>
                        </a:lnTo>
                        <a:lnTo>
                          <a:pt x="124" y="152"/>
                        </a:lnTo>
                        <a:lnTo>
                          <a:pt x="120" y="148"/>
                        </a:lnTo>
                        <a:lnTo>
                          <a:pt x="120" y="144"/>
                        </a:lnTo>
                        <a:lnTo>
                          <a:pt x="102" y="144"/>
                        </a:lnTo>
                        <a:lnTo>
                          <a:pt x="94" y="144"/>
                        </a:lnTo>
                        <a:lnTo>
                          <a:pt x="88" y="146"/>
                        </a:lnTo>
                        <a:lnTo>
                          <a:pt x="78" y="148"/>
                        </a:lnTo>
                        <a:lnTo>
                          <a:pt x="70" y="150"/>
                        </a:lnTo>
                        <a:lnTo>
                          <a:pt x="62" y="148"/>
                        </a:lnTo>
                        <a:lnTo>
                          <a:pt x="60" y="146"/>
                        </a:lnTo>
                        <a:lnTo>
                          <a:pt x="60" y="144"/>
                        </a:lnTo>
                        <a:lnTo>
                          <a:pt x="60" y="142"/>
                        </a:lnTo>
                        <a:lnTo>
                          <a:pt x="62" y="138"/>
                        </a:lnTo>
                        <a:lnTo>
                          <a:pt x="70" y="136"/>
                        </a:lnTo>
                        <a:lnTo>
                          <a:pt x="86" y="128"/>
                        </a:lnTo>
                        <a:lnTo>
                          <a:pt x="88" y="132"/>
                        </a:lnTo>
                        <a:lnTo>
                          <a:pt x="92" y="134"/>
                        </a:lnTo>
                        <a:lnTo>
                          <a:pt x="104" y="134"/>
                        </a:lnTo>
                        <a:lnTo>
                          <a:pt x="114" y="132"/>
                        </a:lnTo>
                        <a:lnTo>
                          <a:pt x="116" y="130"/>
                        </a:lnTo>
                        <a:lnTo>
                          <a:pt x="120" y="128"/>
                        </a:lnTo>
                        <a:lnTo>
                          <a:pt x="122" y="126"/>
                        </a:lnTo>
                        <a:lnTo>
                          <a:pt x="122" y="120"/>
                        </a:lnTo>
                        <a:lnTo>
                          <a:pt x="134" y="116"/>
                        </a:lnTo>
                        <a:lnTo>
                          <a:pt x="142" y="112"/>
                        </a:lnTo>
                        <a:lnTo>
                          <a:pt x="162" y="98"/>
                        </a:lnTo>
                        <a:lnTo>
                          <a:pt x="152" y="84"/>
                        </a:lnTo>
                        <a:lnTo>
                          <a:pt x="148" y="82"/>
                        </a:lnTo>
                        <a:lnTo>
                          <a:pt x="142" y="80"/>
                        </a:lnTo>
                        <a:lnTo>
                          <a:pt x="142" y="76"/>
                        </a:lnTo>
                        <a:lnTo>
                          <a:pt x="128" y="76"/>
                        </a:lnTo>
                        <a:lnTo>
                          <a:pt x="130" y="74"/>
                        </a:lnTo>
                        <a:lnTo>
                          <a:pt x="134" y="74"/>
                        </a:lnTo>
                        <a:lnTo>
                          <a:pt x="134" y="66"/>
                        </a:lnTo>
                        <a:lnTo>
                          <a:pt x="130" y="64"/>
                        </a:lnTo>
                        <a:lnTo>
                          <a:pt x="126" y="62"/>
                        </a:lnTo>
                        <a:lnTo>
                          <a:pt x="118" y="56"/>
                        </a:lnTo>
                        <a:lnTo>
                          <a:pt x="114" y="54"/>
                        </a:lnTo>
                        <a:lnTo>
                          <a:pt x="112" y="54"/>
                        </a:lnTo>
                        <a:lnTo>
                          <a:pt x="110" y="56"/>
                        </a:lnTo>
                        <a:lnTo>
                          <a:pt x="104" y="58"/>
                        </a:lnTo>
                        <a:lnTo>
                          <a:pt x="100" y="62"/>
                        </a:lnTo>
                        <a:lnTo>
                          <a:pt x="96" y="64"/>
                        </a:lnTo>
                        <a:lnTo>
                          <a:pt x="92" y="66"/>
                        </a:lnTo>
                        <a:lnTo>
                          <a:pt x="88" y="66"/>
                        </a:lnTo>
                        <a:lnTo>
                          <a:pt x="88" y="64"/>
                        </a:lnTo>
                        <a:lnTo>
                          <a:pt x="88" y="56"/>
                        </a:lnTo>
                        <a:lnTo>
                          <a:pt x="76" y="58"/>
                        </a:lnTo>
                        <a:lnTo>
                          <a:pt x="64" y="58"/>
                        </a:lnTo>
                        <a:lnTo>
                          <a:pt x="36" y="56"/>
                        </a:lnTo>
                        <a:lnTo>
                          <a:pt x="32" y="56"/>
                        </a:lnTo>
                        <a:lnTo>
                          <a:pt x="26" y="54"/>
                        </a:lnTo>
                        <a:lnTo>
                          <a:pt x="24" y="52"/>
                        </a:lnTo>
                        <a:lnTo>
                          <a:pt x="22" y="46"/>
                        </a:lnTo>
                        <a:lnTo>
                          <a:pt x="18" y="48"/>
                        </a:lnTo>
                        <a:lnTo>
                          <a:pt x="14" y="50"/>
                        </a:lnTo>
                        <a:lnTo>
                          <a:pt x="10" y="52"/>
                        </a:lnTo>
                        <a:lnTo>
                          <a:pt x="6" y="52"/>
                        </a:lnTo>
                        <a:lnTo>
                          <a:pt x="4" y="52"/>
                        </a:lnTo>
                        <a:lnTo>
                          <a:pt x="2" y="48"/>
                        </a:lnTo>
                        <a:lnTo>
                          <a:pt x="0" y="44"/>
                        </a:lnTo>
                        <a:lnTo>
                          <a:pt x="6" y="40"/>
                        </a:lnTo>
                        <a:lnTo>
                          <a:pt x="14" y="40"/>
                        </a:lnTo>
                        <a:lnTo>
                          <a:pt x="6" y="36"/>
                        </a:lnTo>
                        <a:lnTo>
                          <a:pt x="4" y="34"/>
                        </a:lnTo>
                        <a:lnTo>
                          <a:pt x="4" y="30"/>
                        </a:lnTo>
                        <a:lnTo>
                          <a:pt x="4" y="28"/>
                        </a:lnTo>
                        <a:lnTo>
                          <a:pt x="6" y="24"/>
                        </a:lnTo>
                        <a:lnTo>
                          <a:pt x="12" y="18"/>
                        </a:lnTo>
                        <a:lnTo>
                          <a:pt x="22" y="14"/>
                        </a:lnTo>
                        <a:lnTo>
                          <a:pt x="32" y="10"/>
                        </a:lnTo>
                        <a:lnTo>
                          <a:pt x="56" y="6"/>
                        </a:lnTo>
                        <a:lnTo>
                          <a:pt x="64" y="4"/>
                        </a:lnTo>
                        <a:lnTo>
                          <a:pt x="72" y="0"/>
                        </a:lnTo>
                        <a:lnTo>
                          <a:pt x="82" y="0"/>
                        </a:lnTo>
                        <a:lnTo>
                          <a:pt x="78" y="6"/>
                        </a:lnTo>
                        <a:lnTo>
                          <a:pt x="72" y="8"/>
                        </a:lnTo>
                        <a:lnTo>
                          <a:pt x="62" y="12"/>
                        </a:lnTo>
                        <a:lnTo>
                          <a:pt x="58" y="16"/>
                        </a:lnTo>
                        <a:lnTo>
                          <a:pt x="54" y="18"/>
                        </a:lnTo>
                        <a:lnTo>
                          <a:pt x="50" y="22"/>
                        </a:lnTo>
                        <a:lnTo>
                          <a:pt x="48" y="28"/>
                        </a:lnTo>
                        <a:lnTo>
                          <a:pt x="56" y="28"/>
                        </a:lnTo>
                        <a:lnTo>
                          <a:pt x="60" y="24"/>
                        </a:lnTo>
                        <a:lnTo>
                          <a:pt x="64" y="18"/>
                        </a:lnTo>
                        <a:lnTo>
                          <a:pt x="70" y="14"/>
                        </a:lnTo>
                        <a:lnTo>
                          <a:pt x="76" y="12"/>
                        </a:lnTo>
                        <a:lnTo>
                          <a:pt x="94" y="6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2" name="ïṧlîḋe">
                    <a:extLst>
                      <a:ext uri="{FF2B5EF4-FFF2-40B4-BE49-F238E27FC236}">
                        <a16:creationId xmlns="" xmlns:a16="http://schemas.microsoft.com/office/drawing/2014/main" id="{BC12FACB-0A32-40A2-BA2E-0380334825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54426" y="1816523"/>
                    <a:ext cx="56466" cy="30822"/>
                  </a:xfrm>
                  <a:custGeom>
                    <a:avLst/>
                    <a:gdLst>
                      <a:gd name="T0" fmla="*/ 2147483647 w 32"/>
                      <a:gd name="T1" fmla="*/ 2147483647 h 18"/>
                      <a:gd name="T2" fmla="*/ 2147483647 w 32"/>
                      <a:gd name="T3" fmla="*/ 0 h 18"/>
                      <a:gd name="T4" fmla="*/ 2147483647 w 32"/>
                      <a:gd name="T5" fmla="*/ 0 h 18"/>
                      <a:gd name="T6" fmla="*/ 2147483647 w 32"/>
                      <a:gd name="T7" fmla="*/ 2147483647 h 18"/>
                      <a:gd name="T8" fmla="*/ 2147483647 w 32"/>
                      <a:gd name="T9" fmla="*/ 2147483647 h 18"/>
                      <a:gd name="T10" fmla="*/ 2147483647 w 32"/>
                      <a:gd name="T11" fmla="*/ 2147483647 h 18"/>
                      <a:gd name="T12" fmla="*/ 2147483647 w 32"/>
                      <a:gd name="T13" fmla="*/ 2147483647 h 18"/>
                      <a:gd name="T14" fmla="*/ 2147483647 w 32"/>
                      <a:gd name="T15" fmla="*/ 2147483647 h 18"/>
                      <a:gd name="T16" fmla="*/ 2147483647 w 32"/>
                      <a:gd name="T17" fmla="*/ 2147483647 h 18"/>
                      <a:gd name="T18" fmla="*/ 2147483647 w 32"/>
                      <a:gd name="T19" fmla="*/ 2147483647 h 18"/>
                      <a:gd name="T20" fmla="*/ 0 w 32"/>
                      <a:gd name="T21" fmla="*/ 2147483647 h 18"/>
                      <a:gd name="T22" fmla="*/ 2147483647 w 32"/>
                      <a:gd name="T23" fmla="*/ 2147483647 h 18"/>
                      <a:gd name="T24" fmla="*/ 2147483647 w 32"/>
                      <a:gd name="T25" fmla="*/ 2147483647 h 18"/>
                      <a:gd name="T26" fmla="*/ 2147483647 w 32"/>
                      <a:gd name="T27" fmla="*/ 2147483647 h 18"/>
                      <a:gd name="T28" fmla="*/ 2147483647 w 32"/>
                      <a:gd name="T29" fmla="*/ 2147483647 h 18"/>
                      <a:gd name="T30" fmla="*/ 2147483647 w 32"/>
                      <a:gd name="T31" fmla="*/ 0 h 18"/>
                      <a:gd name="T32" fmla="*/ 2147483647 w 32"/>
                      <a:gd name="T33" fmla="*/ 2147483647 h 18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32"/>
                      <a:gd name="T52" fmla="*/ 0 h 18"/>
                      <a:gd name="T53" fmla="*/ 32 w 32"/>
                      <a:gd name="T54" fmla="*/ 18 h 18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32" h="18">
                        <a:moveTo>
                          <a:pt x="16" y="2"/>
                        </a:moveTo>
                        <a:lnTo>
                          <a:pt x="28" y="0"/>
                        </a:lnTo>
                        <a:lnTo>
                          <a:pt x="30" y="0"/>
                        </a:lnTo>
                        <a:lnTo>
                          <a:pt x="32" y="2"/>
                        </a:lnTo>
                        <a:lnTo>
                          <a:pt x="30" y="6"/>
                        </a:lnTo>
                        <a:lnTo>
                          <a:pt x="28" y="10"/>
                        </a:lnTo>
                        <a:lnTo>
                          <a:pt x="22" y="14"/>
                        </a:lnTo>
                        <a:lnTo>
                          <a:pt x="14" y="18"/>
                        </a:lnTo>
                        <a:lnTo>
                          <a:pt x="6" y="18"/>
                        </a:lnTo>
                        <a:lnTo>
                          <a:pt x="2" y="16"/>
                        </a:lnTo>
                        <a:lnTo>
                          <a:pt x="0" y="14"/>
                        </a:lnTo>
                        <a:lnTo>
                          <a:pt x="2" y="10"/>
                        </a:lnTo>
                        <a:lnTo>
                          <a:pt x="8" y="6"/>
                        </a:lnTo>
                        <a:lnTo>
                          <a:pt x="12" y="2"/>
                        </a:lnTo>
                        <a:lnTo>
                          <a:pt x="18" y="2"/>
                        </a:lnTo>
                        <a:lnTo>
                          <a:pt x="18" y="0"/>
                        </a:lnTo>
                        <a:lnTo>
                          <a:pt x="16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3" name="iś1íďe">
                    <a:extLst>
                      <a:ext uri="{FF2B5EF4-FFF2-40B4-BE49-F238E27FC236}">
                        <a16:creationId xmlns="" xmlns:a16="http://schemas.microsoft.com/office/drawing/2014/main" id="{24426AEF-5715-4953-8BA0-B282448E44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144460" y="2367140"/>
                    <a:ext cx="1524577" cy="725748"/>
                  </a:xfrm>
                  <a:custGeom>
                    <a:avLst/>
                    <a:gdLst>
                      <a:gd name="T0" fmla="*/ 2147483647 w 872"/>
                      <a:gd name="T1" fmla="*/ 2147483647 h 434"/>
                      <a:gd name="T2" fmla="*/ 2147483647 w 872"/>
                      <a:gd name="T3" fmla="*/ 2147483647 h 434"/>
                      <a:gd name="T4" fmla="*/ 2147483647 w 872"/>
                      <a:gd name="T5" fmla="*/ 2147483647 h 434"/>
                      <a:gd name="T6" fmla="*/ 2147483647 w 872"/>
                      <a:gd name="T7" fmla="*/ 2147483647 h 434"/>
                      <a:gd name="T8" fmla="*/ 2147483647 w 872"/>
                      <a:gd name="T9" fmla="*/ 2147483647 h 434"/>
                      <a:gd name="T10" fmla="*/ 2147483647 w 872"/>
                      <a:gd name="T11" fmla="*/ 2147483647 h 434"/>
                      <a:gd name="T12" fmla="*/ 2147483647 w 872"/>
                      <a:gd name="T13" fmla="*/ 2147483647 h 434"/>
                      <a:gd name="T14" fmla="*/ 2147483647 w 872"/>
                      <a:gd name="T15" fmla="*/ 2147483647 h 434"/>
                      <a:gd name="T16" fmla="*/ 2147483647 w 872"/>
                      <a:gd name="T17" fmla="*/ 2147483647 h 434"/>
                      <a:gd name="T18" fmla="*/ 2147483647 w 872"/>
                      <a:gd name="T19" fmla="*/ 2147483647 h 434"/>
                      <a:gd name="T20" fmla="*/ 2147483647 w 872"/>
                      <a:gd name="T21" fmla="*/ 2147483647 h 434"/>
                      <a:gd name="T22" fmla="*/ 2147483647 w 872"/>
                      <a:gd name="T23" fmla="*/ 2147483647 h 434"/>
                      <a:gd name="T24" fmla="*/ 2147483647 w 872"/>
                      <a:gd name="T25" fmla="*/ 2147483647 h 434"/>
                      <a:gd name="T26" fmla="*/ 2147483647 w 872"/>
                      <a:gd name="T27" fmla="*/ 2147483647 h 434"/>
                      <a:gd name="T28" fmla="*/ 2147483647 w 872"/>
                      <a:gd name="T29" fmla="*/ 2147483647 h 434"/>
                      <a:gd name="T30" fmla="*/ 2147483647 w 872"/>
                      <a:gd name="T31" fmla="*/ 2147483647 h 434"/>
                      <a:gd name="T32" fmla="*/ 2147483647 w 872"/>
                      <a:gd name="T33" fmla="*/ 2147483647 h 434"/>
                      <a:gd name="T34" fmla="*/ 2147483647 w 872"/>
                      <a:gd name="T35" fmla="*/ 2147483647 h 434"/>
                      <a:gd name="T36" fmla="*/ 2147483647 w 872"/>
                      <a:gd name="T37" fmla="*/ 2147483647 h 434"/>
                      <a:gd name="T38" fmla="*/ 2147483647 w 872"/>
                      <a:gd name="T39" fmla="*/ 2147483647 h 434"/>
                      <a:gd name="T40" fmla="*/ 2147483647 w 872"/>
                      <a:gd name="T41" fmla="*/ 2147483647 h 434"/>
                      <a:gd name="T42" fmla="*/ 2147483647 w 872"/>
                      <a:gd name="T43" fmla="*/ 2147483647 h 434"/>
                      <a:gd name="T44" fmla="*/ 2147483647 w 872"/>
                      <a:gd name="T45" fmla="*/ 2147483647 h 434"/>
                      <a:gd name="T46" fmla="*/ 2147483647 w 872"/>
                      <a:gd name="T47" fmla="*/ 2147483647 h 434"/>
                      <a:gd name="T48" fmla="*/ 2147483647 w 872"/>
                      <a:gd name="T49" fmla="*/ 2147483647 h 434"/>
                      <a:gd name="T50" fmla="*/ 2147483647 w 872"/>
                      <a:gd name="T51" fmla="*/ 2147483647 h 434"/>
                      <a:gd name="T52" fmla="*/ 2147483647 w 872"/>
                      <a:gd name="T53" fmla="*/ 2147483647 h 434"/>
                      <a:gd name="T54" fmla="*/ 2147483647 w 872"/>
                      <a:gd name="T55" fmla="*/ 2147483647 h 434"/>
                      <a:gd name="T56" fmla="*/ 2147483647 w 872"/>
                      <a:gd name="T57" fmla="*/ 2147483647 h 434"/>
                      <a:gd name="T58" fmla="*/ 2147483647 w 872"/>
                      <a:gd name="T59" fmla="*/ 2147483647 h 434"/>
                      <a:gd name="T60" fmla="*/ 2147483647 w 872"/>
                      <a:gd name="T61" fmla="*/ 2147483647 h 434"/>
                      <a:gd name="T62" fmla="*/ 2147483647 w 872"/>
                      <a:gd name="T63" fmla="*/ 2147483647 h 434"/>
                      <a:gd name="T64" fmla="*/ 2147483647 w 872"/>
                      <a:gd name="T65" fmla="*/ 2147483647 h 434"/>
                      <a:gd name="T66" fmla="*/ 2147483647 w 872"/>
                      <a:gd name="T67" fmla="*/ 2147483647 h 434"/>
                      <a:gd name="T68" fmla="*/ 2147483647 w 872"/>
                      <a:gd name="T69" fmla="*/ 2147483647 h 434"/>
                      <a:gd name="T70" fmla="*/ 2147483647 w 872"/>
                      <a:gd name="T71" fmla="*/ 2147483647 h 434"/>
                      <a:gd name="T72" fmla="*/ 2147483647 w 872"/>
                      <a:gd name="T73" fmla="*/ 2147483647 h 434"/>
                      <a:gd name="T74" fmla="*/ 2147483647 w 872"/>
                      <a:gd name="T75" fmla="*/ 2147483647 h 434"/>
                      <a:gd name="T76" fmla="*/ 2147483647 w 872"/>
                      <a:gd name="T77" fmla="*/ 2147483647 h 434"/>
                      <a:gd name="T78" fmla="*/ 2147483647 w 872"/>
                      <a:gd name="T79" fmla="*/ 2147483647 h 434"/>
                      <a:gd name="T80" fmla="*/ 2147483647 w 872"/>
                      <a:gd name="T81" fmla="*/ 2147483647 h 434"/>
                      <a:gd name="T82" fmla="*/ 2147483647 w 872"/>
                      <a:gd name="T83" fmla="*/ 2147483647 h 434"/>
                      <a:gd name="T84" fmla="*/ 2147483647 w 872"/>
                      <a:gd name="T85" fmla="*/ 2147483647 h 434"/>
                      <a:gd name="T86" fmla="*/ 2147483647 w 872"/>
                      <a:gd name="T87" fmla="*/ 2147483647 h 434"/>
                      <a:gd name="T88" fmla="*/ 2147483647 w 872"/>
                      <a:gd name="T89" fmla="*/ 2147483647 h 434"/>
                      <a:gd name="T90" fmla="*/ 2147483647 w 872"/>
                      <a:gd name="T91" fmla="*/ 2147483647 h 434"/>
                      <a:gd name="T92" fmla="*/ 2147483647 w 872"/>
                      <a:gd name="T93" fmla="*/ 2147483647 h 434"/>
                      <a:gd name="T94" fmla="*/ 2147483647 w 872"/>
                      <a:gd name="T95" fmla="*/ 2147483647 h 434"/>
                      <a:gd name="T96" fmla="*/ 2147483647 w 872"/>
                      <a:gd name="T97" fmla="*/ 2147483647 h 434"/>
                      <a:gd name="T98" fmla="*/ 2147483647 w 872"/>
                      <a:gd name="T99" fmla="*/ 2147483647 h 434"/>
                      <a:gd name="T100" fmla="*/ 2147483647 w 872"/>
                      <a:gd name="T101" fmla="*/ 2147483647 h 434"/>
                      <a:gd name="T102" fmla="*/ 2147483647 w 872"/>
                      <a:gd name="T103" fmla="*/ 2147483647 h 434"/>
                      <a:gd name="T104" fmla="*/ 0 w 872"/>
                      <a:gd name="T105" fmla="*/ 2147483647 h 434"/>
                      <a:gd name="T106" fmla="*/ 2147483647 w 872"/>
                      <a:gd name="T107" fmla="*/ 2147483647 h 434"/>
                      <a:gd name="T108" fmla="*/ 2147483647 w 872"/>
                      <a:gd name="T109" fmla="*/ 2147483647 h 43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872"/>
                      <a:gd name="T166" fmla="*/ 0 h 434"/>
                      <a:gd name="T167" fmla="*/ 872 w 872"/>
                      <a:gd name="T168" fmla="*/ 434 h 434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872" h="434">
                        <a:moveTo>
                          <a:pt x="4" y="226"/>
                        </a:moveTo>
                        <a:lnTo>
                          <a:pt x="4" y="228"/>
                        </a:lnTo>
                        <a:lnTo>
                          <a:pt x="4" y="230"/>
                        </a:lnTo>
                        <a:lnTo>
                          <a:pt x="2" y="236"/>
                        </a:lnTo>
                        <a:lnTo>
                          <a:pt x="4" y="244"/>
                        </a:lnTo>
                        <a:lnTo>
                          <a:pt x="6" y="254"/>
                        </a:lnTo>
                        <a:lnTo>
                          <a:pt x="14" y="260"/>
                        </a:lnTo>
                        <a:lnTo>
                          <a:pt x="26" y="264"/>
                        </a:lnTo>
                        <a:lnTo>
                          <a:pt x="30" y="266"/>
                        </a:lnTo>
                        <a:lnTo>
                          <a:pt x="32" y="268"/>
                        </a:lnTo>
                        <a:lnTo>
                          <a:pt x="40" y="278"/>
                        </a:lnTo>
                        <a:lnTo>
                          <a:pt x="44" y="290"/>
                        </a:lnTo>
                        <a:lnTo>
                          <a:pt x="46" y="300"/>
                        </a:lnTo>
                        <a:lnTo>
                          <a:pt x="66" y="298"/>
                        </a:lnTo>
                        <a:lnTo>
                          <a:pt x="74" y="298"/>
                        </a:lnTo>
                        <a:lnTo>
                          <a:pt x="80" y="300"/>
                        </a:lnTo>
                        <a:lnTo>
                          <a:pt x="124" y="326"/>
                        </a:lnTo>
                        <a:lnTo>
                          <a:pt x="174" y="326"/>
                        </a:lnTo>
                        <a:lnTo>
                          <a:pt x="178" y="316"/>
                        </a:lnTo>
                        <a:lnTo>
                          <a:pt x="194" y="318"/>
                        </a:lnTo>
                        <a:lnTo>
                          <a:pt x="198" y="318"/>
                        </a:lnTo>
                        <a:lnTo>
                          <a:pt x="204" y="316"/>
                        </a:lnTo>
                        <a:lnTo>
                          <a:pt x="206" y="324"/>
                        </a:lnTo>
                        <a:lnTo>
                          <a:pt x="212" y="328"/>
                        </a:lnTo>
                        <a:lnTo>
                          <a:pt x="216" y="332"/>
                        </a:lnTo>
                        <a:lnTo>
                          <a:pt x="220" y="336"/>
                        </a:lnTo>
                        <a:lnTo>
                          <a:pt x="224" y="356"/>
                        </a:lnTo>
                        <a:lnTo>
                          <a:pt x="226" y="360"/>
                        </a:lnTo>
                        <a:lnTo>
                          <a:pt x="230" y="364"/>
                        </a:lnTo>
                        <a:lnTo>
                          <a:pt x="234" y="366"/>
                        </a:lnTo>
                        <a:lnTo>
                          <a:pt x="238" y="366"/>
                        </a:lnTo>
                        <a:lnTo>
                          <a:pt x="244" y="364"/>
                        </a:lnTo>
                        <a:lnTo>
                          <a:pt x="250" y="360"/>
                        </a:lnTo>
                        <a:lnTo>
                          <a:pt x="254" y="354"/>
                        </a:lnTo>
                        <a:lnTo>
                          <a:pt x="256" y="354"/>
                        </a:lnTo>
                        <a:lnTo>
                          <a:pt x="262" y="354"/>
                        </a:lnTo>
                        <a:lnTo>
                          <a:pt x="270" y="354"/>
                        </a:lnTo>
                        <a:lnTo>
                          <a:pt x="276" y="358"/>
                        </a:lnTo>
                        <a:lnTo>
                          <a:pt x="278" y="366"/>
                        </a:lnTo>
                        <a:lnTo>
                          <a:pt x="282" y="374"/>
                        </a:lnTo>
                        <a:lnTo>
                          <a:pt x="286" y="392"/>
                        </a:lnTo>
                        <a:lnTo>
                          <a:pt x="288" y="408"/>
                        </a:lnTo>
                        <a:lnTo>
                          <a:pt x="290" y="412"/>
                        </a:lnTo>
                        <a:lnTo>
                          <a:pt x="294" y="414"/>
                        </a:lnTo>
                        <a:lnTo>
                          <a:pt x="302" y="420"/>
                        </a:lnTo>
                        <a:lnTo>
                          <a:pt x="320" y="426"/>
                        </a:lnTo>
                        <a:lnTo>
                          <a:pt x="322" y="426"/>
                        </a:lnTo>
                        <a:lnTo>
                          <a:pt x="322" y="408"/>
                        </a:lnTo>
                        <a:lnTo>
                          <a:pt x="322" y="402"/>
                        </a:lnTo>
                        <a:lnTo>
                          <a:pt x="324" y="394"/>
                        </a:lnTo>
                        <a:lnTo>
                          <a:pt x="328" y="388"/>
                        </a:lnTo>
                        <a:lnTo>
                          <a:pt x="332" y="382"/>
                        </a:lnTo>
                        <a:lnTo>
                          <a:pt x="338" y="378"/>
                        </a:lnTo>
                        <a:lnTo>
                          <a:pt x="340" y="374"/>
                        </a:lnTo>
                        <a:lnTo>
                          <a:pt x="342" y="370"/>
                        </a:lnTo>
                        <a:lnTo>
                          <a:pt x="350" y="370"/>
                        </a:lnTo>
                        <a:lnTo>
                          <a:pt x="358" y="368"/>
                        </a:lnTo>
                        <a:lnTo>
                          <a:pt x="370" y="360"/>
                        </a:lnTo>
                        <a:lnTo>
                          <a:pt x="372" y="358"/>
                        </a:lnTo>
                        <a:lnTo>
                          <a:pt x="374" y="356"/>
                        </a:lnTo>
                        <a:lnTo>
                          <a:pt x="374" y="354"/>
                        </a:lnTo>
                        <a:lnTo>
                          <a:pt x="378" y="352"/>
                        </a:lnTo>
                        <a:lnTo>
                          <a:pt x="384" y="354"/>
                        </a:lnTo>
                        <a:lnTo>
                          <a:pt x="386" y="352"/>
                        </a:lnTo>
                        <a:lnTo>
                          <a:pt x="386" y="350"/>
                        </a:lnTo>
                        <a:lnTo>
                          <a:pt x="388" y="348"/>
                        </a:lnTo>
                        <a:lnTo>
                          <a:pt x="392" y="348"/>
                        </a:lnTo>
                        <a:lnTo>
                          <a:pt x="398" y="348"/>
                        </a:lnTo>
                        <a:lnTo>
                          <a:pt x="404" y="350"/>
                        </a:lnTo>
                        <a:lnTo>
                          <a:pt x="408" y="352"/>
                        </a:lnTo>
                        <a:lnTo>
                          <a:pt x="414" y="354"/>
                        </a:lnTo>
                        <a:lnTo>
                          <a:pt x="418" y="352"/>
                        </a:lnTo>
                        <a:lnTo>
                          <a:pt x="424" y="352"/>
                        </a:lnTo>
                        <a:lnTo>
                          <a:pt x="430" y="356"/>
                        </a:lnTo>
                        <a:lnTo>
                          <a:pt x="434" y="358"/>
                        </a:lnTo>
                        <a:lnTo>
                          <a:pt x="440" y="360"/>
                        </a:lnTo>
                        <a:lnTo>
                          <a:pt x="444" y="358"/>
                        </a:lnTo>
                        <a:lnTo>
                          <a:pt x="450" y="356"/>
                        </a:lnTo>
                        <a:lnTo>
                          <a:pt x="452" y="358"/>
                        </a:lnTo>
                        <a:lnTo>
                          <a:pt x="454" y="360"/>
                        </a:lnTo>
                        <a:lnTo>
                          <a:pt x="456" y="362"/>
                        </a:lnTo>
                        <a:lnTo>
                          <a:pt x="460" y="362"/>
                        </a:lnTo>
                        <a:lnTo>
                          <a:pt x="462" y="362"/>
                        </a:lnTo>
                        <a:lnTo>
                          <a:pt x="462" y="358"/>
                        </a:lnTo>
                        <a:lnTo>
                          <a:pt x="458" y="356"/>
                        </a:lnTo>
                        <a:lnTo>
                          <a:pt x="456" y="354"/>
                        </a:lnTo>
                        <a:lnTo>
                          <a:pt x="456" y="340"/>
                        </a:lnTo>
                        <a:lnTo>
                          <a:pt x="466" y="338"/>
                        </a:lnTo>
                        <a:lnTo>
                          <a:pt x="474" y="336"/>
                        </a:lnTo>
                        <a:lnTo>
                          <a:pt x="486" y="340"/>
                        </a:lnTo>
                        <a:lnTo>
                          <a:pt x="490" y="338"/>
                        </a:lnTo>
                        <a:lnTo>
                          <a:pt x="494" y="336"/>
                        </a:lnTo>
                        <a:lnTo>
                          <a:pt x="510" y="336"/>
                        </a:lnTo>
                        <a:lnTo>
                          <a:pt x="512" y="338"/>
                        </a:lnTo>
                        <a:lnTo>
                          <a:pt x="516" y="340"/>
                        </a:lnTo>
                        <a:lnTo>
                          <a:pt x="522" y="342"/>
                        </a:lnTo>
                        <a:lnTo>
                          <a:pt x="524" y="346"/>
                        </a:lnTo>
                        <a:lnTo>
                          <a:pt x="524" y="348"/>
                        </a:lnTo>
                        <a:lnTo>
                          <a:pt x="524" y="352"/>
                        </a:lnTo>
                        <a:lnTo>
                          <a:pt x="530" y="350"/>
                        </a:lnTo>
                        <a:lnTo>
                          <a:pt x="532" y="348"/>
                        </a:lnTo>
                        <a:lnTo>
                          <a:pt x="542" y="344"/>
                        </a:lnTo>
                        <a:lnTo>
                          <a:pt x="550" y="346"/>
                        </a:lnTo>
                        <a:lnTo>
                          <a:pt x="552" y="350"/>
                        </a:lnTo>
                        <a:lnTo>
                          <a:pt x="552" y="354"/>
                        </a:lnTo>
                        <a:lnTo>
                          <a:pt x="554" y="356"/>
                        </a:lnTo>
                        <a:lnTo>
                          <a:pt x="556" y="360"/>
                        </a:lnTo>
                        <a:lnTo>
                          <a:pt x="558" y="362"/>
                        </a:lnTo>
                        <a:lnTo>
                          <a:pt x="562" y="364"/>
                        </a:lnTo>
                        <a:lnTo>
                          <a:pt x="560" y="370"/>
                        </a:lnTo>
                        <a:lnTo>
                          <a:pt x="558" y="372"/>
                        </a:lnTo>
                        <a:lnTo>
                          <a:pt x="556" y="376"/>
                        </a:lnTo>
                        <a:lnTo>
                          <a:pt x="556" y="380"/>
                        </a:lnTo>
                        <a:lnTo>
                          <a:pt x="558" y="382"/>
                        </a:lnTo>
                        <a:lnTo>
                          <a:pt x="560" y="386"/>
                        </a:lnTo>
                        <a:lnTo>
                          <a:pt x="558" y="388"/>
                        </a:lnTo>
                        <a:lnTo>
                          <a:pt x="558" y="390"/>
                        </a:lnTo>
                        <a:lnTo>
                          <a:pt x="558" y="400"/>
                        </a:lnTo>
                        <a:lnTo>
                          <a:pt x="564" y="408"/>
                        </a:lnTo>
                        <a:lnTo>
                          <a:pt x="564" y="416"/>
                        </a:lnTo>
                        <a:lnTo>
                          <a:pt x="566" y="422"/>
                        </a:lnTo>
                        <a:lnTo>
                          <a:pt x="570" y="428"/>
                        </a:lnTo>
                        <a:lnTo>
                          <a:pt x="574" y="432"/>
                        </a:lnTo>
                        <a:lnTo>
                          <a:pt x="578" y="434"/>
                        </a:lnTo>
                        <a:lnTo>
                          <a:pt x="584" y="434"/>
                        </a:lnTo>
                        <a:lnTo>
                          <a:pt x="584" y="428"/>
                        </a:lnTo>
                        <a:lnTo>
                          <a:pt x="588" y="420"/>
                        </a:lnTo>
                        <a:lnTo>
                          <a:pt x="590" y="414"/>
                        </a:lnTo>
                        <a:lnTo>
                          <a:pt x="592" y="408"/>
                        </a:lnTo>
                        <a:lnTo>
                          <a:pt x="592" y="398"/>
                        </a:lnTo>
                        <a:lnTo>
                          <a:pt x="594" y="388"/>
                        </a:lnTo>
                        <a:lnTo>
                          <a:pt x="592" y="380"/>
                        </a:lnTo>
                        <a:lnTo>
                          <a:pt x="588" y="370"/>
                        </a:lnTo>
                        <a:lnTo>
                          <a:pt x="586" y="358"/>
                        </a:lnTo>
                        <a:lnTo>
                          <a:pt x="584" y="348"/>
                        </a:lnTo>
                        <a:lnTo>
                          <a:pt x="586" y="332"/>
                        </a:lnTo>
                        <a:lnTo>
                          <a:pt x="590" y="322"/>
                        </a:lnTo>
                        <a:lnTo>
                          <a:pt x="598" y="310"/>
                        </a:lnTo>
                        <a:lnTo>
                          <a:pt x="606" y="300"/>
                        </a:lnTo>
                        <a:lnTo>
                          <a:pt x="608" y="300"/>
                        </a:lnTo>
                        <a:lnTo>
                          <a:pt x="612" y="298"/>
                        </a:lnTo>
                        <a:lnTo>
                          <a:pt x="616" y="296"/>
                        </a:lnTo>
                        <a:lnTo>
                          <a:pt x="618" y="294"/>
                        </a:lnTo>
                        <a:lnTo>
                          <a:pt x="624" y="292"/>
                        </a:lnTo>
                        <a:lnTo>
                          <a:pt x="626" y="290"/>
                        </a:lnTo>
                        <a:lnTo>
                          <a:pt x="632" y="282"/>
                        </a:lnTo>
                        <a:lnTo>
                          <a:pt x="634" y="276"/>
                        </a:lnTo>
                        <a:lnTo>
                          <a:pt x="638" y="274"/>
                        </a:lnTo>
                        <a:lnTo>
                          <a:pt x="644" y="274"/>
                        </a:lnTo>
                        <a:lnTo>
                          <a:pt x="644" y="272"/>
                        </a:lnTo>
                        <a:lnTo>
                          <a:pt x="646" y="272"/>
                        </a:lnTo>
                        <a:lnTo>
                          <a:pt x="650" y="272"/>
                        </a:lnTo>
                        <a:lnTo>
                          <a:pt x="654" y="268"/>
                        </a:lnTo>
                        <a:lnTo>
                          <a:pt x="658" y="264"/>
                        </a:lnTo>
                        <a:lnTo>
                          <a:pt x="660" y="260"/>
                        </a:lnTo>
                        <a:lnTo>
                          <a:pt x="668" y="258"/>
                        </a:lnTo>
                        <a:lnTo>
                          <a:pt x="672" y="258"/>
                        </a:lnTo>
                        <a:lnTo>
                          <a:pt x="678" y="254"/>
                        </a:lnTo>
                        <a:lnTo>
                          <a:pt x="676" y="250"/>
                        </a:lnTo>
                        <a:lnTo>
                          <a:pt x="678" y="246"/>
                        </a:lnTo>
                        <a:lnTo>
                          <a:pt x="688" y="244"/>
                        </a:lnTo>
                        <a:lnTo>
                          <a:pt x="690" y="242"/>
                        </a:lnTo>
                        <a:lnTo>
                          <a:pt x="692" y="240"/>
                        </a:lnTo>
                        <a:lnTo>
                          <a:pt x="696" y="238"/>
                        </a:lnTo>
                        <a:lnTo>
                          <a:pt x="698" y="234"/>
                        </a:lnTo>
                        <a:lnTo>
                          <a:pt x="696" y="230"/>
                        </a:lnTo>
                        <a:lnTo>
                          <a:pt x="696" y="226"/>
                        </a:lnTo>
                        <a:lnTo>
                          <a:pt x="694" y="222"/>
                        </a:lnTo>
                        <a:lnTo>
                          <a:pt x="692" y="218"/>
                        </a:lnTo>
                        <a:lnTo>
                          <a:pt x="690" y="216"/>
                        </a:lnTo>
                        <a:lnTo>
                          <a:pt x="688" y="214"/>
                        </a:lnTo>
                        <a:lnTo>
                          <a:pt x="694" y="214"/>
                        </a:lnTo>
                        <a:lnTo>
                          <a:pt x="692" y="214"/>
                        </a:lnTo>
                        <a:lnTo>
                          <a:pt x="692" y="212"/>
                        </a:lnTo>
                        <a:lnTo>
                          <a:pt x="694" y="208"/>
                        </a:lnTo>
                        <a:lnTo>
                          <a:pt x="700" y="210"/>
                        </a:lnTo>
                        <a:lnTo>
                          <a:pt x="704" y="208"/>
                        </a:lnTo>
                        <a:lnTo>
                          <a:pt x="706" y="206"/>
                        </a:lnTo>
                        <a:lnTo>
                          <a:pt x="706" y="198"/>
                        </a:lnTo>
                        <a:lnTo>
                          <a:pt x="702" y="190"/>
                        </a:lnTo>
                        <a:lnTo>
                          <a:pt x="702" y="188"/>
                        </a:lnTo>
                        <a:lnTo>
                          <a:pt x="706" y="192"/>
                        </a:lnTo>
                        <a:lnTo>
                          <a:pt x="708" y="196"/>
                        </a:lnTo>
                        <a:lnTo>
                          <a:pt x="714" y="196"/>
                        </a:lnTo>
                        <a:lnTo>
                          <a:pt x="716" y="194"/>
                        </a:lnTo>
                        <a:lnTo>
                          <a:pt x="718" y="188"/>
                        </a:lnTo>
                        <a:lnTo>
                          <a:pt x="718" y="168"/>
                        </a:lnTo>
                        <a:lnTo>
                          <a:pt x="718" y="172"/>
                        </a:lnTo>
                        <a:lnTo>
                          <a:pt x="718" y="174"/>
                        </a:lnTo>
                        <a:lnTo>
                          <a:pt x="720" y="174"/>
                        </a:lnTo>
                        <a:lnTo>
                          <a:pt x="720" y="178"/>
                        </a:lnTo>
                        <a:lnTo>
                          <a:pt x="722" y="182"/>
                        </a:lnTo>
                        <a:lnTo>
                          <a:pt x="726" y="176"/>
                        </a:lnTo>
                        <a:lnTo>
                          <a:pt x="732" y="172"/>
                        </a:lnTo>
                        <a:lnTo>
                          <a:pt x="734" y="172"/>
                        </a:lnTo>
                        <a:lnTo>
                          <a:pt x="740" y="164"/>
                        </a:lnTo>
                        <a:lnTo>
                          <a:pt x="744" y="158"/>
                        </a:lnTo>
                        <a:lnTo>
                          <a:pt x="742" y="150"/>
                        </a:lnTo>
                        <a:lnTo>
                          <a:pt x="744" y="148"/>
                        </a:lnTo>
                        <a:lnTo>
                          <a:pt x="746" y="146"/>
                        </a:lnTo>
                        <a:lnTo>
                          <a:pt x="756" y="146"/>
                        </a:lnTo>
                        <a:lnTo>
                          <a:pt x="766" y="146"/>
                        </a:lnTo>
                        <a:lnTo>
                          <a:pt x="770" y="142"/>
                        </a:lnTo>
                        <a:lnTo>
                          <a:pt x="752" y="142"/>
                        </a:lnTo>
                        <a:lnTo>
                          <a:pt x="760" y="140"/>
                        </a:lnTo>
                        <a:lnTo>
                          <a:pt x="770" y="140"/>
                        </a:lnTo>
                        <a:lnTo>
                          <a:pt x="776" y="138"/>
                        </a:lnTo>
                        <a:lnTo>
                          <a:pt x="786" y="134"/>
                        </a:lnTo>
                        <a:lnTo>
                          <a:pt x="790" y="132"/>
                        </a:lnTo>
                        <a:lnTo>
                          <a:pt x="792" y="130"/>
                        </a:lnTo>
                        <a:lnTo>
                          <a:pt x="802" y="132"/>
                        </a:lnTo>
                        <a:lnTo>
                          <a:pt x="808" y="130"/>
                        </a:lnTo>
                        <a:lnTo>
                          <a:pt x="812" y="128"/>
                        </a:lnTo>
                        <a:lnTo>
                          <a:pt x="810" y="124"/>
                        </a:lnTo>
                        <a:lnTo>
                          <a:pt x="808" y="126"/>
                        </a:lnTo>
                        <a:lnTo>
                          <a:pt x="806" y="128"/>
                        </a:lnTo>
                        <a:lnTo>
                          <a:pt x="800" y="128"/>
                        </a:lnTo>
                        <a:lnTo>
                          <a:pt x="802" y="126"/>
                        </a:lnTo>
                        <a:lnTo>
                          <a:pt x="802" y="122"/>
                        </a:lnTo>
                        <a:lnTo>
                          <a:pt x="800" y="118"/>
                        </a:lnTo>
                        <a:lnTo>
                          <a:pt x="802" y="112"/>
                        </a:lnTo>
                        <a:lnTo>
                          <a:pt x="804" y="108"/>
                        </a:lnTo>
                        <a:lnTo>
                          <a:pt x="806" y="104"/>
                        </a:lnTo>
                        <a:lnTo>
                          <a:pt x="808" y="98"/>
                        </a:lnTo>
                        <a:lnTo>
                          <a:pt x="814" y="94"/>
                        </a:lnTo>
                        <a:lnTo>
                          <a:pt x="822" y="90"/>
                        </a:lnTo>
                        <a:lnTo>
                          <a:pt x="838" y="84"/>
                        </a:lnTo>
                        <a:lnTo>
                          <a:pt x="854" y="80"/>
                        </a:lnTo>
                        <a:lnTo>
                          <a:pt x="870" y="74"/>
                        </a:lnTo>
                        <a:lnTo>
                          <a:pt x="864" y="54"/>
                        </a:lnTo>
                        <a:lnTo>
                          <a:pt x="864" y="50"/>
                        </a:lnTo>
                        <a:lnTo>
                          <a:pt x="866" y="46"/>
                        </a:lnTo>
                        <a:lnTo>
                          <a:pt x="872" y="38"/>
                        </a:lnTo>
                        <a:lnTo>
                          <a:pt x="852" y="32"/>
                        </a:lnTo>
                        <a:lnTo>
                          <a:pt x="846" y="34"/>
                        </a:lnTo>
                        <a:lnTo>
                          <a:pt x="840" y="38"/>
                        </a:lnTo>
                        <a:lnTo>
                          <a:pt x="830" y="52"/>
                        </a:lnTo>
                        <a:lnTo>
                          <a:pt x="824" y="58"/>
                        </a:lnTo>
                        <a:lnTo>
                          <a:pt x="820" y="66"/>
                        </a:lnTo>
                        <a:lnTo>
                          <a:pt x="814" y="70"/>
                        </a:lnTo>
                        <a:lnTo>
                          <a:pt x="804" y="72"/>
                        </a:lnTo>
                        <a:lnTo>
                          <a:pt x="798" y="74"/>
                        </a:lnTo>
                        <a:lnTo>
                          <a:pt x="766" y="74"/>
                        </a:lnTo>
                        <a:lnTo>
                          <a:pt x="758" y="78"/>
                        </a:lnTo>
                        <a:lnTo>
                          <a:pt x="750" y="80"/>
                        </a:lnTo>
                        <a:lnTo>
                          <a:pt x="738" y="90"/>
                        </a:lnTo>
                        <a:lnTo>
                          <a:pt x="724" y="100"/>
                        </a:lnTo>
                        <a:lnTo>
                          <a:pt x="718" y="102"/>
                        </a:lnTo>
                        <a:lnTo>
                          <a:pt x="712" y="104"/>
                        </a:lnTo>
                        <a:lnTo>
                          <a:pt x="706" y="102"/>
                        </a:lnTo>
                        <a:lnTo>
                          <a:pt x="700" y="100"/>
                        </a:lnTo>
                        <a:lnTo>
                          <a:pt x="694" y="100"/>
                        </a:lnTo>
                        <a:lnTo>
                          <a:pt x="692" y="102"/>
                        </a:lnTo>
                        <a:lnTo>
                          <a:pt x="688" y="106"/>
                        </a:lnTo>
                        <a:lnTo>
                          <a:pt x="686" y="110"/>
                        </a:lnTo>
                        <a:lnTo>
                          <a:pt x="684" y="116"/>
                        </a:lnTo>
                        <a:lnTo>
                          <a:pt x="672" y="122"/>
                        </a:lnTo>
                        <a:lnTo>
                          <a:pt x="658" y="128"/>
                        </a:lnTo>
                        <a:lnTo>
                          <a:pt x="642" y="134"/>
                        </a:lnTo>
                        <a:lnTo>
                          <a:pt x="632" y="136"/>
                        </a:lnTo>
                        <a:lnTo>
                          <a:pt x="622" y="134"/>
                        </a:lnTo>
                        <a:lnTo>
                          <a:pt x="618" y="134"/>
                        </a:lnTo>
                        <a:lnTo>
                          <a:pt x="618" y="132"/>
                        </a:lnTo>
                        <a:lnTo>
                          <a:pt x="618" y="126"/>
                        </a:lnTo>
                        <a:lnTo>
                          <a:pt x="622" y="122"/>
                        </a:lnTo>
                        <a:lnTo>
                          <a:pt x="630" y="118"/>
                        </a:lnTo>
                        <a:lnTo>
                          <a:pt x="636" y="112"/>
                        </a:lnTo>
                        <a:lnTo>
                          <a:pt x="640" y="108"/>
                        </a:lnTo>
                        <a:lnTo>
                          <a:pt x="640" y="106"/>
                        </a:lnTo>
                        <a:lnTo>
                          <a:pt x="638" y="104"/>
                        </a:lnTo>
                        <a:lnTo>
                          <a:pt x="636" y="102"/>
                        </a:lnTo>
                        <a:lnTo>
                          <a:pt x="638" y="96"/>
                        </a:lnTo>
                        <a:lnTo>
                          <a:pt x="636" y="94"/>
                        </a:lnTo>
                        <a:lnTo>
                          <a:pt x="634" y="88"/>
                        </a:lnTo>
                        <a:lnTo>
                          <a:pt x="632" y="92"/>
                        </a:lnTo>
                        <a:lnTo>
                          <a:pt x="630" y="96"/>
                        </a:lnTo>
                        <a:lnTo>
                          <a:pt x="622" y="96"/>
                        </a:lnTo>
                        <a:lnTo>
                          <a:pt x="626" y="90"/>
                        </a:lnTo>
                        <a:lnTo>
                          <a:pt x="632" y="86"/>
                        </a:lnTo>
                        <a:lnTo>
                          <a:pt x="634" y="80"/>
                        </a:lnTo>
                        <a:lnTo>
                          <a:pt x="636" y="72"/>
                        </a:lnTo>
                        <a:lnTo>
                          <a:pt x="636" y="68"/>
                        </a:lnTo>
                        <a:lnTo>
                          <a:pt x="632" y="66"/>
                        </a:lnTo>
                        <a:lnTo>
                          <a:pt x="630" y="64"/>
                        </a:lnTo>
                        <a:lnTo>
                          <a:pt x="622" y="64"/>
                        </a:lnTo>
                        <a:lnTo>
                          <a:pt x="618" y="64"/>
                        </a:lnTo>
                        <a:lnTo>
                          <a:pt x="610" y="72"/>
                        </a:lnTo>
                        <a:lnTo>
                          <a:pt x="602" y="78"/>
                        </a:lnTo>
                        <a:lnTo>
                          <a:pt x="592" y="82"/>
                        </a:lnTo>
                        <a:lnTo>
                          <a:pt x="584" y="92"/>
                        </a:lnTo>
                        <a:lnTo>
                          <a:pt x="582" y="96"/>
                        </a:lnTo>
                        <a:lnTo>
                          <a:pt x="580" y="104"/>
                        </a:lnTo>
                        <a:lnTo>
                          <a:pt x="578" y="116"/>
                        </a:lnTo>
                        <a:lnTo>
                          <a:pt x="576" y="122"/>
                        </a:lnTo>
                        <a:lnTo>
                          <a:pt x="572" y="128"/>
                        </a:lnTo>
                        <a:lnTo>
                          <a:pt x="566" y="132"/>
                        </a:lnTo>
                        <a:lnTo>
                          <a:pt x="558" y="134"/>
                        </a:lnTo>
                        <a:lnTo>
                          <a:pt x="554" y="132"/>
                        </a:lnTo>
                        <a:lnTo>
                          <a:pt x="552" y="130"/>
                        </a:lnTo>
                        <a:lnTo>
                          <a:pt x="550" y="128"/>
                        </a:lnTo>
                        <a:lnTo>
                          <a:pt x="552" y="122"/>
                        </a:lnTo>
                        <a:lnTo>
                          <a:pt x="554" y="114"/>
                        </a:lnTo>
                        <a:lnTo>
                          <a:pt x="560" y="102"/>
                        </a:lnTo>
                        <a:lnTo>
                          <a:pt x="568" y="90"/>
                        </a:lnTo>
                        <a:lnTo>
                          <a:pt x="576" y="80"/>
                        </a:lnTo>
                        <a:lnTo>
                          <a:pt x="576" y="78"/>
                        </a:lnTo>
                        <a:lnTo>
                          <a:pt x="578" y="74"/>
                        </a:lnTo>
                        <a:lnTo>
                          <a:pt x="584" y="66"/>
                        </a:lnTo>
                        <a:lnTo>
                          <a:pt x="594" y="60"/>
                        </a:lnTo>
                        <a:lnTo>
                          <a:pt x="602" y="58"/>
                        </a:lnTo>
                        <a:lnTo>
                          <a:pt x="620" y="58"/>
                        </a:lnTo>
                        <a:lnTo>
                          <a:pt x="624" y="56"/>
                        </a:lnTo>
                        <a:lnTo>
                          <a:pt x="628" y="56"/>
                        </a:lnTo>
                        <a:lnTo>
                          <a:pt x="634" y="52"/>
                        </a:lnTo>
                        <a:lnTo>
                          <a:pt x="626" y="50"/>
                        </a:lnTo>
                        <a:lnTo>
                          <a:pt x="618" y="50"/>
                        </a:lnTo>
                        <a:lnTo>
                          <a:pt x="612" y="50"/>
                        </a:lnTo>
                        <a:lnTo>
                          <a:pt x="606" y="48"/>
                        </a:lnTo>
                        <a:lnTo>
                          <a:pt x="596" y="46"/>
                        </a:lnTo>
                        <a:lnTo>
                          <a:pt x="592" y="44"/>
                        </a:lnTo>
                        <a:lnTo>
                          <a:pt x="590" y="40"/>
                        </a:lnTo>
                        <a:lnTo>
                          <a:pt x="590" y="36"/>
                        </a:lnTo>
                        <a:lnTo>
                          <a:pt x="584" y="36"/>
                        </a:lnTo>
                        <a:lnTo>
                          <a:pt x="582" y="36"/>
                        </a:lnTo>
                        <a:lnTo>
                          <a:pt x="580" y="34"/>
                        </a:lnTo>
                        <a:lnTo>
                          <a:pt x="586" y="30"/>
                        </a:lnTo>
                        <a:lnTo>
                          <a:pt x="564" y="38"/>
                        </a:lnTo>
                        <a:lnTo>
                          <a:pt x="550" y="40"/>
                        </a:lnTo>
                        <a:lnTo>
                          <a:pt x="540" y="42"/>
                        </a:lnTo>
                        <a:lnTo>
                          <a:pt x="536" y="42"/>
                        </a:lnTo>
                        <a:lnTo>
                          <a:pt x="532" y="42"/>
                        </a:lnTo>
                        <a:lnTo>
                          <a:pt x="528" y="40"/>
                        </a:lnTo>
                        <a:lnTo>
                          <a:pt x="536" y="34"/>
                        </a:lnTo>
                        <a:lnTo>
                          <a:pt x="544" y="30"/>
                        </a:lnTo>
                        <a:lnTo>
                          <a:pt x="552" y="26"/>
                        </a:lnTo>
                        <a:lnTo>
                          <a:pt x="562" y="22"/>
                        </a:lnTo>
                        <a:lnTo>
                          <a:pt x="550" y="20"/>
                        </a:lnTo>
                        <a:lnTo>
                          <a:pt x="540" y="16"/>
                        </a:lnTo>
                        <a:lnTo>
                          <a:pt x="540" y="18"/>
                        </a:lnTo>
                        <a:lnTo>
                          <a:pt x="534" y="16"/>
                        </a:lnTo>
                        <a:lnTo>
                          <a:pt x="528" y="14"/>
                        </a:lnTo>
                        <a:lnTo>
                          <a:pt x="522" y="14"/>
                        </a:lnTo>
                        <a:lnTo>
                          <a:pt x="516" y="12"/>
                        </a:lnTo>
                        <a:lnTo>
                          <a:pt x="510" y="10"/>
                        </a:lnTo>
                        <a:lnTo>
                          <a:pt x="506" y="6"/>
                        </a:lnTo>
                        <a:lnTo>
                          <a:pt x="506" y="0"/>
                        </a:lnTo>
                        <a:lnTo>
                          <a:pt x="112" y="0"/>
                        </a:lnTo>
                        <a:lnTo>
                          <a:pt x="110" y="6"/>
                        </a:lnTo>
                        <a:lnTo>
                          <a:pt x="106" y="14"/>
                        </a:lnTo>
                        <a:lnTo>
                          <a:pt x="104" y="22"/>
                        </a:lnTo>
                        <a:lnTo>
                          <a:pt x="100" y="24"/>
                        </a:lnTo>
                        <a:lnTo>
                          <a:pt x="96" y="26"/>
                        </a:lnTo>
                        <a:lnTo>
                          <a:pt x="94" y="22"/>
                        </a:lnTo>
                        <a:lnTo>
                          <a:pt x="92" y="20"/>
                        </a:lnTo>
                        <a:lnTo>
                          <a:pt x="82" y="16"/>
                        </a:lnTo>
                        <a:lnTo>
                          <a:pt x="78" y="26"/>
                        </a:lnTo>
                        <a:lnTo>
                          <a:pt x="64" y="52"/>
                        </a:lnTo>
                        <a:lnTo>
                          <a:pt x="48" y="80"/>
                        </a:lnTo>
                        <a:lnTo>
                          <a:pt x="40" y="90"/>
                        </a:lnTo>
                        <a:lnTo>
                          <a:pt x="32" y="98"/>
                        </a:lnTo>
                        <a:lnTo>
                          <a:pt x="26" y="106"/>
                        </a:lnTo>
                        <a:lnTo>
                          <a:pt x="20" y="114"/>
                        </a:lnTo>
                        <a:lnTo>
                          <a:pt x="14" y="126"/>
                        </a:lnTo>
                        <a:lnTo>
                          <a:pt x="12" y="136"/>
                        </a:lnTo>
                        <a:lnTo>
                          <a:pt x="8" y="146"/>
                        </a:lnTo>
                        <a:lnTo>
                          <a:pt x="2" y="158"/>
                        </a:lnTo>
                        <a:lnTo>
                          <a:pt x="2" y="162"/>
                        </a:lnTo>
                        <a:lnTo>
                          <a:pt x="2" y="166"/>
                        </a:lnTo>
                        <a:lnTo>
                          <a:pt x="2" y="170"/>
                        </a:lnTo>
                        <a:lnTo>
                          <a:pt x="0" y="172"/>
                        </a:lnTo>
                        <a:lnTo>
                          <a:pt x="0" y="174"/>
                        </a:lnTo>
                        <a:lnTo>
                          <a:pt x="0" y="178"/>
                        </a:lnTo>
                        <a:lnTo>
                          <a:pt x="2" y="190"/>
                        </a:lnTo>
                        <a:lnTo>
                          <a:pt x="4" y="198"/>
                        </a:lnTo>
                        <a:lnTo>
                          <a:pt x="6" y="196"/>
                        </a:lnTo>
                        <a:lnTo>
                          <a:pt x="10" y="194"/>
                        </a:lnTo>
                        <a:lnTo>
                          <a:pt x="18" y="196"/>
                        </a:lnTo>
                        <a:lnTo>
                          <a:pt x="10" y="196"/>
                        </a:lnTo>
                        <a:lnTo>
                          <a:pt x="8" y="198"/>
                        </a:lnTo>
                        <a:lnTo>
                          <a:pt x="6" y="200"/>
                        </a:lnTo>
                        <a:lnTo>
                          <a:pt x="8" y="204"/>
                        </a:lnTo>
                        <a:lnTo>
                          <a:pt x="4" y="202"/>
                        </a:lnTo>
                        <a:lnTo>
                          <a:pt x="2" y="206"/>
                        </a:lnTo>
                        <a:lnTo>
                          <a:pt x="4" y="214"/>
                        </a:lnTo>
                        <a:lnTo>
                          <a:pt x="4" y="216"/>
                        </a:lnTo>
                        <a:lnTo>
                          <a:pt x="6" y="216"/>
                        </a:lnTo>
                        <a:lnTo>
                          <a:pt x="6" y="220"/>
                        </a:lnTo>
                        <a:lnTo>
                          <a:pt x="6" y="222"/>
                        </a:lnTo>
                        <a:lnTo>
                          <a:pt x="4" y="22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4" name="ïṣľïḋè">
                    <a:extLst>
                      <a:ext uri="{FF2B5EF4-FFF2-40B4-BE49-F238E27FC236}">
                        <a16:creationId xmlns="" xmlns:a16="http://schemas.microsoft.com/office/drawing/2014/main" id="{B1B9C9F2-04D4-4CFF-B78E-7FA467205B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4774" y="1746470"/>
                    <a:ext cx="1001236" cy="463750"/>
                  </a:xfrm>
                  <a:custGeom>
                    <a:avLst/>
                    <a:gdLst>
                      <a:gd name="T0" fmla="*/ 2147483647 w 574"/>
                      <a:gd name="T1" fmla="*/ 2147483647 h 278"/>
                      <a:gd name="T2" fmla="*/ 2147483647 w 574"/>
                      <a:gd name="T3" fmla="*/ 2147483647 h 278"/>
                      <a:gd name="T4" fmla="*/ 2147483647 w 574"/>
                      <a:gd name="T5" fmla="*/ 2147483647 h 278"/>
                      <a:gd name="T6" fmla="*/ 2147483647 w 574"/>
                      <a:gd name="T7" fmla="*/ 2147483647 h 278"/>
                      <a:gd name="T8" fmla="*/ 2147483647 w 574"/>
                      <a:gd name="T9" fmla="*/ 2147483647 h 278"/>
                      <a:gd name="T10" fmla="*/ 2147483647 w 574"/>
                      <a:gd name="T11" fmla="*/ 2147483647 h 278"/>
                      <a:gd name="T12" fmla="*/ 2147483647 w 574"/>
                      <a:gd name="T13" fmla="*/ 2147483647 h 278"/>
                      <a:gd name="T14" fmla="*/ 2147483647 w 574"/>
                      <a:gd name="T15" fmla="*/ 2147483647 h 278"/>
                      <a:gd name="T16" fmla="*/ 2147483647 w 574"/>
                      <a:gd name="T17" fmla="*/ 2147483647 h 278"/>
                      <a:gd name="T18" fmla="*/ 2147483647 w 574"/>
                      <a:gd name="T19" fmla="*/ 2147483647 h 278"/>
                      <a:gd name="T20" fmla="*/ 2147483647 w 574"/>
                      <a:gd name="T21" fmla="*/ 2147483647 h 278"/>
                      <a:gd name="T22" fmla="*/ 2147483647 w 574"/>
                      <a:gd name="T23" fmla="*/ 2147483647 h 278"/>
                      <a:gd name="T24" fmla="*/ 2147483647 w 574"/>
                      <a:gd name="T25" fmla="*/ 2147483647 h 278"/>
                      <a:gd name="T26" fmla="*/ 2147483647 w 574"/>
                      <a:gd name="T27" fmla="*/ 2147483647 h 278"/>
                      <a:gd name="T28" fmla="*/ 2147483647 w 574"/>
                      <a:gd name="T29" fmla="*/ 2147483647 h 278"/>
                      <a:gd name="T30" fmla="*/ 2147483647 w 574"/>
                      <a:gd name="T31" fmla="*/ 2147483647 h 278"/>
                      <a:gd name="T32" fmla="*/ 2147483647 w 574"/>
                      <a:gd name="T33" fmla="*/ 2147483647 h 278"/>
                      <a:gd name="T34" fmla="*/ 2147483647 w 574"/>
                      <a:gd name="T35" fmla="*/ 2147483647 h 278"/>
                      <a:gd name="T36" fmla="*/ 2147483647 w 574"/>
                      <a:gd name="T37" fmla="*/ 2147483647 h 278"/>
                      <a:gd name="T38" fmla="*/ 2147483647 w 574"/>
                      <a:gd name="T39" fmla="*/ 2147483647 h 278"/>
                      <a:gd name="T40" fmla="*/ 2147483647 w 574"/>
                      <a:gd name="T41" fmla="*/ 2147483647 h 278"/>
                      <a:gd name="T42" fmla="*/ 2147483647 w 574"/>
                      <a:gd name="T43" fmla="*/ 2147483647 h 278"/>
                      <a:gd name="T44" fmla="*/ 2147483647 w 574"/>
                      <a:gd name="T45" fmla="*/ 2147483647 h 278"/>
                      <a:gd name="T46" fmla="*/ 2147483647 w 574"/>
                      <a:gd name="T47" fmla="*/ 2147483647 h 278"/>
                      <a:gd name="T48" fmla="*/ 2147483647 w 574"/>
                      <a:gd name="T49" fmla="*/ 2147483647 h 278"/>
                      <a:gd name="T50" fmla="*/ 2147483647 w 574"/>
                      <a:gd name="T51" fmla="*/ 2147483647 h 278"/>
                      <a:gd name="T52" fmla="*/ 2147483647 w 574"/>
                      <a:gd name="T53" fmla="*/ 2147483647 h 278"/>
                      <a:gd name="T54" fmla="*/ 2147483647 w 574"/>
                      <a:gd name="T55" fmla="*/ 2147483647 h 278"/>
                      <a:gd name="T56" fmla="*/ 2147483647 w 574"/>
                      <a:gd name="T57" fmla="*/ 2147483647 h 278"/>
                      <a:gd name="T58" fmla="*/ 2147483647 w 574"/>
                      <a:gd name="T59" fmla="*/ 2147483647 h 278"/>
                      <a:gd name="T60" fmla="*/ 2147483647 w 574"/>
                      <a:gd name="T61" fmla="*/ 2147483647 h 278"/>
                      <a:gd name="T62" fmla="*/ 2147483647 w 574"/>
                      <a:gd name="T63" fmla="*/ 2147483647 h 278"/>
                      <a:gd name="T64" fmla="*/ 2147483647 w 574"/>
                      <a:gd name="T65" fmla="*/ 2147483647 h 278"/>
                      <a:gd name="T66" fmla="*/ 2147483647 w 574"/>
                      <a:gd name="T67" fmla="*/ 2147483647 h 278"/>
                      <a:gd name="T68" fmla="*/ 2147483647 w 574"/>
                      <a:gd name="T69" fmla="*/ 2147483647 h 278"/>
                      <a:gd name="T70" fmla="*/ 2147483647 w 574"/>
                      <a:gd name="T71" fmla="*/ 2147483647 h 278"/>
                      <a:gd name="T72" fmla="*/ 2147483647 w 574"/>
                      <a:gd name="T73" fmla="*/ 2147483647 h 278"/>
                      <a:gd name="T74" fmla="*/ 2147483647 w 574"/>
                      <a:gd name="T75" fmla="*/ 2147483647 h 278"/>
                      <a:gd name="T76" fmla="*/ 2147483647 w 574"/>
                      <a:gd name="T77" fmla="*/ 2147483647 h 278"/>
                      <a:gd name="T78" fmla="*/ 2147483647 w 574"/>
                      <a:gd name="T79" fmla="*/ 2147483647 h 278"/>
                      <a:gd name="T80" fmla="*/ 2147483647 w 574"/>
                      <a:gd name="T81" fmla="*/ 2147483647 h 278"/>
                      <a:gd name="T82" fmla="*/ 2147483647 w 574"/>
                      <a:gd name="T83" fmla="*/ 2147483647 h 278"/>
                      <a:gd name="T84" fmla="*/ 2147483647 w 574"/>
                      <a:gd name="T85" fmla="*/ 2147483647 h 278"/>
                      <a:gd name="T86" fmla="*/ 2147483647 w 574"/>
                      <a:gd name="T87" fmla="*/ 2147483647 h 278"/>
                      <a:gd name="T88" fmla="*/ 2147483647 w 574"/>
                      <a:gd name="T89" fmla="*/ 2147483647 h 278"/>
                      <a:gd name="T90" fmla="*/ 2147483647 w 574"/>
                      <a:gd name="T91" fmla="*/ 2147483647 h 278"/>
                      <a:gd name="T92" fmla="*/ 2147483647 w 574"/>
                      <a:gd name="T93" fmla="*/ 2147483647 h 278"/>
                      <a:gd name="T94" fmla="*/ 2147483647 w 574"/>
                      <a:gd name="T95" fmla="*/ 2147483647 h 278"/>
                      <a:gd name="T96" fmla="*/ 2147483647 w 574"/>
                      <a:gd name="T97" fmla="*/ 2147483647 h 27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574"/>
                      <a:gd name="T148" fmla="*/ 0 h 278"/>
                      <a:gd name="T149" fmla="*/ 574 w 574"/>
                      <a:gd name="T150" fmla="*/ 278 h 27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574" h="278">
                        <a:moveTo>
                          <a:pt x="400" y="178"/>
                        </a:moveTo>
                        <a:lnTo>
                          <a:pt x="388" y="182"/>
                        </a:lnTo>
                        <a:lnTo>
                          <a:pt x="376" y="184"/>
                        </a:lnTo>
                        <a:lnTo>
                          <a:pt x="366" y="182"/>
                        </a:lnTo>
                        <a:lnTo>
                          <a:pt x="356" y="180"/>
                        </a:lnTo>
                        <a:lnTo>
                          <a:pt x="350" y="176"/>
                        </a:lnTo>
                        <a:lnTo>
                          <a:pt x="348" y="172"/>
                        </a:lnTo>
                        <a:lnTo>
                          <a:pt x="346" y="168"/>
                        </a:lnTo>
                        <a:lnTo>
                          <a:pt x="338" y="168"/>
                        </a:lnTo>
                        <a:lnTo>
                          <a:pt x="324" y="178"/>
                        </a:lnTo>
                        <a:lnTo>
                          <a:pt x="318" y="182"/>
                        </a:lnTo>
                        <a:lnTo>
                          <a:pt x="308" y="184"/>
                        </a:lnTo>
                        <a:lnTo>
                          <a:pt x="300" y="184"/>
                        </a:lnTo>
                        <a:lnTo>
                          <a:pt x="290" y="188"/>
                        </a:lnTo>
                        <a:lnTo>
                          <a:pt x="282" y="192"/>
                        </a:lnTo>
                        <a:lnTo>
                          <a:pt x="272" y="200"/>
                        </a:lnTo>
                        <a:lnTo>
                          <a:pt x="258" y="200"/>
                        </a:lnTo>
                        <a:lnTo>
                          <a:pt x="262" y="194"/>
                        </a:lnTo>
                        <a:lnTo>
                          <a:pt x="266" y="190"/>
                        </a:lnTo>
                        <a:lnTo>
                          <a:pt x="276" y="182"/>
                        </a:lnTo>
                        <a:lnTo>
                          <a:pt x="286" y="178"/>
                        </a:lnTo>
                        <a:lnTo>
                          <a:pt x="298" y="170"/>
                        </a:lnTo>
                        <a:lnTo>
                          <a:pt x="290" y="170"/>
                        </a:lnTo>
                        <a:lnTo>
                          <a:pt x="282" y="174"/>
                        </a:lnTo>
                        <a:lnTo>
                          <a:pt x="268" y="180"/>
                        </a:lnTo>
                        <a:lnTo>
                          <a:pt x="252" y="190"/>
                        </a:lnTo>
                        <a:lnTo>
                          <a:pt x="246" y="192"/>
                        </a:lnTo>
                        <a:lnTo>
                          <a:pt x="240" y="194"/>
                        </a:lnTo>
                        <a:lnTo>
                          <a:pt x="234" y="196"/>
                        </a:lnTo>
                        <a:lnTo>
                          <a:pt x="230" y="202"/>
                        </a:lnTo>
                        <a:lnTo>
                          <a:pt x="224" y="206"/>
                        </a:lnTo>
                        <a:lnTo>
                          <a:pt x="218" y="210"/>
                        </a:lnTo>
                        <a:lnTo>
                          <a:pt x="206" y="214"/>
                        </a:lnTo>
                        <a:lnTo>
                          <a:pt x="194" y="218"/>
                        </a:lnTo>
                        <a:lnTo>
                          <a:pt x="184" y="220"/>
                        </a:lnTo>
                        <a:lnTo>
                          <a:pt x="172" y="224"/>
                        </a:lnTo>
                        <a:lnTo>
                          <a:pt x="164" y="230"/>
                        </a:lnTo>
                        <a:lnTo>
                          <a:pt x="160" y="234"/>
                        </a:lnTo>
                        <a:lnTo>
                          <a:pt x="154" y="234"/>
                        </a:lnTo>
                        <a:lnTo>
                          <a:pt x="132" y="240"/>
                        </a:lnTo>
                        <a:lnTo>
                          <a:pt x="110" y="248"/>
                        </a:lnTo>
                        <a:lnTo>
                          <a:pt x="86" y="258"/>
                        </a:lnTo>
                        <a:lnTo>
                          <a:pt x="64" y="266"/>
                        </a:lnTo>
                        <a:lnTo>
                          <a:pt x="64" y="264"/>
                        </a:lnTo>
                        <a:lnTo>
                          <a:pt x="62" y="262"/>
                        </a:lnTo>
                        <a:lnTo>
                          <a:pt x="60" y="262"/>
                        </a:lnTo>
                        <a:lnTo>
                          <a:pt x="54" y="262"/>
                        </a:lnTo>
                        <a:lnTo>
                          <a:pt x="48" y="264"/>
                        </a:lnTo>
                        <a:lnTo>
                          <a:pt x="34" y="270"/>
                        </a:lnTo>
                        <a:lnTo>
                          <a:pt x="22" y="276"/>
                        </a:lnTo>
                        <a:lnTo>
                          <a:pt x="14" y="278"/>
                        </a:lnTo>
                        <a:lnTo>
                          <a:pt x="8" y="278"/>
                        </a:lnTo>
                        <a:lnTo>
                          <a:pt x="0" y="278"/>
                        </a:lnTo>
                        <a:lnTo>
                          <a:pt x="14" y="270"/>
                        </a:lnTo>
                        <a:lnTo>
                          <a:pt x="36" y="262"/>
                        </a:lnTo>
                        <a:lnTo>
                          <a:pt x="58" y="258"/>
                        </a:lnTo>
                        <a:lnTo>
                          <a:pt x="76" y="256"/>
                        </a:lnTo>
                        <a:lnTo>
                          <a:pt x="82" y="256"/>
                        </a:lnTo>
                        <a:lnTo>
                          <a:pt x="84" y="254"/>
                        </a:lnTo>
                        <a:lnTo>
                          <a:pt x="90" y="248"/>
                        </a:lnTo>
                        <a:lnTo>
                          <a:pt x="96" y="244"/>
                        </a:lnTo>
                        <a:lnTo>
                          <a:pt x="102" y="242"/>
                        </a:lnTo>
                        <a:lnTo>
                          <a:pt x="120" y="236"/>
                        </a:lnTo>
                        <a:lnTo>
                          <a:pt x="136" y="232"/>
                        </a:lnTo>
                        <a:lnTo>
                          <a:pt x="166" y="210"/>
                        </a:lnTo>
                        <a:lnTo>
                          <a:pt x="164" y="206"/>
                        </a:lnTo>
                        <a:lnTo>
                          <a:pt x="162" y="204"/>
                        </a:lnTo>
                        <a:lnTo>
                          <a:pt x="154" y="210"/>
                        </a:lnTo>
                        <a:lnTo>
                          <a:pt x="146" y="210"/>
                        </a:lnTo>
                        <a:lnTo>
                          <a:pt x="146" y="204"/>
                        </a:lnTo>
                        <a:lnTo>
                          <a:pt x="144" y="202"/>
                        </a:lnTo>
                        <a:lnTo>
                          <a:pt x="140" y="202"/>
                        </a:lnTo>
                        <a:lnTo>
                          <a:pt x="136" y="202"/>
                        </a:lnTo>
                        <a:lnTo>
                          <a:pt x="132" y="204"/>
                        </a:lnTo>
                        <a:lnTo>
                          <a:pt x="124" y="208"/>
                        </a:lnTo>
                        <a:lnTo>
                          <a:pt x="112" y="208"/>
                        </a:lnTo>
                        <a:lnTo>
                          <a:pt x="118" y="204"/>
                        </a:lnTo>
                        <a:lnTo>
                          <a:pt x="126" y="198"/>
                        </a:lnTo>
                        <a:lnTo>
                          <a:pt x="132" y="192"/>
                        </a:lnTo>
                        <a:lnTo>
                          <a:pt x="136" y="186"/>
                        </a:lnTo>
                        <a:lnTo>
                          <a:pt x="132" y="186"/>
                        </a:lnTo>
                        <a:lnTo>
                          <a:pt x="128" y="186"/>
                        </a:lnTo>
                        <a:lnTo>
                          <a:pt x="120" y="186"/>
                        </a:lnTo>
                        <a:lnTo>
                          <a:pt x="116" y="186"/>
                        </a:lnTo>
                        <a:lnTo>
                          <a:pt x="112" y="184"/>
                        </a:lnTo>
                        <a:lnTo>
                          <a:pt x="110" y="178"/>
                        </a:lnTo>
                        <a:lnTo>
                          <a:pt x="110" y="160"/>
                        </a:lnTo>
                        <a:lnTo>
                          <a:pt x="152" y="128"/>
                        </a:lnTo>
                        <a:lnTo>
                          <a:pt x="158" y="130"/>
                        </a:lnTo>
                        <a:lnTo>
                          <a:pt x="166" y="132"/>
                        </a:lnTo>
                        <a:lnTo>
                          <a:pt x="190" y="130"/>
                        </a:lnTo>
                        <a:lnTo>
                          <a:pt x="214" y="124"/>
                        </a:lnTo>
                        <a:lnTo>
                          <a:pt x="224" y="122"/>
                        </a:lnTo>
                        <a:lnTo>
                          <a:pt x="236" y="116"/>
                        </a:lnTo>
                        <a:lnTo>
                          <a:pt x="244" y="110"/>
                        </a:lnTo>
                        <a:lnTo>
                          <a:pt x="246" y="104"/>
                        </a:lnTo>
                        <a:lnTo>
                          <a:pt x="234" y="108"/>
                        </a:lnTo>
                        <a:lnTo>
                          <a:pt x="228" y="110"/>
                        </a:lnTo>
                        <a:lnTo>
                          <a:pt x="220" y="112"/>
                        </a:lnTo>
                        <a:lnTo>
                          <a:pt x="212" y="110"/>
                        </a:lnTo>
                        <a:lnTo>
                          <a:pt x="202" y="108"/>
                        </a:lnTo>
                        <a:lnTo>
                          <a:pt x="186" y="102"/>
                        </a:lnTo>
                        <a:lnTo>
                          <a:pt x="234" y="70"/>
                        </a:lnTo>
                        <a:lnTo>
                          <a:pt x="242" y="70"/>
                        </a:lnTo>
                        <a:lnTo>
                          <a:pt x="252" y="72"/>
                        </a:lnTo>
                        <a:lnTo>
                          <a:pt x="252" y="78"/>
                        </a:lnTo>
                        <a:lnTo>
                          <a:pt x="254" y="80"/>
                        </a:lnTo>
                        <a:lnTo>
                          <a:pt x="258" y="82"/>
                        </a:lnTo>
                        <a:lnTo>
                          <a:pt x="264" y="82"/>
                        </a:lnTo>
                        <a:lnTo>
                          <a:pt x="268" y="82"/>
                        </a:lnTo>
                        <a:lnTo>
                          <a:pt x="272" y="80"/>
                        </a:lnTo>
                        <a:lnTo>
                          <a:pt x="272" y="76"/>
                        </a:lnTo>
                        <a:lnTo>
                          <a:pt x="274" y="70"/>
                        </a:lnTo>
                        <a:lnTo>
                          <a:pt x="270" y="70"/>
                        </a:lnTo>
                        <a:lnTo>
                          <a:pt x="268" y="68"/>
                        </a:lnTo>
                        <a:lnTo>
                          <a:pt x="268" y="66"/>
                        </a:lnTo>
                        <a:lnTo>
                          <a:pt x="268" y="60"/>
                        </a:lnTo>
                        <a:lnTo>
                          <a:pt x="266" y="58"/>
                        </a:lnTo>
                        <a:lnTo>
                          <a:pt x="266" y="54"/>
                        </a:lnTo>
                        <a:lnTo>
                          <a:pt x="266" y="46"/>
                        </a:lnTo>
                        <a:lnTo>
                          <a:pt x="280" y="36"/>
                        </a:lnTo>
                        <a:lnTo>
                          <a:pt x="288" y="38"/>
                        </a:lnTo>
                        <a:lnTo>
                          <a:pt x="296" y="40"/>
                        </a:lnTo>
                        <a:lnTo>
                          <a:pt x="306" y="38"/>
                        </a:lnTo>
                        <a:lnTo>
                          <a:pt x="318" y="32"/>
                        </a:lnTo>
                        <a:lnTo>
                          <a:pt x="324" y="28"/>
                        </a:lnTo>
                        <a:lnTo>
                          <a:pt x="332" y="22"/>
                        </a:lnTo>
                        <a:lnTo>
                          <a:pt x="356" y="14"/>
                        </a:lnTo>
                        <a:lnTo>
                          <a:pt x="384" y="10"/>
                        </a:lnTo>
                        <a:lnTo>
                          <a:pt x="410" y="4"/>
                        </a:lnTo>
                        <a:lnTo>
                          <a:pt x="436" y="0"/>
                        </a:lnTo>
                        <a:lnTo>
                          <a:pt x="444" y="2"/>
                        </a:lnTo>
                        <a:lnTo>
                          <a:pt x="452" y="4"/>
                        </a:lnTo>
                        <a:lnTo>
                          <a:pt x="462" y="6"/>
                        </a:lnTo>
                        <a:lnTo>
                          <a:pt x="472" y="6"/>
                        </a:lnTo>
                        <a:lnTo>
                          <a:pt x="474" y="12"/>
                        </a:lnTo>
                        <a:lnTo>
                          <a:pt x="476" y="12"/>
                        </a:lnTo>
                        <a:lnTo>
                          <a:pt x="510" y="12"/>
                        </a:lnTo>
                        <a:lnTo>
                          <a:pt x="516" y="14"/>
                        </a:lnTo>
                        <a:lnTo>
                          <a:pt x="520" y="16"/>
                        </a:lnTo>
                        <a:lnTo>
                          <a:pt x="534" y="16"/>
                        </a:lnTo>
                        <a:lnTo>
                          <a:pt x="548" y="16"/>
                        </a:lnTo>
                        <a:lnTo>
                          <a:pt x="554" y="18"/>
                        </a:lnTo>
                        <a:lnTo>
                          <a:pt x="562" y="20"/>
                        </a:lnTo>
                        <a:lnTo>
                          <a:pt x="574" y="20"/>
                        </a:lnTo>
                        <a:lnTo>
                          <a:pt x="402" y="178"/>
                        </a:lnTo>
                        <a:lnTo>
                          <a:pt x="400" y="17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5" name="ïšlïḍe">
                    <a:extLst>
                      <a:ext uri="{FF2B5EF4-FFF2-40B4-BE49-F238E27FC236}">
                        <a16:creationId xmlns="" xmlns:a16="http://schemas.microsoft.com/office/drawing/2014/main" id="{8F9C32C0-8870-4F0F-BAE9-D9974592C4D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224339" y="2865917"/>
                    <a:ext cx="746452" cy="559021"/>
                  </a:xfrm>
                  <a:custGeom>
                    <a:avLst/>
                    <a:gdLst>
                      <a:gd name="T0" fmla="*/ 2147483647 w 428"/>
                      <a:gd name="T1" fmla="*/ 2147483647 h 336"/>
                      <a:gd name="T2" fmla="*/ 2147483647 w 428"/>
                      <a:gd name="T3" fmla="*/ 2147483647 h 336"/>
                      <a:gd name="T4" fmla="*/ 2147483647 w 428"/>
                      <a:gd name="T5" fmla="*/ 2147483647 h 336"/>
                      <a:gd name="T6" fmla="*/ 2147483647 w 428"/>
                      <a:gd name="T7" fmla="*/ 2147483647 h 336"/>
                      <a:gd name="T8" fmla="*/ 2147483647 w 428"/>
                      <a:gd name="T9" fmla="*/ 2147483647 h 336"/>
                      <a:gd name="T10" fmla="*/ 2147483647 w 428"/>
                      <a:gd name="T11" fmla="*/ 2147483647 h 336"/>
                      <a:gd name="T12" fmla="*/ 2147483647 w 428"/>
                      <a:gd name="T13" fmla="*/ 2147483647 h 336"/>
                      <a:gd name="T14" fmla="*/ 2147483647 w 428"/>
                      <a:gd name="T15" fmla="*/ 2147483647 h 336"/>
                      <a:gd name="T16" fmla="*/ 2147483647 w 428"/>
                      <a:gd name="T17" fmla="*/ 2147483647 h 336"/>
                      <a:gd name="T18" fmla="*/ 2147483647 w 428"/>
                      <a:gd name="T19" fmla="*/ 2147483647 h 336"/>
                      <a:gd name="T20" fmla="*/ 2147483647 w 428"/>
                      <a:gd name="T21" fmla="*/ 2147483647 h 336"/>
                      <a:gd name="T22" fmla="*/ 2147483647 w 428"/>
                      <a:gd name="T23" fmla="*/ 2147483647 h 336"/>
                      <a:gd name="T24" fmla="*/ 2147483647 w 428"/>
                      <a:gd name="T25" fmla="*/ 2147483647 h 336"/>
                      <a:gd name="T26" fmla="*/ 2147483647 w 428"/>
                      <a:gd name="T27" fmla="*/ 2147483647 h 336"/>
                      <a:gd name="T28" fmla="*/ 2147483647 w 428"/>
                      <a:gd name="T29" fmla="*/ 2147483647 h 336"/>
                      <a:gd name="T30" fmla="*/ 2147483647 w 428"/>
                      <a:gd name="T31" fmla="*/ 2147483647 h 336"/>
                      <a:gd name="T32" fmla="*/ 2147483647 w 428"/>
                      <a:gd name="T33" fmla="*/ 0 h 336"/>
                      <a:gd name="T34" fmla="*/ 2147483647 w 428"/>
                      <a:gd name="T35" fmla="*/ 2147483647 h 336"/>
                      <a:gd name="T36" fmla="*/ 2147483647 w 428"/>
                      <a:gd name="T37" fmla="*/ 2147483647 h 336"/>
                      <a:gd name="T38" fmla="*/ 2147483647 w 428"/>
                      <a:gd name="T39" fmla="*/ 2147483647 h 336"/>
                      <a:gd name="T40" fmla="*/ 2147483647 w 428"/>
                      <a:gd name="T41" fmla="*/ 2147483647 h 336"/>
                      <a:gd name="T42" fmla="*/ 2147483647 w 428"/>
                      <a:gd name="T43" fmla="*/ 2147483647 h 336"/>
                      <a:gd name="T44" fmla="*/ 2147483647 w 428"/>
                      <a:gd name="T45" fmla="*/ 2147483647 h 336"/>
                      <a:gd name="T46" fmla="*/ 2147483647 w 428"/>
                      <a:gd name="T47" fmla="*/ 2147483647 h 336"/>
                      <a:gd name="T48" fmla="*/ 2147483647 w 428"/>
                      <a:gd name="T49" fmla="*/ 2147483647 h 336"/>
                      <a:gd name="T50" fmla="*/ 2147483647 w 428"/>
                      <a:gd name="T51" fmla="*/ 2147483647 h 336"/>
                      <a:gd name="T52" fmla="*/ 2147483647 w 428"/>
                      <a:gd name="T53" fmla="*/ 2147483647 h 336"/>
                      <a:gd name="T54" fmla="*/ 2147483647 w 428"/>
                      <a:gd name="T55" fmla="*/ 2147483647 h 336"/>
                      <a:gd name="T56" fmla="*/ 2147483647 w 428"/>
                      <a:gd name="T57" fmla="*/ 2147483647 h 336"/>
                      <a:gd name="T58" fmla="*/ 2147483647 w 428"/>
                      <a:gd name="T59" fmla="*/ 2147483647 h 336"/>
                      <a:gd name="T60" fmla="*/ 2147483647 w 428"/>
                      <a:gd name="T61" fmla="*/ 2147483647 h 336"/>
                      <a:gd name="T62" fmla="*/ 2147483647 w 428"/>
                      <a:gd name="T63" fmla="*/ 2147483647 h 336"/>
                      <a:gd name="T64" fmla="*/ 2147483647 w 428"/>
                      <a:gd name="T65" fmla="*/ 2147483647 h 336"/>
                      <a:gd name="T66" fmla="*/ 2147483647 w 428"/>
                      <a:gd name="T67" fmla="*/ 2147483647 h 336"/>
                      <a:gd name="T68" fmla="*/ 2147483647 w 428"/>
                      <a:gd name="T69" fmla="*/ 2147483647 h 336"/>
                      <a:gd name="T70" fmla="*/ 2147483647 w 428"/>
                      <a:gd name="T71" fmla="*/ 2147483647 h 336"/>
                      <a:gd name="T72" fmla="*/ 2147483647 w 428"/>
                      <a:gd name="T73" fmla="*/ 2147483647 h 336"/>
                      <a:gd name="T74" fmla="*/ 2147483647 w 428"/>
                      <a:gd name="T75" fmla="*/ 2147483647 h 336"/>
                      <a:gd name="T76" fmla="*/ 2147483647 w 428"/>
                      <a:gd name="T77" fmla="*/ 2147483647 h 336"/>
                      <a:gd name="T78" fmla="*/ 2147483647 w 428"/>
                      <a:gd name="T79" fmla="*/ 2147483647 h 336"/>
                      <a:gd name="T80" fmla="*/ 2147483647 w 428"/>
                      <a:gd name="T81" fmla="*/ 2147483647 h 336"/>
                      <a:gd name="T82" fmla="*/ 2147483647 w 428"/>
                      <a:gd name="T83" fmla="*/ 2147483647 h 336"/>
                      <a:gd name="T84" fmla="*/ 2147483647 w 428"/>
                      <a:gd name="T85" fmla="*/ 2147483647 h 336"/>
                      <a:gd name="T86" fmla="*/ 2147483647 w 428"/>
                      <a:gd name="T87" fmla="*/ 2147483647 h 336"/>
                      <a:gd name="T88" fmla="*/ 2147483647 w 428"/>
                      <a:gd name="T89" fmla="*/ 2147483647 h 336"/>
                      <a:gd name="T90" fmla="*/ 2147483647 w 428"/>
                      <a:gd name="T91" fmla="*/ 2147483647 h 336"/>
                      <a:gd name="T92" fmla="*/ 2147483647 w 428"/>
                      <a:gd name="T93" fmla="*/ 2147483647 h 336"/>
                      <a:gd name="T94" fmla="*/ 2147483647 w 428"/>
                      <a:gd name="T95" fmla="*/ 2147483647 h 336"/>
                      <a:gd name="T96" fmla="*/ 2147483647 w 428"/>
                      <a:gd name="T97" fmla="*/ 2147483647 h 336"/>
                      <a:gd name="T98" fmla="*/ 2147483647 w 428"/>
                      <a:gd name="T99" fmla="*/ 2147483647 h 336"/>
                      <a:gd name="T100" fmla="*/ 2147483647 w 428"/>
                      <a:gd name="T101" fmla="*/ 2147483647 h 336"/>
                      <a:gd name="T102" fmla="*/ 2147483647 w 428"/>
                      <a:gd name="T103" fmla="*/ 2147483647 h 336"/>
                      <a:gd name="T104" fmla="*/ 2147483647 w 428"/>
                      <a:gd name="T105" fmla="*/ 2147483647 h 336"/>
                      <a:gd name="T106" fmla="*/ 2147483647 w 428"/>
                      <a:gd name="T107" fmla="*/ 2147483647 h 336"/>
                      <a:gd name="T108" fmla="*/ 2147483647 w 428"/>
                      <a:gd name="T109" fmla="*/ 2147483647 h 336"/>
                      <a:gd name="T110" fmla="*/ 2147483647 w 428"/>
                      <a:gd name="T111" fmla="*/ 2147483647 h 3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428"/>
                      <a:gd name="T169" fmla="*/ 0 h 336"/>
                      <a:gd name="T170" fmla="*/ 428 w 428"/>
                      <a:gd name="T171" fmla="*/ 336 h 336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428" h="336">
                        <a:moveTo>
                          <a:pt x="400" y="274"/>
                        </a:moveTo>
                        <a:lnTo>
                          <a:pt x="402" y="270"/>
                        </a:lnTo>
                        <a:lnTo>
                          <a:pt x="408" y="260"/>
                        </a:lnTo>
                        <a:lnTo>
                          <a:pt x="410" y="250"/>
                        </a:lnTo>
                        <a:lnTo>
                          <a:pt x="416" y="234"/>
                        </a:lnTo>
                        <a:lnTo>
                          <a:pt x="418" y="228"/>
                        </a:lnTo>
                        <a:lnTo>
                          <a:pt x="422" y="222"/>
                        </a:lnTo>
                        <a:lnTo>
                          <a:pt x="428" y="210"/>
                        </a:lnTo>
                        <a:lnTo>
                          <a:pt x="426" y="206"/>
                        </a:lnTo>
                        <a:lnTo>
                          <a:pt x="426" y="202"/>
                        </a:lnTo>
                        <a:lnTo>
                          <a:pt x="422" y="202"/>
                        </a:lnTo>
                        <a:lnTo>
                          <a:pt x="410" y="202"/>
                        </a:lnTo>
                        <a:lnTo>
                          <a:pt x="394" y="204"/>
                        </a:lnTo>
                        <a:lnTo>
                          <a:pt x="378" y="208"/>
                        </a:lnTo>
                        <a:lnTo>
                          <a:pt x="372" y="212"/>
                        </a:lnTo>
                        <a:lnTo>
                          <a:pt x="368" y="216"/>
                        </a:lnTo>
                        <a:lnTo>
                          <a:pt x="364" y="224"/>
                        </a:lnTo>
                        <a:lnTo>
                          <a:pt x="358" y="234"/>
                        </a:lnTo>
                        <a:lnTo>
                          <a:pt x="352" y="246"/>
                        </a:lnTo>
                        <a:lnTo>
                          <a:pt x="346" y="254"/>
                        </a:lnTo>
                        <a:lnTo>
                          <a:pt x="334" y="256"/>
                        </a:lnTo>
                        <a:lnTo>
                          <a:pt x="320" y="260"/>
                        </a:lnTo>
                        <a:lnTo>
                          <a:pt x="310" y="262"/>
                        </a:lnTo>
                        <a:lnTo>
                          <a:pt x="298" y="264"/>
                        </a:lnTo>
                        <a:lnTo>
                          <a:pt x="288" y="262"/>
                        </a:lnTo>
                        <a:lnTo>
                          <a:pt x="280" y="256"/>
                        </a:lnTo>
                        <a:lnTo>
                          <a:pt x="272" y="248"/>
                        </a:lnTo>
                        <a:lnTo>
                          <a:pt x="266" y="238"/>
                        </a:lnTo>
                        <a:lnTo>
                          <a:pt x="260" y="226"/>
                        </a:lnTo>
                        <a:lnTo>
                          <a:pt x="258" y="216"/>
                        </a:lnTo>
                        <a:lnTo>
                          <a:pt x="256" y="204"/>
                        </a:lnTo>
                        <a:lnTo>
                          <a:pt x="256" y="194"/>
                        </a:lnTo>
                        <a:lnTo>
                          <a:pt x="258" y="178"/>
                        </a:lnTo>
                        <a:lnTo>
                          <a:pt x="260" y="160"/>
                        </a:lnTo>
                        <a:lnTo>
                          <a:pt x="268" y="142"/>
                        </a:lnTo>
                        <a:lnTo>
                          <a:pt x="276" y="128"/>
                        </a:lnTo>
                        <a:lnTo>
                          <a:pt x="256" y="122"/>
                        </a:lnTo>
                        <a:lnTo>
                          <a:pt x="248" y="116"/>
                        </a:lnTo>
                        <a:lnTo>
                          <a:pt x="244" y="114"/>
                        </a:lnTo>
                        <a:lnTo>
                          <a:pt x="242" y="110"/>
                        </a:lnTo>
                        <a:lnTo>
                          <a:pt x="240" y="94"/>
                        </a:lnTo>
                        <a:lnTo>
                          <a:pt x="236" y="76"/>
                        </a:lnTo>
                        <a:lnTo>
                          <a:pt x="232" y="68"/>
                        </a:lnTo>
                        <a:lnTo>
                          <a:pt x="230" y="60"/>
                        </a:lnTo>
                        <a:lnTo>
                          <a:pt x="224" y="56"/>
                        </a:lnTo>
                        <a:lnTo>
                          <a:pt x="216" y="56"/>
                        </a:lnTo>
                        <a:lnTo>
                          <a:pt x="210" y="56"/>
                        </a:lnTo>
                        <a:lnTo>
                          <a:pt x="208" y="56"/>
                        </a:lnTo>
                        <a:lnTo>
                          <a:pt x="204" y="62"/>
                        </a:lnTo>
                        <a:lnTo>
                          <a:pt x="198" y="66"/>
                        </a:lnTo>
                        <a:lnTo>
                          <a:pt x="192" y="68"/>
                        </a:lnTo>
                        <a:lnTo>
                          <a:pt x="188" y="68"/>
                        </a:lnTo>
                        <a:lnTo>
                          <a:pt x="184" y="66"/>
                        </a:lnTo>
                        <a:lnTo>
                          <a:pt x="180" y="62"/>
                        </a:lnTo>
                        <a:lnTo>
                          <a:pt x="178" y="58"/>
                        </a:lnTo>
                        <a:lnTo>
                          <a:pt x="174" y="38"/>
                        </a:lnTo>
                        <a:lnTo>
                          <a:pt x="170" y="34"/>
                        </a:lnTo>
                        <a:lnTo>
                          <a:pt x="166" y="30"/>
                        </a:lnTo>
                        <a:lnTo>
                          <a:pt x="160" y="26"/>
                        </a:lnTo>
                        <a:lnTo>
                          <a:pt x="158" y="18"/>
                        </a:lnTo>
                        <a:lnTo>
                          <a:pt x="152" y="20"/>
                        </a:lnTo>
                        <a:lnTo>
                          <a:pt x="148" y="20"/>
                        </a:lnTo>
                        <a:lnTo>
                          <a:pt x="132" y="18"/>
                        </a:lnTo>
                        <a:lnTo>
                          <a:pt x="128" y="28"/>
                        </a:lnTo>
                        <a:lnTo>
                          <a:pt x="78" y="28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0"/>
                        </a:lnTo>
                        <a:lnTo>
                          <a:pt x="0" y="2"/>
                        </a:lnTo>
                        <a:lnTo>
                          <a:pt x="0" y="8"/>
                        </a:lnTo>
                        <a:lnTo>
                          <a:pt x="0" y="12"/>
                        </a:lnTo>
                        <a:lnTo>
                          <a:pt x="2" y="14"/>
                        </a:lnTo>
                        <a:lnTo>
                          <a:pt x="2" y="36"/>
                        </a:lnTo>
                        <a:lnTo>
                          <a:pt x="2" y="38"/>
                        </a:lnTo>
                        <a:lnTo>
                          <a:pt x="2" y="42"/>
                        </a:lnTo>
                        <a:lnTo>
                          <a:pt x="4" y="48"/>
                        </a:lnTo>
                        <a:lnTo>
                          <a:pt x="4" y="54"/>
                        </a:lnTo>
                        <a:lnTo>
                          <a:pt x="8" y="56"/>
                        </a:lnTo>
                        <a:lnTo>
                          <a:pt x="12" y="62"/>
                        </a:lnTo>
                        <a:lnTo>
                          <a:pt x="20" y="70"/>
                        </a:lnTo>
                        <a:lnTo>
                          <a:pt x="22" y="74"/>
                        </a:lnTo>
                        <a:lnTo>
                          <a:pt x="22" y="78"/>
                        </a:lnTo>
                        <a:lnTo>
                          <a:pt x="20" y="82"/>
                        </a:lnTo>
                        <a:lnTo>
                          <a:pt x="14" y="84"/>
                        </a:lnTo>
                        <a:lnTo>
                          <a:pt x="12" y="88"/>
                        </a:lnTo>
                        <a:lnTo>
                          <a:pt x="8" y="92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8"/>
                        </a:lnTo>
                        <a:lnTo>
                          <a:pt x="24" y="110"/>
                        </a:lnTo>
                        <a:lnTo>
                          <a:pt x="32" y="112"/>
                        </a:lnTo>
                        <a:lnTo>
                          <a:pt x="34" y="118"/>
                        </a:lnTo>
                        <a:lnTo>
                          <a:pt x="38" y="120"/>
                        </a:lnTo>
                        <a:lnTo>
                          <a:pt x="40" y="124"/>
                        </a:lnTo>
                        <a:lnTo>
                          <a:pt x="40" y="130"/>
                        </a:lnTo>
                        <a:lnTo>
                          <a:pt x="40" y="134"/>
                        </a:lnTo>
                        <a:lnTo>
                          <a:pt x="40" y="138"/>
                        </a:lnTo>
                        <a:lnTo>
                          <a:pt x="38" y="140"/>
                        </a:lnTo>
                        <a:lnTo>
                          <a:pt x="38" y="144"/>
                        </a:lnTo>
                        <a:lnTo>
                          <a:pt x="38" y="148"/>
                        </a:lnTo>
                        <a:lnTo>
                          <a:pt x="40" y="150"/>
                        </a:lnTo>
                        <a:lnTo>
                          <a:pt x="42" y="154"/>
                        </a:lnTo>
                        <a:lnTo>
                          <a:pt x="48" y="158"/>
                        </a:lnTo>
                        <a:lnTo>
                          <a:pt x="54" y="164"/>
                        </a:lnTo>
                        <a:lnTo>
                          <a:pt x="66" y="182"/>
                        </a:lnTo>
                        <a:lnTo>
                          <a:pt x="68" y="180"/>
                        </a:lnTo>
                        <a:lnTo>
                          <a:pt x="72" y="178"/>
                        </a:lnTo>
                        <a:lnTo>
                          <a:pt x="74" y="176"/>
                        </a:lnTo>
                        <a:lnTo>
                          <a:pt x="76" y="172"/>
                        </a:lnTo>
                        <a:lnTo>
                          <a:pt x="74" y="164"/>
                        </a:lnTo>
                        <a:lnTo>
                          <a:pt x="68" y="158"/>
                        </a:lnTo>
                        <a:lnTo>
                          <a:pt x="66" y="152"/>
                        </a:lnTo>
                        <a:lnTo>
                          <a:pt x="60" y="146"/>
                        </a:lnTo>
                        <a:lnTo>
                          <a:pt x="62" y="142"/>
                        </a:lnTo>
                        <a:lnTo>
                          <a:pt x="60" y="138"/>
                        </a:lnTo>
                        <a:lnTo>
                          <a:pt x="56" y="128"/>
                        </a:lnTo>
                        <a:lnTo>
                          <a:pt x="54" y="116"/>
                        </a:lnTo>
                        <a:lnTo>
                          <a:pt x="50" y="108"/>
                        </a:lnTo>
                        <a:lnTo>
                          <a:pt x="48" y="106"/>
                        </a:lnTo>
                        <a:lnTo>
                          <a:pt x="46" y="104"/>
                        </a:lnTo>
                        <a:lnTo>
                          <a:pt x="46" y="102"/>
                        </a:lnTo>
                        <a:lnTo>
                          <a:pt x="44" y="90"/>
                        </a:lnTo>
                        <a:lnTo>
                          <a:pt x="42" y="82"/>
                        </a:lnTo>
                        <a:lnTo>
                          <a:pt x="36" y="62"/>
                        </a:lnTo>
                        <a:lnTo>
                          <a:pt x="34" y="60"/>
                        </a:lnTo>
                        <a:lnTo>
                          <a:pt x="34" y="58"/>
                        </a:lnTo>
                        <a:lnTo>
                          <a:pt x="32" y="56"/>
                        </a:lnTo>
                        <a:lnTo>
                          <a:pt x="30" y="56"/>
                        </a:lnTo>
                        <a:lnTo>
                          <a:pt x="28" y="56"/>
                        </a:lnTo>
                        <a:lnTo>
                          <a:pt x="26" y="48"/>
                        </a:lnTo>
                        <a:lnTo>
                          <a:pt x="28" y="30"/>
                        </a:lnTo>
                        <a:lnTo>
                          <a:pt x="30" y="24"/>
                        </a:lnTo>
                        <a:lnTo>
                          <a:pt x="30" y="22"/>
                        </a:lnTo>
                        <a:lnTo>
                          <a:pt x="32" y="20"/>
                        </a:lnTo>
                        <a:lnTo>
                          <a:pt x="38" y="22"/>
                        </a:lnTo>
                        <a:lnTo>
                          <a:pt x="42" y="24"/>
                        </a:lnTo>
                        <a:lnTo>
                          <a:pt x="46" y="28"/>
                        </a:lnTo>
                        <a:lnTo>
                          <a:pt x="48" y="32"/>
                        </a:lnTo>
                        <a:lnTo>
                          <a:pt x="52" y="44"/>
                        </a:lnTo>
                        <a:lnTo>
                          <a:pt x="54" y="56"/>
                        </a:lnTo>
                        <a:lnTo>
                          <a:pt x="54" y="58"/>
                        </a:lnTo>
                        <a:lnTo>
                          <a:pt x="52" y="64"/>
                        </a:lnTo>
                        <a:lnTo>
                          <a:pt x="50" y="70"/>
                        </a:lnTo>
                        <a:lnTo>
                          <a:pt x="50" y="72"/>
                        </a:lnTo>
                        <a:lnTo>
                          <a:pt x="52" y="74"/>
                        </a:lnTo>
                        <a:lnTo>
                          <a:pt x="58" y="74"/>
                        </a:lnTo>
                        <a:lnTo>
                          <a:pt x="58" y="80"/>
                        </a:lnTo>
                        <a:lnTo>
                          <a:pt x="62" y="84"/>
                        </a:lnTo>
                        <a:lnTo>
                          <a:pt x="66" y="88"/>
                        </a:lnTo>
                        <a:lnTo>
                          <a:pt x="68" y="88"/>
                        </a:lnTo>
                        <a:lnTo>
                          <a:pt x="72" y="100"/>
                        </a:lnTo>
                        <a:lnTo>
                          <a:pt x="76" y="106"/>
                        </a:lnTo>
                        <a:lnTo>
                          <a:pt x="80" y="110"/>
                        </a:lnTo>
                        <a:lnTo>
                          <a:pt x="84" y="112"/>
                        </a:lnTo>
                        <a:lnTo>
                          <a:pt x="86" y="114"/>
                        </a:lnTo>
                        <a:lnTo>
                          <a:pt x="88" y="116"/>
                        </a:lnTo>
                        <a:lnTo>
                          <a:pt x="86" y="120"/>
                        </a:lnTo>
                        <a:lnTo>
                          <a:pt x="84" y="126"/>
                        </a:lnTo>
                        <a:lnTo>
                          <a:pt x="86" y="132"/>
                        </a:lnTo>
                        <a:lnTo>
                          <a:pt x="92" y="140"/>
                        </a:lnTo>
                        <a:lnTo>
                          <a:pt x="104" y="154"/>
                        </a:lnTo>
                        <a:lnTo>
                          <a:pt x="112" y="162"/>
                        </a:lnTo>
                        <a:lnTo>
                          <a:pt x="118" y="168"/>
                        </a:lnTo>
                        <a:lnTo>
                          <a:pt x="122" y="178"/>
                        </a:lnTo>
                        <a:lnTo>
                          <a:pt x="130" y="188"/>
                        </a:lnTo>
                        <a:lnTo>
                          <a:pt x="130" y="202"/>
                        </a:lnTo>
                        <a:lnTo>
                          <a:pt x="132" y="206"/>
                        </a:lnTo>
                        <a:lnTo>
                          <a:pt x="132" y="210"/>
                        </a:lnTo>
                        <a:lnTo>
                          <a:pt x="132" y="216"/>
                        </a:lnTo>
                        <a:lnTo>
                          <a:pt x="130" y="220"/>
                        </a:lnTo>
                        <a:lnTo>
                          <a:pt x="128" y="220"/>
                        </a:lnTo>
                        <a:lnTo>
                          <a:pt x="128" y="226"/>
                        </a:lnTo>
                        <a:lnTo>
                          <a:pt x="124" y="226"/>
                        </a:lnTo>
                        <a:lnTo>
                          <a:pt x="124" y="232"/>
                        </a:lnTo>
                        <a:lnTo>
                          <a:pt x="126" y="238"/>
                        </a:lnTo>
                        <a:lnTo>
                          <a:pt x="130" y="244"/>
                        </a:lnTo>
                        <a:lnTo>
                          <a:pt x="138" y="250"/>
                        </a:lnTo>
                        <a:lnTo>
                          <a:pt x="148" y="256"/>
                        </a:lnTo>
                        <a:lnTo>
                          <a:pt x="150" y="262"/>
                        </a:lnTo>
                        <a:lnTo>
                          <a:pt x="154" y="266"/>
                        </a:lnTo>
                        <a:lnTo>
                          <a:pt x="158" y="270"/>
                        </a:lnTo>
                        <a:lnTo>
                          <a:pt x="166" y="270"/>
                        </a:lnTo>
                        <a:lnTo>
                          <a:pt x="174" y="272"/>
                        </a:lnTo>
                        <a:lnTo>
                          <a:pt x="178" y="274"/>
                        </a:lnTo>
                        <a:lnTo>
                          <a:pt x="190" y="284"/>
                        </a:lnTo>
                        <a:lnTo>
                          <a:pt x="198" y="290"/>
                        </a:lnTo>
                        <a:lnTo>
                          <a:pt x="204" y="294"/>
                        </a:lnTo>
                        <a:lnTo>
                          <a:pt x="218" y="300"/>
                        </a:lnTo>
                        <a:lnTo>
                          <a:pt x="232" y="306"/>
                        </a:lnTo>
                        <a:lnTo>
                          <a:pt x="246" y="312"/>
                        </a:lnTo>
                        <a:lnTo>
                          <a:pt x="254" y="314"/>
                        </a:lnTo>
                        <a:lnTo>
                          <a:pt x="260" y="314"/>
                        </a:lnTo>
                        <a:lnTo>
                          <a:pt x="266" y="314"/>
                        </a:lnTo>
                        <a:lnTo>
                          <a:pt x="274" y="308"/>
                        </a:lnTo>
                        <a:lnTo>
                          <a:pt x="280" y="304"/>
                        </a:lnTo>
                        <a:lnTo>
                          <a:pt x="286" y="302"/>
                        </a:lnTo>
                        <a:lnTo>
                          <a:pt x="290" y="304"/>
                        </a:lnTo>
                        <a:lnTo>
                          <a:pt x="296" y="306"/>
                        </a:lnTo>
                        <a:lnTo>
                          <a:pt x="306" y="312"/>
                        </a:lnTo>
                        <a:lnTo>
                          <a:pt x="314" y="320"/>
                        </a:lnTo>
                        <a:lnTo>
                          <a:pt x="318" y="328"/>
                        </a:lnTo>
                        <a:lnTo>
                          <a:pt x="324" y="336"/>
                        </a:lnTo>
                        <a:lnTo>
                          <a:pt x="328" y="324"/>
                        </a:lnTo>
                        <a:lnTo>
                          <a:pt x="330" y="318"/>
                        </a:lnTo>
                        <a:lnTo>
                          <a:pt x="334" y="312"/>
                        </a:lnTo>
                        <a:lnTo>
                          <a:pt x="354" y="312"/>
                        </a:lnTo>
                        <a:lnTo>
                          <a:pt x="354" y="306"/>
                        </a:lnTo>
                        <a:lnTo>
                          <a:pt x="352" y="302"/>
                        </a:lnTo>
                        <a:lnTo>
                          <a:pt x="348" y="300"/>
                        </a:lnTo>
                        <a:lnTo>
                          <a:pt x="346" y="296"/>
                        </a:lnTo>
                        <a:lnTo>
                          <a:pt x="344" y="292"/>
                        </a:lnTo>
                        <a:lnTo>
                          <a:pt x="348" y="284"/>
                        </a:lnTo>
                        <a:lnTo>
                          <a:pt x="352" y="280"/>
                        </a:lnTo>
                        <a:lnTo>
                          <a:pt x="356" y="278"/>
                        </a:lnTo>
                        <a:lnTo>
                          <a:pt x="380" y="278"/>
                        </a:lnTo>
                        <a:lnTo>
                          <a:pt x="384" y="278"/>
                        </a:lnTo>
                        <a:lnTo>
                          <a:pt x="386" y="276"/>
                        </a:lnTo>
                        <a:lnTo>
                          <a:pt x="388" y="274"/>
                        </a:lnTo>
                        <a:lnTo>
                          <a:pt x="390" y="270"/>
                        </a:lnTo>
                        <a:lnTo>
                          <a:pt x="392" y="268"/>
                        </a:lnTo>
                        <a:lnTo>
                          <a:pt x="396" y="268"/>
                        </a:lnTo>
                        <a:lnTo>
                          <a:pt x="398" y="270"/>
                        </a:lnTo>
                        <a:lnTo>
                          <a:pt x="398" y="274"/>
                        </a:lnTo>
                        <a:lnTo>
                          <a:pt x="400" y="27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6" name="íṩļîḍê">
                    <a:extLst>
                      <a:ext uri="{FF2B5EF4-FFF2-40B4-BE49-F238E27FC236}">
                        <a16:creationId xmlns="" xmlns:a16="http://schemas.microsoft.com/office/drawing/2014/main" id="{F2FAB1EC-3A4F-44E9-B43D-02FD80E7866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27256" y="3158738"/>
                    <a:ext cx="282329" cy="106481"/>
                  </a:xfrm>
                  <a:custGeom>
                    <a:avLst/>
                    <a:gdLst>
                      <a:gd name="T0" fmla="*/ 2147483647 w 162"/>
                      <a:gd name="T1" fmla="*/ 2147483647 h 64"/>
                      <a:gd name="T2" fmla="*/ 2147483647 w 162"/>
                      <a:gd name="T3" fmla="*/ 2147483647 h 64"/>
                      <a:gd name="T4" fmla="*/ 2147483647 w 162"/>
                      <a:gd name="T5" fmla="*/ 2147483647 h 64"/>
                      <a:gd name="T6" fmla="*/ 2147483647 w 162"/>
                      <a:gd name="T7" fmla="*/ 2147483647 h 64"/>
                      <a:gd name="T8" fmla="*/ 2147483647 w 162"/>
                      <a:gd name="T9" fmla="*/ 2147483647 h 64"/>
                      <a:gd name="T10" fmla="*/ 2147483647 w 162"/>
                      <a:gd name="T11" fmla="*/ 2147483647 h 64"/>
                      <a:gd name="T12" fmla="*/ 2147483647 w 162"/>
                      <a:gd name="T13" fmla="*/ 2147483647 h 64"/>
                      <a:gd name="T14" fmla="*/ 2147483647 w 162"/>
                      <a:gd name="T15" fmla="*/ 2147483647 h 64"/>
                      <a:gd name="T16" fmla="*/ 2147483647 w 162"/>
                      <a:gd name="T17" fmla="*/ 2147483647 h 64"/>
                      <a:gd name="T18" fmla="*/ 2147483647 w 162"/>
                      <a:gd name="T19" fmla="*/ 2147483647 h 64"/>
                      <a:gd name="T20" fmla="*/ 2147483647 w 162"/>
                      <a:gd name="T21" fmla="*/ 2147483647 h 64"/>
                      <a:gd name="T22" fmla="*/ 2147483647 w 162"/>
                      <a:gd name="T23" fmla="*/ 2147483647 h 64"/>
                      <a:gd name="T24" fmla="*/ 2147483647 w 162"/>
                      <a:gd name="T25" fmla="*/ 2147483647 h 64"/>
                      <a:gd name="T26" fmla="*/ 0 w 162"/>
                      <a:gd name="T27" fmla="*/ 2147483647 h 64"/>
                      <a:gd name="T28" fmla="*/ 2147483647 w 162"/>
                      <a:gd name="T29" fmla="*/ 2147483647 h 64"/>
                      <a:gd name="T30" fmla="*/ 2147483647 w 162"/>
                      <a:gd name="T31" fmla="*/ 2147483647 h 64"/>
                      <a:gd name="T32" fmla="*/ 2147483647 w 162"/>
                      <a:gd name="T33" fmla="*/ 2147483647 h 64"/>
                      <a:gd name="T34" fmla="*/ 2147483647 w 162"/>
                      <a:gd name="T35" fmla="*/ 2147483647 h 64"/>
                      <a:gd name="T36" fmla="*/ 2147483647 w 162"/>
                      <a:gd name="T37" fmla="*/ 2147483647 h 64"/>
                      <a:gd name="T38" fmla="*/ 2147483647 w 162"/>
                      <a:gd name="T39" fmla="*/ 2147483647 h 64"/>
                      <a:gd name="T40" fmla="*/ 2147483647 w 162"/>
                      <a:gd name="T41" fmla="*/ 0 h 64"/>
                      <a:gd name="T42" fmla="*/ 2147483647 w 162"/>
                      <a:gd name="T43" fmla="*/ 0 h 64"/>
                      <a:gd name="T44" fmla="*/ 2147483647 w 162"/>
                      <a:gd name="T45" fmla="*/ 0 h 64"/>
                      <a:gd name="T46" fmla="*/ 2147483647 w 162"/>
                      <a:gd name="T47" fmla="*/ 2147483647 h 64"/>
                      <a:gd name="T48" fmla="*/ 2147483647 w 162"/>
                      <a:gd name="T49" fmla="*/ 2147483647 h 64"/>
                      <a:gd name="T50" fmla="*/ 2147483647 w 162"/>
                      <a:gd name="T51" fmla="*/ 2147483647 h 64"/>
                      <a:gd name="T52" fmla="*/ 2147483647 w 162"/>
                      <a:gd name="T53" fmla="*/ 2147483647 h 64"/>
                      <a:gd name="T54" fmla="*/ 2147483647 w 162"/>
                      <a:gd name="T55" fmla="*/ 2147483647 h 64"/>
                      <a:gd name="T56" fmla="*/ 2147483647 w 162"/>
                      <a:gd name="T57" fmla="*/ 2147483647 h 64"/>
                      <a:gd name="T58" fmla="*/ 2147483647 w 162"/>
                      <a:gd name="T59" fmla="*/ 2147483647 h 64"/>
                      <a:gd name="T60" fmla="*/ 2147483647 w 162"/>
                      <a:gd name="T61" fmla="*/ 2147483647 h 64"/>
                      <a:gd name="T62" fmla="*/ 2147483647 w 162"/>
                      <a:gd name="T63" fmla="*/ 2147483647 h 64"/>
                      <a:gd name="T64" fmla="*/ 2147483647 w 162"/>
                      <a:gd name="T65" fmla="*/ 2147483647 h 64"/>
                      <a:gd name="T66" fmla="*/ 2147483647 w 162"/>
                      <a:gd name="T67" fmla="*/ 2147483647 h 64"/>
                      <a:gd name="T68" fmla="*/ 2147483647 w 162"/>
                      <a:gd name="T69" fmla="*/ 2147483647 h 64"/>
                      <a:gd name="T70" fmla="*/ 2147483647 w 162"/>
                      <a:gd name="T71" fmla="*/ 2147483647 h 64"/>
                      <a:gd name="T72" fmla="*/ 2147483647 w 162"/>
                      <a:gd name="T73" fmla="*/ 2147483647 h 64"/>
                      <a:gd name="T74" fmla="*/ 2147483647 w 162"/>
                      <a:gd name="T75" fmla="*/ 2147483647 h 64"/>
                      <a:gd name="T76" fmla="*/ 2147483647 w 162"/>
                      <a:gd name="T77" fmla="*/ 2147483647 h 64"/>
                      <a:gd name="T78" fmla="*/ 2147483647 w 162"/>
                      <a:gd name="T79" fmla="*/ 2147483647 h 64"/>
                      <a:gd name="T80" fmla="*/ 2147483647 w 162"/>
                      <a:gd name="T81" fmla="*/ 2147483647 h 64"/>
                      <a:gd name="T82" fmla="*/ 2147483647 w 162"/>
                      <a:gd name="T83" fmla="*/ 2147483647 h 64"/>
                      <a:gd name="T84" fmla="*/ 2147483647 w 162"/>
                      <a:gd name="T85" fmla="*/ 2147483647 h 64"/>
                      <a:gd name="T86" fmla="*/ 2147483647 w 162"/>
                      <a:gd name="T87" fmla="*/ 2147483647 h 64"/>
                      <a:gd name="T88" fmla="*/ 2147483647 w 162"/>
                      <a:gd name="T89" fmla="*/ 2147483647 h 64"/>
                      <a:gd name="T90" fmla="*/ 2147483647 w 162"/>
                      <a:gd name="T91" fmla="*/ 2147483647 h 64"/>
                      <a:gd name="T92" fmla="*/ 2147483647 w 162"/>
                      <a:gd name="T93" fmla="*/ 2147483647 h 64"/>
                      <a:gd name="T94" fmla="*/ 2147483647 w 162"/>
                      <a:gd name="T95" fmla="*/ 2147483647 h 64"/>
                      <a:gd name="T96" fmla="*/ 2147483647 w 162"/>
                      <a:gd name="T97" fmla="*/ 2147483647 h 64"/>
                      <a:gd name="T98" fmla="*/ 2147483647 w 162"/>
                      <a:gd name="T99" fmla="*/ 2147483647 h 64"/>
                      <a:gd name="T100" fmla="*/ 2147483647 w 162"/>
                      <a:gd name="T101" fmla="*/ 2147483647 h 64"/>
                      <a:gd name="T102" fmla="*/ 2147483647 w 162"/>
                      <a:gd name="T103" fmla="*/ 2147483647 h 64"/>
                      <a:gd name="T104" fmla="*/ 2147483647 w 162"/>
                      <a:gd name="T105" fmla="*/ 2147483647 h 64"/>
                      <a:gd name="T106" fmla="*/ 2147483647 w 162"/>
                      <a:gd name="T107" fmla="*/ 2147483647 h 64"/>
                      <a:gd name="T108" fmla="*/ 2147483647 w 162"/>
                      <a:gd name="T109" fmla="*/ 2147483647 h 64"/>
                      <a:gd name="T110" fmla="*/ 2147483647 w 162"/>
                      <a:gd name="T111" fmla="*/ 2147483647 h 64"/>
                      <a:gd name="T112" fmla="*/ 2147483647 w 162"/>
                      <a:gd name="T113" fmla="*/ 2147483647 h 64"/>
                      <a:gd name="T114" fmla="*/ 2147483647 w 162"/>
                      <a:gd name="T115" fmla="*/ 2147483647 h 64"/>
                      <a:gd name="T116" fmla="*/ 2147483647 w 162"/>
                      <a:gd name="T117" fmla="*/ 2147483647 h 64"/>
                      <a:gd name="T118" fmla="*/ 2147483647 w 162"/>
                      <a:gd name="T119" fmla="*/ 2147483647 h 64"/>
                      <a:gd name="T120" fmla="*/ 2147483647 w 162"/>
                      <a:gd name="T121" fmla="*/ 2147483647 h 64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w 162"/>
                      <a:gd name="T184" fmla="*/ 0 h 64"/>
                      <a:gd name="T185" fmla="*/ 162 w 162"/>
                      <a:gd name="T186" fmla="*/ 64 h 64"/>
                    </a:gdLst>
                    <a:ahLst/>
                    <a:cxnLst>
                      <a:cxn ang="T122">
                        <a:pos x="T0" y="T1"/>
                      </a:cxn>
                      <a:cxn ang="T123">
                        <a:pos x="T2" y="T3"/>
                      </a:cxn>
                      <a:cxn ang="T124">
                        <a:pos x="T4" y="T5"/>
                      </a:cxn>
                      <a:cxn ang="T125">
                        <a:pos x="T6" y="T7"/>
                      </a:cxn>
                      <a:cxn ang="T126">
                        <a:pos x="T8" y="T9"/>
                      </a:cxn>
                      <a:cxn ang="T127">
                        <a:pos x="T10" y="T11"/>
                      </a:cxn>
                      <a:cxn ang="T128">
                        <a:pos x="T12" y="T13"/>
                      </a:cxn>
                      <a:cxn ang="T129">
                        <a:pos x="T14" y="T15"/>
                      </a:cxn>
                      <a:cxn ang="T130">
                        <a:pos x="T16" y="T17"/>
                      </a:cxn>
                      <a:cxn ang="T131">
                        <a:pos x="T18" y="T19"/>
                      </a:cxn>
                      <a:cxn ang="T132">
                        <a:pos x="T20" y="T21"/>
                      </a:cxn>
                      <a:cxn ang="T133">
                        <a:pos x="T22" y="T23"/>
                      </a:cxn>
                      <a:cxn ang="T134">
                        <a:pos x="T24" y="T25"/>
                      </a:cxn>
                      <a:cxn ang="T135">
                        <a:pos x="T26" y="T27"/>
                      </a:cxn>
                      <a:cxn ang="T136">
                        <a:pos x="T28" y="T29"/>
                      </a:cxn>
                      <a:cxn ang="T137">
                        <a:pos x="T30" y="T31"/>
                      </a:cxn>
                      <a:cxn ang="T138">
                        <a:pos x="T32" y="T33"/>
                      </a:cxn>
                      <a:cxn ang="T139">
                        <a:pos x="T34" y="T35"/>
                      </a:cxn>
                      <a:cxn ang="T140">
                        <a:pos x="T36" y="T37"/>
                      </a:cxn>
                      <a:cxn ang="T141">
                        <a:pos x="T38" y="T39"/>
                      </a:cxn>
                      <a:cxn ang="T142">
                        <a:pos x="T40" y="T41"/>
                      </a:cxn>
                      <a:cxn ang="T143">
                        <a:pos x="T42" y="T43"/>
                      </a:cxn>
                      <a:cxn ang="T144">
                        <a:pos x="T44" y="T45"/>
                      </a:cxn>
                      <a:cxn ang="T145">
                        <a:pos x="T46" y="T47"/>
                      </a:cxn>
                      <a:cxn ang="T146">
                        <a:pos x="T48" y="T49"/>
                      </a:cxn>
                      <a:cxn ang="T147">
                        <a:pos x="T50" y="T51"/>
                      </a:cxn>
                      <a:cxn ang="T148">
                        <a:pos x="T52" y="T53"/>
                      </a:cxn>
                      <a:cxn ang="T149">
                        <a:pos x="T54" y="T55"/>
                      </a:cxn>
                      <a:cxn ang="T150">
                        <a:pos x="T56" y="T57"/>
                      </a:cxn>
                      <a:cxn ang="T151">
                        <a:pos x="T58" y="T59"/>
                      </a:cxn>
                      <a:cxn ang="T152">
                        <a:pos x="T60" y="T61"/>
                      </a:cxn>
                      <a:cxn ang="T153">
                        <a:pos x="T62" y="T63"/>
                      </a:cxn>
                      <a:cxn ang="T154">
                        <a:pos x="T64" y="T65"/>
                      </a:cxn>
                      <a:cxn ang="T155">
                        <a:pos x="T66" y="T67"/>
                      </a:cxn>
                      <a:cxn ang="T156">
                        <a:pos x="T68" y="T69"/>
                      </a:cxn>
                      <a:cxn ang="T157">
                        <a:pos x="T70" y="T71"/>
                      </a:cxn>
                      <a:cxn ang="T158">
                        <a:pos x="T72" y="T73"/>
                      </a:cxn>
                      <a:cxn ang="T159">
                        <a:pos x="T74" y="T75"/>
                      </a:cxn>
                      <a:cxn ang="T160">
                        <a:pos x="T76" y="T77"/>
                      </a:cxn>
                      <a:cxn ang="T161">
                        <a:pos x="T78" y="T79"/>
                      </a:cxn>
                      <a:cxn ang="T162">
                        <a:pos x="T80" y="T81"/>
                      </a:cxn>
                      <a:cxn ang="T163">
                        <a:pos x="T82" y="T83"/>
                      </a:cxn>
                      <a:cxn ang="T164">
                        <a:pos x="T84" y="T85"/>
                      </a:cxn>
                      <a:cxn ang="T165">
                        <a:pos x="T86" y="T87"/>
                      </a:cxn>
                      <a:cxn ang="T166">
                        <a:pos x="T88" y="T89"/>
                      </a:cxn>
                      <a:cxn ang="T167">
                        <a:pos x="T90" y="T91"/>
                      </a:cxn>
                      <a:cxn ang="T168">
                        <a:pos x="T92" y="T93"/>
                      </a:cxn>
                      <a:cxn ang="T169">
                        <a:pos x="T94" y="T95"/>
                      </a:cxn>
                      <a:cxn ang="T170">
                        <a:pos x="T96" y="T97"/>
                      </a:cxn>
                      <a:cxn ang="T171">
                        <a:pos x="T98" y="T99"/>
                      </a:cxn>
                      <a:cxn ang="T172">
                        <a:pos x="T100" y="T101"/>
                      </a:cxn>
                      <a:cxn ang="T173">
                        <a:pos x="T102" y="T103"/>
                      </a:cxn>
                      <a:cxn ang="T174">
                        <a:pos x="T104" y="T105"/>
                      </a:cxn>
                      <a:cxn ang="T175">
                        <a:pos x="T106" y="T107"/>
                      </a:cxn>
                      <a:cxn ang="T176">
                        <a:pos x="T108" y="T109"/>
                      </a:cxn>
                      <a:cxn ang="T177">
                        <a:pos x="T110" y="T111"/>
                      </a:cxn>
                      <a:cxn ang="T178">
                        <a:pos x="T112" y="T113"/>
                      </a:cxn>
                      <a:cxn ang="T179">
                        <a:pos x="T114" y="T115"/>
                      </a:cxn>
                      <a:cxn ang="T180">
                        <a:pos x="T116" y="T117"/>
                      </a:cxn>
                      <a:cxn ang="T181">
                        <a:pos x="T118" y="T119"/>
                      </a:cxn>
                      <a:cxn ang="T182">
                        <a:pos x="T120" y="T121"/>
                      </a:cxn>
                    </a:cxnLst>
                    <a:rect l="T183" t="T184" r="T185" b="T186"/>
                    <a:pathLst>
                      <a:path w="162" h="64">
                        <a:moveTo>
                          <a:pt x="44" y="18"/>
                        </a:moveTo>
                        <a:lnTo>
                          <a:pt x="44" y="16"/>
                        </a:lnTo>
                        <a:lnTo>
                          <a:pt x="48" y="16"/>
                        </a:lnTo>
                        <a:lnTo>
                          <a:pt x="48" y="12"/>
                        </a:lnTo>
                        <a:lnTo>
                          <a:pt x="44" y="10"/>
                        </a:lnTo>
                        <a:lnTo>
                          <a:pt x="44" y="12"/>
                        </a:lnTo>
                        <a:lnTo>
                          <a:pt x="36" y="12"/>
                        </a:lnTo>
                        <a:lnTo>
                          <a:pt x="30" y="16"/>
                        </a:lnTo>
                        <a:lnTo>
                          <a:pt x="22" y="18"/>
                        </a:lnTo>
                        <a:lnTo>
                          <a:pt x="16" y="20"/>
                        </a:lnTo>
                        <a:lnTo>
                          <a:pt x="14" y="22"/>
                        </a:lnTo>
                        <a:lnTo>
                          <a:pt x="12" y="24"/>
                        </a:lnTo>
                        <a:lnTo>
                          <a:pt x="6" y="26"/>
                        </a:lnTo>
                        <a:lnTo>
                          <a:pt x="0" y="26"/>
                        </a:lnTo>
                        <a:lnTo>
                          <a:pt x="4" y="24"/>
                        </a:lnTo>
                        <a:lnTo>
                          <a:pt x="6" y="24"/>
                        </a:lnTo>
                        <a:lnTo>
                          <a:pt x="8" y="18"/>
                        </a:lnTo>
                        <a:lnTo>
                          <a:pt x="12" y="14"/>
                        </a:lnTo>
                        <a:lnTo>
                          <a:pt x="18" y="10"/>
                        </a:lnTo>
                        <a:lnTo>
                          <a:pt x="24" y="6"/>
                        </a:lnTo>
                        <a:lnTo>
                          <a:pt x="42" y="0"/>
                        </a:lnTo>
                        <a:lnTo>
                          <a:pt x="56" y="0"/>
                        </a:lnTo>
                        <a:lnTo>
                          <a:pt x="60" y="0"/>
                        </a:lnTo>
                        <a:lnTo>
                          <a:pt x="62" y="2"/>
                        </a:lnTo>
                        <a:lnTo>
                          <a:pt x="66" y="4"/>
                        </a:lnTo>
                        <a:lnTo>
                          <a:pt x="78" y="8"/>
                        </a:lnTo>
                        <a:lnTo>
                          <a:pt x="86" y="16"/>
                        </a:lnTo>
                        <a:lnTo>
                          <a:pt x="90" y="16"/>
                        </a:lnTo>
                        <a:lnTo>
                          <a:pt x="96" y="16"/>
                        </a:lnTo>
                        <a:lnTo>
                          <a:pt x="102" y="18"/>
                        </a:lnTo>
                        <a:lnTo>
                          <a:pt x="114" y="24"/>
                        </a:lnTo>
                        <a:lnTo>
                          <a:pt x="122" y="32"/>
                        </a:lnTo>
                        <a:lnTo>
                          <a:pt x="130" y="38"/>
                        </a:lnTo>
                        <a:lnTo>
                          <a:pt x="142" y="42"/>
                        </a:lnTo>
                        <a:lnTo>
                          <a:pt x="140" y="44"/>
                        </a:lnTo>
                        <a:lnTo>
                          <a:pt x="154" y="48"/>
                        </a:lnTo>
                        <a:lnTo>
                          <a:pt x="160" y="52"/>
                        </a:lnTo>
                        <a:lnTo>
                          <a:pt x="162" y="58"/>
                        </a:lnTo>
                        <a:lnTo>
                          <a:pt x="154" y="60"/>
                        </a:lnTo>
                        <a:lnTo>
                          <a:pt x="152" y="60"/>
                        </a:lnTo>
                        <a:lnTo>
                          <a:pt x="152" y="62"/>
                        </a:lnTo>
                        <a:lnTo>
                          <a:pt x="142" y="64"/>
                        </a:lnTo>
                        <a:lnTo>
                          <a:pt x="130" y="64"/>
                        </a:lnTo>
                        <a:lnTo>
                          <a:pt x="108" y="62"/>
                        </a:lnTo>
                        <a:lnTo>
                          <a:pt x="112" y="58"/>
                        </a:lnTo>
                        <a:lnTo>
                          <a:pt x="118" y="52"/>
                        </a:lnTo>
                        <a:lnTo>
                          <a:pt x="118" y="48"/>
                        </a:lnTo>
                        <a:lnTo>
                          <a:pt x="110" y="48"/>
                        </a:lnTo>
                        <a:lnTo>
                          <a:pt x="102" y="46"/>
                        </a:lnTo>
                        <a:lnTo>
                          <a:pt x="100" y="44"/>
                        </a:lnTo>
                        <a:lnTo>
                          <a:pt x="98" y="38"/>
                        </a:lnTo>
                        <a:lnTo>
                          <a:pt x="98" y="34"/>
                        </a:lnTo>
                        <a:lnTo>
                          <a:pt x="96" y="32"/>
                        </a:lnTo>
                        <a:lnTo>
                          <a:pt x="92" y="30"/>
                        </a:lnTo>
                        <a:lnTo>
                          <a:pt x="78" y="30"/>
                        </a:lnTo>
                        <a:lnTo>
                          <a:pt x="76" y="28"/>
                        </a:lnTo>
                        <a:lnTo>
                          <a:pt x="72" y="26"/>
                        </a:lnTo>
                        <a:lnTo>
                          <a:pt x="60" y="22"/>
                        </a:lnTo>
                        <a:lnTo>
                          <a:pt x="50" y="18"/>
                        </a:lnTo>
                        <a:lnTo>
                          <a:pt x="44" y="16"/>
                        </a:lnTo>
                        <a:lnTo>
                          <a:pt x="44" y="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7" name="i$ḷïḋè">
                    <a:extLst>
                      <a:ext uri="{FF2B5EF4-FFF2-40B4-BE49-F238E27FC236}">
                        <a16:creationId xmlns="" xmlns:a16="http://schemas.microsoft.com/office/drawing/2014/main" id="{C382AFBD-0833-48A6-864C-A2A5B933FD2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93899" y="3300244"/>
                    <a:ext cx="55088" cy="25219"/>
                  </a:xfrm>
                  <a:custGeom>
                    <a:avLst/>
                    <a:gdLst>
                      <a:gd name="T0" fmla="*/ 0 w 30"/>
                      <a:gd name="T1" fmla="*/ 2147483647 h 14"/>
                      <a:gd name="T2" fmla="*/ 0 w 30"/>
                      <a:gd name="T3" fmla="*/ 2147483647 h 14"/>
                      <a:gd name="T4" fmla="*/ 2147483647 w 30"/>
                      <a:gd name="T5" fmla="*/ 2147483647 h 14"/>
                      <a:gd name="T6" fmla="*/ 2147483647 w 30"/>
                      <a:gd name="T7" fmla="*/ 0 h 14"/>
                      <a:gd name="T8" fmla="*/ 2147483647 w 30"/>
                      <a:gd name="T9" fmla="*/ 0 h 14"/>
                      <a:gd name="T10" fmla="*/ 2147483647 w 30"/>
                      <a:gd name="T11" fmla="*/ 2147483647 h 14"/>
                      <a:gd name="T12" fmla="*/ 2147483647 w 30"/>
                      <a:gd name="T13" fmla="*/ 2147483647 h 14"/>
                      <a:gd name="T14" fmla="*/ 2147483647 w 30"/>
                      <a:gd name="T15" fmla="*/ 2147483647 h 14"/>
                      <a:gd name="T16" fmla="*/ 2147483647 w 30"/>
                      <a:gd name="T17" fmla="*/ 2147483647 h 14"/>
                      <a:gd name="T18" fmla="*/ 2147483647 w 30"/>
                      <a:gd name="T19" fmla="*/ 2147483647 h 14"/>
                      <a:gd name="T20" fmla="*/ 2147483647 w 30"/>
                      <a:gd name="T21" fmla="*/ 2147483647 h 14"/>
                      <a:gd name="T22" fmla="*/ 0 w 30"/>
                      <a:gd name="T23" fmla="*/ 2147483647 h 14"/>
                      <a:gd name="T24" fmla="*/ 0 w 30"/>
                      <a:gd name="T25" fmla="*/ 2147483647 h 1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30"/>
                      <a:gd name="T40" fmla="*/ 0 h 14"/>
                      <a:gd name="T41" fmla="*/ 30 w 30"/>
                      <a:gd name="T42" fmla="*/ 14 h 1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30" h="14">
                        <a:moveTo>
                          <a:pt x="0" y="8"/>
                        </a:moveTo>
                        <a:lnTo>
                          <a:pt x="0" y="4"/>
                        </a:lnTo>
                        <a:lnTo>
                          <a:pt x="2" y="2"/>
                        </a:lnTo>
                        <a:lnTo>
                          <a:pt x="6" y="0"/>
                        </a:lnTo>
                        <a:lnTo>
                          <a:pt x="12" y="0"/>
                        </a:lnTo>
                        <a:lnTo>
                          <a:pt x="20" y="4"/>
                        </a:lnTo>
                        <a:lnTo>
                          <a:pt x="30" y="12"/>
                        </a:lnTo>
                        <a:lnTo>
                          <a:pt x="26" y="12"/>
                        </a:lnTo>
                        <a:lnTo>
                          <a:pt x="20" y="14"/>
                        </a:lnTo>
                        <a:lnTo>
                          <a:pt x="8" y="12"/>
                        </a:lnTo>
                        <a:lnTo>
                          <a:pt x="4" y="10"/>
                        </a:lnTo>
                        <a:lnTo>
                          <a:pt x="0" y="6"/>
                        </a:lnTo>
                        <a:lnTo>
                          <a:pt x="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8" name="ïSľïde">
                    <a:extLst>
                      <a:ext uri="{FF2B5EF4-FFF2-40B4-BE49-F238E27FC236}">
                        <a16:creationId xmlns="" xmlns:a16="http://schemas.microsoft.com/office/drawing/2014/main" id="{8132A085-1718-43D6-A835-EEC1DFD5EF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92755" y="3300244"/>
                    <a:ext cx="45449" cy="22417"/>
                  </a:xfrm>
                  <a:custGeom>
                    <a:avLst/>
                    <a:gdLst>
                      <a:gd name="T0" fmla="*/ 2147483647 w 26"/>
                      <a:gd name="T1" fmla="*/ 2147483647 h 12"/>
                      <a:gd name="T2" fmla="*/ 2147483647 w 26"/>
                      <a:gd name="T3" fmla="*/ 0 h 12"/>
                      <a:gd name="T4" fmla="*/ 2147483647 w 26"/>
                      <a:gd name="T5" fmla="*/ 2147483647 h 12"/>
                      <a:gd name="T6" fmla="*/ 2147483647 w 26"/>
                      <a:gd name="T7" fmla="*/ 2147483647 h 12"/>
                      <a:gd name="T8" fmla="*/ 2147483647 w 26"/>
                      <a:gd name="T9" fmla="*/ 2147483647 h 12"/>
                      <a:gd name="T10" fmla="*/ 2147483647 w 26"/>
                      <a:gd name="T11" fmla="*/ 2147483647 h 12"/>
                      <a:gd name="T12" fmla="*/ 2147483647 w 26"/>
                      <a:gd name="T13" fmla="*/ 2147483647 h 12"/>
                      <a:gd name="T14" fmla="*/ 2147483647 w 26"/>
                      <a:gd name="T15" fmla="*/ 2147483647 h 12"/>
                      <a:gd name="T16" fmla="*/ 0 w 26"/>
                      <a:gd name="T17" fmla="*/ 2147483647 h 12"/>
                      <a:gd name="T18" fmla="*/ 0 w 26"/>
                      <a:gd name="T19" fmla="*/ 2147483647 h 12"/>
                      <a:gd name="T20" fmla="*/ 2147483647 w 26"/>
                      <a:gd name="T21" fmla="*/ 2147483647 h 12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26"/>
                      <a:gd name="T34" fmla="*/ 0 h 12"/>
                      <a:gd name="T35" fmla="*/ 26 w 26"/>
                      <a:gd name="T36" fmla="*/ 12 h 12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26" h="12">
                        <a:moveTo>
                          <a:pt x="10" y="2"/>
                        </a:moveTo>
                        <a:lnTo>
                          <a:pt x="24" y="0"/>
                        </a:lnTo>
                        <a:lnTo>
                          <a:pt x="24" y="2"/>
                        </a:lnTo>
                        <a:lnTo>
                          <a:pt x="26" y="6"/>
                        </a:lnTo>
                        <a:lnTo>
                          <a:pt x="24" y="8"/>
                        </a:lnTo>
                        <a:lnTo>
                          <a:pt x="22" y="10"/>
                        </a:lnTo>
                        <a:lnTo>
                          <a:pt x="12" y="12"/>
                        </a:lnTo>
                        <a:lnTo>
                          <a:pt x="4" y="10"/>
                        </a:lnTo>
                        <a:lnTo>
                          <a:pt x="0" y="8"/>
                        </a:lnTo>
                        <a:lnTo>
                          <a:pt x="0" y="2"/>
                        </a:lnTo>
                        <a:lnTo>
                          <a:pt x="1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49" name="ïṡlîḋe">
                    <a:extLst>
                      <a:ext uri="{FF2B5EF4-FFF2-40B4-BE49-F238E27FC236}">
                        <a16:creationId xmlns="" xmlns:a16="http://schemas.microsoft.com/office/drawing/2014/main" id="{0C9944D9-E657-48C3-B069-572D7D1926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17311" y="3105497"/>
                    <a:ext cx="16526" cy="23818"/>
                  </a:xfrm>
                  <a:custGeom>
                    <a:avLst/>
                    <a:gdLst>
                      <a:gd name="T0" fmla="*/ 2147483647 w 10"/>
                      <a:gd name="T1" fmla="*/ 2147483647 h 14"/>
                      <a:gd name="T2" fmla="*/ 2147483647 w 10"/>
                      <a:gd name="T3" fmla="*/ 2147483647 h 14"/>
                      <a:gd name="T4" fmla="*/ 2147483647 w 10"/>
                      <a:gd name="T5" fmla="*/ 2147483647 h 14"/>
                      <a:gd name="T6" fmla="*/ 2147483647 w 10"/>
                      <a:gd name="T7" fmla="*/ 2147483647 h 14"/>
                      <a:gd name="T8" fmla="*/ 0 w 10"/>
                      <a:gd name="T9" fmla="*/ 2147483647 h 14"/>
                      <a:gd name="T10" fmla="*/ 2147483647 w 10"/>
                      <a:gd name="T11" fmla="*/ 2147483647 h 14"/>
                      <a:gd name="T12" fmla="*/ 2147483647 w 10"/>
                      <a:gd name="T13" fmla="*/ 0 h 14"/>
                      <a:gd name="T14" fmla="*/ 2147483647 w 10"/>
                      <a:gd name="T15" fmla="*/ 2147483647 h 14"/>
                      <a:gd name="T16" fmla="*/ 2147483647 w 10"/>
                      <a:gd name="T17" fmla="*/ 2147483647 h 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"/>
                      <a:gd name="T28" fmla="*/ 0 h 14"/>
                      <a:gd name="T29" fmla="*/ 10 w 10"/>
                      <a:gd name="T30" fmla="*/ 14 h 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" h="14">
                        <a:moveTo>
                          <a:pt x="10" y="8"/>
                        </a:moveTo>
                        <a:lnTo>
                          <a:pt x="8" y="12"/>
                        </a:lnTo>
                        <a:lnTo>
                          <a:pt x="4" y="14"/>
                        </a:lnTo>
                        <a:lnTo>
                          <a:pt x="2" y="12"/>
                        </a:lnTo>
                        <a:lnTo>
                          <a:pt x="0" y="8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8" y="2"/>
                        </a:lnTo>
                        <a:lnTo>
                          <a:pt x="10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0" name="îṡľïḍê">
                    <a:extLst>
                      <a:ext uri="{FF2B5EF4-FFF2-40B4-BE49-F238E27FC236}">
                        <a16:creationId xmlns="" xmlns:a16="http://schemas.microsoft.com/office/drawing/2014/main" id="{F32D7DEE-B9EC-4BEE-856C-6CB2648F6F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39651" y="3573451"/>
                    <a:ext cx="151494" cy="68651"/>
                  </a:xfrm>
                  <a:custGeom>
                    <a:avLst/>
                    <a:gdLst>
                      <a:gd name="T0" fmla="*/ 0 w 88"/>
                      <a:gd name="T1" fmla="*/ 2147483647 h 42"/>
                      <a:gd name="T2" fmla="*/ 0 w 88"/>
                      <a:gd name="T3" fmla="*/ 2147483647 h 42"/>
                      <a:gd name="T4" fmla="*/ 0 w 88"/>
                      <a:gd name="T5" fmla="*/ 2147483647 h 42"/>
                      <a:gd name="T6" fmla="*/ 0 w 88"/>
                      <a:gd name="T7" fmla="*/ 2147483647 h 42"/>
                      <a:gd name="T8" fmla="*/ 2147483647 w 88"/>
                      <a:gd name="T9" fmla="*/ 2147483647 h 42"/>
                      <a:gd name="T10" fmla="*/ 2147483647 w 88"/>
                      <a:gd name="T11" fmla="*/ 2147483647 h 42"/>
                      <a:gd name="T12" fmla="*/ 2147483647 w 88"/>
                      <a:gd name="T13" fmla="*/ 2147483647 h 42"/>
                      <a:gd name="T14" fmla="*/ 2147483647 w 88"/>
                      <a:gd name="T15" fmla="*/ 2147483647 h 42"/>
                      <a:gd name="T16" fmla="*/ 2147483647 w 88"/>
                      <a:gd name="T17" fmla="*/ 2147483647 h 42"/>
                      <a:gd name="T18" fmla="*/ 2147483647 w 88"/>
                      <a:gd name="T19" fmla="*/ 2147483647 h 42"/>
                      <a:gd name="T20" fmla="*/ 2147483647 w 88"/>
                      <a:gd name="T21" fmla="*/ 2147483647 h 42"/>
                      <a:gd name="T22" fmla="*/ 2147483647 w 88"/>
                      <a:gd name="T23" fmla="*/ 2147483647 h 42"/>
                      <a:gd name="T24" fmla="*/ 2147483647 w 88"/>
                      <a:gd name="T25" fmla="*/ 2147483647 h 42"/>
                      <a:gd name="T26" fmla="*/ 2147483647 w 88"/>
                      <a:gd name="T27" fmla="*/ 2147483647 h 42"/>
                      <a:gd name="T28" fmla="*/ 2147483647 w 88"/>
                      <a:gd name="T29" fmla="*/ 0 h 42"/>
                      <a:gd name="T30" fmla="*/ 2147483647 w 88"/>
                      <a:gd name="T31" fmla="*/ 0 h 42"/>
                      <a:gd name="T32" fmla="*/ 2147483647 w 88"/>
                      <a:gd name="T33" fmla="*/ 2147483647 h 42"/>
                      <a:gd name="T34" fmla="*/ 2147483647 w 88"/>
                      <a:gd name="T35" fmla="*/ 2147483647 h 42"/>
                      <a:gd name="T36" fmla="*/ 2147483647 w 88"/>
                      <a:gd name="T37" fmla="*/ 2147483647 h 42"/>
                      <a:gd name="T38" fmla="*/ 2147483647 w 88"/>
                      <a:gd name="T39" fmla="*/ 2147483647 h 42"/>
                      <a:gd name="T40" fmla="*/ 2147483647 w 88"/>
                      <a:gd name="T41" fmla="*/ 2147483647 h 42"/>
                      <a:gd name="T42" fmla="*/ 2147483647 w 88"/>
                      <a:gd name="T43" fmla="*/ 2147483647 h 42"/>
                      <a:gd name="T44" fmla="*/ 2147483647 w 88"/>
                      <a:gd name="T45" fmla="*/ 2147483647 h 42"/>
                      <a:gd name="T46" fmla="*/ 2147483647 w 88"/>
                      <a:gd name="T47" fmla="*/ 2147483647 h 42"/>
                      <a:gd name="T48" fmla="*/ 2147483647 w 88"/>
                      <a:gd name="T49" fmla="*/ 2147483647 h 42"/>
                      <a:gd name="T50" fmla="*/ 2147483647 w 88"/>
                      <a:gd name="T51" fmla="*/ 2147483647 h 42"/>
                      <a:gd name="T52" fmla="*/ 2147483647 w 88"/>
                      <a:gd name="T53" fmla="*/ 2147483647 h 42"/>
                      <a:gd name="T54" fmla="*/ 2147483647 w 88"/>
                      <a:gd name="T55" fmla="*/ 2147483647 h 42"/>
                      <a:gd name="T56" fmla="*/ 2147483647 w 88"/>
                      <a:gd name="T57" fmla="*/ 2147483647 h 42"/>
                      <a:gd name="T58" fmla="*/ 2147483647 w 88"/>
                      <a:gd name="T59" fmla="*/ 2147483647 h 42"/>
                      <a:gd name="T60" fmla="*/ 2147483647 w 88"/>
                      <a:gd name="T61" fmla="*/ 2147483647 h 42"/>
                      <a:gd name="T62" fmla="*/ 2147483647 w 88"/>
                      <a:gd name="T63" fmla="*/ 2147483647 h 42"/>
                      <a:gd name="T64" fmla="*/ 2147483647 w 88"/>
                      <a:gd name="T65" fmla="*/ 2147483647 h 42"/>
                      <a:gd name="T66" fmla="*/ 2147483647 w 88"/>
                      <a:gd name="T67" fmla="*/ 2147483647 h 42"/>
                      <a:gd name="T68" fmla="*/ 2147483647 w 88"/>
                      <a:gd name="T69" fmla="*/ 2147483647 h 42"/>
                      <a:gd name="T70" fmla="*/ 2147483647 w 88"/>
                      <a:gd name="T71" fmla="*/ 2147483647 h 42"/>
                      <a:gd name="T72" fmla="*/ 2147483647 w 88"/>
                      <a:gd name="T73" fmla="*/ 2147483647 h 42"/>
                      <a:gd name="T74" fmla="*/ 2147483647 w 88"/>
                      <a:gd name="T75" fmla="*/ 2147483647 h 42"/>
                      <a:gd name="T76" fmla="*/ 2147483647 w 88"/>
                      <a:gd name="T77" fmla="*/ 2147483647 h 42"/>
                      <a:gd name="T78" fmla="*/ 2147483647 w 88"/>
                      <a:gd name="T79" fmla="*/ 2147483647 h 42"/>
                      <a:gd name="T80" fmla="*/ 2147483647 w 88"/>
                      <a:gd name="T81" fmla="*/ 2147483647 h 42"/>
                      <a:gd name="T82" fmla="*/ 2147483647 w 88"/>
                      <a:gd name="T83" fmla="*/ 2147483647 h 42"/>
                      <a:gd name="T84" fmla="*/ 2147483647 w 88"/>
                      <a:gd name="T85" fmla="*/ 2147483647 h 42"/>
                      <a:gd name="T86" fmla="*/ 2147483647 w 88"/>
                      <a:gd name="T87" fmla="*/ 2147483647 h 42"/>
                      <a:gd name="T88" fmla="*/ 2147483647 w 88"/>
                      <a:gd name="T89" fmla="*/ 2147483647 h 42"/>
                      <a:gd name="T90" fmla="*/ 2147483647 w 88"/>
                      <a:gd name="T91" fmla="*/ 2147483647 h 42"/>
                      <a:gd name="T92" fmla="*/ 2147483647 w 88"/>
                      <a:gd name="T93" fmla="*/ 2147483647 h 42"/>
                      <a:gd name="T94" fmla="*/ 2147483647 w 88"/>
                      <a:gd name="T95" fmla="*/ 2147483647 h 42"/>
                      <a:gd name="T96" fmla="*/ 2147483647 w 88"/>
                      <a:gd name="T97" fmla="*/ 2147483647 h 42"/>
                      <a:gd name="T98" fmla="*/ 0 w 88"/>
                      <a:gd name="T99" fmla="*/ 2147483647 h 42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w 88"/>
                      <a:gd name="T151" fmla="*/ 0 h 42"/>
                      <a:gd name="T152" fmla="*/ 88 w 88"/>
                      <a:gd name="T153" fmla="*/ 42 h 42"/>
                    </a:gdLst>
                    <a:ahLst/>
                    <a:cxnLst>
                      <a:cxn ang="T100">
                        <a:pos x="T0" y="T1"/>
                      </a:cxn>
                      <a:cxn ang="T101">
                        <a:pos x="T2" y="T3"/>
                      </a:cxn>
                      <a:cxn ang="T102">
                        <a:pos x="T4" y="T5"/>
                      </a:cxn>
                      <a:cxn ang="T103">
                        <a:pos x="T6" y="T7"/>
                      </a:cxn>
                      <a:cxn ang="T104">
                        <a:pos x="T8" y="T9"/>
                      </a:cxn>
                      <a:cxn ang="T105">
                        <a:pos x="T10" y="T11"/>
                      </a:cxn>
                      <a:cxn ang="T106">
                        <a:pos x="T12" y="T13"/>
                      </a:cxn>
                      <a:cxn ang="T107">
                        <a:pos x="T14" y="T15"/>
                      </a:cxn>
                      <a:cxn ang="T108">
                        <a:pos x="T16" y="T17"/>
                      </a:cxn>
                      <a:cxn ang="T109">
                        <a:pos x="T18" y="T19"/>
                      </a:cxn>
                      <a:cxn ang="T110">
                        <a:pos x="T20" y="T21"/>
                      </a:cxn>
                      <a:cxn ang="T111">
                        <a:pos x="T22" y="T23"/>
                      </a:cxn>
                      <a:cxn ang="T112">
                        <a:pos x="T24" y="T25"/>
                      </a:cxn>
                      <a:cxn ang="T113">
                        <a:pos x="T26" y="T27"/>
                      </a:cxn>
                      <a:cxn ang="T114">
                        <a:pos x="T28" y="T29"/>
                      </a:cxn>
                      <a:cxn ang="T115">
                        <a:pos x="T30" y="T31"/>
                      </a:cxn>
                      <a:cxn ang="T116">
                        <a:pos x="T32" y="T33"/>
                      </a:cxn>
                      <a:cxn ang="T117">
                        <a:pos x="T34" y="T35"/>
                      </a:cxn>
                      <a:cxn ang="T118">
                        <a:pos x="T36" y="T37"/>
                      </a:cxn>
                      <a:cxn ang="T119">
                        <a:pos x="T38" y="T39"/>
                      </a:cxn>
                      <a:cxn ang="T120">
                        <a:pos x="T40" y="T41"/>
                      </a:cxn>
                      <a:cxn ang="T121">
                        <a:pos x="T42" y="T43"/>
                      </a:cxn>
                      <a:cxn ang="T122">
                        <a:pos x="T44" y="T45"/>
                      </a:cxn>
                      <a:cxn ang="T123">
                        <a:pos x="T46" y="T47"/>
                      </a:cxn>
                      <a:cxn ang="T124">
                        <a:pos x="T48" y="T49"/>
                      </a:cxn>
                      <a:cxn ang="T125">
                        <a:pos x="T50" y="T51"/>
                      </a:cxn>
                      <a:cxn ang="T126">
                        <a:pos x="T52" y="T53"/>
                      </a:cxn>
                      <a:cxn ang="T127">
                        <a:pos x="T54" y="T55"/>
                      </a:cxn>
                      <a:cxn ang="T128">
                        <a:pos x="T56" y="T57"/>
                      </a:cxn>
                      <a:cxn ang="T129">
                        <a:pos x="T58" y="T59"/>
                      </a:cxn>
                      <a:cxn ang="T130">
                        <a:pos x="T60" y="T61"/>
                      </a:cxn>
                      <a:cxn ang="T131">
                        <a:pos x="T62" y="T63"/>
                      </a:cxn>
                      <a:cxn ang="T132">
                        <a:pos x="T64" y="T65"/>
                      </a:cxn>
                      <a:cxn ang="T133">
                        <a:pos x="T66" y="T67"/>
                      </a:cxn>
                      <a:cxn ang="T134">
                        <a:pos x="T68" y="T69"/>
                      </a:cxn>
                      <a:cxn ang="T135">
                        <a:pos x="T70" y="T71"/>
                      </a:cxn>
                      <a:cxn ang="T136">
                        <a:pos x="T72" y="T73"/>
                      </a:cxn>
                      <a:cxn ang="T137">
                        <a:pos x="T74" y="T75"/>
                      </a:cxn>
                      <a:cxn ang="T138">
                        <a:pos x="T76" y="T77"/>
                      </a:cxn>
                      <a:cxn ang="T139">
                        <a:pos x="T78" y="T79"/>
                      </a:cxn>
                      <a:cxn ang="T140">
                        <a:pos x="T80" y="T81"/>
                      </a:cxn>
                      <a:cxn ang="T141">
                        <a:pos x="T82" y="T83"/>
                      </a:cxn>
                      <a:cxn ang="T142">
                        <a:pos x="T84" y="T85"/>
                      </a:cxn>
                      <a:cxn ang="T143">
                        <a:pos x="T86" y="T87"/>
                      </a:cxn>
                      <a:cxn ang="T144">
                        <a:pos x="T88" y="T89"/>
                      </a:cxn>
                      <a:cxn ang="T145">
                        <a:pos x="T90" y="T91"/>
                      </a:cxn>
                      <a:cxn ang="T146">
                        <a:pos x="T92" y="T93"/>
                      </a:cxn>
                      <a:cxn ang="T147">
                        <a:pos x="T94" y="T95"/>
                      </a:cxn>
                      <a:cxn ang="T148">
                        <a:pos x="T96" y="T97"/>
                      </a:cxn>
                      <a:cxn ang="T149">
                        <a:pos x="T98" y="T99"/>
                      </a:cxn>
                    </a:cxnLst>
                    <a:rect l="T150" t="T151" r="T152" b="T153"/>
                    <a:pathLst>
                      <a:path w="88" h="42">
                        <a:moveTo>
                          <a:pt x="0" y="22"/>
                        </a:moveTo>
                        <a:lnTo>
                          <a:pt x="0" y="18"/>
                        </a:lnTo>
                        <a:lnTo>
                          <a:pt x="0" y="14"/>
                        </a:lnTo>
                        <a:lnTo>
                          <a:pt x="0" y="6"/>
                        </a:lnTo>
                        <a:lnTo>
                          <a:pt x="2" y="6"/>
                        </a:lnTo>
                        <a:lnTo>
                          <a:pt x="8" y="6"/>
                        </a:lnTo>
                        <a:lnTo>
                          <a:pt x="12" y="10"/>
                        </a:lnTo>
                        <a:lnTo>
                          <a:pt x="16" y="10"/>
                        </a:lnTo>
                        <a:lnTo>
                          <a:pt x="20" y="14"/>
                        </a:lnTo>
                        <a:lnTo>
                          <a:pt x="26" y="14"/>
                        </a:lnTo>
                        <a:lnTo>
                          <a:pt x="30" y="14"/>
                        </a:lnTo>
                        <a:lnTo>
                          <a:pt x="36" y="12"/>
                        </a:lnTo>
                        <a:lnTo>
                          <a:pt x="38" y="8"/>
                        </a:lnTo>
                        <a:lnTo>
                          <a:pt x="44" y="2"/>
                        </a:lnTo>
                        <a:lnTo>
                          <a:pt x="48" y="0"/>
                        </a:lnTo>
                        <a:lnTo>
                          <a:pt x="52" y="0"/>
                        </a:lnTo>
                        <a:lnTo>
                          <a:pt x="62" y="2"/>
                        </a:lnTo>
                        <a:lnTo>
                          <a:pt x="70" y="8"/>
                        </a:lnTo>
                        <a:lnTo>
                          <a:pt x="80" y="14"/>
                        </a:lnTo>
                        <a:lnTo>
                          <a:pt x="86" y="18"/>
                        </a:lnTo>
                        <a:lnTo>
                          <a:pt x="88" y="18"/>
                        </a:lnTo>
                        <a:lnTo>
                          <a:pt x="86" y="20"/>
                        </a:lnTo>
                        <a:lnTo>
                          <a:pt x="86" y="26"/>
                        </a:lnTo>
                        <a:lnTo>
                          <a:pt x="88" y="32"/>
                        </a:lnTo>
                        <a:lnTo>
                          <a:pt x="86" y="34"/>
                        </a:lnTo>
                        <a:lnTo>
                          <a:pt x="82" y="38"/>
                        </a:lnTo>
                        <a:lnTo>
                          <a:pt x="76" y="42"/>
                        </a:lnTo>
                        <a:lnTo>
                          <a:pt x="70" y="30"/>
                        </a:lnTo>
                        <a:lnTo>
                          <a:pt x="70" y="26"/>
                        </a:lnTo>
                        <a:lnTo>
                          <a:pt x="76" y="26"/>
                        </a:lnTo>
                        <a:lnTo>
                          <a:pt x="68" y="16"/>
                        </a:lnTo>
                        <a:lnTo>
                          <a:pt x="64" y="14"/>
                        </a:lnTo>
                        <a:lnTo>
                          <a:pt x="56" y="14"/>
                        </a:lnTo>
                        <a:lnTo>
                          <a:pt x="52" y="14"/>
                        </a:lnTo>
                        <a:lnTo>
                          <a:pt x="46" y="20"/>
                        </a:lnTo>
                        <a:lnTo>
                          <a:pt x="38" y="30"/>
                        </a:lnTo>
                        <a:lnTo>
                          <a:pt x="40" y="32"/>
                        </a:lnTo>
                        <a:lnTo>
                          <a:pt x="44" y="32"/>
                        </a:lnTo>
                        <a:lnTo>
                          <a:pt x="44" y="38"/>
                        </a:lnTo>
                        <a:lnTo>
                          <a:pt x="42" y="42"/>
                        </a:lnTo>
                        <a:lnTo>
                          <a:pt x="38" y="42"/>
                        </a:lnTo>
                        <a:lnTo>
                          <a:pt x="36" y="42"/>
                        </a:lnTo>
                        <a:lnTo>
                          <a:pt x="32" y="42"/>
                        </a:lnTo>
                        <a:lnTo>
                          <a:pt x="30" y="42"/>
                        </a:lnTo>
                        <a:lnTo>
                          <a:pt x="30" y="36"/>
                        </a:lnTo>
                        <a:lnTo>
                          <a:pt x="24" y="34"/>
                        </a:lnTo>
                        <a:lnTo>
                          <a:pt x="20" y="32"/>
                        </a:lnTo>
                        <a:lnTo>
                          <a:pt x="16" y="30"/>
                        </a:lnTo>
                        <a:lnTo>
                          <a:pt x="12" y="26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1" name="îşľiḋê">
                    <a:extLst>
                      <a:ext uri="{FF2B5EF4-FFF2-40B4-BE49-F238E27FC236}">
                        <a16:creationId xmlns="" xmlns:a16="http://schemas.microsoft.com/office/drawing/2014/main" id="{4789C3FF-4767-4332-98F1-95EE7C28F6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58394" y="3535622"/>
                    <a:ext cx="93650" cy="74256"/>
                  </a:xfrm>
                  <a:custGeom>
                    <a:avLst/>
                    <a:gdLst>
                      <a:gd name="T0" fmla="*/ 2147483647 w 54"/>
                      <a:gd name="T1" fmla="*/ 2147483647 h 44"/>
                      <a:gd name="T2" fmla="*/ 2147483647 w 54"/>
                      <a:gd name="T3" fmla="*/ 2147483647 h 44"/>
                      <a:gd name="T4" fmla="*/ 2147483647 w 54"/>
                      <a:gd name="T5" fmla="*/ 2147483647 h 44"/>
                      <a:gd name="T6" fmla="*/ 2147483647 w 54"/>
                      <a:gd name="T7" fmla="*/ 2147483647 h 44"/>
                      <a:gd name="T8" fmla="*/ 2147483647 w 54"/>
                      <a:gd name="T9" fmla="*/ 2147483647 h 44"/>
                      <a:gd name="T10" fmla="*/ 2147483647 w 54"/>
                      <a:gd name="T11" fmla="*/ 2147483647 h 44"/>
                      <a:gd name="T12" fmla="*/ 2147483647 w 54"/>
                      <a:gd name="T13" fmla="*/ 2147483647 h 44"/>
                      <a:gd name="T14" fmla="*/ 2147483647 w 54"/>
                      <a:gd name="T15" fmla="*/ 2147483647 h 44"/>
                      <a:gd name="T16" fmla="*/ 2147483647 w 54"/>
                      <a:gd name="T17" fmla="*/ 2147483647 h 44"/>
                      <a:gd name="T18" fmla="*/ 2147483647 w 54"/>
                      <a:gd name="T19" fmla="*/ 2147483647 h 44"/>
                      <a:gd name="T20" fmla="*/ 2147483647 w 54"/>
                      <a:gd name="T21" fmla="*/ 2147483647 h 44"/>
                      <a:gd name="T22" fmla="*/ 2147483647 w 54"/>
                      <a:gd name="T23" fmla="*/ 2147483647 h 44"/>
                      <a:gd name="T24" fmla="*/ 2147483647 w 54"/>
                      <a:gd name="T25" fmla="*/ 2147483647 h 44"/>
                      <a:gd name="T26" fmla="*/ 2147483647 w 54"/>
                      <a:gd name="T27" fmla="*/ 2147483647 h 44"/>
                      <a:gd name="T28" fmla="*/ 2147483647 w 54"/>
                      <a:gd name="T29" fmla="*/ 2147483647 h 44"/>
                      <a:gd name="T30" fmla="*/ 2147483647 w 54"/>
                      <a:gd name="T31" fmla="*/ 2147483647 h 44"/>
                      <a:gd name="T32" fmla="*/ 0 w 54"/>
                      <a:gd name="T33" fmla="*/ 2147483647 h 44"/>
                      <a:gd name="T34" fmla="*/ 2147483647 w 54"/>
                      <a:gd name="T35" fmla="*/ 2147483647 h 44"/>
                      <a:gd name="T36" fmla="*/ 2147483647 w 54"/>
                      <a:gd name="T37" fmla="*/ 2147483647 h 44"/>
                      <a:gd name="T38" fmla="*/ 2147483647 w 54"/>
                      <a:gd name="T39" fmla="*/ 2147483647 h 44"/>
                      <a:gd name="T40" fmla="*/ 2147483647 w 54"/>
                      <a:gd name="T41" fmla="*/ 0 h 44"/>
                      <a:gd name="T42" fmla="*/ 2147483647 w 54"/>
                      <a:gd name="T43" fmla="*/ 2147483647 h 44"/>
                      <a:gd name="T44" fmla="*/ 2147483647 w 54"/>
                      <a:gd name="T45" fmla="*/ 2147483647 h 44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54"/>
                      <a:gd name="T70" fmla="*/ 0 h 44"/>
                      <a:gd name="T71" fmla="*/ 54 w 54"/>
                      <a:gd name="T72" fmla="*/ 44 h 44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54" h="44">
                        <a:moveTo>
                          <a:pt x="38" y="6"/>
                        </a:moveTo>
                        <a:lnTo>
                          <a:pt x="46" y="18"/>
                        </a:lnTo>
                        <a:lnTo>
                          <a:pt x="54" y="28"/>
                        </a:lnTo>
                        <a:lnTo>
                          <a:pt x="46" y="28"/>
                        </a:lnTo>
                        <a:lnTo>
                          <a:pt x="46" y="44"/>
                        </a:lnTo>
                        <a:lnTo>
                          <a:pt x="32" y="40"/>
                        </a:lnTo>
                        <a:lnTo>
                          <a:pt x="34" y="36"/>
                        </a:lnTo>
                        <a:lnTo>
                          <a:pt x="34" y="34"/>
                        </a:lnTo>
                        <a:lnTo>
                          <a:pt x="24" y="22"/>
                        </a:lnTo>
                        <a:lnTo>
                          <a:pt x="18" y="16"/>
                        </a:lnTo>
                        <a:lnTo>
                          <a:pt x="12" y="14"/>
                        </a:lnTo>
                        <a:lnTo>
                          <a:pt x="16" y="22"/>
                        </a:lnTo>
                        <a:lnTo>
                          <a:pt x="12" y="22"/>
                        </a:lnTo>
                        <a:lnTo>
                          <a:pt x="8" y="22"/>
                        </a:lnTo>
                        <a:lnTo>
                          <a:pt x="4" y="20"/>
                        </a:lnTo>
                        <a:lnTo>
                          <a:pt x="2" y="16"/>
                        </a:lnTo>
                        <a:lnTo>
                          <a:pt x="0" y="12"/>
                        </a:lnTo>
                        <a:lnTo>
                          <a:pt x="2" y="8"/>
                        </a:lnTo>
                        <a:lnTo>
                          <a:pt x="2" y="6"/>
                        </a:lnTo>
                        <a:lnTo>
                          <a:pt x="2" y="4"/>
                        </a:lnTo>
                        <a:lnTo>
                          <a:pt x="4" y="0"/>
                        </a:lnTo>
                        <a:lnTo>
                          <a:pt x="20" y="4"/>
                        </a:lnTo>
                        <a:lnTo>
                          <a:pt x="38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2" name="íṡḻiḋé">
                    <a:extLst>
                      <a:ext uri="{FF2B5EF4-FFF2-40B4-BE49-F238E27FC236}">
                        <a16:creationId xmlns="" xmlns:a16="http://schemas.microsoft.com/office/drawing/2014/main" id="{8953A7C1-D705-41E3-B414-E0B7775522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919832" y="3416532"/>
                    <a:ext cx="125327" cy="130299"/>
                  </a:xfrm>
                  <a:custGeom>
                    <a:avLst/>
                    <a:gdLst>
                      <a:gd name="T0" fmla="*/ 2147483647 w 72"/>
                      <a:gd name="T1" fmla="*/ 0 h 78"/>
                      <a:gd name="T2" fmla="*/ 2147483647 w 72"/>
                      <a:gd name="T3" fmla="*/ 2147483647 h 78"/>
                      <a:gd name="T4" fmla="*/ 2147483647 w 72"/>
                      <a:gd name="T5" fmla="*/ 2147483647 h 78"/>
                      <a:gd name="T6" fmla="*/ 2147483647 w 72"/>
                      <a:gd name="T7" fmla="*/ 2147483647 h 78"/>
                      <a:gd name="T8" fmla="*/ 2147483647 w 72"/>
                      <a:gd name="T9" fmla="*/ 2147483647 h 78"/>
                      <a:gd name="T10" fmla="*/ 2147483647 w 72"/>
                      <a:gd name="T11" fmla="*/ 2147483647 h 78"/>
                      <a:gd name="T12" fmla="*/ 2147483647 w 72"/>
                      <a:gd name="T13" fmla="*/ 2147483647 h 78"/>
                      <a:gd name="T14" fmla="*/ 2147483647 w 72"/>
                      <a:gd name="T15" fmla="*/ 2147483647 h 78"/>
                      <a:gd name="T16" fmla="*/ 2147483647 w 72"/>
                      <a:gd name="T17" fmla="*/ 2147483647 h 78"/>
                      <a:gd name="T18" fmla="*/ 2147483647 w 72"/>
                      <a:gd name="T19" fmla="*/ 2147483647 h 78"/>
                      <a:gd name="T20" fmla="*/ 2147483647 w 72"/>
                      <a:gd name="T21" fmla="*/ 2147483647 h 78"/>
                      <a:gd name="T22" fmla="*/ 2147483647 w 72"/>
                      <a:gd name="T23" fmla="*/ 2147483647 h 78"/>
                      <a:gd name="T24" fmla="*/ 2147483647 w 72"/>
                      <a:gd name="T25" fmla="*/ 2147483647 h 78"/>
                      <a:gd name="T26" fmla="*/ 2147483647 w 72"/>
                      <a:gd name="T27" fmla="*/ 2147483647 h 78"/>
                      <a:gd name="T28" fmla="*/ 2147483647 w 72"/>
                      <a:gd name="T29" fmla="*/ 2147483647 h 78"/>
                      <a:gd name="T30" fmla="*/ 2147483647 w 72"/>
                      <a:gd name="T31" fmla="*/ 2147483647 h 78"/>
                      <a:gd name="T32" fmla="*/ 2147483647 w 72"/>
                      <a:gd name="T33" fmla="*/ 2147483647 h 78"/>
                      <a:gd name="T34" fmla="*/ 2147483647 w 72"/>
                      <a:gd name="T35" fmla="*/ 2147483647 h 78"/>
                      <a:gd name="T36" fmla="*/ 2147483647 w 72"/>
                      <a:gd name="T37" fmla="*/ 2147483647 h 78"/>
                      <a:gd name="T38" fmla="*/ 2147483647 w 72"/>
                      <a:gd name="T39" fmla="*/ 2147483647 h 78"/>
                      <a:gd name="T40" fmla="*/ 0 w 72"/>
                      <a:gd name="T41" fmla="*/ 2147483647 h 78"/>
                      <a:gd name="T42" fmla="*/ 2147483647 w 72"/>
                      <a:gd name="T43" fmla="*/ 2147483647 h 78"/>
                      <a:gd name="T44" fmla="*/ 2147483647 w 72"/>
                      <a:gd name="T45" fmla="*/ 2147483647 h 78"/>
                      <a:gd name="T46" fmla="*/ 2147483647 w 72"/>
                      <a:gd name="T47" fmla="*/ 2147483647 h 78"/>
                      <a:gd name="T48" fmla="*/ 2147483647 w 72"/>
                      <a:gd name="T49" fmla="*/ 2147483647 h 78"/>
                      <a:gd name="T50" fmla="*/ 2147483647 w 72"/>
                      <a:gd name="T51" fmla="*/ 2147483647 h 78"/>
                      <a:gd name="T52" fmla="*/ 2147483647 w 72"/>
                      <a:gd name="T53" fmla="*/ 2147483647 h 78"/>
                      <a:gd name="T54" fmla="*/ 2147483647 w 72"/>
                      <a:gd name="T55" fmla="*/ 2147483647 h 78"/>
                      <a:gd name="T56" fmla="*/ 2147483647 w 72"/>
                      <a:gd name="T57" fmla="*/ 2147483647 h 78"/>
                      <a:gd name="T58" fmla="*/ 2147483647 w 72"/>
                      <a:gd name="T59" fmla="*/ 2147483647 h 78"/>
                      <a:gd name="T60" fmla="*/ 2147483647 w 72"/>
                      <a:gd name="T61" fmla="*/ 2147483647 h 78"/>
                      <a:gd name="T62" fmla="*/ 2147483647 w 72"/>
                      <a:gd name="T63" fmla="*/ 2147483647 h 78"/>
                      <a:gd name="T64" fmla="*/ 2147483647 w 72"/>
                      <a:gd name="T65" fmla="*/ 2147483647 h 78"/>
                      <a:gd name="T66" fmla="*/ 2147483647 w 72"/>
                      <a:gd name="T67" fmla="*/ 2147483647 h 78"/>
                      <a:gd name="T68" fmla="*/ 2147483647 w 72"/>
                      <a:gd name="T69" fmla="*/ 2147483647 h 78"/>
                      <a:gd name="T70" fmla="*/ 2147483647 w 72"/>
                      <a:gd name="T71" fmla="*/ 2147483647 h 78"/>
                      <a:gd name="T72" fmla="*/ 2147483647 w 72"/>
                      <a:gd name="T73" fmla="*/ 2147483647 h 78"/>
                      <a:gd name="T74" fmla="*/ 2147483647 w 72"/>
                      <a:gd name="T75" fmla="*/ 2147483647 h 78"/>
                      <a:gd name="T76" fmla="*/ 2147483647 w 72"/>
                      <a:gd name="T77" fmla="*/ 0 h 78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72"/>
                      <a:gd name="T118" fmla="*/ 0 h 78"/>
                      <a:gd name="T119" fmla="*/ 72 w 72"/>
                      <a:gd name="T120" fmla="*/ 78 h 78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72" h="78">
                        <a:moveTo>
                          <a:pt x="72" y="0"/>
                        </a:moveTo>
                        <a:lnTo>
                          <a:pt x="72" y="2"/>
                        </a:lnTo>
                        <a:lnTo>
                          <a:pt x="70" y="10"/>
                        </a:lnTo>
                        <a:lnTo>
                          <a:pt x="68" y="20"/>
                        </a:lnTo>
                        <a:lnTo>
                          <a:pt x="66" y="26"/>
                        </a:lnTo>
                        <a:lnTo>
                          <a:pt x="64" y="36"/>
                        </a:lnTo>
                        <a:lnTo>
                          <a:pt x="64" y="44"/>
                        </a:lnTo>
                        <a:lnTo>
                          <a:pt x="60" y="50"/>
                        </a:lnTo>
                        <a:lnTo>
                          <a:pt x="56" y="54"/>
                        </a:lnTo>
                        <a:lnTo>
                          <a:pt x="56" y="60"/>
                        </a:lnTo>
                        <a:lnTo>
                          <a:pt x="56" y="66"/>
                        </a:lnTo>
                        <a:lnTo>
                          <a:pt x="58" y="74"/>
                        </a:lnTo>
                        <a:lnTo>
                          <a:pt x="60" y="78"/>
                        </a:lnTo>
                        <a:lnTo>
                          <a:pt x="42" y="76"/>
                        </a:lnTo>
                        <a:lnTo>
                          <a:pt x="26" y="72"/>
                        </a:lnTo>
                        <a:lnTo>
                          <a:pt x="24" y="66"/>
                        </a:lnTo>
                        <a:lnTo>
                          <a:pt x="24" y="62"/>
                        </a:lnTo>
                        <a:lnTo>
                          <a:pt x="16" y="58"/>
                        </a:lnTo>
                        <a:lnTo>
                          <a:pt x="8" y="50"/>
                        </a:lnTo>
                        <a:lnTo>
                          <a:pt x="4" y="44"/>
                        </a:lnTo>
                        <a:lnTo>
                          <a:pt x="0" y="36"/>
                        </a:lnTo>
                        <a:lnTo>
                          <a:pt x="6" y="36"/>
                        </a:lnTo>
                        <a:lnTo>
                          <a:pt x="10" y="30"/>
                        </a:lnTo>
                        <a:lnTo>
                          <a:pt x="12" y="26"/>
                        </a:lnTo>
                        <a:lnTo>
                          <a:pt x="14" y="24"/>
                        </a:lnTo>
                        <a:lnTo>
                          <a:pt x="16" y="22"/>
                        </a:lnTo>
                        <a:lnTo>
                          <a:pt x="22" y="20"/>
                        </a:lnTo>
                        <a:lnTo>
                          <a:pt x="26" y="20"/>
                        </a:lnTo>
                        <a:lnTo>
                          <a:pt x="32" y="18"/>
                        </a:lnTo>
                        <a:lnTo>
                          <a:pt x="40" y="8"/>
                        </a:lnTo>
                        <a:lnTo>
                          <a:pt x="44" y="4"/>
                        </a:lnTo>
                        <a:lnTo>
                          <a:pt x="48" y="4"/>
                        </a:lnTo>
                        <a:lnTo>
                          <a:pt x="50" y="4"/>
                        </a:lnTo>
                        <a:lnTo>
                          <a:pt x="52" y="4"/>
                        </a:lnTo>
                        <a:lnTo>
                          <a:pt x="52" y="6"/>
                        </a:lnTo>
                        <a:lnTo>
                          <a:pt x="58" y="4"/>
                        </a:lnTo>
                        <a:lnTo>
                          <a:pt x="62" y="2"/>
                        </a:lnTo>
                        <a:lnTo>
                          <a:pt x="66" y="2"/>
                        </a:lnTo>
                        <a:lnTo>
                          <a:pt x="7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3" name="íSľidè">
                    <a:extLst>
                      <a:ext uri="{FF2B5EF4-FFF2-40B4-BE49-F238E27FC236}">
                        <a16:creationId xmlns="" xmlns:a16="http://schemas.microsoft.com/office/drawing/2014/main" id="{719C6EA3-0897-4347-B5D7-7DB4FC5711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49595" y="3437549"/>
                    <a:ext cx="67484" cy="25219"/>
                  </a:xfrm>
                  <a:custGeom>
                    <a:avLst/>
                    <a:gdLst>
                      <a:gd name="T0" fmla="*/ 2147483647 w 38"/>
                      <a:gd name="T1" fmla="*/ 2147483647 h 16"/>
                      <a:gd name="T2" fmla="*/ 2147483647 w 38"/>
                      <a:gd name="T3" fmla="*/ 2147483647 h 16"/>
                      <a:gd name="T4" fmla="*/ 2147483647 w 38"/>
                      <a:gd name="T5" fmla="*/ 2147483647 h 16"/>
                      <a:gd name="T6" fmla="*/ 2147483647 w 38"/>
                      <a:gd name="T7" fmla="*/ 2147483647 h 16"/>
                      <a:gd name="T8" fmla="*/ 2147483647 w 38"/>
                      <a:gd name="T9" fmla="*/ 2147483647 h 16"/>
                      <a:gd name="T10" fmla="*/ 0 w 38"/>
                      <a:gd name="T11" fmla="*/ 2147483647 h 16"/>
                      <a:gd name="T12" fmla="*/ 2147483647 w 38"/>
                      <a:gd name="T13" fmla="*/ 2147483647 h 16"/>
                      <a:gd name="T14" fmla="*/ 2147483647 w 38"/>
                      <a:gd name="T15" fmla="*/ 0 h 16"/>
                      <a:gd name="T16" fmla="*/ 2147483647 w 38"/>
                      <a:gd name="T17" fmla="*/ 0 h 16"/>
                      <a:gd name="T18" fmla="*/ 2147483647 w 38"/>
                      <a:gd name="T19" fmla="*/ 2147483647 h 16"/>
                      <a:gd name="T20" fmla="*/ 2147483647 w 38"/>
                      <a:gd name="T21" fmla="*/ 2147483647 h 16"/>
                      <a:gd name="T22" fmla="*/ 2147483647 w 38"/>
                      <a:gd name="T23" fmla="*/ 2147483647 h 16"/>
                      <a:gd name="T24" fmla="*/ 2147483647 w 38"/>
                      <a:gd name="T25" fmla="*/ 2147483647 h 16"/>
                      <a:gd name="T26" fmla="*/ 2147483647 w 38"/>
                      <a:gd name="T27" fmla="*/ 2147483647 h 16"/>
                      <a:gd name="T28" fmla="*/ 2147483647 w 38"/>
                      <a:gd name="T29" fmla="*/ 2147483647 h 16"/>
                      <a:gd name="T30" fmla="*/ 2147483647 w 38"/>
                      <a:gd name="T31" fmla="*/ 2147483647 h 16"/>
                      <a:gd name="T32" fmla="*/ 2147483647 w 38"/>
                      <a:gd name="T33" fmla="*/ 2147483647 h 16"/>
                      <a:gd name="T34" fmla="*/ 2147483647 w 38"/>
                      <a:gd name="T35" fmla="*/ 2147483647 h 1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38"/>
                      <a:gd name="T55" fmla="*/ 0 h 16"/>
                      <a:gd name="T56" fmla="*/ 38 w 38"/>
                      <a:gd name="T57" fmla="*/ 16 h 1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38" h="16">
                        <a:moveTo>
                          <a:pt x="36" y="16"/>
                        </a:moveTo>
                        <a:lnTo>
                          <a:pt x="30" y="16"/>
                        </a:lnTo>
                        <a:lnTo>
                          <a:pt x="24" y="16"/>
                        </a:lnTo>
                        <a:lnTo>
                          <a:pt x="10" y="14"/>
                        </a:lnTo>
                        <a:lnTo>
                          <a:pt x="4" y="12"/>
                        </a:lnTo>
                        <a:lnTo>
                          <a:pt x="0" y="8"/>
                        </a:lnTo>
                        <a:lnTo>
                          <a:pt x="6" y="6"/>
                        </a:lnTo>
                        <a:lnTo>
                          <a:pt x="8" y="0"/>
                        </a:lnTo>
                        <a:lnTo>
                          <a:pt x="12" y="0"/>
                        </a:lnTo>
                        <a:lnTo>
                          <a:pt x="16" y="2"/>
                        </a:lnTo>
                        <a:lnTo>
                          <a:pt x="20" y="4"/>
                        </a:lnTo>
                        <a:lnTo>
                          <a:pt x="24" y="8"/>
                        </a:lnTo>
                        <a:lnTo>
                          <a:pt x="30" y="10"/>
                        </a:lnTo>
                        <a:lnTo>
                          <a:pt x="34" y="10"/>
                        </a:lnTo>
                        <a:lnTo>
                          <a:pt x="36" y="12"/>
                        </a:lnTo>
                        <a:lnTo>
                          <a:pt x="38" y="14"/>
                        </a:lnTo>
                        <a:lnTo>
                          <a:pt x="38" y="16"/>
                        </a:lnTo>
                        <a:lnTo>
                          <a:pt x="36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4" name="ïSḷiďe">
                    <a:extLst>
                      <a:ext uri="{FF2B5EF4-FFF2-40B4-BE49-F238E27FC236}">
                        <a16:creationId xmlns="" xmlns:a16="http://schemas.microsoft.com/office/drawing/2014/main" id="{21DC8A17-BE75-4501-A6F3-CAF7D02BFC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70253" y="3375901"/>
                    <a:ext cx="174906" cy="99476"/>
                  </a:xfrm>
                  <a:custGeom>
                    <a:avLst/>
                    <a:gdLst>
                      <a:gd name="T0" fmla="*/ 2147483647 w 100"/>
                      <a:gd name="T1" fmla="*/ 2147483647 h 60"/>
                      <a:gd name="T2" fmla="*/ 2147483647 w 100"/>
                      <a:gd name="T3" fmla="*/ 2147483647 h 60"/>
                      <a:gd name="T4" fmla="*/ 2147483647 w 100"/>
                      <a:gd name="T5" fmla="*/ 2147483647 h 60"/>
                      <a:gd name="T6" fmla="*/ 2147483647 w 100"/>
                      <a:gd name="T7" fmla="*/ 2147483647 h 60"/>
                      <a:gd name="T8" fmla="*/ 2147483647 w 100"/>
                      <a:gd name="T9" fmla="*/ 2147483647 h 60"/>
                      <a:gd name="T10" fmla="*/ 2147483647 w 100"/>
                      <a:gd name="T11" fmla="*/ 2147483647 h 60"/>
                      <a:gd name="T12" fmla="*/ 2147483647 w 100"/>
                      <a:gd name="T13" fmla="*/ 2147483647 h 60"/>
                      <a:gd name="T14" fmla="*/ 2147483647 w 100"/>
                      <a:gd name="T15" fmla="*/ 2147483647 h 60"/>
                      <a:gd name="T16" fmla="*/ 2147483647 w 100"/>
                      <a:gd name="T17" fmla="*/ 2147483647 h 60"/>
                      <a:gd name="T18" fmla="*/ 2147483647 w 100"/>
                      <a:gd name="T19" fmla="*/ 2147483647 h 60"/>
                      <a:gd name="T20" fmla="*/ 2147483647 w 100"/>
                      <a:gd name="T21" fmla="*/ 2147483647 h 60"/>
                      <a:gd name="T22" fmla="*/ 2147483647 w 100"/>
                      <a:gd name="T23" fmla="*/ 2147483647 h 60"/>
                      <a:gd name="T24" fmla="*/ 2147483647 w 100"/>
                      <a:gd name="T25" fmla="*/ 2147483647 h 60"/>
                      <a:gd name="T26" fmla="*/ 2147483647 w 100"/>
                      <a:gd name="T27" fmla="*/ 2147483647 h 60"/>
                      <a:gd name="T28" fmla="*/ 2147483647 w 100"/>
                      <a:gd name="T29" fmla="*/ 2147483647 h 60"/>
                      <a:gd name="T30" fmla="*/ 2147483647 w 100"/>
                      <a:gd name="T31" fmla="*/ 2147483647 h 60"/>
                      <a:gd name="T32" fmla="*/ 2147483647 w 100"/>
                      <a:gd name="T33" fmla="*/ 2147483647 h 60"/>
                      <a:gd name="T34" fmla="*/ 2147483647 w 100"/>
                      <a:gd name="T35" fmla="*/ 2147483647 h 60"/>
                      <a:gd name="T36" fmla="*/ 2147483647 w 100"/>
                      <a:gd name="T37" fmla="*/ 2147483647 h 60"/>
                      <a:gd name="T38" fmla="*/ 2147483647 w 100"/>
                      <a:gd name="T39" fmla="*/ 2147483647 h 60"/>
                      <a:gd name="T40" fmla="*/ 2147483647 w 100"/>
                      <a:gd name="T41" fmla="*/ 2147483647 h 60"/>
                      <a:gd name="T42" fmla="*/ 2147483647 w 100"/>
                      <a:gd name="T43" fmla="*/ 2147483647 h 60"/>
                      <a:gd name="T44" fmla="*/ 2147483647 w 100"/>
                      <a:gd name="T45" fmla="*/ 2147483647 h 60"/>
                      <a:gd name="T46" fmla="*/ 2147483647 w 100"/>
                      <a:gd name="T47" fmla="*/ 2147483647 h 60"/>
                      <a:gd name="T48" fmla="*/ 2147483647 w 100"/>
                      <a:gd name="T49" fmla="*/ 2147483647 h 60"/>
                      <a:gd name="T50" fmla="*/ 2147483647 w 100"/>
                      <a:gd name="T51" fmla="*/ 2147483647 h 60"/>
                      <a:gd name="T52" fmla="*/ 2147483647 w 100"/>
                      <a:gd name="T53" fmla="*/ 2147483647 h 60"/>
                      <a:gd name="T54" fmla="*/ 0 w 100"/>
                      <a:gd name="T55" fmla="*/ 2147483647 h 60"/>
                      <a:gd name="T56" fmla="*/ 2147483647 w 100"/>
                      <a:gd name="T57" fmla="*/ 2147483647 h 60"/>
                      <a:gd name="T58" fmla="*/ 2147483647 w 100"/>
                      <a:gd name="T59" fmla="*/ 2147483647 h 60"/>
                      <a:gd name="T60" fmla="*/ 2147483647 w 100"/>
                      <a:gd name="T61" fmla="*/ 2147483647 h 60"/>
                      <a:gd name="T62" fmla="*/ 2147483647 w 100"/>
                      <a:gd name="T63" fmla="*/ 2147483647 h 60"/>
                      <a:gd name="T64" fmla="*/ 2147483647 w 100"/>
                      <a:gd name="T65" fmla="*/ 2147483647 h 60"/>
                      <a:gd name="T66" fmla="*/ 2147483647 w 100"/>
                      <a:gd name="T67" fmla="*/ 0 h 60"/>
                      <a:gd name="T68" fmla="*/ 2147483647 w 100"/>
                      <a:gd name="T69" fmla="*/ 0 h 60"/>
                      <a:gd name="T70" fmla="*/ 2147483647 w 100"/>
                      <a:gd name="T71" fmla="*/ 2147483647 h 60"/>
                      <a:gd name="T72" fmla="*/ 2147483647 w 100"/>
                      <a:gd name="T73" fmla="*/ 2147483647 h 60"/>
                      <a:gd name="T74" fmla="*/ 2147483647 w 100"/>
                      <a:gd name="T75" fmla="*/ 2147483647 h 60"/>
                      <a:gd name="T76" fmla="*/ 2147483647 w 100"/>
                      <a:gd name="T77" fmla="*/ 2147483647 h 60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w 100"/>
                      <a:gd name="T118" fmla="*/ 0 h 60"/>
                      <a:gd name="T119" fmla="*/ 100 w 100"/>
                      <a:gd name="T120" fmla="*/ 60 h 60"/>
                    </a:gdLst>
                    <a:ahLst/>
                    <a:cxnLst>
                      <a:cxn ang="T78">
                        <a:pos x="T0" y="T1"/>
                      </a:cxn>
                      <a:cxn ang="T79">
                        <a:pos x="T2" y="T3"/>
                      </a:cxn>
                      <a:cxn ang="T80">
                        <a:pos x="T4" y="T5"/>
                      </a:cxn>
                      <a:cxn ang="T81">
                        <a:pos x="T6" y="T7"/>
                      </a:cxn>
                      <a:cxn ang="T82">
                        <a:pos x="T8" y="T9"/>
                      </a:cxn>
                      <a:cxn ang="T83">
                        <a:pos x="T10" y="T11"/>
                      </a:cxn>
                      <a:cxn ang="T84">
                        <a:pos x="T12" y="T13"/>
                      </a:cxn>
                      <a:cxn ang="T85">
                        <a:pos x="T14" y="T15"/>
                      </a:cxn>
                      <a:cxn ang="T86">
                        <a:pos x="T16" y="T17"/>
                      </a:cxn>
                      <a:cxn ang="T87">
                        <a:pos x="T18" y="T19"/>
                      </a:cxn>
                      <a:cxn ang="T88">
                        <a:pos x="T20" y="T21"/>
                      </a:cxn>
                      <a:cxn ang="T89">
                        <a:pos x="T22" y="T23"/>
                      </a:cxn>
                      <a:cxn ang="T90">
                        <a:pos x="T24" y="T25"/>
                      </a:cxn>
                      <a:cxn ang="T91">
                        <a:pos x="T26" y="T27"/>
                      </a:cxn>
                      <a:cxn ang="T92">
                        <a:pos x="T28" y="T29"/>
                      </a:cxn>
                      <a:cxn ang="T93">
                        <a:pos x="T30" y="T31"/>
                      </a:cxn>
                      <a:cxn ang="T94">
                        <a:pos x="T32" y="T33"/>
                      </a:cxn>
                      <a:cxn ang="T95">
                        <a:pos x="T34" y="T35"/>
                      </a:cxn>
                      <a:cxn ang="T96">
                        <a:pos x="T36" y="T37"/>
                      </a:cxn>
                      <a:cxn ang="T97">
                        <a:pos x="T38" y="T39"/>
                      </a:cxn>
                      <a:cxn ang="T98">
                        <a:pos x="T40" y="T41"/>
                      </a:cxn>
                      <a:cxn ang="T99">
                        <a:pos x="T42" y="T43"/>
                      </a:cxn>
                      <a:cxn ang="T100">
                        <a:pos x="T44" y="T45"/>
                      </a:cxn>
                      <a:cxn ang="T101">
                        <a:pos x="T46" y="T47"/>
                      </a:cxn>
                      <a:cxn ang="T102">
                        <a:pos x="T48" y="T49"/>
                      </a:cxn>
                      <a:cxn ang="T103">
                        <a:pos x="T50" y="T51"/>
                      </a:cxn>
                      <a:cxn ang="T104">
                        <a:pos x="T52" y="T53"/>
                      </a:cxn>
                      <a:cxn ang="T105">
                        <a:pos x="T54" y="T55"/>
                      </a:cxn>
                      <a:cxn ang="T106">
                        <a:pos x="T56" y="T57"/>
                      </a:cxn>
                      <a:cxn ang="T107">
                        <a:pos x="T58" y="T59"/>
                      </a:cxn>
                      <a:cxn ang="T108">
                        <a:pos x="T60" y="T61"/>
                      </a:cxn>
                      <a:cxn ang="T109">
                        <a:pos x="T62" y="T63"/>
                      </a:cxn>
                      <a:cxn ang="T110">
                        <a:pos x="T64" y="T65"/>
                      </a:cxn>
                      <a:cxn ang="T111">
                        <a:pos x="T66" y="T67"/>
                      </a:cxn>
                      <a:cxn ang="T112">
                        <a:pos x="T68" y="T69"/>
                      </a:cxn>
                      <a:cxn ang="T113">
                        <a:pos x="T70" y="T71"/>
                      </a:cxn>
                      <a:cxn ang="T114">
                        <a:pos x="T72" y="T73"/>
                      </a:cxn>
                      <a:cxn ang="T115">
                        <a:pos x="T74" y="T75"/>
                      </a:cxn>
                      <a:cxn ang="T116">
                        <a:pos x="T76" y="T77"/>
                      </a:cxn>
                    </a:cxnLst>
                    <a:rect l="T117" t="T118" r="T119" b="T120"/>
                    <a:pathLst>
                      <a:path w="100" h="60">
                        <a:moveTo>
                          <a:pt x="100" y="24"/>
                        </a:moveTo>
                        <a:lnTo>
                          <a:pt x="94" y="26"/>
                        </a:lnTo>
                        <a:lnTo>
                          <a:pt x="90" y="26"/>
                        </a:lnTo>
                        <a:lnTo>
                          <a:pt x="86" y="28"/>
                        </a:lnTo>
                        <a:lnTo>
                          <a:pt x="80" y="30"/>
                        </a:lnTo>
                        <a:lnTo>
                          <a:pt x="80" y="28"/>
                        </a:lnTo>
                        <a:lnTo>
                          <a:pt x="78" y="28"/>
                        </a:lnTo>
                        <a:lnTo>
                          <a:pt x="76" y="28"/>
                        </a:lnTo>
                        <a:lnTo>
                          <a:pt x="72" y="28"/>
                        </a:lnTo>
                        <a:lnTo>
                          <a:pt x="68" y="32"/>
                        </a:lnTo>
                        <a:lnTo>
                          <a:pt x="60" y="42"/>
                        </a:lnTo>
                        <a:lnTo>
                          <a:pt x="54" y="44"/>
                        </a:lnTo>
                        <a:lnTo>
                          <a:pt x="50" y="44"/>
                        </a:lnTo>
                        <a:lnTo>
                          <a:pt x="44" y="46"/>
                        </a:lnTo>
                        <a:lnTo>
                          <a:pt x="42" y="48"/>
                        </a:lnTo>
                        <a:lnTo>
                          <a:pt x="40" y="50"/>
                        </a:lnTo>
                        <a:lnTo>
                          <a:pt x="38" y="54"/>
                        </a:lnTo>
                        <a:lnTo>
                          <a:pt x="34" y="60"/>
                        </a:lnTo>
                        <a:lnTo>
                          <a:pt x="28" y="60"/>
                        </a:lnTo>
                        <a:lnTo>
                          <a:pt x="26" y="52"/>
                        </a:lnTo>
                        <a:lnTo>
                          <a:pt x="26" y="50"/>
                        </a:lnTo>
                        <a:lnTo>
                          <a:pt x="24" y="48"/>
                        </a:lnTo>
                        <a:lnTo>
                          <a:pt x="22" y="46"/>
                        </a:lnTo>
                        <a:lnTo>
                          <a:pt x="18" y="46"/>
                        </a:lnTo>
                        <a:lnTo>
                          <a:pt x="12" y="44"/>
                        </a:lnTo>
                        <a:lnTo>
                          <a:pt x="8" y="40"/>
                        </a:lnTo>
                        <a:lnTo>
                          <a:pt x="4" y="38"/>
                        </a:lnTo>
                        <a:lnTo>
                          <a:pt x="0" y="36"/>
                        </a:lnTo>
                        <a:lnTo>
                          <a:pt x="4" y="28"/>
                        </a:lnTo>
                        <a:lnTo>
                          <a:pt x="8" y="22"/>
                        </a:lnTo>
                        <a:lnTo>
                          <a:pt x="18" y="16"/>
                        </a:lnTo>
                        <a:lnTo>
                          <a:pt x="22" y="8"/>
                        </a:lnTo>
                        <a:lnTo>
                          <a:pt x="26" y="2"/>
                        </a:lnTo>
                        <a:lnTo>
                          <a:pt x="34" y="0"/>
                        </a:lnTo>
                        <a:lnTo>
                          <a:pt x="80" y="0"/>
                        </a:lnTo>
                        <a:lnTo>
                          <a:pt x="84" y="6"/>
                        </a:lnTo>
                        <a:lnTo>
                          <a:pt x="90" y="12"/>
                        </a:lnTo>
                        <a:lnTo>
                          <a:pt x="96" y="18"/>
                        </a:lnTo>
                        <a:lnTo>
                          <a:pt x="10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5" name="ïṧlîde">
                    <a:extLst>
                      <a:ext uri="{FF2B5EF4-FFF2-40B4-BE49-F238E27FC236}">
                        <a16:creationId xmlns="" xmlns:a16="http://schemas.microsoft.com/office/drawing/2014/main" id="{B6704202-D1FA-4575-BC7B-AB5929D60E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82648" y="3312854"/>
                    <a:ext cx="41317" cy="68651"/>
                  </a:xfrm>
                  <a:custGeom>
                    <a:avLst/>
                    <a:gdLst>
                      <a:gd name="T0" fmla="*/ 2147483647 w 24"/>
                      <a:gd name="T1" fmla="*/ 2147483647 h 42"/>
                      <a:gd name="T2" fmla="*/ 2147483647 w 24"/>
                      <a:gd name="T3" fmla="*/ 2147483647 h 42"/>
                      <a:gd name="T4" fmla="*/ 2147483647 w 24"/>
                      <a:gd name="T5" fmla="*/ 2147483647 h 42"/>
                      <a:gd name="T6" fmla="*/ 2147483647 w 24"/>
                      <a:gd name="T7" fmla="*/ 2147483647 h 42"/>
                      <a:gd name="T8" fmla="*/ 2147483647 w 24"/>
                      <a:gd name="T9" fmla="*/ 2147483647 h 42"/>
                      <a:gd name="T10" fmla="*/ 2147483647 w 24"/>
                      <a:gd name="T11" fmla="*/ 2147483647 h 42"/>
                      <a:gd name="T12" fmla="*/ 2147483647 w 24"/>
                      <a:gd name="T13" fmla="*/ 2147483647 h 42"/>
                      <a:gd name="T14" fmla="*/ 0 w 24"/>
                      <a:gd name="T15" fmla="*/ 2147483647 h 42"/>
                      <a:gd name="T16" fmla="*/ 2147483647 w 24"/>
                      <a:gd name="T17" fmla="*/ 2147483647 h 42"/>
                      <a:gd name="T18" fmla="*/ 2147483647 w 24"/>
                      <a:gd name="T19" fmla="*/ 2147483647 h 42"/>
                      <a:gd name="T20" fmla="*/ 2147483647 w 24"/>
                      <a:gd name="T21" fmla="*/ 2147483647 h 42"/>
                      <a:gd name="T22" fmla="*/ 2147483647 w 24"/>
                      <a:gd name="T23" fmla="*/ 2147483647 h 42"/>
                      <a:gd name="T24" fmla="*/ 2147483647 w 24"/>
                      <a:gd name="T25" fmla="*/ 2147483647 h 42"/>
                      <a:gd name="T26" fmla="*/ 2147483647 w 24"/>
                      <a:gd name="T27" fmla="*/ 0 h 42"/>
                      <a:gd name="T28" fmla="*/ 2147483647 w 24"/>
                      <a:gd name="T29" fmla="*/ 0 h 42"/>
                      <a:gd name="T30" fmla="*/ 2147483647 w 24"/>
                      <a:gd name="T31" fmla="*/ 2147483647 h 42"/>
                      <a:gd name="T32" fmla="*/ 2147483647 w 24"/>
                      <a:gd name="T33" fmla="*/ 2147483647 h 42"/>
                      <a:gd name="T34" fmla="*/ 2147483647 w 24"/>
                      <a:gd name="T35" fmla="*/ 2147483647 h 42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24"/>
                      <a:gd name="T55" fmla="*/ 0 h 42"/>
                      <a:gd name="T56" fmla="*/ 24 w 24"/>
                      <a:gd name="T57" fmla="*/ 42 h 42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24" h="42">
                        <a:moveTo>
                          <a:pt x="24" y="6"/>
                        </a:moveTo>
                        <a:lnTo>
                          <a:pt x="18" y="10"/>
                        </a:lnTo>
                        <a:lnTo>
                          <a:pt x="18" y="18"/>
                        </a:lnTo>
                        <a:lnTo>
                          <a:pt x="16" y="26"/>
                        </a:lnTo>
                        <a:lnTo>
                          <a:pt x="14" y="32"/>
                        </a:lnTo>
                        <a:lnTo>
                          <a:pt x="10" y="36"/>
                        </a:lnTo>
                        <a:lnTo>
                          <a:pt x="10" y="42"/>
                        </a:lnTo>
                        <a:lnTo>
                          <a:pt x="0" y="42"/>
                        </a:lnTo>
                        <a:lnTo>
                          <a:pt x="4" y="10"/>
                        </a:lnTo>
                        <a:lnTo>
                          <a:pt x="8" y="10"/>
                        </a:lnTo>
                        <a:lnTo>
                          <a:pt x="10" y="8"/>
                        </a:lnTo>
                        <a:lnTo>
                          <a:pt x="12" y="6"/>
                        </a:lnTo>
                        <a:lnTo>
                          <a:pt x="14" y="2"/>
                        </a:lnTo>
                        <a:lnTo>
                          <a:pt x="16" y="0"/>
                        </a:lnTo>
                        <a:lnTo>
                          <a:pt x="20" y="0"/>
                        </a:lnTo>
                        <a:lnTo>
                          <a:pt x="22" y="2"/>
                        </a:lnTo>
                        <a:lnTo>
                          <a:pt x="22" y="6"/>
                        </a:lnTo>
                        <a:lnTo>
                          <a:pt x="24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6" name="î$ḻïḍè">
                    <a:extLst>
                      <a:ext uri="{FF2B5EF4-FFF2-40B4-BE49-F238E27FC236}">
                        <a16:creationId xmlns="" xmlns:a16="http://schemas.microsoft.com/office/drawing/2014/main" id="{50211E3F-CEB0-44B0-996D-90788B2E4D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791752" y="3328265"/>
                    <a:ext cx="125327" cy="121893"/>
                  </a:xfrm>
                  <a:custGeom>
                    <a:avLst/>
                    <a:gdLst>
                      <a:gd name="T0" fmla="*/ 2147483647 w 72"/>
                      <a:gd name="T1" fmla="*/ 2147483647 h 72"/>
                      <a:gd name="T2" fmla="*/ 2147483647 w 72"/>
                      <a:gd name="T3" fmla="*/ 2147483647 h 72"/>
                      <a:gd name="T4" fmla="*/ 2147483647 w 72"/>
                      <a:gd name="T5" fmla="*/ 2147483647 h 72"/>
                      <a:gd name="T6" fmla="*/ 2147483647 w 72"/>
                      <a:gd name="T7" fmla="*/ 2147483647 h 72"/>
                      <a:gd name="T8" fmla="*/ 2147483647 w 72"/>
                      <a:gd name="T9" fmla="*/ 0 h 72"/>
                      <a:gd name="T10" fmla="*/ 2147483647 w 72"/>
                      <a:gd name="T11" fmla="*/ 0 h 72"/>
                      <a:gd name="T12" fmla="*/ 2147483647 w 72"/>
                      <a:gd name="T13" fmla="*/ 2147483647 h 72"/>
                      <a:gd name="T14" fmla="*/ 2147483647 w 72"/>
                      <a:gd name="T15" fmla="*/ 2147483647 h 72"/>
                      <a:gd name="T16" fmla="*/ 2147483647 w 72"/>
                      <a:gd name="T17" fmla="*/ 2147483647 h 72"/>
                      <a:gd name="T18" fmla="*/ 2147483647 w 72"/>
                      <a:gd name="T19" fmla="*/ 2147483647 h 72"/>
                      <a:gd name="T20" fmla="*/ 2147483647 w 72"/>
                      <a:gd name="T21" fmla="*/ 2147483647 h 72"/>
                      <a:gd name="T22" fmla="*/ 2147483647 w 72"/>
                      <a:gd name="T23" fmla="*/ 2147483647 h 72"/>
                      <a:gd name="T24" fmla="*/ 2147483647 w 72"/>
                      <a:gd name="T25" fmla="*/ 2147483647 h 72"/>
                      <a:gd name="T26" fmla="*/ 2147483647 w 72"/>
                      <a:gd name="T27" fmla="*/ 2147483647 h 72"/>
                      <a:gd name="T28" fmla="*/ 2147483647 w 72"/>
                      <a:gd name="T29" fmla="*/ 2147483647 h 72"/>
                      <a:gd name="T30" fmla="*/ 2147483647 w 72"/>
                      <a:gd name="T31" fmla="*/ 2147483647 h 72"/>
                      <a:gd name="T32" fmla="*/ 2147483647 w 72"/>
                      <a:gd name="T33" fmla="*/ 2147483647 h 72"/>
                      <a:gd name="T34" fmla="*/ 0 w 72"/>
                      <a:gd name="T35" fmla="*/ 2147483647 h 72"/>
                      <a:gd name="T36" fmla="*/ 2147483647 w 72"/>
                      <a:gd name="T37" fmla="*/ 2147483647 h 72"/>
                      <a:gd name="T38" fmla="*/ 2147483647 w 72"/>
                      <a:gd name="T39" fmla="*/ 2147483647 h 72"/>
                      <a:gd name="T40" fmla="*/ 2147483647 w 72"/>
                      <a:gd name="T41" fmla="*/ 2147483647 h 72"/>
                      <a:gd name="T42" fmla="*/ 2147483647 w 72"/>
                      <a:gd name="T43" fmla="*/ 2147483647 h 72"/>
                      <a:gd name="T44" fmla="*/ 2147483647 w 72"/>
                      <a:gd name="T45" fmla="*/ 2147483647 h 72"/>
                      <a:gd name="T46" fmla="*/ 2147483647 w 72"/>
                      <a:gd name="T47" fmla="*/ 2147483647 h 72"/>
                      <a:gd name="T48" fmla="*/ 2147483647 w 72"/>
                      <a:gd name="T49" fmla="*/ 2147483647 h 72"/>
                      <a:gd name="T50" fmla="*/ 2147483647 w 72"/>
                      <a:gd name="T51" fmla="*/ 2147483647 h 72"/>
                      <a:gd name="T52" fmla="*/ 2147483647 w 72"/>
                      <a:gd name="T53" fmla="*/ 2147483647 h 72"/>
                      <a:gd name="T54" fmla="*/ 2147483647 w 72"/>
                      <a:gd name="T55" fmla="*/ 2147483647 h 72"/>
                      <a:gd name="T56" fmla="*/ 2147483647 w 72"/>
                      <a:gd name="T57" fmla="*/ 2147483647 h 72"/>
                      <a:gd name="T58" fmla="*/ 2147483647 w 72"/>
                      <a:gd name="T59" fmla="*/ 2147483647 h 72"/>
                      <a:gd name="T60" fmla="*/ 2147483647 w 72"/>
                      <a:gd name="T61" fmla="*/ 2147483647 h 72"/>
                      <a:gd name="T62" fmla="*/ 2147483647 w 72"/>
                      <a:gd name="T63" fmla="*/ 2147483647 h 72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72"/>
                      <a:gd name="T97" fmla="*/ 0 h 72"/>
                      <a:gd name="T98" fmla="*/ 72 w 72"/>
                      <a:gd name="T99" fmla="*/ 72 h 72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72" h="72">
                        <a:moveTo>
                          <a:pt x="72" y="30"/>
                        </a:moveTo>
                        <a:lnTo>
                          <a:pt x="68" y="32"/>
                        </a:lnTo>
                        <a:lnTo>
                          <a:pt x="62" y="32"/>
                        </a:lnTo>
                        <a:lnTo>
                          <a:pt x="52" y="32"/>
                        </a:lnTo>
                        <a:lnTo>
                          <a:pt x="56" y="0"/>
                        </a:lnTo>
                        <a:lnTo>
                          <a:pt x="32" y="0"/>
                        </a:lnTo>
                        <a:lnTo>
                          <a:pt x="28" y="2"/>
                        </a:lnTo>
                        <a:lnTo>
                          <a:pt x="24" y="6"/>
                        </a:lnTo>
                        <a:lnTo>
                          <a:pt x="20" y="14"/>
                        </a:lnTo>
                        <a:lnTo>
                          <a:pt x="22" y="18"/>
                        </a:lnTo>
                        <a:lnTo>
                          <a:pt x="24" y="22"/>
                        </a:lnTo>
                        <a:lnTo>
                          <a:pt x="28" y="24"/>
                        </a:lnTo>
                        <a:lnTo>
                          <a:pt x="30" y="28"/>
                        </a:lnTo>
                        <a:lnTo>
                          <a:pt x="30" y="34"/>
                        </a:lnTo>
                        <a:lnTo>
                          <a:pt x="10" y="34"/>
                        </a:lnTo>
                        <a:lnTo>
                          <a:pt x="6" y="40"/>
                        </a:lnTo>
                        <a:lnTo>
                          <a:pt x="4" y="46"/>
                        </a:lnTo>
                        <a:lnTo>
                          <a:pt x="0" y="58"/>
                        </a:lnTo>
                        <a:lnTo>
                          <a:pt x="8" y="66"/>
                        </a:lnTo>
                        <a:lnTo>
                          <a:pt x="14" y="68"/>
                        </a:lnTo>
                        <a:lnTo>
                          <a:pt x="16" y="70"/>
                        </a:lnTo>
                        <a:lnTo>
                          <a:pt x="26" y="70"/>
                        </a:lnTo>
                        <a:lnTo>
                          <a:pt x="30" y="70"/>
                        </a:lnTo>
                        <a:lnTo>
                          <a:pt x="34" y="72"/>
                        </a:lnTo>
                        <a:lnTo>
                          <a:pt x="40" y="70"/>
                        </a:lnTo>
                        <a:lnTo>
                          <a:pt x="42" y="64"/>
                        </a:lnTo>
                        <a:lnTo>
                          <a:pt x="46" y="64"/>
                        </a:lnTo>
                        <a:lnTo>
                          <a:pt x="50" y="56"/>
                        </a:lnTo>
                        <a:lnTo>
                          <a:pt x="54" y="50"/>
                        </a:lnTo>
                        <a:lnTo>
                          <a:pt x="64" y="44"/>
                        </a:lnTo>
                        <a:lnTo>
                          <a:pt x="68" y="36"/>
                        </a:lnTo>
                        <a:lnTo>
                          <a:pt x="72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7" name="iṧḻîḍé">
                    <a:extLst>
                      <a:ext uri="{FF2B5EF4-FFF2-40B4-BE49-F238E27FC236}">
                        <a16:creationId xmlns="" xmlns:a16="http://schemas.microsoft.com/office/drawing/2014/main" id="{CBA87C51-6D02-4594-87FE-47109F66A2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97190" y="3258212"/>
                    <a:ext cx="77124" cy="61646"/>
                  </a:xfrm>
                  <a:custGeom>
                    <a:avLst/>
                    <a:gdLst>
                      <a:gd name="T0" fmla="*/ 2147483647 w 44"/>
                      <a:gd name="T1" fmla="*/ 2147483647 h 36"/>
                      <a:gd name="T2" fmla="*/ 2147483647 w 44"/>
                      <a:gd name="T3" fmla="*/ 2147483647 h 36"/>
                      <a:gd name="T4" fmla="*/ 2147483647 w 44"/>
                      <a:gd name="T5" fmla="*/ 2147483647 h 36"/>
                      <a:gd name="T6" fmla="*/ 2147483647 w 44"/>
                      <a:gd name="T7" fmla="*/ 2147483647 h 36"/>
                      <a:gd name="T8" fmla="*/ 2147483647 w 44"/>
                      <a:gd name="T9" fmla="*/ 2147483647 h 36"/>
                      <a:gd name="T10" fmla="*/ 0 w 44"/>
                      <a:gd name="T11" fmla="*/ 2147483647 h 36"/>
                      <a:gd name="T12" fmla="*/ 2147483647 w 44"/>
                      <a:gd name="T13" fmla="*/ 2147483647 h 36"/>
                      <a:gd name="T14" fmla="*/ 2147483647 w 44"/>
                      <a:gd name="T15" fmla="*/ 2147483647 h 36"/>
                      <a:gd name="T16" fmla="*/ 2147483647 w 44"/>
                      <a:gd name="T17" fmla="*/ 2147483647 h 36"/>
                      <a:gd name="T18" fmla="*/ 2147483647 w 44"/>
                      <a:gd name="T19" fmla="*/ 2147483647 h 36"/>
                      <a:gd name="T20" fmla="*/ 2147483647 w 44"/>
                      <a:gd name="T21" fmla="*/ 2147483647 h 36"/>
                      <a:gd name="T22" fmla="*/ 2147483647 w 44"/>
                      <a:gd name="T23" fmla="*/ 2147483647 h 36"/>
                      <a:gd name="T24" fmla="*/ 2147483647 w 44"/>
                      <a:gd name="T25" fmla="*/ 2147483647 h 36"/>
                      <a:gd name="T26" fmla="*/ 2147483647 w 44"/>
                      <a:gd name="T27" fmla="*/ 2147483647 h 36"/>
                      <a:gd name="T28" fmla="*/ 2147483647 w 44"/>
                      <a:gd name="T29" fmla="*/ 2147483647 h 36"/>
                      <a:gd name="T30" fmla="*/ 2147483647 w 44"/>
                      <a:gd name="T31" fmla="*/ 2147483647 h 36"/>
                      <a:gd name="T32" fmla="*/ 2147483647 w 44"/>
                      <a:gd name="T33" fmla="*/ 2147483647 h 36"/>
                      <a:gd name="T34" fmla="*/ 2147483647 w 44"/>
                      <a:gd name="T35" fmla="*/ 2147483647 h 36"/>
                      <a:gd name="T36" fmla="*/ 2147483647 w 44"/>
                      <a:gd name="T37" fmla="*/ 0 h 36"/>
                      <a:gd name="T38" fmla="*/ 2147483647 w 44"/>
                      <a:gd name="T39" fmla="*/ 2147483647 h 36"/>
                      <a:gd name="T40" fmla="*/ 2147483647 w 44"/>
                      <a:gd name="T41" fmla="*/ 2147483647 h 36"/>
                      <a:gd name="T42" fmla="*/ 2147483647 w 44"/>
                      <a:gd name="T43" fmla="*/ 2147483647 h 36"/>
                      <a:gd name="T44" fmla="*/ 2147483647 w 44"/>
                      <a:gd name="T45" fmla="*/ 2147483647 h 36"/>
                      <a:gd name="T46" fmla="*/ 2147483647 w 44"/>
                      <a:gd name="T47" fmla="*/ 2147483647 h 36"/>
                      <a:gd name="T48" fmla="*/ 2147483647 w 44"/>
                      <a:gd name="T49" fmla="*/ 2147483647 h 36"/>
                      <a:gd name="T50" fmla="*/ 2147483647 w 44"/>
                      <a:gd name="T51" fmla="*/ 2147483647 h 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44"/>
                      <a:gd name="T79" fmla="*/ 0 h 36"/>
                      <a:gd name="T80" fmla="*/ 44 w 44"/>
                      <a:gd name="T81" fmla="*/ 36 h 36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44" h="36">
                        <a:moveTo>
                          <a:pt x="42" y="36"/>
                        </a:moveTo>
                        <a:lnTo>
                          <a:pt x="42" y="34"/>
                        </a:lnTo>
                        <a:lnTo>
                          <a:pt x="14" y="34"/>
                        </a:lnTo>
                        <a:lnTo>
                          <a:pt x="4" y="32"/>
                        </a:lnTo>
                        <a:lnTo>
                          <a:pt x="2" y="30"/>
                        </a:lnTo>
                        <a:lnTo>
                          <a:pt x="0" y="26"/>
                        </a:lnTo>
                        <a:lnTo>
                          <a:pt x="14" y="22"/>
                        </a:lnTo>
                        <a:lnTo>
                          <a:pt x="20" y="24"/>
                        </a:lnTo>
                        <a:lnTo>
                          <a:pt x="26" y="26"/>
                        </a:lnTo>
                        <a:lnTo>
                          <a:pt x="28" y="24"/>
                        </a:lnTo>
                        <a:lnTo>
                          <a:pt x="30" y="20"/>
                        </a:lnTo>
                        <a:lnTo>
                          <a:pt x="28" y="18"/>
                        </a:lnTo>
                        <a:lnTo>
                          <a:pt x="28" y="14"/>
                        </a:lnTo>
                        <a:lnTo>
                          <a:pt x="28" y="10"/>
                        </a:lnTo>
                        <a:lnTo>
                          <a:pt x="24" y="8"/>
                        </a:lnTo>
                        <a:lnTo>
                          <a:pt x="22" y="6"/>
                        </a:lnTo>
                        <a:lnTo>
                          <a:pt x="22" y="2"/>
                        </a:lnTo>
                        <a:lnTo>
                          <a:pt x="26" y="2"/>
                        </a:lnTo>
                        <a:lnTo>
                          <a:pt x="28" y="0"/>
                        </a:lnTo>
                        <a:lnTo>
                          <a:pt x="44" y="2"/>
                        </a:lnTo>
                        <a:lnTo>
                          <a:pt x="44" y="6"/>
                        </a:lnTo>
                        <a:lnTo>
                          <a:pt x="42" y="8"/>
                        </a:lnTo>
                        <a:lnTo>
                          <a:pt x="42" y="18"/>
                        </a:lnTo>
                        <a:lnTo>
                          <a:pt x="40" y="28"/>
                        </a:lnTo>
                        <a:lnTo>
                          <a:pt x="40" y="34"/>
                        </a:lnTo>
                        <a:lnTo>
                          <a:pt x="4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8" name="iṣ1íḋe">
                    <a:extLst>
                      <a:ext uri="{FF2B5EF4-FFF2-40B4-BE49-F238E27FC236}">
                        <a16:creationId xmlns="" xmlns:a16="http://schemas.microsoft.com/office/drawing/2014/main" id="{66E0D3BB-4C8A-4F36-9E7E-C5FBA8ECD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66051" y="3263817"/>
                    <a:ext cx="101914" cy="58844"/>
                  </a:xfrm>
                  <a:custGeom>
                    <a:avLst/>
                    <a:gdLst>
                      <a:gd name="T0" fmla="*/ 0 w 58"/>
                      <a:gd name="T1" fmla="*/ 2147483647 h 36"/>
                      <a:gd name="T2" fmla="*/ 0 w 58"/>
                      <a:gd name="T3" fmla="*/ 2147483647 h 36"/>
                      <a:gd name="T4" fmla="*/ 2147483647 w 58"/>
                      <a:gd name="T5" fmla="*/ 2147483647 h 36"/>
                      <a:gd name="T6" fmla="*/ 2147483647 w 58"/>
                      <a:gd name="T7" fmla="*/ 2147483647 h 36"/>
                      <a:gd name="T8" fmla="*/ 2147483647 w 58"/>
                      <a:gd name="T9" fmla="*/ 2147483647 h 36"/>
                      <a:gd name="T10" fmla="*/ 2147483647 w 58"/>
                      <a:gd name="T11" fmla="*/ 0 h 36"/>
                      <a:gd name="T12" fmla="*/ 2147483647 w 58"/>
                      <a:gd name="T13" fmla="*/ 2147483647 h 36"/>
                      <a:gd name="T14" fmla="*/ 2147483647 w 58"/>
                      <a:gd name="T15" fmla="*/ 2147483647 h 36"/>
                      <a:gd name="T16" fmla="*/ 2147483647 w 58"/>
                      <a:gd name="T17" fmla="*/ 2147483647 h 36"/>
                      <a:gd name="T18" fmla="*/ 2147483647 w 58"/>
                      <a:gd name="T19" fmla="*/ 2147483647 h 36"/>
                      <a:gd name="T20" fmla="*/ 2147483647 w 58"/>
                      <a:gd name="T21" fmla="*/ 2147483647 h 36"/>
                      <a:gd name="T22" fmla="*/ 2147483647 w 58"/>
                      <a:gd name="T23" fmla="*/ 2147483647 h 36"/>
                      <a:gd name="T24" fmla="*/ 2147483647 w 58"/>
                      <a:gd name="T25" fmla="*/ 2147483647 h 36"/>
                      <a:gd name="T26" fmla="*/ 2147483647 w 58"/>
                      <a:gd name="T27" fmla="*/ 2147483647 h 36"/>
                      <a:gd name="T28" fmla="*/ 2147483647 w 58"/>
                      <a:gd name="T29" fmla="*/ 2147483647 h 36"/>
                      <a:gd name="T30" fmla="*/ 2147483647 w 58"/>
                      <a:gd name="T31" fmla="*/ 2147483647 h 36"/>
                      <a:gd name="T32" fmla="*/ 2147483647 w 58"/>
                      <a:gd name="T33" fmla="*/ 2147483647 h 36"/>
                      <a:gd name="T34" fmla="*/ 2147483647 w 58"/>
                      <a:gd name="T35" fmla="*/ 2147483647 h 36"/>
                      <a:gd name="T36" fmla="*/ 2147483647 w 58"/>
                      <a:gd name="T37" fmla="*/ 2147483647 h 36"/>
                      <a:gd name="T38" fmla="*/ 2147483647 w 58"/>
                      <a:gd name="T39" fmla="*/ 2147483647 h 36"/>
                      <a:gd name="T40" fmla="*/ 2147483647 w 58"/>
                      <a:gd name="T41" fmla="*/ 2147483647 h 36"/>
                      <a:gd name="T42" fmla="*/ 2147483647 w 58"/>
                      <a:gd name="T43" fmla="*/ 2147483647 h 36"/>
                      <a:gd name="T44" fmla="*/ 2147483647 w 58"/>
                      <a:gd name="T45" fmla="*/ 2147483647 h 36"/>
                      <a:gd name="T46" fmla="*/ 2147483647 w 58"/>
                      <a:gd name="T47" fmla="*/ 2147483647 h 36"/>
                      <a:gd name="T48" fmla="*/ 2147483647 w 58"/>
                      <a:gd name="T49" fmla="*/ 2147483647 h 36"/>
                      <a:gd name="T50" fmla="*/ 2147483647 w 58"/>
                      <a:gd name="T51" fmla="*/ 2147483647 h 36"/>
                      <a:gd name="T52" fmla="*/ 2147483647 w 58"/>
                      <a:gd name="T53" fmla="*/ 2147483647 h 36"/>
                      <a:gd name="T54" fmla="*/ 2147483647 w 58"/>
                      <a:gd name="T55" fmla="*/ 2147483647 h 36"/>
                      <a:gd name="T56" fmla="*/ 2147483647 w 58"/>
                      <a:gd name="T57" fmla="*/ 2147483647 h 36"/>
                      <a:gd name="T58" fmla="*/ 2147483647 w 58"/>
                      <a:gd name="T59" fmla="*/ 2147483647 h 36"/>
                      <a:gd name="T60" fmla="*/ 2147483647 w 58"/>
                      <a:gd name="T61" fmla="*/ 2147483647 h 36"/>
                      <a:gd name="T62" fmla="*/ 2147483647 w 58"/>
                      <a:gd name="T63" fmla="*/ 2147483647 h 36"/>
                      <a:gd name="T64" fmla="*/ 2147483647 w 58"/>
                      <a:gd name="T65" fmla="*/ 2147483647 h 36"/>
                      <a:gd name="T66" fmla="*/ 2147483647 w 58"/>
                      <a:gd name="T67" fmla="*/ 2147483647 h 36"/>
                      <a:gd name="T68" fmla="*/ 0 w 58"/>
                      <a:gd name="T69" fmla="*/ 2147483647 h 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58"/>
                      <a:gd name="T106" fmla="*/ 0 h 36"/>
                      <a:gd name="T107" fmla="*/ 58 w 58"/>
                      <a:gd name="T108" fmla="*/ 36 h 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58" h="36">
                        <a:moveTo>
                          <a:pt x="0" y="32"/>
                        </a:moveTo>
                        <a:lnTo>
                          <a:pt x="0" y="26"/>
                        </a:lnTo>
                        <a:lnTo>
                          <a:pt x="2" y="16"/>
                        </a:lnTo>
                        <a:lnTo>
                          <a:pt x="2" y="6"/>
                        </a:lnTo>
                        <a:lnTo>
                          <a:pt x="4" y="4"/>
                        </a:lnTo>
                        <a:lnTo>
                          <a:pt x="4" y="0"/>
                        </a:lnTo>
                        <a:lnTo>
                          <a:pt x="14" y="2"/>
                        </a:lnTo>
                        <a:lnTo>
                          <a:pt x="26" y="2"/>
                        </a:lnTo>
                        <a:lnTo>
                          <a:pt x="26" y="4"/>
                        </a:lnTo>
                        <a:lnTo>
                          <a:pt x="28" y="4"/>
                        </a:lnTo>
                        <a:lnTo>
                          <a:pt x="34" y="4"/>
                        </a:lnTo>
                        <a:lnTo>
                          <a:pt x="36" y="4"/>
                        </a:lnTo>
                        <a:lnTo>
                          <a:pt x="38" y="6"/>
                        </a:lnTo>
                        <a:lnTo>
                          <a:pt x="40" y="8"/>
                        </a:lnTo>
                        <a:lnTo>
                          <a:pt x="42" y="8"/>
                        </a:lnTo>
                        <a:lnTo>
                          <a:pt x="42" y="10"/>
                        </a:lnTo>
                        <a:lnTo>
                          <a:pt x="42" y="12"/>
                        </a:lnTo>
                        <a:lnTo>
                          <a:pt x="48" y="14"/>
                        </a:lnTo>
                        <a:lnTo>
                          <a:pt x="52" y="16"/>
                        </a:lnTo>
                        <a:lnTo>
                          <a:pt x="54" y="18"/>
                        </a:lnTo>
                        <a:lnTo>
                          <a:pt x="58" y="26"/>
                        </a:lnTo>
                        <a:lnTo>
                          <a:pt x="52" y="28"/>
                        </a:lnTo>
                        <a:lnTo>
                          <a:pt x="50" y="32"/>
                        </a:lnTo>
                        <a:lnTo>
                          <a:pt x="48" y="30"/>
                        </a:lnTo>
                        <a:lnTo>
                          <a:pt x="46" y="28"/>
                        </a:lnTo>
                        <a:lnTo>
                          <a:pt x="30" y="28"/>
                        </a:lnTo>
                        <a:lnTo>
                          <a:pt x="28" y="30"/>
                        </a:lnTo>
                        <a:lnTo>
                          <a:pt x="26" y="30"/>
                        </a:lnTo>
                        <a:lnTo>
                          <a:pt x="18" y="30"/>
                        </a:lnTo>
                        <a:lnTo>
                          <a:pt x="14" y="30"/>
                        </a:lnTo>
                        <a:lnTo>
                          <a:pt x="12" y="34"/>
                        </a:lnTo>
                        <a:lnTo>
                          <a:pt x="8" y="36"/>
                        </a:lnTo>
                        <a:lnTo>
                          <a:pt x="2" y="36"/>
                        </a:lnTo>
                        <a:lnTo>
                          <a:pt x="2" y="34"/>
                        </a:lnTo>
                        <a:lnTo>
                          <a:pt x="0" y="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59" name="îṣľidè">
                    <a:extLst>
                      <a:ext uri="{FF2B5EF4-FFF2-40B4-BE49-F238E27FC236}">
                        <a16:creationId xmlns="" xmlns:a16="http://schemas.microsoft.com/office/drawing/2014/main" id="{9BAC3A9E-93D0-46B2-BA1A-2F1C839B6F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29099" y="3535622"/>
                    <a:ext cx="19282" cy="21015"/>
                  </a:xfrm>
                  <a:custGeom>
                    <a:avLst/>
                    <a:gdLst>
                      <a:gd name="T0" fmla="*/ 2147483647 w 12"/>
                      <a:gd name="T1" fmla="*/ 2147483647 h 12"/>
                      <a:gd name="T2" fmla="*/ 2147483647 w 12"/>
                      <a:gd name="T3" fmla="*/ 2147483647 h 12"/>
                      <a:gd name="T4" fmla="*/ 2147483647 w 12"/>
                      <a:gd name="T5" fmla="*/ 2147483647 h 12"/>
                      <a:gd name="T6" fmla="*/ 2147483647 w 12"/>
                      <a:gd name="T7" fmla="*/ 2147483647 h 12"/>
                      <a:gd name="T8" fmla="*/ 2147483647 w 12"/>
                      <a:gd name="T9" fmla="*/ 2147483647 h 12"/>
                      <a:gd name="T10" fmla="*/ 2147483647 w 12"/>
                      <a:gd name="T11" fmla="*/ 0 h 12"/>
                      <a:gd name="T12" fmla="*/ 0 w 12"/>
                      <a:gd name="T13" fmla="*/ 2147483647 h 12"/>
                      <a:gd name="T14" fmla="*/ 2147483647 w 12"/>
                      <a:gd name="T15" fmla="*/ 2147483647 h 12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"/>
                      <a:gd name="T25" fmla="*/ 0 h 12"/>
                      <a:gd name="T26" fmla="*/ 12 w 12"/>
                      <a:gd name="T27" fmla="*/ 12 h 12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" h="12">
                        <a:moveTo>
                          <a:pt x="8" y="12"/>
                        </a:moveTo>
                        <a:lnTo>
                          <a:pt x="10" y="8"/>
                        </a:lnTo>
                        <a:lnTo>
                          <a:pt x="12" y="8"/>
                        </a:lnTo>
                        <a:lnTo>
                          <a:pt x="12" y="4"/>
                        </a:lnTo>
                        <a:lnTo>
                          <a:pt x="10" y="2"/>
                        </a:lnTo>
                        <a:lnTo>
                          <a:pt x="6" y="0"/>
                        </a:lnTo>
                        <a:lnTo>
                          <a:pt x="0" y="10"/>
                        </a:lnTo>
                        <a:lnTo>
                          <a:pt x="8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0" name="iśḻidè">
                    <a:extLst>
                      <a:ext uri="{FF2B5EF4-FFF2-40B4-BE49-F238E27FC236}">
                        <a16:creationId xmlns="" xmlns:a16="http://schemas.microsoft.com/office/drawing/2014/main" id="{CCAA9EE2-8F1B-45F0-80B3-D103716B0A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29332" y="3862068"/>
                    <a:ext cx="68861" cy="57443"/>
                  </a:xfrm>
                  <a:custGeom>
                    <a:avLst/>
                    <a:gdLst>
                      <a:gd name="T0" fmla="*/ 0 w 40"/>
                      <a:gd name="T1" fmla="*/ 2147483647 h 34"/>
                      <a:gd name="T2" fmla="*/ 2147483647 w 40"/>
                      <a:gd name="T3" fmla="*/ 2147483647 h 34"/>
                      <a:gd name="T4" fmla="*/ 2147483647 w 40"/>
                      <a:gd name="T5" fmla="*/ 2147483647 h 34"/>
                      <a:gd name="T6" fmla="*/ 2147483647 w 40"/>
                      <a:gd name="T7" fmla="*/ 2147483647 h 34"/>
                      <a:gd name="T8" fmla="*/ 2147483647 w 40"/>
                      <a:gd name="T9" fmla="*/ 2147483647 h 34"/>
                      <a:gd name="T10" fmla="*/ 2147483647 w 40"/>
                      <a:gd name="T11" fmla="*/ 2147483647 h 34"/>
                      <a:gd name="T12" fmla="*/ 2147483647 w 40"/>
                      <a:gd name="T13" fmla="*/ 2147483647 h 34"/>
                      <a:gd name="T14" fmla="*/ 2147483647 w 40"/>
                      <a:gd name="T15" fmla="*/ 2147483647 h 34"/>
                      <a:gd name="T16" fmla="*/ 2147483647 w 40"/>
                      <a:gd name="T17" fmla="*/ 2147483647 h 34"/>
                      <a:gd name="T18" fmla="*/ 2147483647 w 40"/>
                      <a:gd name="T19" fmla="*/ 2147483647 h 34"/>
                      <a:gd name="T20" fmla="*/ 2147483647 w 40"/>
                      <a:gd name="T21" fmla="*/ 2147483647 h 34"/>
                      <a:gd name="T22" fmla="*/ 2147483647 w 40"/>
                      <a:gd name="T23" fmla="*/ 0 h 34"/>
                      <a:gd name="T24" fmla="*/ 2147483647 w 40"/>
                      <a:gd name="T25" fmla="*/ 0 h 34"/>
                      <a:gd name="T26" fmla="*/ 2147483647 w 40"/>
                      <a:gd name="T27" fmla="*/ 0 h 34"/>
                      <a:gd name="T28" fmla="*/ 2147483647 w 40"/>
                      <a:gd name="T29" fmla="*/ 2147483647 h 34"/>
                      <a:gd name="T30" fmla="*/ 2147483647 w 40"/>
                      <a:gd name="T31" fmla="*/ 2147483647 h 34"/>
                      <a:gd name="T32" fmla="*/ 2147483647 w 40"/>
                      <a:gd name="T33" fmla="*/ 2147483647 h 34"/>
                      <a:gd name="T34" fmla="*/ 0 w 40"/>
                      <a:gd name="T35" fmla="*/ 2147483647 h 3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40"/>
                      <a:gd name="T55" fmla="*/ 0 h 34"/>
                      <a:gd name="T56" fmla="*/ 40 w 40"/>
                      <a:gd name="T57" fmla="*/ 34 h 34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40" h="34">
                        <a:moveTo>
                          <a:pt x="0" y="22"/>
                        </a:moveTo>
                        <a:lnTo>
                          <a:pt x="4" y="30"/>
                        </a:lnTo>
                        <a:lnTo>
                          <a:pt x="18" y="32"/>
                        </a:lnTo>
                        <a:lnTo>
                          <a:pt x="26" y="34"/>
                        </a:lnTo>
                        <a:lnTo>
                          <a:pt x="28" y="32"/>
                        </a:lnTo>
                        <a:lnTo>
                          <a:pt x="32" y="32"/>
                        </a:lnTo>
                        <a:lnTo>
                          <a:pt x="36" y="22"/>
                        </a:lnTo>
                        <a:lnTo>
                          <a:pt x="38" y="12"/>
                        </a:lnTo>
                        <a:lnTo>
                          <a:pt x="40" y="6"/>
                        </a:lnTo>
                        <a:lnTo>
                          <a:pt x="30" y="4"/>
                        </a:lnTo>
                        <a:lnTo>
                          <a:pt x="22" y="4"/>
                        </a:lnTo>
                        <a:lnTo>
                          <a:pt x="16" y="0"/>
                        </a:lnTo>
                        <a:lnTo>
                          <a:pt x="10" y="0"/>
                        </a:lnTo>
                        <a:lnTo>
                          <a:pt x="8" y="0"/>
                        </a:lnTo>
                        <a:lnTo>
                          <a:pt x="6" y="2"/>
                        </a:lnTo>
                        <a:lnTo>
                          <a:pt x="4" y="4"/>
                        </a:lnTo>
                        <a:lnTo>
                          <a:pt x="2" y="14"/>
                        </a:lnTo>
                        <a:lnTo>
                          <a:pt x="0" y="2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1" name="îşlïḓe">
                    <a:extLst>
                      <a:ext uri="{FF2B5EF4-FFF2-40B4-BE49-F238E27FC236}">
                        <a16:creationId xmlns="" xmlns:a16="http://schemas.microsoft.com/office/drawing/2014/main" id="{E40A877C-2E4A-43B1-B528-67E044F1ED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89393" y="5428451"/>
                    <a:ext cx="71616" cy="26620"/>
                  </a:xfrm>
                  <a:custGeom>
                    <a:avLst/>
                    <a:gdLst>
                      <a:gd name="T0" fmla="*/ 2147483647 w 40"/>
                      <a:gd name="T1" fmla="*/ 2147483647 h 16"/>
                      <a:gd name="T2" fmla="*/ 2147483647 w 40"/>
                      <a:gd name="T3" fmla="*/ 2147483647 h 16"/>
                      <a:gd name="T4" fmla="*/ 2147483647 w 40"/>
                      <a:gd name="T5" fmla="*/ 2147483647 h 16"/>
                      <a:gd name="T6" fmla="*/ 2147483647 w 40"/>
                      <a:gd name="T7" fmla="*/ 2147483647 h 16"/>
                      <a:gd name="T8" fmla="*/ 2147483647 w 40"/>
                      <a:gd name="T9" fmla="*/ 2147483647 h 16"/>
                      <a:gd name="T10" fmla="*/ 2147483647 w 40"/>
                      <a:gd name="T11" fmla="*/ 2147483647 h 16"/>
                      <a:gd name="T12" fmla="*/ 2147483647 w 40"/>
                      <a:gd name="T13" fmla="*/ 2147483647 h 16"/>
                      <a:gd name="T14" fmla="*/ 2147483647 w 40"/>
                      <a:gd name="T15" fmla="*/ 2147483647 h 16"/>
                      <a:gd name="T16" fmla="*/ 2147483647 w 40"/>
                      <a:gd name="T17" fmla="*/ 2147483647 h 16"/>
                      <a:gd name="T18" fmla="*/ 2147483647 w 40"/>
                      <a:gd name="T19" fmla="*/ 2147483647 h 16"/>
                      <a:gd name="T20" fmla="*/ 2147483647 w 40"/>
                      <a:gd name="T21" fmla="*/ 2147483647 h 16"/>
                      <a:gd name="T22" fmla="*/ 2147483647 w 40"/>
                      <a:gd name="T23" fmla="*/ 0 h 16"/>
                      <a:gd name="T24" fmla="*/ 2147483647 w 40"/>
                      <a:gd name="T25" fmla="*/ 0 h 16"/>
                      <a:gd name="T26" fmla="*/ 2147483647 w 40"/>
                      <a:gd name="T27" fmla="*/ 0 h 16"/>
                      <a:gd name="T28" fmla="*/ 2147483647 w 40"/>
                      <a:gd name="T29" fmla="*/ 2147483647 h 16"/>
                      <a:gd name="T30" fmla="*/ 2147483647 w 40"/>
                      <a:gd name="T31" fmla="*/ 2147483647 h 16"/>
                      <a:gd name="T32" fmla="*/ 2147483647 w 40"/>
                      <a:gd name="T33" fmla="*/ 2147483647 h 16"/>
                      <a:gd name="T34" fmla="*/ 0 w 40"/>
                      <a:gd name="T35" fmla="*/ 2147483647 h 16"/>
                      <a:gd name="T36" fmla="*/ 2147483647 w 40"/>
                      <a:gd name="T37" fmla="*/ 2147483647 h 16"/>
                      <a:gd name="T38" fmla="*/ 2147483647 w 40"/>
                      <a:gd name="T39" fmla="*/ 2147483647 h 1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w 40"/>
                      <a:gd name="T61" fmla="*/ 0 h 16"/>
                      <a:gd name="T62" fmla="*/ 40 w 40"/>
                      <a:gd name="T63" fmla="*/ 16 h 16"/>
                    </a:gdLst>
                    <a:ahLst/>
                    <a:cxnLst>
                      <a:cxn ang="T40">
                        <a:pos x="T0" y="T1"/>
                      </a:cxn>
                      <a:cxn ang="T41">
                        <a:pos x="T2" y="T3"/>
                      </a:cxn>
                      <a:cxn ang="T42">
                        <a:pos x="T4" y="T5"/>
                      </a:cxn>
                      <a:cxn ang="T43">
                        <a:pos x="T6" y="T7"/>
                      </a:cxn>
                      <a:cxn ang="T44">
                        <a:pos x="T8" y="T9"/>
                      </a:cxn>
                      <a:cxn ang="T45">
                        <a:pos x="T10" y="T11"/>
                      </a:cxn>
                      <a:cxn ang="T46">
                        <a:pos x="T12" y="T13"/>
                      </a:cxn>
                      <a:cxn ang="T47">
                        <a:pos x="T14" y="T15"/>
                      </a:cxn>
                      <a:cxn ang="T48">
                        <a:pos x="T16" y="T17"/>
                      </a:cxn>
                      <a:cxn ang="T49">
                        <a:pos x="T18" y="T19"/>
                      </a:cxn>
                      <a:cxn ang="T50">
                        <a:pos x="T20" y="T21"/>
                      </a:cxn>
                      <a:cxn ang="T51">
                        <a:pos x="T22" y="T23"/>
                      </a:cxn>
                      <a:cxn ang="T52">
                        <a:pos x="T24" y="T25"/>
                      </a:cxn>
                      <a:cxn ang="T53">
                        <a:pos x="T26" y="T27"/>
                      </a:cxn>
                      <a:cxn ang="T54">
                        <a:pos x="T28" y="T29"/>
                      </a:cxn>
                      <a:cxn ang="T55">
                        <a:pos x="T30" y="T31"/>
                      </a:cxn>
                      <a:cxn ang="T56">
                        <a:pos x="T32" y="T33"/>
                      </a:cxn>
                      <a:cxn ang="T57">
                        <a:pos x="T34" y="T35"/>
                      </a:cxn>
                      <a:cxn ang="T58">
                        <a:pos x="T36" y="T37"/>
                      </a:cxn>
                      <a:cxn ang="T59">
                        <a:pos x="T38" y="T39"/>
                      </a:cxn>
                    </a:cxnLst>
                    <a:rect l="T60" t="T61" r="T62" b="T63"/>
                    <a:pathLst>
                      <a:path w="40" h="16">
                        <a:moveTo>
                          <a:pt x="12" y="14"/>
                        </a:moveTo>
                        <a:lnTo>
                          <a:pt x="14" y="14"/>
                        </a:lnTo>
                        <a:lnTo>
                          <a:pt x="14" y="12"/>
                        </a:lnTo>
                        <a:lnTo>
                          <a:pt x="16" y="8"/>
                        </a:lnTo>
                        <a:lnTo>
                          <a:pt x="16" y="14"/>
                        </a:lnTo>
                        <a:lnTo>
                          <a:pt x="18" y="16"/>
                        </a:lnTo>
                        <a:lnTo>
                          <a:pt x="20" y="16"/>
                        </a:lnTo>
                        <a:lnTo>
                          <a:pt x="22" y="14"/>
                        </a:lnTo>
                        <a:lnTo>
                          <a:pt x="28" y="14"/>
                        </a:lnTo>
                        <a:lnTo>
                          <a:pt x="32" y="10"/>
                        </a:lnTo>
                        <a:lnTo>
                          <a:pt x="38" y="6"/>
                        </a:lnTo>
                        <a:lnTo>
                          <a:pt x="40" y="0"/>
                        </a:lnTo>
                        <a:lnTo>
                          <a:pt x="28" y="0"/>
                        </a:lnTo>
                        <a:lnTo>
                          <a:pt x="24" y="0"/>
                        </a:lnTo>
                        <a:lnTo>
                          <a:pt x="20" y="2"/>
                        </a:lnTo>
                        <a:lnTo>
                          <a:pt x="18" y="2"/>
                        </a:lnTo>
                        <a:lnTo>
                          <a:pt x="8" y="2"/>
                        </a:lnTo>
                        <a:lnTo>
                          <a:pt x="0" y="12"/>
                        </a:lnTo>
                        <a:lnTo>
                          <a:pt x="4" y="14"/>
                        </a:lnTo>
                        <a:lnTo>
                          <a:pt x="12" y="1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2" name="ïṡḷidè">
                    <a:extLst>
                      <a:ext uri="{FF2B5EF4-FFF2-40B4-BE49-F238E27FC236}">
                        <a16:creationId xmlns="" xmlns:a16="http://schemas.microsoft.com/office/drawing/2014/main" id="{93ABECD6-4F1F-4BA8-906F-61F7E2682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3602874"/>
                    <a:ext cx="122572" cy="231174"/>
                  </a:xfrm>
                  <a:custGeom>
                    <a:avLst/>
                    <a:gdLst>
                      <a:gd name="T0" fmla="*/ 2147483647 w 70"/>
                      <a:gd name="T1" fmla="*/ 0 h 138"/>
                      <a:gd name="T2" fmla="*/ 2147483647 w 70"/>
                      <a:gd name="T3" fmla="*/ 2147483647 h 138"/>
                      <a:gd name="T4" fmla="*/ 2147483647 w 70"/>
                      <a:gd name="T5" fmla="*/ 2147483647 h 138"/>
                      <a:gd name="T6" fmla="*/ 2147483647 w 70"/>
                      <a:gd name="T7" fmla="*/ 2147483647 h 138"/>
                      <a:gd name="T8" fmla="*/ 2147483647 w 70"/>
                      <a:gd name="T9" fmla="*/ 2147483647 h 138"/>
                      <a:gd name="T10" fmla="*/ 2147483647 w 70"/>
                      <a:gd name="T11" fmla="*/ 2147483647 h 138"/>
                      <a:gd name="T12" fmla="*/ 2147483647 w 70"/>
                      <a:gd name="T13" fmla="*/ 2147483647 h 138"/>
                      <a:gd name="T14" fmla="*/ 0 w 70"/>
                      <a:gd name="T15" fmla="*/ 2147483647 h 138"/>
                      <a:gd name="T16" fmla="*/ 0 w 70"/>
                      <a:gd name="T17" fmla="*/ 2147483647 h 138"/>
                      <a:gd name="T18" fmla="*/ 2147483647 w 70"/>
                      <a:gd name="T19" fmla="*/ 2147483647 h 138"/>
                      <a:gd name="T20" fmla="*/ 2147483647 w 70"/>
                      <a:gd name="T21" fmla="*/ 2147483647 h 138"/>
                      <a:gd name="T22" fmla="*/ 2147483647 w 70"/>
                      <a:gd name="T23" fmla="*/ 2147483647 h 138"/>
                      <a:gd name="T24" fmla="*/ 2147483647 w 70"/>
                      <a:gd name="T25" fmla="*/ 2147483647 h 138"/>
                      <a:gd name="T26" fmla="*/ 2147483647 w 70"/>
                      <a:gd name="T27" fmla="*/ 2147483647 h 138"/>
                      <a:gd name="T28" fmla="*/ 2147483647 w 70"/>
                      <a:gd name="T29" fmla="*/ 2147483647 h 138"/>
                      <a:gd name="T30" fmla="*/ 2147483647 w 70"/>
                      <a:gd name="T31" fmla="*/ 2147483647 h 138"/>
                      <a:gd name="T32" fmla="*/ 2147483647 w 70"/>
                      <a:gd name="T33" fmla="*/ 2147483647 h 138"/>
                      <a:gd name="T34" fmla="*/ 2147483647 w 70"/>
                      <a:gd name="T35" fmla="*/ 2147483647 h 138"/>
                      <a:gd name="T36" fmla="*/ 2147483647 w 70"/>
                      <a:gd name="T37" fmla="*/ 2147483647 h 138"/>
                      <a:gd name="T38" fmla="*/ 2147483647 w 70"/>
                      <a:gd name="T39" fmla="*/ 2147483647 h 138"/>
                      <a:gd name="T40" fmla="*/ 2147483647 w 70"/>
                      <a:gd name="T41" fmla="*/ 2147483647 h 138"/>
                      <a:gd name="T42" fmla="*/ 2147483647 w 70"/>
                      <a:gd name="T43" fmla="*/ 2147483647 h 138"/>
                      <a:gd name="T44" fmla="*/ 2147483647 w 70"/>
                      <a:gd name="T45" fmla="*/ 2147483647 h 138"/>
                      <a:gd name="T46" fmla="*/ 2147483647 w 70"/>
                      <a:gd name="T47" fmla="*/ 2147483647 h 138"/>
                      <a:gd name="T48" fmla="*/ 2147483647 w 70"/>
                      <a:gd name="T49" fmla="*/ 2147483647 h 138"/>
                      <a:gd name="T50" fmla="*/ 2147483647 w 70"/>
                      <a:gd name="T51" fmla="*/ 2147483647 h 138"/>
                      <a:gd name="T52" fmla="*/ 2147483647 w 70"/>
                      <a:gd name="T53" fmla="*/ 2147483647 h 138"/>
                      <a:gd name="T54" fmla="*/ 2147483647 w 70"/>
                      <a:gd name="T55" fmla="*/ 2147483647 h 138"/>
                      <a:gd name="T56" fmla="*/ 2147483647 w 70"/>
                      <a:gd name="T57" fmla="*/ 2147483647 h 138"/>
                      <a:gd name="T58" fmla="*/ 2147483647 w 70"/>
                      <a:gd name="T59" fmla="*/ 2147483647 h 138"/>
                      <a:gd name="T60" fmla="*/ 2147483647 w 70"/>
                      <a:gd name="T61" fmla="*/ 2147483647 h 138"/>
                      <a:gd name="T62" fmla="*/ 2147483647 w 70"/>
                      <a:gd name="T63" fmla="*/ 2147483647 h 138"/>
                      <a:gd name="T64" fmla="*/ 2147483647 w 70"/>
                      <a:gd name="T65" fmla="*/ 2147483647 h 138"/>
                      <a:gd name="T66" fmla="*/ 2147483647 w 70"/>
                      <a:gd name="T67" fmla="*/ 2147483647 h 138"/>
                      <a:gd name="T68" fmla="*/ 2147483647 w 70"/>
                      <a:gd name="T69" fmla="*/ 2147483647 h 138"/>
                      <a:gd name="T70" fmla="*/ 2147483647 w 70"/>
                      <a:gd name="T71" fmla="*/ 2147483647 h 138"/>
                      <a:gd name="T72" fmla="*/ 2147483647 w 70"/>
                      <a:gd name="T73" fmla="*/ 2147483647 h 138"/>
                      <a:gd name="T74" fmla="*/ 2147483647 w 70"/>
                      <a:gd name="T75" fmla="*/ 2147483647 h 138"/>
                      <a:gd name="T76" fmla="*/ 2147483647 w 70"/>
                      <a:gd name="T77" fmla="*/ 2147483647 h 138"/>
                      <a:gd name="T78" fmla="*/ 2147483647 w 70"/>
                      <a:gd name="T79" fmla="*/ 2147483647 h 138"/>
                      <a:gd name="T80" fmla="*/ 2147483647 w 70"/>
                      <a:gd name="T81" fmla="*/ 2147483647 h 138"/>
                      <a:gd name="T82" fmla="*/ 2147483647 w 70"/>
                      <a:gd name="T83" fmla="*/ 2147483647 h 138"/>
                      <a:gd name="T84" fmla="*/ 2147483647 w 70"/>
                      <a:gd name="T85" fmla="*/ 2147483647 h 138"/>
                      <a:gd name="T86" fmla="*/ 2147483647 w 70"/>
                      <a:gd name="T87" fmla="*/ 2147483647 h 138"/>
                      <a:gd name="T88" fmla="*/ 2147483647 w 70"/>
                      <a:gd name="T89" fmla="*/ 2147483647 h 138"/>
                      <a:gd name="T90" fmla="*/ 2147483647 w 70"/>
                      <a:gd name="T91" fmla="*/ 2147483647 h 138"/>
                      <a:gd name="T92" fmla="*/ 2147483647 w 70"/>
                      <a:gd name="T93" fmla="*/ 2147483647 h 138"/>
                      <a:gd name="T94" fmla="*/ 2147483647 w 70"/>
                      <a:gd name="T95" fmla="*/ 2147483647 h 138"/>
                      <a:gd name="T96" fmla="*/ 2147483647 w 70"/>
                      <a:gd name="T97" fmla="*/ 2147483647 h 138"/>
                      <a:gd name="T98" fmla="*/ 2147483647 w 70"/>
                      <a:gd name="T99" fmla="*/ 2147483647 h 138"/>
                      <a:gd name="T100" fmla="*/ 2147483647 w 70"/>
                      <a:gd name="T101" fmla="*/ 2147483647 h 138"/>
                      <a:gd name="T102" fmla="*/ 2147483647 w 70"/>
                      <a:gd name="T103" fmla="*/ 2147483647 h 138"/>
                      <a:gd name="T104" fmla="*/ 2147483647 w 70"/>
                      <a:gd name="T105" fmla="*/ 2147483647 h 138"/>
                      <a:gd name="T106" fmla="*/ 2147483647 w 70"/>
                      <a:gd name="T107" fmla="*/ 2147483647 h 138"/>
                      <a:gd name="T108" fmla="*/ 2147483647 w 70"/>
                      <a:gd name="T109" fmla="*/ 0 h 138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70"/>
                      <a:gd name="T166" fmla="*/ 0 h 138"/>
                      <a:gd name="T167" fmla="*/ 70 w 70"/>
                      <a:gd name="T168" fmla="*/ 138 h 138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70" h="138">
                        <a:moveTo>
                          <a:pt x="26" y="0"/>
                        </a:moveTo>
                        <a:lnTo>
                          <a:pt x="22" y="8"/>
                        </a:lnTo>
                        <a:lnTo>
                          <a:pt x="18" y="14"/>
                        </a:lnTo>
                        <a:lnTo>
                          <a:pt x="12" y="18"/>
                        </a:lnTo>
                        <a:lnTo>
                          <a:pt x="10" y="24"/>
                        </a:lnTo>
                        <a:lnTo>
                          <a:pt x="12" y="28"/>
                        </a:lnTo>
                        <a:lnTo>
                          <a:pt x="18" y="32"/>
                        </a:lnTo>
                        <a:lnTo>
                          <a:pt x="0" y="42"/>
                        </a:lnTo>
                        <a:lnTo>
                          <a:pt x="0" y="54"/>
                        </a:lnTo>
                        <a:lnTo>
                          <a:pt x="2" y="58"/>
                        </a:lnTo>
                        <a:lnTo>
                          <a:pt x="4" y="60"/>
                        </a:lnTo>
                        <a:lnTo>
                          <a:pt x="8" y="64"/>
                        </a:lnTo>
                        <a:lnTo>
                          <a:pt x="8" y="68"/>
                        </a:lnTo>
                        <a:lnTo>
                          <a:pt x="20" y="68"/>
                        </a:lnTo>
                        <a:lnTo>
                          <a:pt x="20" y="76"/>
                        </a:lnTo>
                        <a:lnTo>
                          <a:pt x="20" y="78"/>
                        </a:lnTo>
                        <a:lnTo>
                          <a:pt x="24" y="82"/>
                        </a:lnTo>
                        <a:lnTo>
                          <a:pt x="26" y="88"/>
                        </a:lnTo>
                        <a:lnTo>
                          <a:pt x="26" y="94"/>
                        </a:lnTo>
                        <a:lnTo>
                          <a:pt x="26" y="98"/>
                        </a:lnTo>
                        <a:lnTo>
                          <a:pt x="26" y="102"/>
                        </a:lnTo>
                        <a:lnTo>
                          <a:pt x="24" y="106"/>
                        </a:lnTo>
                        <a:lnTo>
                          <a:pt x="22" y="112"/>
                        </a:lnTo>
                        <a:lnTo>
                          <a:pt x="24" y="122"/>
                        </a:lnTo>
                        <a:lnTo>
                          <a:pt x="26" y="130"/>
                        </a:lnTo>
                        <a:lnTo>
                          <a:pt x="32" y="136"/>
                        </a:lnTo>
                        <a:lnTo>
                          <a:pt x="34" y="138"/>
                        </a:lnTo>
                        <a:lnTo>
                          <a:pt x="38" y="138"/>
                        </a:lnTo>
                        <a:lnTo>
                          <a:pt x="44" y="138"/>
                        </a:lnTo>
                        <a:lnTo>
                          <a:pt x="48" y="136"/>
                        </a:lnTo>
                        <a:lnTo>
                          <a:pt x="54" y="132"/>
                        </a:lnTo>
                        <a:lnTo>
                          <a:pt x="60" y="126"/>
                        </a:lnTo>
                        <a:lnTo>
                          <a:pt x="64" y="124"/>
                        </a:lnTo>
                        <a:lnTo>
                          <a:pt x="70" y="124"/>
                        </a:lnTo>
                        <a:lnTo>
                          <a:pt x="68" y="118"/>
                        </a:lnTo>
                        <a:lnTo>
                          <a:pt x="66" y="112"/>
                        </a:lnTo>
                        <a:lnTo>
                          <a:pt x="60" y="104"/>
                        </a:lnTo>
                        <a:lnTo>
                          <a:pt x="54" y="96"/>
                        </a:lnTo>
                        <a:lnTo>
                          <a:pt x="54" y="92"/>
                        </a:lnTo>
                        <a:lnTo>
                          <a:pt x="54" y="86"/>
                        </a:lnTo>
                        <a:lnTo>
                          <a:pt x="54" y="82"/>
                        </a:lnTo>
                        <a:lnTo>
                          <a:pt x="54" y="78"/>
                        </a:lnTo>
                        <a:lnTo>
                          <a:pt x="58" y="74"/>
                        </a:lnTo>
                        <a:lnTo>
                          <a:pt x="64" y="70"/>
                        </a:lnTo>
                        <a:lnTo>
                          <a:pt x="68" y="64"/>
                        </a:lnTo>
                        <a:lnTo>
                          <a:pt x="70" y="44"/>
                        </a:lnTo>
                        <a:lnTo>
                          <a:pt x="60" y="36"/>
                        </a:lnTo>
                        <a:lnTo>
                          <a:pt x="56" y="32"/>
                        </a:lnTo>
                        <a:lnTo>
                          <a:pt x="52" y="32"/>
                        </a:lnTo>
                        <a:lnTo>
                          <a:pt x="46" y="32"/>
                        </a:lnTo>
                        <a:lnTo>
                          <a:pt x="46" y="24"/>
                        </a:lnTo>
                        <a:lnTo>
                          <a:pt x="44" y="20"/>
                        </a:lnTo>
                        <a:lnTo>
                          <a:pt x="40" y="12"/>
                        </a:lnTo>
                        <a:lnTo>
                          <a:pt x="32" y="4"/>
                        </a:lnTo>
                        <a:lnTo>
                          <a:pt x="2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3" name="íṡļidè">
                    <a:extLst>
                      <a:ext uri="{FF2B5EF4-FFF2-40B4-BE49-F238E27FC236}">
                        <a16:creationId xmlns="" xmlns:a16="http://schemas.microsoft.com/office/drawing/2014/main" id="{26CC9B7C-37BE-408B-8E99-D845E5C152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25503" y="3677129"/>
                    <a:ext cx="115686" cy="142908"/>
                  </a:xfrm>
                  <a:custGeom>
                    <a:avLst/>
                    <a:gdLst>
                      <a:gd name="T0" fmla="*/ 2147483647 w 66"/>
                      <a:gd name="T1" fmla="*/ 2147483647 h 86"/>
                      <a:gd name="T2" fmla="*/ 2147483647 w 66"/>
                      <a:gd name="T3" fmla="*/ 2147483647 h 86"/>
                      <a:gd name="T4" fmla="*/ 2147483647 w 66"/>
                      <a:gd name="T5" fmla="*/ 2147483647 h 86"/>
                      <a:gd name="T6" fmla="*/ 2147483647 w 66"/>
                      <a:gd name="T7" fmla="*/ 2147483647 h 86"/>
                      <a:gd name="T8" fmla="*/ 2147483647 w 66"/>
                      <a:gd name="T9" fmla="*/ 2147483647 h 86"/>
                      <a:gd name="T10" fmla="*/ 2147483647 w 66"/>
                      <a:gd name="T11" fmla="*/ 2147483647 h 86"/>
                      <a:gd name="T12" fmla="*/ 2147483647 w 66"/>
                      <a:gd name="T13" fmla="*/ 2147483647 h 86"/>
                      <a:gd name="T14" fmla="*/ 2147483647 w 66"/>
                      <a:gd name="T15" fmla="*/ 2147483647 h 86"/>
                      <a:gd name="T16" fmla="*/ 2147483647 w 66"/>
                      <a:gd name="T17" fmla="*/ 2147483647 h 86"/>
                      <a:gd name="T18" fmla="*/ 2147483647 w 66"/>
                      <a:gd name="T19" fmla="*/ 2147483647 h 86"/>
                      <a:gd name="T20" fmla="*/ 2147483647 w 66"/>
                      <a:gd name="T21" fmla="*/ 2147483647 h 86"/>
                      <a:gd name="T22" fmla="*/ 2147483647 w 66"/>
                      <a:gd name="T23" fmla="*/ 2147483647 h 86"/>
                      <a:gd name="T24" fmla="*/ 2147483647 w 66"/>
                      <a:gd name="T25" fmla="*/ 2147483647 h 86"/>
                      <a:gd name="T26" fmla="*/ 2147483647 w 66"/>
                      <a:gd name="T27" fmla="*/ 2147483647 h 86"/>
                      <a:gd name="T28" fmla="*/ 2147483647 w 66"/>
                      <a:gd name="T29" fmla="*/ 2147483647 h 86"/>
                      <a:gd name="T30" fmla="*/ 2147483647 w 66"/>
                      <a:gd name="T31" fmla="*/ 2147483647 h 86"/>
                      <a:gd name="T32" fmla="*/ 2147483647 w 66"/>
                      <a:gd name="T33" fmla="*/ 2147483647 h 86"/>
                      <a:gd name="T34" fmla="*/ 2147483647 w 66"/>
                      <a:gd name="T35" fmla="*/ 2147483647 h 86"/>
                      <a:gd name="T36" fmla="*/ 2147483647 w 66"/>
                      <a:gd name="T37" fmla="*/ 2147483647 h 86"/>
                      <a:gd name="T38" fmla="*/ 2147483647 w 66"/>
                      <a:gd name="T39" fmla="*/ 2147483647 h 86"/>
                      <a:gd name="T40" fmla="*/ 2147483647 w 66"/>
                      <a:gd name="T41" fmla="*/ 2147483647 h 86"/>
                      <a:gd name="T42" fmla="*/ 2147483647 w 66"/>
                      <a:gd name="T43" fmla="*/ 2147483647 h 86"/>
                      <a:gd name="T44" fmla="*/ 2147483647 w 66"/>
                      <a:gd name="T45" fmla="*/ 2147483647 h 86"/>
                      <a:gd name="T46" fmla="*/ 2147483647 w 66"/>
                      <a:gd name="T47" fmla="*/ 2147483647 h 86"/>
                      <a:gd name="T48" fmla="*/ 0 w 66"/>
                      <a:gd name="T49" fmla="*/ 2147483647 h 86"/>
                      <a:gd name="T50" fmla="*/ 0 w 66"/>
                      <a:gd name="T51" fmla="*/ 2147483647 h 86"/>
                      <a:gd name="T52" fmla="*/ 0 w 66"/>
                      <a:gd name="T53" fmla="*/ 2147483647 h 86"/>
                      <a:gd name="T54" fmla="*/ 0 w 66"/>
                      <a:gd name="T55" fmla="*/ 2147483647 h 86"/>
                      <a:gd name="T56" fmla="*/ 0 w 66"/>
                      <a:gd name="T57" fmla="*/ 2147483647 h 86"/>
                      <a:gd name="T58" fmla="*/ 2147483647 w 66"/>
                      <a:gd name="T59" fmla="*/ 2147483647 h 86"/>
                      <a:gd name="T60" fmla="*/ 2147483647 w 66"/>
                      <a:gd name="T61" fmla="*/ 2147483647 h 86"/>
                      <a:gd name="T62" fmla="*/ 2147483647 w 66"/>
                      <a:gd name="T63" fmla="*/ 2147483647 h 86"/>
                      <a:gd name="T64" fmla="*/ 2147483647 w 66"/>
                      <a:gd name="T65" fmla="*/ 0 h 86"/>
                      <a:gd name="T66" fmla="*/ 2147483647 w 66"/>
                      <a:gd name="T67" fmla="*/ 2147483647 h 86"/>
                      <a:gd name="T68" fmla="*/ 2147483647 w 66"/>
                      <a:gd name="T69" fmla="*/ 2147483647 h 86"/>
                      <a:gd name="T70" fmla="*/ 2147483647 w 66"/>
                      <a:gd name="T71" fmla="*/ 2147483647 h 86"/>
                      <a:gd name="T72" fmla="*/ 2147483647 w 66"/>
                      <a:gd name="T73" fmla="*/ 2147483647 h 86"/>
                      <a:gd name="T74" fmla="*/ 2147483647 w 66"/>
                      <a:gd name="T75" fmla="*/ 2147483647 h 8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w 66"/>
                      <a:gd name="T115" fmla="*/ 0 h 86"/>
                      <a:gd name="T116" fmla="*/ 66 w 66"/>
                      <a:gd name="T117" fmla="*/ 86 h 8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T114" t="T115" r="T116" b="T117"/>
                    <a:pathLst>
                      <a:path w="66" h="86">
                        <a:moveTo>
                          <a:pt x="66" y="10"/>
                        </a:moveTo>
                        <a:lnTo>
                          <a:pt x="64" y="18"/>
                        </a:lnTo>
                        <a:lnTo>
                          <a:pt x="60" y="24"/>
                        </a:lnTo>
                        <a:lnTo>
                          <a:pt x="58" y="30"/>
                        </a:lnTo>
                        <a:lnTo>
                          <a:pt x="56" y="36"/>
                        </a:lnTo>
                        <a:lnTo>
                          <a:pt x="58" y="42"/>
                        </a:lnTo>
                        <a:lnTo>
                          <a:pt x="60" y="46"/>
                        </a:lnTo>
                        <a:lnTo>
                          <a:pt x="62" y="52"/>
                        </a:lnTo>
                        <a:lnTo>
                          <a:pt x="64" y="58"/>
                        </a:lnTo>
                        <a:lnTo>
                          <a:pt x="62" y="62"/>
                        </a:lnTo>
                        <a:lnTo>
                          <a:pt x="58" y="66"/>
                        </a:lnTo>
                        <a:lnTo>
                          <a:pt x="54" y="76"/>
                        </a:lnTo>
                        <a:lnTo>
                          <a:pt x="52" y="74"/>
                        </a:lnTo>
                        <a:lnTo>
                          <a:pt x="50" y="68"/>
                        </a:lnTo>
                        <a:lnTo>
                          <a:pt x="40" y="72"/>
                        </a:lnTo>
                        <a:lnTo>
                          <a:pt x="28" y="76"/>
                        </a:lnTo>
                        <a:lnTo>
                          <a:pt x="28" y="86"/>
                        </a:lnTo>
                        <a:lnTo>
                          <a:pt x="26" y="84"/>
                        </a:lnTo>
                        <a:lnTo>
                          <a:pt x="22" y="82"/>
                        </a:lnTo>
                        <a:lnTo>
                          <a:pt x="20" y="80"/>
                        </a:lnTo>
                        <a:lnTo>
                          <a:pt x="16" y="80"/>
                        </a:lnTo>
                        <a:lnTo>
                          <a:pt x="14" y="74"/>
                        </a:lnTo>
                        <a:lnTo>
                          <a:pt x="12" y="68"/>
                        </a:lnTo>
                        <a:lnTo>
                          <a:pt x="6" y="60"/>
                        </a:lnTo>
                        <a:lnTo>
                          <a:pt x="0" y="52"/>
                        </a:lnTo>
                        <a:lnTo>
                          <a:pt x="0" y="48"/>
                        </a:lnTo>
                        <a:lnTo>
                          <a:pt x="0" y="42"/>
                        </a:lnTo>
                        <a:lnTo>
                          <a:pt x="0" y="38"/>
                        </a:lnTo>
                        <a:lnTo>
                          <a:pt x="0" y="34"/>
                        </a:lnTo>
                        <a:lnTo>
                          <a:pt x="4" y="30"/>
                        </a:lnTo>
                        <a:lnTo>
                          <a:pt x="10" y="26"/>
                        </a:lnTo>
                        <a:lnTo>
                          <a:pt x="14" y="20"/>
                        </a:lnTo>
                        <a:lnTo>
                          <a:pt x="16" y="0"/>
                        </a:lnTo>
                        <a:lnTo>
                          <a:pt x="24" y="6"/>
                        </a:lnTo>
                        <a:lnTo>
                          <a:pt x="28" y="6"/>
                        </a:lnTo>
                        <a:lnTo>
                          <a:pt x="44" y="6"/>
                        </a:lnTo>
                        <a:lnTo>
                          <a:pt x="48" y="8"/>
                        </a:lnTo>
                        <a:lnTo>
                          <a:pt x="66" y="1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4" name="ïṩļïďè">
                    <a:extLst>
                      <a:ext uri="{FF2B5EF4-FFF2-40B4-BE49-F238E27FC236}">
                        <a16:creationId xmlns="" xmlns:a16="http://schemas.microsoft.com/office/drawing/2014/main" id="{08D999B5-5DC7-472B-8894-152C89BAA1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820532" y="3693942"/>
                    <a:ext cx="99160" cy="112085"/>
                  </a:xfrm>
                  <a:custGeom>
                    <a:avLst/>
                    <a:gdLst>
                      <a:gd name="T0" fmla="*/ 2147483647 w 56"/>
                      <a:gd name="T1" fmla="*/ 2147483647 h 68"/>
                      <a:gd name="T2" fmla="*/ 2147483647 w 56"/>
                      <a:gd name="T3" fmla="*/ 2147483647 h 68"/>
                      <a:gd name="T4" fmla="*/ 2147483647 w 56"/>
                      <a:gd name="T5" fmla="*/ 2147483647 h 68"/>
                      <a:gd name="T6" fmla="*/ 2147483647 w 56"/>
                      <a:gd name="T7" fmla="*/ 2147483647 h 68"/>
                      <a:gd name="T8" fmla="*/ 2147483647 w 56"/>
                      <a:gd name="T9" fmla="*/ 2147483647 h 68"/>
                      <a:gd name="T10" fmla="*/ 2147483647 w 56"/>
                      <a:gd name="T11" fmla="*/ 2147483647 h 68"/>
                      <a:gd name="T12" fmla="*/ 2147483647 w 56"/>
                      <a:gd name="T13" fmla="*/ 2147483647 h 68"/>
                      <a:gd name="T14" fmla="*/ 2147483647 w 56"/>
                      <a:gd name="T15" fmla="*/ 2147483647 h 68"/>
                      <a:gd name="T16" fmla="*/ 2147483647 w 56"/>
                      <a:gd name="T17" fmla="*/ 2147483647 h 68"/>
                      <a:gd name="T18" fmla="*/ 0 w 56"/>
                      <a:gd name="T19" fmla="*/ 2147483647 h 68"/>
                      <a:gd name="T20" fmla="*/ 2147483647 w 56"/>
                      <a:gd name="T21" fmla="*/ 2147483647 h 68"/>
                      <a:gd name="T22" fmla="*/ 2147483647 w 56"/>
                      <a:gd name="T23" fmla="*/ 2147483647 h 68"/>
                      <a:gd name="T24" fmla="*/ 2147483647 w 56"/>
                      <a:gd name="T25" fmla="*/ 2147483647 h 68"/>
                      <a:gd name="T26" fmla="*/ 2147483647 w 56"/>
                      <a:gd name="T27" fmla="*/ 2147483647 h 68"/>
                      <a:gd name="T28" fmla="*/ 2147483647 w 56"/>
                      <a:gd name="T29" fmla="*/ 2147483647 h 68"/>
                      <a:gd name="T30" fmla="*/ 2147483647 w 56"/>
                      <a:gd name="T31" fmla="*/ 2147483647 h 68"/>
                      <a:gd name="T32" fmla="*/ 2147483647 w 56"/>
                      <a:gd name="T33" fmla="*/ 2147483647 h 68"/>
                      <a:gd name="T34" fmla="*/ 2147483647 w 56"/>
                      <a:gd name="T35" fmla="*/ 2147483647 h 68"/>
                      <a:gd name="T36" fmla="*/ 2147483647 w 56"/>
                      <a:gd name="T37" fmla="*/ 2147483647 h 68"/>
                      <a:gd name="T38" fmla="*/ 2147483647 w 56"/>
                      <a:gd name="T39" fmla="*/ 2147483647 h 68"/>
                      <a:gd name="T40" fmla="*/ 2147483647 w 56"/>
                      <a:gd name="T41" fmla="*/ 0 h 68"/>
                      <a:gd name="T42" fmla="*/ 2147483647 w 56"/>
                      <a:gd name="T43" fmla="*/ 2147483647 h 68"/>
                      <a:gd name="T44" fmla="*/ 2147483647 w 56"/>
                      <a:gd name="T45" fmla="*/ 2147483647 h 68"/>
                      <a:gd name="T46" fmla="*/ 2147483647 w 56"/>
                      <a:gd name="T47" fmla="*/ 2147483647 h 68"/>
                      <a:gd name="T48" fmla="*/ 2147483647 w 56"/>
                      <a:gd name="T49" fmla="*/ 2147483647 h 68"/>
                      <a:gd name="T50" fmla="*/ 2147483647 w 56"/>
                      <a:gd name="T51" fmla="*/ 2147483647 h 68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w 56"/>
                      <a:gd name="T79" fmla="*/ 0 h 68"/>
                      <a:gd name="T80" fmla="*/ 56 w 56"/>
                      <a:gd name="T81" fmla="*/ 68 h 68"/>
                    </a:gdLst>
                    <a:ahLst/>
                    <a:cxnLst>
                      <a:cxn ang="T52">
                        <a:pos x="T0" y="T1"/>
                      </a:cxn>
                      <a:cxn ang="T53">
                        <a:pos x="T2" y="T3"/>
                      </a:cxn>
                      <a:cxn ang="T54">
                        <a:pos x="T4" y="T5"/>
                      </a:cxn>
                      <a:cxn ang="T55">
                        <a:pos x="T6" y="T7"/>
                      </a:cxn>
                      <a:cxn ang="T56">
                        <a:pos x="T8" y="T9"/>
                      </a:cxn>
                      <a:cxn ang="T57">
                        <a:pos x="T10" y="T11"/>
                      </a:cxn>
                      <a:cxn ang="T58">
                        <a:pos x="T12" y="T13"/>
                      </a:cxn>
                      <a:cxn ang="T59">
                        <a:pos x="T14" y="T15"/>
                      </a:cxn>
                      <a:cxn ang="T60">
                        <a:pos x="T16" y="T17"/>
                      </a:cxn>
                      <a:cxn ang="T61">
                        <a:pos x="T18" y="T19"/>
                      </a:cxn>
                      <a:cxn ang="T62">
                        <a:pos x="T20" y="T21"/>
                      </a:cxn>
                      <a:cxn ang="T63">
                        <a:pos x="T22" y="T23"/>
                      </a:cxn>
                      <a:cxn ang="T64">
                        <a:pos x="T24" y="T25"/>
                      </a:cxn>
                      <a:cxn ang="T65">
                        <a:pos x="T26" y="T27"/>
                      </a:cxn>
                      <a:cxn ang="T66">
                        <a:pos x="T28" y="T29"/>
                      </a:cxn>
                      <a:cxn ang="T67">
                        <a:pos x="T30" y="T31"/>
                      </a:cxn>
                      <a:cxn ang="T68">
                        <a:pos x="T32" y="T33"/>
                      </a:cxn>
                      <a:cxn ang="T69">
                        <a:pos x="T34" y="T35"/>
                      </a:cxn>
                      <a:cxn ang="T70">
                        <a:pos x="T36" y="T37"/>
                      </a:cxn>
                      <a:cxn ang="T71">
                        <a:pos x="T38" y="T39"/>
                      </a:cxn>
                      <a:cxn ang="T72">
                        <a:pos x="T40" y="T41"/>
                      </a:cxn>
                      <a:cxn ang="T73">
                        <a:pos x="T42" y="T43"/>
                      </a:cxn>
                      <a:cxn ang="T74">
                        <a:pos x="T44" y="T45"/>
                      </a:cxn>
                      <a:cxn ang="T75">
                        <a:pos x="T46" y="T47"/>
                      </a:cxn>
                      <a:cxn ang="T76">
                        <a:pos x="T48" y="T49"/>
                      </a:cxn>
                      <a:cxn ang="T77">
                        <a:pos x="T50" y="T51"/>
                      </a:cxn>
                    </a:cxnLst>
                    <a:rect l="T78" t="T79" r="T80" b="T81"/>
                    <a:pathLst>
                      <a:path w="56" h="68">
                        <a:moveTo>
                          <a:pt x="56" y="28"/>
                        </a:moveTo>
                        <a:lnTo>
                          <a:pt x="54" y="26"/>
                        </a:lnTo>
                        <a:lnTo>
                          <a:pt x="48" y="40"/>
                        </a:lnTo>
                        <a:lnTo>
                          <a:pt x="40" y="52"/>
                        </a:lnTo>
                        <a:lnTo>
                          <a:pt x="34" y="58"/>
                        </a:lnTo>
                        <a:lnTo>
                          <a:pt x="28" y="64"/>
                        </a:lnTo>
                        <a:lnTo>
                          <a:pt x="22" y="68"/>
                        </a:lnTo>
                        <a:lnTo>
                          <a:pt x="12" y="68"/>
                        </a:lnTo>
                        <a:lnTo>
                          <a:pt x="6" y="68"/>
                        </a:lnTo>
                        <a:lnTo>
                          <a:pt x="0" y="66"/>
                        </a:lnTo>
                        <a:lnTo>
                          <a:pt x="4" y="56"/>
                        </a:lnTo>
                        <a:lnTo>
                          <a:pt x="8" y="52"/>
                        </a:lnTo>
                        <a:lnTo>
                          <a:pt x="10" y="48"/>
                        </a:lnTo>
                        <a:lnTo>
                          <a:pt x="8" y="42"/>
                        </a:lnTo>
                        <a:lnTo>
                          <a:pt x="6" y="36"/>
                        </a:lnTo>
                        <a:lnTo>
                          <a:pt x="4" y="32"/>
                        </a:lnTo>
                        <a:lnTo>
                          <a:pt x="2" y="26"/>
                        </a:lnTo>
                        <a:lnTo>
                          <a:pt x="4" y="20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2" y="0"/>
                        </a:lnTo>
                        <a:lnTo>
                          <a:pt x="26" y="4"/>
                        </a:lnTo>
                        <a:lnTo>
                          <a:pt x="34" y="10"/>
                        </a:lnTo>
                        <a:lnTo>
                          <a:pt x="44" y="18"/>
                        </a:lnTo>
                        <a:lnTo>
                          <a:pt x="54" y="26"/>
                        </a:lnTo>
                        <a:lnTo>
                          <a:pt x="56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5" name="îṡlîďe">
                    <a:extLst>
                      <a:ext uri="{FF2B5EF4-FFF2-40B4-BE49-F238E27FC236}">
                        <a16:creationId xmlns="" xmlns:a16="http://schemas.microsoft.com/office/drawing/2014/main" id="{31F37E38-3C5C-4528-9751-4EB6F9769E1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302698" y="3510403"/>
                    <a:ext cx="375980" cy="340458"/>
                  </a:xfrm>
                  <a:custGeom>
                    <a:avLst/>
                    <a:gdLst>
                      <a:gd name="T0" fmla="*/ 2147483647 w 214"/>
                      <a:gd name="T1" fmla="*/ 2147483647 h 204"/>
                      <a:gd name="T2" fmla="*/ 2147483647 w 214"/>
                      <a:gd name="T3" fmla="*/ 2147483647 h 204"/>
                      <a:gd name="T4" fmla="*/ 2147483647 w 214"/>
                      <a:gd name="T5" fmla="*/ 2147483647 h 204"/>
                      <a:gd name="T6" fmla="*/ 2147483647 w 214"/>
                      <a:gd name="T7" fmla="*/ 2147483647 h 204"/>
                      <a:gd name="T8" fmla="*/ 2147483647 w 214"/>
                      <a:gd name="T9" fmla="*/ 2147483647 h 204"/>
                      <a:gd name="T10" fmla="*/ 2147483647 w 214"/>
                      <a:gd name="T11" fmla="*/ 2147483647 h 204"/>
                      <a:gd name="T12" fmla="*/ 2147483647 w 214"/>
                      <a:gd name="T13" fmla="*/ 2147483647 h 204"/>
                      <a:gd name="T14" fmla="*/ 2147483647 w 214"/>
                      <a:gd name="T15" fmla="*/ 2147483647 h 204"/>
                      <a:gd name="T16" fmla="*/ 2147483647 w 214"/>
                      <a:gd name="T17" fmla="*/ 2147483647 h 204"/>
                      <a:gd name="T18" fmla="*/ 2147483647 w 214"/>
                      <a:gd name="T19" fmla="*/ 2147483647 h 204"/>
                      <a:gd name="T20" fmla="*/ 2147483647 w 214"/>
                      <a:gd name="T21" fmla="*/ 2147483647 h 204"/>
                      <a:gd name="T22" fmla="*/ 2147483647 w 214"/>
                      <a:gd name="T23" fmla="*/ 2147483647 h 204"/>
                      <a:gd name="T24" fmla="*/ 2147483647 w 214"/>
                      <a:gd name="T25" fmla="*/ 2147483647 h 204"/>
                      <a:gd name="T26" fmla="*/ 2147483647 w 214"/>
                      <a:gd name="T27" fmla="*/ 2147483647 h 204"/>
                      <a:gd name="T28" fmla="*/ 2147483647 w 214"/>
                      <a:gd name="T29" fmla="*/ 2147483647 h 204"/>
                      <a:gd name="T30" fmla="*/ 2147483647 w 214"/>
                      <a:gd name="T31" fmla="*/ 2147483647 h 204"/>
                      <a:gd name="T32" fmla="*/ 2147483647 w 214"/>
                      <a:gd name="T33" fmla="*/ 2147483647 h 204"/>
                      <a:gd name="T34" fmla="*/ 2147483647 w 214"/>
                      <a:gd name="T35" fmla="*/ 2147483647 h 204"/>
                      <a:gd name="T36" fmla="*/ 2147483647 w 214"/>
                      <a:gd name="T37" fmla="*/ 2147483647 h 204"/>
                      <a:gd name="T38" fmla="*/ 2147483647 w 214"/>
                      <a:gd name="T39" fmla="*/ 2147483647 h 204"/>
                      <a:gd name="T40" fmla="*/ 2147483647 w 214"/>
                      <a:gd name="T41" fmla="*/ 2147483647 h 204"/>
                      <a:gd name="T42" fmla="*/ 2147483647 w 214"/>
                      <a:gd name="T43" fmla="*/ 2147483647 h 204"/>
                      <a:gd name="T44" fmla="*/ 2147483647 w 214"/>
                      <a:gd name="T45" fmla="*/ 2147483647 h 204"/>
                      <a:gd name="T46" fmla="*/ 0 w 214"/>
                      <a:gd name="T47" fmla="*/ 2147483647 h 204"/>
                      <a:gd name="T48" fmla="*/ 2147483647 w 214"/>
                      <a:gd name="T49" fmla="*/ 2147483647 h 204"/>
                      <a:gd name="T50" fmla="*/ 2147483647 w 214"/>
                      <a:gd name="T51" fmla="*/ 2147483647 h 204"/>
                      <a:gd name="T52" fmla="*/ 2147483647 w 214"/>
                      <a:gd name="T53" fmla="*/ 2147483647 h 204"/>
                      <a:gd name="T54" fmla="*/ 2147483647 w 214"/>
                      <a:gd name="T55" fmla="*/ 2147483647 h 204"/>
                      <a:gd name="T56" fmla="*/ 2147483647 w 214"/>
                      <a:gd name="T57" fmla="*/ 2147483647 h 204"/>
                      <a:gd name="T58" fmla="*/ 2147483647 w 214"/>
                      <a:gd name="T59" fmla="*/ 2147483647 h 204"/>
                      <a:gd name="T60" fmla="*/ 2147483647 w 214"/>
                      <a:gd name="T61" fmla="*/ 2147483647 h 204"/>
                      <a:gd name="T62" fmla="*/ 2147483647 w 214"/>
                      <a:gd name="T63" fmla="*/ 2147483647 h 204"/>
                      <a:gd name="T64" fmla="*/ 2147483647 w 214"/>
                      <a:gd name="T65" fmla="*/ 2147483647 h 204"/>
                      <a:gd name="T66" fmla="*/ 2147483647 w 214"/>
                      <a:gd name="T67" fmla="*/ 2147483647 h 204"/>
                      <a:gd name="T68" fmla="*/ 2147483647 w 214"/>
                      <a:gd name="T69" fmla="*/ 2147483647 h 204"/>
                      <a:gd name="T70" fmla="*/ 2147483647 w 214"/>
                      <a:gd name="T71" fmla="*/ 2147483647 h 204"/>
                      <a:gd name="T72" fmla="*/ 2147483647 w 214"/>
                      <a:gd name="T73" fmla="*/ 2147483647 h 204"/>
                      <a:gd name="T74" fmla="*/ 2147483647 w 214"/>
                      <a:gd name="T75" fmla="*/ 2147483647 h 204"/>
                      <a:gd name="T76" fmla="*/ 2147483647 w 214"/>
                      <a:gd name="T77" fmla="*/ 2147483647 h 204"/>
                      <a:gd name="T78" fmla="*/ 2147483647 w 214"/>
                      <a:gd name="T79" fmla="*/ 2147483647 h 204"/>
                      <a:gd name="T80" fmla="*/ 2147483647 w 214"/>
                      <a:gd name="T81" fmla="*/ 2147483647 h 204"/>
                      <a:gd name="T82" fmla="*/ 2147483647 w 214"/>
                      <a:gd name="T83" fmla="*/ 2147483647 h 204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w 214"/>
                      <a:gd name="T127" fmla="*/ 0 h 204"/>
                      <a:gd name="T128" fmla="*/ 214 w 214"/>
                      <a:gd name="T129" fmla="*/ 204 h 204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T126" t="T127" r="T128" b="T129"/>
                    <a:pathLst>
                      <a:path w="214" h="204">
                        <a:moveTo>
                          <a:pt x="214" y="56"/>
                        </a:moveTo>
                        <a:lnTo>
                          <a:pt x="210" y="64"/>
                        </a:lnTo>
                        <a:lnTo>
                          <a:pt x="206" y="70"/>
                        </a:lnTo>
                        <a:lnTo>
                          <a:pt x="200" y="74"/>
                        </a:lnTo>
                        <a:lnTo>
                          <a:pt x="198" y="80"/>
                        </a:lnTo>
                        <a:lnTo>
                          <a:pt x="200" y="84"/>
                        </a:lnTo>
                        <a:lnTo>
                          <a:pt x="206" y="88"/>
                        </a:lnTo>
                        <a:lnTo>
                          <a:pt x="188" y="98"/>
                        </a:lnTo>
                        <a:lnTo>
                          <a:pt x="188" y="110"/>
                        </a:lnTo>
                        <a:lnTo>
                          <a:pt x="190" y="114"/>
                        </a:lnTo>
                        <a:lnTo>
                          <a:pt x="192" y="116"/>
                        </a:lnTo>
                        <a:lnTo>
                          <a:pt x="196" y="120"/>
                        </a:lnTo>
                        <a:lnTo>
                          <a:pt x="196" y="124"/>
                        </a:lnTo>
                        <a:lnTo>
                          <a:pt x="196" y="130"/>
                        </a:lnTo>
                        <a:lnTo>
                          <a:pt x="192" y="134"/>
                        </a:lnTo>
                        <a:lnTo>
                          <a:pt x="188" y="136"/>
                        </a:lnTo>
                        <a:lnTo>
                          <a:pt x="184" y="140"/>
                        </a:lnTo>
                        <a:lnTo>
                          <a:pt x="170" y="146"/>
                        </a:lnTo>
                        <a:lnTo>
                          <a:pt x="166" y="150"/>
                        </a:lnTo>
                        <a:lnTo>
                          <a:pt x="162" y="154"/>
                        </a:lnTo>
                        <a:lnTo>
                          <a:pt x="150" y="148"/>
                        </a:lnTo>
                        <a:lnTo>
                          <a:pt x="144" y="144"/>
                        </a:lnTo>
                        <a:lnTo>
                          <a:pt x="134" y="142"/>
                        </a:lnTo>
                        <a:lnTo>
                          <a:pt x="142" y="162"/>
                        </a:lnTo>
                        <a:lnTo>
                          <a:pt x="146" y="170"/>
                        </a:lnTo>
                        <a:lnTo>
                          <a:pt x="148" y="172"/>
                        </a:lnTo>
                        <a:lnTo>
                          <a:pt x="152" y="176"/>
                        </a:lnTo>
                        <a:lnTo>
                          <a:pt x="146" y="186"/>
                        </a:lnTo>
                        <a:lnTo>
                          <a:pt x="134" y="194"/>
                        </a:lnTo>
                        <a:lnTo>
                          <a:pt x="124" y="200"/>
                        </a:lnTo>
                        <a:lnTo>
                          <a:pt x="116" y="204"/>
                        </a:lnTo>
                        <a:lnTo>
                          <a:pt x="108" y="204"/>
                        </a:lnTo>
                        <a:lnTo>
                          <a:pt x="102" y="204"/>
                        </a:lnTo>
                        <a:lnTo>
                          <a:pt x="98" y="202"/>
                        </a:lnTo>
                        <a:lnTo>
                          <a:pt x="96" y="198"/>
                        </a:lnTo>
                        <a:lnTo>
                          <a:pt x="96" y="188"/>
                        </a:lnTo>
                        <a:lnTo>
                          <a:pt x="92" y="178"/>
                        </a:lnTo>
                        <a:lnTo>
                          <a:pt x="88" y="170"/>
                        </a:lnTo>
                        <a:lnTo>
                          <a:pt x="86" y="166"/>
                        </a:lnTo>
                        <a:lnTo>
                          <a:pt x="86" y="162"/>
                        </a:lnTo>
                        <a:lnTo>
                          <a:pt x="88" y="162"/>
                        </a:lnTo>
                        <a:lnTo>
                          <a:pt x="90" y="158"/>
                        </a:lnTo>
                        <a:lnTo>
                          <a:pt x="90" y="156"/>
                        </a:lnTo>
                        <a:lnTo>
                          <a:pt x="88" y="150"/>
                        </a:lnTo>
                        <a:lnTo>
                          <a:pt x="86" y="146"/>
                        </a:lnTo>
                        <a:lnTo>
                          <a:pt x="82" y="142"/>
                        </a:lnTo>
                        <a:lnTo>
                          <a:pt x="80" y="136"/>
                        </a:lnTo>
                        <a:lnTo>
                          <a:pt x="82" y="130"/>
                        </a:lnTo>
                        <a:lnTo>
                          <a:pt x="84" y="120"/>
                        </a:lnTo>
                        <a:lnTo>
                          <a:pt x="92" y="104"/>
                        </a:lnTo>
                        <a:lnTo>
                          <a:pt x="84" y="104"/>
                        </a:lnTo>
                        <a:lnTo>
                          <a:pt x="78" y="106"/>
                        </a:lnTo>
                        <a:lnTo>
                          <a:pt x="74" y="106"/>
                        </a:lnTo>
                        <a:lnTo>
                          <a:pt x="66" y="106"/>
                        </a:lnTo>
                        <a:lnTo>
                          <a:pt x="60" y="106"/>
                        </a:lnTo>
                        <a:lnTo>
                          <a:pt x="54" y="104"/>
                        </a:lnTo>
                        <a:lnTo>
                          <a:pt x="50" y="100"/>
                        </a:lnTo>
                        <a:lnTo>
                          <a:pt x="50" y="94"/>
                        </a:lnTo>
                        <a:lnTo>
                          <a:pt x="38" y="92"/>
                        </a:lnTo>
                        <a:lnTo>
                          <a:pt x="24" y="90"/>
                        </a:lnTo>
                        <a:lnTo>
                          <a:pt x="20" y="88"/>
                        </a:lnTo>
                        <a:lnTo>
                          <a:pt x="16" y="86"/>
                        </a:lnTo>
                        <a:lnTo>
                          <a:pt x="12" y="82"/>
                        </a:lnTo>
                        <a:lnTo>
                          <a:pt x="10" y="80"/>
                        </a:lnTo>
                        <a:lnTo>
                          <a:pt x="12" y="76"/>
                        </a:lnTo>
                        <a:lnTo>
                          <a:pt x="16" y="70"/>
                        </a:lnTo>
                        <a:lnTo>
                          <a:pt x="14" y="64"/>
                        </a:lnTo>
                        <a:lnTo>
                          <a:pt x="10" y="60"/>
                        </a:lnTo>
                        <a:lnTo>
                          <a:pt x="8" y="56"/>
                        </a:lnTo>
                        <a:lnTo>
                          <a:pt x="6" y="52"/>
                        </a:lnTo>
                        <a:lnTo>
                          <a:pt x="2" y="50"/>
                        </a:lnTo>
                        <a:lnTo>
                          <a:pt x="0" y="44"/>
                        </a:lnTo>
                        <a:lnTo>
                          <a:pt x="2" y="36"/>
                        </a:lnTo>
                        <a:lnTo>
                          <a:pt x="6" y="28"/>
                        </a:lnTo>
                        <a:lnTo>
                          <a:pt x="18" y="16"/>
                        </a:lnTo>
                        <a:lnTo>
                          <a:pt x="26" y="6"/>
                        </a:lnTo>
                        <a:lnTo>
                          <a:pt x="28" y="12"/>
                        </a:lnTo>
                        <a:lnTo>
                          <a:pt x="30" y="16"/>
                        </a:lnTo>
                        <a:lnTo>
                          <a:pt x="30" y="20"/>
                        </a:lnTo>
                        <a:lnTo>
                          <a:pt x="28" y="24"/>
                        </a:lnTo>
                        <a:lnTo>
                          <a:pt x="24" y="28"/>
                        </a:lnTo>
                        <a:lnTo>
                          <a:pt x="24" y="34"/>
                        </a:lnTo>
                        <a:lnTo>
                          <a:pt x="24" y="44"/>
                        </a:lnTo>
                        <a:lnTo>
                          <a:pt x="28" y="48"/>
                        </a:lnTo>
                        <a:lnTo>
                          <a:pt x="30" y="48"/>
                        </a:lnTo>
                        <a:lnTo>
                          <a:pt x="34" y="46"/>
                        </a:lnTo>
                        <a:lnTo>
                          <a:pt x="38" y="44"/>
                        </a:lnTo>
                        <a:lnTo>
                          <a:pt x="40" y="38"/>
                        </a:lnTo>
                        <a:lnTo>
                          <a:pt x="38" y="34"/>
                        </a:lnTo>
                        <a:lnTo>
                          <a:pt x="36" y="30"/>
                        </a:lnTo>
                        <a:lnTo>
                          <a:pt x="32" y="26"/>
                        </a:lnTo>
                        <a:lnTo>
                          <a:pt x="30" y="24"/>
                        </a:lnTo>
                        <a:lnTo>
                          <a:pt x="32" y="20"/>
                        </a:lnTo>
                        <a:lnTo>
                          <a:pt x="34" y="16"/>
                        </a:lnTo>
                        <a:lnTo>
                          <a:pt x="44" y="10"/>
                        </a:lnTo>
                        <a:lnTo>
                          <a:pt x="50" y="4"/>
                        </a:lnTo>
                        <a:lnTo>
                          <a:pt x="58" y="0"/>
                        </a:lnTo>
                        <a:lnTo>
                          <a:pt x="62" y="4"/>
                        </a:lnTo>
                        <a:lnTo>
                          <a:pt x="66" y="4"/>
                        </a:lnTo>
                        <a:lnTo>
                          <a:pt x="70" y="6"/>
                        </a:lnTo>
                        <a:lnTo>
                          <a:pt x="76" y="6"/>
                        </a:lnTo>
                        <a:lnTo>
                          <a:pt x="82" y="12"/>
                        </a:lnTo>
                        <a:lnTo>
                          <a:pt x="88" y="18"/>
                        </a:lnTo>
                        <a:lnTo>
                          <a:pt x="94" y="20"/>
                        </a:lnTo>
                        <a:lnTo>
                          <a:pt x="106" y="22"/>
                        </a:lnTo>
                        <a:lnTo>
                          <a:pt x="114" y="22"/>
                        </a:lnTo>
                        <a:lnTo>
                          <a:pt x="120" y="24"/>
                        </a:lnTo>
                        <a:lnTo>
                          <a:pt x="126" y="26"/>
                        </a:lnTo>
                        <a:lnTo>
                          <a:pt x="132" y="28"/>
                        </a:lnTo>
                        <a:lnTo>
                          <a:pt x="146" y="24"/>
                        </a:lnTo>
                        <a:lnTo>
                          <a:pt x="162" y="20"/>
                        </a:lnTo>
                        <a:lnTo>
                          <a:pt x="174" y="16"/>
                        </a:lnTo>
                        <a:lnTo>
                          <a:pt x="176" y="16"/>
                        </a:lnTo>
                        <a:lnTo>
                          <a:pt x="174" y="18"/>
                        </a:lnTo>
                        <a:lnTo>
                          <a:pt x="170" y="24"/>
                        </a:lnTo>
                        <a:lnTo>
                          <a:pt x="170" y="26"/>
                        </a:lnTo>
                        <a:lnTo>
                          <a:pt x="174" y="34"/>
                        </a:lnTo>
                        <a:lnTo>
                          <a:pt x="180" y="32"/>
                        </a:lnTo>
                        <a:lnTo>
                          <a:pt x="184" y="34"/>
                        </a:lnTo>
                        <a:lnTo>
                          <a:pt x="190" y="38"/>
                        </a:lnTo>
                        <a:lnTo>
                          <a:pt x="194" y="40"/>
                        </a:lnTo>
                        <a:lnTo>
                          <a:pt x="196" y="46"/>
                        </a:lnTo>
                        <a:lnTo>
                          <a:pt x="196" y="52"/>
                        </a:lnTo>
                        <a:lnTo>
                          <a:pt x="192" y="56"/>
                        </a:lnTo>
                        <a:lnTo>
                          <a:pt x="200" y="54"/>
                        </a:lnTo>
                        <a:lnTo>
                          <a:pt x="204" y="54"/>
                        </a:lnTo>
                        <a:lnTo>
                          <a:pt x="208" y="56"/>
                        </a:lnTo>
                        <a:lnTo>
                          <a:pt x="214" y="5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6" name="íṧļíďè">
                    <a:extLst>
                      <a:ext uri="{FF2B5EF4-FFF2-40B4-BE49-F238E27FC236}">
                        <a16:creationId xmlns="" xmlns:a16="http://schemas.microsoft.com/office/drawing/2014/main" id="{0CC6E9D4-04D5-48CB-8D27-CFAD43CD9E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282040" y="3716358"/>
                    <a:ext cx="1104527" cy="1164279"/>
                  </a:xfrm>
                  <a:custGeom>
                    <a:avLst/>
                    <a:gdLst>
                      <a:gd name="T0" fmla="*/ 2147483647 w 632"/>
                      <a:gd name="T1" fmla="*/ 2147483647 h 698"/>
                      <a:gd name="T2" fmla="*/ 2147483647 w 632"/>
                      <a:gd name="T3" fmla="*/ 2147483647 h 698"/>
                      <a:gd name="T4" fmla="*/ 2147483647 w 632"/>
                      <a:gd name="T5" fmla="*/ 2147483647 h 698"/>
                      <a:gd name="T6" fmla="*/ 2147483647 w 632"/>
                      <a:gd name="T7" fmla="*/ 2147483647 h 698"/>
                      <a:gd name="T8" fmla="*/ 2147483647 w 632"/>
                      <a:gd name="T9" fmla="*/ 2147483647 h 698"/>
                      <a:gd name="T10" fmla="*/ 2147483647 w 632"/>
                      <a:gd name="T11" fmla="*/ 2147483647 h 698"/>
                      <a:gd name="T12" fmla="*/ 2147483647 w 632"/>
                      <a:gd name="T13" fmla="*/ 2147483647 h 698"/>
                      <a:gd name="T14" fmla="*/ 2147483647 w 632"/>
                      <a:gd name="T15" fmla="*/ 2147483647 h 698"/>
                      <a:gd name="T16" fmla="*/ 2147483647 w 632"/>
                      <a:gd name="T17" fmla="*/ 2147483647 h 698"/>
                      <a:gd name="T18" fmla="*/ 2147483647 w 632"/>
                      <a:gd name="T19" fmla="*/ 2147483647 h 698"/>
                      <a:gd name="T20" fmla="*/ 2147483647 w 632"/>
                      <a:gd name="T21" fmla="*/ 2147483647 h 698"/>
                      <a:gd name="T22" fmla="*/ 2147483647 w 632"/>
                      <a:gd name="T23" fmla="*/ 2147483647 h 698"/>
                      <a:gd name="T24" fmla="*/ 2147483647 w 632"/>
                      <a:gd name="T25" fmla="*/ 2147483647 h 698"/>
                      <a:gd name="T26" fmla="*/ 2147483647 w 632"/>
                      <a:gd name="T27" fmla="*/ 2147483647 h 698"/>
                      <a:gd name="T28" fmla="*/ 2147483647 w 632"/>
                      <a:gd name="T29" fmla="*/ 2147483647 h 698"/>
                      <a:gd name="T30" fmla="*/ 0 w 632"/>
                      <a:gd name="T31" fmla="*/ 2147483647 h 698"/>
                      <a:gd name="T32" fmla="*/ 2147483647 w 632"/>
                      <a:gd name="T33" fmla="*/ 2147483647 h 698"/>
                      <a:gd name="T34" fmla="*/ 2147483647 w 632"/>
                      <a:gd name="T35" fmla="*/ 2147483647 h 698"/>
                      <a:gd name="T36" fmla="*/ 2147483647 w 632"/>
                      <a:gd name="T37" fmla="*/ 2147483647 h 698"/>
                      <a:gd name="T38" fmla="*/ 2147483647 w 632"/>
                      <a:gd name="T39" fmla="*/ 2147483647 h 698"/>
                      <a:gd name="T40" fmla="*/ 2147483647 w 632"/>
                      <a:gd name="T41" fmla="*/ 2147483647 h 698"/>
                      <a:gd name="T42" fmla="*/ 2147483647 w 632"/>
                      <a:gd name="T43" fmla="*/ 2147483647 h 698"/>
                      <a:gd name="T44" fmla="*/ 2147483647 w 632"/>
                      <a:gd name="T45" fmla="*/ 2147483647 h 698"/>
                      <a:gd name="T46" fmla="*/ 2147483647 w 632"/>
                      <a:gd name="T47" fmla="*/ 2147483647 h 698"/>
                      <a:gd name="T48" fmla="*/ 2147483647 w 632"/>
                      <a:gd name="T49" fmla="*/ 2147483647 h 698"/>
                      <a:gd name="T50" fmla="*/ 2147483647 w 632"/>
                      <a:gd name="T51" fmla="*/ 2147483647 h 698"/>
                      <a:gd name="T52" fmla="*/ 2147483647 w 632"/>
                      <a:gd name="T53" fmla="*/ 2147483647 h 698"/>
                      <a:gd name="T54" fmla="*/ 2147483647 w 632"/>
                      <a:gd name="T55" fmla="*/ 2147483647 h 698"/>
                      <a:gd name="T56" fmla="*/ 2147483647 w 632"/>
                      <a:gd name="T57" fmla="*/ 2147483647 h 698"/>
                      <a:gd name="T58" fmla="*/ 2147483647 w 632"/>
                      <a:gd name="T59" fmla="*/ 2147483647 h 698"/>
                      <a:gd name="T60" fmla="*/ 2147483647 w 632"/>
                      <a:gd name="T61" fmla="*/ 2147483647 h 698"/>
                      <a:gd name="T62" fmla="*/ 2147483647 w 632"/>
                      <a:gd name="T63" fmla="*/ 2147483647 h 698"/>
                      <a:gd name="T64" fmla="*/ 2147483647 w 632"/>
                      <a:gd name="T65" fmla="*/ 2147483647 h 698"/>
                      <a:gd name="T66" fmla="*/ 2147483647 w 632"/>
                      <a:gd name="T67" fmla="*/ 2147483647 h 698"/>
                      <a:gd name="T68" fmla="*/ 2147483647 w 632"/>
                      <a:gd name="T69" fmla="*/ 2147483647 h 698"/>
                      <a:gd name="T70" fmla="*/ 2147483647 w 632"/>
                      <a:gd name="T71" fmla="*/ 2147483647 h 698"/>
                      <a:gd name="T72" fmla="*/ 2147483647 w 632"/>
                      <a:gd name="T73" fmla="*/ 2147483647 h 698"/>
                      <a:gd name="T74" fmla="*/ 2147483647 w 632"/>
                      <a:gd name="T75" fmla="*/ 2147483647 h 698"/>
                      <a:gd name="T76" fmla="*/ 2147483647 w 632"/>
                      <a:gd name="T77" fmla="*/ 2147483647 h 698"/>
                      <a:gd name="T78" fmla="*/ 2147483647 w 632"/>
                      <a:gd name="T79" fmla="*/ 2147483647 h 698"/>
                      <a:gd name="T80" fmla="*/ 2147483647 w 632"/>
                      <a:gd name="T81" fmla="*/ 2147483647 h 698"/>
                      <a:gd name="T82" fmla="*/ 2147483647 w 632"/>
                      <a:gd name="T83" fmla="*/ 2147483647 h 698"/>
                      <a:gd name="T84" fmla="*/ 2147483647 w 632"/>
                      <a:gd name="T85" fmla="*/ 2147483647 h 698"/>
                      <a:gd name="T86" fmla="*/ 2147483647 w 632"/>
                      <a:gd name="T87" fmla="*/ 2147483647 h 698"/>
                      <a:gd name="T88" fmla="*/ 2147483647 w 632"/>
                      <a:gd name="T89" fmla="*/ 2147483647 h 698"/>
                      <a:gd name="T90" fmla="*/ 2147483647 w 632"/>
                      <a:gd name="T91" fmla="*/ 2147483647 h 698"/>
                      <a:gd name="T92" fmla="*/ 2147483647 w 632"/>
                      <a:gd name="T93" fmla="*/ 2147483647 h 698"/>
                      <a:gd name="T94" fmla="*/ 2147483647 w 632"/>
                      <a:gd name="T95" fmla="*/ 2147483647 h 698"/>
                      <a:gd name="T96" fmla="*/ 2147483647 w 632"/>
                      <a:gd name="T97" fmla="*/ 2147483647 h 698"/>
                      <a:gd name="T98" fmla="*/ 2147483647 w 632"/>
                      <a:gd name="T99" fmla="*/ 2147483647 h 698"/>
                      <a:gd name="T100" fmla="*/ 2147483647 w 632"/>
                      <a:gd name="T101" fmla="*/ 2147483647 h 698"/>
                      <a:gd name="T102" fmla="*/ 2147483647 w 632"/>
                      <a:gd name="T103" fmla="*/ 2147483647 h 698"/>
                      <a:gd name="T104" fmla="*/ 2147483647 w 632"/>
                      <a:gd name="T105" fmla="*/ 2147483647 h 698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w 632"/>
                      <a:gd name="T160" fmla="*/ 0 h 698"/>
                      <a:gd name="T161" fmla="*/ 632 w 632"/>
                      <a:gd name="T162" fmla="*/ 698 h 698"/>
                    </a:gdLst>
                    <a:ahLst/>
                    <a:cxnLst>
                      <a:cxn ang="T106">
                        <a:pos x="T0" y="T1"/>
                      </a:cxn>
                      <a:cxn ang="T107">
                        <a:pos x="T2" y="T3"/>
                      </a:cxn>
                      <a:cxn ang="T108">
                        <a:pos x="T4" y="T5"/>
                      </a:cxn>
                      <a:cxn ang="T109">
                        <a:pos x="T6" y="T7"/>
                      </a:cxn>
                      <a:cxn ang="T110">
                        <a:pos x="T8" y="T9"/>
                      </a:cxn>
                      <a:cxn ang="T111">
                        <a:pos x="T10" y="T11"/>
                      </a:cxn>
                      <a:cxn ang="T112">
                        <a:pos x="T12" y="T13"/>
                      </a:cxn>
                      <a:cxn ang="T113">
                        <a:pos x="T14" y="T15"/>
                      </a:cxn>
                      <a:cxn ang="T114">
                        <a:pos x="T16" y="T17"/>
                      </a:cxn>
                      <a:cxn ang="T115">
                        <a:pos x="T18" y="T19"/>
                      </a:cxn>
                      <a:cxn ang="T116">
                        <a:pos x="T20" y="T21"/>
                      </a:cxn>
                      <a:cxn ang="T117">
                        <a:pos x="T22" y="T23"/>
                      </a:cxn>
                      <a:cxn ang="T118">
                        <a:pos x="T24" y="T25"/>
                      </a:cxn>
                      <a:cxn ang="T119">
                        <a:pos x="T26" y="T27"/>
                      </a:cxn>
                      <a:cxn ang="T120">
                        <a:pos x="T28" y="T29"/>
                      </a:cxn>
                      <a:cxn ang="T121">
                        <a:pos x="T30" y="T31"/>
                      </a:cxn>
                      <a:cxn ang="T122">
                        <a:pos x="T32" y="T33"/>
                      </a:cxn>
                      <a:cxn ang="T123">
                        <a:pos x="T34" y="T35"/>
                      </a:cxn>
                      <a:cxn ang="T124">
                        <a:pos x="T36" y="T37"/>
                      </a:cxn>
                      <a:cxn ang="T125">
                        <a:pos x="T38" y="T39"/>
                      </a:cxn>
                      <a:cxn ang="T126">
                        <a:pos x="T40" y="T41"/>
                      </a:cxn>
                      <a:cxn ang="T127">
                        <a:pos x="T42" y="T43"/>
                      </a:cxn>
                      <a:cxn ang="T128">
                        <a:pos x="T44" y="T45"/>
                      </a:cxn>
                      <a:cxn ang="T129">
                        <a:pos x="T46" y="T47"/>
                      </a:cxn>
                      <a:cxn ang="T130">
                        <a:pos x="T48" y="T49"/>
                      </a:cxn>
                      <a:cxn ang="T131">
                        <a:pos x="T50" y="T51"/>
                      </a:cxn>
                      <a:cxn ang="T132">
                        <a:pos x="T52" y="T53"/>
                      </a:cxn>
                      <a:cxn ang="T133">
                        <a:pos x="T54" y="T55"/>
                      </a:cxn>
                      <a:cxn ang="T134">
                        <a:pos x="T56" y="T57"/>
                      </a:cxn>
                      <a:cxn ang="T135">
                        <a:pos x="T58" y="T59"/>
                      </a:cxn>
                      <a:cxn ang="T136">
                        <a:pos x="T60" y="T61"/>
                      </a:cxn>
                      <a:cxn ang="T137">
                        <a:pos x="T62" y="T63"/>
                      </a:cxn>
                      <a:cxn ang="T138">
                        <a:pos x="T64" y="T65"/>
                      </a:cxn>
                      <a:cxn ang="T139">
                        <a:pos x="T66" y="T67"/>
                      </a:cxn>
                      <a:cxn ang="T140">
                        <a:pos x="T68" y="T69"/>
                      </a:cxn>
                      <a:cxn ang="T141">
                        <a:pos x="T70" y="T71"/>
                      </a:cxn>
                      <a:cxn ang="T142">
                        <a:pos x="T72" y="T73"/>
                      </a:cxn>
                      <a:cxn ang="T143">
                        <a:pos x="T74" y="T75"/>
                      </a:cxn>
                      <a:cxn ang="T144">
                        <a:pos x="T76" y="T77"/>
                      </a:cxn>
                      <a:cxn ang="T145">
                        <a:pos x="T78" y="T79"/>
                      </a:cxn>
                      <a:cxn ang="T146">
                        <a:pos x="T80" y="T81"/>
                      </a:cxn>
                      <a:cxn ang="T147">
                        <a:pos x="T82" y="T83"/>
                      </a:cxn>
                      <a:cxn ang="T148">
                        <a:pos x="T84" y="T85"/>
                      </a:cxn>
                      <a:cxn ang="T149">
                        <a:pos x="T86" y="T87"/>
                      </a:cxn>
                      <a:cxn ang="T150">
                        <a:pos x="T88" y="T89"/>
                      </a:cxn>
                      <a:cxn ang="T151">
                        <a:pos x="T90" y="T91"/>
                      </a:cxn>
                      <a:cxn ang="T152">
                        <a:pos x="T92" y="T93"/>
                      </a:cxn>
                      <a:cxn ang="T153">
                        <a:pos x="T94" y="T95"/>
                      </a:cxn>
                      <a:cxn ang="T154">
                        <a:pos x="T96" y="T97"/>
                      </a:cxn>
                      <a:cxn ang="T155">
                        <a:pos x="T98" y="T99"/>
                      </a:cxn>
                      <a:cxn ang="T156">
                        <a:pos x="T100" y="T101"/>
                      </a:cxn>
                      <a:cxn ang="T157">
                        <a:pos x="T102" y="T103"/>
                      </a:cxn>
                      <a:cxn ang="T158">
                        <a:pos x="T104" y="T105"/>
                      </a:cxn>
                    </a:cxnLst>
                    <a:rect l="T159" t="T160" r="T161" b="T162"/>
                    <a:pathLst>
                      <a:path w="632" h="698">
                        <a:moveTo>
                          <a:pt x="362" y="12"/>
                        </a:moveTo>
                        <a:lnTo>
                          <a:pt x="356" y="26"/>
                        </a:lnTo>
                        <a:lnTo>
                          <a:pt x="348" y="38"/>
                        </a:lnTo>
                        <a:lnTo>
                          <a:pt x="342" y="44"/>
                        </a:lnTo>
                        <a:lnTo>
                          <a:pt x="336" y="50"/>
                        </a:lnTo>
                        <a:lnTo>
                          <a:pt x="330" y="54"/>
                        </a:lnTo>
                        <a:lnTo>
                          <a:pt x="320" y="54"/>
                        </a:lnTo>
                        <a:lnTo>
                          <a:pt x="314" y="54"/>
                        </a:lnTo>
                        <a:lnTo>
                          <a:pt x="308" y="52"/>
                        </a:lnTo>
                        <a:lnTo>
                          <a:pt x="306" y="50"/>
                        </a:lnTo>
                        <a:lnTo>
                          <a:pt x="304" y="44"/>
                        </a:lnTo>
                        <a:lnTo>
                          <a:pt x="294" y="48"/>
                        </a:lnTo>
                        <a:lnTo>
                          <a:pt x="282" y="52"/>
                        </a:lnTo>
                        <a:lnTo>
                          <a:pt x="282" y="62"/>
                        </a:lnTo>
                        <a:lnTo>
                          <a:pt x="280" y="60"/>
                        </a:lnTo>
                        <a:lnTo>
                          <a:pt x="276" y="58"/>
                        </a:lnTo>
                        <a:lnTo>
                          <a:pt x="274" y="56"/>
                        </a:lnTo>
                        <a:lnTo>
                          <a:pt x="270" y="56"/>
                        </a:lnTo>
                        <a:lnTo>
                          <a:pt x="264" y="56"/>
                        </a:lnTo>
                        <a:lnTo>
                          <a:pt x="260" y="58"/>
                        </a:lnTo>
                        <a:lnTo>
                          <a:pt x="254" y="64"/>
                        </a:lnTo>
                        <a:lnTo>
                          <a:pt x="248" y="68"/>
                        </a:lnTo>
                        <a:lnTo>
                          <a:pt x="244" y="70"/>
                        </a:lnTo>
                        <a:lnTo>
                          <a:pt x="238" y="70"/>
                        </a:lnTo>
                        <a:lnTo>
                          <a:pt x="234" y="70"/>
                        </a:lnTo>
                        <a:lnTo>
                          <a:pt x="232" y="68"/>
                        </a:lnTo>
                        <a:lnTo>
                          <a:pt x="226" y="62"/>
                        </a:lnTo>
                        <a:lnTo>
                          <a:pt x="224" y="54"/>
                        </a:lnTo>
                        <a:lnTo>
                          <a:pt x="222" y="44"/>
                        </a:lnTo>
                        <a:lnTo>
                          <a:pt x="224" y="38"/>
                        </a:lnTo>
                        <a:lnTo>
                          <a:pt x="226" y="34"/>
                        </a:lnTo>
                        <a:lnTo>
                          <a:pt x="226" y="30"/>
                        </a:lnTo>
                        <a:lnTo>
                          <a:pt x="226" y="26"/>
                        </a:lnTo>
                        <a:lnTo>
                          <a:pt x="226" y="20"/>
                        </a:lnTo>
                        <a:lnTo>
                          <a:pt x="224" y="14"/>
                        </a:lnTo>
                        <a:lnTo>
                          <a:pt x="220" y="10"/>
                        </a:lnTo>
                        <a:lnTo>
                          <a:pt x="220" y="8"/>
                        </a:lnTo>
                        <a:lnTo>
                          <a:pt x="220" y="0"/>
                        </a:lnTo>
                        <a:lnTo>
                          <a:pt x="208" y="0"/>
                        </a:lnTo>
                        <a:lnTo>
                          <a:pt x="208" y="6"/>
                        </a:lnTo>
                        <a:lnTo>
                          <a:pt x="204" y="10"/>
                        </a:lnTo>
                        <a:lnTo>
                          <a:pt x="200" y="12"/>
                        </a:lnTo>
                        <a:lnTo>
                          <a:pt x="196" y="16"/>
                        </a:lnTo>
                        <a:lnTo>
                          <a:pt x="182" y="22"/>
                        </a:lnTo>
                        <a:lnTo>
                          <a:pt x="178" y="26"/>
                        </a:lnTo>
                        <a:lnTo>
                          <a:pt x="174" y="30"/>
                        </a:lnTo>
                        <a:lnTo>
                          <a:pt x="162" y="24"/>
                        </a:lnTo>
                        <a:lnTo>
                          <a:pt x="156" y="20"/>
                        </a:lnTo>
                        <a:lnTo>
                          <a:pt x="146" y="18"/>
                        </a:lnTo>
                        <a:lnTo>
                          <a:pt x="154" y="38"/>
                        </a:lnTo>
                        <a:lnTo>
                          <a:pt x="158" y="46"/>
                        </a:lnTo>
                        <a:lnTo>
                          <a:pt x="160" y="48"/>
                        </a:lnTo>
                        <a:lnTo>
                          <a:pt x="164" y="52"/>
                        </a:lnTo>
                        <a:lnTo>
                          <a:pt x="158" y="62"/>
                        </a:lnTo>
                        <a:lnTo>
                          <a:pt x="146" y="70"/>
                        </a:lnTo>
                        <a:lnTo>
                          <a:pt x="136" y="76"/>
                        </a:lnTo>
                        <a:lnTo>
                          <a:pt x="128" y="80"/>
                        </a:lnTo>
                        <a:lnTo>
                          <a:pt x="120" y="80"/>
                        </a:lnTo>
                        <a:lnTo>
                          <a:pt x="114" y="80"/>
                        </a:lnTo>
                        <a:lnTo>
                          <a:pt x="110" y="78"/>
                        </a:lnTo>
                        <a:lnTo>
                          <a:pt x="108" y="74"/>
                        </a:lnTo>
                        <a:lnTo>
                          <a:pt x="108" y="64"/>
                        </a:lnTo>
                        <a:lnTo>
                          <a:pt x="104" y="54"/>
                        </a:lnTo>
                        <a:lnTo>
                          <a:pt x="90" y="62"/>
                        </a:lnTo>
                        <a:lnTo>
                          <a:pt x="80" y="64"/>
                        </a:lnTo>
                        <a:lnTo>
                          <a:pt x="68" y="64"/>
                        </a:lnTo>
                        <a:lnTo>
                          <a:pt x="62" y="68"/>
                        </a:lnTo>
                        <a:lnTo>
                          <a:pt x="64" y="68"/>
                        </a:lnTo>
                        <a:lnTo>
                          <a:pt x="66" y="70"/>
                        </a:lnTo>
                        <a:lnTo>
                          <a:pt x="68" y="74"/>
                        </a:lnTo>
                        <a:lnTo>
                          <a:pt x="72" y="76"/>
                        </a:lnTo>
                        <a:lnTo>
                          <a:pt x="72" y="84"/>
                        </a:lnTo>
                        <a:lnTo>
                          <a:pt x="66" y="84"/>
                        </a:lnTo>
                        <a:lnTo>
                          <a:pt x="62" y="86"/>
                        </a:lnTo>
                        <a:lnTo>
                          <a:pt x="60" y="90"/>
                        </a:lnTo>
                        <a:lnTo>
                          <a:pt x="58" y="92"/>
                        </a:lnTo>
                        <a:lnTo>
                          <a:pt x="60" y="98"/>
                        </a:lnTo>
                        <a:lnTo>
                          <a:pt x="62" y="104"/>
                        </a:lnTo>
                        <a:lnTo>
                          <a:pt x="66" y="110"/>
                        </a:lnTo>
                        <a:lnTo>
                          <a:pt x="68" y="116"/>
                        </a:lnTo>
                        <a:lnTo>
                          <a:pt x="66" y="140"/>
                        </a:lnTo>
                        <a:lnTo>
                          <a:pt x="62" y="168"/>
                        </a:lnTo>
                        <a:lnTo>
                          <a:pt x="62" y="172"/>
                        </a:lnTo>
                        <a:lnTo>
                          <a:pt x="58" y="174"/>
                        </a:lnTo>
                        <a:lnTo>
                          <a:pt x="46" y="176"/>
                        </a:lnTo>
                        <a:lnTo>
                          <a:pt x="36" y="178"/>
                        </a:lnTo>
                        <a:lnTo>
                          <a:pt x="26" y="180"/>
                        </a:lnTo>
                        <a:lnTo>
                          <a:pt x="20" y="184"/>
                        </a:lnTo>
                        <a:lnTo>
                          <a:pt x="18" y="188"/>
                        </a:lnTo>
                        <a:lnTo>
                          <a:pt x="16" y="196"/>
                        </a:lnTo>
                        <a:lnTo>
                          <a:pt x="14" y="204"/>
                        </a:lnTo>
                        <a:lnTo>
                          <a:pt x="10" y="216"/>
                        </a:lnTo>
                        <a:lnTo>
                          <a:pt x="8" y="220"/>
                        </a:lnTo>
                        <a:lnTo>
                          <a:pt x="6" y="222"/>
                        </a:lnTo>
                        <a:lnTo>
                          <a:pt x="2" y="226"/>
                        </a:lnTo>
                        <a:lnTo>
                          <a:pt x="0" y="230"/>
                        </a:lnTo>
                        <a:lnTo>
                          <a:pt x="2" y="236"/>
                        </a:lnTo>
                        <a:lnTo>
                          <a:pt x="4" y="240"/>
                        </a:lnTo>
                        <a:lnTo>
                          <a:pt x="8" y="248"/>
                        </a:lnTo>
                        <a:lnTo>
                          <a:pt x="14" y="256"/>
                        </a:lnTo>
                        <a:lnTo>
                          <a:pt x="16" y="260"/>
                        </a:lnTo>
                        <a:lnTo>
                          <a:pt x="16" y="266"/>
                        </a:lnTo>
                        <a:lnTo>
                          <a:pt x="24" y="268"/>
                        </a:lnTo>
                        <a:lnTo>
                          <a:pt x="30" y="272"/>
                        </a:lnTo>
                        <a:lnTo>
                          <a:pt x="36" y="278"/>
                        </a:lnTo>
                        <a:lnTo>
                          <a:pt x="40" y="280"/>
                        </a:lnTo>
                        <a:lnTo>
                          <a:pt x="44" y="278"/>
                        </a:lnTo>
                        <a:lnTo>
                          <a:pt x="46" y="278"/>
                        </a:lnTo>
                        <a:lnTo>
                          <a:pt x="48" y="270"/>
                        </a:lnTo>
                        <a:lnTo>
                          <a:pt x="58" y="270"/>
                        </a:lnTo>
                        <a:lnTo>
                          <a:pt x="58" y="286"/>
                        </a:lnTo>
                        <a:lnTo>
                          <a:pt x="58" y="292"/>
                        </a:lnTo>
                        <a:lnTo>
                          <a:pt x="60" y="294"/>
                        </a:lnTo>
                        <a:lnTo>
                          <a:pt x="62" y="296"/>
                        </a:lnTo>
                        <a:lnTo>
                          <a:pt x="64" y="296"/>
                        </a:lnTo>
                        <a:lnTo>
                          <a:pt x="66" y="296"/>
                        </a:lnTo>
                        <a:lnTo>
                          <a:pt x="74" y="298"/>
                        </a:lnTo>
                        <a:lnTo>
                          <a:pt x="86" y="300"/>
                        </a:lnTo>
                        <a:lnTo>
                          <a:pt x="94" y="296"/>
                        </a:lnTo>
                        <a:lnTo>
                          <a:pt x="102" y="290"/>
                        </a:lnTo>
                        <a:lnTo>
                          <a:pt x="116" y="280"/>
                        </a:lnTo>
                        <a:lnTo>
                          <a:pt x="122" y="276"/>
                        </a:lnTo>
                        <a:lnTo>
                          <a:pt x="130" y="274"/>
                        </a:lnTo>
                        <a:lnTo>
                          <a:pt x="136" y="274"/>
                        </a:lnTo>
                        <a:lnTo>
                          <a:pt x="138" y="276"/>
                        </a:lnTo>
                        <a:lnTo>
                          <a:pt x="140" y="280"/>
                        </a:lnTo>
                        <a:lnTo>
                          <a:pt x="140" y="284"/>
                        </a:lnTo>
                        <a:lnTo>
                          <a:pt x="138" y="294"/>
                        </a:lnTo>
                        <a:lnTo>
                          <a:pt x="140" y="304"/>
                        </a:lnTo>
                        <a:lnTo>
                          <a:pt x="144" y="310"/>
                        </a:lnTo>
                        <a:lnTo>
                          <a:pt x="148" y="318"/>
                        </a:lnTo>
                        <a:lnTo>
                          <a:pt x="158" y="324"/>
                        </a:lnTo>
                        <a:lnTo>
                          <a:pt x="168" y="328"/>
                        </a:lnTo>
                        <a:lnTo>
                          <a:pt x="172" y="326"/>
                        </a:lnTo>
                        <a:lnTo>
                          <a:pt x="174" y="328"/>
                        </a:lnTo>
                        <a:lnTo>
                          <a:pt x="178" y="332"/>
                        </a:lnTo>
                        <a:lnTo>
                          <a:pt x="182" y="334"/>
                        </a:lnTo>
                        <a:lnTo>
                          <a:pt x="188" y="336"/>
                        </a:lnTo>
                        <a:lnTo>
                          <a:pt x="188" y="340"/>
                        </a:lnTo>
                        <a:lnTo>
                          <a:pt x="190" y="342"/>
                        </a:lnTo>
                        <a:lnTo>
                          <a:pt x="194" y="342"/>
                        </a:lnTo>
                        <a:lnTo>
                          <a:pt x="198" y="342"/>
                        </a:lnTo>
                        <a:lnTo>
                          <a:pt x="208" y="340"/>
                        </a:lnTo>
                        <a:lnTo>
                          <a:pt x="212" y="342"/>
                        </a:lnTo>
                        <a:lnTo>
                          <a:pt x="216" y="344"/>
                        </a:lnTo>
                        <a:lnTo>
                          <a:pt x="220" y="354"/>
                        </a:lnTo>
                        <a:lnTo>
                          <a:pt x="222" y="364"/>
                        </a:lnTo>
                        <a:lnTo>
                          <a:pt x="224" y="366"/>
                        </a:lnTo>
                        <a:lnTo>
                          <a:pt x="226" y="368"/>
                        </a:lnTo>
                        <a:lnTo>
                          <a:pt x="226" y="376"/>
                        </a:lnTo>
                        <a:lnTo>
                          <a:pt x="226" y="382"/>
                        </a:lnTo>
                        <a:lnTo>
                          <a:pt x="228" y="386"/>
                        </a:lnTo>
                        <a:lnTo>
                          <a:pt x="232" y="390"/>
                        </a:lnTo>
                        <a:lnTo>
                          <a:pt x="242" y="392"/>
                        </a:lnTo>
                        <a:lnTo>
                          <a:pt x="254" y="394"/>
                        </a:lnTo>
                        <a:lnTo>
                          <a:pt x="254" y="400"/>
                        </a:lnTo>
                        <a:lnTo>
                          <a:pt x="254" y="404"/>
                        </a:lnTo>
                        <a:lnTo>
                          <a:pt x="258" y="408"/>
                        </a:lnTo>
                        <a:lnTo>
                          <a:pt x="260" y="412"/>
                        </a:lnTo>
                        <a:lnTo>
                          <a:pt x="268" y="420"/>
                        </a:lnTo>
                        <a:lnTo>
                          <a:pt x="270" y="422"/>
                        </a:lnTo>
                        <a:lnTo>
                          <a:pt x="270" y="430"/>
                        </a:lnTo>
                        <a:lnTo>
                          <a:pt x="270" y="436"/>
                        </a:lnTo>
                        <a:lnTo>
                          <a:pt x="266" y="444"/>
                        </a:lnTo>
                        <a:lnTo>
                          <a:pt x="264" y="448"/>
                        </a:lnTo>
                        <a:lnTo>
                          <a:pt x="264" y="454"/>
                        </a:lnTo>
                        <a:lnTo>
                          <a:pt x="264" y="464"/>
                        </a:lnTo>
                        <a:lnTo>
                          <a:pt x="270" y="480"/>
                        </a:lnTo>
                        <a:lnTo>
                          <a:pt x="276" y="496"/>
                        </a:lnTo>
                        <a:lnTo>
                          <a:pt x="278" y="500"/>
                        </a:lnTo>
                        <a:lnTo>
                          <a:pt x="282" y="502"/>
                        </a:lnTo>
                        <a:lnTo>
                          <a:pt x="292" y="502"/>
                        </a:lnTo>
                        <a:lnTo>
                          <a:pt x="300" y="504"/>
                        </a:lnTo>
                        <a:lnTo>
                          <a:pt x="306" y="508"/>
                        </a:lnTo>
                        <a:lnTo>
                          <a:pt x="308" y="514"/>
                        </a:lnTo>
                        <a:lnTo>
                          <a:pt x="314" y="526"/>
                        </a:lnTo>
                        <a:lnTo>
                          <a:pt x="320" y="536"/>
                        </a:lnTo>
                        <a:lnTo>
                          <a:pt x="322" y="532"/>
                        </a:lnTo>
                        <a:lnTo>
                          <a:pt x="326" y="530"/>
                        </a:lnTo>
                        <a:lnTo>
                          <a:pt x="328" y="528"/>
                        </a:lnTo>
                        <a:lnTo>
                          <a:pt x="332" y="530"/>
                        </a:lnTo>
                        <a:lnTo>
                          <a:pt x="332" y="534"/>
                        </a:lnTo>
                        <a:lnTo>
                          <a:pt x="332" y="540"/>
                        </a:lnTo>
                        <a:lnTo>
                          <a:pt x="332" y="554"/>
                        </a:lnTo>
                        <a:lnTo>
                          <a:pt x="332" y="564"/>
                        </a:lnTo>
                        <a:lnTo>
                          <a:pt x="338" y="564"/>
                        </a:lnTo>
                        <a:lnTo>
                          <a:pt x="344" y="562"/>
                        </a:lnTo>
                        <a:lnTo>
                          <a:pt x="346" y="572"/>
                        </a:lnTo>
                        <a:lnTo>
                          <a:pt x="348" y="582"/>
                        </a:lnTo>
                        <a:lnTo>
                          <a:pt x="348" y="586"/>
                        </a:lnTo>
                        <a:lnTo>
                          <a:pt x="346" y="590"/>
                        </a:lnTo>
                        <a:lnTo>
                          <a:pt x="340" y="596"/>
                        </a:lnTo>
                        <a:lnTo>
                          <a:pt x="326" y="602"/>
                        </a:lnTo>
                        <a:lnTo>
                          <a:pt x="318" y="610"/>
                        </a:lnTo>
                        <a:lnTo>
                          <a:pt x="308" y="622"/>
                        </a:lnTo>
                        <a:lnTo>
                          <a:pt x="302" y="636"/>
                        </a:lnTo>
                        <a:lnTo>
                          <a:pt x="298" y="642"/>
                        </a:lnTo>
                        <a:lnTo>
                          <a:pt x="298" y="648"/>
                        </a:lnTo>
                        <a:lnTo>
                          <a:pt x="308" y="648"/>
                        </a:lnTo>
                        <a:lnTo>
                          <a:pt x="318" y="652"/>
                        </a:lnTo>
                        <a:lnTo>
                          <a:pt x="330" y="660"/>
                        </a:lnTo>
                        <a:lnTo>
                          <a:pt x="340" y="666"/>
                        </a:lnTo>
                        <a:lnTo>
                          <a:pt x="362" y="684"/>
                        </a:lnTo>
                        <a:lnTo>
                          <a:pt x="380" y="698"/>
                        </a:lnTo>
                        <a:lnTo>
                          <a:pt x="382" y="686"/>
                        </a:lnTo>
                        <a:lnTo>
                          <a:pt x="384" y="674"/>
                        </a:lnTo>
                        <a:lnTo>
                          <a:pt x="390" y="672"/>
                        </a:lnTo>
                        <a:lnTo>
                          <a:pt x="396" y="668"/>
                        </a:lnTo>
                        <a:lnTo>
                          <a:pt x="402" y="664"/>
                        </a:lnTo>
                        <a:lnTo>
                          <a:pt x="406" y="656"/>
                        </a:lnTo>
                        <a:lnTo>
                          <a:pt x="414" y="638"/>
                        </a:lnTo>
                        <a:lnTo>
                          <a:pt x="418" y="624"/>
                        </a:lnTo>
                        <a:lnTo>
                          <a:pt x="422" y="620"/>
                        </a:lnTo>
                        <a:lnTo>
                          <a:pt x="424" y="620"/>
                        </a:lnTo>
                        <a:lnTo>
                          <a:pt x="426" y="618"/>
                        </a:lnTo>
                        <a:lnTo>
                          <a:pt x="430" y="614"/>
                        </a:lnTo>
                        <a:lnTo>
                          <a:pt x="436" y="596"/>
                        </a:lnTo>
                        <a:lnTo>
                          <a:pt x="434" y="594"/>
                        </a:lnTo>
                        <a:lnTo>
                          <a:pt x="432" y="592"/>
                        </a:lnTo>
                        <a:lnTo>
                          <a:pt x="428" y="588"/>
                        </a:lnTo>
                        <a:lnTo>
                          <a:pt x="428" y="560"/>
                        </a:lnTo>
                        <a:lnTo>
                          <a:pt x="432" y="554"/>
                        </a:lnTo>
                        <a:lnTo>
                          <a:pt x="438" y="546"/>
                        </a:lnTo>
                        <a:lnTo>
                          <a:pt x="454" y="534"/>
                        </a:lnTo>
                        <a:lnTo>
                          <a:pt x="472" y="524"/>
                        </a:lnTo>
                        <a:lnTo>
                          <a:pt x="488" y="516"/>
                        </a:lnTo>
                        <a:lnTo>
                          <a:pt x="498" y="514"/>
                        </a:lnTo>
                        <a:lnTo>
                          <a:pt x="510" y="514"/>
                        </a:lnTo>
                        <a:lnTo>
                          <a:pt x="522" y="512"/>
                        </a:lnTo>
                        <a:lnTo>
                          <a:pt x="528" y="510"/>
                        </a:lnTo>
                        <a:lnTo>
                          <a:pt x="528" y="506"/>
                        </a:lnTo>
                        <a:lnTo>
                          <a:pt x="538" y="494"/>
                        </a:lnTo>
                        <a:lnTo>
                          <a:pt x="546" y="478"/>
                        </a:lnTo>
                        <a:lnTo>
                          <a:pt x="558" y="448"/>
                        </a:lnTo>
                        <a:lnTo>
                          <a:pt x="560" y="438"/>
                        </a:lnTo>
                        <a:lnTo>
                          <a:pt x="562" y="428"/>
                        </a:lnTo>
                        <a:lnTo>
                          <a:pt x="562" y="420"/>
                        </a:lnTo>
                        <a:lnTo>
                          <a:pt x="564" y="418"/>
                        </a:lnTo>
                        <a:lnTo>
                          <a:pt x="568" y="414"/>
                        </a:lnTo>
                        <a:lnTo>
                          <a:pt x="562" y="412"/>
                        </a:lnTo>
                        <a:lnTo>
                          <a:pt x="572" y="380"/>
                        </a:lnTo>
                        <a:lnTo>
                          <a:pt x="570" y="366"/>
                        </a:lnTo>
                        <a:lnTo>
                          <a:pt x="568" y="360"/>
                        </a:lnTo>
                        <a:lnTo>
                          <a:pt x="568" y="350"/>
                        </a:lnTo>
                        <a:lnTo>
                          <a:pt x="566" y="340"/>
                        </a:lnTo>
                        <a:lnTo>
                          <a:pt x="564" y="338"/>
                        </a:lnTo>
                        <a:lnTo>
                          <a:pt x="566" y="332"/>
                        </a:lnTo>
                        <a:lnTo>
                          <a:pt x="568" y="328"/>
                        </a:lnTo>
                        <a:lnTo>
                          <a:pt x="572" y="326"/>
                        </a:lnTo>
                        <a:lnTo>
                          <a:pt x="580" y="326"/>
                        </a:lnTo>
                        <a:lnTo>
                          <a:pt x="584" y="316"/>
                        </a:lnTo>
                        <a:lnTo>
                          <a:pt x="590" y="306"/>
                        </a:lnTo>
                        <a:lnTo>
                          <a:pt x="590" y="304"/>
                        </a:lnTo>
                        <a:lnTo>
                          <a:pt x="596" y="294"/>
                        </a:lnTo>
                        <a:lnTo>
                          <a:pt x="602" y="284"/>
                        </a:lnTo>
                        <a:lnTo>
                          <a:pt x="614" y="268"/>
                        </a:lnTo>
                        <a:lnTo>
                          <a:pt x="622" y="258"/>
                        </a:lnTo>
                        <a:lnTo>
                          <a:pt x="628" y="250"/>
                        </a:lnTo>
                        <a:lnTo>
                          <a:pt x="630" y="236"/>
                        </a:lnTo>
                        <a:lnTo>
                          <a:pt x="632" y="224"/>
                        </a:lnTo>
                        <a:lnTo>
                          <a:pt x="632" y="208"/>
                        </a:lnTo>
                        <a:lnTo>
                          <a:pt x="628" y="196"/>
                        </a:lnTo>
                        <a:lnTo>
                          <a:pt x="626" y="192"/>
                        </a:lnTo>
                        <a:lnTo>
                          <a:pt x="622" y="186"/>
                        </a:lnTo>
                        <a:lnTo>
                          <a:pt x="618" y="184"/>
                        </a:lnTo>
                        <a:lnTo>
                          <a:pt x="614" y="182"/>
                        </a:lnTo>
                        <a:lnTo>
                          <a:pt x="604" y="182"/>
                        </a:lnTo>
                        <a:lnTo>
                          <a:pt x="594" y="176"/>
                        </a:lnTo>
                        <a:lnTo>
                          <a:pt x="586" y="172"/>
                        </a:lnTo>
                        <a:lnTo>
                          <a:pt x="580" y="166"/>
                        </a:lnTo>
                        <a:lnTo>
                          <a:pt x="566" y="152"/>
                        </a:lnTo>
                        <a:lnTo>
                          <a:pt x="556" y="146"/>
                        </a:lnTo>
                        <a:lnTo>
                          <a:pt x="548" y="142"/>
                        </a:lnTo>
                        <a:lnTo>
                          <a:pt x="538" y="142"/>
                        </a:lnTo>
                        <a:lnTo>
                          <a:pt x="530" y="142"/>
                        </a:lnTo>
                        <a:lnTo>
                          <a:pt x="522" y="144"/>
                        </a:lnTo>
                        <a:lnTo>
                          <a:pt x="512" y="142"/>
                        </a:lnTo>
                        <a:lnTo>
                          <a:pt x="508" y="140"/>
                        </a:lnTo>
                        <a:lnTo>
                          <a:pt x="504" y="136"/>
                        </a:lnTo>
                        <a:lnTo>
                          <a:pt x="500" y="134"/>
                        </a:lnTo>
                        <a:lnTo>
                          <a:pt x="494" y="132"/>
                        </a:lnTo>
                        <a:lnTo>
                          <a:pt x="486" y="134"/>
                        </a:lnTo>
                        <a:lnTo>
                          <a:pt x="480" y="136"/>
                        </a:lnTo>
                        <a:lnTo>
                          <a:pt x="476" y="140"/>
                        </a:lnTo>
                        <a:lnTo>
                          <a:pt x="472" y="142"/>
                        </a:lnTo>
                        <a:lnTo>
                          <a:pt x="470" y="132"/>
                        </a:lnTo>
                        <a:lnTo>
                          <a:pt x="466" y="124"/>
                        </a:lnTo>
                        <a:lnTo>
                          <a:pt x="460" y="120"/>
                        </a:lnTo>
                        <a:lnTo>
                          <a:pt x="454" y="114"/>
                        </a:lnTo>
                        <a:lnTo>
                          <a:pt x="446" y="110"/>
                        </a:lnTo>
                        <a:lnTo>
                          <a:pt x="440" y="106"/>
                        </a:lnTo>
                        <a:lnTo>
                          <a:pt x="430" y="104"/>
                        </a:lnTo>
                        <a:lnTo>
                          <a:pt x="422" y="104"/>
                        </a:lnTo>
                        <a:lnTo>
                          <a:pt x="414" y="102"/>
                        </a:lnTo>
                        <a:lnTo>
                          <a:pt x="412" y="114"/>
                        </a:lnTo>
                        <a:lnTo>
                          <a:pt x="406" y="120"/>
                        </a:lnTo>
                        <a:lnTo>
                          <a:pt x="400" y="126"/>
                        </a:lnTo>
                        <a:lnTo>
                          <a:pt x="394" y="134"/>
                        </a:lnTo>
                        <a:lnTo>
                          <a:pt x="392" y="122"/>
                        </a:lnTo>
                        <a:lnTo>
                          <a:pt x="380" y="122"/>
                        </a:lnTo>
                        <a:lnTo>
                          <a:pt x="370" y="120"/>
                        </a:lnTo>
                        <a:lnTo>
                          <a:pt x="360" y="120"/>
                        </a:lnTo>
                        <a:lnTo>
                          <a:pt x="348" y="120"/>
                        </a:lnTo>
                        <a:lnTo>
                          <a:pt x="358" y="116"/>
                        </a:lnTo>
                        <a:lnTo>
                          <a:pt x="366" y="112"/>
                        </a:lnTo>
                        <a:lnTo>
                          <a:pt x="368" y="104"/>
                        </a:lnTo>
                        <a:lnTo>
                          <a:pt x="358" y="106"/>
                        </a:lnTo>
                        <a:lnTo>
                          <a:pt x="364" y="96"/>
                        </a:lnTo>
                        <a:lnTo>
                          <a:pt x="370" y="86"/>
                        </a:lnTo>
                        <a:lnTo>
                          <a:pt x="374" y="82"/>
                        </a:lnTo>
                        <a:lnTo>
                          <a:pt x="380" y="76"/>
                        </a:lnTo>
                        <a:lnTo>
                          <a:pt x="382" y="70"/>
                        </a:lnTo>
                        <a:lnTo>
                          <a:pt x="386" y="64"/>
                        </a:lnTo>
                        <a:lnTo>
                          <a:pt x="376" y="56"/>
                        </a:lnTo>
                        <a:lnTo>
                          <a:pt x="370" y="50"/>
                        </a:lnTo>
                        <a:lnTo>
                          <a:pt x="368" y="42"/>
                        </a:lnTo>
                        <a:lnTo>
                          <a:pt x="368" y="36"/>
                        </a:lnTo>
                        <a:lnTo>
                          <a:pt x="368" y="28"/>
                        </a:lnTo>
                        <a:lnTo>
                          <a:pt x="368" y="20"/>
                        </a:lnTo>
                        <a:lnTo>
                          <a:pt x="364" y="14"/>
                        </a:lnTo>
                        <a:lnTo>
                          <a:pt x="362" y="1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7" name="í$ḻiḑê">
                    <a:extLst>
                      <a:ext uri="{FF2B5EF4-FFF2-40B4-BE49-F238E27FC236}">
                        <a16:creationId xmlns="" xmlns:a16="http://schemas.microsoft.com/office/drawing/2014/main" id="{E9C52DA7-32A5-41BF-982A-F2C9F1C52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83721" y="3827043"/>
                    <a:ext cx="152871" cy="196148"/>
                  </a:xfrm>
                  <a:custGeom>
                    <a:avLst/>
                    <a:gdLst>
                      <a:gd name="T0" fmla="*/ 2147483647 w 88"/>
                      <a:gd name="T1" fmla="*/ 2147483647 h 118"/>
                      <a:gd name="T2" fmla="*/ 2147483647 w 88"/>
                      <a:gd name="T3" fmla="*/ 2147483647 h 118"/>
                      <a:gd name="T4" fmla="*/ 2147483647 w 88"/>
                      <a:gd name="T5" fmla="*/ 2147483647 h 118"/>
                      <a:gd name="T6" fmla="*/ 2147483647 w 88"/>
                      <a:gd name="T7" fmla="*/ 2147483647 h 118"/>
                      <a:gd name="T8" fmla="*/ 2147483647 w 88"/>
                      <a:gd name="T9" fmla="*/ 2147483647 h 118"/>
                      <a:gd name="T10" fmla="*/ 2147483647 w 88"/>
                      <a:gd name="T11" fmla="*/ 2147483647 h 118"/>
                      <a:gd name="T12" fmla="*/ 2147483647 w 88"/>
                      <a:gd name="T13" fmla="*/ 2147483647 h 118"/>
                      <a:gd name="T14" fmla="*/ 2147483647 w 88"/>
                      <a:gd name="T15" fmla="*/ 2147483647 h 118"/>
                      <a:gd name="T16" fmla="*/ 2147483647 w 88"/>
                      <a:gd name="T17" fmla="*/ 2147483647 h 118"/>
                      <a:gd name="T18" fmla="*/ 2147483647 w 88"/>
                      <a:gd name="T19" fmla="*/ 2147483647 h 118"/>
                      <a:gd name="T20" fmla="*/ 2147483647 w 88"/>
                      <a:gd name="T21" fmla="*/ 2147483647 h 118"/>
                      <a:gd name="T22" fmla="*/ 2147483647 w 88"/>
                      <a:gd name="T23" fmla="*/ 2147483647 h 118"/>
                      <a:gd name="T24" fmla="*/ 2147483647 w 88"/>
                      <a:gd name="T25" fmla="*/ 2147483647 h 118"/>
                      <a:gd name="T26" fmla="*/ 2147483647 w 88"/>
                      <a:gd name="T27" fmla="*/ 2147483647 h 118"/>
                      <a:gd name="T28" fmla="*/ 2147483647 w 88"/>
                      <a:gd name="T29" fmla="*/ 2147483647 h 118"/>
                      <a:gd name="T30" fmla="*/ 2147483647 w 88"/>
                      <a:gd name="T31" fmla="*/ 2147483647 h 118"/>
                      <a:gd name="T32" fmla="*/ 2147483647 w 88"/>
                      <a:gd name="T33" fmla="*/ 2147483647 h 118"/>
                      <a:gd name="T34" fmla="*/ 2147483647 w 88"/>
                      <a:gd name="T35" fmla="*/ 2147483647 h 118"/>
                      <a:gd name="T36" fmla="*/ 2147483647 w 88"/>
                      <a:gd name="T37" fmla="*/ 2147483647 h 118"/>
                      <a:gd name="T38" fmla="*/ 2147483647 w 88"/>
                      <a:gd name="T39" fmla="*/ 2147483647 h 118"/>
                      <a:gd name="T40" fmla="*/ 2147483647 w 88"/>
                      <a:gd name="T41" fmla="*/ 2147483647 h 118"/>
                      <a:gd name="T42" fmla="*/ 2147483647 w 88"/>
                      <a:gd name="T43" fmla="*/ 2147483647 h 118"/>
                      <a:gd name="T44" fmla="*/ 2147483647 w 88"/>
                      <a:gd name="T45" fmla="*/ 2147483647 h 118"/>
                      <a:gd name="T46" fmla="*/ 2147483647 w 88"/>
                      <a:gd name="T47" fmla="*/ 2147483647 h 118"/>
                      <a:gd name="T48" fmla="*/ 2147483647 w 88"/>
                      <a:gd name="T49" fmla="*/ 2147483647 h 118"/>
                      <a:gd name="T50" fmla="*/ 2147483647 w 88"/>
                      <a:gd name="T51" fmla="*/ 2147483647 h 118"/>
                      <a:gd name="T52" fmla="*/ 2147483647 w 88"/>
                      <a:gd name="T53" fmla="*/ 2147483647 h 118"/>
                      <a:gd name="T54" fmla="*/ 2147483647 w 88"/>
                      <a:gd name="T55" fmla="*/ 0 h 118"/>
                      <a:gd name="T56" fmla="*/ 2147483647 w 88"/>
                      <a:gd name="T57" fmla="*/ 2147483647 h 118"/>
                      <a:gd name="T58" fmla="*/ 2147483647 w 88"/>
                      <a:gd name="T59" fmla="*/ 2147483647 h 118"/>
                      <a:gd name="T60" fmla="*/ 2147483647 w 88"/>
                      <a:gd name="T61" fmla="*/ 2147483647 h 118"/>
                      <a:gd name="T62" fmla="*/ 2147483647 w 88"/>
                      <a:gd name="T63" fmla="*/ 2147483647 h 118"/>
                      <a:gd name="T64" fmla="*/ 2147483647 w 88"/>
                      <a:gd name="T65" fmla="*/ 2147483647 h 118"/>
                      <a:gd name="T66" fmla="*/ 2147483647 w 88"/>
                      <a:gd name="T67" fmla="*/ 2147483647 h 118"/>
                      <a:gd name="T68" fmla="*/ 2147483647 w 88"/>
                      <a:gd name="T69" fmla="*/ 2147483647 h 118"/>
                      <a:gd name="T70" fmla="*/ 0 w 88"/>
                      <a:gd name="T71" fmla="*/ 2147483647 h 118"/>
                      <a:gd name="T72" fmla="*/ 2147483647 w 88"/>
                      <a:gd name="T73" fmla="*/ 2147483647 h 118"/>
                      <a:gd name="T74" fmla="*/ 2147483647 w 88"/>
                      <a:gd name="T75" fmla="*/ 2147483647 h 118"/>
                      <a:gd name="T76" fmla="*/ 2147483647 w 88"/>
                      <a:gd name="T77" fmla="*/ 2147483647 h 118"/>
                      <a:gd name="T78" fmla="*/ 2147483647 w 88"/>
                      <a:gd name="T79" fmla="*/ 2147483647 h 118"/>
                      <a:gd name="T80" fmla="*/ 2147483647 w 88"/>
                      <a:gd name="T81" fmla="*/ 2147483647 h 118"/>
                      <a:gd name="T82" fmla="*/ 2147483647 w 88"/>
                      <a:gd name="T83" fmla="*/ 2147483647 h 118"/>
                      <a:gd name="T84" fmla="*/ 2147483647 w 88"/>
                      <a:gd name="T85" fmla="*/ 2147483647 h 118"/>
                      <a:gd name="T86" fmla="*/ 2147483647 w 88"/>
                      <a:gd name="T87" fmla="*/ 2147483647 h 118"/>
                      <a:gd name="T88" fmla="*/ 2147483647 w 88"/>
                      <a:gd name="T89" fmla="*/ 2147483647 h 118"/>
                      <a:gd name="T90" fmla="*/ 2147483647 w 88"/>
                      <a:gd name="T91" fmla="*/ 2147483647 h 118"/>
                      <a:gd name="T92" fmla="*/ 2147483647 w 88"/>
                      <a:gd name="T93" fmla="*/ 2147483647 h 118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88"/>
                      <a:gd name="T142" fmla="*/ 0 h 118"/>
                      <a:gd name="T143" fmla="*/ 88 w 88"/>
                      <a:gd name="T144" fmla="*/ 118 h 118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88" h="118">
                        <a:moveTo>
                          <a:pt x="12" y="86"/>
                        </a:moveTo>
                        <a:lnTo>
                          <a:pt x="10" y="90"/>
                        </a:lnTo>
                        <a:lnTo>
                          <a:pt x="12" y="92"/>
                        </a:lnTo>
                        <a:lnTo>
                          <a:pt x="12" y="98"/>
                        </a:lnTo>
                        <a:lnTo>
                          <a:pt x="10" y="102"/>
                        </a:lnTo>
                        <a:lnTo>
                          <a:pt x="8" y="106"/>
                        </a:lnTo>
                        <a:lnTo>
                          <a:pt x="18" y="112"/>
                        </a:lnTo>
                        <a:lnTo>
                          <a:pt x="30" y="118"/>
                        </a:lnTo>
                        <a:lnTo>
                          <a:pt x="34" y="116"/>
                        </a:lnTo>
                        <a:lnTo>
                          <a:pt x="36" y="112"/>
                        </a:lnTo>
                        <a:lnTo>
                          <a:pt x="40" y="102"/>
                        </a:lnTo>
                        <a:lnTo>
                          <a:pt x="46" y="88"/>
                        </a:lnTo>
                        <a:lnTo>
                          <a:pt x="50" y="84"/>
                        </a:lnTo>
                        <a:lnTo>
                          <a:pt x="56" y="80"/>
                        </a:lnTo>
                        <a:lnTo>
                          <a:pt x="68" y="74"/>
                        </a:lnTo>
                        <a:lnTo>
                          <a:pt x="78" y="66"/>
                        </a:lnTo>
                        <a:lnTo>
                          <a:pt x="84" y="54"/>
                        </a:lnTo>
                        <a:lnTo>
                          <a:pt x="86" y="50"/>
                        </a:lnTo>
                        <a:lnTo>
                          <a:pt x="86" y="42"/>
                        </a:lnTo>
                        <a:lnTo>
                          <a:pt x="88" y="40"/>
                        </a:lnTo>
                        <a:lnTo>
                          <a:pt x="86" y="32"/>
                        </a:lnTo>
                        <a:lnTo>
                          <a:pt x="84" y="28"/>
                        </a:lnTo>
                        <a:lnTo>
                          <a:pt x="86" y="26"/>
                        </a:lnTo>
                        <a:lnTo>
                          <a:pt x="70" y="24"/>
                        </a:lnTo>
                        <a:lnTo>
                          <a:pt x="56" y="18"/>
                        </a:lnTo>
                        <a:lnTo>
                          <a:pt x="42" y="10"/>
                        </a:lnTo>
                        <a:lnTo>
                          <a:pt x="34" y="2"/>
                        </a:lnTo>
                        <a:lnTo>
                          <a:pt x="28" y="0"/>
                        </a:lnTo>
                        <a:lnTo>
                          <a:pt x="20" y="2"/>
                        </a:lnTo>
                        <a:lnTo>
                          <a:pt x="14" y="6"/>
                        </a:lnTo>
                        <a:lnTo>
                          <a:pt x="12" y="10"/>
                        </a:lnTo>
                        <a:lnTo>
                          <a:pt x="12" y="14"/>
                        </a:lnTo>
                        <a:lnTo>
                          <a:pt x="12" y="26"/>
                        </a:lnTo>
                        <a:lnTo>
                          <a:pt x="6" y="40"/>
                        </a:lnTo>
                        <a:lnTo>
                          <a:pt x="2" y="54"/>
                        </a:lnTo>
                        <a:lnTo>
                          <a:pt x="0" y="64"/>
                        </a:lnTo>
                        <a:lnTo>
                          <a:pt x="4" y="70"/>
                        </a:lnTo>
                        <a:lnTo>
                          <a:pt x="6" y="72"/>
                        </a:lnTo>
                        <a:lnTo>
                          <a:pt x="10" y="72"/>
                        </a:lnTo>
                        <a:lnTo>
                          <a:pt x="14" y="70"/>
                        </a:lnTo>
                        <a:lnTo>
                          <a:pt x="18" y="66"/>
                        </a:lnTo>
                        <a:lnTo>
                          <a:pt x="18" y="74"/>
                        </a:lnTo>
                        <a:lnTo>
                          <a:pt x="18" y="80"/>
                        </a:lnTo>
                        <a:lnTo>
                          <a:pt x="12" y="84"/>
                        </a:lnTo>
                        <a:lnTo>
                          <a:pt x="8" y="86"/>
                        </a:lnTo>
                        <a:lnTo>
                          <a:pt x="10" y="86"/>
                        </a:lnTo>
                        <a:lnTo>
                          <a:pt x="12" y="8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8" name="îṩļiḓé">
                    <a:extLst>
                      <a:ext uri="{FF2B5EF4-FFF2-40B4-BE49-F238E27FC236}">
                        <a16:creationId xmlns="" xmlns:a16="http://schemas.microsoft.com/office/drawing/2014/main" id="{4DFE2B35-F289-42BB-80FF-0B1B84EF26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075457" y="3878882"/>
                    <a:ext cx="364962" cy="554819"/>
                  </a:xfrm>
                  <a:custGeom>
                    <a:avLst/>
                    <a:gdLst>
                      <a:gd name="T0" fmla="*/ 2147483647 w 208"/>
                      <a:gd name="T1" fmla="*/ 2147483647 h 332"/>
                      <a:gd name="T2" fmla="*/ 2147483647 w 208"/>
                      <a:gd name="T3" fmla="*/ 2147483647 h 332"/>
                      <a:gd name="T4" fmla="*/ 2147483647 w 208"/>
                      <a:gd name="T5" fmla="*/ 2147483647 h 332"/>
                      <a:gd name="T6" fmla="*/ 2147483647 w 208"/>
                      <a:gd name="T7" fmla="*/ 2147483647 h 332"/>
                      <a:gd name="T8" fmla="*/ 2147483647 w 208"/>
                      <a:gd name="T9" fmla="*/ 2147483647 h 332"/>
                      <a:gd name="T10" fmla="*/ 2147483647 w 208"/>
                      <a:gd name="T11" fmla="*/ 2147483647 h 332"/>
                      <a:gd name="T12" fmla="*/ 2147483647 w 208"/>
                      <a:gd name="T13" fmla="*/ 2147483647 h 332"/>
                      <a:gd name="T14" fmla="*/ 2147483647 w 208"/>
                      <a:gd name="T15" fmla="*/ 2147483647 h 332"/>
                      <a:gd name="T16" fmla="*/ 0 w 208"/>
                      <a:gd name="T17" fmla="*/ 2147483647 h 332"/>
                      <a:gd name="T18" fmla="*/ 2147483647 w 208"/>
                      <a:gd name="T19" fmla="*/ 2147483647 h 332"/>
                      <a:gd name="T20" fmla="*/ 2147483647 w 208"/>
                      <a:gd name="T21" fmla="*/ 2147483647 h 332"/>
                      <a:gd name="T22" fmla="*/ 2147483647 w 208"/>
                      <a:gd name="T23" fmla="*/ 2147483647 h 332"/>
                      <a:gd name="T24" fmla="*/ 2147483647 w 208"/>
                      <a:gd name="T25" fmla="*/ 2147483647 h 332"/>
                      <a:gd name="T26" fmla="*/ 2147483647 w 208"/>
                      <a:gd name="T27" fmla="*/ 2147483647 h 332"/>
                      <a:gd name="T28" fmla="*/ 2147483647 w 208"/>
                      <a:gd name="T29" fmla="*/ 2147483647 h 332"/>
                      <a:gd name="T30" fmla="*/ 2147483647 w 208"/>
                      <a:gd name="T31" fmla="*/ 2147483647 h 332"/>
                      <a:gd name="T32" fmla="*/ 2147483647 w 208"/>
                      <a:gd name="T33" fmla="*/ 0 h 332"/>
                      <a:gd name="T34" fmla="*/ 2147483647 w 208"/>
                      <a:gd name="T35" fmla="*/ 2147483647 h 332"/>
                      <a:gd name="T36" fmla="*/ 2147483647 w 208"/>
                      <a:gd name="T37" fmla="*/ 2147483647 h 332"/>
                      <a:gd name="T38" fmla="*/ 2147483647 w 208"/>
                      <a:gd name="T39" fmla="*/ 2147483647 h 332"/>
                      <a:gd name="T40" fmla="*/ 2147483647 w 208"/>
                      <a:gd name="T41" fmla="*/ 2147483647 h 332"/>
                      <a:gd name="T42" fmla="*/ 2147483647 w 208"/>
                      <a:gd name="T43" fmla="*/ 2147483647 h 332"/>
                      <a:gd name="T44" fmla="*/ 2147483647 w 208"/>
                      <a:gd name="T45" fmla="*/ 2147483647 h 332"/>
                      <a:gd name="T46" fmla="*/ 2147483647 w 208"/>
                      <a:gd name="T47" fmla="*/ 2147483647 h 332"/>
                      <a:gd name="T48" fmla="*/ 2147483647 w 208"/>
                      <a:gd name="T49" fmla="*/ 2147483647 h 332"/>
                      <a:gd name="T50" fmla="*/ 2147483647 w 208"/>
                      <a:gd name="T51" fmla="*/ 2147483647 h 332"/>
                      <a:gd name="T52" fmla="*/ 2147483647 w 208"/>
                      <a:gd name="T53" fmla="*/ 2147483647 h 332"/>
                      <a:gd name="T54" fmla="*/ 2147483647 w 208"/>
                      <a:gd name="T55" fmla="*/ 2147483647 h 332"/>
                      <a:gd name="T56" fmla="*/ 2147483647 w 208"/>
                      <a:gd name="T57" fmla="*/ 2147483647 h 332"/>
                      <a:gd name="T58" fmla="*/ 2147483647 w 208"/>
                      <a:gd name="T59" fmla="*/ 2147483647 h 332"/>
                      <a:gd name="T60" fmla="*/ 2147483647 w 208"/>
                      <a:gd name="T61" fmla="*/ 2147483647 h 332"/>
                      <a:gd name="T62" fmla="*/ 2147483647 w 208"/>
                      <a:gd name="T63" fmla="*/ 2147483647 h 332"/>
                      <a:gd name="T64" fmla="*/ 2147483647 w 208"/>
                      <a:gd name="T65" fmla="*/ 2147483647 h 332"/>
                      <a:gd name="T66" fmla="*/ 2147483647 w 208"/>
                      <a:gd name="T67" fmla="*/ 2147483647 h 332"/>
                      <a:gd name="T68" fmla="*/ 2147483647 w 208"/>
                      <a:gd name="T69" fmla="*/ 2147483647 h 332"/>
                      <a:gd name="T70" fmla="*/ 2147483647 w 208"/>
                      <a:gd name="T71" fmla="*/ 2147483647 h 332"/>
                      <a:gd name="T72" fmla="*/ 2147483647 w 208"/>
                      <a:gd name="T73" fmla="*/ 2147483647 h 332"/>
                      <a:gd name="T74" fmla="*/ 2147483647 w 208"/>
                      <a:gd name="T75" fmla="*/ 2147483647 h 332"/>
                      <a:gd name="T76" fmla="*/ 2147483647 w 208"/>
                      <a:gd name="T77" fmla="*/ 2147483647 h 332"/>
                      <a:gd name="T78" fmla="*/ 2147483647 w 208"/>
                      <a:gd name="T79" fmla="*/ 2147483647 h 332"/>
                      <a:gd name="T80" fmla="*/ 2147483647 w 208"/>
                      <a:gd name="T81" fmla="*/ 2147483647 h 332"/>
                      <a:gd name="T82" fmla="*/ 2147483647 w 208"/>
                      <a:gd name="T83" fmla="*/ 2147483647 h 332"/>
                      <a:gd name="T84" fmla="*/ 2147483647 w 208"/>
                      <a:gd name="T85" fmla="*/ 2147483647 h 33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w 208"/>
                      <a:gd name="T130" fmla="*/ 0 h 332"/>
                      <a:gd name="T131" fmla="*/ 208 w 208"/>
                      <a:gd name="T132" fmla="*/ 332 h 332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T129" t="T130" r="T131" b="T132"/>
                    <a:pathLst>
                      <a:path w="208" h="332">
                        <a:moveTo>
                          <a:pt x="186" y="332"/>
                        </a:moveTo>
                        <a:lnTo>
                          <a:pt x="180" y="324"/>
                        </a:lnTo>
                        <a:lnTo>
                          <a:pt x="174" y="318"/>
                        </a:lnTo>
                        <a:lnTo>
                          <a:pt x="154" y="300"/>
                        </a:lnTo>
                        <a:lnTo>
                          <a:pt x="146" y="294"/>
                        </a:lnTo>
                        <a:lnTo>
                          <a:pt x="136" y="292"/>
                        </a:lnTo>
                        <a:lnTo>
                          <a:pt x="118" y="282"/>
                        </a:lnTo>
                        <a:lnTo>
                          <a:pt x="108" y="276"/>
                        </a:lnTo>
                        <a:lnTo>
                          <a:pt x="98" y="268"/>
                        </a:lnTo>
                        <a:lnTo>
                          <a:pt x="94" y="262"/>
                        </a:lnTo>
                        <a:lnTo>
                          <a:pt x="90" y="254"/>
                        </a:lnTo>
                        <a:lnTo>
                          <a:pt x="80" y="232"/>
                        </a:lnTo>
                        <a:lnTo>
                          <a:pt x="72" y="212"/>
                        </a:lnTo>
                        <a:lnTo>
                          <a:pt x="62" y="194"/>
                        </a:lnTo>
                        <a:lnTo>
                          <a:pt x="52" y="174"/>
                        </a:lnTo>
                        <a:lnTo>
                          <a:pt x="46" y="158"/>
                        </a:lnTo>
                        <a:lnTo>
                          <a:pt x="40" y="146"/>
                        </a:lnTo>
                        <a:lnTo>
                          <a:pt x="32" y="132"/>
                        </a:lnTo>
                        <a:lnTo>
                          <a:pt x="24" y="118"/>
                        </a:lnTo>
                        <a:lnTo>
                          <a:pt x="22" y="114"/>
                        </a:lnTo>
                        <a:lnTo>
                          <a:pt x="18" y="112"/>
                        </a:lnTo>
                        <a:lnTo>
                          <a:pt x="12" y="108"/>
                        </a:lnTo>
                        <a:lnTo>
                          <a:pt x="4" y="106"/>
                        </a:lnTo>
                        <a:lnTo>
                          <a:pt x="2" y="104"/>
                        </a:lnTo>
                        <a:lnTo>
                          <a:pt x="0" y="100"/>
                        </a:lnTo>
                        <a:lnTo>
                          <a:pt x="0" y="82"/>
                        </a:lnTo>
                        <a:lnTo>
                          <a:pt x="0" y="66"/>
                        </a:lnTo>
                        <a:lnTo>
                          <a:pt x="2" y="64"/>
                        </a:lnTo>
                        <a:lnTo>
                          <a:pt x="4" y="60"/>
                        </a:lnTo>
                        <a:lnTo>
                          <a:pt x="12" y="54"/>
                        </a:lnTo>
                        <a:lnTo>
                          <a:pt x="16" y="54"/>
                        </a:lnTo>
                        <a:lnTo>
                          <a:pt x="14" y="58"/>
                        </a:lnTo>
                        <a:lnTo>
                          <a:pt x="16" y="60"/>
                        </a:lnTo>
                        <a:lnTo>
                          <a:pt x="16" y="66"/>
                        </a:lnTo>
                        <a:lnTo>
                          <a:pt x="14" y="70"/>
                        </a:lnTo>
                        <a:lnTo>
                          <a:pt x="12" y="74"/>
                        </a:lnTo>
                        <a:lnTo>
                          <a:pt x="22" y="80"/>
                        </a:lnTo>
                        <a:lnTo>
                          <a:pt x="34" y="86"/>
                        </a:lnTo>
                        <a:lnTo>
                          <a:pt x="38" y="84"/>
                        </a:lnTo>
                        <a:lnTo>
                          <a:pt x="40" y="80"/>
                        </a:lnTo>
                        <a:lnTo>
                          <a:pt x="44" y="70"/>
                        </a:lnTo>
                        <a:lnTo>
                          <a:pt x="50" y="56"/>
                        </a:lnTo>
                        <a:lnTo>
                          <a:pt x="54" y="52"/>
                        </a:lnTo>
                        <a:lnTo>
                          <a:pt x="60" y="48"/>
                        </a:lnTo>
                        <a:lnTo>
                          <a:pt x="72" y="42"/>
                        </a:lnTo>
                        <a:lnTo>
                          <a:pt x="82" y="34"/>
                        </a:lnTo>
                        <a:lnTo>
                          <a:pt x="88" y="22"/>
                        </a:lnTo>
                        <a:lnTo>
                          <a:pt x="90" y="18"/>
                        </a:lnTo>
                        <a:lnTo>
                          <a:pt x="90" y="10"/>
                        </a:lnTo>
                        <a:lnTo>
                          <a:pt x="92" y="8"/>
                        </a:lnTo>
                        <a:lnTo>
                          <a:pt x="90" y="0"/>
                        </a:lnTo>
                        <a:lnTo>
                          <a:pt x="96" y="0"/>
                        </a:lnTo>
                        <a:lnTo>
                          <a:pt x="100" y="4"/>
                        </a:lnTo>
                        <a:lnTo>
                          <a:pt x="106" y="8"/>
                        </a:lnTo>
                        <a:lnTo>
                          <a:pt x="114" y="14"/>
                        </a:lnTo>
                        <a:lnTo>
                          <a:pt x="120" y="22"/>
                        </a:lnTo>
                        <a:lnTo>
                          <a:pt x="124" y="26"/>
                        </a:lnTo>
                        <a:lnTo>
                          <a:pt x="126" y="34"/>
                        </a:lnTo>
                        <a:lnTo>
                          <a:pt x="128" y="42"/>
                        </a:lnTo>
                        <a:lnTo>
                          <a:pt x="144" y="42"/>
                        </a:lnTo>
                        <a:lnTo>
                          <a:pt x="146" y="42"/>
                        </a:lnTo>
                        <a:lnTo>
                          <a:pt x="148" y="40"/>
                        </a:lnTo>
                        <a:lnTo>
                          <a:pt x="152" y="38"/>
                        </a:lnTo>
                        <a:lnTo>
                          <a:pt x="154" y="38"/>
                        </a:lnTo>
                        <a:lnTo>
                          <a:pt x="156" y="40"/>
                        </a:lnTo>
                        <a:lnTo>
                          <a:pt x="160" y="44"/>
                        </a:lnTo>
                        <a:lnTo>
                          <a:pt x="160" y="40"/>
                        </a:lnTo>
                        <a:lnTo>
                          <a:pt x="164" y="38"/>
                        </a:lnTo>
                        <a:lnTo>
                          <a:pt x="172" y="40"/>
                        </a:lnTo>
                        <a:lnTo>
                          <a:pt x="178" y="44"/>
                        </a:lnTo>
                        <a:lnTo>
                          <a:pt x="176" y="48"/>
                        </a:lnTo>
                        <a:lnTo>
                          <a:pt x="174" y="52"/>
                        </a:lnTo>
                        <a:lnTo>
                          <a:pt x="170" y="56"/>
                        </a:lnTo>
                        <a:lnTo>
                          <a:pt x="168" y="60"/>
                        </a:lnTo>
                        <a:lnTo>
                          <a:pt x="170" y="64"/>
                        </a:lnTo>
                        <a:lnTo>
                          <a:pt x="174" y="66"/>
                        </a:lnTo>
                        <a:lnTo>
                          <a:pt x="180" y="70"/>
                        </a:lnTo>
                        <a:lnTo>
                          <a:pt x="180" y="74"/>
                        </a:lnTo>
                        <a:lnTo>
                          <a:pt x="176" y="76"/>
                        </a:lnTo>
                        <a:lnTo>
                          <a:pt x="164" y="78"/>
                        </a:lnTo>
                        <a:lnTo>
                          <a:pt x="154" y="80"/>
                        </a:lnTo>
                        <a:lnTo>
                          <a:pt x="144" y="82"/>
                        </a:lnTo>
                        <a:lnTo>
                          <a:pt x="138" y="86"/>
                        </a:lnTo>
                        <a:lnTo>
                          <a:pt x="136" y="90"/>
                        </a:lnTo>
                        <a:lnTo>
                          <a:pt x="134" y="98"/>
                        </a:lnTo>
                        <a:lnTo>
                          <a:pt x="132" y="106"/>
                        </a:lnTo>
                        <a:lnTo>
                          <a:pt x="128" y="118"/>
                        </a:lnTo>
                        <a:lnTo>
                          <a:pt x="126" y="122"/>
                        </a:lnTo>
                        <a:lnTo>
                          <a:pt x="124" y="124"/>
                        </a:lnTo>
                        <a:lnTo>
                          <a:pt x="120" y="128"/>
                        </a:lnTo>
                        <a:lnTo>
                          <a:pt x="118" y="132"/>
                        </a:lnTo>
                        <a:lnTo>
                          <a:pt x="120" y="138"/>
                        </a:lnTo>
                        <a:lnTo>
                          <a:pt x="122" y="142"/>
                        </a:lnTo>
                        <a:lnTo>
                          <a:pt x="126" y="150"/>
                        </a:lnTo>
                        <a:lnTo>
                          <a:pt x="132" y="158"/>
                        </a:lnTo>
                        <a:lnTo>
                          <a:pt x="134" y="162"/>
                        </a:lnTo>
                        <a:lnTo>
                          <a:pt x="134" y="168"/>
                        </a:lnTo>
                        <a:lnTo>
                          <a:pt x="142" y="170"/>
                        </a:lnTo>
                        <a:lnTo>
                          <a:pt x="148" y="174"/>
                        </a:lnTo>
                        <a:lnTo>
                          <a:pt x="154" y="180"/>
                        </a:lnTo>
                        <a:lnTo>
                          <a:pt x="158" y="182"/>
                        </a:lnTo>
                        <a:lnTo>
                          <a:pt x="162" y="180"/>
                        </a:lnTo>
                        <a:lnTo>
                          <a:pt x="164" y="180"/>
                        </a:lnTo>
                        <a:lnTo>
                          <a:pt x="166" y="172"/>
                        </a:lnTo>
                        <a:lnTo>
                          <a:pt x="176" y="172"/>
                        </a:lnTo>
                        <a:lnTo>
                          <a:pt x="176" y="188"/>
                        </a:lnTo>
                        <a:lnTo>
                          <a:pt x="176" y="194"/>
                        </a:lnTo>
                        <a:lnTo>
                          <a:pt x="178" y="196"/>
                        </a:lnTo>
                        <a:lnTo>
                          <a:pt x="180" y="198"/>
                        </a:lnTo>
                        <a:lnTo>
                          <a:pt x="182" y="198"/>
                        </a:lnTo>
                        <a:lnTo>
                          <a:pt x="184" y="198"/>
                        </a:lnTo>
                        <a:lnTo>
                          <a:pt x="192" y="200"/>
                        </a:lnTo>
                        <a:lnTo>
                          <a:pt x="202" y="212"/>
                        </a:lnTo>
                        <a:lnTo>
                          <a:pt x="206" y="218"/>
                        </a:lnTo>
                        <a:lnTo>
                          <a:pt x="208" y="226"/>
                        </a:lnTo>
                        <a:lnTo>
                          <a:pt x="206" y="258"/>
                        </a:lnTo>
                        <a:lnTo>
                          <a:pt x="204" y="264"/>
                        </a:lnTo>
                        <a:lnTo>
                          <a:pt x="204" y="266"/>
                        </a:lnTo>
                        <a:lnTo>
                          <a:pt x="202" y="270"/>
                        </a:lnTo>
                        <a:lnTo>
                          <a:pt x="200" y="276"/>
                        </a:lnTo>
                        <a:lnTo>
                          <a:pt x="202" y="290"/>
                        </a:lnTo>
                        <a:lnTo>
                          <a:pt x="204" y="294"/>
                        </a:lnTo>
                        <a:lnTo>
                          <a:pt x="208" y="296"/>
                        </a:lnTo>
                        <a:lnTo>
                          <a:pt x="204" y="306"/>
                        </a:lnTo>
                        <a:lnTo>
                          <a:pt x="202" y="316"/>
                        </a:lnTo>
                        <a:lnTo>
                          <a:pt x="200" y="322"/>
                        </a:lnTo>
                        <a:lnTo>
                          <a:pt x="196" y="326"/>
                        </a:lnTo>
                        <a:lnTo>
                          <a:pt x="190" y="330"/>
                        </a:lnTo>
                        <a:lnTo>
                          <a:pt x="186" y="33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69" name="îşlîḋé">
                    <a:extLst>
                      <a:ext uri="{FF2B5EF4-FFF2-40B4-BE49-F238E27FC236}">
                        <a16:creationId xmlns="" xmlns:a16="http://schemas.microsoft.com/office/drawing/2014/main" id="{125E9239-67E3-44E5-B03E-B7417D7B56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12877" y="4173103"/>
                    <a:ext cx="341549" cy="396499"/>
                  </a:xfrm>
                  <a:custGeom>
                    <a:avLst/>
                    <a:gdLst>
                      <a:gd name="T0" fmla="*/ 2147483647 w 196"/>
                      <a:gd name="T1" fmla="*/ 2147483647 h 238"/>
                      <a:gd name="T2" fmla="*/ 2147483647 w 196"/>
                      <a:gd name="T3" fmla="*/ 2147483647 h 238"/>
                      <a:gd name="T4" fmla="*/ 2147483647 w 196"/>
                      <a:gd name="T5" fmla="*/ 2147483647 h 238"/>
                      <a:gd name="T6" fmla="*/ 2147483647 w 196"/>
                      <a:gd name="T7" fmla="*/ 2147483647 h 238"/>
                      <a:gd name="T8" fmla="*/ 2147483647 w 196"/>
                      <a:gd name="T9" fmla="*/ 2147483647 h 238"/>
                      <a:gd name="T10" fmla="*/ 2147483647 w 196"/>
                      <a:gd name="T11" fmla="*/ 2147483647 h 238"/>
                      <a:gd name="T12" fmla="*/ 2147483647 w 196"/>
                      <a:gd name="T13" fmla="*/ 2147483647 h 238"/>
                      <a:gd name="T14" fmla="*/ 2147483647 w 196"/>
                      <a:gd name="T15" fmla="*/ 2147483647 h 238"/>
                      <a:gd name="T16" fmla="*/ 2147483647 w 196"/>
                      <a:gd name="T17" fmla="*/ 2147483647 h 238"/>
                      <a:gd name="T18" fmla="*/ 2147483647 w 196"/>
                      <a:gd name="T19" fmla="*/ 2147483647 h 238"/>
                      <a:gd name="T20" fmla="*/ 2147483647 w 196"/>
                      <a:gd name="T21" fmla="*/ 2147483647 h 238"/>
                      <a:gd name="T22" fmla="*/ 2147483647 w 196"/>
                      <a:gd name="T23" fmla="*/ 2147483647 h 238"/>
                      <a:gd name="T24" fmla="*/ 2147483647 w 196"/>
                      <a:gd name="T25" fmla="*/ 2147483647 h 238"/>
                      <a:gd name="T26" fmla="*/ 2147483647 w 196"/>
                      <a:gd name="T27" fmla="*/ 2147483647 h 238"/>
                      <a:gd name="T28" fmla="*/ 2147483647 w 196"/>
                      <a:gd name="T29" fmla="*/ 2147483647 h 238"/>
                      <a:gd name="T30" fmla="*/ 2147483647 w 196"/>
                      <a:gd name="T31" fmla="*/ 2147483647 h 238"/>
                      <a:gd name="T32" fmla="*/ 2147483647 w 196"/>
                      <a:gd name="T33" fmla="*/ 2147483647 h 238"/>
                      <a:gd name="T34" fmla="*/ 2147483647 w 196"/>
                      <a:gd name="T35" fmla="*/ 2147483647 h 238"/>
                      <a:gd name="T36" fmla="*/ 2147483647 w 196"/>
                      <a:gd name="T37" fmla="*/ 2147483647 h 238"/>
                      <a:gd name="T38" fmla="*/ 2147483647 w 196"/>
                      <a:gd name="T39" fmla="*/ 2147483647 h 238"/>
                      <a:gd name="T40" fmla="*/ 2147483647 w 196"/>
                      <a:gd name="T41" fmla="*/ 2147483647 h 238"/>
                      <a:gd name="T42" fmla="*/ 2147483647 w 196"/>
                      <a:gd name="T43" fmla="*/ 2147483647 h 238"/>
                      <a:gd name="T44" fmla="*/ 2147483647 w 196"/>
                      <a:gd name="T45" fmla="*/ 2147483647 h 238"/>
                      <a:gd name="T46" fmla="*/ 2147483647 w 196"/>
                      <a:gd name="T47" fmla="*/ 2147483647 h 238"/>
                      <a:gd name="T48" fmla="*/ 2147483647 w 196"/>
                      <a:gd name="T49" fmla="*/ 2147483647 h 238"/>
                      <a:gd name="T50" fmla="*/ 2147483647 w 196"/>
                      <a:gd name="T51" fmla="*/ 2147483647 h 238"/>
                      <a:gd name="T52" fmla="*/ 2147483647 w 196"/>
                      <a:gd name="T53" fmla="*/ 2147483647 h 238"/>
                      <a:gd name="T54" fmla="*/ 2147483647 w 196"/>
                      <a:gd name="T55" fmla="*/ 2147483647 h 238"/>
                      <a:gd name="T56" fmla="*/ 2147483647 w 196"/>
                      <a:gd name="T57" fmla="*/ 2147483647 h 238"/>
                      <a:gd name="T58" fmla="*/ 2147483647 w 196"/>
                      <a:gd name="T59" fmla="*/ 2147483647 h 238"/>
                      <a:gd name="T60" fmla="*/ 2147483647 w 196"/>
                      <a:gd name="T61" fmla="*/ 2147483647 h 238"/>
                      <a:gd name="T62" fmla="*/ 2147483647 w 196"/>
                      <a:gd name="T63" fmla="*/ 2147483647 h 238"/>
                      <a:gd name="T64" fmla="*/ 2147483647 w 196"/>
                      <a:gd name="T65" fmla="*/ 2147483647 h 238"/>
                      <a:gd name="T66" fmla="*/ 2147483647 w 196"/>
                      <a:gd name="T67" fmla="*/ 2147483647 h 238"/>
                      <a:gd name="T68" fmla="*/ 2147483647 w 196"/>
                      <a:gd name="T69" fmla="*/ 2147483647 h 238"/>
                      <a:gd name="T70" fmla="*/ 2147483647 w 196"/>
                      <a:gd name="T71" fmla="*/ 2147483647 h 238"/>
                      <a:gd name="T72" fmla="*/ 2147483647 w 196"/>
                      <a:gd name="T73" fmla="*/ 2147483647 h 238"/>
                      <a:gd name="T74" fmla="*/ 2147483647 w 196"/>
                      <a:gd name="T75" fmla="*/ 2147483647 h 238"/>
                      <a:gd name="T76" fmla="*/ 2147483647 w 196"/>
                      <a:gd name="T77" fmla="*/ 2147483647 h 238"/>
                      <a:gd name="T78" fmla="*/ 2147483647 w 196"/>
                      <a:gd name="T79" fmla="*/ 2147483647 h 238"/>
                      <a:gd name="T80" fmla="*/ 2147483647 w 196"/>
                      <a:gd name="T81" fmla="*/ 2147483647 h 238"/>
                      <a:gd name="T82" fmla="*/ 2147483647 w 196"/>
                      <a:gd name="T83" fmla="*/ 2147483647 h 238"/>
                      <a:gd name="T84" fmla="*/ 2147483647 w 196"/>
                      <a:gd name="T85" fmla="*/ 2147483647 h 238"/>
                      <a:gd name="T86" fmla="*/ 2147483647 w 196"/>
                      <a:gd name="T87" fmla="*/ 2147483647 h 238"/>
                      <a:gd name="T88" fmla="*/ 2147483647 w 196"/>
                      <a:gd name="T89" fmla="*/ 0 h 238"/>
                      <a:gd name="T90" fmla="*/ 2147483647 w 196"/>
                      <a:gd name="T91" fmla="*/ 2147483647 h 238"/>
                      <a:gd name="T92" fmla="*/ 2147483647 w 196"/>
                      <a:gd name="T93" fmla="*/ 2147483647 h 238"/>
                      <a:gd name="T94" fmla="*/ 2147483647 w 196"/>
                      <a:gd name="T95" fmla="*/ 2147483647 h 238"/>
                      <a:gd name="T96" fmla="*/ 0 w 196"/>
                      <a:gd name="T97" fmla="*/ 2147483647 h 238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196"/>
                      <a:gd name="T148" fmla="*/ 0 h 238"/>
                      <a:gd name="T149" fmla="*/ 196 w 196"/>
                      <a:gd name="T150" fmla="*/ 238 h 238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196" h="238">
                        <a:moveTo>
                          <a:pt x="0" y="24"/>
                        </a:moveTo>
                        <a:lnTo>
                          <a:pt x="10" y="34"/>
                        </a:lnTo>
                        <a:lnTo>
                          <a:pt x="14" y="42"/>
                        </a:lnTo>
                        <a:lnTo>
                          <a:pt x="16" y="50"/>
                        </a:lnTo>
                        <a:lnTo>
                          <a:pt x="14" y="82"/>
                        </a:lnTo>
                        <a:lnTo>
                          <a:pt x="12" y="88"/>
                        </a:lnTo>
                        <a:lnTo>
                          <a:pt x="12" y="90"/>
                        </a:lnTo>
                        <a:lnTo>
                          <a:pt x="10" y="94"/>
                        </a:lnTo>
                        <a:lnTo>
                          <a:pt x="8" y="100"/>
                        </a:lnTo>
                        <a:lnTo>
                          <a:pt x="10" y="114"/>
                        </a:lnTo>
                        <a:lnTo>
                          <a:pt x="12" y="118"/>
                        </a:lnTo>
                        <a:lnTo>
                          <a:pt x="16" y="120"/>
                        </a:lnTo>
                        <a:lnTo>
                          <a:pt x="14" y="126"/>
                        </a:lnTo>
                        <a:lnTo>
                          <a:pt x="12" y="132"/>
                        </a:lnTo>
                        <a:lnTo>
                          <a:pt x="8" y="146"/>
                        </a:lnTo>
                        <a:lnTo>
                          <a:pt x="18" y="156"/>
                        </a:lnTo>
                        <a:lnTo>
                          <a:pt x="22" y="168"/>
                        </a:lnTo>
                        <a:lnTo>
                          <a:pt x="26" y="198"/>
                        </a:lnTo>
                        <a:lnTo>
                          <a:pt x="28" y="200"/>
                        </a:lnTo>
                        <a:lnTo>
                          <a:pt x="30" y="202"/>
                        </a:lnTo>
                        <a:lnTo>
                          <a:pt x="34" y="204"/>
                        </a:lnTo>
                        <a:lnTo>
                          <a:pt x="36" y="208"/>
                        </a:lnTo>
                        <a:lnTo>
                          <a:pt x="42" y="228"/>
                        </a:lnTo>
                        <a:lnTo>
                          <a:pt x="44" y="234"/>
                        </a:lnTo>
                        <a:lnTo>
                          <a:pt x="46" y="238"/>
                        </a:lnTo>
                        <a:lnTo>
                          <a:pt x="50" y="238"/>
                        </a:lnTo>
                        <a:lnTo>
                          <a:pt x="56" y="236"/>
                        </a:lnTo>
                        <a:lnTo>
                          <a:pt x="60" y="232"/>
                        </a:lnTo>
                        <a:lnTo>
                          <a:pt x="70" y="220"/>
                        </a:lnTo>
                        <a:lnTo>
                          <a:pt x="76" y="226"/>
                        </a:lnTo>
                        <a:lnTo>
                          <a:pt x="84" y="228"/>
                        </a:lnTo>
                        <a:lnTo>
                          <a:pt x="92" y="230"/>
                        </a:lnTo>
                        <a:lnTo>
                          <a:pt x="98" y="238"/>
                        </a:lnTo>
                        <a:lnTo>
                          <a:pt x="100" y="232"/>
                        </a:lnTo>
                        <a:lnTo>
                          <a:pt x="104" y="230"/>
                        </a:lnTo>
                        <a:lnTo>
                          <a:pt x="112" y="228"/>
                        </a:lnTo>
                        <a:lnTo>
                          <a:pt x="126" y="228"/>
                        </a:lnTo>
                        <a:lnTo>
                          <a:pt x="126" y="204"/>
                        </a:lnTo>
                        <a:lnTo>
                          <a:pt x="128" y="196"/>
                        </a:lnTo>
                        <a:lnTo>
                          <a:pt x="132" y="188"/>
                        </a:lnTo>
                        <a:lnTo>
                          <a:pt x="136" y="180"/>
                        </a:lnTo>
                        <a:lnTo>
                          <a:pt x="144" y="176"/>
                        </a:lnTo>
                        <a:lnTo>
                          <a:pt x="152" y="172"/>
                        </a:lnTo>
                        <a:lnTo>
                          <a:pt x="162" y="172"/>
                        </a:lnTo>
                        <a:lnTo>
                          <a:pt x="170" y="172"/>
                        </a:lnTo>
                        <a:lnTo>
                          <a:pt x="178" y="174"/>
                        </a:lnTo>
                        <a:lnTo>
                          <a:pt x="190" y="180"/>
                        </a:lnTo>
                        <a:lnTo>
                          <a:pt x="190" y="174"/>
                        </a:lnTo>
                        <a:lnTo>
                          <a:pt x="192" y="170"/>
                        </a:lnTo>
                        <a:lnTo>
                          <a:pt x="196" y="162"/>
                        </a:lnTo>
                        <a:lnTo>
                          <a:pt x="196" y="156"/>
                        </a:lnTo>
                        <a:lnTo>
                          <a:pt x="196" y="148"/>
                        </a:lnTo>
                        <a:lnTo>
                          <a:pt x="194" y="146"/>
                        </a:lnTo>
                        <a:lnTo>
                          <a:pt x="186" y="138"/>
                        </a:lnTo>
                        <a:lnTo>
                          <a:pt x="184" y="134"/>
                        </a:lnTo>
                        <a:lnTo>
                          <a:pt x="180" y="130"/>
                        </a:lnTo>
                        <a:lnTo>
                          <a:pt x="180" y="126"/>
                        </a:lnTo>
                        <a:lnTo>
                          <a:pt x="180" y="120"/>
                        </a:lnTo>
                        <a:lnTo>
                          <a:pt x="168" y="118"/>
                        </a:lnTo>
                        <a:lnTo>
                          <a:pt x="158" y="116"/>
                        </a:lnTo>
                        <a:lnTo>
                          <a:pt x="154" y="112"/>
                        </a:lnTo>
                        <a:lnTo>
                          <a:pt x="152" y="108"/>
                        </a:lnTo>
                        <a:lnTo>
                          <a:pt x="152" y="102"/>
                        </a:lnTo>
                        <a:lnTo>
                          <a:pt x="152" y="94"/>
                        </a:lnTo>
                        <a:lnTo>
                          <a:pt x="150" y="92"/>
                        </a:lnTo>
                        <a:lnTo>
                          <a:pt x="148" y="90"/>
                        </a:lnTo>
                        <a:lnTo>
                          <a:pt x="146" y="80"/>
                        </a:lnTo>
                        <a:lnTo>
                          <a:pt x="142" y="70"/>
                        </a:lnTo>
                        <a:lnTo>
                          <a:pt x="138" y="68"/>
                        </a:lnTo>
                        <a:lnTo>
                          <a:pt x="134" y="66"/>
                        </a:lnTo>
                        <a:lnTo>
                          <a:pt x="124" y="68"/>
                        </a:lnTo>
                        <a:lnTo>
                          <a:pt x="120" y="68"/>
                        </a:lnTo>
                        <a:lnTo>
                          <a:pt x="116" y="68"/>
                        </a:lnTo>
                        <a:lnTo>
                          <a:pt x="114" y="66"/>
                        </a:lnTo>
                        <a:lnTo>
                          <a:pt x="114" y="62"/>
                        </a:lnTo>
                        <a:lnTo>
                          <a:pt x="108" y="60"/>
                        </a:lnTo>
                        <a:lnTo>
                          <a:pt x="104" y="58"/>
                        </a:lnTo>
                        <a:lnTo>
                          <a:pt x="100" y="54"/>
                        </a:lnTo>
                        <a:lnTo>
                          <a:pt x="98" y="52"/>
                        </a:lnTo>
                        <a:lnTo>
                          <a:pt x="94" y="54"/>
                        </a:lnTo>
                        <a:lnTo>
                          <a:pt x="84" y="50"/>
                        </a:lnTo>
                        <a:lnTo>
                          <a:pt x="74" y="44"/>
                        </a:lnTo>
                        <a:lnTo>
                          <a:pt x="70" y="36"/>
                        </a:lnTo>
                        <a:lnTo>
                          <a:pt x="66" y="30"/>
                        </a:lnTo>
                        <a:lnTo>
                          <a:pt x="64" y="20"/>
                        </a:lnTo>
                        <a:lnTo>
                          <a:pt x="66" y="10"/>
                        </a:lnTo>
                        <a:lnTo>
                          <a:pt x="66" y="6"/>
                        </a:lnTo>
                        <a:lnTo>
                          <a:pt x="64" y="2"/>
                        </a:lnTo>
                        <a:lnTo>
                          <a:pt x="62" y="0"/>
                        </a:lnTo>
                        <a:lnTo>
                          <a:pt x="56" y="0"/>
                        </a:lnTo>
                        <a:lnTo>
                          <a:pt x="48" y="2"/>
                        </a:lnTo>
                        <a:lnTo>
                          <a:pt x="42" y="6"/>
                        </a:lnTo>
                        <a:lnTo>
                          <a:pt x="30" y="14"/>
                        </a:lnTo>
                        <a:lnTo>
                          <a:pt x="20" y="22"/>
                        </a:lnTo>
                        <a:lnTo>
                          <a:pt x="12" y="26"/>
                        </a:lnTo>
                        <a:lnTo>
                          <a:pt x="8" y="26"/>
                        </a:lnTo>
                        <a:lnTo>
                          <a:pt x="4" y="24"/>
                        </a:lnTo>
                        <a:lnTo>
                          <a:pt x="0" y="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0" name="ïṧ1ïḋè">
                    <a:extLst>
                      <a:ext uri="{FF2B5EF4-FFF2-40B4-BE49-F238E27FC236}">
                        <a16:creationId xmlns="" xmlns:a16="http://schemas.microsoft.com/office/drawing/2014/main" id="{BBDF1CB6-7829-4F82-A6E8-448C62DD81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631853" y="4461722"/>
                    <a:ext cx="234127" cy="252191"/>
                  </a:xfrm>
                  <a:custGeom>
                    <a:avLst/>
                    <a:gdLst>
                      <a:gd name="T0" fmla="*/ 2147483647 w 134"/>
                      <a:gd name="T1" fmla="*/ 2147483647 h 152"/>
                      <a:gd name="T2" fmla="*/ 2147483647 w 134"/>
                      <a:gd name="T3" fmla="*/ 2147483647 h 152"/>
                      <a:gd name="T4" fmla="*/ 2147483647 w 134"/>
                      <a:gd name="T5" fmla="*/ 2147483647 h 152"/>
                      <a:gd name="T6" fmla="*/ 2147483647 w 134"/>
                      <a:gd name="T7" fmla="*/ 2147483647 h 152"/>
                      <a:gd name="T8" fmla="*/ 2147483647 w 134"/>
                      <a:gd name="T9" fmla="*/ 2147483647 h 152"/>
                      <a:gd name="T10" fmla="*/ 2147483647 w 134"/>
                      <a:gd name="T11" fmla="*/ 2147483647 h 152"/>
                      <a:gd name="T12" fmla="*/ 2147483647 w 134"/>
                      <a:gd name="T13" fmla="*/ 2147483647 h 152"/>
                      <a:gd name="T14" fmla="*/ 2147483647 w 134"/>
                      <a:gd name="T15" fmla="*/ 2147483647 h 152"/>
                      <a:gd name="T16" fmla="*/ 2147483647 w 134"/>
                      <a:gd name="T17" fmla="*/ 2147483647 h 152"/>
                      <a:gd name="T18" fmla="*/ 2147483647 w 134"/>
                      <a:gd name="T19" fmla="*/ 2147483647 h 152"/>
                      <a:gd name="T20" fmla="*/ 2147483647 w 134"/>
                      <a:gd name="T21" fmla="*/ 2147483647 h 152"/>
                      <a:gd name="T22" fmla="*/ 2147483647 w 134"/>
                      <a:gd name="T23" fmla="*/ 2147483647 h 152"/>
                      <a:gd name="T24" fmla="*/ 2147483647 w 134"/>
                      <a:gd name="T25" fmla="*/ 2147483647 h 152"/>
                      <a:gd name="T26" fmla="*/ 2147483647 w 134"/>
                      <a:gd name="T27" fmla="*/ 2147483647 h 152"/>
                      <a:gd name="T28" fmla="*/ 2147483647 w 134"/>
                      <a:gd name="T29" fmla="*/ 2147483647 h 152"/>
                      <a:gd name="T30" fmla="*/ 2147483647 w 134"/>
                      <a:gd name="T31" fmla="*/ 2147483647 h 152"/>
                      <a:gd name="T32" fmla="*/ 2147483647 w 134"/>
                      <a:gd name="T33" fmla="*/ 2147483647 h 152"/>
                      <a:gd name="T34" fmla="*/ 2147483647 w 134"/>
                      <a:gd name="T35" fmla="*/ 2147483647 h 152"/>
                      <a:gd name="T36" fmla="*/ 2147483647 w 134"/>
                      <a:gd name="T37" fmla="*/ 2147483647 h 152"/>
                      <a:gd name="T38" fmla="*/ 2147483647 w 134"/>
                      <a:gd name="T39" fmla="*/ 2147483647 h 152"/>
                      <a:gd name="T40" fmla="*/ 2147483647 w 134"/>
                      <a:gd name="T41" fmla="*/ 2147483647 h 152"/>
                      <a:gd name="T42" fmla="*/ 2147483647 w 134"/>
                      <a:gd name="T43" fmla="*/ 2147483647 h 152"/>
                      <a:gd name="T44" fmla="*/ 2147483647 w 134"/>
                      <a:gd name="T45" fmla="*/ 2147483647 h 152"/>
                      <a:gd name="T46" fmla="*/ 2147483647 w 134"/>
                      <a:gd name="T47" fmla="*/ 2147483647 h 152"/>
                      <a:gd name="T48" fmla="*/ 2147483647 w 134"/>
                      <a:gd name="T49" fmla="*/ 2147483647 h 152"/>
                      <a:gd name="T50" fmla="*/ 2147483647 w 134"/>
                      <a:gd name="T51" fmla="*/ 2147483647 h 152"/>
                      <a:gd name="T52" fmla="*/ 2147483647 w 134"/>
                      <a:gd name="T53" fmla="*/ 2147483647 h 152"/>
                      <a:gd name="T54" fmla="*/ 2147483647 w 134"/>
                      <a:gd name="T55" fmla="*/ 2147483647 h 152"/>
                      <a:gd name="T56" fmla="*/ 2147483647 w 134"/>
                      <a:gd name="T57" fmla="*/ 2147483647 h 152"/>
                      <a:gd name="T58" fmla="*/ 2147483647 w 134"/>
                      <a:gd name="T59" fmla="*/ 2147483647 h 152"/>
                      <a:gd name="T60" fmla="*/ 2147483647 w 134"/>
                      <a:gd name="T61" fmla="*/ 2147483647 h 152"/>
                      <a:gd name="T62" fmla="*/ 2147483647 w 134"/>
                      <a:gd name="T63" fmla="*/ 2147483647 h 152"/>
                      <a:gd name="T64" fmla="*/ 0 w 134"/>
                      <a:gd name="T65" fmla="*/ 2147483647 h 152"/>
                      <a:gd name="T66" fmla="*/ 0 w 134"/>
                      <a:gd name="T67" fmla="*/ 2147483647 h 152"/>
                      <a:gd name="T68" fmla="*/ 0 w 134"/>
                      <a:gd name="T69" fmla="*/ 2147483647 h 152"/>
                      <a:gd name="T70" fmla="*/ 2147483647 w 134"/>
                      <a:gd name="T71" fmla="*/ 2147483647 h 152"/>
                      <a:gd name="T72" fmla="*/ 2147483647 w 134"/>
                      <a:gd name="T73" fmla="*/ 2147483647 h 152"/>
                      <a:gd name="T74" fmla="*/ 2147483647 w 134"/>
                      <a:gd name="T75" fmla="*/ 2147483647 h 152"/>
                      <a:gd name="T76" fmla="*/ 2147483647 w 134"/>
                      <a:gd name="T77" fmla="*/ 2147483647 h 152"/>
                      <a:gd name="T78" fmla="*/ 2147483647 w 134"/>
                      <a:gd name="T79" fmla="*/ 0 h 152"/>
                      <a:gd name="T80" fmla="*/ 2147483647 w 134"/>
                      <a:gd name="T81" fmla="*/ 0 h 152"/>
                      <a:gd name="T82" fmla="*/ 2147483647 w 134"/>
                      <a:gd name="T83" fmla="*/ 0 h 152"/>
                      <a:gd name="T84" fmla="*/ 2147483647 w 134"/>
                      <a:gd name="T85" fmla="*/ 2147483647 h 152"/>
                      <a:gd name="T86" fmla="*/ 2147483647 w 134"/>
                      <a:gd name="T87" fmla="*/ 2147483647 h 152"/>
                      <a:gd name="T88" fmla="*/ 2147483647 w 134"/>
                      <a:gd name="T89" fmla="*/ 2147483647 h 152"/>
                      <a:gd name="T90" fmla="*/ 2147483647 w 134"/>
                      <a:gd name="T91" fmla="*/ 2147483647 h 152"/>
                      <a:gd name="T92" fmla="*/ 2147483647 w 134"/>
                      <a:gd name="T93" fmla="*/ 2147483647 h 152"/>
                      <a:gd name="T94" fmla="*/ 2147483647 w 134"/>
                      <a:gd name="T95" fmla="*/ 2147483647 h 152"/>
                      <a:gd name="T96" fmla="*/ 2147483647 w 134"/>
                      <a:gd name="T97" fmla="*/ 2147483647 h 152"/>
                      <a:gd name="T98" fmla="*/ 2147483647 w 134"/>
                      <a:gd name="T99" fmla="*/ 2147483647 h 152"/>
                      <a:gd name="T100" fmla="*/ 2147483647 w 134"/>
                      <a:gd name="T101" fmla="*/ 2147483647 h 152"/>
                      <a:gd name="T102" fmla="*/ 2147483647 w 134"/>
                      <a:gd name="T103" fmla="*/ 2147483647 h 152"/>
                      <a:gd name="T104" fmla="*/ 2147483647 w 134"/>
                      <a:gd name="T105" fmla="*/ 2147483647 h 152"/>
                      <a:gd name="T106" fmla="*/ 2147483647 w 134"/>
                      <a:gd name="T107" fmla="*/ 2147483647 h 152"/>
                      <a:gd name="T108" fmla="*/ 2147483647 w 134"/>
                      <a:gd name="T109" fmla="*/ 2147483647 h 152"/>
                      <a:gd name="T110" fmla="*/ 2147483647 w 134"/>
                      <a:gd name="T111" fmla="*/ 2147483647 h 152"/>
                      <a:gd name="T112" fmla="*/ 2147483647 w 134"/>
                      <a:gd name="T113" fmla="*/ 2147483647 h 152"/>
                      <a:gd name="T114" fmla="*/ 2147483647 w 134"/>
                      <a:gd name="T115" fmla="*/ 2147483647 h 152"/>
                      <a:gd name="T116" fmla="*/ 2147483647 w 134"/>
                      <a:gd name="T117" fmla="*/ 2147483647 h 152"/>
                      <a:gd name="T118" fmla="*/ 2147483647 w 134"/>
                      <a:gd name="T119" fmla="*/ 2147483647 h 152"/>
                      <a:gd name="T120" fmla="*/ 2147483647 w 134"/>
                      <a:gd name="T121" fmla="*/ 2147483647 h 152"/>
                      <a:gd name="T122" fmla="*/ 2147483647 w 134"/>
                      <a:gd name="T123" fmla="*/ 2147483647 h 152"/>
                      <a:gd name="T124" fmla="*/ 2147483647 w 134"/>
                      <a:gd name="T125" fmla="*/ 2147483647 h 152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60000 65536"/>
                      <a:gd name="T178" fmla="*/ 0 60000 65536"/>
                      <a:gd name="T179" fmla="*/ 0 60000 65536"/>
                      <a:gd name="T180" fmla="*/ 0 60000 65536"/>
                      <a:gd name="T181" fmla="*/ 0 60000 65536"/>
                      <a:gd name="T182" fmla="*/ 0 60000 65536"/>
                      <a:gd name="T183" fmla="*/ 0 60000 65536"/>
                      <a:gd name="T184" fmla="*/ 0 60000 65536"/>
                      <a:gd name="T185" fmla="*/ 0 60000 65536"/>
                      <a:gd name="T186" fmla="*/ 0 60000 65536"/>
                      <a:gd name="T187" fmla="*/ 0 60000 65536"/>
                      <a:gd name="T188" fmla="*/ 0 60000 65536"/>
                      <a:gd name="T189" fmla="*/ 0 w 134"/>
                      <a:gd name="T190" fmla="*/ 0 h 152"/>
                      <a:gd name="T191" fmla="*/ 134 w 134"/>
                      <a:gd name="T192" fmla="*/ 152 h 152"/>
                    </a:gdLst>
                    <a:ahLst/>
                    <a:cxnLst>
                      <a:cxn ang="T126">
                        <a:pos x="T0" y="T1"/>
                      </a:cxn>
                      <a:cxn ang="T127">
                        <a:pos x="T2" y="T3"/>
                      </a:cxn>
                      <a:cxn ang="T128">
                        <a:pos x="T4" y="T5"/>
                      </a:cxn>
                      <a:cxn ang="T129">
                        <a:pos x="T6" y="T7"/>
                      </a:cxn>
                      <a:cxn ang="T130">
                        <a:pos x="T8" y="T9"/>
                      </a:cxn>
                      <a:cxn ang="T131">
                        <a:pos x="T10" y="T11"/>
                      </a:cxn>
                      <a:cxn ang="T132">
                        <a:pos x="T12" y="T13"/>
                      </a:cxn>
                      <a:cxn ang="T133">
                        <a:pos x="T14" y="T15"/>
                      </a:cxn>
                      <a:cxn ang="T134">
                        <a:pos x="T16" y="T17"/>
                      </a:cxn>
                      <a:cxn ang="T135">
                        <a:pos x="T18" y="T19"/>
                      </a:cxn>
                      <a:cxn ang="T136">
                        <a:pos x="T20" y="T21"/>
                      </a:cxn>
                      <a:cxn ang="T137">
                        <a:pos x="T22" y="T23"/>
                      </a:cxn>
                      <a:cxn ang="T138">
                        <a:pos x="T24" y="T25"/>
                      </a:cxn>
                      <a:cxn ang="T139">
                        <a:pos x="T26" y="T27"/>
                      </a:cxn>
                      <a:cxn ang="T140">
                        <a:pos x="T28" y="T29"/>
                      </a:cxn>
                      <a:cxn ang="T141">
                        <a:pos x="T30" y="T31"/>
                      </a:cxn>
                      <a:cxn ang="T142">
                        <a:pos x="T32" y="T33"/>
                      </a:cxn>
                      <a:cxn ang="T143">
                        <a:pos x="T34" y="T35"/>
                      </a:cxn>
                      <a:cxn ang="T144">
                        <a:pos x="T36" y="T37"/>
                      </a:cxn>
                      <a:cxn ang="T145">
                        <a:pos x="T38" y="T39"/>
                      </a:cxn>
                      <a:cxn ang="T146">
                        <a:pos x="T40" y="T41"/>
                      </a:cxn>
                      <a:cxn ang="T147">
                        <a:pos x="T42" y="T43"/>
                      </a:cxn>
                      <a:cxn ang="T148">
                        <a:pos x="T44" y="T45"/>
                      </a:cxn>
                      <a:cxn ang="T149">
                        <a:pos x="T46" y="T47"/>
                      </a:cxn>
                      <a:cxn ang="T150">
                        <a:pos x="T48" y="T49"/>
                      </a:cxn>
                      <a:cxn ang="T151">
                        <a:pos x="T50" y="T51"/>
                      </a:cxn>
                      <a:cxn ang="T152">
                        <a:pos x="T52" y="T53"/>
                      </a:cxn>
                      <a:cxn ang="T153">
                        <a:pos x="T54" y="T55"/>
                      </a:cxn>
                      <a:cxn ang="T154">
                        <a:pos x="T56" y="T57"/>
                      </a:cxn>
                      <a:cxn ang="T155">
                        <a:pos x="T58" y="T59"/>
                      </a:cxn>
                      <a:cxn ang="T156">
                        <a:pos x="T60" y="T61"/>
                      </a:cxn>
                      <a:cxn ang="T157">
                        <a:pos x="T62" y="T63"/>
                      </a:cxn>
                      <a:cxn ang="T158">
                        <a:pos x="T64" y="T65"/>
                      </a:cxn>
                      <a:cxn ang="T159">
                        <a:pos x="T66" y="T67"/>
                      </a:cxn>
                      <a:cxn ang="T160">
                        <a:pos x="T68" y="T69"/>
                      </a:cxn>
                      <a:cxn ang="T161">
                        <a:pos x="T70" y="T71"/>
                      </a:cxn>
                      <a:cxn ang="T162">
                        <a:pos x="T72" y="T73"/>
                      </a:cxn>
                      <a:cxn ang="T163">
                        <a:pos x="T74" y="T75"/>
                      </a:cxn>
                      <a:cxn ang="T164">
                        <a:pos x="T76" y="T77"/>
                      </a:cxn>
                      <a:cxn ang="T165">
                        <a:pos x="T78" y="T79"/>
                      </a:cxn>
                      <a:cxn ang="T166">
                        <a:pos x="T80" y="T81"/>
                      </a:cxn>
                      <a:cxn ang="T167">
                        <a:pos x="T82" y="T83"/>
                      </a:cxn>
                      <a:cxn ang="T168">
                        <a:pos x="T84" y="T85"/>
                      </a:cxn>
                      <a:cxn ang="T169">
                        <a:pos x="T86" y="T87"/>
                      </a:cxn>
                      <a:cxn ang="T170">
                        <a:pos x="T88" y="T89"/>
                      </a:cxn>
                      <a:cxn ang="T171">
                        <a:pos x="T90" y="T91"/>
                      </a:cxn>
                      <a:cxn ang="T172">
                        <a:pos x="T92" y="T93"/>
                      </a:cxn>
                      <a:cxn ang="T173">
                        <a:pos x="T94" y="T95"/>
                      </a:cxn>
                      <a:cxn ang="T174">
                        <a:pos x="T96" y="T97"/>
                      </a:cxn>
                      <a:cxn ang="T175">
                        <a:pos x="T98" y="T99"/>
                      </a:cxn>
                      <a:cxn ang="T176">
                        <a:pos x="T100" y="T101"/>
                      </a:cxn>
                      <a:cxn ang="T177">
                        <a:pos x="T102" y="T103"/>
                      </a:cxn>
                      <a:cxn ang="T178">
                        <a:pos x="T104" y="T105"/>
                      </a:cxn>
                      <a:cxn ang="T179">
                        <a:pos x="T106" y="T107"/>
                      </a:cxn>
                      <a:cxn ang="T180">
                        <a:pos x="T108" y="T109"/>
                      </a:cxn>
                      <a:cxn ang="T181">
                        <a:pos x="T110" y="T111"/>
                      </a:cxn>
                      <a:cxn ang="T182">
                        <a:pos x="T112" y="T113"/>
                      </a:cxn>
                      <a:cxn ang="T183">
                        <a:pos x="T114" y="T115"/>
                      </a:cxn>
                      <a:cxn ang="T184">
                        <a:pos x="T116" y="T117"/>
                      </a:cxn>
                      <a:cxn ang="T185">
                        <a:pos x="T118" y="T119"/>
                      </a:cxn>
                      <a:cxn ang="T186">
                        <a:pos x="T120" y="T121"/>
                      </a:cxn>
                      <a:cxn ang="T187">
                        <a:pos x="T122" y="T123"/>
                      </a:cxn>
                      <a:cxn ang="T188">
                        <a:pos x="T124" y="T125"/>
                      </a:cxn>
                    </a:cxnLst>
                    <a:rect l="T189" t="T190" r="T191" b="T192"/>
                    <a:pathLst>
                      <a:path w="134" h="152">
                        <a:moveTo>
                          <a:pt x="132" y="118"/>
                        </a:moveTo>
                        <a:lnTo>
                          <a:pt x="134" y="122"/>
                        </a:lnTo>
                        <a:lnTo>
                          <a:pt x="134" y="130"/>
                        </a:lnTo>
                        <a:lnTo>
                          <a:pt x="134" y="136"/>
                        </a:lnTo>
                        <a:lnTo>
                          <a:pt x="130" y="138"/>
                        </a:lnTo>
                        <a:lnTo>
                          <a:pt x="122" y="146"/>
                        </a:lnTo>
                        <a:lnTo>
                          <a:pt x="112" y="150"/>
                        </a:lnTo>
                        <a:lnTo>
                          <a:pt x="102" y="152"/>
                        </a:lnTo>
                        <a:lnTo>
                          <a:pt x="94" y="152"/>
                        </a:lnTo>
                        <a:lnTo>
                          <a:pt x="86" y="150"/>
                        </a:lnTo>
                        <a:lnTo>
                          <a:pt x="82" y="148"/>
                        </a:lnTo>
                        <a:lnTo>
                          <a:pt x="74" y="148"/>
                        </a:lnTo>
                        <a:lnTo>
                          <a:pt x="76" y="138"/>
                        </a:lnTo>
                        <a:lnTo>
                          <a:pt x="80" y="132"/>
                        </a:lnTo>
                        <a:lnTo>
                          <a:pt x="82" y="124"/>
                        </a:lnTo>
                        <a:lnTo>
                          <a:pt x="84" y="116"/>
                        </a:lnTo>
                        <a:lnTo>
                          <a:pt x="82" y="110"/>
                        </a:lnTo>
                        <a:lnTo>
                          <a:pt x="78" y="106"/>
                        </a:lnTo>
                        <a:lnTo>
                          <a:pt x="72" y="106"/>
                        </a:lnTo>
                        <a:lnTo>
                          <a:pt x="64" y="104"/>
                        </a:lnTo>
                        <a:lnTo>
                          <a:pt x="62" y="102"/>
                        </a:lnTo>
                        <a:lnTo>
                          <a:pt x="60" y="98"/>
                        </a:lnTo>
                        <a:lnTo>
                          <a:pt x="58" y="94"/>
                        </a:lnTo>
                        <a:lnTo>
                          <a:pt x="54" y="92"/>
                        </a:lnTo>
                        <a:lnTo>
                          <a:pt x="46" y="90"/>
                        </a:lnTo>
                        <a:lnTo>
                          <a:pt x="40" y="88"/>
                        </a:lnTo>
                        <a:lnTo>
                          <a:pt x="34" y="88"/>
                        </a:lnTo>
                        <a:lnTo>
                          <a:pt x="30" y="86"/>
                        </a:lnTo>
                        <a:lnTo>
                          <a:pt x="24" y="82"/>
                        </a:lnTo>
                        <a:lnTo>
                          <a:pt x="12" y="66"/>
                        </a:lnTo>
                        <a:lnTo>
                          <a:pt x="4" y="62"/>
                        </a:lnTo>
                        <a:lnTo>
                          <a:pt x="2" y="60"/>
                        </a:lnTo>
                        <a:lnTo>
                          <a:pt x="0" y="58"/>
                        </a:lnTo>
                        <a:lnTo>
                          <a:pt x="0" y="56"/>
                        </a:lnTo>
                        <a:lnTo>
                          <a:pt x="0" y="32"/>
                        </a:lnTo>
                        <a:lnTo>
                          <a:pt x="2" y="24"/>
                        </a:lnTo>
                        <a:lnTo>
                          <a:pt x="6" y="16"/>
                        </a:lnTo>
                        <a:lnTo>
                          <a:pt x="10" y="8"/>
                        </a:lnTo>
                        <a:lnTo>
                          <a:pt x="18" y="4"/>
                        </a:lnTo>
                        <a:lnTo>
                          <a:pt x="26" y="0"/>
                        </a:lnTo>
                        <a:lnTo>
                          <a:pt x="36" y="0"/>
                        </a:lnTo>
                        <a:lnTo>
                          <a:pt x="44" y="0"/>
                        </a:lnTo>
                        <a:lnTo>
                          <a:pt x="52" y="2"/>
                        </a:lnTo>
                        <a:lnTo>
                          <a:pt x="64" y="8"/>
                        </a:lnTo>
                        <a:lnTo>
                          <a:pt x="64" y="18"/>
                        </a:lnTo>
                        <a:lnTo>
                          <a:pt x="70" y="34"/>
                        </a:lnTo>
                        <a:lnTo>
                          <a:pt x="76" y="50"/>
                        </a:lnTo>
                        <a:lnTo>
                          <a:pt x="78" y="54"/>
                        </a:lnTo>
                        <a:lnTo>
                          <a:pt x="82" y="56"/>
                        </a:lnTo>
                        <a:lnTo>
                          <a:pt x="92" y="56"/>
                        </a:lnTo>
                        <a:lnTo>
                          <a:pt x="100" y="58"/>
                        </a:lnTo>
                        <a:lnTo>
                          <a:pt x="106" y="62"/>
                        </a:lnTo>
                        <a:lnTo>
                          <a:pt x="108" y="68"/>
                        </a:lnTo>
                        <a:lnTo>
                          <a:pt x="114" y="80"/>
                        </a:lnTo>
                        <a:lnTo>
                          <a:pt x="120" y="90"/>
                        </a:lnTo>
                        <a:lnTo>
                          <a:pt x="122" y="86"/>
                        </a:lnTo>
                        <a:lnTo>
                          <a:pt x="126" y="84"/>
                        </a:lnTo>
                        <a:lnTo>
                          <a:pt x="128" y="82"/>
                        </a:lnTo>
                        <a:lnTo>
                          <a:pt x="132" y="84"/>
                        </a:lnTo>
                        <a:lnTo>
                          <a:pt x="132" y="88"/>
                        </a:lnTo>
                        <a:lnTo>
                          <a:pt x="132" y="94"/>
                        </a:lnTo>
                        <a:lnTo>
                          <a:pt x="132" y="106"/>
                        </a:lnTo>
                        <a:lnTo>
                          <a:pt x="132" y="11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1" name="ïṡľîďe">
                    <a:extLst>
                      <a:ext uri="{FF2B5EF4-FFF2-40B4-BE49-F238E27FC236}">
                        <a16:creationId xmlns="" xmlns:a16="http://schemas.microsoft.com/office/drawing/2014/main" id="{A28FF1AA-E995-4704-B7DE-48AB95DC21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99873" y="4797975"/>
                    <a:ext cx="145985" cy="135904"/>
                  </a:xfrm>
                  <a:custGeom>
                    <a:avLst/>
                    <a:gdLst>
                      <a:gd name="T0" fmla="*/ 2147483647 w 84"/>
                      <a:gd name="T1" fmla="*/ 0 h 82"/>
                      <a:gd name="T2" fmla="*/ 2147483647 w 84"/>
                      <a:gd name="T3" fmla="*/ 0 h 82"/>
                      <a:gd name="T4" fmla="*/ 2147483647 w 84"/>
                      <a:gd name="T5" fmla="*/ 2147483647 h 82"/>
                      <a:gd name="T6" fmla="*/ 2147483647 w 84"/>
                      <a:gd name="T7" fmla="*/ 2147483647 h 82"/>
                      <a:gd name="T8" fmla="*/ 2147483647 w 84"/>
                      <a:gd name="T9" fmla="*/ 2147483647 h 82"/>
                      <a:gd name="T10" fmla="*/ 2147483647 w 84"/>
                      <a:gd name="T11" fmla="*/ 2147483647 h 82"/>
                      <a:gd name="T12" fmla="*/ 2147483647 w 84"/>
                      <a:gd name="T13" fmla="*/ 2147483647 h 82"/>
                      <a:gd name="T14" fmla="*/ 2147483647 w 84"/>
                      <a:gd name="T15" fmla="*/ 2147483647 h 82"/>
                      <a:gd name="T16" fmla="*/ 2147483647 w 84"/>
                      <a:gd name="T17" fmla="*/ 2147483647 h 82"/>
                      <a:gd name="T18" fmla="*/ 2147483647 w 84"/>
                      <a:gd name="T19" fmla="*/ 2147483647 h 82"/>
                      <a:gd name="T20" fmla="*/ 2147483647 w 84"/>
                      <a:gd name="T21" fmla="*/ 2147483647 h 82"/>
                      <a:gd name="T22" fmla="*/ 2147483647 w 84"/>
                      <a:gd name="T23" fmla="*/ 2147483647 h 82"/>
                      <a:gd name="T24" fmla="*/ 2147483647 w 84"/>
                      <a:gd name="T25" fmla="*/ 2147483647 h 82"/>
                      <a:gd name="T26" fmla="*/ 2147483647 w 84"/>
                      <a:gd name="T27" fmla="*/ 2147483647 h 82"/>
                      <a:gd name="T28" fmla="*/ 2147483647 w 84"/>
                      <a:gd name="T29" fmla="*/ 2147483647 h 82"/>
                      <a:gd name="T30" fmla="*/ 0 w 84"/>
                      <a:gd name="T31" fmla="*/ 2147483647 h 82"/>
                      <a:gd name="T32" fmla="*/ 2147483647 w 84"/>
                      <a:gd name="T33" fmla="*/ 0 h 82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4"/>
                      <a:gd name="T52" fmla="*/ 0 h 82"/>
                      <a:gd name="T53" fmla="*/ 84 w 84"/>
                      <a:gd name="T54" fmla="*/ 82 h 82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4" h="82">
                        <a:moveTo>
                          <a:pt x="2" y="0"/>
                        </a:moveTo>
                        <a:lnTo>
                          <a:pt x="12" y="0"/>
                        </a:lnTo>
                        <a:lnTo>
                          <a:pt x="22" y="4"/>
                        </a:lnTo>
                        <a:lnTo>
                          <a:pt x="34" y="12"/>
                        </a:lnTo>
                        <a:lnTo>
                          <a:pt x="44" y="18"/>
                        </a:lnTo>
                        <a:lnTo>
                          <a:pt x="66" y="36"/>
                        </a:lnTo>
                        <a:lnTo>
                          <a:pt x="84" y="50"/>
                        </a:lnTo>
                        <a:lnTo>
                          <a:pt x="78" y="62"/>
                        </a:lnTo>
                        <a:lnTo>
                          <a:pt x="72" y="72"/>
                        </a:lnTo>
                        <a:lnTo>
                          <a:pt x="66" y="78"/>
                        </a:lnTo>
                        <a:lnTo>
                          <a:pt x="60" y="82"/>
                        </a:lnTo>
                        <a:lnTo>
                          <a:pt x="58" y="82"/>
                        </a:lnTo>
                        <a:lnTo>
                          <a:pt x="40" y="80"/>
                        </a:lnTo>
                        <a:lnTo>
                          <a:pt x="24" y="76"/>
                        </a:lnTo>
                        <a:lnTo>
                          <a:pt x="12" y="72"/>
                        </a:lnTo>
                        <a:lnTo>
                          <a:pt x="0" y="66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2" name="îSļiḓê">
                    <a:extLst>
                      <a:ext uri="{FF2B5EF4-FFF2-40B4-BE49-F238E27FC236}">
                        <a16:creationId xmlns="" xmlns:a16="http://schemas.microsoft.com/office/drawing/2014/main" id="{DAAF0A79-9C48-405B-AEBB-5CEC3196A0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62456" y="4541582"/>
                    <a:ext cx="426937" cy="920495"/>
                  </a:xfrm>
                  <a:custGeom>
                    <a:avLst/>
                    <a:gdLst>
                      <a:gd name="T0" fmla="*/ 2147483647 w 246"/>
                      <a:gd name="T1" fmla="*/ 2147483647 h 552"/>
                      <a:gd name="T2" fmla="*/ 2147483647 w 246"/>
                      <a:gd name="T3" fmla="*/ 2147483647 h 552"/>
                      <a:gd name="T4" fmla="*/ 2147483647 w 246"/>
                      <a:gd name="T5" fmla="*/ 2147483647 h 552"/>
                      <a:gd name="T6" fmla="*/ 2147483647 w 246"/>
                      <a:gd name="T7" fmla="*/ 2147483647 h 552"/>
                      <a:gd name="T8" fmla="*/ 2147483647 w 246"/>
                      <a:gd name="T9" fmla="*/ 2147483647 h 552"/>
                      <a:gd name="T10" fmla="*/ 2147483647 w 246"/>
                      <a:gd name="T11" fmla="*/ 2147483647 h 552"/>
                      <a:gd name="T12" fmla="*/ 2147483647 w 246"/>
                      <a:gd name="T13" fmla="*/ 2147483647 h 552"/>
                      <a:gd name="T14" fmla="*/ 2147483647 w 246"/>
                      <a:gd name="T15" fmla="*/ 2147483647 h 552"/>
                      <a:gd name="T16" fmla="*/ 2147483647 w 246"/>
                      <a:gd name="T17" fmla="*/ 2147483647 h 552"/>
                      <a:gd name="T18" fmla="*/ 2147483647 w 246"/>
                      <a:gd name="T19" fmla="*/ 2147483647 h 552"/>
                      <a:gd name="T20" fmla="*/ 2147483647 w 246"/>
                      <a:gd name="T21" fmla="*/ 2147483647 h 552"/>
                      <a:gd name="T22" fmla="*/ 2147483647 w 246"/>
                      <a:gd name="T23" fmla="*/ 2147483647 h 552"/>
                      <a:gd name="T24" fmla="*/ 2147483647 w 246"/>
                      <a:gd name="T25" fmla="*/ 2147483647 h 552"/>
                      <a:gd name="T26" fmla="*/ 2147483647 w 246"/>
                      <a:gd name="T27" fmla="*/ 2147483647 h 552"/>
                      <a:gd name="T28" fmla="*/ 2147483647 w 246"/>
                      <a:gd name="T29" fmla="*/ 2147483647 h 552"/>
                      <a:gd name="T30" fmla="*/ 2147483647 w 246"/>
                      <a:gd name="T31" fmla="*/ 2147483647 h 552"/>
                      <a:gd name="T32" fmla="*/ 2147483647 w 246"/>
                      <a:gd name="T33" fmla="*/ 2147483647 h 552"/>
                      <a:gd name="T34" fmla="*/ 2147483647 w 246"/>
                      <a:gd name="T35" fmla="*/ 2147483647 h 552"/>
                      <a:gd name="T36" fmla="*/ 2147483647 w 246"/>
                      <a:gd name="T37" fmla="*/ 2147483647 h 552"/>
                      <a:gd name="T38" fmla="*/ 2147483647 w 246"/>
                      <a:gd name="T39" fmla="*/ 2147483647 h 552"/>
                      <a:gd name="T40" fmla="*/ 2147483647 w 246"/>
                      <a:gd name="T41" fmla="*/ 2147483647 h 552"/>
                      <a:gd name="T42" fmla="*/ 2147483647 w 246"/>
                      <a:gd name="T43" fmla="*/ 2147483647 h 552"/>
                      <a:gd name="T44" fmla="*/ 2147483647 w 246"/>
                      <a:gd name="T45" fmla="*/ 2147483647 h 552"/>
                      <a:gd name="T46" fmla="*/ 2147483647 w 246"/>
                      <a:gd name="T47" fmla="*/ 2147483647 h 552"/>
                      <a:gd name="T48" fmla="*/ 2147483647 w 246"/>
                      <a:gd name="T49" fmla="*/ 2147483647 h 552"/>
                      <a:gd name="T50" fmla="*/ 2147483647 w 246"/>
                      <a:gd name="T51" fmla="*/ 2147483647 h 552"/>
                      <a:gd name="T52" fmla="*/ 2147483647 w 246"/>
                      <a:gd name="T53" fmla="*/ 2147483647 h 552"/>
                      <a:gd name="T54" fmla="*/ 2147483647 w 246"/>
                      <a:gd name="T55" fmla="*/ 2147483647 h 552"/>
                      <a:gd name="T56" fmla="*/ 2147483647 w 246"/>
                      <a:gd name="T57" fmla="*/ 2147483647 h 552"/>
                      <a:gd name="T58" fmla="*/ 2147483647 w 246"/>
                      <a:gd name="T59" fmla="*/ 2147483647 h 552"/>
                      <a:gd name="T60" fmla="*/ 2147483647 w 246"/>
                      <a:gd name="T61" fmla="*/ 2147483647 h 552"/>
                      <a:gd name="T62" fmla="*/ 2147483647 w 246"/>
                      <a:gd name="T63" fmla="*/ 2147483647 h 552"/>
                      <a:gd name="T64" fmla="*/ 2147483647 w 246"/>
                      <a:gd name="T65" fmla="*/ 2147483647 h 552"/>
                      <a:gd name="T66" fmla="*/ 2147483647 w 246"/>
                      <a:gd name="T67" fmla="*/ 2147483647 h 552"/>
                      <a:gd name="T68" fmla="*/ 2147483647 w 246"/>
                      <a:gd name="T69" fmla="*/ 2147483647 h 552"/>
                      <a:gd name="T70" fmla="*/ 2147483647 w 246"/>
                      <a:gd name="T71" fmla="*/ 2147483647 h 552"/>
                      <a:gd name="T72" fmla="*/ 2147483647 w 246"/>
                      <a:gd name="T73" fmla="*/ 2147483647 h 552"/>
                      <a:gd name="T74" fmla="*/ 2147483647 w 246"/>
                      <a:gd name="T75" fmla="*/ 2147483647 h 552"/>
                      <a:gd name="T76" fmla="*/ 2147483647 w 246"/>
                      <a:gd name="T77" fmla="*/ 2147483647 h 552"/>
                      <a:gd name="T78" fmla="*/ 2147483647 w 246"/>
                      <a:gd name="T79" fmla="*/ 2147483647 h 552"/>
                      <a:gd name="T80" fmla="*/ 2147483647 w 246"/>
                      <a:gd name="T81" fmla="*/ 2147483647 h 552"/>
                      <a:gd name="T82" fmla="*/ 2147483647 w 246"/>
                      <a:gd name="T83" fmla="*/ 2147483647 h 552"/>
                      <a:gd name="T84" fmla="*/ 2147483647 w 246"/>
                      <a:gd name="T85" fmla="*/ 2147483647 h 552"/>
                      <a:gd name="T86" fmla="*/ 2147483647 w 246"/>
                      <a:gd name="T87" fmla="*/ 2147483647 h 552"/>
                      <a:gd name="T88" fmla="*/ 2147483647 w 246"/>
                      <a:gd name="T89" fmla="*/ 2147483647 h 552"/>
                      <a:gd name="T90" fmla="*/ 2147483647 w 246"/>
                      <a:gd name="T91" fmla="*/ 2147483647 h 552"/>
                      <a:gd name="T92" fmla="*/ 2147483647 w 246"/>
                      <a:gd name="T93" fmla="*/ 2147483647 h 552"/>
                      <a:gd name="T94" fmla="*/ 2147483647 w 246"/>
                      <a:gd name="T95" fmla="*/ 2147483647 h 552"/>
                      <a:gd name="T96" fmla="*/ 2147483647 w 246"/>
                      <a:gd name="T97" fmla="*/ 2147483647 h 552"/>
                      <a:gd name="T98" fmla="*/ 2147483647 w 246"/>
                      <a:gd name="T99" fmla="*/ 2147483647 h 552"/>
                      <a:gd name="T100" fmla="*/ 2147483647 w 246"/>
                      <a:gd name="T101" fmla="*/ 2147483647 h 552"/>
                      <a:gd name="T102" fmla="*/ 2147483647 w 246"/>
                      <a:gd name="T103" fmla="*/ 2147483647 h 552"/>
                      <a:gd name="T104" fmla="*/ 2147483647 w 246"/>
                      <a:gd name="T105" fmla="*/ 2147483647 h 552"/>
                      <a:gd name="T106" fmla="*/ 2147483647 w 246"/>
                      <a:gd name="T107" fmla="*/ 2147483647 h 552"/>
                      <a:gd name="T108" fmla="*/ 2147483647 w 246"/>
                      <a:gd name="T109" fmla="*/ 2147483647 h 552"/>
                      <a:gd name="T110" fmla="*/ 2147483647 w 246"/>
                      <a:gd name="T111" fmla="*/ 2147483647 h 552"/>
                      <a:gd name="T112" fmla="*/ 2147483647 w 246"/>
                      <a:gd name="T113" fmla="*/ 2147483647 h 552"/>
                      <a:gd name="T114" fmla="*/ 2147483647 w 246"/>
                      <a:gd name="T115" fmla="*/ 2147483647 h 552"/>
                      <a:gd name="T116" fmla="*/ 2147483647 w 246"/>
                      <a:gd name="T117" fmla="*/ 2147483647 h 552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246"/>
                      <a:gd name="T178" fmla="*/ 0 h 552"/>
                      <a:gd name="T179" fmla="*/ 246 w 246"/>
                      <a:gd name="T180" fmla="*/ 552 h 552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246" h="552">
                        <a:moveTo>
                          <a:pt x="196" y="154"/>
                        </a:move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36" y="70"/>
                        </a:lnTo>
                        <a:lnTo>
                          <a:pt x="230" y="70"/>
                        </a:lnTo>
                        <a:lnTo>
                          <a:pt x="232" y="74"/>
                        </a:lnTo>
                        <a:lnTo>
                          <a:pt x="232" y="82"/>
                        </a:lnTo>
                        <a:lnTo>
                          <a:pt x="232" y="88"/>
                        </a:lnTo>
                        <a:lnTo>
                          <a:pt x="228" y="90"/>
                        </a:lnTo>
                        <a:lnTo>
                          <a:pt x="220" y="98"/>
                        </a:lnTo>
                        <a:lnTo>
                          <a:pt x="210" y="102"/>
                        </a:lnTo>
                        <a:lnTo>
                          <a:pt x="200" y="104"/>
                        </a:lnTo>
                        <a:lnTo>
                          <a:pt x="192" y="104"/>
                        </a:lnTo>
                        <a:lnTo>
                          <a:pt x="184" y="102"/>
                        </a:lnTo>
                        <a:lnTo>
                          <a:pt x="180" y="100"/>
                        </a:lnTo>
                        <a:lnTo>
                          <a:pt x="172" y="100"/>
                        </a:lnTo>
                        <a:lnTo>
                          <a:pt x="174" y="90"/>
                        </a:lnTo>
                        <a:lnTo>
                          <a:pt x="178" y="84"/>
                        </a:lnTo>
                        <a:lnTo>
                          <a:pt x="180" y="76"/>
                        </a:lnTo>
                        <a:lnTo>
                          <a:pt x="182" y="68"/>
                        </a:lnTo>
                        <a:lnTo>
                          <a:pt x="180" y="62"/>
                        </a:lnTo>
                        <a:lnTo>
                          <a:pt x="176" y="58"/>
                        </a:lnTo>
                        <a:lnTo>
                          <a:pt x="170" y="58"/>
                        </a:lnTo>
                        <a:lnTo>
                          <a:pt x="162" y="56"/>
                        </a:lnTo>
                        <a:lnTo>
                          <a:pt x="160" y="54"/>
                        </a:lnTo>
                        <a:lnTo>
                          <a:pt x="158" y="50"/>
                        </a:lnTo>
                        <a:lnTo>
                          <a:pt x="156" y="46"/>
                        </a:lnTo>
                        <a:lnTo>
                          <a:pt x="152" y="44"/>
                        </a:lnTo>
                        <a:lnTo>
                          <a:pt x="144" y="42"/>
                        </a:lnTo>
                        <a:lnTo>
                          <a:pt x="138" y="40"/>
                        </a:lnTo>
                        <a:lnTo>
                          <a:pt x="132" y="40"/>
                        </a:lnTo>
                        <a:lnTo>
                          <a:pt x="128" y="38"/>
                        </a:lnTo>
                        <a:lnTo>
                          <a:pt x="122" y="34"/>
                        </a:lnTo>
                        <a:lnTo>
                          <a:pt x="110" y="18"/>
                        </a:lnTo>
                        <a:lnTo>
                          <a:pt x="102" y="14"/>
                        </a:lnTo>
                        <a:lnTo>
                          <a:pt x="98" y="10"/>
                        </a:lnTo>
                        <a:lnTo>
                          <a:pt x="98" y="8"/>
                        </a:lnTo>
                        <a:lnTo>
                          <a:pt x="84" y="8"/>
                        </a:lnTo>
                        <a:lnTo>
                          <a:pt x="76" y="10"/>
                        </a:lnTo>
                        <a:lnTo>
                          <a:pt x="72" y="12"/>
                        </a:lnTo>
                        <a:lnTo>
                          <a:pt x="70" y="18"/>
                        </a:lnTo>
                        <a:lnTo>
                          <a:pt x="64" y="10"/>
                        </a:lnTo>
                        <a:lnTo>
                          <a:pt x="56" y="8"/>
                        </a:lnTo>
                        <a:lnTo>
                          <a:pt x="48" y="6"/>
                        </a:lnTo>
                        <a:lnTo>
                          <a:pt x="42" y="0"/>
                        </a:lnTo>
                        <a:lnTo>
                          <a:pt x="34" y="8"/>
                        </a:lnTo>
                        <a:lnTo>
                          <a:pt x="28" y="16"/>
                        </a:lnTo>
                        <a:lnTo>
                          <a:pt x="30" y="30"/>
                        </a:lnTo>
                        <a:lnTo>
                          <a:pt x="30" y="34"/>
                        </a:lnTo>
                        <a:lnTo>
                          <a:pt x="28" y="40"/>
                        </a:lnTo>
                        <a:lnTo>
                          <a:pt x="22" y="46"/>
                        </a:lnTo>
                        <a:lnTo>
                          <a:pt x="16" y="50"/>
                        </a:lnTo>
                        <a:lnTo>
                          <a:pt x="14" y="54"/>
                        </a:lnTo>
                        <a:lnTo>
                          <a:pt x="12" y="62"/>
                        </a:lnTo>
                        <a:lnTo>
                          <a:pt x="14" y="80"/>
                        </a:lnTo>
                        <a:lnTo>
                          <a:pt x="16" y="86"/>
                        </a:lnTo>
                        <a:lnTo>
                          <a:pt x="20" y="92"/>
                        </a:lnTo>
                        <a:lnTo>
                          <a:pt x="16" y="100"/>
                        </a:lnTo>
                        <a:lnTo>
                          <a:pt x="8" y="112"/>
                        </a:lnTo>
                        <a:lnTo>
                          <a:pt x="2" y="122"/>
                        </a:lnTo>
                        <a:lnTo>
                          <a:pt x="0" y="136"/>
                        </a:lnTo>
                        <a:lnTo>
                          <a:pt x="2" y="140"/>
                        </a:lnTo>
                        <a:lnTo>
                          <a:pt x="4" y="144"/>
                        </a:lnTo>
                        <a:lnTo>
                          <a:pt x="8" y="146"/>
                        </a:lnTo>
                        <a:lnTo>
                          <a:pt x="8" y="152"/>
                        </a:lnTo>
                        <a:lnTo>
                          <a:pt x="4" y="162"/>
                        </a:lnTo>
                        <a:lnTo>
                          <a:pt x="2" y="170"/>
                        </a:lnTo>
                        <a:lnTo>
                          <a:pt x="0" y="174"/>
                        </a:lnTo>
                        <a:lnTo>
                          <a:pt x="2" y="180"/>
                        </a:lnTo>
                        <a:lnTo>
                          <a:pt x="4" y="186"/>
                        </a:lnTo>
                        <a:lnTo>
                          <a:pt x="8" y="192"/>
                        </a:lnTo>
                        <a:lnTo>
                          <a:pt x="10" y="198"/>
                        </a:lnTo>
                        <a:lnTo>
                          <a:pt x="12" y="204"/>
                        </a:lnTo>
                        <a:lnTo>
                          <a:pt x="16" y="210"/>
                        </a:lnTo>
                        <a:lnTo>
                          <a:pt x="18" y="218"/>
                        </a:lnTo>
                        <a:lnTo>
                          <a:pt x="20" y="226"/>
                        </a:lnTo>
                        <a:lnTo>
                          <a:pt x="20" y="256"/>
                        </a:lnTo>
                        <a:lnTo>
                          <a:pt x="18" y="260"/>
                        </a:lnTo>
                        <a:lnTo>
                          <a:pt x="16" y="266"/>
                        </a:lnTo>
                        <a:lnTo>
                          <a:pt x="14" y="270"/>
                        </a:lnTo>
                        <a:lnTo>
                          <a:pt x="12" y="274"/>
                        </a:lnTo>
                        <a:lnTo>
                          <a:pt x="16" y="280"/>
                        </a:lnTo>
                        <a:lnTo>
                          <a:pt x="18" y="292"/>
                        </a:lnTo>
                        <a:lnTo>
                          <a:pt x="24" y="300"/>
                        </a:lnTo>
                        <a:lnTo>
                          <a:pt x="26" y="308"/>
                        </a:lnTo>
                        <a:lnTo>
                          <a:pt x="24" y="310"/>
                        </a:lnTo>
                        <a:lnTo>
                          <a:pt x="22" y="312"/>
                        </a:lnTo>
                        <a:lnTo>
                          <a:pt x="20" y="316"/>
                        </a:lnTo>
                        <a:lnTo>
                          <a:pt x="18" y="322"/>
                        </a:lnTo>
                        <a:lnTo>
                          <a:pt x="20" y="336"/>
                        </a:lnTo>
                        <a:lnTo>
                          <a:pt x="26" y="348"/>
                        </a:lnTo>
                        <a:lnTo>
                          <a:pt x="30" y="362"/>
                        </a:lnTo>
                        <a:lnTo>
                          <a:pt x="32" y="370"/>
                        </a:lnTo>
                        <a:lnTo>
                          <a:pt x="30" y="374"/>
                        </a:lnTo>
                        <a:lnTo>
                          <a:pt x="26" y="374"/>
                        </a:lnTo>
                        <a:lnTo>
                          <a:pt x="38" y="394"/>
                        </a:lnTo>
                        <a:lnTo>
                          <a:pt x="46" y="408"/>
                        </a:lnTo>
                        <a:lnTo>
                          <a:pt x="50" y="412"/>
                        </a:lnTo>
                        <a:lnTo>
                          <a:pt x="54" y="414"/>
                        </a:lnTo>
                        <a:lnTo>
                          <a:pt x="52" y="418"/>
                        </a:lnTo>
                        <a:lnTo>
                          <a:pt x="50" y="422"/>
                        </a:lnTo>
                        <a:lnTo>
                          <a:pt x="52" y="432"/>
                        </a:lnTo>
                        <a:lnTo>
                          <a:pt x="54" y="438"/>
                        </a:lnTo>
                        <a:lnTo>
                          <a:pt x="58" y="446"/>
                        </a:lnTo>
                        <a:lnTo>
                          <a:pt x="58" y="456"/>
                        </a:lnTo>
                        <a:lnTo>
                          <a:pt x="58" y="462"/>
                        </a:lnTo>
                        <a:lnTo>
                          <a:pt x="56" y="464"/>
                        </a:lnTo>
                        <a:lnTo>
                          <a:pt x="54" y="468"/>
                        </a:lnTo>
                        <a:lnTo>
                          <a:pt x="52" y="472"/>
                        </a:lnTo>
                        <a:lnTo>
                          <a:pt x="54" y="474"/>
                        </a:lnTo>
                        <a:lnTo>
                          <a:pt x="54" y="476"/>
                        </a:lnTo>
                        <a:lnTo>
                          <a:pt x="56" y="480"/>
                        </a:lnTo>
                        <a:lnTo>
                          <a:pt x="56" y="484"/>
                        </a:lnTo>
                        <a:lnTo>
                          <a:pt x="54" y="494"/>
                        </a:lnTo>
                        <a:lnTo>
                          <a:pt x="52" y="504"/>
                        </a:lnTo>
                        <a:lnTo>
                          <a:pt x="54" y="510"/>
                        </a:lnTo>
                        <a:lnTo>
                          <a:pt x="56" y="514"/>
                        </a:lnTo>
                        <a:lnTo>
                          <a:pt x="64" y="520"/>
                        </a:lnTo>
                        <a:lnTo>
                          <a:pt x="70" y="524"/>
                        </a:lnTo>
                        <a:lnTo>
                          <a:pt x="78" y="528"/>
                        </a:lnTo>
                        <a:lnTo>
                          <a:pt x="84" y="534"/>
                        </a:lnTo>
                        <a:lnTo>
                          <a:pt x="86" y="540"/>
                        </a:lnTo>
                        <a:lnTo>
                          <a:pt x="88" y="546"/>
                        </a:lnTo>
                        <a:lnTo>
                          <a:pt x="92" y="552"/>
                        </a:lnTo>
                        <a:lnTo>
                          <a:pt x="140" y="552"/>
                        </a:lnTo>
                        <a:lnTo>
                          <a:pt x="128" y="532"/>
                        </a:lnTo>
                        <a:lnTo>
                          <a:pt x="124" y="526"/>
                        </a:lnTo>
                        <a:lnTo>
                          <a:pt x="124" y="522"/>
                        </a:lnTo>
                        <a:lnTo>
                          <a:pt x="124" y="518"/>
                        </a:lnTo>
                        <a:lnTo>
                          <a:pt x="124" y="516"/>
                        </a:lnTo>
                        <a:lnTo>
                          <a:pt x="124" y="514"/>
                        </a:lnTo>
                        <a:lnTo>
                          <a:pt x="128" y="512"/>
                        </a:lnTo>
                        <a:lnTo>
                          <a:pt x="134" y="508"/>
                        </a:lnTo>
                        <a:lnTo>
                          <a:pt x="138" y="504"/>
                        </a:lnTo>
                        <a:lnTo>
                          <a:pt x="134" y="502"/>
                        </a:lnTo>
                        <a:lnTo>
                          <a:pt x="134" y="500"/>
                        </a:lnTo>
                        <a:lnTo>
                          <a:pt x="134" y="494"/>
                        </a:lnTo>
                        <a:lnTo>
                          <a:pt x="136" y="490"/>
                        </a:lnTo>
                        <a:lnTo>
                          <a:pt x="142" y="484"/>
                        </a:lnTo>
                        <a:lnTo>
                          <a:pt x="150" y="478"/>
                        </a:lnTo>
                        <a:lnTo>
                          <a:pt x="152" y="474"/>
                        </a:lnTo>
                        <a:lnTo>
                          <a:pt x="152" y="470"/>
                        </a:lnTo>
                        <a:lnTo>
                          <a:pt x="152" y="464"/>
                        </a:lnTo>
                        <a:lnTo>
                          <a:pt x="148" y="460"/>
                        </a:lnTo>
                        <a:lnTo>
                          <a:pt x="148" y="458"/>
                        </a:lnTo>
                        <a:lnTo>
                          <a:pt x="140" y="456"/>
                        </a:lnTo>
                        <a:lnTo>
                          <a:pt x="128" y="450"/>
                        </a:lnTo>
                        <a:lnTo>
                          <a:pt x="118" y="444"/>
                        </a:lnTo>
                        <a:lnTo>
                          <a:pt x="116" y="442"/>
                        </a:lnTo>
                        <a:lnTo>
                          <a:pt x="114" y="440"/>
                        </a:lnTo>
                        <a:lnTo>
                          <a:pt x="116" y="436"/>
                        </a:lnTo>
                        <a:lnTo>
                          <a:pt x="118" y="432"/>
                        </a:lnTo>
                        <a:lnTo>
                          <a:pt x="124" y="424"/>
                        </a:lnTo>
                        <a:lnTo>
                          <a:pt x="134" y="418"/>
                        </a:lnTo>
                        <a:lnTo>
                          <a:pt x="140" y="410"/>
                        </a:lnTo>
                        <a:lnTo>
                          <a:pt x="138" y="404"/>
                        </a:lnTo>
                        <a:lnTo>
                          <a:pt x="136" y="396"/>
                        </a:lnTo>
                        <a:lnTo>
                          <a:pt x="138" y="390"/>
                        </a:lnTo>
                        <a:lnTo>
                          <a:pt x="140" y="388"/>
                        </a:lnTo>
                        <a:lnTo>
                          <a:pt x="144" y="386"/>
                        </a:lnTo>
                        <a:lnTo>
                          <a:pt x="140" y="380"/>
                        </a:lnTo>
                        <a:lnTo>
                          <a:pt x="136" y="374"/>
                        </a:lnTo>
                        <a:lnTo>
                          <a:pt x="142" y="378"/>
                        </a:lnTo>
                        <a:lnTo>
                          <a:pt x="144" y="380"/>
                        </a:lnTo>
                        <a:lnTo>
                          <a:pt x="148" y="382"/>
                        </a:lnTo>
                        <a:lnTo>
                          <a:pt x="152" y="380"/>
                        </a:lnTo>
                        <a:lnTo>
                          <a:pt x="152" y="374"/>
                        </a:lnTo>
                        <a:lnTo>
                          <a:pt x="152" y="368"/>
                        </a:lnTo>
                        <a:lnTo>
                          <a:pt x="146" y="366"/>
                        </a:lnTo>
                        <a:lnTo>
                          <a:pt x="140" y="368"/>
                        </a:lnTo>
                        <a:lnTo>
                          <a:pt x="134" y="370"/>
                        </a:lnTo>
                        <a:lnTo>
                          <a:pt x="126" y="360"/>
                        </a:lnTo>
                        <a:lnTo>
                          <a:pt x="122" y="346"/>
                        </a:lnTo>
                        <a:lnTo>
                          <a:pt x="128" y="346"/>
                        </a:lnTo>
                        <a:lnTo>
                          <a:pt x="136" y="346"/>
                        </a:lnTo>
                        <a:lnTo>
                          <a:pt x="144" y="350"/>
                        </a:lnTo>
                        <a:lnTo>
                          <a:pt x="152" y="350"/>
                        </a:lnTo>
                        <a:lnTo>
                          <a:pt x="158" y="348"/>
                        </a:lnTo>
                        <a:lnTo>
                          <a:pt x="164" y="344"/>
                        </a:lnTo>
                        <a:lnTo>
                          <a:pt x="160" y="340"/>
                        </a:lnTo>
                        <a:lnTo>
                          <a:pt x="156" y="336"/>
                        </a:lnTo>
                        <a:lnTo>
                          <a:pt x="156" y="334"/>
                        </a:lnTo>
                        <a:lnTo>
                          <a:pt x="156" y="326"/>
                        </a:lnTo>
                        <a:lnTo>
                          <a:pt x="162" y="320"/>
                        </a:lnTo>
                        <a:lnTo>
                          <a:pt x="168" y="314"/>
                        </a:lnTo>
                        <a:lnTo>
                          <a:pt x="176" y="312"/>
                        </a:lnTo>
                        <a:lnTo>
                          <a:pt x="192" y="308"/>
                        </a:lnTo>
                        <a:lnTo>
                          <a:pt x="206" y="306"/>
                        </a:lnTo>
                        <a:lnTo>
                          <a:pt x="210" y="304"/>
                        </a:lnTo>
                        <a:lnTo>
                          <a:pt x="216" y="300"/>
                        </a:lnTo>
                        <a:lnTo>
                          <a:pt x="224" y="290"/>
                        </a:lnTo>
                        <a:lnTo>
                          <a:pt x="230" y="280"/>
                        </a:lnTo>
                        <a:lnTo>
                          <a:pt x="232" y="268"/>
                        </a:lnTo>
                        <a:lnTo>
                          <a:pt x="230" y="262"/>
                        </a:lnTo>
                        <a:lnTo>
                          <a:pt x="226" y="258"/>
                        </a:lnTo>
                        <a:lnTo>
                          <a:pt x="222" y="254"/>
                        </a:lnTo>
                        <a:lnTo>
                          <a:pt x="220" y="250"/>
                        </a:lnTo>
                        <a:lnTo>
                          <a:pt x="220" y="248"/>
                        </a:lnTo>
                        <a:lnTo>
                          <a:pt x="220" y="242"/>
                        </a:lnTo>
                        <a:lnTo>
                          <a:pt x="206" y="232"/>
                        </a:lnTo>
                        <a:lnTo>
                          <a:pt x="198" y="226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lnTo>
                          <a:pt x="196" y="148"/>
                        </a:lnTo>
                        <a:lnTo>
                          <a:pt x="200" y="142"/>
                        </a:lnTo>
                        <a:lnTo>
                          <a:pt x="206" y="128"/>
                        </a:lnTo>
                        <a:lnTo>
                          <a:pt x="216" y="116"/>
                        </a:lnTo>
                        <a:lnTo>
                          <a:pt x="224" y="108"/>
                        </a:lnTo>
                        <a:lnTo>
                          <a:pt x="238" y="102"/>
                        </a:lnTo>
                        <a:lnTo>
                          <a:pt x="244" y="96"/>
                        </a:lnTo>
                        <a:lnTo>
                          <a:pt x="246" y="92"/>
                        </a:lnTo>
                        <a:lnTo>
                          <a:pt x="246" y="88"/>
                        </a:lnTo>
                        <a:lnTo>
                          <a:pt x="244" y="78"/>
                        </a:lnTo>
                        <a:lnTo>
                          <a:pt x="242" y="68"/>
                        </a:lnTo>
                        <a:lnTo>
                          <a:pt x="244" y="78"/>
                        </a:lnTo>
                        <a:lnTo>
                          <a:pt x="246" y="88"/>
                        </a:lnTo>
                        <a:lnTo>
                          <a:pt x="246" y="92"/>
                        </a:lnTo>
                        <a:lnTo>
                          <a:pt x="244" y="96"/>
                        </a:lnTo>
                        <a:lnTo>
                          <a:pt x="238" y="102"/>
                        </a:lnTo>
                        <a:lnTo>
                          <a:pt x="224" y="108"/>
                        </a:lnTo>
                        <a:lnTo>
                          <a:pt x="216" y="116"/>
                        </a:lnTo>
                        <a:lnTo>
                          <a:pt x="206" y="128"/>
                        </a:lnTo>
                        <a:lnTo>
                          <a:pt x="200" y="142"/>
                        </a:lnTo>
                        <a:lnTo>
                          <a:pt x="196" y="148"/>
                        </a:lnTo>
                        <a:lnTo>
                          <a:pt x="196" y="154"/>
                        </a:lnTo>
                        <a:lnTo>
                          <a:pt x="194" y="220"/>
                        </a:lnTo>
                        <a:lnTo>
                          <a:pt x="196" y="15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3" name="íşḻîḍè">
                    <a:extLst>
                      <a:ext uri="{FF2B5EF4-FFF2-40B4-BE49-F238E27FC236}">
                        <a16:creationId xmlns="" xmlns:a16="http://schemas.microsoft.com/office/drawing/2014/main" id="{F2A5E49D-633F-4213-824E-7F8BA0DD0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400482" y="4419690"/>
                    <a:ext cx="336040" cy="1130653"/>
                  </a:xfrm>
                  <a:custGeom>
                    <a:avLst/>
                    <a:gdLst>
                      <a:gd name="T0" fmla="*/ 2147483647 w 192"/>
                      <a:gd name="T1" fmla="*/ 2147483647 h 678"/>
                      <a:gd name="T2" fmla="*/ 2147483647 w 192"/>
                      <a:gd name="T3" fmla="*/ 2147483647 h 678"/>
                      <a:gd name="T4" fmla="*/ 2147483647 w 192"/>
                      <a:gd name="T5" fmla="*/ 2147483647 h 678"/>
                      <a:gd name="T6" fmla="*/ 2147483647 w 192"/>
                      <a:gd name="T7" fmla="*/ 2147483647 h 678"/>
                      <a:gd name="T8" fmla="*/ 2147483647 w 192"/>
                      <a:gd name="T9" fmla="*/ 2147483647 h 678"/>
                      <a:gd name="T10" fmla="*/ 2147483647 w 192"/>
                      <a:gd name="T11" fmla="*/ 2147483647 h 678"/>
                      <a:gd name="T12" fmla="*/ 2147483647 w 192"/>
                      <a:gd name="T13" fmla="*/ 2147483647 h 678"/>
                      <a:gd name="T14" fmla="*/ 2147483647 w 192"/>
                      <a:gd name="T15" fmla="*/ 2147483647 h 678"/>
                      <a:gd name="T16" fmla="*/ 2147483647 w 192"/>
                      <a:gd name="T17" fmla="*/ 2147483647 h 678"/>
                      <a:gd name="T18" fmla="*/ 2147483647 w 192"/>
                      <a:gd name="T19" fmla="*/ 2147483647 h 678"/>
                      <a:gd name="T20" fmla="*/ 2147483647 w 192"/>
                      <a:gd name="T21" fmla="*/ 2147483647 h 678"/>
                      <a:gd name="T22" fmla="*/ 2147483647 w 192"/>
                      <a:gd name="T23" fmla="*/ 2147483647 h 678"/>
                      <a:gd name="T24" fmla="*/ 2147483647 w 192"/>
                      <a:gd name="T25" fmla="*/ 2147483647 h 678"/>
                      <a:gd name="T26" fmla="*/ 2147483647 w 192"/>
                      <a:gd name="T27" fmla="*/ 2147483647 h 678"/>
                      <a:gd name="T28" fmla="*/ 2147483647 w 192"/>
                      <a:gd name="T29" fmla="*/ 2147483647 h 678"/>
                      <a:gd name="T30" fmla="*/ 2147483647 w 192"/>
                      <a:gd name="T31" fmla="*/ 2147483647 h 678"/>
                      <a:gd name="T32" fmla="*/ 2147483647 w 192"/>
                      <a:gd name="T33" fmla="*/ 2147483647 h 678"/>
                      <a:gd name="T34" fmla="*/ 2147483647 w 192"/>
                      <a:gd name="T35" fmla="*/ 2147483647 h 678"/>
                      <a:gd name="T36" fmla="*/ 2147483647 w 192"/>
                      <a:gd name="T37" fmla="*/ 2147483647 h 678"/>
                      <a:gd name="T38" fmla="*/ 2147483647 w 192"/>
                      <a:gd name="T39" fmla="*/ 2147483647 h 678"/>
                      <a:gd name="T40" fmla="*/ 2147483647 w 192"/>
                      <a:gd name="T41" fmla="*/ 2147483647 h 678"/>
                      <a:gd name="T42" fmla="*/ 2147483647 w 192"/>
                      <a:gd name="T43" fmla="*/ 2147483647 h 678"/>
                      <a:gd name="T44" fmla="*/ 2147483647 w 192"/>
                      <a:gd name="T45" fmla="*/ 0 h 678"/>
                      <a:gd name="T46" fmla="*/ 0 w 192"/>
                      <a:gd name="T47" fmla="*/ 2147483647 h 678"/>
                      <a:gd name="T48" fmla="*/ 2147483647 w 192"/>
                      <a:gd name="T49" fmla="*/ 2147483647 h 678"/>
                      <a:gd name="T50" fmla="*/ 2147483647 w 192"/>
                      <a:gd name="T51" fmla="*/ 2147483647 h 678"/>
                      <a:gd name="T52" fmla="*/ 2147483647 w 192"/>
                      <a:gd name="T53" fmla="*/ 2147483647 h 678"/>
                      <a:gd name="T54" fmla="*/ 2147483647 w 192"/>
                      <a:gd name="T55" fmla="*/ 2147483647 h 678"/>
                      <a:gd name="T56" fmla="*/ 2147483647 w 192"/>
                      <a:gd name="T57" fmla="*/ 2147483647 h 678"/>
                      <a:gd name="T58" fmla="*/ 2147483647 w 192"/>
                      <a:gd name="T59" fmla="*/ 2147483647 h 678"/>
                      <a:gd name="T60" fmla="*/ 2147483647 w 192"/>
                      <a:gd name="T61" fmla="*/ 2147483647 h 678"/>
                      <a:gd name="T62" fmla="*/ 2147483647 w 192"/>
                      <a:gd name="T63" fmla="*/ 2147483647 h 678"/>
                      <a:gd name="T64" fmla="*/ 2147483647 w 192"/>
                      <a:gd name="T65" fmla="*/ 2147483647 h 678"/>
                      <a:gd name="T66" fmla="*/ 2147483647 w 192"/>
                      <a:gd name="T67" fmla="*/ 2147483647 h 678"/>
                      <a:gd name="T68" fmla="*/ 2147483647 w 192"/>
                      <a:gd name="T69" fmla="*/ 2147483647 h 678"/>
                      <a:gd name="T70" fmla="*/ 2147483647 w 192"/>
                      <a:gd name="T71" fmla="*/ 2147483647 h 678"/>
                      <a:gd name="T72" fmla="*/ 2147483647 w 192"/>
                      <a:gd name="T73" fmla="*/ 2147483647 h 678"/>
                      <a:gd name="T74" fmla="*/ 2147483647 w 192"/>
                      <a:gd name="T75" fmla="*/ 2147483647 h 678"/>
                      <a:gd name="T76" fmla="*/ 2147483647 w 192"/>
                      <a:gd name="T77" fmla="*/ 2147483647 h 678"/>
                      <a:gd name="T78" fmla="*/ 2147483647 w 192"/>
                      <a:gd name="T79" fmla="*/ 2147483647 h 678"/>
                      <a:gd name="T80" fmla="*/ 2147483647 w 192"/>
                      <a:gd name="T81" fmla="*/ 2147483647 h 678"/>
                      <a:gd name="T82" fmla="*/ 2147483647 w 192"/>
                      <a:gd name="T83" fmla="*/ 2147483647 h 678"/>
                      <a:gd name="T84" fmla="*/ 2147483647 w 192"/>
                      <a:gd name="T85" fmla="*/ 2147483647 h 678"/>
                      <a:gd name="T86" fmla="*/ 2147483647 w 192"/>
                      <a:gd name="T87" fmla="*/ 2147483647 h 678"/>
                      <a:gd name="T88" fmla="*/ 2147483647 w 192"/>
                      <a:gd name="T89" fmla="*/ 2147483647 h 678"/>
                      <a:gd name="T90" fmla="*/ 2147483647 w 192"/>
                      <a:gd name="T91" fmla="*/ 2147483647 h 678"/>
                      <a:gd name="T92" fmla="*/ 2147483647 w 192"/>
                      <a:gd name="T93" fmla="*/ 2147483647 h 678"/>
                      <a:gd name="T94" fmla="*/ 2147483647 w 192"/>
                      <a:gd name="T95" fmla="*/ 2147483647 h 678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w 192"/>
                      <a:gd name="T145" fmla="*/ 0 h 678"/>
                      <a:gd name="T146" fmla="*/ 192 w 192"/>
                      <a:gd name="T147" fmla="*/ 678 h 678"/>
                    </a:gdLst>
                    <a:ahLst/>
                    <a:cxnLst>
                      <a:cxn ang="T96">
                        <a:pos x="T0" y="T1"/>
                      </a:cxn>
                      <a:cxn ang="T97">
                        <a:pos x="T2" y="T3"/>
                      </a:cxn>
                      <a:cxn ang="T98">
                        <a:pos x="T4" y="T5"/>
                      </a:cxn>
                      <a:cxn ang="T99">
                        <a:pos x="T6" y="T7"/>
                      </a:cxn>
                      <a:cxn ang="T100">
                        <a:pos x="T8" y="T9"/>
                      </a:cxn>
                      <a:cxn ang="T101">
                        <a:pos x="T10" y="T11"/>
                      </a:cxn>
                      <a:cxn ang="T102">
                        <a:pos x="T12" y="T13"/>
                      </a:cxn>
                      <a:cxn ang="T103">
                        <a:pos x="T14" y="T15"/>
                      </a:cxn>
                      <a:cxn ang="T104">
                        <a:pos x="T16" y="T17"/>
                      </a:cxn>
                      <a:cxn ang="T105">
                        <a:pos x="T18" y="T19"/>
                      </a:cxn>
                      <a:cxn ang="T106">
                        <a:pos x="T20" y="T21"/>
                      </a:cxn>
                      <a:cxn ang="T107">
                        <a:pos x="T22" y="T23"/>
                      </a:cxn>
                      <a:cxn ang="T108">
                        <a:pos x="T24" y="T25"/>
                      </a:cxn>
                      <a:cxn ang="T109">
                        <a:pos x="T26" y="T27"/>
                      </a:cxn>
                      <a:cxn ang="T110">
                        <a:pos x="T28" y="T29"/>
                      </a:cxn>
                      <a:cxn ang="T111">
                        <a:pos x="T30" y="T31"/>
                      </a:cxn>
                      <a:cxn ang="T112">
                        <a:pos x="T32" y="T33"/>
                      </a:cxn>
                      <a:cxn ang="T113">
                        <a:pos x="T34" y="T35"/>
                      </a:cxn>
                      <a:cxn ang="T114">
                        <a:pos x="T36" y="T37"/>
                      </a:cxn>
                      <a:cxn ang="T115">
                        <a:pos x="T38" y="T39"/>
                      </a:cxn>
                      <a:cxn ang="T116">
                        <a:pos x="T40" y="T41"/>
                      </a:cxn>
                      <a:cxn ang="T117">
                        <a:pos x="T42" y="T43"/>
                      </a:cxn>
                      <a:cxn ang="T118">
                        <a:pos x="T44" y="T45"/>
                      </a:cxn>
                      <a:cxn ang="T119">
                        <a:pos x="T46" y="T47"/>
                      </a:cxn>
                      <a:cxn ang="T120">
                        <a:pos x="T48" y="T49"/>
                      </a:cxn>
                      <a:cxn ang="T121">
                        <a:pos x="T50" y="T51"/>
                      </a:cxn>
                      <a:cxn ang="T122">
                        <a:pos x="T52" y="T53"/>
                      </a:cxn>
                      <a:cxn ang="T123">
                        <a:pos x="T54" y="T55"/>
                      </a:cxn>
                      <a:cxn ang="T124">
                        <a:pos x="T56" y="T57"/>
                      </a:cxn>
                      <a:cxn ang="T125">
                        <a:pos x="T58" y="T59"/>
                      </a:cxn>
                      <a:cxn ang="T126">
                        <a:pos x="T60" y="T61"/>
                      </a:cxn>
                      <a:cxn ang="T127">
                        <a:pos x="T62" y="T63"/>
                      </a:cxn>
                      <a:cxn ang="T128">
                        <a:pos x="T64" y="T65"/>
                      </a:cxn>
                      <a:cxn ang="T129">
                        <a:pos x="T66" y="T67"/>
                      </a:cxn>
                      <a:cxn ang="T130">
                        <a:pos x="T68" y="T69"/>
                      </a:cxn>
                      <a:cxn ang="T131">
                        <a:pos x="T70" y="T71"/>
                      </a:cxn>
                      <a:cxn ang="T132">
                        <a:pos x="T72" y="T73"/>
                      </a:cxn>
                      <a:cxn ang="T133">
                        <a:pos x="T74" y="T75"/>
                      </a:cxn>
                      <a:cxn ang="T134">
                        <a:pos x="T76" y="T77"/>
                      </a:cxn>
                      <a:cxn ang="T135">
                        <a:pos x="T78" y="T79"/>
                      </a:cxn>
                      <a:cxn ang="T136">
                        <a:pos x="T80" y="T81"/>
                      </a:cxn>
                      <a:cxn ang="T137">
                        <a:pos x="T82" y="T83"/>
                      </a:cxn>
                      <a:cxn ang="T138">
                        <a:pos x="T84" y="T85"/>
                      </a:cxn>
                      <a:cxn ang="T139">
                        <a:pos x="T86" y="T87"/>
                      </a:cxn>
                      <a:cxn ang="T140">
                        <a:pos x="T88" y="T89"/>
                      </a:cxn>
                      <a:cxn ang="T141">
                        <a:pos x="T90" y="T91"/>
                      </a:cxn>
                      <a:cxn ang="T142">
                        <a:pos x="T92" y="T93"/>
                      </a:cxn>
                      <a:cxn ang="T143">
                        <a:pos x="T94" y="T95"/>
                      </a:cxn>
                    </a:cxnLst>
                    <a:rect l="T144" t="T145" r="T146" b="T147"/>
                    <a:pathLst>
                      <a:path w="192" h="678">
                        <a:moveTo>
                          <a:pt x="174" y="624"/>
                        </a:moveTo>
                        <a:lnTo>
                          <a:pt x="126" y="624"/>
                        </a:lnTo>
                        <a:lnTo>
                          <a:pt x="122" y="618"/>
                        </a:lnTo>
                        <a:lnTo>
                          <a:pt x="120" y="612"/>
                        </a:lnTo>
                        <a:lnTo>
                          <a:pt x="118" y="606"/>
                        </a:lnTo>
                        <a:lnTo>
                          <a:pt x="112" y="600"/>
                        </a:lnTo>
                        <a:lnTo>
                          <a:pt x="104" y="596"/>
                        </a:lnTo>
                        <a:lnTo>
                          <a:pt x="98" y="592"/>
                        </a:lnTo>
                        <a:lnTo>
                          <a:pt x="90" y="586"/>
                        </a:lnTo>
                        <a:lnTo>
                          <a:pt x="88" y="582"/>
                        </a:lnTo>
                        <a:lnTo>
                          <a:pt x="86" y="576"/>
                        </a:lnTo>
                        <a:lnTo>
                          <a:pt x="88" y="566"/>
                        </a:lnTo>
                        <a:lnTo>
                          <a:pt x="90" y="556"/>
                        </a:lnTo>
                        <a:lnTo>
                          <a:pt x="90" y="552"/>
                        </a:lnTo>
                        <a:lnTo>
                          <a:pt x="88" y="548"/>
                        </a:lnTo>
                        <a:lnTo>
                          <a:pt x="88" y="546"/>
                        </a:lnTo>
                        <a:lnTo>
                          <a:pt x="86" y="544"/>
                        </a:lnTo>
                        <a:lnTo>
                          <a:pt x="88" y="540"/>
                        </a:lnTo>
                        <a:lnTo>
                          <a:pt x="90" y="536"/>
                        </a:lnTo>
                        <a:lnTo>
                          <a:pt x="92" y="534"/>
                        </a:lnTo>
                        <a:lnTo>
                          <a:pt x="92" y="528"/>
                        </a:lnTo>
                        <a:lnTo>
                          <a:pt x="92" y="518"/>
                        </a:lnTo>
                        <a:lnTo>
                          <a:pt x="88" y="510"/>
                        </a:lnTo>
                        <a:lnTo>
                          <a:pt x="86" y="504"/>
                        </a:lnTo>
                        <a:lnTo>
                          <a:pt x="84" y="494"/>
                        </a:lnTo>
                        <a:lnTo>
                          <a:pt x="86" y="490"/>
                        </a:lnTo>
                        <a:lnTo>
                          <a:pt x="88" y="486"/>
                        </a:lnTo>
                        <a:lnTo>
                          <a:pt x="84" y="484"/>
                        </a:lnTo>
                        <a:lnTo>
                          <a:pt x="80" y="480"/>
                        </a:lnTo>
                        <a:lnTo>
                          <a:pt x="72" y="466"/>
                        </a:lnTo>
                        <a:lnTo>
                          <a:pt x="60" y="446"/>
                        </a:lnTo>
                        <a:lnTo>
                          <a:pt x="64" y="446"/>
                        </a:lnTo>
                        <a:lnTo>
                          <a:pt x="66" y="442"/>
                        </a:lnTo>
                        <a:lnTo>
                          <a:pt x="64" y="434"/>
                        </a:lnTo>
                        <a:lnTo>
                          <a:pt x="60" y="420"/>
                        </a:lnTo>
                        <a:lnTo>
                          <a:pt x="54" y="408"/>
                        </a:lnTo>
                        <a:lnTo>
                          <a:pt x="52" y="394"/>
                        </a:lnTo>
                        <a:lnTo>
                          <a:pt x="54" y="388"/>
                        </a:lnTo>
                        <a:lnTo>
                          <a:pt x="56" y="384"/>
                        </a:lnTo>
                        <a:lnTo>
                          <a:pt x="58" y="382"/>
                        </a:lnTo>
                        <a:lnTo>
                          <a:pt x="60" y="380"/>
                        </a:lnTo>
                        <a:lnTo>
                          <a:pt x="58" y="372"/>
                        </a:lnTo>
                        <a:lnTo>
                          <a:pt x="52" y="364"/>
                        </a:lnTo>
                        <a:lnTo>
                          <a:pt x="50" y="352"/>
                        </a:lnTo>
                        <a:lnTo>
                          <a:pt x="46" y="346"/>
                        </a:lnTo>
                        <a:lnTo>
                          <a:pt x="48" y="342"/>
                        </a:lnTo>
                        <a:lnTo>
                          <a:pt x="50" y="338"/>
                        </a:lnTo>
                        <a:lnTo>
                          <a:pt x="52" y="332"/>
                        </a:lnTo>
                        <a:lnTo>
                          <a:pt x="54" y="328"/>
                        </a:lnTo>
                        <a:lnTo>
                          <a:pt x="54" y="298"/>
                        </a:lnTo>
                        <a:lnTo>
                          <a:pt x="52" y="290"/>
                        </a:lnTo>
                        <a:lnTo>
                          <a:pt x="50" y="282"/>
                        </a:lnTo>
                        <a:lnTo>
                          <a:pt x="46" y="276"/>
                        </a:lnTo>
                        <a:lnTo>
                          <a:pt x="44" y="270"/>
                        </a:lnTo>
                        <a:lnTo>
                          <a:pt x="42" y="264"/>
                        </a:lnTo>
                        <a:lnTo>
                          <a:pt x="38" y="258"/>
                        </a:lnTo>
                        <a:lnTo>
                          <a:pt x="36" y="252"/>
                        </a:lnTo>
                        <a:lnTo>
                          <a:pt x="34" y="246"/>
                        </a:lnTo>
                        <a:lnTo>
                          <a:pt x="36" y="242"/>
                        </a:lnTo>
                        <a:lnTo>
                          <a:pt x="38" y="234"/>
                        </a:lnTo>
                        <a:lnTo>
                          <a:pt x="42" y="224"/>
                        </a:lnTo>
                        <a:lnTo>
                          <a:pt x="42" y="218"/>
                        </a:lnTo>
                        <a:lnTo>
                          <a:pt x="38" y="216"/>
                        </a:lnTo>
                        <a:lnTo>
                          <a:pt x="36" y="212"/>
                        </a:lnTo>
                        <a:lnTo>
                          <a:pt x="34" y="208"/>
                        </a:lnTo>
                        <a:lnTo>
                          <a:pt x="36" y="194"/>
                        </a:lnTo>
                        <a:lnTo>
                          <a:pt x="42" y="184"/>
                        </a:lnTo>
                        <a:lnTo>
                          <a:pt x="50" y="172"/>
                        </a:lnTo>
                        <a:lnTo>
                          <a:pt x="54" y="164"/>
                        </a:lnTo>
                        <a:lnTo>
                          <a:pt x="50" y="158"/>
                        </a:lnTo>
                        <a:lnTo>
                          <a:pt x="48" y="152"/>
                        </a:lnTo>
                        <a:lnTo>
                          <a:pt x="46" y="134"/>
                        </a:lnTo>
                        <a:lnTo>
                          <a:pt x="48" y="126"/>
                        </a:lnTo>
                        <a:lnTo>
                          <a:pt x="50" y="122"/>
                        </a:lnTo>
                        <a:lnTo>
                          <a:pt x="56" y="118"/>
                        </a:lnTo>
                        <a:lnTo>
                          <a:pt x="62" y="112"/>
                        </a:lnTo>
                        <a:lnTo>
                          <a:pt x="64" y="106"/>
                        </a:lnTo>
                        <a:lnTo>
                          <a:pt x="64" y="102"/>
                        </a:lnTo>
                        <a:lnTo>
                          <a:pt x="62" y="88"/>
                        </a:lnTo>
                        <a:lnTo>
                          <a:pt x="60" y="90"/>
                        </a:lnTo>
                        <a:lnTo>
                          <a:pt x="56" y="90"/>
                        </a:lnTo>
                        <a:lnTo>
                          <a:pt x="52" y="90"/>
                        </a:lnTo>
                        <a:lnTo>
                          <a:pt x="50" y="86"/>
                        </a:lnTo>
                        <a:lnTo>
                          <a:pt x="48" y="80"/>
                        </a:lnTo>
                        <a:lnTo>
                          <a:pt x="42" y="60"/>
                        </a:lnTo>
                        <a:lnTo>
                          <a:pt x="40" y="56"/>
                        </a:lnTo>
                        <a:lnTo>
                          <a:pt x="36" y="54"/>
                        </a:lnTo>
                        <a:lnTo>
                          <a:pt x="34" y="52"/>
                        </a:lnTo>
                        <a:lnTo>
                          <a:pt x="32" y="50"/>
                        </a:lnTo>
                        <a:lnTo>
                          <a:pt x="28" y="20"/>
                        </a:lnTo>
                        <a:lnTo>
                          <a:pt x="22" y="8"/>
                        </a:lnTo>
                        <a:lnTo>
                          <a:pt x="14" y="0"/>
                        </a:lnTo>
                        <a:lnTo>
                          <a:pt x="12" y="0"/>
                        </a:lnTo>
                        <a:lnTo>
                          <a:pt x="8" y="4"/>
                        </a:lnTo>
                        <a:lnTo>
                          <a:pt x="4" y="6"/>
                        </a:lnTo>
                        <a:lnTo>
                          <a:pt x="0" y="8"/>
                        </a:lnTo>
                        <a:lnTo>
                          <a:pt x="4" y="18"/>
                        </a:lnTo>
                        <a:lnTo>
                          <a:pt x="8" y="32"/>
                        </a:lnTo>
                        <a:lnTo>
                          <a:pt x="12" y="48"/>
                        </a:lnTo>
                        <a:lnTo>
                          <a:pt x="14" y="66"/>
                        </a:lnTo>
                        <a:lnTo>
                          <a:pt x="10" y="80"/>
                        </a:lnTo>
                        <a:lnTo>
                          <a:pt x="8" y="96"/>
                        </a:lnTo>
                        <a:lnTo>
                          <a:pt x="12" y="102"/>
                        </a:lnTo>
                        <a:lnTo>
                          <a:pt x="16" y="106"/>
                        </a:lnTo>
                        <a:lnTo>
                          <a:pt x="18" y="118"/>
                        </a:lnTo>
                        <a:lnTo>
                          <a:pt x="18" y="134"/>
                        </a:lnTo>
                        <a:lnTo>
                          <a:pt x="16" y="162"/>
                        </a:lnTo>
                        <a:lnTo>
                          <a:pt x="10" y="192"/>
                        </a:lnTo>
                        <a:lnTo>
                          <a:pt x="12" y="198"/>
                        </a:lnTo>
                        <a:lnTo>
                          <a:pt x="14" y="202"/>
                        </a:lnTo>
                        <a:lnTo>
                          <a:pt x="16" y="206"/>
                        </a:lnTo>
                        <a:lnTo>
                          <a:pt x="18" y="210"/>
                        </a:lnTo>
                        <a:lnTo>
                          <a:pt x="18" y="214"/>
                        </a:lnTo>
                        <a:lnTo>
                          <a:pt x="16" y="214"/>
                        </a:lnTo>
                        <a:lnTo>
                          <a:pt x="14" y="216"/>
                        </a:lnTo>
                        <a:lnTo>
                          <a:pt x="14" y="218"/>
                        </a:lnTo>
                        <a:lnTo>
                          <a:pt x="14" y="236"/>
                        </a:lnTo>
                        <a:lnTo>
                          <a:pt x="20" y="252"/>
                        </a:lnTo>
                        <a:lnTo>
                          <a:pt x="22" y="268"/>
                        </a:lnTo>
                        <a:lnTo>
                          <a:pt x="24" y="286"/>
                        </a:lnTo>
                        <a:lnTo>
                          <a:pt x="22" y="302"/>
                        </a:lnTo>
                        <a:lnTo>
                          <a:pt x="22" y="310"/>
                        </a:lnTo>
                        <a:lnTo>
                          <a:pt x="20" y="318"/>
                        </a:lnTo>
                        <a:lnTo>
                          <a:pt x="22" y="326"/>
                        </a:lnTo>
                        <a:lnTo>
                          <a:pt x="22" y="332"/>
                        </a:lnTo>
                        <a:lnTo>
                          <a:pt x="20" y="340"/>
                        </a:lnTo>
                        <a:lnTo>
                          <a:pt x="16" y="346"/>
                        </a:lnTo>
                        <a:lnTo>
                          <a:pt x="12" y="350"/>
                        </a:lnTo>
                        <a:lnTo>
                          <a:pt x="10" y="352"/>
                        </a:lnTo>
                        <a:lnTo>
                          <a:pt x="10" y="358"/>
                        </a:lnTo>
                        <a:lnTo>
                          <a:pt x="12" y="362"/>
                        </a:lnTo>
                        <a:lnTo>
                          <a:pt x="18" y="372"/>
                        </a:lnTo>
                        <a:lnTo>
                          <a:pt x="22" y="380"/>
                        </a:lnTo>
                        <a:lnTo>
                          <a:pt x="24" y="388"/>
                        </a:lnTo>
                        <a:lnTo>
                          <a:pt x="24" y="404"/>
                        </a:lnTo>
                        <a:lnTo>
                          <a:pt x="26" y="418"/>
                        </a:lnTo>
                        <a:lnTo>
                          <a:pt x="28" y="436"/>
                        </a:lnTo>
                        <a:lnTo>
                          <a:pt x="34" y="456"/>
                        </a:lnTo>
                        <a:lnTo>
                          <a:pt x="36" y="462"/>
                        </a:lnTo>
                        <a:lnTo>
                          <a:pt x="40" y="462"/>
                        </a:lnTo>
                        <a:lnTo>
                          <a:pt x="44" y="462"/>
                        </a:lnTo>
                        <a:lnTo>
                          <a:pt x="46" y="462"/>
                        </a:lnTo>
                        <a:lnTo>
                          <a:pt x="46" y="460"/>
                        </a:lnTo>
                        <a:lnTo>
                          <a:pt x="44" y="448"/>
                        </a:lnTo>
                        <a:lnTo>
                          <a:pt x="40" y="436"/>
                        </a:lnTo>
                        <a:lnTo>
                          <a:pt x="44" y="434"/>
                        </a:lnTo>
                        <a:lnTo>
                          <a:pt x="50" y="434"/>
                        </a:lnTo>
                        <a:lnTo>
                          <a:pt x="52" y="442"/>
                        </a:lnTo>
                        <a:lnTo>
                          <a:pt x="52" y="456"/>
                        </a:lnTo>
                        <a:lnTo>
                          <a:pt x="54" y="462"/>
                        </a:lnTo>
                        <a:lnTo>
                          <a:pt x="56" y="466"/>
                        </a:lnTo>
                        <a:lnTo>
                          <a:pt x="56" y="480"/>
                        </a:lnTo>
                        <a:lnTo>
                          <a:pt x="50" y="482"/>
                        </a:lnTo>
                        <a:lnTo>
                          <a:pt x="44" y="482"/>
                        </a:lnTo>
                        <a:lnTo>
                          <a:pt x="46" y="486"/>
                        </a:lnTo>
                        <a:lnTo>
                          <a:pt x="48" y="490"/>
                        </a:lnTo>
                        <a:lnTo>
                          <a:pt x="50" y="492"/>
                        </a:lnTo>
                        <a:lnTo>
                          <a:pt x="50" y="496"/>
                        </a:lnTo>
                        <a:lnTo>
                          <a:pt x="50" y="502"/>
                        </a:lnTo>
                        <a:lnTo>
                          <a:pt x="46" y="506"/>
                        </a:lnTo>
                        <a:lnTo>
                          <a:pt x="42" y="512"/>
                        </a:lnTo>
                        <a:lnTo>
                          <a:pt x="40" y="518"/>
                        </a:lnTo>
                        <a:lnTo>
                          <a:pt x="42" y="522"/>
                        </a:lnTo>
                        <a:lnTo>
                          <a:pt x="46" y="524"/>
                        </a:lnTo>
                        <a:lnTo>
                          <a:pt x="56" y="526"/>
                        </a:lnTo>
                        <a:lnTo>
                          <a:pt x="54" y="530"/>
                        </a:lnTo>
                        <a:lnTo>
                          <a:pt x="56" y="534"/>
                        </a:lnTo>
                        <a:lnTo>
                          <a:pt x="58" y="540"/>
                        </a:lnTo>
                        <a:lnTo>
                          <a:pt x="58" y="544"/>
                        </a:lnTo>
                        <a:lnTo>
                          <a:pt x="50" y="544"/>
                        </a:lnTo>
                        <a:lnTo>
                          <a:pt x="50" y="554"/>
                        </a:lnTo>
                        <a:lnTo>
                          <a:pt x="54" y="560"/>
                        </a:lnTo>
                        <a:lnTo>
                          <a:pt x="62" y="568"/>
                        </a:lnTo>
                        <a:lnTo>
                          <a:pt x="62" y="572"/>
                        </a:lnTo>
                        <a:lnTo>
                          <a:pt x="62" y="576"/>
                        </a:lnTo>
                        <a:lnTo>
                          <a:pt x="66" y="582"/>
                        </a:lnTo>
                        <a:lnTo>
                          <a:pt x="74" y="594"/>
                        </a:lnTo>
                        <a:lnTo>
                          <a:pt x="80" y="602"/>
                        </a:lnTo>
                        <a:lnTo>
                          <a:pt x="86" y="606"/>
                        </a:lnTo>
                        <a:lnTo>
                          <a:pt x="96" y="606"/>
                        </a:lnTo>
                        <a:lnTo>
                          <a:pt x="94" y="618"/>
                        </a:lnTo>
                        <a:lnTo>
                          <a:pt x="96" y="622"/>
                        </a:lnTo>
                        <a:lnTo>
                          <a:pt x="100" y="626"/>
                        </a:lnTo>
                        <a:lnTo>
                          <a:pt x="96" y="630"/>
                        </a:lnTo>
                        <a:lnTo>
                          <a:pt x="106" y="640"/>
                        </a:lnTo>
                        <a:lnTo>
                          <a:pt x="122" y="648"/>
                        </a:lnTo>
                        <a:lnTo>
                          <a:pt x="154" y="660"/>
                        </a:lnTo>
                        <a:lnTo>
                          <a:pt x="156" y="664"/>
                        </a:lnTo>
                        <a:lnTo>
                          <a:pt x="158" y="666"/>
                        </a:lnTo>
                        <a:lnTo>
                          <a:pt x="160" y="668"/>
                        </a:lnTo>
                        <a:lnTo>
                          <a:pt x="164" y="670"/>
                        </a:lnTo>
                        <a:lnTo>
                          <a:pt x="172" y="672"/>
                        </a:lnTo>
                        <a:lnTo>
                          <a:pt x="178" y="674"/>
                        </a:lnTo>
                        <a:lnTo>
                          <a:pt x="192" y="678"/>
                        </a:lnTo>
                        <a:lnTo>
                          <a:pt x="174" y="62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4" name="ïṣḷîḓe">
                    <a:extLst>
                      <a:ext uri="{FF2B5EF4-FFF2-40B4-BE49-F238E27FC236}">
                        <a16:creationId xmlns="" xmlns:a16="http://schemas.microsoft.com/office/drawing/2014/main" id="{2BCE5C7C-5DAD-4271-BA35-BD648FC9A6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706223" y="5462077"/>
                    <a:ext cx="118441" cy="93870"/>
                  </a:xfrm>
                  <a:custGeom>
                    <a:avLst/>
                    <a:gdLst>
                      <a:gd name="T0" fmla="*/ 0 w 68"/>
                      <a:gd name="T1" fmla="*/ 0 h 56"/>
                      <a:gd name="T2" fmla="*/ 2147483647 w 68"/>
                      <a:gd name="T3" fmla="*/ 2147483647 h 56"/>
                      <a:gd name="T4" fmla="*/ 2147483647 w 68"/>
                      <a:gd name="T5" fmla="*/ 2147483647 h 56"/>
                      <a:gd name="T6" fmla="*/ 2147483647 w 68"/>
                      <a:gd name="T7" fmla="*/ 2147483647 h 56"/>
                      <a:gd name="T8" fmla="*/ 2147483647 w 68"/>
                      <a:gd name="T9" fmla="*/ 2147483647 h 56"/>
                      <a:gd name="T10" fmla="*/ 2147483647 w 68"/>
                      <a:gd name="T11" fmla="*/ 2147483647 h 56"/>
                      <a:gd name="T12" fmla="*/ 2147483647 w 68"/>
                      <a:gd name="T13" fmla="*/ 2147483647 h 56"/>
                      <a:gd name="T14" fmla="*/ 2147483647 w 68"/>
                      <a:gd name="T15" fmla="*/ 2147483647 h 56"/>
                      <a:gd name="T16" fmla="*/ 2147483647 w 68"/>
                      <a:gd name="T17" fmla="*/ 2147483647 h 56"/>
                      <a:gd name="T18" fmla="*/ 2147483647 w 68"/>
                      <a:gd name="T19" fmla="*/ 2147483647 h 56"/>
                      <a:gd name="T20" fmla="*/ 2147483647 w 68"/>
                      <a:gd name="T21" fmla="*/ 2147483647 h 56"/>
                      <a:gd name="T22" fmla="*/ 2147483647 w 68"/>
                      <a:gd name="T23" fmla="*/ 2147483647 h 56"/>
                      <a:gd name="T24" fmla="*/ 2147483647 w 68"/>
                      <a:gd name="T25" fmla="*/ 2147483647 h 56"/>
                      <a:gd name="T26" fmla="*/ 0 w 68"/>
                      <a:gd name="T27" fmla="*/ 0 h 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68"/>
                      <a:gd name="T43" fmla="*/ 0 h 56"/>
                      <a:gd name="T44" fmla="*/ 68 w 68"/>
                      <a:gd name="T45" fmla="*/ 56 h 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68" h="56">
                        <a:moveTo>
                          <a:pt x="0" y="0"/>
                        </a:moveTo>
                        <a:lnTo>
                          <a:pt x="6" y="6"/>
                        </a:lnTo>
                        <a:lnTo>
                          <a:pt x="12" y="14"/>
                        </a:lnTo>
                        <a:lnTo>
                          <a:pt x="28" y="26"/>
                        </a:lnTo>
                        <a:lnTo>
                          <a:pt x="40" y="30"/>
                        </a:lnTo>
                        <a:lnTo>
                          <a:pt x="50" y="32"/>
                        </a:lnTo>
                        <a:lnTo>
                          <a:pt x="62" y="36"/>
                        </a:lnTo>
                        <a:lnTo>
                          <a:pt x="66" y="38"/>
                        </a:lnTo>
                        <a:lnTo>
                          <a:pt x="68" y="42"/>
                        </a:lnTo>
                        <a:lnTo>
                          <a:pt x="48" y="52"/>
                        </a:lnTo>
                        <a:lnTo>
                          <a:pt x="40" y="54"/>
                        </a:lnTo>
                        <a:lnTo>
                          <a:pt x="28" y="56"/>
                        </a:lnTo>
                        <a:lnTo>
                          <a:pt x="18" y="5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5" name="ïṣļïḑe">
                    <a:extLst>
                      <a:ext uri="{FF2B5EF4-FFF2-40B4-BE49-F238E27FC236}">
                        <a16:creationId xmlns="" xmlns:a16="http://schemas.microsoft.com/office/drawing/2014/main" id="{018D2672-A4C9-4B5A-8617-2679BE5DF9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142942" y="3489388"/>
                    <a:ext cx="322269" cy="507184"/>
                  </a:xfrm>
                  <a:custGeom>
                    <a:avLst/>
                    <a:gdLst>
                      <a:gd name="T0" fmla="*/ 2147483647 w 184"/>
                      <a:gd name="T1" fmla="*/ 2147483647 h 304"/>
                      <a:gd name="T2" fmla="*/ 2147483647 w 184"/>
                      <a:gd name="T3" fmla="*/ 2147483647 h 304"/>
                      <a:gd name="T4" fmla="*/ 2147483647 w 184"/>
                      <a:gd name="T5" fmla="*/ 2147483647 h 304"/>
                      <a:gd name="T6" fmla="*/ 2147483647 w 184"/>
                      <a:gd name="T7" fmla="*/ 2147483647 h 304"/>
                      <a:gd name="T8" fmla="*/ 2147483647 w 184"/>
                      <a:gd name="T9" fmla="*/ 2147483647 h 304"/>
                      <a:gd name="T10" fmla="*/ 2147483647 w 184"/>
                      <a:gd name="T11" fmla="*/ 2147483647 h 304"/>
                      <a:gd name="T12" fmla="*/ 2147483647 w 184"/>
                      <a:gd name="T13" fmla="*/ 2147483647 h 304"/>
                      <a:gd name="T14" fmla="*/ 2147483647 w 184"/>
                      <a:gd name="T15" fmla="*/ 2147483647 h 304"/>
                      <a:gd name="T16" fmla="*/ 2147483647 w 184"/>
                      <a:gd name="T17" fmla="*/ 2147483647 h 304"/>
                      <a:gd name="T18" fmla="*/ 2147483647 w 184"/>
                      <a:gd name="T19" fmla="*/ 2147483647 h 304"/>
                      <a:gd name="T20" fmla="*/ 2147483647 w 184"/>
                      <a:gd name="T21" fmla="*/ 2147483647 h 304"/>
                      <a:gd name="T22" fmla="*/ 2147483647 w 184"/>
                      <a:gd name="T23" fmla="*/ 2147483647 h 304"/>
                      <a:gd name="T24" fmla="*/ 2147483647 w 184"/>
                      <a:gd name="T25" fmla="*/ 2147483647 h 304"/>
                      <a:gd name="T26" fmla="*/ 2147483647 w 184"/>
                      <a:gd name="T27" fmla="*/ 2147483647 h 304"/>
                      <a:gd name="T28" fmla="*/ 2147483647 w 184"/>
                      <a:gd name="T29" fmla="*/ 2147483647 h 304"/>
                      <a:gd name="T30" fmla="*/ 2147483647 w 184"/>
                      <a:gd name="T31" fmla="*/ 2147483647 h 304"/>
                      <a:gd name="T32" fmla="*/ 2147483647 w 184"/>
                      <a:gd name="T33" fmla="*/ 2147483647 h 304"/>
                      <a:gd name="T34" fmla="*/ 2147483647 w 184"/>
                      <a:gd name="T35" fmla="*/ 2147483647 h 304"/>
                      <a:gd name="T36" fmla="*/ 2147483647 w 184"/>
                      <a:gd name="T37" fmla="*/ 2147483647 h 304"/>
                      <a:gd name="T38" fmla="*/ 2147483647 w 184"/>
                      <a:gd name="T39" fmla="*/ 2147483647 h 304"/>
                      <a:gd name="T40" fmla="*/ 2147483647 w 184"/>
                      <a:gd name="T41" fmla="*/ 2147483647 h 304"/>
                      <a:gd name="T42" fmla="*/ 2147483647 w 184"/>
                      <a:gd name="T43" fmla="*/ 2147483647 h 304"/>
                      <a:gd name="T44" fmla="*/ 2147483647 w 184"/>
                      <a:gd name="T45" fmla="*/ 2147483647 h 304"/>
                      <a:gd name="T46" fmla="*/ 2147483647 w 184"/>
                      <a:gd name="T47" fmla="*/ 2147483647 h 304"/>
                      <a:gd name="T48" fmla="*/ 2147483647 w 184"/>
                      <a:gd name="T49" fmla="*/ 2147483647 h 304"/>
                      <a:gd name="T50" fmla="*/ 2147483647 w 184"/>
                      <a:gd name="T51" fmla="*/ 2147483647 h 304"/>
                      <a:gd name="T52" fmla="*/ 2147483647 w 184"/>
                      <a:gd name="T53" fmla="*/ 2147483647 h 304"/>
                      <a:gd name="T54" fmla="*/ 2147483647 w 184"/>
                      <a:gd name="T55" fmla="*/ 2147483647 h 304"/>
                      <a:gd name="T56" fmla="*/ 2147483647 w 184"/>
                      <a:gd name="T57" fmla="*/ 2147483647 h 304"/>
                      <a:gd name="T58" fmla="*/ 2147483647 w 184"/>
                      <a:gd name="T59" fmla="*/ 2147483647 h 304"/>
                      <a:gd name="T60" fmla="*/ 2147483647 w 184"/>
                      <a:gd name="T61" fmla="*/ 2147483647 h 304"/>
                      <a:gd name="T62" fmla="*/ 2147483647 w 184"/>
                      <a:gd name="T63" fmla="*/ 2147483647 h 304"/>
                      <a:gd name="T64" fmla="*/ 2147483647 w 184"/>
                      <a:gd name="T65" fmla="*/ 2147483647 h 304"/>
                      <a:gd name="T66" fmla="*/ 2147483647 w 184"/>
                      <a:gd name="T67" fmla="*/ 2147483647 h 304"/>
                      <a:gd name="T68" fmla="*/ 2147483647 w 184"/>
                      <a:gd name="T69" fmla="*/ 2147483647 h 304"/>
                      <a:gd name="T70" fmla="*/ 2147483647 w 184"/>
                      <a:gd name="T71" fmla="*/ 2147483647 h 304"/>
                      <a:gd name="T72" fmla="*/ 2147483647 w 184"/>
                      <a:gd name="T73" fmla="*/ 2147483647 h 304"/>
                      <a:gd name="T74" fmla="*/ 2147483647 w 184"/>
                      <a:gd name="T75" fmla="*/ 2147483647 h 304"/>
                      <a:gd name="T76" fmla="*/ 2147483647 w 184"/>
                      <a:gd name="T77" fmla="*/ 2147483647 h 304"/>
                      <a:gd name="T78" fmla="*/ 2147483647 w 184"/>
                      <a:gd name="T79" fmla="*/ 2147483647 h 304"/>
                      <a:gd name="T80" fmla="*/ 2147483647 w 184"/>
                      <a:gd name="T81" fmla="*/ 2147483647 h 304"/>
                      <a:gd name="T82" fmla="*/ 2147483647 w 184"/>
                      <a:gd name="T83" fmla="*/ 2147483647 h 304"/>
                      <a:gd name="T84" fmla="*/ 2147483647 w 184"/>
                      <a:gd name="T85" fmla="*/ 2147483647 h 304"/>
                      <a:gd name="T86" fmla="*/ 2147483647 w 184"/>
                      <a:gd name="T87" fmla="*/ 2147483647 h 304"/>
                      <a:gd name="T88" fmla="*/ 2147483647 w 184"/>
                      <a:gd name="T89" fmla="*/ 2147483647 h 304"/>
                      <a:gd name="T90" fmla="*/ 0 w 184"/>
                      <a:gd name="T91" fmla="*/ 2147483647 h 304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w 184"/>
                      <a:gd name="T139" fmla="*/ 0 h 304"/>
                      <a:gd name="T140" fmla="*/ 184 w 184"/>
                      <a:gd name="T141" fmla="*/ 304 h 304"/>
                    </a:gdLst>
                    <a:ahLst/>
                    <a:cxnLst>
                      <a:cxn ang="T92">
                        <a:pos x="T0" y="T1"/>
                      </a:cxn>
                      <a:cxn ang="T93">
                        <a:pos x="T2" y="T3"/>
                      </a:cxn>
                      <a:cxn ang="T94">
                        <a:pos x="T4" y="T5"/>
                      </a:cxn>
                      <a:cxn ang="T95">
                        <a:pos x="T6" y="T7"/>
                      </a:cxn>
                      <a:cxn ang="T96">
                        <a:pos x="T8" y="T9"/>
                      </a:cxn>
                      <a:cxn ang="T97">
                        <a:pos x="T10" y="T11"/>
                      </a:cxn>
                      <a:cxn ang="T98">
                        <a:pos x="T12" y="T13"/>
                      </a:cxn>
                      <a:cxn ang="T99">
                        <a:pos x="T14" y="T15"/>
                      </a:cxn>
                      <a:cxn ang="T100">
                        <a:pos x="T16" y="T17"/>
                      </a:cxn>
                      <a:cxn ang="T101">
                        <a:pos x="T18" y="T19"/>
                      </a:cxn>
                      <a:cxn ang="T102">
                        <a:pos x="T20" y="T21"/>
                      </a:cxn>
                      <a:cxn ang="T103">
                        <a:pos x="T22" y="T23"/>
                      </a:cxn>
                      <a:cxn ang="T104">
                        <a:pos x="T24" y="T25"/>
                      </a:cxn>
                      <a:cxn ang="T105">
                        <a:pos x="T26" y="T27"/>
                      </a:cxn>
                      <a:cxn ang="T106">
                        <a:pos x="T28" y="T29"/>
                      </a:cxn>
                      <a:cxn ang="T107">
                        <a:pos x="T30" y="T31"/>
                      </a:cxn>
                      <a:cxn ang="T108">
                        <a:pos x="T32" y="T33"/>
                      </a:cxn>
                      <a:cxn ang="T109">
                        <a:pos x="T34" y="T35"/>
                      </a:cxn>
                      <a:cxn ang="T110">
                        <a:pos x="T36" y="T37"/>
                      </a:cxn>
                      <a:cxn ang="T111">
                        <a:pos x="T38" y="T39"/>
                      </a:cxn>
                      <a:cxn ang="T112">
                        <a:pos x="T40" y="T41"/>
                      </a:cxn>
                      <a:cxn ang="T113">
                        <a:pos x="T42" y="T43"/>
                      </a:cxn>
                      <a:cxn ang="T114">
                        <a:pos x="T44" y="T45"/>
                      </a:cxn>
                      <a:cxn ang="T115">
                        <a:pos x="T46" y="T47"/>
                      </a:cxn>
                      <a:cxn ang="T116">
                        <a:pos x="T48" y="T49"/>
                      </a:cxn>
                      <a:cxn ang="T117">
                        <a:pos x="T50" y="T51"/>
                      </a:cxn>
                      <a:cxn ang="T118">
                        <a:pos x="T52" y="T53"/>
                      </a:cxn>
                      <a:cxn ang="T119">
                        <a:pos x="T54" y="T55"/>
                      </a:cxn>
                      <a:cxn ang="T120">
                        <a:pos x="T56" y="T57"/>
                      </a:cxn>
                      <a:cxn ang="T121">
                        <a:pos x="T58" y="T59"/>
                      </a:cxn>
                      <a:cxn ang="T122">
                        <a:pos x="T60" y="T61"/>
                      </a:cxn>
                      <a:cxn ang="T123">
                        <a:pos x="T62" y="T63"/>
                      </a:cxn>
                      <a:cxn ang="T124">
                        <a:pos x="T64" y="T65"/>
                      </a:cxn>
                      <a:cxn ang="T125">
                        <a:pos x="T66" y="T67"/>
                      </a:cxn>
                      <a:cxn ang="T126">
                        <a:pos x="T68" y="T69"/>
                      </a:cxn>
                      <a:cxn ang="T127">
                        <a:pos x="T70" y="T71"/>
                      </a:cxn>
                      <a:cxn ang="T128">
                        <a:pos x="T72" y="T73"/>
                      </a:cxn>
                      <a:cxn ang="T129">
                        <a:pos x="T74" y="T75"/>
                      </a:cxn>
                      <a:cxn ang="T130">
                        <a:pos x="T76" y="T77"/>
                      </a:cxn>
                      <a:cxn ang="T131">
                        <a:pos x="T78" y="T79"/>
                      </a:cxn>
                      <a:cxn ang="T132">
                        <a:pos x="T80" y="T81"/>
                      </a:cxn>
                      <a:cxn ang="T133">
                        <a:pos x="T82" y="T83"/>
                      </a:cxn>
                      <a:cxn ang="T134">
                        <a:pos x="T84" y="T85"/>
                      </a:cxn>
                      <a:cxn ang="T135">
                        <a:pos x="T86" y="T87"/>
                      </a:cxn>
                      <a:cxn ang="T136">
                        <a:pos x="T88" y="T89"/>
                      </a:cxn>
                      <a:cxn ang="T137">
                        <a:pos x="T90" y="T91"/>
                      </a:cxn>
                    </a:cxnLst>
                    <a:rect l="T138" t="T139" r="T140" b="T141"/>
                    <a:pathLst>
                      <a:path w="184" h="304">
                        <a:moveTo>
                          <a:pt x="2" y="204"/>
                        </a:moveTo>
                        <a:lnTo>
                          <a:pt x="2" y="194"/>
                        </a:lnTo>
                        <a:lnTo>
                          <a:pt x="6" y="184"/>
                        </a:lnTo>
                        <a:lnTo>
                          <a:pt x="8" y="178"/>
                        </a:lnTo>
                        <a:lnTo>
                          <a:pt x="18" y="176"/>
                        </a:lnTo>
                        <a:lnTo>
                          <a:pt x="18" y="172"/>
                        </a:lnTo>
                        <a:lnTo>
                          <a:pt x="22" y="166"/>
                        </a:lnTo>
                        <a:lnTo>
                          <a:pt x="26" y="162"/>
                        </a:lnTo>
                        <a:lnTo>
                          <a:pt x="28" y="158"/>
                        </a:lnTo>
                        <a:lnTo>
                          <a:pt x="26" y="142"/>
                        </a:lnTo>
                        <a:lnTo>
                          <a:pt x="24" y="124"/>
                        </a:lnTo>
                        <a:lnTo>
                          <a:pt x="26" y="118"/>
                        </a:lnTo>
                        <a:lnTo>
                          <a:pt x="28" y="114"/>
                        </a:lnTo>
                        <a:lnTo>
                          <a:pt x="26" y="106"/>
                        </a:lnTo>
                        <a:lnTo>
                          <a:pt x="22" y="100"/>
                        </a:lnTo>
                        <a:lnTo>
                          <a:pt x="18" y="96"/>
                        </a:lnTo>
                        <a:lnTo>
                          <a:pt x="18" y="90"/>
                        </a:lnTo>
                        <a:lnTo>
                          <a:pt x="16" y="90"/>
                        </a:lnTo>
                        <a:lnTo>
                          <a:pt x="22" y="86"/>
                        </a:lnTo>
                        <a:lnTo>
                          <a:pt x="28" y="82"/>
                        </a:lnTo>
                        <a:lnTo>
                          <a:pt x="26" y="76"/>
                        </a:lnTo>
                        <a:lnTo>
                          <a:pt x="26" y="70"/>
                        </a:lnTo>
                        <a:lnTo>
                          <a:pt x="28" y="68"/>
                        </a:lnTo>
                        <a:lnTo>
                          <a:pt x="32" y="72"/>
                        </a:lnTo>
                        <a:lnTo>
                          <a:pt x="40" y="74"/>
                        </a:lnTo>
                        <a:lnTo>
                          <a:pt x="42" y="64"/>
                        </a:lnTo>
                        <a:lnTo>
                          <a:pt x="46" y="62"/>
                        </a:lnTo>
                        <a:lnTo>
                          <a:pt x="48" y="58"/>
                        </a:lnTo>
                        <a:lnTo>
                          <a:pt x="52" y="58"/>
                        </a:lnTo>
                        <a:lnTo>
                          <a:pt x="56" y="54"/>
                        </a:lnTo>
                        <a:lnTo>
                          <a:pt x="58" y="48"/>
                        </a:lnTo>
                        <a:lnTo>
                          <a:pt x="60" y="42"/>
                        </a:lnTo>
                        <a:lnTo>
                          <a:pt x="60" y="34"/>
                        </a:lnTo>
                        <a:lnTo>
                          <a:pt x="62" y="30"/>
                        </a:lnTo>
                        <a:lnTo>
                          <a:pt x="66" y="26"/>
                        </a:lnTo>
                        <a:lnTo>
                          <a:pt x="72" y="24"/>
                        </a:lnTo>
                        <a:lnTo>
                          <a:pt x="80" y="24"/>
                        </a:lnTo>
                        <a:lnTo>
                          <a:pt x="82" y="20"/>
                        </a:lnTo>
                        <a:lnTo>
                          <a:pt x="86" y="18"/>
                        </a:lnTo>
                        <a:lnTo>
                          <a:pt x="98" y="14"/>
                        </a:lnTo>
                        <a:lnTo>
                          <a:pt x="110" y="10"/>
                        </a:lnTo>
                        <a:lnTo>
                          <a:pt x="118" y="4"/>
                        </a:lnTo>
                        <a:lnTo>
                          <a:pt x="124" y="2"/>
                        </a:lnTo>
                        <a:lnTo>
                          <a:pt x="128" y="0"/>
                        </a:lnTo>
                        <a:lnTo>
                          <a:pt x="128" y="8"/>
                        </a:lnTo>
                        <a:lnTo>
                          <a:pt x="124" y="10"/>
                        </a:lnTo>
                        <a:lnTo>
                          <a:pt x="120" y="14"/>
                        </a:lnTo>
                        <a:lnTo>
                          <a:pt x="118" y="18"/>
                        </a:lnTo>
                        <a:lnTo>
                          <a:pt x="110" y="28"/>
                        </a:lnTo>
                        <a:lnTo>
                          <a:pt x="98" y="40"/>
                        </a:lnTo>
                        <a:lnTo>
                          <a:pt x="94" y="48"/>
                        </a:lnTo>
                        <a:lnTo>
                          <a:pt x="92" y="56"/>
                        </a:lnTo>
                        <a:lnTo>
                          <a:pt x="94" y="62"/>
                        </a:lnTo>
                        <a:lnTo>
                          <a:pt x="98" y="64"/>
                        </a:lnTo>
                        <a:lnTo>
                          <a:pt x="100" y="68"/>
                        </a:lnTo>
                        <a:lnTo>
                          <a:pt x="102" y="72"/>
                        </a:lnTo>
                        <a:lnTo>
                          <a:pt x="106" y="76"/>
                        </a:lnTo>
                        <a:lnTo>
                          <a:pt x="108" y="82"/>
                        </a:lnTo>
                        <a:lnTo>
                          <a:pt x="104" y="88"/>
                        </a:lnTo>
                        <a:lnTo>
                          <a:pt x="102" y="92"/>
                        </a:lnTo>
                        <a:lnTo>
                          <a:pt x="104" y="94"/>
                        </a:lnTo>
                        <a:lnTo>
                          <a:pt x="108" y="98"/>
                        </a:lnTo>
                        <a:lnTo>
                          <a:pt x="112" y="100"/>
                        </a:lnTo>
                        <a:lnTo>
                          <a:pt x="116" y="102"/>
                        </a:lnTo>
                        <a:lnTo>
                          <a:pt x="130" y="104"/>
                        </a:lnTo>
                        <a:lnTo>
                          <a:pt x="142" y="106"/>
                        </a:lnTo>
                        <a:lnTo>
                          <a:pt x="142" y="112"/>
                        </a:lnTo>
                        <a:lnTo>
                          <a:pt x="146" y="116"/>
                        </a:lnTo>
                        <a:lnTo>
                          <a:pt x="152" y="118"/>
                        </a:lnTo>
                        <a:lnTo>
                          <a:pt x="158" y="118"/>
                        </a:lnTo>
                        <a:lnTo>
                          <a:pt x="166" y="118"/>
                        </a:lnTo>
                        <a:lnTo>
                          <a:pt x="170" y="118"/>
                        </a:lnTo>
                        <a:lnTo>
                          <a:pt x="176" y="116"/>
                        </a:lnTo>
                        <a:lnTo>
                          <a:pt x="184" y="116"/>
                        </a:lnTo>
                        <a:lnTo>
                          <a:pt x="176" y="132"/>
                        </a:lnTo>
                        <a:lnTo>
                          <a:pt x="174" y="142"/>
                        </a:lnTo>
                        <a:lnTo>
                          <a:pt x="172" y="148"/>
                        </a:lnTo>
                        <a:lnTo>
                          <a:pt x="174" y="154"/>
                        </a:lnTo>
                        <a:lnTo>
                          <a:pt x="178" y="158"/>
                        </a:lnTo>
                        <a:lnTo>
                          <a:pt x="180" y="162"/>
                        </a:lnTo>
                        <a:lnTo>
                          <a:pt x="182" y="168"/>
                        </a:lnTo>
                        <a:lnTo>
                          <a:pt x="182" y="170"/>
                        </a:lnTo>
                        <a:lnTo>
                          <a:pt x="180" y="174"/>
                        </a:lnTo>
                        <a:lnTo>
                          <a:pt x="178" y="174"/>
                        </a:lnTo>
                        <a:lnTo>
                          <a:pt x="178" y="178"/>
                        </a:lnTo>
                        <a:lnTo>
                          <a:pt x="180" y="182"/>
                        </a:lnTo>
                        <a:lnTo>
                          <a:pt x="184" y="190"/>
                        </a:lnTo>
                        <a:lnTo>
                          <a:pt x="170" y="198"/>
                        </a:lnTo>
                        <a:lnTo>
                          <a:pt x="160" y="200"/>
                        </a:lnTo>
                        <a:lnTo>
                          <a:pt x="148" y="200"/>
                        </a:lnTo>
                        <a:lnTo>
                          <a:pt x="142" y="204"/>
                        </a:lnTo>
                        <a:lnTo>
                          <a:pt x="144" y="204"/>
                        </a:lnTo>
                        <a:lnTo>
                          <a:pt x="146" y="206"/>
                        </a:lnTo>
                        <a:lnTo>
                          <a:pt x="148" y="210"/>
                        </a:lnTo>
                        <a:lnTo>
                          <a:pt x="152" y="212"/>
                        </a:lnTo>
                        <a:lnTo>
                          <a:pt x="152" y="220"/>
                        </a:lnTo>
                        <a:lnTo>
                          <a:pt x="146" y="220"/>
                        </a:lnTo>
                        <a:lnTo>
                          <a:pt x="142" y="222"/>
                        </a:lnTo>
                        <a:lnTo>
                          <a:pt x="140" y="226"/>
                        </a:lnTo>
                        <a:lnTo>
                          <a:pt x="138" y="228"/>
                        </a:lnTo>
                        <a:lnTo>
                          <a:pt x="140" y="234"/>
                        </a:lnTo>
                        <a:lnTo>
                          <a:pt x="142" y="240"/>
                        </a:lnTo>
                        <a:lnTo>
                          <a:pt x="146" y="246"/>
                        </a:lnTo>
                        <a:lnTo>
                          <a:pt x="148" y="252"/>
                        </a:lnTo>
                        <a:lnTo>
                          <a:pt x="146" y="276"/>
                        </a:lnTo>
                        <a:lnTo>
                          <a:pt x="142" y="304"/>
                        </a:lnTo>
                        <a:lnTo>
                          <a:pt x="136" y="300"/>
                        </a:lnTo>
                        <a:lnTo>
                          <a:pt x="132" y="298"/>
                        </a:lnTo>
                        <a:lnTo>
                          <a:pt x="130" y="294"/>
                        </a:lnTo>
                        <a:lnTo>
                          <a:pt x="132" y="290"/>
                        </a:lnTo>
                        <a:lnTo>
                          <a:pt x="136" y="286"/>
                        </a:lnTo>
                        <a:lnTo>
                          <a:pt x="138" y="282"/>
                        </a:lnTo>
                        <a:lnTo>
                          <a:pt x="140" y="278"/>
                        </a:lnTo>
                        <a:lnTo>
                          <a:pt x="134" y="274"/>
                        </a:lnTo>
                        <a:lnTo>
                          <a:pt x="126" y="272"/>
                        </a:lnTo>
                        <a:lnTo>
                          <a:pt x="122" y="274"/>
                        </a:lnTo>
                        <a:lnTo>
                          <a:pt x="122" y="278"/>
                        </a:lnTo>
                        <a:lnTo>
                          <a:pt x="118" y="274"/>
                        </a:lnTo>
                        <a:lnTo>
                          <a:pt x="116" y="272"/>
                        </a:lnTo>
                        <a:lnTo>
                          <a:pt x="114" y="272"/>
                        </a:lnTo>
                        <a:lnTo>
                          <a:pt x="110" y="274"/>
                        </a:lnTo>
                        <a:lnTo>
                          <a:pt x="108" y="276"/>
                        </a:lnTo>
                        <a:lnTo>
                          <a:pt x="106" y="276"/>
                        </a:lnTo>
                        <a:lnTo>
                          <a:pt x="90" y="276"/>
                        </a:lnTo>
                        <a:lnTo>
                          <a:pt x="88" y="268"/>
                        </a:lnTo>
                        <a:lnTo>
                          <a:pt x="86" y="260"/>
                        </a:lnTo>
                        <a:lnTo>
                          <a:pt x="82" y="256"/>
                        </a:lnTo>
                        <a:lnTo>
                          <a:pt x="76" y="248"/>
                        </a:lnTo>
                        <a:lnTo>
                          <a:pt x="68" y="242"/>
                        </a:lnTo>
                        <a:lnTo>
                          <a:pt x="62" y="238"/>
                        </a:lnTo>
                        <a:lnTo>
                          <a:pt x="58" y="234"/>
                        </a:lnTo>
                        <a:lnTo>
                          <a:pt x="52" y="234"/>
                        </a:lnTo>
                        <a:lnTo>
                          <a:pt x="50" y="230"/>
                        </a:lnTo>
                        <a:lnTo>
                          <a:pt x="52" y="228"/>
                        </a:lnTo>
                        <a:lnTo>
                          <a:pt x="36" y="226"/>
                        </a:lnTo>
                        <a:lnTo>
                          <a:pt x="22" y="220"/>
                        </a:lnTo>
                        <a:lnTo>
                          <a:pt x="10" y="212"/>
                        </a:lnTo>
                        <a:lnTo>
                          <a:pt x="0" y="204"/>
                        </a:lnTo>
                        <a:lnTo>
                          <a:pt x="2" y="20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6" name="íṥḻîḋè">
                    <a:extLst>
                      <a:ext uri="{FF2B5EF4-FFF2-40B4-BE49-F238E27FC236}">
                        <a16:creationId xmlns="" xmlns:a16="http://schemas.microsoft.com/office/drawing/2014/main" id="{180F462A-3992-441C-A702-8497BEAC1D3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51904" y="1442442"/>
                    <a:ext cx="1094886" cy="574433"/>
                  </a:xfrm>
                  <a:custGeom>
                    <a:avLst/>
                    <a:gdLst>
                      <a:gd name="T0" fmla="*/ 2147483647 w 628"/>
                      <a:gd name="T1" fmla="*/ 2147483647 h 344"/>
                      <a:gd name="T2" fmla="*/ 2147483647 w 628"/>
                      <a:gd name="T3" fmla="*/ 2147483647 h 344"/>
                      <a:gd name="T4" fmla="*/ 2147483647 w 628"/>
                      <a:gd name="T5" fmla="*/ 2147483647 h 344"/>
                      <a:gd name="T6" fmla="*/ 2147483647 w 628"/>
                      <a:gd name="T7" fmla="*/ 2147483647 h 344"/>
                      <a:gd name="T8" fmla="*/ 2147483647 w 628"/>
                      <a:gd name="T9" fmla="*/ 2147483647 h 344"/>
                      <a:gd name="T10" fmla="*/ 2147483647 w 628"/>
                      <a:gd name="T11" fmla="*/ 2147483647 h 344"/>
                      <a:gd name="T12" fmla="*/ 2147483647 w 628"/>
                      <a:gd name="T13" fmla="*/ 2147483647 h 344"/>
                      <a:gd name="T14" fmla="*/ 2147483647 w 628"/>
                      <a:gd name="T15" fmla="*/ 2147483647 h 344"/>
                      <a:gd name="T16" fmla="*/ 2147483647 w 628"/>
                      <a:gd name="T17" fmla="*/ 2147483647 h 344"/>
                      <a:gd name="T18" fmla="*/ 2147483647 w 628"/>
                      <a:gd name="T19" fmla="*/ 2147483647 h 344"/>
                      <a:gd name="T20" fmla="*/ 2147483647 w 628"/>
                      <a:gd name="T21" fmla="*/ 2147483647 h 344"/>
                      <a:gd name="T22" fmla="*/ 2147483647 w 628"/>
                      <a:gd name="T23" fmla="*/ 2147483647 h 344"/>
                      <a:gd name="T24" fmla="*/ 2147483647 w 628"/>
                      <a:gd name="T25" fmla="*/ 2147483647 h 344"/>
                      <a:gd name="T26" fmla="*/ 2147483647 w 628"/>
                      <a:gd name="T27" fmla="*/ 2147483647 h 344"/>
                      <a:gd name="T28" fmla="*/ 2147483647 w 628"/>
                      <a:gd name="T29" fmla="*/ 2147483647 h 344"/>
                      <a:gd name="T30" fmla="*/ 2147483647 w 628"/>
                      <a:gd name="T31" fmla="*/ 2147483647 h 344"/>
                      <a:gd name="T32" fmla="*/ 2147483647 w 628"/>
                      <a:gd name="T33" fmla="*/ 2147483647 h 344"/>
                      <a:gd name="T34" fmla="*/ 2147483647 w 628"/>
                      <a:gd name="T35" fmla="*/ 2147483647 h 344"/>
                      <a:gd name="T36" fmla="*/ 2147483647 w 628"/>
                      <a:gd name="T37" fmla="*/ 2147483647 h 344"/>
                      <a:gd name="T38" fmla="*/ 2147483647 w 628"/>
                      <a:gd name="T39" fmla="*/ 2147483647 h 344"/>
                      <a:gd name="T40" fmla="*/ 2147483647 w 628"/>
                      <a:gd name="T41" fmla="*/ 2147483647 h 344"/>
                      <a:gd name="T42" fmla="*/ 2147483647 w 628"/>
                      <a:gd name="T43" fmla="*/ 2147483647 h 344"/>
                      <a:gd name="T44" fmla="*/ 2147483647 w 628"/>
                      <a:gd name="T45" fmla="*/ 2147483647 h 344"/>
                      <a:gd name="T46" fmla="*/ 2147483647 w 628"/>
                      <a:gd name="T47" fmla="*/ 2147483647 h 344"/>
                      <a:gd name="T48" fmla="*/ 2147483647 w 628"/>
                      <a:gd name="T49" fmla="*/ 2147483647 h 344"/>
                      <a:gd name="T50" fmla="*/ 2147483647 w 628"/>
                      <a:gd name="T51" fmla="*/ 2147483647 h 344"/>
                      <a:gd name="T52" fmla="*/ 2147483647 w 628"/>
                      <a:gd name="T53" fmla="*/ 2147483647 h 344"/>
                      <a:gd name="T54" fmla="*/ 2147483647 w 628"/>
                      <a:gd name="T55" fmla="*/ 2147483647 h 344"/>
                      <a:gd name="T56" fmla="*/ 2147483647 w 628"/>
                      <a:gd name="T57" fmla="*/ 2147483647 h 344"/>
                      <a:gd name="T58" fmla="*/ 2147483647 w 628"/>
                      <a:gd name="T59" fmla="*/ 2147483647 h 344"/>
                      <a:gd name="T60" fmla="*/ 0 w 628"/>
                      <a:gd name="T61" fmla="*/ 2147483647 h 344"/>
                      <a:gd name="T62" fmla="*/ 2147483647 w 628"/>
                      <a:gd name="T63" fmla="*/ 2147483647 h 344"/>
                      <a:gd name="T64" fmla="*/ 2147483647 w 628"/>
                      <a:gd name="T65" fmla="*/ 2147483647 h 344"/>
                      <a:gd name="T66" fmla="*/ 2147483647 w 628"/>
                      <a:gd name="T67" fmla="*/ 2147483647 h 344"/>
                      <a:gd name="T68" fmla="*/ 2147483647 w 628"/>
                      <a:gd name="T69" fmla="*/ 2147483647 h 344"/>
                      <a:gd name="T70" fmla="*/ 2147483647 w 628"/>
                      <a:gd name="T71" fmla="*/ 2147483647 h 344"/>
                      <a:gd name="T72" fmla="*/ 2147483647 w 628"/>
                      <a:gd name="T73" fmla="*/ 2147483647 h 344"/>
                      <a:gd name="T74" fmla="*/ 2147483647 w 628"/>
                      <a:gd name="T75" fmla="*/ 2147483647 h 344"/>
                      <a:gd name="T76" fmla="*/ 2147483647 w 628"/>
                      <a:gd name="T77" fmla="*/ 2147483647 h 344"/>
                      <a:gd name="T78" fmla="*/ 2147483647 w 628"/>
                      <a:gd name="T79" fmla="*/ 2147483647 h 344"/>
                      <a:gd name="T80" fmla="*/ 2147483647 w 628"/>
                      <a:gd name="T81" fmla="*/ 2147483647 h 344"/>
                      <a:gd name="T82" fmla="*/ 2147483647 w 628"/>
                      <a:gd name="T83" fmla="*/ 2147483647 h 344"/>
                      <a:gd name="T84" fmla="*/ 2147483647 w 628"/>
                      <a:gd name="T85" fmla="*/ 2147483647 h 344"/>
                      <a:gd name="T86" fmla="*/ 2147483647 w 628"/>
                      <a:gd name="T87" fmla="*/ 2147483647 h 344"/>
                      <a:gd name="T88" fmla="*/ 2147483647 w 628"/>
                      <a:gd name="T89" fmla="*/ 2147483647 h 344"/>
                      <a:gd name="T90" fmla="*/ 2147483647 w 628"/>
                      <a:gd name="T91" fmla="*/ 2147483647 h 344"/>
                      <a:gd name="T92" fmla="*/ 2147483647 w 628"/>
                      <a:gd name="T93" fmla="*/ 2147483647 h 344"/>
                      <a:gd name="T94" fmla="*/ 2147483647 w 628"/>
                      <a:gd name="T95" fmla="*/ 2147483647 h 344"/>
                      <a:gd name="T96" fmla="*/ 2147483647 w 628"/>
                      <a:gd name="T97" fmla="*/ 2147483647 h 344"/>
                      <a:gd name="T98" fmla="*/ 2147483647 w 628"/>
                      <a:gd name="T99" fmla="*/ 2147483647 h 344"/>
                      <a:gd name="T100" fmla="*/ 2147483647 w 628"/>
                      <a:gd name="T101" fmla="*/ 2147483647 h 344"/>
                      <a:gd name="T102" fmla="*/ 2147483647 w 628"/>
                      <a:gd name="T103" fmla="*/ 2147483647 h 344"/>
                      <a:gd name="T104" fmla="*/ 2147483647 w 628"/>
                      <a:gd name="T105" fmla="*/ 2147483647 h 344"/>
                      <a:gd name="T106" fmla="*/ 2147483647 w 628"/>
                      <a:gd name="T107" fmla="*/ 2147483647 h 344"/>
                      <a:gd name="T108" fmla="*/ 2147483647 w 628"/>
                      <a:gd name="T109" fmla="*/ 2147483647 h 344"/>
                      <a:gd name="T110" fmla="*/ 2147483647 w 628"/>
                      <a:gd name="T111" fmla="*/ 2147483647 h 344"/>
                      <a:gd name="T112" fmla="*/ 2147483647 w 628"/>
                      <a:gd name="T113" fmla="*/ 2147483647 h 344"/>
                      <a:gd name="T114" fmla="*/ 2147483647 w 628"/>
                      <a:gd name="T115" fmla="*/ 2147483647 h 344"/>
                      <a:gd name="T116" fmla="*/ 2147483647 w 628"/>
                      <a:gd name="T117" fmla="*/ 2147483647 h 344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60000 65536"/>
                      <a:gd name="T169" fmla="*/ 0 60000 65536"/>
                      <a:gd name="T170" fmla="*/ 0 60000 65536"/>
                      <a:gd name="T171" fmla="*/ 0 60000 65536"/>
                      <a:gd name="T172" fmla="*/ 0 60000 65536"/>
                      <a:gd name="T173" fmla="*/ 0 60000 65536"/>
                      <a:gd name="T174" fmla="*/ 0 60000 65536"/>
                      <a:gd name="T175" fmla="*/ 0 60000 65536"/>
                      <a:gd name="T176" fmla="*/ 0 60000 65536"/>
                      <a:gd name="T177" fmla="*/ 0 w 628"/>
                      <a:gd name="T178" fmla="*/ 0 h 344"/>
                      <a:gd name="T179" fmla="*/ 628 w 628"/>
                      <a:gd name="T180" fmla="*/ 344 h 344"/>
                    </a:gdLst>
                    <a:ahLst/>
                    <a:cxnLst>
                      <a:cxn ang="T118">
                        <a:pos x="T0" y="T1"/>
                      </a:cxn>
                      <a:cxn ang="T119">
                        <a:pos x="T2" y="T3"/>
                      </a:cxn>
                      <a:cxn ang="T120">
                        <a:pos x="T4" y="T5"/>
                      </a:cxn>
                      <a:cxn ang="T121">
                        <a:pos x="T6" y="T7"/>
                      </a:cxn>
                      <a:cxn ang="T122">
                        <a:pos x="T8" y="T9"/>
                      </a:cxn>
                      <a:cxn ang="T123">
                        <a:pos x="T10" y="T11"/>
                      </a:cxn>
                      <a:cxn ang="T124">
                        <a:pos x="T12" y="T13"/>
                      </a:cxn>
                      <a:cxn ang="T125">
                        <a:pos x="T14" y="T15"/>
                      </a:cxn>
                      <a:cxn ang="T126">
                        <a:pos x="T16" y="T17"/>
                      </a:cxn>
                      <a:cxn ang="T127">
                        <a:pos x="T18" y="T19"/>
                      </a:cxn>
                      <a:cxn ang="T128">
                        <a:pos x="T20" y="T21"/>
                      </a:cxn>
                      <a:cxn ang="T129">
                        <a:pos x="T22" y="T23"/>
                      </a:cxn>
                      <a:cxn ang="T130">
                        <a:pos x="T24" y="T25"/>
                      </a:cxn>
                      <a:cxn ang="T131">
                        <a:pos x="T26" y="T27"/>
                      </a:cxn>
                      <a:cxn ang="T132">
                        <a:pos x="T28" y="T29"/>
                      </a:cxn>
                      <a:cxn ang="T133">
                        <a:pos x="T30" y="T31"/>
                      </a:cxn>
                      <a:cxn ang="T134">
                        <a:pos x="T32" y="T33"/>
                      </a:cxn>
                      <a:cxn ang="T135">
                        <a:pos x="T34" y="T35"/>
                      </a:cxn>
                      <a:cxn ang="T136">
                        <a:pos x="T36" y="T37"/>
                      </a:cxn>
                      <a:cxn ang="T137">
                        <a:pos x="T38" y="T39"/>
                      </a:cxn>
                      <a:cxn ang="T138">
                        <a:pos x="T40" y="T41"/>
                      </a:cxn>
                      <a:cxn ang="T139">
                        <a:pos x="T42" y="T43"/>
                      </a:cxn>
                      <a:cxn ang="T140">
                        <a:pos x="T44" y="T45"/>
                      </a:cxn>
                      <a:cxn ang="T141">
                        <a:pos x="T46" y="T47"/>
                      </a:cxn>
                      <a:cxn ang="T142">
                        <a:pos x="T48" y="T49"/>
                      </a:cxn>
                      <a:cxn ang="T143">
                        <a:pos x="T50" y="T51"/>
                      </a:cxn>
                      <a:cxn ang="T144">
                        <a:pos x="T52" y="T53"/>
                      </a:cxn>
                      <a:cxn ang="T145">
                        <a:pos x="T54" y="T55"/>
                      </a:cxn>
                      <a:cxn ang="T146">
                        <a:pos x="T56" y="T57"/>
                      </a:cxn>
                      <a:cxn ang="T147">
                        <a:pos x="T58" y="T59"/>
                      </a:cxn>
                      <a:cxn ang="T148">
                        <a:pos x="T60" y="T61"/>
                      </a:cxn>
                      <a:cxn ang="T149">
                        <a:pos x="T62" y="T63"/>
                      </a:cxn>
                      <a:cxn ang="T150">
                        <a:pos x="T64" y="T65"/>
                      </a:cxn>
                      <a:cxn ang="T151">
                        <a:pos x="T66" y="T67"/>
                      </a:cxn>
                      <a:cxn ang="T152">
                        <a:pos x="T68" y="T69"/>
                      </a:cxn>
                      <a:cxn ang="T153">
                        <a:pos x="T70" y="T71"/>
                      </a:cxn>
                      <a:cxn ang="T154">
                        <a:pos x="T72" y="T73"/>
                      </a:cxn>
                      <a:cxn ang="T155">
                        <a:pos x="T74" y="T75"/>
                      </a:cxn>
                      <a:cxn ang="T156">
                        <a:pos x="T76" y="T77"/>
                      </a:cxn>
                      <a:cxn ang="T157">
                        <a:pos x="T78" y="T79"/>
                      </a:cxn>
                      <a:cxn ang="T158">
                        <a:pos x="T80" y="T81"/>
                      </a:cxn>
                      <a:cxn ang="T159">
                        <a:pos x="T82" y="T83"/>
                      </a:cxn>
                      <a:cxn ang="T160">
                        <a:pos x="T84" y="T85"/>
                      </a:cxn>
                      <a:cxn ang="T161">
                        <a:pos x="T86" y="T87"/>
                      </a:cxn>
                      <a:cxn ang="T162">
                        <a:pos x="T88" y="T89"/>
                      </a:cxn>
                      <a:cxn ang="T163">
                        <a:pos x="T90" y="T91"/>
                      </a:cxn>
                      <a:cxn ang="T164">
                        <a:pos x="T92" y="T93"/>
                      </a:cxn>
                      <a:cxn ang="T165">
                        <a:pos x="T94" y="T95"/>
                      </a:cxn>
                      <a:cxn ang="T166">
                        <a:pos x="T96" y="T97"/>
                      </a:cxn>
                      <a:cxn ang="T167">
                        <a:pos x="T98" y="T99"/>
                      </a:cxn>
                      <a:cxn ang="T168">
                        <a:pos x="T100" y="T101"/>
                      </a:cxn>
                      <a:cxn ang="T169">
                        <a:pos x="T102" y="T103"/>
                      </a:cxn>
                      <a:cxn ang="T170">
                        <a:pos x="T104" y="T105"/>
                      </a:cxn>
                      <a:cxn ang="T171">
                        <a:pos x="T106" y="T107"/>
                      </a:cxn>
                      <a:cxn ang="T172">
                        <a:pos x="T108" y="T109"/>
                      </a:cxn>
                      <a:cxn ang="T173">
                        <a:pos x="T110" y="T111"/>
                      </a:cxn>
                      <a:cxn ang="T174">
                        <a:pos x="T112" y="T113"/>
                      </a:cxn>
                      <a:cxn ang="T175">
                        <a:pos x="T114" y="T115"/>
                      </a:cxn>
                      <a:cxn ang="T176">
                        <a:pos x="T116" y="T117"/>
                      </a:cxn>
                    </a:cxnLst>
                    <a:rect l="T177" t="T178" r="T179" b="T180"/>
                    <a:pathLst>
                      <a:path w="628" h="344">
                        <a:moveTo>
                          <a:pt x="488" y="180"/>
                        </a:moveTo>
                        <a:lnTo>
                          <a:pt x="464" y="192"/>
                        </a:lnTo>
                        <a:lnTo>
                          <a:pt x="436" y="202"/>
                        </a:lnTo>
                        <a:lnTo>
                          <a:pt x="406" y="208"/>
                        </a:lnTo>
                        <a:lnTo>
                          <a:pt x="390" y="210"/>
                        </a:lnTo>
                        <a:lnTo>
                          <a:pt x="376" y="210"/>
                        </a:lnTo>
                        <a:lnTo>
                          <a:pt x="372" y="210"/>
                        </a:lnTo>
                        <a:lnTo>
                          <a:pt x="370" y="208"/>
                        </a:lnTo>
                        <a:lnTo>
                          <a:pt x="364" y="206"/>
                        </a:lnTo>
                        <a:lnTo>
                          <a:pt x="360" y="212"/>
                        </a:lnTo>
                        <a:lnTo>
                          <a:pt x="356" y="220"/>
                        </a:lnTo>
                        <a:lnTo>
                          <a:pt x="350" y="226"/>
                        </a:lnTo>
                        <a:lnTo>
                          <a:pt x="340" y="232"/>
                        </a:lnTo>
                        <a:lnTo>
                          <a:pt x="334" y="236"/>
                        </a:lnTo>
                        <a:lnTo>
                          <a:pt x="324" y="240"/>
                        </a:lnTo>
                        <a:lnTo>
                          <a:pt x="314" y="242"/>
                        </a:lnTo>
                        <a:lnTo>
                          <a:pt x="306" y="244"/>
                        </a:lnTo>
                        <a:lnTo>
                          <a:pt x="300" y="244"/>
                        </a:lnTo>
                        <a:lnTo>
                          <a:pt x="296" y="246"/>
                        </a:lnTo>
                        <a:lnTo>
                          <a:pt x="292" y="250"/>
                        </a:lnTo>
                        <a:lnTo>
                          <a:pt x="286" y="250"/>
                        </a:lnTo>
                        <a:lnTo>
                          <a:pt x="274" y="250"/>
                        </a:lnTo>
                        <a:lnTo>
                          <a:pt x="260" y="252"/>
                        </a:lnTo>
                        <a:lnTo>
                          <a:pt x="252" y="256"/>
                        </a:lnTo>
                        <a:lnTo>
                          <a:pt x="252" y="258"/>
                        </a:lnTo>
                        <a:lnTo>
                          <a:pt x="252" y="260"/>
                        </a:lnTo>
                        <a:lnTo>
                          <a:pt x="252" y="262"/>
                        </a:lnTo>
                        <a:lnTo>
                          <a:pt x="256" y="266"/>
                        </a:lnTo>
                        <a:lnTo>
                          <a:pt x="252" y="270"/>
                        </a:lnTo>
                        <a:lnTo>
                          <a:pt x="248" y="266"/>
                        </a:lnTo>
                        <a:lnTo>
                          <a:pt x="248" y="278"/>
                        </a:lnTo>
                        <a:lnTo>
                          <a:pt x="244" y="282"/>
                        </a:lnTo>
                        <a:lnTo>
                          <a:pt x="240" y="286"/>
                        </a:lnTo>
                        <a:lnTo>
                          <a:pt x="230" y="290"/>
                        </a:lnTo>
                        <a:lnTo>
                          <a:pt x="222" y="298"/>
                        </a:lnTo>
                        <a:lnTo>
                          <a:pt x="218" y="302"/>
                        </a:lnTo>
                        <a:lnTo>
                          <a:pt x="214" y="308"/>
                        </a:lnTo>
                        <a:lnTo>
                          <a:pt x="212" y="312"/>
                        </a:lnTo>
                        <a:lnTo>
                          <a:pt x="208" y="316"/>
                        </a:lnTo>
                        <a:lnTo>
                          <a:pt x="206" y="316"/>
                        </a:lnTo>
                        <a:lnTo>
                          <a:pt x="202" y="318"/>
                        </a:lnTo>
                        <a:lnTo>
                          <a:pt x="198" y="326"/>
                        </a:lnTo>
                        <a:lnTo>
                          <a:pt x="196" y="336"/>
                        </a:lnTo>
                        <a:lnTo>
                          <a:pt x="194" y="340"/>
                        </a:lnTo>
                        <a:lnTo>
                          <a:pt x="190" y="344"/>
                        </a:lnTo>
                        <a:lnTo>
                          <a:pt x="184" y="344"/>
                        </a:lnTo>
                        <a:lnTo>
                          <a:pt x="178" y="344"/>
                        </a:lnTo>
                        <a:lnTo>
                          <a:pt x="172" y="344"/>
                        </a:lnTo>
                        <a:lnTo>
                          <a:pt x="170" y="344"/>
                        </a:lnTo>
                        <a:lnTo>
                          <a:pt x="162" y="338"/>
                        </a:lnTo>
                        <a:lnTo>
                          <a:pt x="156" y="332"/>
                        </a:lnTo>
                        <a:lnTo>
                          <a:pt x="152" y="330"/>
                        </a:lnTo>
                        <a:lnTo>
                          <a:pt x="144" y="330"/>
                        </a:lnTo>
                        <a:lnTo>
                          <a:pt x="140" y="328"/>
                        </a:lnTo>
                        <a:lnTo>
                          <a:pt x="136" y="326"/>
                        </a:lnTo>
                        <a:lnTo>
                          <a:pt x="132" y="320"/>
                        </a:lnTo>
                        <a:lnTo>
                          <a:pt x="132" y="318"/>
                        </a:lnTo>
                        <a:lnTo>
                          <a:pt x="130" y="314"/>
                        </a:lnTo>
                        <a:lnTo>
                          <a:pt x="126" y="310"/>
                        </a:lnTo>
                        <a:lnTo>
                          <a:pt x="124" y="304"/>
                        </a:lnTo>
                        <a:lnTo>
                          <a:pt x="122" y="298"/>
                        </a:lnTo>
                        <a:lnTo>
                          <a:pt x="116" y="296"/>
                        </a:lnTo>
                        <a:lnTo>
                          <a:pt x="114" y="290"/>
                        </a:lnTo>
                        <a:lnTo>
                          <a:pt x="112" y="284"/>
                        </a:lnTo>
                        <a:lnTo>
                          <a:pt x="112" y="278"/>
                        </a:lnTo>
                        <a:lnTo>
                          <a:pt x="118" y="276"/>
                        </a:lnTo>
                        <a:lnTo>
                          <a:pt x="124" y="272"/>
                        </a:lnTo>
                        <a:lnTo>
                          <a:pt x="114" y="272"/>
                        </a:lnTo>
                        <a:lnTo>
                          <a:pt x="110" y="270"/>
                        </a:lnTo>
                        <a:lnTo>
                          <a:pt x="108" y="266"/>
                        </a:lnTo>
                        <a:lnTo>
                          <a:pt x="110" y="262"/>
                        </a:lnTo>
                        <a:lnTo>
                          <a:pt x="110" y="260"/>
                        </a:lnTo>
                        <a:lnTo>
                          <a:pt x="108" y="256"/>
                        </a:lnTo>
                        <a:lnTo>
                          <a:pt x="116" y="256"/>
                        </a:lnTo>
                        <a:lnTo>
                          <a:pt x="122" y="252"/>
                        </a:lnTo>
                        <a:lnTo>
                          <a:pt x="116" y="250"/>
                        </a:lnTo>
                        <a:lnTo>
                          <a:pt x="112" y="248"/>
                        </a:lnTo>
                        <a:lnTo>
                          <a:pt x="100" y="244"/>
                        </a:lnTo>
                        <a:lnTo>
                          <a:pt x="114" y="240"/>
                        </a:lnTo>
                        <a:lnTo>
                          <a:pt x="124" y="236"/>
                        </a:lnTo>
                        <a:lnTo>
                          <a:pt x="114" y="236"/>
                        </a:lnTo>
                        <a:lnTo>
                          <a:pt x="106" y="236"/>
                        </a:lnTo>
                        <a:lnTo>
                          <a:pt x="108" y="230"/>
                        </a:lnTo>
                        <a:lnTo>
                          <a:pt x="110" y="226"/>
                        </a:lnTo>
                        <a:lnTo>
                          <a:pt x="114" y="222"/>
                        </a:lnTo>
                        <a:lnTo>
                          <a:pt x="120" y="218"/>
                        </a:lnTo>
                        <a:lnTo>
                          <a:pt x="132" y="212"/>
                        </a:lnTo>
                        <a:lnTo>
                          <a:pt x="142" y="208"/>
                        </a:lnTo>
                        <a:lnTo>
                          <a:pt x="146" y="204"/>
                        </a:lnTo>
                        <a:lnTo>
                          <a:pt x="152" y="198"/>
                        </a:lnTo>
                        <a:lnTo>
                          <a:pt x="158" y="182"/>
                        </a:lnTo>
                        <a:lnTo>
                          <a:pt x="152" y="180"/>
                        </a:lnTo>
                        <a:lnTo>
                          <a:pt x="142" y="180"/>
                        </a:lnTo>
                        <a:lnTo>
                          <a:pt x="138" y="180"/>
                        </a:lnTo>
                        <a:lnTo>
                          <a:pt x="132" y="180"/>
                        </a:lnTo>
                        <a:lnTo>
                          <a:pt x="142" y="182"/>
                        </a:lnTo>
                        <a:lnTo>
                          <a:pt x="140" y="188"/>
                        </a:lnTo>
                        <a:lnTo>
                          <a:pt x="136" y="190"/>
                        </a:lnTo>
                        <a:lnTo>
                          <a:pt x="132" y="192"/>
                        </a:lnTo>
                        <a:lnTo>
                          <a:pt x="126" y="192"/>
                        </a:lnTo>
                        <a:lnTo>
                          <a:pt x="120" y="192"/>
                        </a:lnTo>
                        <a:lnTo>
                          <a:pt x="116" y="190"/>
                        </a:lnTo>
                        <a:lnTo>
                          <a:pt x="114" y="188"/>
                        </a:lnTo>
                        <a:lnTo>
                          <a:pt x="114" y="182"/>
                        </a:lnTo>
                        <a:lnTo>
                          <a:pt x="114" y="180"/>
                        </a:lnTo>
                        <a:lnTo>
                          <a:pt x="118" y="176"/>
                        </a:lnTo>
                        <a:lnTo>
                          <a:pt x="124" y="174"/>
                        </a:lnTo>
                        <a:lnTo>
                          <a:pt x="132" y="172"/>
                        </a:lnTo>
                        <a:lnTo>
                          <a:pt x="146" y="172"/>
                        </a:lnTo>
                        <a:lnTo>
                          <a:pt x="156" y="170"/>
                        </a:lnTo>
                        <a:lnTo>
                          <a:pt x="148" y="162"/>
                        </a:lnTo>
                        <a:lnTo>
                          <a:pt x="144" y="156"/>
                        </a:lnTo>
                        <a:lnTo>
                          <a:pt x="142" y="154"/>
                        </a:lnTo>
                        <a:lnTo>
                          <a:pt x="136" y="154"/>
                        </a:lnTo>
                        <a:lnTo>
                          <a:pt x="134" y="156"/>
                        </a:lnTo>
                        <a:lnTo>
                          <a:pt x="130" y="160"/>
                        </a:lnTo>
                        <a:lnTo>
                          <a:pt x="126" y="160"/>
                        </a:lnTo>
                        <a:lnTo>
                          <a:pt x="120" y="158"/>
                        </a:lnTo>
                        <a:lnTo>
                          <a:pt x="118" y="154"/>
                        </a:lnTo>
                        <a:lnTo>
                          <a:pt x="134" y="126"/>
                        </a:lnTo>
                        <a:lnTo>
                          <a:pt x="130" y="126"/>
                        </a:lnTo>
                        <a:lnTo>
                          <a:pt x="128" y="120"/>
                        </a:lnTo>
                        <a:lnTo>
                          <a:pt x="130" y="114"/>
                        </a:lnTo>
                        <a:lnTo>
                          <a:pt x="132" y="110"/>
                        </a:lnTo>
                        <a:lnTo>
                          <a:pt x="126" y="110"/>
                        </a:lnTo>
                        <a:lnTo>
                          <a:pt x="122" y="108"/>
                        </a:lnTo>
                        <a:lnTo>
                          <a:pt x="118" y="104"/>
                        </a:lnTo>
                        <a:lnTo>
                          <a:pt x="116" y="98"/>
                        </a:lnTo>
                        <a:lnTo>
                          <a:pt x="108" y="98"/>
                        </a:lnTo>
                        <a:lnTo>
                          <a:pt x="98" y="96"/>
                        </a:lnTo>
                        <a:lnTo>
                          <a:pt x="88" y="92"/>
                        </a:lnTo>
                        <a:lnTo>
                          <a:pt x="78" y="90"/>
                        </a:lnTo>
                        <a:lnTo>
                          <a:pt x="62" y="92"/>
                        </a:lnTo>
                        <a:lnTo>
                          <a:pt x="50" y="94"/>
                        </a:lnTo>
                        <a:lnTo>
                          <a:pt x="38" y="96"/>
                        </a:lnTo>
                        <a:lnTo>
                          <a:pt x="28" y="96"/>
                        </a:lnTo>
                        <a:lnTo>
                          <a:pt x="24" y="96"/>
                        </a:lnTo>
                        <a:lnTo>
                          <a:pt x="22" y="92"/>
                        </a:lnTo>
                        <a:lnTo>
                          <a:pt x="16" y="88"/>
                        </a:lnTo>
                        <a:lnTo>
                          <a:pt x="18" y="88"/>
                        </a:lnTo>
                        <a:lnTo>
                          <a:pt x="10" y="86"/>
                        </a:lnTo>
                        <a:lnTo>
                          <a:pt x="8" y="84"/>
                        </a:lnTo>
                        <a:lnTo>
                          <a:pt x="6" y="80"/>
                        </a:lnTo>
                        <a:lnTo>
                          <a:pt x="8" y="78"/>
                        </a:lnTo>
                        <a:lnTo>
                          <a:pt x="12" y="76"/>
                        </a:lnTo>
                        <a:lnTo>
                          <a:pt x="18" y="74"/>
                        </a:lnTo>
                        <a:lnTo>
                          <a:pt x="36" y="76"/>
                        </a:lnTo>
                        <a:lnTo>
                          <a:pt x="46" y="74"/>
                        </a:lnTo>
                        <a:lnTo>
                          <a:pt x="50" y="72"/>
                        </a:lnTo>
                        <a:lnTo>
                          <a:pt x="54" y="70"/>
                        </a:lnTo>
                        <a:lnTo>
                          <a:pt x="22" y="70"/>
                        </a:lnTo>
                        <a:lnTo>
                          <a:pt x="8" y="72"/>
                        </a:lnTo>
                        <a:lnTo>
                          <a:pt x="6" y="72"/>
                        </a:lnTo>
                        <a:lnTo>
                          <a:pt x="2" y="72"/>
                        </a:lnTo>
                        <a:lnTo>
                          <a:pt x="0" y="68"/>
                        </a:lnTo>
                        <a:lnTo>
                          <a:pt x="0" y="62"/>
                        </a:lnTo>
                        <a:lnTo>
                          <a:pt x="0" y="60"/>
                        </a:lnTo>
                        <a:lnTo>
                          <a:pt x="4" y="58"/>
                        </a:lnTo>
                        <a:lnTo>
                          <a:pt x="10" y="56"/>
                        </a:lnTo>
                        <a:lnTo>
                          <a:pt x="24" y="56"/>
                        </a:lnTo>
                        <a:lnTo>
                          <a:pt x="42" y="56"/>
                        </a:lnTo>
                        <a:lnTo>
                          <a:pt x="66" y="54"/>
                        </a:lnTo>
                        <a:lnTo>
                          <a:pt x="88" y="50"/>
                        </a:lnTo>
                        <a:lnTo>
                          <a:pt x="98" y="48"/>
                        </a:lnTo>
                        <a:lnTo>
                          <a:pt x="104" y="44"/>
                        </a:lnTo>
                        <a:lnTo>
                          <a:pt x="92" y="42"/>
                        </a:lnTo>
                        <a:lnTo>
                          <a:pt x="100" y="38"/>
                        </a:lnTo>
                        <a:lnTo>
                          <a:pt x="110" y="36"/>
                        </a:lnTo>
                        <a:lnTo>
                          <a:pt x="130" y="34"/>
                        </a:lnTo>
                        <a:lnTo>
                          <a:pt x="138" y="34"/>
                        </a:lnTo>
                        <a:lnTo>
                          <a:pt x="144" y="32"/>
                        </a:lnTo>
                        <a:lnTo>
                          <a:pt x="158" y="28"/>
                        </a:lnTo>
                        <a:lnTo>
                          <a:pt x="170" y="22"/>
                        </a:lnTo>
                        <a:lnTo>
                          <a:pt x="176" y="20"/>
                        </a:lnTo>
                        <a:lnTo>
                          <a:pt x="184" y="20"/>
                        </a:lnTo>
                        <a:lnTo>
                          <a:pt x="208" y="16"/>
                        </a:lnTo>
                        <a:lnTo>
                          <a:pt x="234" y="16"/>
                        </a:lnTo>
                        <a:lnTo>
                          <a:pt x="232" y="22"/>
                        </a:lnTo>
                        <a:lnTo>
                          <a:pt x="244" y="22"/>
                        </a:lnTo>
                        <a:lnTo>
                          <a:pt x="256" y="20"/>
                        </a:lnTo>
                        <a:lnTo>
                          <a:pt x="270" y="16"/>
                        </a:lnTo>
                        <a:lnTo>
                          <a:pt x="282" y="16"/>
                        </a:lnTo>
                        <a:lnTo>
                          <a:pt x="288" y="16"/>
                        </a:lnTo>
                        <a:lnTo>
                          <a:pt x="294" y="14"/>
                        </a:lnTo>
                        <a:lnTo>
                          <a:pt x="308" y="6"/>
                        </a:lnTo>
                        <a:lnTo>
                          <a:pt x="360" y="6"/>
                        </a:lnTo>
                        <a:lnTo>
                          <a:pt x="364" y="8"/>
                        </a:lnTo>
                        <a:lnTo>
                          <a:pt x="368" y="10"/>
                        </a:lnTo>
                        <a:lnTo>
                          <a:pt x="380" y="8"/>
                        </a:lnTo>
                        <a:lnTo>
                          <a:pt x="392" y="4"/>
                        </a:lnTo>
                        <a:lnTo>
                          <a:pt x="408" y="2"/>
                        </a:lnTo>
                        <a:lnTo>
                          <a:pt x="420" y="0"/>
                        </a:lnTo>
                        <a:lnTo>
                          <a:pt x="426" y="0"/>
                        </a:lnTo>
                        <a:lnTo>
                          <a:pt x="432" y="2"/>
                        </a:lnTo>
                        <a:lnTo>
                          <a:pt x="438" y="6"/>
                        </a:lnTo>
                        <a:lnTo>
                          <a:pt x="440" y="12"/>
                        </a:lnTo>
                        <a:lnTo>
                          <a:pt x="482" y="12"/>
                        </a:lnTo>
                        <a:lnTo>
                          <a:pt x="486" y="8"/>
                        </a:lnTo>
                        <a:lnTo>
                          <a:pt x="492" y="6"/>
                        </a:lnTo>
                        <a:lnTo>
                          <a:pt x="500" y="6"/>
                        </a:lnTo>
                        <a:lnTo>
                          <a:pt x="520" y="8"/>
                        </a:lnTo>
                        <a:lnTo>
                          <a:pt x="538" y="12"/>
                        </a:lnTo>
                        <a:lnTo>
                          <a:pt x="538" y="16"/>
                        </a:lnTo>
                        <a:lnTo>
                          <a:pt x="492" y="16"/>
                        </a:lnTo>
                        <a:lnTo>
                          <a:pt x="492" y="18"/>
                        </a:lnTo>
                        <a:lnTo>
                          <a:pt x="524" y="18"/>
                        </a:lnTo>
                        <a:lnTo>
                          <a:pt x="524" y="16"/>
                        </a:lnTo>
                        <a:lnTo>
                          <a:pt x="532" y="16"/>
                        </a:lnTo>
                        <a:lnTo>
                          <a:pt x="528" y="20"/>
                        </a:lnTo>
                        <a:lnTo>
                          <a:pt x="524" y="22"/>
                        </a:lnTo>
                        <a:lnTo>
                          <a:pt x="628" y="22"/>
                        </a:lnTo>
                        <a:lnTo>
                          <a:pt x="626" y="26"/>
                        </a:lnTo>
                        <a:lnTo>
                          <a:pt x="624" y="28"/>
                        </a:lnTo>
                        <a:lnTo>
                          <a:pt x="622" y="30"/>
                        </a:lnTo>
                        <a:lnTo>
                          <a:pt x="618" y="30"/>
                        </a:lnTo>
                        <a:lnTo>
                          <a:pt x="602" y="32"/>
                        </a:lnTo>
                        <a:lnTo>
                          <a:pt x="590" y="32"/>
                        </a:lnTo>
                        <a:lnTo>
                          <a:pt x="580" y="34"/>
                        </a:lnTo>
                        <a:lnTo>
                          <a:pt x="570" y="36"/>
                        </a:lnTo>
                        <a:lnTo>
                          <a:pt x="556" y="40"/>
                        </a:lnTo>
                        <a:lnTo>
                          <a:pt x="564" y="40"/>
                        </a:lnTo>
                        <a:lnTo>
                          <a:pt x="554" y="42"/>
                        </a:lnTo>
                        <a:lnTo>
                          <a:pt x="550" y="44"/>
                        </a:lnTo>
                        <a:lnTo>
                          <a:pt x="552" y="46"/>
                        </a:lnTo>
                        <a:lnTo>
                          <a:pt x="534" y="54"/>
                        </a:lnTo>
                        <a:lnTo>
                          <a:pt x="526" y="60"/>
                        </a:lnTo>
                        <a:lnTo>
                          <a:pt x="522" y="68"/>
                        </a:lnTo>
                        <a:lnTo>
                          <a:pt x="532" y="66"/>
                        </a:lnTo>
                        <a:lnTo>
                          <a:pt x="544" y="64"/>
                        </a:lnTo>
                        <a:lnTo>
                          <a:pt x="546" y="68"/>
                        </a:lnTo>
                        <a:lnTo>
                          <a:pt x="546" y="72"/>
                        </a:lnTo>
                        <a:lnTo>
                          <a:pt x="552" y="72"/>
                        </a:lnTo>
                        <a:lnTo>
                          <a:pt x="554" y="74"/>
                        </a:lnTo>
                        <a:lnTo>
                          <a:pt x="558" y="76"/>
                        </a:lnTo>
                        <a:lnTo>
                          <a:pt x="552" y="80"/>
                        </a:lnTo>
                        <a:lnTo>
                          <a:pt x="548" y="80"/>
                        </a:lnTo>
                        <a:lnTo>
                          <a:pt x="532" y="82"/>
                        </a:lnTo>
                        <a:lnTo>
                          <a:pt x="520" y="82"/>
                        </a:lnTo>
                        <a:lnTo>
                          <a:pt x="516" y="84"/>
                        </a:lnTo>
                        <a:lnTo>
                          <a:pt x="514" y="88"/>
                        </a:lnTo>
                        <a:lnTo>
                          <a:pt x="524" y="90"/>
                        </a:lnTo>
                        <a:lnTo>
                          <a:pt x="534" y="90"/>
                        </a:lnTo>
                        <a:lnTo>
                          <a:pt x="536" y="96"/>
                        </a:lnTo>
                        <a:lnTo>
                          <a:pt x="540" y="98"/>
                        </a:lnTo>
                        <a:lnTo>
                          <a:pt x="544" y="100"/>
                        </a:lnTo>
                        <a:lnTo>
                          <a:pt x="550" y="102"/>
                        </a:lnTo>
                        <a:lnTo>
                          <a:pt x="542" y="106"/>
                        </a:lnTo>
                        <a:lnTo>
                          <a:pt x="536" y="108"/>
                        </a:lnTo>
                        <a:lnTo>
                          <a:pt x="532" y="106"/>
                        </a:lnTo>
                        <a:lnTo>
                          <a:pt x="522" y="106"/>
                        </a:lnTo>
                        <a:lnTo>
                          <a:pt x="526" y="108"/>
                        </a:lnTo>
                        <a:lnTo>
                          <a:pt x="530" y="110"/>
                        </a:lnTo>
                        <a:lnTo>
                          <a:pt x="524" y="114"/>
                        </a:lnTo>
                        <a:lnTo>
                          <a:pt x="520" y="116"/>
                        </a:lnTo>
                        <a:lnTo>
                          <a:pt x="504" y="116"/>
                        </a:lnTo>
                        <a:lnTo>
                          <a:pt x="514" y="120"/>
                        </a:lnTo>
                        <a:lnTo>
                          <a:pt x="516" y="124"/>
                        </a:lnTo>
                        <a:lnTo>
                          <a:pt x="520" y="126"/>
                        </a:lnTo>
                        <a:lnTo>
                          <a:pt x="476" y="126"/>
                        </a:lnTo>
                        <a:lnTo>
                          <a:pt x="480" y="128"/>
                        </a:lnTo>
                        <a:lnTo>
                          <a:pt x="484" y="130"/>
                        </a:lnTo>
                        <a:lnTo>
                          <a:pt x="492" y="134"/>
                        </a:lnTo>
                        <a:lnTo>
                          <a:pt x="498" y="138"/>
                        </a:lnTo>
                        <a:lnTo>
                          <a:pt x="500" y="140"/>
                        </a:lnTo>
                        <a:lnTo>
                          <a:pt x="502" y="144"/>
                        </a:lnTo>
                        <a:lnTo>
                          <a:pt x="500" y="148"/>
                        </a:lnTo>
                        <a:lnTo>
                          <a:pt x="498" y="150"/>
                        </a:lnTo>
                        <a:lnTo>
                          <a:pt x="490" y="148"/>
                        </a:lnTo>
                        <a:lnTo>
                          <a:pt x="482" y="144"/>
                        </a:lnTo>
                        <a:lnTo>
                          <a:pt x="474" y="138"/>
                        </a:lnTo>
                        <a:lnTo>
                          <a:pt x="470" y="138"/>
                        </a:lnTo>
                        <a:lnTo>
                          <a:pt x="466" y="138"/>
                        </a:lnTo>
                        <a:lnTo>
                          <a:pt x="472" y="142"/>
                        </a:lnTo>
                        <a:lnTo>
                          <a:pt x="486" y="148"/>
                        </a:lnTo>
                        <a:lnTo>
                          <a:pt x="498" y="154"/>
                        </a:lnTo>
                        <a:lnTo>
                          <a:pt x="500" y="156"/>
                        </a:lnTo>
                        <a:lnTo>
                          <a:pt x="502" y="160"/>
                        </a:lnTo>
                        <a:lnTo>
                          <a:pt x="500" y="168"/>
                        </a:lnTo>
                        <a:lnTo>
                          <a:pt x="498" y="172"/>
                        </a:lnTo>
                        <a:lnTo>
                          <a:pt x="492" y="174"/>
                        </a:lnTo>
                        <a:lnTo>
                          <a:pt x="484" y="176"/>
                        </a:lnTo>
                        <a:lnTo>
                          <a:pt x="476" y="174"/>
                        </a:lnTo>
                        <a:lnTo>
                          <a:pt x="470" y="172"/>
                        </a:lnTo>
                        <a:lnTo>
                          <a:pt x="468" y="168"/>
                        </a:lnTo>
                        <a:lnTo>
                          <a:pt x="466" y="160"/>
                        </a:lnTo>
                        <a:lnTo>
                          <a:pt x="448" y="158"/>
                        </a:lnTo>
                        <a:lnTo>
                          <a:pt x="434" y="154"/>
                        </a:lnTo>
                        <a:lnTo>
                          <a:pt x="444" y="158"/>
                        </a:lnTo>
                        <a:lnTo>
                          <a:pt x="454" y="162"/>
                        </a:lnTo>
                        <a:lnTo>
                          <a:pt x="450" y="166"/>
                        </a:lnTo>
                        <a:lnTo>
                          <a:pt x="444" y="170"/>
                        </a:lnTo>
                        <a:lnTo>
                          <a:pt x="446" y="174"/>
                        </a:lnTo>
                        <a:lnTo>
                          <a:pt x="450" y="178"/>
                        </a:lnTo>
                        <a:lnTo>
                          <a:pt x="462" y="180"/>
                        </a:lnTo>
                        <a:lnTo>
                          <a:pt x="474" y="180"/>
                        </a:lnTo>
                        <a:lnTo>
                          <a:pt x="490" y="180"/>
                        </a:lnTo>
                        <a:lnTo>
                          <a:pt x="488" y="18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  <p:sp>
                <p:nvSpPr>
                  <p:cNvPr id="77" name="íšļíḍé">
                    <a:extLst>
                      <a:ext uri="{FF2B5EF4-FFF2-40B4-BE49-F238E27FC236}">
                        <a16:creationId xmlns="" xmlns:a16="http://schemas.microsoft.com/office/drawing/2014/main" id="{EB7506C6-2A95-4A6E-A942-90AD581CB9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50689" y="1844546"/>
                    <a:ext cx="221732" cy="88266"/>
                  </a:xfrm>
                  <a:custGeom>
                    <a:avLst/>
                    <a:gdLst>
                      <a:gd name="T0" fmla="*/ 0 w 126"/>
                      <a:gd name="T1" fmla="*/ 2147483647 h 54"/>
                      <a:gd name="T2" fmla="*/ 2147483647 w 126"/>
                      <a:gd name="T3" fmla="*/ 2147483647 h 54"/>
                      <a:gd name="T4" fmla="*/ 2147483647 w 126"/>
                      <a:gd name="T5" fmla="*/ 2147483647 h 54"/>
                      <a:gd name="T6" fmla="*/ 2147483647 w 126"/>
                      <a:gd name="T7" fmla="*/ 2147483647 h 54"/>
                      <a:gd name="T8" fmla="*/ 2147483647 w 126"/>
                      <a:gd name="T9" fmla="*/ 2147483647 h 54"/>
                      <a:gd name="T10" fmla="*/ 2147483647 w 126"/>
                      <a:gd name="T11" fmla="*/ 2147483647 h 54"/>
                      <a:gd name="T12" fmla="*/ 2147483647 w 126"/>
                      <a:gd name="T13" fmla="*/ 2147483647 h 54"/>
                      <a:gd name="T14" fmla="*/ 2147483647 w 126"/>
                      <a:gd name="T15" fmla="*/ 2147483647 h 54"/>
                      <a:gd name="T16" fmla="*/ 2147483647 w 126"/>
                      <a:gd name="T17" fmla="*/ 2147483647 h 54"/>
                      <a:gd name="T18" fmla="*/ 2147483647 w 126"/>
                      <a:gd name="T19" fmla="*/ 2147483647 h 54"/>
                      <a:gd name="T20" fmla="*/ 2147483647 w 126"/>
                      <a:gd name="T21" fmla="*/ 2147483647 h 54"/>
                      <a:gd name="T22" fmla="*/ 2147483647 w 126"/>
                      <a:gd name="T23" fmla="*/ 2147483647 h 54"/>
                      <a:gd name="T24" fmla="*/ 2147483647 w 126"/>
                      <a:gd name="T25" fmla="*/ 2147483647 h 54"/>
                      <a:gd name="T26" fmla="*/ 2147483647 w 126"/>
                      <a:gd name="T27" fmla="*/ 2147483647 h 54"/>
                      <a:gd name="T28" fmla="*/ 2147483647 w 126"/>
                      <a:gd name="T29" fmla="*/ 2147483647 h 54"/>
                      <a:gd name="T30" fmla="*/ 2147483647 w 126"/>
                      <a:gd name="T31" fmla="*/ 2147483647 h 54"/>
                      <a:gd name="T32" fmla="*/ 2147483647 w 126"/>
                      <a:gd name="T33" fmla="*/ 2147483647 h 54"/>
                      <a:gd name="T34" fmla="*/ 2147483647 w 126"/>
                      <a:gd name="T35" fmla="*/ 2147483647 h 54"/>
                      <a:gd name="T36" fmla="*/ 2147483647 w 126"/>
                      <a:gd name="T37" fmla="*/ 0 h 54"/>
                      <a:gd name="T38" fmla="*/ 2147483647 w 126"/>
                      <a:gd name="T39" fmla="*/ 2147483647 h 54"/>
                      <a:gd name="T40" fmla="*/ 2147483647 w 126"/>
                      <a:gd name="T41" fmla="*/ 2147483647 h 54"/>
                      <a:gd name="T42" fmla="*/ 2147483647 w 126"/>
                      <a:gd name="T43" fmla="*/ 2147483647 h 54"/>
                      <a:gd name="T44" fmla="*/ 2147483647 w 126"/>
                      <a:gd name="T45" fmla="*/ 2147483647 h 54"/>
                      <a:gd name="T46" fmla="*/ 2147483647 w 126"/>
                      <a:gd name="T47" fmla="*/ 2147483647 h 54"/>
                      <a:gd name="T48" fmla="*/ 2147483647 w 126"/>
                      <a:gd name="T49" fmla="*/ 2147483647 h 54"/>
                      <a:gd name="T50" fmla="*/ 2147483647 w 126"/>
                      <a:gd name="T51" fmla="*/ 2147483647 h 54"/>
                      <a:gd name="T52" fmla="*/ 2147483647 w 126"/>
                      <a:gd name="T53" fmla="*/ 2147483647 h 54"/>
                      <a:gd name="T54" fmla="*/ 2147483647 w 126"/>
                      <a:gd name="T55" fmla="*/ 2147483647 h 54"/>
                      <a:gd name="T56" fmla="*/ 2147483647 w 126"/>
                      <a:gd name="T57" fmla="*/ 2147483647 h 54"/>
                      <a:gd name="T58" fmla="*/ 2147483647 w 126"/>
                      <a:gd name="T59" fmla="*/ 2147483647 h 54"/>
                      <a:gd name="T60" fmla="*/ 2147483647 w 126"/>
                      <a:gd name="T61" fmla="*/ 2147483647 h 54"/>
                      <a:gd name="T62" fmla="*/ 2147483647 w 126"/>
                      <a:gd name="T63" fmla="*/ 2147483647 h 54"/>
                      <a:gd name="T64" fmla="*/ 2147483647 w 126"/>
                      <a:gd name="T65" fmla="*/ 2147483647 h 54"/>
                      <a:gd name="T66" fmla="*/ 2147483647 w 126"/>
                      <a:gd name="T67" fmla="*/ 2147483647 h 54"/>
                      <a:gd name="T68" fmla="*/ 2147483647 w 126"/>
                      <a:gd name="T69" fmla="*/ 2147483647 h 54"/>
                      <a:gd name="T70" fmla="*/ 2147483647 w 126"/>
                      <a:gd name="T71" fmla="*/ 2147483647 h 54"/>
                      <a:gd name="T72" fmla="*/ 2147483647 w 126"/>
                      <a:gd name="T73" fmla="*/ 2147483647 h 54"/>
                      <a:gd name="T74" fmla="*/ 2147483647 w 126"/>
                      <a:gd name="T75" fmla="*/ 2147483647 h 54"/>
                      <a:gd name="T76" fmla="*/ 2147483647 w 126"/>
                      <a:gd name="T77" fmla="*/ 2147483647 h 54"/>
                      <a:gd name="T78" fmla="*/ 2147483647 w 126"/>
                      <a:gd name="T79" fmla="*/ 2147483647 h 54"/>
                      <a:gd name="T80" fmla="*/ 2147483647 w 126"/>
                      <a:gd name="T81" fmla="*/ 2147483647 h 54"/>
                      <a:gd name="T82" fmla="*/ 2147483647 w 126"/>
                      <a:gd name="T83" fmla="*/ 2147483647 h 54"/>
                      <a:gd name="T84" fmla="*/ 0 w 126"/>
                      <a:gd name="T85" fmla="*/ 2147483647 h 54"/>
                      <a:gd name="T86" fmla="*/ 2147483647 w 126"/>
                      <a:gd name="T87" fmla="*/ 2147483647 h 54"/>
                      <a:gd name="T88" fmla="*/ 2147483647 w 126"/>
                      <a:gd name="T89" fmla="*/ 2147483647 h 54"/>
                      <a:gd name="T90" fmla="*/ 2147483647 w 126"/>
                      <a:gd name="T91" fmla="*/ 2147483647 h 54"/>
                      <a:gd name="T92" fmla="*/ 0 w 126"/>
                      <a:gd name="T93" fmla="*/ 2147483647 h 54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w 126"/>
                      <a:gd name="T142" fmla="*/ 0 h 54"/>
                      <a:gd name="T143" fmla="*/ 126 w 126"/>
                      <a:gd name="T144" fmla="*/ 54 h 54"/>
                    </a:gdLst>
                    <a:ahLst/>
                    <a:cxnLst>
                      <a:cxn ang="T94">
                        <a:pos x="T0" y="T1"/>
                      </a:cxn>
                      <a:cxn ang="T95">
                        <a:pos x="T2" y="T3"/>
                      </a:cxn>
                      <a:cxn ang="T96">
                        <a:pos x="T4" y="T5"/>
                      </a:cxn>
                      <a:cxn ang="T97">
                        <a:pos x="T6" y="T7"/>
                      </a:cxn>
                      <a:cxn ang="T98">
                        <a:pos x="T8" y="T9"/>
                      </a:cxn>
                      <a:cxn ang="T99">
                        <a:pos x="T10" y="T11"/>
                      </a:cxn>
                      <a:cxn ang="T100">
                        <a:pos x="T12" y="T13"/>
                      </a:cxn>
                      <a:cxn ang="T101">
                        <a:pos x="T14" y="T15"/>
                      </a:cxn>
                      <a:cxn ang="T102">
                        <a:pos x="T16" y="T17"/>
                      </a:cxn>
                      <a:cxn ang="T103">
                        <a:pos x="T18" y="T19"/>
                      </a:cxn>
                      <a:cxn ang="T104">
                        <a:pos x="T20" y="T21"/>
                      </a:cxn>
                      <a:cxn ang="T105">
                        <a:pos x="T22" y="T23"/>
                      </a:cxn>
                      <a:cxn ang="T106">
                        <a:pos x="T24" y="T25"/>
                      </a:cxn>
                      <a:cxn ang="T107">
                        <a:pos x="T26" y="T27"/>
                      </a:cxn>
                      <a:cxn ang="T108">
                        <a:pos x="T28" y="T29"/>
                      </a:cxn>
                      <a:cxn ang="T109">
                        <a:pos x="T30" y="T31"/>
                      </a:cxn>
                      <a:cxn ang="T110">
                        <a:pos x="T32" y="T33"/>
                      </a:cxn>
                      <a:cxn ang="T111">
                        <a:pos x="T34" y="T35"/>
                      </a:cxn>
                      <a:cxn ang="T112">
                        <a:pos x="T36" y="T37"/>
                      </a:cxn>
                      <a:cxn ang="T113">
                        <a:pos x="T38" y="T39"/>
                      </a:cxn>
                      <a:cxn ang="T114">
                        <a:pos x="T40" y="T41"/>
                      </a:cxn>
                      <a:cxn ang="T115">
                        <a:pos x="T42" y="T43"/>
                      </a:cxn>
                      <a:cxn ang="T116">
                        <a:pos x="T44" y="T45"/>
                      </a:cxn>
                      <a:cxn ang="T117">
                        <a:pos x="T46" y="T47"/>
                      </a:cxn>
                      <a:cxn ang="T118">
                        <a:pos x="T48" y="T49"/>
                      </a:cxn>
                      <a:cxn ang="T119">
                        <a:pos x="T50" y="T51"/>
                      </a:cxn>
                      <a:cxn ang="T120">
                        <a:pos x="T52" y="T53"/>
                      </a:cxn>
                      <a:cxn ang="T121">
                        <a:pos x="T54" y="T55"/>
                      </a:cxn>
                      <a:cxn ang="T122">
                        <a:pos x="T56" y="T57"/>
                      </a:cxn>
                      <a:cxn ang="T123">
                        <a:pos x="T58" y="T59"/>
                      </a:cxn>
                      <a:cxn ang="T124">
                        <a:pos x="T60" y="T61"/>
                      </a:cxn>
                      <a:cxn ang="T125">
                        <a:pos x="T62" y="T63"/>
                      </a:cxn>
                      <a:cxn ang="T126">
                        <a:pos x="T64" y="T65"/>
                      </a:cxn>
                      <a:cxn ang="T127">
                        <a:pos x="T66" y="T67"/>
                      </a:cxn>
                      <a:cxn ang="T128">
                        <a:pos x="T68" y="T69"/>
                      </a:cxn>
                      <a:cxn ang="T129">
                        <a:pos x="T70" y="T71"/>
                      </a:cxn>
                      <a:cxn ang="T130">
                        <a:pos x="T72" y="T73"/>
                      </a:cxn>
                      <a:cxn ang="T131">
                        <a:pos x="T74" y="T75"/>
                      </a:cxn>
                      <a:cxn ang="T132">
                        <a:pos x="T76" y="T77"/>
                      </a:cxn>
                      <a:cxn ang="T133">
                        <a:pos x="T78" y="T79"/>
                      </a:cxn>
                      <a:cxn ang="T134">
                        <a:pos x="T80" y="T81"/>
                      </a:cxn>
                      <a:cxn ang="T135">
                        <a:pos x="T82" y="T83"/>
                      </a:cxn>
                      <a:cxn ang="T136">
                        <a:pos x="T84" y="T85"/>
                      </a:cxn>
                      <a:cxn ang="T137">
                        <a:pos x="T86" y="T87"/>
                      </a:cxn>
                      <a:cxn ang="T138">
                        <a:pos x="T88" y="T89"/>
                      </a:cxn>
                      <a:cxn ang="T139">
                        <a:pos x="T90" y="T91"/>
                      </a:cxn>
                      <a:cxn ang="T140">
                        <a:pos x="T92" y="T93"/>
                      </a:cxn>
                    </a:cxnLst>
                    <a:rect l="T141" t="T142" r="T143" b="T144"/>
                    <a:pathLst>
                      <a:path w="126" h="54">
                        <a:moveTo>
                          <a:pt x="0" y="16"/>
                        </a:moveTo>
                        <a:lnTo>
                          <a:pt x="6" y="12"/>
                        </a:lnTo>
                        <a:lnTo>
                          <a:pt x="10" y="8"/>
                        </a:lnTo>
                        <a:lnTo>
                          <a:pt x="12" y="4"/>
                        </a:lnTo>
                        <a:lnTo>
                          <a:pt x="18" y="2"/>
                        </a:lnTo>
                        <a:lnTo>
                          <a:pt x="22" y="2"/>
                        </a:lnTo>
                        <a:lnTo>
                          <a:pt x="26" y="4"/>
                        </a:lnTo>
                        <a:lnTo>
                          <a:pt x="30" y="6"/>
                        </a:lnTo>
                        <a:lnTo>
                          <a:pt x="34" y="8"/>
                        </a:lnTo>
                        <a:lnTo>
                          <a:pt x="32" y="14"/>
                        </a:lnTo>
                        <a:lnTo>
                          <a:pt x="30" y="18"/>
                        </a:lnTo>
                        <a:lnTo>
                          <a:pt x="36" y="18"/>
                        </a:lnTo>
                        <a:lnTo>
                          <a:pt x="40" y="14"/>
                        </a:lnTo>
                        <a:lnTo>
                          <a:pt x="48" y="6"/>
                        </a:lnTo>
                        <a:lnTo>
                          <a:pt x="52" y="12"/>
                        </a:lnTo>
                        <a:lnTo>
                          <a:pt x="64" y="10"/>
                        </a:lnTo>
                        <a:lnTo>
                          <a:pt x="76" y="6"/>
                        </a:lnTo>
                        <a:lnTo>
                          <a:pt x="90" y="2"/>
                        </a:lnTo>
                        <a:lnTo>
                          <a:pt x="96" y="0"/>
                        </a:lnTo>
                        <a:lnTo>
                          <a:pt x="106" y="2"/>
                        </a:lnTo>
                        <a:lnTo>
                          <a:pt x="114" y="8"/>
                        </a:lnTo>
                        <a:lnTo>
                          <a:pt x="126" y="22"/>
                        </a:lnTo>
                        <a:lnTo>
                          <a:pt x="126" y="26"/>
                        </a:lnTo>
                        <a:lnTo>
                          <a:pt x="120" y="28"/>
                        </a:lnTo>
                        <a:lnTo>
                          <a:pt x="112" y="30"/>
                        </a:lnTo>
                        <a:lnTo>
                          <a:pt x="102" y="36"/>
                        </a:lnTo>
                        <a:lnTo>
                          <a:pt x="92" y="44"/>
                        </a:lnTo>
                        <a:lnTo>
                          <a:pt x="86" y="46"/>
                        </a:lnTo>
                        <a:lnTo>
                          <a:pt x="78" y="46"/>
                        </a:lnTo>
                        <a:lnTo>
                          <a:pt x="72" y="46"/>
                        </a:lnTo>
                        <a:lnTo>
                          <a:pt x="66" y="44"/>
                        </a:lnTo>
                        <a:lnTo>
                          <a:pt x="74" y="50"/>
                        </a:lnTo>
                        <a:lnTo>
                          <a:pt x="66" y="52"/>
                        </a:lnTo>
                        <a:lnTo>
                          <a:pt x="62" y="54"/>
                        </a:lnTo>
                        <a:lnTo>
                          <a:pt x="52" y="54"/>
                        </a:lnTo>
                        <a:lnTo>
                          <a:pt x="44" y="54"/>
                        </a:lnTo>
                        <a:lnTo>
                          <a:pt x="26" y="50"/>
                        </a:lnTo>
                        <a:lnTo>
                          <a:pt x="10" y="48"/>
                        </a:lnTo>
                        <a:lnTo>
                          <a:pt x="16" y="44"/>
                        </a:lnTo>
                        <a:lnTo>
                          <a:pt x="24" y="40"/>
                        </a:lnTo>
                        <a:lnTo>
                          <a:pt x="16" y="36"/>
                        </a:lnTo>
                        <a:lnTo>
                          <a:pt x="12" y="34"/>
                        </a:lnTo>
                        <a:lnTo>
                          <a:pt x="0" y="28"/>
                        </a:lnTo>
                        <a:lnTo>
                          <a:pt x="8" y="24"/>
                        </a:lnTo>
                        <a:lnTo>
                          <a:pt x="12" y="22"/>
                        </a:lnTo>
                        <a:lnTo>
                          <a:pt x="6" y="20"/>
                        </a:lnTo>
                        <a:lnTo>
                          <a:pt x="0" y="1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dirty="0"/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50386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06561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28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25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916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96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1701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262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54da0e3e-e51d-4a1a-856e-f5ff383e567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450201D2-991F-4F20-9E47-F0CD5439E99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221" y="1229815"/>
            <a:ext cx="11235268" cy="4913810"/>
            <a:chOff x="285220" y="1229815"/>
            <a:chExt cx="11235268" cy="4913810"/>
          </a:xfrm>
        </p:grpSpPr>
        <p:grpSp>
          <p:nvGrpSpPr>
            <p:cNvPr id="6" name="išḻî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565D6114-B0D7-409E-B2B7-B3C9F173B104}"/>
                </a:ext>
              </a:extLst>
            </p:cNvPr>
            <p:cNvGrpSpPr/>
            <p:nvPr/>
          </p:nvGrpSpPr>
          <p:grpSpPr>
            <a:xfrm>
              <a:off x="285220" y="1502903"/>
              <a:ext cx="4188305" cy="4065778"/>
              <a:chOff x="2933701" y="4727576"/>
              <a:chExt cx="42165588" cy="40932100"/>
            </a:xfrm>
          </p:grpSpPr>
          <p:sp>
            <p:nvSpPr>
              <p:cNvPr id="22" name="íşḷïďe">
                <a:extLst>
                  <a:ext uri="{FF2B5EF4-FFF2-40B4-BE49-F238E27FC236}">
                    <a16:creationId xmlns="" xmlns:a16="http://schemas.microsoft.com/office/drawing/2014/main" id="{3F2CA532-FBB2-41A0-8A17-0C9DEDE015D6}"/>
                  </a:ext>
                </a:extLst>
              </p:cNvPr>
              <p:cNvSpPr/>
              <p:nvPr/>
            </p:nvSpPr>
            <p:spPr bwMode="auto">
              <a:xfrm>
                <a:off x="11680826" y="39716076"/>
                <a:ext cx="26352500" cy="5943600"/>
              </a:xfrm>
              <a:custGeom>
                <a:avLst/>
                <a:gdLst/>
                <a:ahLst/>
                <a:cxnLst>
                  <a:cxn ang="0">
                    <a:pos x="120" y="23"/>
                  </a:cxn>
                  <a:cxn ang="0">
                    <a:pos x="111" y="26"/>
                  </a:cxn>
                  <a:cxn ang="0">
                    <a:pos x="101" y="29"/>
                  </a:cxn>
                  <a:cxn ang="0">
                    <a:pos x="111" y="26"/>
                  </a:cxn>
                  <a:cxn ang="0">
                    <a:pos x="120" y="23"/>
                  </a:cxn>
                  <a:cxn ang="0">
                    <a:pos x="120" y="23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4" y="10"/>
                  </a:cxn>
                  <a:cxn ang="0">
                    <a:pos x="84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9" y="10"/>
                  </a:cxn>
                  <a:cxn ang="0">
                    <a:pos x="88" y="10"/>
                  </a:cxn>
                  <a:cxn ang="0">
                    <a:pos x="92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197" y="3"/>
                  </a:cxn>
                  <a:cxn ang="0">
                    <a:pos x="196" y="22"/>
                  </a:cxn>
                  <a:cxn ang="0">
                    <a:pos x="165" y="35"/>
                  </a:cxn>
                  <a:cxn ang="0">
                    <a:pos x="127" y="26"/>
                  </a:cxn>
                  <a:cxn ang="0">
                    <a:pos x="118" y="30"/>
                  </a:cxn>
                  <a:cxn ang="0">
                    <a:pos x="73" y="37"/>
                  </a:cxn>
                  <a:cxn ang="0">
                    <a:pos x="45" y="31"/>
                  </a:cxn>
                  <a:cxn ang="0">
                    <a:pos x="31" y="22"/>
                  </a:cxn>
                  <a:cxn ang="0">
                    <a:pos x="29" y="5"/>
                  </a:cxn>
                  <a:cxn ang="0">
                    <a:pos x="0" y="24"/>
                  </a:cxn>
                  <a:cxn ang="0">
                    <a:pos x="118" y="53"/>
                  </a:cxn>
                  <a:cxn ang="0">
                    <a:pos x="235" y="24"/>
                  </a:cxn>
                  <a:cxn ang="0">
                    <a:pos x="197" y="3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4" y="1"/>
                  </a:cxn>
                  <a:cxn ang="0">
                    <a:pos x="118" y="3"/>
                  </a:cxn>
                  <a:cxn ang="0">
                    <a:pos x="124" y="1"/>
                  </a:cxn>
                  <a:cxn ang="0">
                    <a:pos x="113" y="0"/>
                  </a:cxn>
                </a:cxnLst>
                <a:rect l="0" t="0" r="r" b="b"/>
                <a:pathLst>
                  <a:path w="235" h="53">
                    <a:moveTo>
                      <a:pt x="120" y="23"/>
                    </a:moveTo>
                    <a:cubicBezTo>
                      <a:pt x="115" y="25"/>
                      <a:pt x="111" y="26"/>
                      <a:pt x="111" y="26"/>
                    </a:cubicBezTo>
                    <a:cubicBezTo>
                      <a:pt x="107" y="27"/>
                      <a:pt x="104" y="28"/>
                      <a:pt x="101" y="29"/>
                    </a:cubicBezTo>
                    <a:cubicBezTo>
                      <a:pt x="104" y="28"/>
                      <a:pt x="107" y="27"/>
                      <a:pt x="111" y="26"/>
                    </a:cubicBezTo>
                    <a:cubicBezTo>
                      <a:pt x="111" y="26"/>
                      <a:pt x="115" y="25"/>
                      <a:pt x="120" y="23"/>
                    </a:cubicBezTo>
                    <a:cubicBezTo>
                      <a:pt x="120" y="23"/>
                      <a:pt x="120" y="23"/>
                      <a:pt x="120" y="23"/>
                    </a:cubicBezTo>
                    <a:moveTo>
                      <a:pt x="90" y="9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88" y="9"/>
                      <a:pt x="87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7" y="10"/>
                      <a:pt x="88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8" y="10"/>
                      <a:pt x="88" y="10"/>
                    </a:cubicBezTo>
                    <a:cubicBezTo>
                      <a:pt x="89" y="10"/>
                      <a:pt x="90" y="10"/>
                      <a:pt x="92" y="10"/>
                    </a:cubicBezTo>
                    <a:cubicBezTo>
                      <a:pt x="91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moveTo>
                      <a:pt x="197" y="3"/>
                    </a:moveTo>
                    <a:cubicBezTo>
                      <a:pt x="199" y="9"/>
                      <a:pt x="200" y="17"/>
                      <a:pt x="196" y="22"/>
                    </a:cubicBezTo>
                    <a:cubicBezTo>
                      <a:pt x="191" y="28"/>
                      <a:pt x="182" y="35"/>
                      <a:pt x="165" y="35"/>
                    </a:cubicBezTo>
                    <a:cubicBezTo>
                      <a:pt x="155" y="35"/>
                      <a:pt x="143" y="32"/>
                      <a:pt x="127" y="26"/>
                    </a:cubicBezTo>
                    <a:cubicBezTo>
                      <a:pt x="123" y="28"/>
                      <a:pt x="119" y="29"/>
                      <a:pt x="118" y="30"/>
                    </a:cubicBezTo>
                    <a:cubicBezTo>
                      <a:pt x="99" y="35"/>
                      <a:pt x="84" y="37"/>
                      <a:pt x="73" y="37"/>
                    </a:cubicBezTo>
                    <a:cubicBezTo>
                      <a:pt x="60" y="37"/>
                      <a:pt x="51" y="35"/>
                      <a:pt x="45" y="31"/>
                    </a:cubicBezTo>
                    <a:cubicBezTo>
                      <a:pt x="38" y="29"/>
                      <a:pt x="34" y="25"/>
                      <a:pt x="31" y="22"/>
                    </a:cubicBezTo>
                    <a:cubicBezTo>
                      <a:pt x="27" y="18"/>
                      <a:pt x="27" y="11"/>
                      <a:pt x="29" y="5"/>
                    </a:cubicBezTo>
                    <a:cubicBezTo>
                      <a:pt x="11" y="10"/>
                      <a:pt x="0" y="17"/>
                      <a:pt x="0" y="24"/>
                    </a:cubicBezTo>
                    <a:cubicBezTo>
                      <a:pt x="0" y="40"/>
                      <a:pt x="53" y="53"/>
                      <a:pt x="118" y="53"/>
                    </a:cubicBezTo>
                    <a:cubicBezTo>
                      <a:pt x="183" y="53"/>
                      <a:pt x="235" y="40"/>
                      <a:pt x="235" y="24"/>
                    </a:cubicBezTo>
                    <a:cubicBezTo>
                      <a:pt x="235" y="16"/>
                      <a:pt x="221" y="8"/>
                      <a:pt x="197" y="3"/>
                    </a:cubicBezTo>
                    <a:moveTo>
                      <a:pt x="113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2" y="1"/>
                      <a:pt x="113" y="1"/>
                      <a:pt x="114" y="1"/>
                    </a:cubicBezTo>
                    <a:cubicBezTo>
                      <a:pt x="115" y="2"/>
                      <a:pt x="117" y="2"/>
                      <a:pt x="118" y="3"/>
                    </a:cubicBezTo>
                    <a:cubicBezTo>
                      <a:pt x="121" y="2"/>
                      <a:pt x="123" y="1"/>
                      <a:pt x="124" y="1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00A9B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1iḍê">
                <a:extLst>
                  <a:ext uri="{FF2B5EF4-FFF2-40B4-BE49-F238E27FC236}">
                    <a16:creationId xmlns="" xmlns:a16="http://schemas.microsoft.com/office/drawing/2014/main" id="{5D4A18DF-4C04-4F3F-B948-3645A5AC10A1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0C0B0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ľíḑé">
                <a:extLst>
                  <a:ext uri="{FF2B5EF4-FFF2-40B4-BE49-F238E27FC236}">
                    <a16:creationId xmlns="" xmlns:a16="http://schemas.microsoft.com/office/drawing/2014/main" id="{DD29249A-04D2-4C0F-9C75-AFC793E71EAD}"/>
                  </a:ext>
                </a:extLst>
              </p:cNvPr>
              <p:cNvSpPr/>
              <p:nvPr/>
            </p:nvSpPr>
            <p:spPr bwMode="auto">
              <a:xfrm>
                <a:off x="21661438" y="37360226"/>
                <a:ext cx="12558713" cy="751363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14" y="19"/>
                  </a:cxn>
                  <a:cxn ang="0">
                    <a:pos x="35" y="26"/>
                  </a:cxn>
                  <a:cxn ang="0">
                    <a:pos x="49" y="30"/>
                  </a:cxn>
                  <a:cxn ang="0">
                    <a:pos x="57" y="31"/>
                  </a:cxn>
                  <a:cxn ang="0">
                    <a:pos x="52" y="22"/>
                  </a:cxn>
                  <a:cxn ang="0">
                    <a:pos x="24" y="21"/>
                  </a:cxn>
                  <a:cxn ang="0">
                    <a:pos x="24" y="21"/>
                  </a:cxn>
                  <a:cxn ang="0">
                    <a:pos x="24" y="0"/>
                  </a:cxn>
                  <a:cxn ang="0">
                    <a:pos x="60" y="0"/>
                  </a:cxn>
                  <a:cxn ang="0">
                    <a:pos x="107" y="20"/>
                  </a:cxn>
                  <a:cxn ang="0">
                    <a:pos x="107" y="43"/>
                  </a:cxn>
                  <a:cxn ang="0">
                    <a:pos x="27" y="41"/>
                  </a:cxn>
                  <a:cxn ang="0">
                    <a:pos x="1" y="30"/>
                  </a:cxn>
                  <a:cxn ang="0">
                    <a:pos x="6" y="22"/>
                  </a:cxn>
                </a:cxnLst>
                <a:rect l="0" t="0" r="r" b="b"/>
                <a:pathLst>
                  <a:path w="112" h="67">
                    <a:moveTo>
                      <a:pt x="6" y="22"/>
                    </a:moveTo>
                    <a:cubicBezTo>
                      <a:pt x="9" y="19"/>
                      <a:pt x="13" y="18"/>
                      <a:pt x="14" y="19"/>
                    </a:cubicBezTo>
                    <a:cubicBezTo>
                      <a:pt x="14" y="19"/>
                      <a:pt x="31" y="24"/>
                      <a:pt x="35" y="26"/>
                    </a:cubicBezTo>
                    <a:cubicBezTo>
                      <a:pt x="40" y="27"/>
                      <a:pt x="45" y="29"/>
                      <a:pt x="49" y="30"/>
                    </a:cubicBezTo>
                    <a:cubicBezTo>
                      <a:pt x="52" y="31"/>
                      <a:pt x="55" y="31"/>
                      <a:pt x="57" y="31"/>
                    </a:cubicBezTo>
                    <a:cubicBezTo>
                      <a:pt x="64" y="31"/>
                      <a:pt x="70" y="25"/>
                      <a:pt x="52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97" y="4"/>
                      <a:pt x="107" y="20"/>
                    </a:cubicBezTo>
                    <a:cubicBezTo>
                      <a:pt x="110" y="25"/>
                      <a:pt x="112" y="37"/>
                      <a:pt x="107" y="43"/>
                    </a:cubicBezTo>
                    <a:cubicBezTo>
                      <a:pt x="98" y="53"/>
                      <a:pt x="78" y="67"/>
                      <a:pt x="27" y="41"/>
                    </a:cubicBezTo>
                    <a:cubicBezTo>
                      <a:pt x="26" y="41"/>
                      <a:pt x="2" y="31"/>
                      <a:pt x="1" y="30"/>
                    </a:cubicBezTo>
                    <a:cubicBezTo>
                      <a:pt x="1" y="30"/>
                      <a:pt x="0" y="27"/>
                      <a:pt x="6" y="22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šľiḋè">
                <a:extLst>
                  <a:ext uri="{FF2B5EF4-FFF2-40B4-BE49-F238E27FC236}">
                    <a16:creationId xmlns="" xmlns:a16="http://schemas.microsoft.com/office/drawing/2014/main" id="{CBEEBA22-E61F-4062-A101-FD2A562D3B24}"/>
                  </a:ext>
                </a:extLst>
              </p:cNvPr>
              <p:cNvSpPr/>
              <p:nvPr/>
            </p:nvSpPr>
            <p:spPr bwMode="auto">
              <a:xfrm>
                <a:off x="24352251" y="37360226"/>
                <a:ext cx="9196388" cy="201930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8" y="3"/>
                  </a:cxn>
                  <a:cxn ang="0">
                    <a:pos x="82" y="18"/>
                  </a:cxn>
                  <a:cxn ang="0">
                    <a:pos x="36" y="0"/>
                  </a:cxn>
                </a:cxnLst>
                <a:rect l="0" t="0" r="r" b="b"/>
                <a:pathLst>
                  <a:path w="82" h="18">
                    <a:moveTo>
                      <a:pt x="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68" y="6"/>
                      <a:pt x="82" y="18"/>
                    </a:cubicBezTo>
                    <a:cubicBezTo>
                      <a:pt x="70" y="4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lîḑê">
                <a:extLst>
                  <a:ext uri="{FF2B5EF4-FFF2-40B4-BE49-F238E27FC236}">
                    <a16:creationId xmlns="" xmlns:a16="http://schemas.microsoft.com/office/drawing/2014/main" id="{BFCF8278-CA9B-4A98-A8EC-5261E066F8C5}"/>
                  </a:ext>
                </a:extLst>
              </p:cNvPr>
              <p:cNvSpPr/>
              <p:nvPr/>
            </p:nvSpPr>
            <p:spPr bwMode="auto">
              <a:xfrm>
                <a:off x="16725901" y="42295763"/>
                <a:ext cx="9196388" cy="1570038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6" y="3"/>
                  </a:cxn>
                  <a:cxn ang="0">
                    <a:pos x="56" y="6"/>
                  </a:cxn>
                  <a:cxn ang="0">
                    <a:pos x="20" y="11"/>
                  </a:cxn>
                  <a:cxn ang="0">
                    <a:pos x="0" y="8"/>
                  </a:cxn>
                  <a:cxn ang="0">
                    <a:pos x="28" y="14"/>
                  </a:cxn>
                  <a:cxn ang="0">
                    <a:pos x="73" y="7"/>
                  </a:cxn>
                  <a:cxn ang="0">
                    <a:pos x="82" y="3"/>
                  </a:cxn>
                  <a:cxn ang="0">
                    <a:pos x="75" y="0"/>
                  </a:cxn>
                </a:cxnLst>
                <a:rect l="0" t="0" r="r" b="b"/>
                <a:pathLst>
                  <a:path w="82" h="14">
                    <a:moveTo>
                      <a:pt x="75" y="0"/>
                    </a:moveTo>
                    <a:cubicBezTo>
                      <a:pt x="70" y="2"/>
                      <a:pt x="66" y="3"/>
                      <a:pt x="66" y="3"/>
                    </a:cubicBezTo>
                    <a:cubicBezTo>
                      <a:pt x="62" y="4"/>
                      <a:pt x="59" y="5"/>
                      <a:pt x="56" y="6"/>
                    </a:cubicBezTo>
                    <a:cubicBezTo>
                      <a:pt x="41" y="9"/>
                      <a:pt x="30" y="11"/>
                      <a:pt x="20" y="11"/>
                    </a:cubicBezTo>
                    <a:cubicBezTo>
                      <a:pt x="12" y="11"/>
                      <a:pt x="5" y="10"/>
                      <a:pt x="0" y="8"/>
                    </a:cubicBezTo>
                    <a:cubicBezTo>
                      <a:pt x="6" y="12"/>
                      <a:pt x="15" y="14"/>
                      <a:pt x="28" y="14"/>
                    </a:cubicBezTo>
                    <a:cubicBezTo>
                      <a:pt x="39" y="14"/>
                      <a:pt x="54" y="12"/>
                      <a:pt x="73" y="7"/>
                    </a:cubicBezTo>
                    <a:cubicBezTo>
                      <a:pt x="74" y="6"/>
                      <a:pt x="78" y="5"/>
                      <a:pt x="82" y="3"/>
                    </a:cubicBezTo>
                    <a:cubicBezTo>
                      <a:pt x="80" y="2"/>
                      <a:pt x="78" y="1"/>
                      <a:pt x="75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1íḍè">
                <a:extLst>
                  <a:ext uri="{FF2B5EF4-FFF2-40B4-BE49-F238E27FC236}">
                    <a16:creationId xmlns="" xmlns:a16="http://schemas.microsoft.com/office/drawing/2014/main" id="{C9E76BD8-BB58-464F-96C8-0FFA93CBA603}"/>
                  </a:ext>
                </a:extLst>
              </p:cNvPr>
              <p:cNvSpPr/>
              <p:nvPr/>
            </p:nvSpPr>
            <p:spPr bwMode="auto">
              <a:xfrm>
                <a:off x="25138063" y="41062276"/>
                <a:ext cx="2803525" cy="157003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1"/>
                  </a:cxn>
                  <a:cxn ang="0">
                    <a:pos x="7" y="14"/>
                  </a:cxn>
                  <a:cxn ang="0">
                    <a:pos x="24" y="4"/>
                  </a:cxn>
                  <a:cxn ang="0">
                    <a:pos x="25" y="3"/>
                  </a:cxn>
                  <a:cxn ang="0">
                    <a:pos x="17" y="0"/>
                  </a:cxn>
                </a:cxnLst>
                <a:rect l="0" t="0" r="r" b="b"/>
                <a:pathLst>
                  <a:path w="25" h="14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4"/>
                      <a:pt x="6" y="8"/>
                      <a:pt x="0" y="11"/>
                    </a:cubicBezTo>
                    <a:cubicBezTo>
                      <a:pt x="3" y="12"/>
                      <a:pt x="5" y="13"/>
                      <a:pt x="7" y="14"/>
                    </a:cubicBezTo>
                    <a:cubicBezTo>
                      <a:pt x="13" y="11"/>
                      <a:pt x="20" y="8"/>
                      <a:pt x="24" y="4"/>
                    </a:cubicBezTo>
                    <a:cubicBezTo>
                      <a:pt x="24" y="4"/>
                      <a:pt x="24" y="3"/>
                      <a:pt x="25" y="3"/>
                    </a:cubicBezTo>
                    <a:cubicBezTo>
                      <a:pt x="21" y="2"/>
                      <a:pt x="19" y="1"/>
                      <a:pt x="17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íḍé">
                <a:extLst>
                  <a:ext uri="{FF2B5EF4-FFF2-40B4-BE49-F238E27FC236}">
                    <a16:creationId xmlns="" xmlns:a16="http://schemas.microsoft.com/office/drawing/2014/main" id="{CC224F46-5B7B-453F-B32D-EA19EA3BCA00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12447588" cy="6840538"/>
              </a:xfrm>
              <a:custGeom>
                <a:avLst/>
                <a:gdLst/>
                <a:ahLst/>
                <a:cxnLst>
                  <a:cxn ang="0">
                    <a:pos x="106" y="25"/>
                  </a:cxn>
                  <a:cxn ang="0">
                    <a:pos x="98" y="21"/>
                  </a:cxn>
                  <a:cxn ang="0">
                    <a:pos x="55" y="31"/>
                  </a:cxn>
                  <a:cxn ang="0">
                    <a:pos x="60" y="22"/>
                  </a:cxn>
                  <a:cxn ang="0">
                    <a:pos x="87" y="21"/>
                  </a:cxn>
                  <a:cxn ang="0">
                    <a:pos x="88" y="21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85" y="47"/>
                  </a:cxn>
                  <a:cxn ang="0">
                    <a:pos x="111" y="33"/>
                  </a:cxn>
                  <a:cxn ang="0">
                    <a:pos x="106" y="25"/>
                  </a:cxn>
                </a:cxnLst>
                <a:rect l="0" t="0" r="r" b="b"/>
                <a:pathLst>
                  <a:path w="111" h="61">
                    <a:moveTo>
                      <a:pt x="106" y="25"/>
                    </a:moveTo>
                    <a:cubicBezTo>
                      <a:pt x="101" y="21"/>
                      <a:pt x="99" y="22"/>
                      <a:pt x="98" y="21"/>
                    </a:cubicBezTo>
                    <a:cubicBezTo>
                      <a:pt x="98" y="21"/>
                      <a:pt x="68" y="33"/>
                      <a:pt x="55" y="31"/>
                    </a:cubicBezTo>
                    <a:cubicBezTo>
                      <a:pt x="48" y="30"/>
                      <a:pt x="41" y="25"/>
                      <a:pt x="60" y="22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14" y="53"/>
                      <a:pt x="35" y="61"/>
                      <a:pt x="85" y="47"/>
                    </a:cubicBezTo>
                    <a:cubicBezTo>
                      <a:pt x="86" y="47"/>
                      <a:pt x="104" y="40"/>
                      <a:pt x="111" y="33"/>
                    </a:cubicBezTo>
                    <a:cubicBezTo>
                      <a:pt x="111" y="33"/>
                      <a:pt x="110" y="28"/>
                      <a:pt x="106" y="25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líḋe">
                <a:extLst>
                  <a:ext uri="{FF2B5EF4-FFF2-40B4-BE49-F238E27FC236}">
                    <a16:creationId xmlns="" xmlns:a16="http://schemas.microsoft.com/office/drawing/2014/main" id="{E1C4CEFB-8D63-40DA-9293-5E19656473AE}"/>
                  </a:ext>
                </a:extLst>
              </p:cNvPr>
              <p:cNvSpPr/>
              <p:nvPr/>
            </p:nvSpPr>
            <p:spPr bwMode="auto">
              <a:xfrm>
                <a:off x="20202526" y="39716076"/>
                <a:ext cx="6505575" cy="1681163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9"/>
                  </a:cxn>
                  <a:cxn ang="0">
                    <a:pos x="7" y="12"/>
                  </a:cxn>
                  <a:cxn ang="0">
                    <a:pos x="50" y="3"/>
                  </a:cxn>
                  <a:cxn ang="0">
                    <a:pos x="58" y="6"/>
                  </a:cxn>
                  <a:cxn ang="0">
                    <a:pos x="56" y="4"/>
                  </a:cxn>
                  <a:cxn ang="0">
                    <a:pos x="48" y="0"/>
                  </a:cxn>
                  <a:cxn ang="0">
                    <a:pos x="5" y="10"/>
                  </a:cxn>
                </a:cxnLst>
                <a:rect l="0" t="0" r="r" b="b"/>
                <a:pathLst>
                  <a:path w="58" h="15">
                    <a:moveTo>
                      <a:pt x="5" y="10"/>
                    </a:moveTo>
                    <a:cubicBezTo>
                      <a:pt x="3" y="10"/>
                      <a:pt x="1" y="9"/>
                      <a:pt x="0" y="9"/>
                    </a:cubicBezTo>
                    <a:cubicBezTo>
                      <a:pt x="0" y="10"/>
                      <a:pt x="4" y="12"/>
                      <a:pt x="7" y="12"/>
                    </a:cubicBezTo>
                    <a:cubicBezTo>
                      <a:pt x="21" y="15"/>
                      <a:pt x="50" y="3"/>
                      <a:pt x="50" y="3"/>
                    </a:cubicBezTo>
                    <a:cubicBezTo>
                      <a:pt x="51" y="3"/>
                      <a:pt x="54" y="3"/>
                      <a:pt x="58" y="6"/>
                    </a:cubicBezTo>
                    <a:cubicBezTo>
                      <a:pt x="58" y="5"/>
                      <a:pt x="57" y="5"/>
                      <a:pt x="56" y="4"/>
                    </a:cubicBezTo>
                    <a:cubicBezTo>
                      <a:pt x="51" y="0"/>
                      <a:pt x="49" y="1"/>
                      <a:pt x="48" y="0"/>
                    </a:cubicBezTo>
                    <a:cubicBezTo>
                      <a:pt x="48" y="0"/>
                      <a:pt x="18" y="12"/>
                      <a:pt x="5" y="10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š1iďê">
                <a:extLst>
                  <a:ext uri="{FF2B5EF4-FFF2-40B4-BE49-F238E27FC236}">
                    <a16:creationId xmlns="" xmlns:a16="http://schemas.microsoft.com/office/drawing/2014/main" id="{354EB605-2A06-45D8-8F7C-DC14F3A16BB7}"/>
                  </a:ext>
                </a:extLst>
              </p:cNvPr>
              <p:cNvSpPr/>
              <p:nvPr/>
            </p:nvSpPr>
            <p:spPr bwMode="auto">
              <a:xfrm>
                <a:off x="21661438" y="39379526"/>
                <a:ext cx="3251200" cy="145732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17" y="4"/>
                  </a:cxn>
                  <a:cxn ang="0">
                    <a:pos x="26" y="7"/>
                  </a:cxn>
                  <a:cxn ang="0">
                    <a:pos x="29" y="6"/>
                  </a:cxn>
                  <a:cxn ang="0">
                    <a:pos x="27" y="5"/>
                  </a:cxn>
                  <a:cxn ang="0">
                    <a:pos x="14" y="1"/>
                  </a:cxn>
                  <a:cxn ang="0">
                    <a:pos x="6" y="4"/>
                  </a:cxn>
                  <a:cxn ang="0">
                    <a:pos x="1" y="12"/>
                  </a:cxn>
                  <a:cxn ang="0">
                    <a:pos x="2" y="13"/>
                  </a:cxn>
                  <a:cxn ang="0">
                    <a:pos x="4" y="12"/>
                  </a:cxn>
                  <a:cxn ang="0">
                    <a:pos x="9" y="7"/>
                  </a:cxn>
                </a:cxnLst>
                <a:rect l="0" t="0" r="r" b="b"/>
                <a:pathLst>
                  <a:path w="29" h="13">
                    <a:moveTo>
                      <a:pt x="9" y="7"/>
                    </a:moveTo>
                    <a:cubicBezTo>
                      <a:pt x="12" y="4"/>
                      <a:pt x="15" y="3"/>
                      <a:pt x="17" y="4"/>
                    </a:cubicBezTo>
                    <a:cubicBezTo>
                      <a:pt x="17" y="4"/>
                      <a:pt x="21" y="5"/>
                      <a:pt x="26" y="7"/>
                    </a:cubicBezTo>
                    <a:cubicBezTo>
                      <a:pt x="27" y="6"/>
                      <a:pt x="28" y="6"/>
                      <a:pt x="29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3"/>
                      <a:pt x="14" y="1"/>
                      <a:pt x="14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0" y="9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5" y="11"/>
                      <a:pt x="6" y="9"/>
                      <a:pt x="9" y="7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ḷíḍè">
                <a:extLst>
                  <a:ext uri="{FF2B5EF4-FFF2-40B4-BE49-F238E27FC236}">
                    <a16:creationId xmlns="" xmlns:a16="http://schemas.microsoft.com/office/drawing/2014/main" id="{7A0824A4-A88A-484D-ABA4-B80650C49E5D}"/>
                  </a:ext>
                </a:extLst>
              </p:cNvPr>
              <p:cNvSpPr/>
              <p:nvPr/>
            </p:nvSpPr>
            <p:spPr bwMode="auto">
              <a:xfrm>
                <a:off x="24352251" y="39716076"/>
                <a:ext cx="112713" cy="1588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0"/>
                  </a:cxn>
                  <a:cxn ang="0">
                    <a:pos x="0" y="0"/>
                  </a:cxn>
                  <a:cxn ang="0">
                    <a:pos x="71" y="0"/>
                  </a:cxn>
                </a:cxnLst>
                <a:rect l="0" t="0" r="r" b="b"/>
                <a:pathLst>
                  <a:path w="71">
                    <a:moveTo>
                      <a:pt x="71" y="0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ṣľíḍe">
                <a:extLst>
                  <a:ext uri="{FF2B5EF4-FFF2-40B4-BE49-F238E27FC236}">
                    <a16:creationId xmlns="" xmlns:a16="http://schemas.microsoft.com/office/drawing/2014/main" id="{AC3D1D4C-7904-4FE6-90EE-530643E8C6D9}"/>
                  </a:ext>
                </a:extLst>
              </p:cNvPr>
              <p:cNvSpPr/>
              <p:nvPr/>
            </p:nvSpPr>
            <p:spPr bwMode="auto">
              <a:xfrm>
                <a:off x="17848263" y="37922201"/>
                <a:ext cx="5719763" cy="3700463"/>
              </a:xfrm>
              <a:custGeom>
                <a:avLst/>
                <a:gdLst/>
                <a:ahLst/>
                <a:cxnLst>
                  <a:cxn ang="0">
                    <a:pos x="49" y="15"/>
                  </a:cxn>
                  <a:cxn ang="0">
                    <a:pos x="35" y="25"/>
                  </a:cxn>
                  <a:cxn ang="0">
                    <a:pos x="9" y="32"/>
                  </a:cxn>
                  <a:cxn ang="0">
                    <a:pos x="2" y="31"/>
                  </a:cxn>
                  <a:cxn ang="0">
                    <a:pos x="1" y="27"/>
                  </a:cxn>
                  <a:cxn ang="0">
                    <a:pos x="24" y="11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6" y="1"/>
                  </a:cxn>
                  <a:cxn ang="0">
                    <a:pos x="39" y="0"/>
                  </a:cxn>
                  <a:cxn ang="0">
                    <a:pos x="41" y="2"/>
                  </a:cxn>
                  <a:cxn ang="0">
                    <a:pos x="49" y="15"/>
                  </a:cxn>
                </a:cxnLst>
                <a:rect l="0" t="0" r="r" b="b"/>
                <a:pathLst>
                  <a:path w="51" h="33">
                    <a:moveTo>
                      <a:pt x="49" y="15"/>
                    </a:moveTo>
                    <a:cubicBezTo>
                      <a:pt x="47" y="16"/>
                      <a:pt x="40" y="18"/>
                      <a:pt x="35" y="25"/>
                    </a:cubicBezTo>
                    <a:cubicBezTo>
                      <a:pt x="28" y="26"/>
                      <a:pt x="9" y="32"/>
                      <a:pt x="9" y="32"/>
                    </a:cubicBezTo>
                    <a:cubicBezTo>
                      <a:pt x="9" y="32"/>
                      <a:pt x="4" y="33"/>
                      <a:pt x="2" y="31"/>
                    </a:cubicBezTo>
                    <a:cubicBezTo>
                      <a:pt x="0" y="30"/>
                      <a:pt x="1" y="27"/>
                      <a:pt x="1" y="2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8" y="0"/>
                      <a:pt x="39" y="0"/>
                    </a:cubicBezTo>
                    <a:cubicBezTo>
                      <a:pt x="40" y="1"/>
                      <a:pt x="41" y="2"/>
                      <a:pt x="41" y="2"/>
                    </a:cubicBezTo>
                    <a:cubicBezTo>
                      <a:pt x="41" y="2"/>
                      <a:pt x="51" y="14"/>
                      <a:pt x="49" y="15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S1ide">
                <a:extLst>
                  <a:ext uri="{FF2B5EF4-FFF2-40B4-BE49-F238E27FC236}">
                    <a16:creationId xmlns="" xmlns:a16="http://schemas.microsoft.com/office/drawing/2014/main" id="{2DE18545-065B-479B-9C3A-6A900B168547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9869488" cy="5046663"/>
              </a:xfrm>
              <a:custGeom>
                <a:avLst/>
                <a:gdLst/>
                <a:ahLst/>
                <a:cxnLst>
                  <a:cxn ang="0">
                    <a:pos x="8" y="22"/>
                  </a:cxn>
                  <a:cxn ang="0">
                    <a:pos x="55" y="3"/>
                  </a:cxn>
                  <a:cxn ang="0">
                    <a:pos x="88" y="3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7" y="45"/>
                  </a:cxn>
                  <a:cxn ang="0">
                    <a:pos x="8" y="22"/>
                  </a:cxn>
                </a:cxnLst>
                <a:rect l="0" t="0" r="r" b="b"/>
                <a:pathLst>
                  <a:path w="88" h="45">
                    <a:moveTo>
                      <a:pt x="8" y="22"/>
                    </a:moveTo>
                    <a:cubicBezTo>
                      <a:pt x="17" y="6"/>
                      <a:pt x="55" y="3"/>
                      <a:pt x="55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6" y="44"/>
                      <a:pt x="6" y="44"/>
                      <a:pt x="7" y="45"/>
                    </a:cubicBezTo>
                    <a:cubicBezTo>
                      <a:pt x="2" y="39"/>
                      <a:pt x="4" y="28"/>
                      <a:pt x="8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ḍè">
                <a:extLst>
                  <a:ext uri="{FF2B5EF4-FFF2-40B4-BE49-F238E27FC236}">
                    <a16:creationId xmlns="" xmlns:a16="http://schemas.microsoft.com/office/drawing/2014/main" id="{834DB5C0-47B7-4286-9EEE-4FA88798C0C9}"/>
                  </a:ext>
                </a:extLst>
              </p:cNvPr>
              <p:cNvSpPr/>
              <p:nvPr/>
            </p:nvSpPr>
            <p:spPr bwMode="auto">
              <a:xfrm>
                <a:off x="32426276" y="15381288"/>
                <a:ext cx="12673013" cy="10428288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68"/>
                  </a:cxn>
                  <a:cxn ang="0">
                    <a:pos x="83" y="74"/>
                  </a:cxn>
                  <a:cxn ang="0">
                    <a:pos x="98" y="0"/>
                  </a:cxn>
                </a:cxnLst>
                <a:rect l="0" t="0" r="r" b="b"/>
                <a:pathLst>
                  <a:path w="113" h="93">
                    <a:moveTo>
                      <a:pt x="9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5" y="90"/>
                      <a:pt x="56" y="93"/>
                      <a:pt x="83" y="74"/>
                    </a:cubicBezTo>
                    <a:cubicBezTo>
                      <a:pt x="110" y="55"/>
                      <a:pt x="113" y="21"/>
                      <a:pt x="98" y="0"/>
                    </a:cubicBez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1ïḍé">
                <a:extLst>
                  <a:ext uri="{FF2B5EF4-FFF2-40B4-BE49-F238E27FC236}">
                    <a16:creationId xmlns="" xmlns:a16="http://schemas.microsoft.com/office/drawing/2014/main" id="{E30AD516-C5E6-443B-B8D0-2E26E8E50F54}"/>
                  </a:ext>
                </a:extLst>
              </p:cNvPr>
              <p:cNvSpPr/>
              <p:nvPr/>
            </p:nvSpPr>
            <p:spPr bwMode="auto">
              <a:xfrm>
                <a:off x="31753176" y="14371638"/>
                <a:ext cx="12336463" cy="9531350"/>
              </a:xfrm>
              <a:custGeom>
                <a:avLst/>
                <a:gdLst/>
                <a:ahLst/>
                <a:cxnLst>
                  <a:cxn ang="0">
                    <a:pos x="104" y="9"/>
                  </a:cxn>
                  <a:cxn ang="0">
                    <a:pos x="65" y="57"/>
                  </a:cxn>
                  <a:cxn ang="0">
                    <a:pos x="6" y="77"/>
                  </a:cxn>
                  <a:cxn ang="0">
                    <a:pos x="45" y="29"/>
                  </a:cxn>
                  <a:cxn ang="0">
                    <a:pos x="104" y="9"/>
                  </a:cxn>
                </a:cxnLst>
                <a:rect l="0" t="0" r="r" b="b"/>
                <a:pathLst>
                  <a:path w="110" h="85">
                    <a:moveTo>
                      <a:pt x="104" y="9"/>
                    </a:moveTo>
                    <a:cubicBezTo>
                      <a:pt x="110" y="17"/>
                      <a:pt x="92" y="38"/>
                      <a:pt x="65" y="57"/>
                    </a:cubicBezTo>
                    <a:cubicBezTo>
                      <a:pt x="38" y="77"/>
                      <a:pt x="11" y="85"/>
                      <a:pt x="6" y="77"/>
                    </a:cubicBezTo>
                    <a:cubicBezTo>
                      <a:pt x="0" y="69"/>
                      <a:pt x="18" y="48"/>
                      <a:pt x="45" y="29"/>
                    </a:cubicBezTo>
                    <a:cubicBezTo>
                      <a:pt x="72" y="9"/>
                      <a:pt x="98" y="0"/>
                      <a:pt x="104" y="9"/>
                    </a:cubicBezTo>
                    <a:close/>
                  </a:path>
                </a:pathLst>
              </a:cu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ṣlíḑe">
                <a:extLst>
                  <a:ext uri="{FF2B5EF4-FFF2-40B4-BE49-F238E27FC236}">
                    <a16:creationId xmlns="" xmlns:a16="http://schemas.microsoft.com/office/drawing/2014/main" id="{F2DD2274-1AD2-44E8-82A2-CF4DA648CC4A}"/>
                  </a:ext>
                </a:extLst>
              </p:cNvPr>
              <p:cNvSpPr/>
              <p:nvPr/>
            </p:nvSpPr>
            <p:spPr bwMode="auto">
              <a:xfrm>
                <a:off x="32875538" y="15155863"/>
                <a:ext cx="9980613" cy="7626350"/>
              </a:xfrm>
              <a:custGeom>
                <a:avLst/>
                <a:gdLst/>
                <a:ahLst/>
                <a:cxnLst>
                  <a:cxn ang="0">
                    <a:pos x="86" y="5"/>
                  </a:cxn>
                  <a:cxn ang="0">
                    <a:pos x="51" y="43"/>
                  </a:cxn>
                  <a:cxn ang="0">
                    <a:pos x="4" y="63"/>
                  </a:cxn>
                  <a:cxn ang="0">
                    <a:pos x="38" y="25"/>
                  </a:cxn>
                  <a:cxn ang="0">
                    <a:pos x="86" y="5"/>
                  </a:cxn>
                </a:cxnLst>
                <a:rect l="0" t="0" r="r" b="b"/>
                <a:pathLst>
                  <a:path w="89" h="68">
                    <a:moveTo>
                      <a:pt x="86" y="5"/>
                    </a:moveTo>
                    <a:cubicBezTo>
                      <a:pt x="89" y="10"/>
                      <a:pt x="74" y="27"/>
                      <a:pt x="51" y="43"/>
                    </a:cubicBezTo>
                    <a:cubicBezTo>
                      <a:pt x="28" y="59"/>
                      <a:pt x="7" y="68"/>
                      <a:pt x="4" y="63"/>
                    </a:cubicBezTo>
                    <a:cubicBezTo>
                      <a:pt x="0" y="58"/>
                      <a:pt x="16" y="41"/>
                      <a:pt x="38" y="25"/>
                    </a:cubicBezTo>
                    <a:cubicBezTo>
                      <a:pt x="61" y="9"/>
                      <a:pt x="82" y="0"/>
                      <a:pt x="86" y="5"/>
                    </a:cubicBezTo>
                    <a:close/>
                  </a:path>
                </a:pathLst>
              </a:cu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şlîḑê">
                <a:extLst>
                  <a:ext uri="{FF2B5EF4-FFF2-40B4-BE49-F238E27FC236}">
                    <a16:creationId xmlns="" xmlns:a16="http://schemas.microsoft.com/office/drawing/2014/main" id="{8FE5AF41-BEDB-458A-9CB0-E4D11266EE5A}"/>
                  </a:ext>
                </a:extLst>
              </p:cNvPr>
              <p:cNvSpPr/>
              <p:nvPr/>
            </p:nvSpPr>
            <p:spPr bwMode="auto">
              <a:xfrm>
                <a:off x="21099463" y="40725726"/>
                <a:ext cx="673100" cy="1111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3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ļiḓe">
                <a:extLst>
                  <a:ext uri="{FF2B5EF4-FFF2-40B4-BE49-F238E27FC236}">
                    <a16:creationId xmlns="" xmlns:a16="http://schemas.microsoft.com/office/drawing/2014/main" id="{2AD22D36-8183-4842-8975-48F0EFDB095F}"/>
                  </a:ext>
                </a:extLst>
              </p:cNvPr>
              <p:cNvSpPr/>
              <p:nvPr/>
            </p:nvSpPr>
            <p:spPr bwMode="auto">
              <a:xfrm>
                <a:off x="17848263" y="41062276"/>
                <a:ext cx="3027363" cy="1008063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6" y="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2" y="8"/>
                  </a:cxn>
                  <a:cxn ang="0">
                    <a:pos x="6" y="9"/>
                  </a:cxn>
                  <a:cxn ang="0">
                    <a:pos x="10" y="8"/>
                  </a:cxn>
                  <a:cxn ang="0">
                    <a:pos x="27" y="0"/>
                  </a:cxn>
                  <a:cxn ang="0">
                    <a:pos x="25" y="0"/>
                  </a:cxn>
                </a:cxnLst>
                <a:rect l="0" t="0" r="r" b="b"/>
                <a:pathLst>
                  <a:path w="27" h="9"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5" y="4"/>
                      <a:pt x="3" y="4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7"/>
                      <a:pt x="2" y="8"/>
                    </a:cubicBezTo>
                    <a:cubicBezTo>
                      <a:pt x="3" y="8"/>
                      <a:pt x="5" y="9"/>
                      <a:pt x="6" y="9"/>
                    </a:cubicBezTo>
                    <a:cubicBezTo>
                      <a:pt x="8" y="9"/>
                      <a:pt x="10" y="8"/>
                      <a:pt x="10" y="8"/>
                    </a:cubicBezTo>
                    <a:cubicBezTo>
                      <a:pt x="10" y="8"/>
                      <a:pt x="20" y="4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ḷiḑè">
                <a:extLst>
                  <a:ext uri="{FF2B5EF4-FFF2-40B4-BE49-F238E27FC236}">
                    <a16:creationId xmlns="" xmlns:a16="http://schemas.microsoft.com/office/drawing/2014/main" id="{E3F886C1-C3D0-4E94-AAA1-79CE5DDDD627}"/>
                  </a:ext>
                </a:extLst>
              </p:cNvPr>
              <p:cNvSpPr/>
              <p:nvPr/>
            </p:nvSpPr>
            <p:spPr bwMode="auto">
              <a:xfrm>
                <a:off x="20651788" y="40836851"/>
                <a:ext cx="896938" cy="2254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1"/>
                      <a:pt x="6" y="1"/>
                      <a:pt x="8" y="0"/>
                    </a:cubicBezTo>
                  </a:path>
                </a:pathLst>
              </a:custGeom>
              <a:solidFill>
                <a:srgbClr val="3531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ḻíḋè">
                <a:extLst>
                  <a:ext uri="{FF2B5EF4-FFF2-40B4-BE49-F238E27FC236}">
                    <a16:creationId xmlns="" xmlns:a16="http://schemas.microsoft.com/office/drawing/2014/main" id="{3086BF4D-9507-4557-94D8-89A8B1794EA2}"/>
                  </a:ext>
                </a:extLst>
              </p:cNvPr>
              <p:cNvSpPr/>
              <p:nvPr/>
            </p:nvSpPr>
            <p:spPr bwMode="auto">
              <a:xfrm>
                <a:off x="18072101" y="41286113"/>
                <a:ext cx="1570038" cy="22383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14" y="0"/>
                  </a:cxn>
                  <a:cxn ang="0">
                    <a:pos x="7" y="2"/>
                  </a:cxn>
                  <a:cxn ang="0">
                    <a:pos x="14" y="0"/>
                  </a:cxn>
                </a:cxnLst>
                <a:rect l="0" t="0" r="r" b="b"/>
                <a:pathLst>
                  <a:path w="1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moveTo>
                      <a:pt x="14" y="0"/>
                    </a:moveTo>
                    <a:cubicBezTo>
                      <a:pt x="10" y="1"/>
                      <a:pt x="7" y="2"/>
                      <a:pt x="7" y="2"/>
                    </a:cubicBezTo>
                    <a:cubicBezTo>
                      <a:pt x="7" y="2"/>
                      <a:pt x="10" y="1"/>
                      <a:pt x="1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lïḑé">
                <a:extLst>
                  <a:ext uri="{FF2B5EF4-FFF2-40B4-BE49-F238E27FC236}">
                    <a16:creationId xmlns="" xmlns:a16="http://schemas.microsoft.com/office/drawing/2014/main" id="{AA85EDF0-29CC-4BD2-B21A-951195F57EF1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ľïḍe">
                <a:extLst>
                  <a:ext uri="{FF2B5EF4-FFF2-40B4-BE49-F238E27FC236}">
                    <a16:creationId xmlns="" xmlns:a16="http://schemas.microsoft.com/office/drawing/2014/main" id="{0E03DE3F-08C0-443D-B307-6825233214A9}"/>
                  </a:ext>
                </a:extLst>
              </p:cNvPr>
              <p:cNvSpPr/>
              <p:nvPr/>
            </p:nvSpPr>
            <p:spPr bwMode="auto">
              <a:xfrm>
                <a:off x="27043063" y="38369876"/>
                <a:ext cx="4373563" cy="381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6" y="9"/>
                  </a:cxn>
                  <a:cxn ang="0">
                    <a:pos x="12" y="11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0" y="34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39" y="30"/>
                  </a:cxn>
                  <a:cxn ang="0">
                    <a:pos x="17" y="11"/>
                  </a:cxn>
                  <a:cxn ang="0">
                    <a:pos x="11" y="10"/>
                  </a:cxn>
                  <a:cxn ang="0">
                    <a:pos x="10" y="5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39" h="34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4" y="31"/>
                      <a:pt x="34" y="32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1" y="34"/>
                      <a:pt x="32" y="34"/>
                      <a:pt x="33" y="34"/>
                    </a:cubicBezTo>
                    <a:cubicBezTo>
                      <a:pt x="35" y="34"/>
                      <a:pt x="36" y="34"/>
                      <a:pt x="37" y="33"/>
                    </a:cubicBezTo>
                    <a:cubicBezTo>
                      <a:pt x="39" y="32"/>
                      <a:pt x="39" y="30"/>
                      <a:pt x="39" y="3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3" y="0"/>
                      <a:pt x="3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ḻîḓê">
                <a:extLst>
                  <a:ext uri="{FF2B5EF4-FFF2-40B4-BE49-F238E27FC236}">
                    <a16:creationId xmlns="" xmlns:a16="http://schemas.microsoft.com/office/drawing/2014/main" id="{35B6ECA1-3A79-476A-81CF-041FAE4455E0}"/>
                  </a:ext>
                </a:extLst>
              </p:cNvPr>
              <p:cNvSpPr/>
              <p:nvPr/>
            </p:nvSpPr>
            <p:spPr bwMode="auto">
              <a:xfrm>
                <a:off x="30408563" y="41733788"/>
                <a:ext cx="447675" cy="44926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1"/>
                      <a:pt x="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1ïḓè">
                <a:extLst>
                  <a:ext uri="{FF2B5EF4-FFF2-40B4-BE49-F238E27FC236}">
                    <a16:creationId xmlns="" xmlns:a16="http://schemas.microsoft.com/office/drawing/2014/main" id="{05858B41-0FBA-41E4-8612-EE9A7AEEAE79}"/>
                  </a:ext>
                </a:extLst>
              </p:cNvPr>
              <p:cNvSpPr/>
              <p:nvPr/>
            </p:nvSpPr>
            <p:spPr bwMode="auto">
              <a:xfrm>
                <a:off x="11455401" y="33659763"/>
                <a:ext cx="8410575" cy="706596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5" y="31"/>
                  </a:cxn>
                  <a:cxn ang="0">
                    <a:pos x="21" y="18"/>
                  </a:cxn>
                  <a:cxn ang="0">
                    <a:pos x="14" y="26"/>
                  </a:cxn>
                  <a:cxn ang="0">
                    <a:pos x="22" y="24"/>
                  </a:cxn>
                  <a:cxn ang="0">
                    <a:pos x="25" y="32"/>
                  </a:cxn>
                  <a:cxn ang="0">
                    <a:pos x="19" y="37"/>
                  </a:cxn>
                  <a:cxn ang="0">
                    <a:pos x="12" y="27"/>
                  </a:cxn>
                  <a:cxn ang="0">
                    <a:pos x="20" y="41"/>
                  </a:cxn>
                  <a:cxn ang="0">
                    <a:pos x="6" y="49"/>
                  </a:cxn>
                  <a:cxn ang="0">
                    <a:pos x="10" y="55"/>
                  </a:cxn>
                  <a:cxn ang="0">
                    <a:pos x="23" y="45"/>
                  </a:cxn>
                  <a:cxn ang="0">
                    <a:pos x="11" y="57"/>
                  </a:cxn>
                  <a:cxn ang="0">
                    <a:pos x="17" y="60"/>
                  </a:cxn>
                  <a:cxn ang="0">
                    <a:pos x="27" y="46"/>
                  </a:cxn>
                  <a:cxn ang="0">
                    <a:pos x="22" y="59"/>
                  </a:cxn>
                  <a:cxn ang="0">
                    <a:pos x="27" y="61"/>
                  </a:cxn>
                  <a:cxn ang="0">
                    <a:pos x="31" y="46"/>
                  </a:cxn>
                  <a:cxn ang="0">
                    <a:pos x="38" y="38"/>
                  </a:cxn>
                  <a:cxn ang="0">
                    <a:pos x="75" y="14"/>
                  </a:cxn>
                  <a:cxn ang="0">
                    <a:pos x="62" y="0"/>
                  </a:cxn>
                </a:cxnLst>
                <a:rect l="0" t="0" r="r" b="b"/>
                <a:pathLst>
                  <a:path w="75" h="63">
                    <a:moveTo>
                      <a:pt x="62" y="0"/>
                    </a:moveTo>
                    <a:cubicBezTo>
                      <a:pt x="62" y="0"/>
                      <a:pt x="45" y="27"/>
                      <a:pt x="35" y="31"/>
                    </a:cubicBezTo>
                    <a:cubicBezTo>
                      <a:pt x="35" y="31"/>
                      <a:pt x="31" y="18"/>
                      <a:pt x="21" y="18"/>
                    </a:cubicBezTo>
                    <a:cubicBezTo>
                      <a:pt x="15" y="18"/>
                      <a:pt x="9" y="23"/>
                      <a:pt x="14" y="26"/>
                    </a:cubicBezTo>
                    <a:cubicBezTo>
                      <a:pt x="18" y="26"/>
                      <a:pt x="17" y="23"/>
                      <a:pt x="22" y="24"/>
                    </a:cubicBezTo>
                    <a:cubicBezTo>
                      <a:pt x="26" y="25"/>
                      <a:pt x="26" y="30"/>
                      <a:pt x="25" y="32"/>
                    </a:cubicBezTo>
                    <a:cubicBezTo>
                      <a:pt x="25" y="34"/>
                      <a:pt x="23" y="37"/>
                      <a:pt x="19" y="37"/>
                    </a:cubicBezTo>
                    <a:cubicBezTo>
                      <a:pt x="16" y="36"/>
                      <a:pt x="15" y="28"/>
                      <a:pt x="12" y="27"/>
                    </a:cubicBezTo>
                    <a:cubicBezTo>
                      <a:pt x="7" y="25"/>
                      <a:pt x="4" y="42"/>
                      <a:pt x="20" y="41"/>
                    </a:cubicBezTo>
                    <a:cubicBezTo>
                      <a:pt x="20" y="47"/>
                      <a:pt x="12" y="50"/>
                      <a:pt x="6" y="49"/>
                    </a:cubicBezTo>
                    <a:cubicBezTo>
                      <a:pt x="0" y="48"/>
                      <a:pt x="1" y="57"/>
                      <a:pt x="10" y="55"/>
                    </a:cubicBezTo>
                    <a:cubicBezTo>
                      <a:pt x="18" y="53"/>
                      <a:pt x="20" y="50"/>
                      <a:pt x="23" y="45"/>
                    </a:cubicBezTo>
                    <a:cubicBezTo>
                      <a:pt x="24" y="54"/>
                      <a:pt x="13" y="55"/>
                      <a:pt x="11" y="57"/>
                    </a:cubicBezTo>
                    <a:cubicBezTo>
                      <a:pt x="10" y="58"/>
                      <a:pt x="9" y="63"/>
                      <a:pt x="17" y="60"/>
                    </a:cubicBezTo>
                    <a:cubicBezTo>
                      <a:pt x="24" y="57"/>
                      <a:pt x="27" y="48"/>
                      <a:pt x="27" y="46"/>
                    </a:cubicBezTo>
                    <a:cubicBezTo>
                      <a:pt x="29" y="50"/>
                      <a:pt x="22" y="56"/>
                      <a:pt x="22" y="59"/>
                    </a:cubicBezTo>
                    <a:cubicBezTo>
                      <a:pt x="22" y="61"/>
                      <a:pt x="24" y="62"/>
                      <a:pt x="27" y="61"/>
                    </a:cubicBezTo>
                    <a:cubicBezTo>
                      <a:pt x="28" y="60"/>
                      <a:pt x="29" y="52"/>
                      <a:pt x="31" y="46"/>
                    </a:cubicBezTo>
                    <a:cubicBezTo>
                      <a:pt x="35" y="43"/>
                      <a:pt x="36" y="41"/>
                      <a:pt x="38" y="38"/>
                    </a:cubicBezTo>
                    <a:cubicBezTo>
                      <a:pt x="38" y="38"/>
                      <a:pt x="62" y="30"/>
                      <a:pt x="75" y="1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1ïďê">
                <a:extLst>
                  <a:ext uri="{FF2B5EF4-FFF2-40B4-BE49-F238E27FC236}">
                    <a16:creationId xmlns="" xmlns:a16="http://schemas.microsoft.com/office/drawing/2014/main" id="{81B75F77-3D35-46D3-9868-D1C888841716}"/>
                  </a:ext>
                </a:extLst>
              </p:cNvPr>
              <p:cNvSpPr/>
              <p:nvPr/>
            </p:nvSpPr>
            <p:spPr bwMode="auto">
              <a:xfrm>
                <a:off x="28949651" y="33659763"/>
                <a:ext cx="8523288" cy="70659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0" y="31"/>
                  </a:cxn>
                  <a:cxn ang="0">
                    <a:pos x="54" y="18"/>
                  </a:cxn>
                  <a:cxn ang="0">
                    <a:pos x="61" y="26"/>
                  </a:cxn>
                  <a:cxn ang="0">
                    <a:pos x="53" y="24"/>
                  </a:cxn>
                  <a:cxn ang="0">
                    <a:pos x="50" y="32"/>
                  </a:cxn>
                  <a:cxn ang="0">
                    <a:pos x="56" y="37"/>
                  </a:cxn>
                  <a:cxn ang="0">
                    <a:pos x="63" y="27"/>
                  </a:cxn>
                  <a:cxn ang="0">
                    <a:pos x="55" y="41"/>
                  </a:cxn>
                  <a:cxn ang="0">
                    <a:pos x="69" y="49"/>
                  </a:cxn>
                  <a:cxn ang="0">
                    <a:pos x="65" y="55"/>
                  </a:cxn>
                  <a:cxn ang="0">
                    <a:pos x="52" y="45"/>
                  </a:cxn>
                  <a:cxn ang="0">
                    <a:pos x="64" y="57"/>
                  </a:cxn>
                  <a:cxn ang="0">
                    <a:pos x="59" y="60"/>
                  </a:cxn>
                  <a:cxn ang="0">
                    <a:pos x="48" y="46"/>
                  </a:cxn>
                  <a:cxn ang="0">
                    <a:pos x="53" y="59"/>
                  </a:cxn>
                  <a:cxn ang="0">
                    <a:pos x="48" y="61"/>
                  </a:cxn>
                  <a:cxn ang="0">
                    <a:pos x="44" y="46"/>
                  </a:cxn>
                  <a:cxn ang="0">
                    <a:pos x="37" y="38"/>
                  </a:cxn>
                  <a:cxn ang="0">
                    <a:pos x="0" y="14"/>
                  </a:cxn>
                  <a:cxn ang="0">
                    <a:pos x="14" y="0"/>
                  </a:cxn>
                </a:cxnLst>
                <a:rect l="0" t="0" r="r" b="b"/>
                <a:pathLst>
                  <a:path w="76" h="63">
                    <a:moveTo>
                      <a:pt x="14" y="0"/>
                    </a:moveTo>
                    <a:cubicBezTo>
                      <a:pt x="14" y="0"/>
                      <a:pt x="30" y="27"/>
                      <a:pt x="40" y="31"/>
                    </a:cubicBezTo>
                    <a:cubicBezTo>
                      <a:pt x="40" y="31"/>
                      <a:pt x="44" y="18"/>
                      <a:pt x="54" y="18"/>
                    </a:cubicBezTo>
                    <a:cubicBezTo>
                      <a:pt x="60" y="18"/>
                      <a:pt x="67" y="23"/>
                      <a:pt x="61" y="26"/>
                    </a:cubicBezTo>
                    <a:cubicBezTo>
                      <a:pt x="57" y="26"/>
                      <a:pt x="58" y="23"/>
                      <a:pt x="53" y="24"/>
                    </a:cubicBezTo>
                    <a:cubicBezTo>
                      <a:pt x="50" y="25"/>
                      <a:pt x="49" y="30"/>
                      <a:pt x="50" y="32"/>
                    </a:cubicBezTo>
                    <a:cubicBezTo>
                      <a:pt x="50" y="34"/>
                      <a:pt x="52" y="37"/>
                      <a:pt x="56" y="37"/>
                    </a:cubicBezTo>
                    <a:cubicBezTo>
                      <a:pt x="60" y="36"/>
                      <a:pt x="60" y="28"/>
                      <a:pt x="63" y="27"/>
                    </a:cubicBezTo>
                    <a:cubicBezTo>
                      <a:pt x="69" y="25"/>
                      <a:pt x="71" y="42"/>
                      <a:pt x="55" y="41"/>
                    </a:cubicBezTo>
                    <a:cubicBezTo>
                      <a:pt x="55" y="47"/>
                      <a:pt x="63" y="50"/>
                      <a:pt x="69" y="49"/>
                    </a:cubicBezTo>
                    <a:cubicBezTo>
                      <a:pt x="76" y="48"/>
                      <a:pt x="75" y="57"/>
                      <a:pt x="65" y="55"/>
                    </a:cubicBezTo>
                    <a:cubicBezTo>
                      <a:pt x="58" y="53"/>
                      <a:pt x="55" y="50"/>
                      <a:pt x="52" y="45"/>
                    </a:cubicBezTo>
                    <a:cubicBezTo>
                      <a:pt x="51" y="54"/>
                      <a:pt x="62" y="55"/>
                      <a:pt x="64" y="57"/>
                    </a:cubicBezTo>
                    <a:cubicBezTo>
                      <a:pt x="66" y="58"/>
                      <a:pt x="66" y="63"/>
                      <a:pt x="59" y="60"/>
                    </a:cubicBezTo>
                    <a:cubicBezTo>
                      <a:pt x="51" y="57"/>
                      <a:pt x="48" y="48"/>
                      <a:pt x="48" y="46"/>
                    </a:cubicBezTo>
                    <a:cubicBezTo>
                      <a:pt x="46" y="50"/>
                      <a:pt x="53" y="56"/>
                      <a:pt x="53" y="59"/>
                    </a:cubicBezTo>
                    <a:cubicBezTo>
                      <a:pt x="53" y="61"/>
                      <a:pt x="51" y="62"/>
                      <a:pt x="48" y="61"/>
                    </a:cubicBezTo>
                    <a:cubicBezTo>
                      <a:pt x="47" y="60"/>
                      <a:pt x="46" y="52"/>
                      <a:pt x="44" y="46"/>
                    </a:cubicBezTo>
                    <a:cubicBezTo>
                      <a:pt x="40" y="43"/>
                      <a:pt x="39" y="41"/>
                      <a:pt x="37" y="38"/>
                    </a:cubicBezTo>
                    <a:cubicBezTo>
                      <a:pt x="37" y="38"/>
                      <a:pt x="13" y="30"/>
                      <a:pt x="0" y="14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ḋê">
                <a:extLst>
                  <a:ext uri="{FF2B5EF4-FFF2-40B4-BE49-F238E27FC236}">
                    <a16:creationId xmlns="" xmlns:a16="http://schemas.microsoft.com/office/drawing/2014/main" id="{C26E9223-5B7A-4DF5-8731-27FF95D91038}"/>
                  </a:ext>
                </a:extLst>
              </p:cNvPr>
              <p:cNvSpPr/>
              <p:nvPr/>
            </p:nvSpPr>
            <p:spPr bwMode="auto">
              <a:xfrm>
                <a:off x="17735551" y="29959301"/>
                <a:ext cx="13344525" cy="8186738"/>
              </a:xfrm>
              <a:custGeom>
                <a:avLst/>
                <a:gdLst/>
                <a:ahLst/>
                <a:cxnLst>
                  <a:cxn ang="0">
                    <a:pos x="95" y="5"/>
                  </a:cxn>
                  <a:cxn ang="0">
                    <a:pos x="60" y="1"/>
                  </a:cxn>
                  <a:cxn ang="0">
                    <a:pos x="24" y="5"/>
                  </a:cxn>
                  <a:cxn ang="0">
                    <a:pos x="0" y="35"/>
                  </a:cxn>
                  <a:cxn ang="0">
                    <a:pos x="6" y="46"/>
                  </a:cxn>
                  <a:cxn ang="0">
                    <a:pos x="19" y="52"/>
                  </a:cxn>
                  <a:cxn ang="0">
                    <a:pos x="26" y="43"/>
                  </a:cxn>
                  <a:cxn ang="0">
                    <a:pos x="24" y="66"/>
                  </a:cxn>
                  <a:cxn ang="0">
                    <a:pos x="60" y="73"/>
                  </a:cxn>
                  <a:cxn ang="0">
                    <a:pos x="95" y="66"/>
                  </a:cxn>
                  <a:cxn ang="0">
                    <a:pos x="93" y="43"/>
                  </a:cxn>
                  <a:cxn ang="0">
                    <a:pos x="101" y="52"/>
                  </a:cxn>
                  <a:cxn ang="0">
                    <a:pos x="112" y="46"/>
                  </a:cxn>
                  <a:cxn ang="0">
                    <a:pos x="119" y="35"/>
                  </a:cxn>
                  <a:cxn ang="0">
                    <a:pos x="95" y="5"/>
                  </a:cxn>
                </a:cxnLst>
                <a:rect l="0" t="0" r="r" b="b"/>
                <a:pathLst>
                  <a:path w="119" h="73">
                    <a:moveTo>
                      <a:pt x="95" y="5"/>
                    </a:moveTo>
                    <a:cubicBezTo>
                      <a:pt x="90" y="1"/>
                      <a:pt x="73" y="0"/>
                      <a:pt x="60" y="1"/>
                    </a:cubicBezTo>
                    <a:cubicBezTo>
                      <a:pt x="46" y="0"/>
                      <a:pt x="29" y="2"/>
                      <a:pt x="24" y="5"/>
                    </a:cubicBezTo>
                    <a:cubicBezTo>
                      <a:pt x="11" y="12"/>
                      <a:pt x="0" y="35"/>
                      <a:pt x="0" y="35"/>
                    </a:cubicBezTo>
                    <a:cubicBezTo>
                      <a:pt x="0" y="35"/>
                      <a:pt x="2" y="42"/>
                      <a:pt x="6" y="46"/>
                    </a:cubicBezTo>
                    <a:cubicBezTo>
                      <a:pt x="11" y="50"/>
                      <a:pt x="19" y="52"/>
                      <a:pt x="19" y="5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38" y="73"/>
                      <a:pt x="60" y="73"/>
                    </a:cubicBezTo>
                    <a:cubicBezTo>
                      <a:pt x="81" y="73"/>
                      <a:pt x="95" y="66"/>
                      <a:pt x="95" y="66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7" y="50"/>
                      <a:pt x="112" y="46"/>
                    </a:cubicBezTo>
                    <a:cubicBezTo>
                      <a:pt x="116" y="42"/>
                      <a:pt x="119" y="35"/>
                      <a:pt x="119" y="35"/>
                    </a:cubicBezTo>
                    <a:cubicBezTo>
                      <a:pt x="119" y="35"/>
                      <a:pt x="105" y="12"/>
                      <a:pt x="9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ṡḻïdè">
                <a:extLst>
                  <a:ext uri="{FF2B5EF4-FFF2-40B4-BE49-F238E27FC236}">
                    <a16:creationId xmlns="" xmlns:a16="http://schemas.microsoft.com/office/drawing/2014/main" id="{827ED9DF-3224-4967-BBA6-806E6C3EA8F7}"/>
                  </a:ext>
                </a:extLst>
              </p:cNvPr>
              <p:cNvSpPr/>
              <p:nvPr/>
            </p:nvSpPr>
            <p:spPr bwMode="auto">
              <a:xfrm>
                <a:off x="23568026" y="31529338"/>
                <a:ext cx="1681163" cy="5494338"/>
              </a:xfrm>
              <a:custGeom>
                <a:avLst/>
                <a:gdLst/>
                <a:ahLst/>
                <a:cxnLst>
                  <a:cxn ang="0">
                    <a:pos x="1059" y="495"/>
                  </a:cxn>
                  <a:cxn ang="0">
                    <a:pos x="565" y="0"/>
                  </a:cxn>
                  <a:cxn ang="0">
                    <a:pos x="0" y="495"/>
                  </a:cxn>
                  <a:cxn ang="0">
                    <a:pos x="423" y="989"/>
                  </a:cxn>
                  <a:cxn ang="0">
                    <a:pos x="0" y="2826"/>
                  </a:cxn>
                  <a:cxn ang="0">
                    <a:pos x="565" y="3461"/>
                  </a:cxn>
                  <a:cxn ang="0">
                    <a:pos x="1059" y="2826"/>
                  </a:cxn>
                  <a:cxn ang="0">
                    <a:pos x="635" y="989"/>
                  </a:cxn>
                  <a:cxn ang="0">
                    <a:pos x="1059" y="495"/>
                  </a:cxn>
                </a:cxnLst>
                <a:rect l="0" t="0" r="r" b="b"/>
                <a:pathLst>
                  <a:path w="1059" h="3461">
                    <a:moveTo>
                      <a:pt x="1059" y="495"/>
                    </a:moveTo>
                    <a:lnTo>
                      <a:pt x="565" y="0"/>
                    </a:lnTo>
                    <a:lnTo>
                      <a:pt x="0" y="495"/>
                    </a:lnTo>
                    <a:lnTo>
                      <a:pt x="423" y="989"/>
                    </a:lnTo>
                    <a:lnTo>
                      <a:pt x="0" y="2826"/>
                    </a:lnTo>
                    <a:lnTo>
                      <a:pt x="565" y="3461"/>
                    </a:lnTo>
                    <a:lnTo>
                      <a:pt x="1059" y="2826"/>
                    </a:lnTo>
                    <a:lnTo>
                      <a:pt x="635" y="989"/>
                    </a:lnTo>
                    <a:lnTo>
                      <a:pt x="1059" y="495"/>
                    </a:lnTo>
                    <a:close/>
                  </a:path>
                </a:pathLst>
              </a:custGeom>
              <a:solidFill>
                <a:srgbClr val="E72C4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śḷîḋé">
                <a:extLst>
                  <a:ext uri="{FF2B5EF4-FFF2-40B4-BE49-F238E27FC236}">
                    <a16:creationId xmlns="" xmlns:a16="http://schemas.microsoft.com/office/drawing/2014/main" id="{875D5B55-9283-458B-82BD-845D954F6077}"/>
                  </a:ext>
                </a:extLst>
              </p:cNvPr>
              <p:cNvSpPr/>
              <p:nvPr/>
            </p:nvSpPr>
            <p:spPr bwMode="auto">
              <a:xfrm>
                <a:off x="16278226" y="23006051"/>
                <a:ext cx="16371888" cy="8299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74"/>
                  </a:cxn>
                  <a:cxn ang="0">
                    <a:pos x="146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74">
                    <a:moveTo>
                      <a:pt x="0" y="0"/>
                    </a:moveTo>
                    <a:cubicBezTo>
                      <a:pt x="0" y="48"/>
                      <a:pt x="34" y="74"/>
                      <a:pt x="75" y="74"/>
                    </a:cubicBezTo>
                    <a:cubicBezTo>
                      <a:pt x="115" y="74"/>
                      <a:pt x="146" y="41"/>
                      <a:pt x="1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ṣ1iḑe">
                <a:extLst>
                  <a:ext uri="{FF2B5EF4-FFF2-40B4-BE49-F238E27FC236}">
                    <a16:creationId xmlns="" xmlns:a16="http://schemas.microsoft.com/office/drawing/2014/main" id="{CB448795-9CE0-47E9-87C6-0DD866947AB9}"/>
                  </a:ext>
                </a:extLst>
              </p:cNvPr>
              <p:cNvSpPr/>
              <p:nvPr/>
            </p:nvSpPr>
            <p:spPr bwMode="auto">
              <a:xfrm>
                <a:off x="16278226" y="20764501"/>
                <a:ext cx="16371888" cy="4821238"/>
              </a:xfrm>
              <a:prstGeom prst="ellipse">
                <a:avLst/>
              </a:pr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1ïďe">
                <a:extLst>
                  <a:ext uri="{FF2B5EF4-FFF2-40B4-BE49-F238E27FC236}">
                    <a16:creationId xmlns="" xmlns:a16="http://schemas.microsoft.com/office/drawing/2014/main" id="{1FCFF450-86FE-4781-937A-7365F12B2C43}"/>
                  </a:ext>
                </a:extLst>
              </p:cNvPr>
              <p:cNvSpPr/>
              <p:nvPr/>
            </p:nvSpPr>
            <p:spPr bwMode="auto">
              <a:xfrm>
                <a:off x="17960976" y="21212176"/>
                <a:ext cx="13007975" cy="3252788"/>
              </a:xfrm>
              <a:prstGeom prst="ellipse">
                <a:avLst/>
              </a:pr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ļîḑe">
                <a:extLst>
                  <a:ext uri="{FF2B5EF4-FFF2-40B4-BE49-F238E27FC236}">
                    <a16:creationId xmlns="" xmlns:a16="http://schemas.microsoft.com/office/drawing/2014/main" id="{80447949-9A94-423D-9DF1-23D528963132}"/>
                  </a:ext>
                </a:extLst>
              </p:cNvPr>
              <p:cNvSpPr/>
              <p:nvPr/>
            </p:nvSpPr>
            <p:spPr bwMode="auto">
              <a:xfrm>
                <a:off x="19642138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5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ḷidè">
                <a:extLst>
                  <a:ext uri="{FF2B5EF4-FFF2-40B4-BE49-F238E27FC236}">
                    <a16:creationId xmlns="" xmlns:a16="http://schemas.microsoft.com/office/drawing/2014/main" id="{5B62B61D-DABA-42BB-AB57-5FADFE48515F}"/>
                  </a:ext>
                </a:extLst>
              </p:cNvPr>
              <p:cNvSpPr/>
              <p:nvPr/>
            </p:nvSpPr>
            <p:spPr bwMode="auto">
              <a:xfrm>
                <a:off x="25473026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ş1ïdé">
                <a:extLst>
                  <a:ext uri="{FF2B5EF4-FFF2-40B4-BE49-F238E27FC236}">
                    <a16:creationId xmlns="" xmlns:a16="http://schemas.microsoft.com/office/drawing/2014/main" id="{467B171B-6DBD-40B8-8AF6-E7000BDF1E1A}"/>
                  </a:ext>
                </a:extLst>
              </p:cNvPr>
              <p:cNvSpPr/>
              <p:nvPr/>
            </p:nvSpPr>
            <p:spPr bwMode="auto">
              <a:xfrm>
                <a:off x="22782213" y="29175076"/>
                <a:ext cx="3252788" cy="1120775"/>
              </a:xfrm>
              <a:custGeom>
                <a:avLst/>
                <a:gdLst/>
                <a:ahLst/>
                <a:cxnLst>
                  <a:cxn ang="0">
                    <a:pos x="15" y="10"/>
                  </a:cxn>
                  <a:cxn ang="0">
                    <a:pos x="1" y="3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15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9" y="3"/>
                  </a:cxn>
                  <a:cxn ang="0">
                    <a:pos x="15" y="10"/>
                  </a:cxn>
                </a:cxnLst>
                <a:rect l="0" t="0" r="r" b="b"/>
                <a:pathLst>
                  <a:path w="29" h="10">
                    <a:moveTo>
                      <a:pt x="15" y="10"/>
                    </a:moveTo>
                    <a:cubicBezTo>
                      <a:pt x="6" y="10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6"/>
                      <a:pt x="15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1"/>
                      <a:pt x="29" y="3"/>
                      <a:pt x="29" y="3"/>
                    </a:cubicBezTo>
                    <a:cubicBezTo>
                      <a:pt x="28" y="4"/>
                      <a:pt x="23" y="10"/>
                      <a:pt x="15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ľíḍè">
                <a:extLst>
                  <a:ext uri="{FF2B5EF4-FFF2-40B4-BE49-F238E27FC236}">
                    <a16:creationId xmlns="" xmlns:a16="http://schemas.microsoft.com/office/drawing/2014/main" id="{AF8A9EA4-48E1-489F-B59F-1A9885E5A21C}"/>
                  </a:ext>
                </a:extLst>
              </p:cNvPr>
              <p:cNvSpPr/>
              <p:nvPr/>
            </p:nvSpPr>
            <p:spPr bwMode="auto">
              <a:xfrm>
                <a:off x="2933701" y="11680826"/>
                <a:ext cx="4597400" cy="381158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30"/>
                  </a:cxn>
                  <a:cxn ang="0">
                    <a:pos x="24" y="20"/>
                  </a:cxn>
                  <a:cxn ang="0">
                    <a:pos x="30" y="25"/>
                  </a:cxn>
                  <a:cxn ang="0">
                    <a:pos x="30" y="16"/>
                  </a:cxn>
                  <a:cxn ang="0">
                    <a:pos x="38" y="20"/>
                  </a:cxn>
                  <a:cxn ang="0">
                    <a:pos x="34" y="7"/>
                  </a:cxn>
                  <a:cxn ang="0">
                    <a:pos x="35" y="4"/>
                  </a:cxn>
                  <a:cxn ang="0">
                    <a:pos x="30" y="0"/>
                  </a:cxn>
                </a:cxnLst>
                <a:rect l="0" t="0" r="r" b="b"/>
                <a:pathLst>
                  <a:path w="41" h="34">
                    <a:moveTo>
                      <a:pt x="30" y="0"/>
                    </a:moveTo>
                    <a:cubicBezTo>
                      <a:pt x="30" y="0"/>
                      <a:pt x="0" y="7"/>
                      <a:pt x="21" y="30"/>
                    </a:cubicBezTo>
                    <a:cubicBezTo>
                      <a:pt x="21" y="30"/>
                      <a:pt x="29" y="34"/>
                      <a:pt x="24" y="20"/>
                    </a:cubicBezTo>
                    <a:cubicBezTo>
                      <a:pt x="24" y="20"/>
                      <a:pt x="28" y="24"/>
                      <a:pt x="30" y="25"/>
                    </a:cubicBezTo>
                    <a:cubicBezTo>
                      <a:pt x="30" y="25"/>
                      <a:pt x="37" y="27"/>
                      <a:pt x="30" y="16"/>
                    </a:cubicBezTo>
                    <a:cubicBezTo>
                      <a:pt x="30" y="16"/>
                      <a:pt x="36" y="23"/>
                      <a:pt x="38" y="20"/>
                    </a:cubicBezTo>
                    <a:cubicBezTo>
                      <a:pt x="38" y="20"/>
                      <a:pt x="41" y="16"/>
                      <a:pt x="34" y="7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ḷîḍê">
                <a:extLst>
                  <a:ext uri="{FF2B5EF4-FFF2-40B4-BE49-F238E27FC236}">
                    <a16:creationId xmlns="" xmlns:a16="http://schemas.microsoft.com/office/drawing/2014/main" id="{0D61DE9D-4E65-4A71-90EC-7060D0998251}"/>
                  </a:ext>
                </a:extLst>
              </p:cNvPr>
              <p:cNvSpPr/>
              <p:nvPr/>
            </p:nvSpPr>
            <p:spPr bwMode="auto">
              <a:xfrm>
                <a:off x="9101138" y="4727576"/>
                <a:ext cx="3700463" cy="4149725"/>
              </a:xfrm>
              <a:custGeom>
                <a:avLst/>
                <a:gdLst/>
                <a:ahLst/>
                <a:cxnLst>
                  <a:cxn ang="0">
                    <a:pos x="1" y="30"/>
                  </a:cxn>
                  <a:cxn ang="0">
                    <a:pos x="27" y="14"/>
                  </a:cxn>
                  <a:cxn ang="0">
                    <a:pos x="18" y="19"/>
                  </a:cxn>
                  <a:cxn ang="0">
                    <a:pos x="25" y="23"/>
                  </a:cxn>
                  <a:cxn ang="0">
                    <a:pos x="16" y="26"/>
                  </a:cxn>
                  <a:cxn ang="0">
                    <a:pos x="22" y="33"/>
                  </a:cxn>
                  <a:cxn ang="0">
                    <a:pos x="9" y="32"/>
                  </a:cxn>
                  <a:cxn ang="0">
                    <a:pos x="6" y="34"/>
                  </a:cxn>
                  <a:cxn ang="0">
                    <a:pos x="1" y="30"/>
                  </a:cxn>
                </a:cxnLst>
                <a:rect l="0" t="0" r="r" b="b"/>
                <a:pathLst>
                  <a:path w="33" h="37">
                    <a:moveTo>
                      <a:pt x="1" y="30"/>
                    </a:moveTo>
                    <a:cubicBezTo>
                      <a:pt x="1" y="30"/>
                      <a:pt x="0" y="0"/>
                      <a:pt x="27" y="14"/>
                    </a:cubicBezTo>
                    <a:cubicBezTo>
                      <a:pt x="27" y="14"/>
                      <a:pt x="33" y="20"/>
                      <a:pt x="18" y="19"/>
                    </a:cubicBezTo>
                    <a:cubicBezTo>
                      <a:pt x="18" y="19"/>
                      <a:pt x="24" y="21"/>
                      <a:pt x="25" y="23"/>
                    </a:cubicBezTo>
                    <a:cubicBezTo>
                      <a:pt x="26" y="24"/>
                      <a:pt x="29" y="30"/>
                      <a:pt x="16" y="26"/>
                    </a:cubicBezTo>
                    <a:cubicBezTo>
                      <a:pt x="16" y="26"/>
                      <a:pt x="24" y="30"/>
                      <a:pt x="22" y="33"/>
                    </a:cubicBezTo>
                    <a:cubicBezTo>
                      <a:pt x="22" y="33"/>
                      <a:pt x="20" y="37"/>
                      <a:pt x="9" y="32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ľïdê">
                <a:extLst>
                  <a:ext uri="{FF2B5EF4-FFF2-40B4-BE49-F238E27FC236}">
                    <a16:creationId xmlns="" xmlns:a16="http://schemas.microsoft.com/office/drawing/2014/main" id="{3E37E155-00A8-4ADD-9646-07D92C5C3A9A}"/>
                  </a:ext>
                </a:extLst>
              </p:cNvPr>
              <p:cNvSpPr/>
              <p:nvPr/>
            </p:nvSpPr>
            <p:spPr bwMode="auto">
              <a:xfrm>
                <a:off x="5175251" y="7307263"/>
                <a:ext cx="5832475" cy="5381625"/>
              </a:xfrm>
              <a:custGeom>
                <a:avLst/>
                <a:gdLst/>
                <a:ahLst/>
                <a:cxnLst>
                  <a:cxn ang="0">
                    <a:pos x="46" y="28"/>
                  </a:cxn>
                  <a:cxn ang="0">
                    <a:pos x="38" y="7"/>
                  </a:cxn>
                  <a:cxn ang="0">
                    <a:pos x="7" y="11"/>
                  </a:cxn>
                  <a:cxn ang="0">
                    <a:pos x="11" y="41"/>
                  </a:cxn>
                  <a:cxn ang="0">
                    <a:pos x="34" y="43"/>
                  </a:cxn>
                  <a:cxn ang="0">
                    <a:pos x="37" y="46"/>
                  </a:cxn>
                  <a:cxn ang="0">
                    <a:pos x="45" y="45"/>
                  </a:cxn>
                  <a:cxn ang="0">
                    <a:pos x="50" y="38"/>
                  </a:cxn>
                  <a:cxn ang="0">
                    <a:pos x="49" y="31"/>
                  </a:cxn>
                  <a:cxn ang="0">
                    <a:pos x="46" y="28"/>
                  </a:cxn>
                </a:cxnLst>
                <a:rect l="0" t="0" r="r" b="b"/>
                <a:pathLst>
                  <a:path w="52" h="48">
                    <a:moveTo>
                      <a:pt x="46" y="28"/>
                    </a:moveTo>
                    <a:cubicBezTo>
                      <a:pt x="47" y="21"/>
                      <a:pt x="45" y="12"/>
                      <a:pt x="38" y="7"/>
                    </a:cubicBezTo>
                    <a:cubicBezTo>
                      <a:pt x="28" y="0"/>
                      <a:pt x="15" y="1"/>
                      <a:pt x="7" y="11"/>
                    </a:cubicBezTo>
                    <a:cubicBezTo>
                      <a:pt x="0" y="20"/>
                      <a:pt x="2" y="34"/>
                      <a:pt x="11" y="41"/>
                    </a:cubicBezTo>
                    <a:cubicBezTo>
                      <a:pt x="18" y="46"/>
                      <a:pt x="27" y="47"/>
                      <a:pt x="34" y="43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8"/>
                      <a:pt x="43" y="47"/>
                      <a:pt x="45" y="45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6"/>
                      <a:pt x="51" y="33"/>
                      <a:pt x="49" y="31"/>
                    </a:cubicBezTo>
                    <a:lnTo>
                      <a:pt x="46" y="28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íḋe">
                <a:extLst>
                  <a:ext uri="{FF2B5EF4-FFF2-40B4-BE49-F238E27FC236}">
                    <a16:creationId xmlns="" xmlns:a16="http://schemas.microsoft.com/office/drawing/2014/main" id="{8CC81344-0176-405D-8A49-2EF35D435E21}"/>
                  </a:ext>
                </a:extLst>
              </p:cNvPr>
              <p:cNvSpPr/>
              <p:nvPr/>
            </p:nvSpPr>
            <p:spPr bwMode="auto">
              <a:xfrm>
                <a:off x="9213851" y="10558463"/>
                <a:ext cx="2578100" cy="2803525"/>
              </a:xfrm>
              <a:custGeom>
                <a:avLst/>
                <a:gdLst/>
                <a:ahLst/>
                <a:cxnLst>
                  <a:cxn ang="0">
                    <a:pos x="22" y="6"/>
                  </a:cxn>
                  <a:cxn ang="0">
                    <a:pos x="18" y="7"/>
                  </a:cxn>
                  <a:cxn ang="0">
                    <a:pos x="18" y="3"/>
                  </a:cxn>
                  <a:cxn ang="0">
                    <a:pos x="15" y="5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1" y="15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8" y="21"/>
                  </a:cxn>
                  <a:cxn ang="0">
                    <a:pos x="8" y="24"/>
                  </a:cxn>
                  <a:cxn ang="0">
                    <a:pos x="11" y="23"/>
                  </a:cxn>
                  <a:cxn ang="0">
                    <a:pos x="12" y="22"/>
                  </a:cxn>
                  <a:cxn ang="0">
                    <a:pos x="19" y="19"/>
                  </a:cxn>
                  <a:cxn ang="0">
                    <a:pos x="20" y="11"/>
                  </a:cxn>
                  <a:cxn ang="0">
                    <a:pos x="21" y="10"/>
                  </a:cxn>
                  <a:cxn ang="0">
                    <a:pos x="22" y="6"/>
                  </a:cxn>
                </a:cxnLst>
                <a:rect l="0" t="0" r="r" b="b"/>
                <a:pathLst>
                  <a:path w="23" h="25">
                    <a:moveTo>
                      <a:pt x="22" y="6"/>
                    </a:moveTo>
                    <a:cubicBezTo>
                      <a:pt x="21" y="5"/>
                      <a:pt x="19" y="6"/>
                      <a:pt x="18" y="7"/>
                    </a:cubicBezTo>
                    <a:cubicBezTo>
                      <a:pt x="19" y="6"/>
                      <a:pt x="19" y="4"/>
                      <a:pt x="18" y="3"/>
                    </a:cubicBezTo>
                    <a:cubicBezTo>
                      <a:pt x="17" y="3"/>
                      <a:pt x="16" y="3"/>
                      <a:pt x="15" y="5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4" y="0"/>
                      <a:pt x="12" y="1"/>
                      <a:pt x="11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3" y="19"/>
                      <a:pt x="3" y="21"/>
                      <a:pt x="4" y="22"/>
                    </a:cubicBezTo>
                    <a:cubicBezTo>
                      <a:pt x="5" y="23"/>
                      <a:pt x="7" y="22"/>
                      <a:pt x="8" y="21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3"/>
                      <a:pt x="17" y="22"/>
                      <a:pt x="19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9"/>
                      <a:pt x="23" y="7"/>
                      <a:pt x="22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ṡľîḋé">
                <a:extLst>
                  <a:ext uri="{FF2B5EF4-FFF2-40B4-BE49-F238E27FC236}">
                    <a16:creationId xmlns="" xmlns:a16="http://schemas.microsoft.com/office/drawing/2014/main" id="{69775389-EAA9-4B26-913C-AE2139587B87}"/>
                  </a:ext>
                </a:extLst>
              </p:cNvPr>
              <p:cNvSpPr/>
              <p:nvPr/>
            </p:nvSpPr>
            <p:spPr bwMode="auto">
              <a:xfrm>
                <a:off x="4054476" y="13474701"/>
                <a:ext cx="1009650" cy="1681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3" y="8"/>
                  </a:cxn>
                  <a:cxn ang="0">
                    <a:pos x="5" y="11"/>
                  </a:cxn>
                  <a:cxn ang="0">
                    <a:pos x="6" y="12"/>
                  </a:cxn>
                  <a:cxn ang="0">
                    <a:pos x="7" y="13"/>
                  </a:cxn>
                  <a:cxn ang="0">
                    <a:pos x="9" y="14"/>
                  </a:cxn>
                  <a:cxn ang="0">
                    <a:pos x="9" y="15"/>
                  </a:cxn>
                  <a:cxn ang="0">
                    <a:pos x="6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2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9" h="15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11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5"/>
                      <a:pt x="8" y="15"/>
                      <a:pt x="6" y="14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ṥľîḋê">
                <a:extLst>
                  <a:ext uri="{FF2B5EF4-FFF2-40B4-BE49-F238E27FC236}">
                    <a16:creationId xmlns="" xmlns:a16="http://schemas.microsoft.com/office/drawing/2014/main" id="{ED0DB664-DAFE-4550-BDEB-9D5B2929EC92}"/>
                  </a:ext>
                </a:extLst>
              </p:cNvPr>
              <p:cNvSpPr/>
              <p:nvPr/>
            </p:nvSpPr>
            <p:spPr bwMode="auto">
              <a:xfrm>
                <a:off x="3605213" y="13922376"/>
                <a:ext cx="785813" cy="12334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4" y="8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9"/>
                      <a:pt x="6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5" y="11"/>
                    </a:cubicBez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8"/>
                      <a:pt x="2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$ḷiḓè">
                <a:extLst>
                  <a:ext uri="{FF2B5EF4-FFF2-40B4-BE49-F238E27FC236}">
                    <a16:creationId xmlns="" xmlns:a16="http://schemas.microsoft.com/office/drawing/2014/main" id="{8F18B8C9-CA5C-416E-AD51-48113B738CDB}"/>
                  </a:ext>
                </a:extLst>
              </p:cNvPr>
              <p:cNvSpPr/>
              <p:nvPr/>
            </p:nvSpPr>
            <p:spPr bwMode="auto">
              <a:xfrm>
                <a:off x="9661526" y="5287963"/>
                <a:ext cx="2019300" cy="449263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5" y="1"/>
                  </a:cxn>
                  <a:cxn ang="0">
                    <a:pos x="9" y="1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0"/>
                  </a:cxn>
                  <a:cxn ang="0">
                    <a:pos x="18" y="2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8" y="2"/>
                      <a:pt x="17" y="1"/>
                      <a:pt x="15" y="1"/>
                    </a:cubicBezTo>
                    <a:cubicBezTo>
                      <a:pt x="14" y="1"/>
                      <a:pt x="11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3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1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ṣḷïḍè">
                <a:extLst>
                  <a:ext uri="{FF2B5EF4-FFF2-40B4-BE49-F238E27FC236}">
                    <a16:creationId xmlns="" xmlns:a16="http://schemas.microsoft.com/office/drawing/2014/main" id="{BE33AF46-8204-408E-B454-79BE0E6AE88F}"/>
                  </a:ext>
                </a:extLst>
              </p:cNvPr>
              <p:cNvSpPr/>
              <p:nvPr/>
            </p:nvSpPr>
            <p:spPr bwMode="auto">
              <a:xfrm>
                <a:off x="9885363" y="4727576"/>
                <a:ext cx="1458913" cy="3365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0"/>
                  </a:cxn>
                  <a:cxn ang="0">
                    <a:pos x="11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2" y="2"/>
                      <a:pt x="11" y="2"/>
                    </a:cubicBezTo>
                    <a:cubicBezTo>
                      <a:pt x="10" y="1"/>
                      <a:pt x="10" y="2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2"/>
                      <a:pt x="7" y="1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3" y="1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ḷiďê">
                <a:extLst>
                  <a:ext uri="{FF2B5EF4-FFF2-40B4-BE49-F238E27FC236}">
                    <a16:creationId xmlns="" xmlns:a16="http://schemas.microsoft.com/office/drawing/2014/main" id="{154B6903-E605-44EA-8A07-B3B3ED67CAF9}"/>
                  </a:ext>
                </a:extLst>
              </p:cNvPr>
              <p:cNvSpPr/>
              <p:nvPr/>
            </p:nvSpPr>
            <p:spPr bwMode="auto">
              <a:xfrm>
                <a:off x="11118851" y="13587413"/>
                <a:ext cx="2579688" cy="2466975"/>
              </a:xfrm>
              <a:custGeom>
                <a:avLst/>
                <a:gdLst/>
                <a:ahLst/>
                <a:cxnLst>
                  <a:cxn ang="0">
                    <a:pos x="23" y="22"/>
                  </a:cxn>
                  <a:cxn ang="0">
                    <a:pos x="19" y="19"/>
                  </a:cxn>
                  <a:cxn ang="0">
                    <a:pos x="11" y="12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4" y="3"/>
                  </a:cxn>
                  <a:cxn ang="0">
                    <a:pos x="12" y="11"/>
                  </a:cxn>
                  <a:cxn ang="0">
                    <a:pos x="19" y="18"/>
                  </a:cxn>
                  <a:cxn ang="0">
                    <a:pos x="23" y="22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23" y="22"/>
                      <a:pt x="21" y="21"/>
                      <a:pt x="19" y="19"/>
                    </a:cubicBezTo>
                    <a:cubicBezTo>
                      <a:pt x="16" y="17"/>
                      <a:pt x="13" y="15"/>
                      <a:pt x="11" y="12"/>
                    </a:cubicBezTo>
                    <a:cubicBezTo>
                      <a:pt x="8" y="9"/>
                      <a:pt x="5" y="6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6" y="5"/>
                      <a:pt x="9" y="8"/>
                      <a:pt x="12" y="11"/>
                    </a:cubicBezTo>
                    <a:cubicBezTo>
                      <a:pt x="15" y="13"/>
                      <a:pt x="18" y="16"/>
                      <a:pt x="19" y="18"/>
                    </a:cubicBezTo>
                    <a:cubicBezTo>
                      <a:pt x="21" y="21"/>
                      <a:pt x="23" y="22"/>
                      <a:pt x="2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sḷíḍe">
                <a:extLst>
                  <a:ext uri="{FF2B5EF4-FFF2-40B4-BE49-F238E27FC236}">
                    <a16:creationId xmlns="" xmlns:a16="http://schemas.microsoft.com/office/drawing/2014/main" id="{3E5C2AE8-68E2-451E-8676-ED4D7883D66E}"/>
                  </a:ext>
                </a:extLst>
              </p:cNvPr>
              <p:cNvSpPr/>
              <p:nvPr/>
            </p:nvSpPr>
            <p:spPr bwMode="auto">
              <a:xfrm>
                <a:off x="11568113" y="13138151"/>
                <a:ext cx="3476625" cy="3027363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25" y="23"/>
                  </a:cxn>
                  <a:cxn ang="0">
                    <a:pos x="15" y="1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" y="4"/>
                  </a:cxn>
                  <a:cxn ang="0">
                    <a:pos x="16" y="13"/>
                  </a:cxn>
                  <a:cxn ang="0">
                    <a:pos x="26" y="23"/>
                  </a:cxn>
                  <a:cxn ang="0">
                    <a:pos x="31" y="27"/>
                  </a:cxn>
                </a:cxnLst>
                <a:rect l="0" t="0" r="r" b="b"/>
                <a:pathLst>
                  <a:path w="31" h="27">
                    <a:moveTo>
                      <a:pt x="31" y="27"/>
                    </a:moveTo>
                    <a:cubicBezTo>
                      <a:pt x="31" y="27"/>
                      <a:pt x="28" y="26"/>
                      <a:pt x="25" y="23"/>
                    </a:cubicBezTo>
                    <a:cubicBezTo>
                      <a:pt x="22" y="21"/>
                      <a:pt x="18" y="18"/>
                      <a:pt x="15" y="14"/>
                    </a:cubicBezTo>
                    <a:cubicBezTo>
                      <a:pt x="11" y="11"/>
                      <a:pt x="7" y="7"/>
                      <a:pt x="4" y="4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2" y="1"/>
                      <a:pt x="5" y="4"/>
                    </a:cubicBezTo>
                    <a:cubicBezTo>
                      <a:pt x="8" y="6"/>
                      <a:pt x="12" y="9"/>
                      <a:pt x="16" y="13"/>
                    </a:cubicBezTo>
                    <a:cubicBezTo>
                      <a:pt x="20" y="16"/>
                      <a:pt x="23" y="20"/>
                      <a:pt x="26" y="23"/>
                    </a:cubicBezTo>
                    <a:cubicBezTo>
                      <a:pt x="29" y="25"/>
                      <a:pt x="31" y="27"/>
                      <a:pt x="31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ḻiḓê">
                <a:extLst>
                  <a:ext uri="{FF2B5EF4-FFF2-40B4-BE49-F238E27FC236}">
                    <a16:creationId xmlns="" xmlns:a16="http://schemas.microsoft.com/office/drawing/2014/main" id="{682D3873-61F3-4226-941C-99480C9F8505}"/>
                  </a:ext>
                </a:extLst>
              </p:cNvPr>
              <p:cNvSpPr/>
              <p:nvPr/>
            </p:nvSpPr>
            <p:spPr bwMode="auto">
              <a:xfrm>
                <a:off x="11904663" y="12577763"/>
                <a:ext cx="2579688" cy="2130425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19" y="16"/>
                  </a:cxn>
                  <a:cxn ang="0">
                    <a:pos x="11" y="10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12" y="8"/>
                  </a:cxn>
                  <a:cxn ang="0">
                    <a:pos x="20" y="15"/>
                  </a:cxn>
                  <a:cxn ang="0">
                    <a:pos x="23" y="19"/>
                  </a:cxn>
                </a:cxnLst>
                <a:rect l="0" t="0" r="r" b="b"/>
                <a:pathLst>
                  <a:path w="23" h="19">
                    <a:moveTo>
                      <a:pt x="23" y="19"/>
                    </a:moveTo>
                    <a:cubicBezTo>
                      <a:pt x="23" y="19"/>
                      <a:pt x="22" y="18"/>
                      <a:pt x="19" y="16"/>
                    </a:cubicBezTo>
                    <a:cubicBezTo>
                      <a:pt x="17" y="15"/>
                      <a:pt x="14" y="12"/>
                      <a:pt x="11" y="10"/>
                    </a:cubicBezTo>
                    <a:cubicBezTo>
                      <a:pt x="8" y="8"/>
                      <a:pt x="5" y="5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4" y="2"/>
                    </a:cubicBezTo>
                    <a:cubicBezTo>
                      <a:pt x="6" y="4"/>
                      <a:pt x="9" y="6"/>
                      <a:pt x="12" y="8"/>
                    </a:cubicBezTo>
                    <a:cubicBezTo>
                      <a:pt x="15" y="11"/>
                      <a:pt x="18" y="13"/>
                      <a:pt x="20" y="15"/>
                    </a:cubicBezTo>
                    <a:cubicBezTo>
                      <a:pt x="22" y="17"/>
                      <a:pt x="23" y="19"/>
                      <a:pt x="2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ľîḋê">
                <a:extLst>
                  <a:ext uri="{FF2B5EF4-FFF2-40B4-BE49-F238E27FC236}">
                    <a16:creationId xmlns="" xmlns:a16="http://schemas.microsoft.com/office/drawing/2014/main" id="{16BE658A-5B44-4E5E-A56E-1334BF77F65C}"/>
                  </a:ext>
                </a:extLst>
              </p:cNvPr>
              <p:cNvSpPr/>
              <p:nvPr/>
            </p:nvSpPr>
            <p:spPr bwMode="auto">
              <a:xfrm>
                <a:off x="14147801" y="6297613"/>
                <a:ext cx="2243138" cy="3140075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7" y="24"/>
                  </a:cxn>
                  <a:cxn ang="0">
                    <a:pos x="12" y="19"/>
                  </a:cxn>
                  <a:cxn ang="0">
                    <a:pos x="14" y="25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9" y="10"/>
                  </a:cxn>
                </a:cxnLst>
                <a:rect l="0" t="0" r="r" b="b"/>
                <a:pathLst>
                  <a:path w="20" h="28">
                    <a:moveTo>
                      <a:pt x="19" y="10"/>
                    </a:moveTo>
                    <a:cubicBezTo>
                      <a:pt x="19" y="10"/>
                      <a:pt x="0" y="0"/>
                      <a:pt x="0" y="22"/>
                    </a:cubicBezTo>
                    <a:cubicBezTo>
                      <a:pt x="0" y="22"/>
                      <a:pt x="3" y="28"/>
                      <a:pt x="6" y="18"/>
                    </a:cubicBezTo>
                    <a:cubicBezTo>
                      <a:pt x="6" y="18"/>
                      <a:pt x="7" y="22"/>
                      <a:pt x="7" y="24"/>
                    </a:cubicBezTo>
                    <a:cubicBezTo>
                      <a:pt x="7" y="24"/>
                      <a:pt x="10" y="28"/>
                      <a:pt x="12" y="19"/>
                    </a:cubicBezTo>
                    <a:cubicBezTo>
                      <a:pt x="12" y="19"/>
                      <a:pt x="12" y="25"/>
                      <a:pt x="14" y="25"/>
                    </a:cubicBezTo>
                    <a:cubicBezTo>
                      <a:pt x="14" y="25"/>
                      <a:pt x="18" y="24"/>
                      <a:pt x="18" y="16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ṣļíďé">
                <a:extLst>
                  <a:ext uri="{FF2B5EF4-FFF2-40B4-BE49-F238E27FC236}">
                    <a16:creationId xmlns="" xmlns:a16="http://schemas.microsoft.com/office/drawing/2014/main" id="{EDFE8828-19C5-40A3-AC75-24B0A0D81526}"/>
                  </a:ext>
                </a:extLst>
              </p:cNvPr>
              <p:cNvSpPr/>
              <p:nvPr/>
            </p:nvSpPr>
            <p:spPr bwMode="auto">
              <a:xfrm>
                <a:off x="19418301" y="4951413"/>
                <a:ext cx="2466975" cy="33639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22" y="20"/>
                  </a:cxn>
                  <a:cxn ang="0">
                    <a:pos x="15" y="19"/>
                  </a:cxn>
                  <a:cxn ang="0">
                    <a:pos x="17" y="24"/>
                  </a:cxn>
                  <a:cxn ang="0">
                    <a:pos x="11" y="21"/>
                  </a:cxn>
                  <a:cxn ang="0">
                    <a:pos x="11" y="28"/>
                  </a:cxn>
                  <a:cxn ang="0">
                    <a:pos x="4" y="21"/>
                  </a:cxn>
                  <a:cxn ang="0">
                    <a:pos x="1" y="21"/>
                  </a:cxn>
                  <a:cxn ang="0">
                    <a:pos x="0" y="17"/>
                  </a:cxn>
                </a:cxnLst>
                <a:rect l="0" t="0" r="r" b="b"/>
                <a:pathLst>
                  <a:path w="22" h="30">
                    <a:moveTo>
                      <a:pt x="0" y="17"/>
                    </a:moveTo>
                    <a:cubicBezTo>
                      <a:pt x="0" y="17"/>
                      <a:pt x="14" y="0"/>
                      <a:pt x="22" y="20"/>
                    </a:cubicBezTo>
                    <a:cubicBezTo>
                      <a:pt x="22" y="20"/>
                      <a:pt x="22" y="26"/>
                      <a:pt x="15" y="19"/>
                    </a:cubicBezTo>
                    <a:cubicBezTo>
                      <a:pt x="15" y="19"/>
                      <a:pt x="17" y="22"/>
                      <a:pt x="17" y="24"/>
                    </a:cubicBezTo>
                    <a:cubicBezTo>
                      <a:pt x="17" y="25"/>
                      <a:pt x="16" y="30"/>
                      <a:pt x="11" y="21"/>
                    </a:cubicBezTo>
                    <a:cubicBezTo>
                      <a:pt x="11" y="21"/>
                      <a:pt x="13" y="27"/>
                      <a:pt x="11" y="28"/>
                    </a:cubicBezTo>
                    <a:cubicBezTo>
                      <a:pt x="11" y="28"/>
                      <a:pt x="8" y="29"/>
                      <a:pt x="4" y="21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Sḻïďè">
                <a:extLst>
                  <a:ext uri="{FF2B5EF4-FFF2-40B4-BE49-F238E27FC236}">
                    <a16:creationId xmlns="" xmlns:a16="http://schemas.microsoft.com/office/drawing/2014/main" id="{CE0A5BA0-28C3-46B1-840D-1C916260D612}"/>
                  </a:ext>
                </a:extLst>
              </p:cNvPr>
              <p:cNvSpPr/>
              <p:nvPr/>
            </p:nvSpPr>
            <p:spPr bwMode="auto">
              <a:xfrm>
                <a:off x="16054388" y="5400676"/>
                <a:ext cx="3700463" cy="4260850"/>
              </a:xfrm>
              <a:custGeom>
                <a:avLst/>
                <a:gdLst/>
                <a:ahLst/>
                <a:cxnLst>
                  <a:cxn ang="0">
                    <a:pos x="26" y="29"/>
                  </a:cxn>
                  <a:cxn ang="0">
                    <a:pos x="32" y="13"/>
                  </a:cxn>
                  <a:cxn ang="0">
                    <a:pos x="13" y="2"/>
                  </a:cxn>
                  <a:cxn ang="0">
                    <a:pos x="1" y="20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8" y="37"/>
                  </a:cxn>
                  <a:cxn ang="0">
                    <a:pos x="24" y="36"/>
                  </a:cxn>
                  <a:cxn ang="0">
                    <a:pos x="27" y="31"/>
                  </a:cxn>
                  <a:cxn ang="0">
                    <a:pos x="26" y="29"/>
                  </a:cxn>
                </a:cxnLst>
                <a:rect l="0" t="0" r="r" b="b"/>
                <a:pathLst>
                  <a:path w="33" h="38">
                    <a:moveTo>
                      <a:pt x="26" y="29"/>
                    </a:moveTo>
                    <a:cubicBezTo>
                      <a:pt x="30" y="25"/>
                      <a:pt x="33" y="19"/>
                      <a:pt x="32" y="13"/>
                    </a:cubicBezTo>
                    <a:cubicBezTo>
                      <a:pt x="30" y="5"/>
                      <a:pt x="22" y="0"/>
                      <a:pt x="13" y="2"/>
                    </a:cubicBezTo>
                    <a:cubicBezTo>
                      <a:pt x="5" y="3"/>
                      <a:pt x="0" y="12"/>
                      <a:pt x="1" y="20"/>
                    </a:cubicBezTo>
                    <a:cubicBezTo>
                      <a:pt x="3" y="26"/>
                      <a:pt x="7" y="30"/>
                      <a:pt x="13" y="32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6"/>
                      <a:pt x="16" y="38"/>
                      <a:pt x="18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6" y="36"/>
                      <a:pt x="27" y="34"/>
                      <a:pt x="27" y="31"/>
                    </a:cubicBez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šļîḓe">
                <a:extLst>
                  <a:ext uri="{FF2B5EF4-FFF2-40B4-BE49-F238E27FC236}">
                    <a16:creationId xmlns="" xmlns:a16="http://schemas.microsoft.com/office/drawing/2014/main" id="{D871CF98-A340-42CB-A0F0-0AF4271EFC32}"/>
                  </a:ext>
                </a:extLst>
              </p:cNvPr>
              <p:cNvSpPr/>
              <p:nvPr/>
            </p:nvSpPr>
            <p:spPr bwMode="auto">
              <a:xfrm>
                <a:off x="17399001" y="8764588"/>
                <a:ext cx="2019300" cy="1570038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5" y="7"/>
                  </a:cxn>
                  <a:cxn ang="0">
                    <a:pos x="17" y="5"/>
                  </a:cxn>
                  <a:cxn ang="0">
                    <a:pos x="14" y="4"/>
                  </a:cxn>
                  <a:cxn ang="0">
                    <a:pos x="16" y="2"/>
                  </a:cxn>
                  <a:cxn ang="0">
                    <a:pos x="14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3" y="6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0" y="14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17" y="8"/>
                  </a:cxn>
                </a:cxnLst>
                <a:rect l="0" t="0" r="r" b="b"/>
                <a:pathLst>
                  <a:path w="18" h="14">
                    <a:moveTo>
                      <a:pt x="17" y="8"/>
                    </a:moveTo>
                    <a:cubicBezTo>
                      <a:pt x="17" y="7"/>
                      <a:pt x="16" y="7"/>
                      <a:pt x="15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4"/>
                      <a:pt x="15" y="3"/>
                      <a:pt x="14" y="4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3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2" y="12"/>
                      <a:pt x="3" y="13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8" y="14"/>
                      <a:pt x="10" y="14"/>
                    </a:cubicBezTo>
                    <a:cubicBezTo>
                      <a:pt x="13" y="13"/>
                      <a:pt x="15" y="12"/>
                      <a:pt x="14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9"/>
                      <a:pt x="17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ḷîḍé">
                <a:extLst>
                  <a:ext uri="{FF2B5EF4-FFF2-40B4-BE49-F238E27FC236}">
                    <a16:creationId xmlns="" xmlns:a16="http://schemas.microsoft.com/office/drawing/2014/main" id="{B1BB4223-F971-467C-87BD-D3D069F9F22C}"/>
                  </a:ext>
                </a:extLst>
              </p:cNvPr>
              <p:cNvSpPr/>
              <p:nvPr/>
            </p:nvSpPr>
            <p:spPr bwMode="auto">
              <a:xfrm>
                <a:off x="13811251" y="7307263"/>
                <a:ext cx="447675" cy="14573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2"/>
                  </a:cxn>
                  <a:cxn ang="0">
                    <a:pos x="2" y="6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2" y="13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ṡḻïḑe">
                <a:extLst>
                  <a:ext uri="{FF2B5EF4-FFF2-40B4-BE49-F238E27FC236}">
                    <a16:creationId xmlns="" xmlns:a16="http://schemas.microsoft.com/office/drawing/2014/main" id="{5CC94ABF-AE3C-4927-950D-9AD51CDF2A2D}"/>
                  </a:ext>
                </a:extLst>
              </p:cNvPr>
              <p:cNvSpPr/>
              <p:nvPr/>
            </p:nvSpPr>
            <p:spPr bwMode="auto">
              <a:xfrm>
                <a:off x="13474701" y="7418388"/>
                <a:ext cx="336550" cy="11223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1" y="8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ļïďè">
                <a:extLst>
                  <a:ext uri="{FF2B5EF4-FFF2-40B4-BE49-F238E27FC236}">
                    <a16:creationId xmlns="" xmlns:a16="http://schemas.microsoft.com/office/drawing/2014/main" id="{787BEF8B-84C5-4F75-B752-B7BA83EEF873}"/>
                  </a:ext>
                </a:extLst>
              </p:cNvPr>
              <p:cNvSpPr/>
              <p:nvPr/>
            </p:nvSpPr>
            <p:spPr bwMode="auto">
              <a:xfrm>
                <a:off x="20875626" y="5737226"/>
                <a:ext cx="1122363" cy="784225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9" y="5"/>
                  </a:cxn>
                  <a:cxn ang="0">
                    <a:pos x="10" y="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10" y="7"/>
                      <a:pt x="10" y="7"/>
                      <a:pt x="9" y="6"/>
                    </a:cubicBezTo>
                    <a:cubicBezTo>
                      <a:pt x="8" y="5"/>
                      <a:pt x="7" y="4"/>
                      <a:pt x="5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10" y="6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1iďè">
                <a:extLst>
                  <a:ext uri="{FF2B5EF4-FFF2-40B4-BE49-F238E27FC236}">
                    <a16:creationId xmlns="" xmlns:a16="http://schemas.microsoft.com/office/drawing/2014/main" id="{895558EF-EACD-42FB-9809-860677778E5E}"/>
                  </a:ext>
                </a:extLst>
              </p:cNvPr>
              <p:cNvSpPr/>
              <p:nvPr/>
            </p:nvSpPr>
            <p:spPr bwMode="auto">
              <a:xfrm>
                <a:off x="21212176" y="5511801"/>
                <a:ext cx="896938" cy="5619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5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šlîḋê">
                <a:extLst>
                  <a:ext uri="{FF2B5EF4-FFF2-40B4-BE49-F238E27FC236}">
                    <a16:creationId xmlns="" xmlns:a16="http://schemas.microsoft.com/office/drawing/2014/main" id="{23F6EE22-8909-44D9-958B-D8B01F4100FF}"/>
                  </a:ext>
                </a:extLst>
              </p:cNvPr>
              <p:cNvSpPr/>
              <p:nvPr/>
            </p:nvSpPr>
            <p:spPr bwMode="auto">
              <a:xfrm>
                <a:off x="18184813" y="1067117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4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3" y="14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3" y="16"/>
                      <a:pt x="3" y="14"/>
                    </a:cubicBezTo>
                    <a:cubicBezTo>
                      <a:pt x="2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2" y="8"/>
                    </a:cubicBezTo>
                    <a:cubicBezTo>
                      <a:pt x="3" y="10"/>
                      <a:pt x="3" y="13"/>
                      <a:pt x="3" y="14"/>
                    </a:cubicBezTo>
                    <a:cubicBezTo>
                      <a:pt x="3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šľiḓê">
                <a:extLst>
                  <a:ext uri="{FF2B5EF4-FFF2-40B4-BE49-F238E27FC236}">
                    <a16:creationId xmlns="" xmlns:a16="http://schemas.microsoft.com/office/drawing/2014/main" id="{54271524-4DFE-4D50-BFD6-BFD3E0B8E3BD}"/>
                  </a:ext>
                </a:extLst>
              </p:cNvPr>
              <p:cNvSpPr/>
              <p:nvPr/>
            </p:nvSpPr>
            <p:spPr bwMode="auto">
              <a:xfrm>
                <a:off x="18632488" y="10558463"/>
                <a:ext cx="673100" cy="2692400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5" y="21"/>
                  </a:cxn>
                  <a:cxn ang="0">
                    <a:pos x="2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4" y="12"/>
                  </a:cxn>
                  <a:cxn ang="0">
                    <a:pos x="5" y="20"/>
                  </a:cxn>
                  <a:cxn ang="0">
                    <a:pos x="6" y="24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4"/>
                      <a:pt x="5" y="23"/>
                      <a:pt x="5" y="21"/>
                    </a:cubicBezTo>
                    <a:cubicBezTo>
                      <a:pt x="4" y="18"/>
                      <a:pt x="3" y="15"/>
                      <a:pt x="2" y="12"/>
                    </a:cubicBezTo>
                    <a:cubicBezTo>
                      <a:pt x="2" y="9"/>
                      <a:pt x="1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4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5"/>
                      <a:pt x="5" y="18"/>
                      <a:pt x="5" y="20"/>
                    </a:cubicBezTo>
                    <a:cubicBezTo>
                      <a:pt x="6" y="23"/>
                      <a:pt x="6" y="24"/>
                      <a:pt x="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ṥlïdé">
                <a:extLst>
                  <a:ext uri="{FF2B5EF4-FFF2-40B4-BE49-F238E27FC236}">
                    <a16:creationId xmlns="" xmlns:a16="http://schemas.microsoft.com/office/drawing/2014/main" id="{A836BB0B-B80D-4F6A-A5FD-8F701EF9C5A2}"/>
                  </a:ext>
                </a:extLst>
              </p:cNvPr>
              <p:cNvSpPr/>
              <p:nvPr/>
            </p:nvSpPr>
            <p:spPr bwMode="auto">
              <a:xfrm>
                <a:off x="19194463" y="1033462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5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8"/>
                  </a:cxn>
                  <a:cxn ang="0">
                    <a:pos x="4" y="15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4" y="16"/>
                      <a:pt x="3" y="15"/>
                    </a:cubicBezTo>
                    <a:cubicBezTo>
                      <a:pt x="3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3" y="11"/>
                      <a:pt x="4" y="13"/>
                      <a:pt x="4" y="15"/>
                    </a:cubicBezTo>
                    <a:cubicBezTo>
                      <a:pt x="4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ṩļîḓé">
                <a:extLst>
                  <a:ext uri="{FF2B5EF4-FFF2-40B4-BE49-F238E27FC236}">
                    <a16:creationId xmlns="" xmlns:a16="http://schemas.microsoft.com/office/drawing/2014/main" id="{720F4457-5EC7-446C-AC5F-FE34EA540A42}"/>
                  </a:ext>
                </a:extLst>
              </p:cNvPr>
              <p:cNvSpPr/>
              <p:nvPr/>
            </p:nvSpPr>
            <p:spPr bwMode="auto">
              <a:xfrm>
                <a:off x="13138151" y="16725901"/>
                <a:ext cx="4037013" cy="3813175"/>
              </a:xfrm>
              <a:custGeom>
                <a:avLst/>
                <a:gdLst/>
                <a:ahLst/>
                <a:cxnLst>
                  <a:cxn ang="0">
                    <a:pos x="30" y="3"/>
                  </a:cxn>
                  <a:cxn ang="0">
                    <a:pos x="12" y="28"/>
                  </a:cxn>
                  <a:cxn ang="0">
                    <a:pos x="18" y="20"/>
                  </a:cxn>
                  <a:cxn ang="0">
                    <a:pos x="22" y="27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32" y="11"/>
                  </a:cxn>
                  <a:cxn ang="0">
                    <a:pos x="34" y="9"/>
                  </a:cxn>
                  <a:cxn ang="0">
                    <a:pos x="30" y="3"/>
                  </a:cxn>
                </a:cxnLst>
                <a:rect l="0" t="0" r="r" b="b"/>
                <a:pathLst>
                  <a:path w="36" h="34">
                    <a:moveTo>
                      <a:pt x="30" y="3"/>
                    </a:moveTo>
                    <a:cubicBezTo>
                      <a:pt x="30" y="3"/>
                      <a:pt x="0" y="0"/>
                      <a:pt x="12" y="28"/>
                    </a:cubicBezTo>
                    <a:cubicBezTo>
                      <a:pt x="12" y="28"/>
                      <a:pt x="18" y="34"/>
                      <a:pt x="18" y="20"/>
                    </a:cubicBezTo>
                    <a:cubicBezTo>
                      <a:pt x="18" y="20"/>
                      <a:pt x="20" y="26"/>
                      <a:pt x="22" y="27"/>
                    </a:cubicBezTo>
                    <a:cubicBezTo>
                      <a:pt x="22" y="27"/>
                      <a:pt x="28" y="31"/>
                      <a:pt x="25" y="18"/>
                    </a:cubicBezTo>
                    <a:cubicBezTo>
                      <a:pt x="25" y="18"/>
                      <a:pt x="28" y="26"/>
                      <a:pt x="32" y="25"/>
                    </a:cubicBezTo>
                    <a:cubicBezTo>
                      <a:pt x="32" y="25"/>
                      <a:pt x="36" y="23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šḻíḋè">
                <a:extLst>
                  <a:ext uri="{FF2B5EF4-FFF2-40B4-BE49-F238E27FC236}">
                    <a16:creationId xmlns="" xmlns:a16="http://schemas.microsoft.com/office/drawing/2014/main" id="{19A9C86E-E51A-4BCC-BA29-35F301E6ED1E}"/>
                  </a:ext>
                </a:extLst>
              </p:cNvPr>
              <p:cNvSpPr/>
              <p:nvPr/>
            </p:nvSpPr>
            <p:spPr bwMode="auto">
              <a:xfrm>
                <a:off x="20539076" y="11455401"/>
                <a:ext cx="3700463" cy="471011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0" y="22"/>
                  </a:cxn>
                  <a:cxn ang="0">
                    <a:pos x="20" y="24"/>
                  </a:cxn>
                  <a:cxn ang="0">
                    <a:pos x="25" y="31"/>
                  </a:cxn>
                  <a:cxn ang="0">
                    <a:pos x="15" y="30"/>
                  </a:cxn>
                  <a:cxn ang="0">
                    <a:pos x="19" y="39"/>
                  </a:cxn>
                  <a:cxn ang="0">
                    <a:pos x="6" y="34"/>
                  </a:cxn>
                  <a:cxn ang="0">
                    <a:pos x="3" y="35"/>
                  </a:cxn>
                  <a:cxn ang="0">
                    <a:pos x="0" y="29"/>
                  </a:cxn>
                </a:cxnLst>
                <a:rect l="0" t="0" r="r" b="b"/>
                <a:pathLst>
                  <a:path w="33" h="42">
                    <a:moveTo>
                      <a:pt x="0" y="29"/>
                    </a:moveTo>
                    <a:cubicBezTo>
                      <a:pt x="0" y="29"/>
                      <a:pt x="9" y="0"/>
                      <a:pt x="30" y="22"/>
                    </a:cubicBezTo>
                    <a:cubicBezTo>
                      <a:pt x="30" y="22"/>
                      <a:pt x="33" y="31"/>
                      <a:pt x="20" y="24"/>
                    </a:cubicBezTo>
                    <a:cubicBezTo>
                      <a:pt x="20" y="24"/>
                      <a:pt x="24" y="29"/>
                      <a:pt x="25" y="31"/>
                    </a:cubicBezTo>
                    <a:cubicBezTo>
                      <a:pt x="25" y="32"/>
                      <a:pt x="26" y="39"/>
                      <a:pt x="15" y="30"/>
                    </a:cubicBezTo>
                    <a:cubicBezTo>
                      <a:pt x="15" y="30"/>
                      <a:pt x="22" y="37"/>
                      <a:pt x="19" y="39"/>
                    </a:cubicBezTo>
                    <a:cubicBezTo>
                      <a:pt x="19" y="39"/>
                      <a:pt x="15" y="42"/>
                      <a:pt x="6" y="34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ļíḑé">
                <a:extLst>
                  <a:ext uri="{FF2B5EF4-FFF2-40B4-BE49-F238E27FC236}">
                    <a16:creationId xmlns="" xmlns:a16="http://schemas.microsoft.com/office/drawing/2014/main" id="{978EE910-CF62-4B87-813D-BB5B0E7D0965}"/>
                  </a:ext>
                </a:extLst>
              </p:cNvPr>
              <p:cNvSpPr/>
              <p:nvPr/>
            </p:nvSpPr>
            <p:spPr bwMode="auto">
              <a:xfrm>
                <a:off x="15828963" y="13250863"/>
                <a:ext cx="5383213" cy="5943600"/>
              </a:xfrm>
              <a:custGeom>
                <a:avLst/>
                <a:gdLst/>
                <a:ahLst/>
                <a:cxnLst>
                  <a:cxn ang="0">
                    <a:pos x="44" y="36"/>
                  </a:cxn>
                  <a:cxn ang="0">
                    <a:pos x="43" y="13"/>
                  </a:cxn>
                  <a:cxn ang="0">
                    <a:pos x="13" y="7"/>
                  </a:cxn>
                  <a:cxn ang="0">
                    <a:pos x="7" y="37"/>
                  </a:cxn>
                  <a:cxn ang="0">
                    <a:pos x="28" y="47"/>
                  </a:cxn>
                  <a:cxn ang="0">
                    <a:pos x="30" y="50"/>
                  </a:cxn>
                  <a:cxn ang="0">
                    <a:pos x="37" y="52"/>
                  </a:cxn>
                  <a:cxn ang="0">
                    <a:pos x="44" y="47"/>
                  </a:cxn>
                  <a:cxn ang="0">
                    <a:pos x="46" y="40"/>
                  </a:cxn>
                  <a:cxn ang="0">
                    <a:pos x="44" y="36"/>
                  </a:cxn>
                </a:cxnLst>
                <a:rect l="0" t="0" r="r" b="b"/>
                <a:pathLst>
                  <a:path w="48" h="53">
                    <a:moveTo>
                      <a:pt x="44" y="36"/>
                    </a:moveTo>
                    <a:cubicBezTo>
                      <a:pt x="48" y="30"/>
                      <a:pt x="48" y="21"/>
                      <a:pt x="43" y="13"/>
                    </a:cubicBezTo>
                    <a:cubicBezTo>
                      <a:pt x="37" y="3"/>
                      <a:pt x="23" y="0"/>
                      <a:pt x="13" y="7"/>
                    </a:cubicBezTo>
                    <a:cubicBezTo>
                      <a:pt x="3" y="13"/>
                      <a:pt x="0" y="27"/>
                      <a:pt x="7" y="37"/>
                    </a:cubicBezTo>
                    <a:cubicBezTo>
                      <a:pt x="11" y="44"/>
                      <a:pt x="20" y="48"/>
                      <a:pt x="28" y="47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2"/>
                      <a:pt x="35" y="53"/>
                      <a:pt x="37" y="52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6"/>
                      <a:pt x="47" y="42"/>
                      <a:pt x="46" y="40"/>
                    </a:cubicBezTo>
                    <a:lnTo>
                      <a:pt x="44" y="36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ṧ1iḑé">
                <a:extLst>
                  <a:ext uri="{FF2B5EF4-FFF2-40B4-BE49-F238E27FC236}">
                    <a16:creationId xmlns="" xmlns:a16="http://schemas.microsoft.com/office/drawing/2014/main" id="{FFBD27EE-E1EA-45F1-A023-D5A3723D0946}"/>
                  </a:ext>
                </a:extLst>
              </p:cNvPr>
              <p:cNvSpPr/>
              <p:nvPr/>
            </p:nvSpPr>
            <p:spPr bwMode="auto">
              <a:xfrm>
                <a:off x="18969038" y="17511713"/>
                <a:ext cx="2803525" cy="2466975"/>
              </a:xfrm>
              <a:custGeom>
                <a:avLst/>
                <a:gdLst/>
                <a:ahLst/>
                <a:cxnLst>
                  <a:cxn ang="0">
                    <a:pos x="25" y="9"/>
                  </a:cxn>
                  <a:cxn ang="0">
                    <a:pos x="21" y="9"/>
                  </a:cxn>
                  <a:cxn ang="0">
                    <a:pos x="22" y="5"/>
                  </a:cxn>
                  <a:cxn ang="0">
                    <a:pos x="18" y="5"/>
                  </a:cxn>
                  <a:cxn ang="0">
                    <a:pos x="20" y="1"/>
                  </a:cxn>
                  <a:cxn ang="0">
                    <a:pos x="16" y="1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4" y="14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5" y="21"/>
                  </a:cxn>
                  <a:cxn ang="0">
                    <a:pos x="9" y="21"/>
                  </a:cxn>
                  <a:cxn ang="0">
                    <a:pos x="10" y="20"/>
                  </a:cxn>
                  <a:cxn ang="0">
                    <a:pos x="18" y="20"/>
                  </a:cxn>
                  <a:cxn ang="0">
                    <a:pos x="22" y="13"/>
                  </a:cxn>
                  <a:cxn ang="0">
                    <a:pos x="23" y="12"/>
                  </a:cxn>
                  <a:cxn ang="0">
                    <a:pos x="25" y="9"/>
                  </a:cxn>
                </a:cxnLst>
                <a:rect l="0" t="0" r="r" b="b"/>
                <a:pathLst>
                  <a:path w="25" h="22">
                    <a:moveTo>
                      <a:pt x="25" y="9"/>
                    </a:moveTo>
                    <a:cubicBezTo>
                      <a:pt x="24" y="8"/>
                      <a:pt x="22" y="8"/>
                      <a:pt x="21" y="9"/>
                    </a:cubicBezTo>
                    <a:cubicBezTo>
                      <a:pt x="22" y="8"/>
                      <a:pt x="23" y="6"/>
                      <a:pt x="22" y="5"/>
                    </a:cubicBezTo>
                    <a:cubicBezTo>
                      <a:pt x="22" y="4"/>
                      <a:pt x="20" y="4"/>
                      <a:pt x="18" y="5"/>
                    </a:cubicBezTo>
                    <a:cubicBezTo>
                      <a:pt x="20" y="4"/>
                      <a:pt x="21" y="2"/>
                      <a:pt x="20" y="1"/>
                    </a:cubicBezTo>
                    <a:cubicBezTo>
                      <a:pt x="19" y="0"/>
                      <a:pt x="17" y="0"/>
                      <a:pt x="16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3" y="15"/>
                      <a:pt x="4" y="14"/>
                    </a:cubicBezTo>
                    <a:cubicBezTo>
                      <a:pt x="3" y="15"/>
                      <a:pt x="2" y="16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5" y="19"/>
                      <a:pt x="4" y="20"/>
                      <a:pt x="5" y="21"/>
                    </a:cubicBezTo>
                    <a:cubicBezTo>
                      <a:pt x="6" y="22"/>
                      <a:pt x="7" y="22"/>
                      <a:pt x="9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2"/>
                      <a:pt x="15" y="22"/>
                      <a:pt x="18" y="20"/>
                    </a:cubicBezTo>
                    <a:cubicBezTo>
                      <a:pt x="21" y="18"/>
                      <a:pt x="23" y="15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1"/>
                      <a:pt x="25" y="10"/>
                      <a:pt x="25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şľïḓè">
                <a:extLst>
                  <a:ext uri="{FF2B5EF4-FFF2-40B4-BE49-F238E27FC236}">
                    <a16:creationId xmlns="" xmlns:a16="http://schemas.microsoft.com/office/drawing/2014/main" id="{62ED18BC-8856-44C8-874D-DDC65F92FAF1}"/>
                  </a:ext>
                </a:extLst>
              </p:cNvPr>
              <p:cNvSpPr/>
              <p:nvPr/>
            </p:nvSpPr>
            <p:spPr bwMode="auto">
              <a:xfrm>
                <a:off x="13698538" y="17960976"/>
                <a:ext cx="560388" cy="19050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3" y="15"/>
                  </a:cxn>
                  <a:cxn ang="0">
                    <a:pos x="4" y="17"/>
                  </a:cxn>
                  <a:cxn ang="0">
                    <a:pos x="5" y="17"/>
                  </a:cxn>
                  <a:cxn ang="0">
                    <a:pos x="3" y="16"/>
                  </a:cxn>
                  <a:cxn ang="0">
                    <a:pos x="2" y="14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5" h="17">
                    <a:moveTo>
                      <a:pt x="1" y="0"/>
                    </a:move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7"/>
                      <a:pt x="1" y="9"/>
                    </a:cubicBezTo>
                    <a:cubicBezTo>
                      <a:pt x="1" y="10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2" y="15"/>
                      <a:pt x="2" y="15"/>
                      <a:pt x="2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ṡlîḍè">
                <a:extLst>
                  <a:ext uri="{FF2B5EF4-FFF2-40B4-BE49-F238E27FC236}">
                    <a16:creationId xmlns="" xmlns:a16="http://schemas.microsoft.com/office/drawing/2014/main" id="{809BD292-6297-4D3F-A203-AFDD9CF11BF7}"/>
                  </a:ext>
                </a:extLst>
              </p:cNvPr>
              <p:cNvSpPr/>
              <p:nvPr/>
            </p:nvSpPr>
            <p:spPr bwMode="auto">
              <a:xfrm>
                <a:off x="13138151" y="18295938"/>
                <a:ext cx="449263" cy="14589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9"/>
                  </a:cxn>
                  <a:cxn ang="0">
                    <a:pos x="3" y="11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0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2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ṩ1îḓè">
                <a:extLst>
                  <a:ext uri="{FF2B5EF4-FFF2-40B4-BE49-F238E27FC236}">
                    <a16:creationId xmlns="" xmlns:a16="http://schemas.microsoft.com/office/drawing/2014/main" id="{09D6159E-FC9C-4929-9F8D-2C7CD129022A}"/>
                  </a:ext>
                </a:extLst>
              </p:cNvPr>
              <p:cNvSpPr/>
              <p:nvPr/>
            </p:nvSpPr>
            <p:spPr bwMode="auto">
              <a:xfrm>
                <a:off x="21772563" y="12465051"/>
                <a:ext cx="1906588" cy="560388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15" y="4"/>
                  </a:cxn>
                  <a:cxn ang="0">
                    <a:pos x="9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5" y="3"/>
                  </a:cxn>
                  <a:cxn ang="0">
                    <a:pos x="17" y="5"/>
                  </a:cxn>
                </a:cxnLst>
                <a:rect l="0" t="0" r="r" b="b"/>
                <a:pathLst>
                  <a:path w="17" h="5">
                    <a:moveTo>
                      <a:pt x="17" y="5"/>
                    </a:moveTo>
                    <a:cubicBezTo>
                      <a:pt x="17" y="5"/>
                      <a:pt x="16" y="5"/>
                      <a:pt x="15" y="4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7" y="4"/>
                      <a:pt x="17" y="5"/>
                      <a:pt x="1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şḷïdê">
                <a:extLst>
                  <a:ext uri="{FF2B5EF4-FFF2-40B4-BE49-F238E27FC236}">
                    <a16:creationId xmlns="" xmlns:a16="http://schemas.microsoft.com/office/drawing/2014/main" id="{3030933E-5040-47F2-B212-F7326802A235}"/>
                  </a:ext>
                </a:extLst>
              </p:cNvPr>
              <p:cNvSpPr/>
              <p:nvPr/>
            </p:nvSpPr>
            <p:spPr bwMode="auto">
              <a:xfrm>
                <a:off x="22221826" y="12017376"/>
                <a:ext cx="1346200" cy="447675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9" y="1"/>
                  </a:cxn>
                  <a:cxn ang="0">
                    <a:pos x="11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2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2"/>
                      <a:pt x="11" y="2"/>
                    </a:cubicBezTo>
                    <a:cubicBezTo>
                      <a:pt x="12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š1îḍè">
                <a:extLst>
                  <a:ext uri="{FF2B5EF4-FFF2-40B4-BE49-F238E27FC236}">
                    <a16:creationId xmlns="" xmlns:a16="http://schemas.microsoft.com/office/drawing/2014/main" id="{CC20AD94-1290-4E1B-998B-0ED86515E5EE}"/>
                  </a:ext>
                </a:extLst>
              </p:cNvPr>
              <p:cNvSpPr/>
              <p:nvPr/>
            </p:nvSpPr>
            <p:spPr bwMode="auto">
              <a:xfrm>
                <a:off x="20539076" y="20315238"/>
                <a:ext cx="1570038" cy="2579688"/>
              </a:xfrm>
              <a:custGeom>
                <a:avLst/>
                <a:gdLst/>
                <a:ahLst/>
                <a:cxnLst>
                  <a:cxn ang="0">
                    <a:pos x="14" y="23"/>
                  </a:cxn>
                  <a:cxn ang="0">
                    <a:pos x="11" y="20"/>
                  </a:cxn>
                  <a:cxn ang="0">
                    <a:pos x="6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8" y="11"/>
                  </a:cxn>
                  <a:cxn ang="0">
                    <a:pos x="12" y="19"/>
                  </a:cxn>
                  <a:cxn ang="0">
                    <a:pos x="14" y="23"/>
                  </a:cxn>
                </a:cxnLst>
                <a:rect l="0" t="0" r="r" b="b"/>
                <a:pathLst>
                  <a:path w="14" h="23">
                    <a:moveTo>
                      <a:pt x="14" y="23"/>
                    </a:moveTo>
                    <a:cubicBezTo>
                      <a:pt x="14" y="23"/>
                      <a:pt x="12" y="22"/>
                      <a:pt x="11" y="20"/>
                    </a:cubicBezTo>
                    <a:cubicBezTo>
                      <a:pt x="9" y="18"/>
                      <a:pt x="8" y="15"/>
                      <a:pt x="6" y="12"/>
                    </a:cubicBezTo>
                    <a:cubicBezTo>
                      <a:pt x="4" y="9"/>
                      <a:pt x="3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4" y="5"/>
                      <a:pt x="6" y="8"/>
                      <a:pt x="8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3" y="22"/>
                      <a:pt x="14" y="23"/>
                      <a:pt x="14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ṥḻïďê">
                <a:extLst>
                  <a:ext uri="{FF2B5EF4-FFF2-40B4-BE49-F238E27FC236}">
                    <a16:creationId xmlns="" xmlns:a16="http://schemas.microsoft.com/office/drawing/2014/main" id="{4FD5B6DA-0D56-4E22-9920-68795F361FFF}"/>
                  </a:ext>
                </a:extLst>
              </p:cNvPr>
              <p:cNvSpPr/>
              <p:nvPr/>
            </p:nvSpPr>
            <p:spPr bwMode="auto">
              <a:xfrm>
                <a:off x="21099463" y="19978688"/>
                <a:ext cx="2132013" cy="3363913"/>
              </a:xfrm>
              <a:custGeom>
                <a:avLst/>
                <a:gdLst/>
                <a:ahLst/>
                <a:cxnLst>
                  <a:cxn ang="0">
                    <a:pos x="19" y="30"/>
                  </a:cxn>
                  <a:cxn ang="0">
                    <a:pos x="16" y="25"/>
                  </a:cxn>
                  <a:cxn ang="0">
                    <a:pos x="9" y="16"/>
                  </a:cxn>
                  <a:cxn ang="0">
                    <a:pos x="2" y="5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10" y="14"/>
                  </a:cxn>
                  <a:cxn ang="0">
                    <a:pos x="17" y="25"/>
                  </a:cxn>
                  <a:cxn ang="0">
                    <a:pos x="19" y="30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9" y="30"/>
                      <a:pt x="18" y="28"/>
                      <a:pt x="16" y="25"/>
                    </a:cubicBezTo>
                    <a:cubicBezTo>
                      <a:pt x="14" y="23"/>
                      <a:pt x="11" y="19"/>
                      <a:pt x="9" y="16"/>
                    </a:cubicBezTo>
                    <a:cubicBezTo>
                      <a:pt x="6" y="12"/>
                      <a:pt x="4" y="8"/>
                      <a:pt x="2" y="5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5"/>
                    </a:cubicBezTo>
                    <a:cubicBezTo>
                      <a:pt x="5" y="7"/>
                      <a:pt x="8" y="11"/>
                      <a:pt x="10" y="14"/>
                    </a:cubicBezTo>
                    <a:cubicBezTo>
                      <a:pt x="13" y="18"/>
                      <a:pt x="15" y="22"/>
                      <a:pt x="17" y="25"/>
                    </a:cubicBezTo>
                    <a:cubicBezTo>
                      <a:pt x="18" y="28"/>
                      <a:pt x="19" y="30"/>
                      <a:pt x="19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şlîḋê">
                <a:extLst>
                  <a:ext uri="{FF2B5EF4-FFF2-40B4-BE49-F238E27FC236}">
                    <a16:creationId xmlns="" xmlns:a16="http://schemas.microsoft.com/office/drawing/2014/main" id="{302BD5E9-F6AE-4495-8596-5D202E0295D2}"/>
                  </a:ext>
                </a:extLst>
              </p:cNvPr>
              <p:cNvSpPr/>
              <p:nvPr/>
            </p:nvSpPr>
            <p:spPr bwMode="auto">
              <a:xfrm>
                <a:off x="21548726" y="19754851"/>
                <a:ext cx="1682750" cy="2354263"/>
              </a:xfrm>
              <a:custGeom>
                <a:avLst/>
                <a:gdLst/>
                <a:ahLst/>
                <a:cxnLst>
                  <a:cxn ang="0">
                    <a:pos x="15" y="21"/>
                  </a:cxn>
                  <a:cxn ang="0">
                    <a:pos x="13" y="18"/>
                  </a:cxn>
                  <a:cxn ang="0">
                    <a:pos x="7" y="11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9" y="9"/>
                  </a:cxn>
                  <a:cxn ang="0">
                    <a:pos x="14" y="17"/>
                  </a:cxn>
                  <a:cxn ang="0">
                    <a:pos x="15" y="21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5" y="21"/>
                      <a:pt x="14" y="19"/>
                      <a:pt x="13" y="18"/>
                    </a:cubicBezTo>
                    <a:cubicBezTo>
                      <a:pt x="11" y="16"/>
                      <a:pt x="9" y="13"/>
                      <a:pt x="7" y="11"/>
                    </a:cubicBezTo>
                    <a:cubicBezTo>
                      <a:pt x="5" y="8"/>
                      <a:pt x="4" y="5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2" y="1"/>
                      <a:pt x="3" y="2"/>
                    </a:cubicBezTo>
                    <a:cubicBezTo>
                      <a:pt x="5" y="4"/>
                      <a:pt x="7" y="7"/>
                      <a:pt x="9" y="9"/>
                    </a:cubicBezTo>
                    <a:cubicBezTo>
                      <a:pt x="11" y="12"/>
                      <a:pt x="12" y="15"/>
                      <a:pt x="14" y="17"/>
                    </a:cubicBezTo>
                    <a:cubicBezTo>
                      <a:pt x="15" y="19"/>
                      <a:pt x="15" y="21"/>
                      <a:pt x="1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ṥľiḋe">
                <a:extLst>
                  <a:ext uri="{FF2B5EF4-FFF2-40B4-BE49-F238E27FC236}">
                    <a16:creationId xmlns="" xmlns:a16="http://schemas.microsoft.com/office/drawing/2014/main" id="{418D6BCC-EC16-4708-8543-C27428D41CDA}"/>
                  </a:ext>
                </a:extLst>
              </p:cNvPr>
              <p:cNvSpPr/>
              <p:nvPr/>
            </p:nvSpPr>
            <p:spPr bwMode="auto">
              <a:xfrm>
                <a:off x="30745113" y="13361988"/>
                <a:ext cx="5830888" cy="482282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8" y="37"/>
                  </a:cxn>
                  <a:cxn ang="0">
                    <a:pos x="23" y="24"/>
                  </a:cxn>
                  <a:cxn ang="0">
                    <a:pos x="16" y="32"/>
                  </a:cxn>
                  <a:cxn ang="0">
                    <a:pos x="15" y="20"/>
                  </a:cxn>
                  <a:cxn ang="0">
                    <a:pos x="4" y="26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13" y="0"/>
                  </a:cxn>
                </a:cxnLst>
                <a:rect l="0" t="0" r="r" b="b"/>
                <a:pathLst>
                  <a:path w="52" h="43">
                    <a:moveTo>
                      <a:pt x="13" y="0"/>
                    </a:moveTo>
                    <a:cubicBezTo>
                      <a:pt x="13" y="0"/>
                      <a:pt x="52" y="6"/>
                      <a:pt x="28" y="37"/>
                    </a:cubicBezTo>
                    <a:cubicBezTo>
                      <a:pt x="28" y="37"/>
                      <a:pt x="18" y="43"/>
                      <a:pt x="23" y="24"/>
                    </a:cubicBezTo>
                    <a:cubicBezTo>
                      <a:pt x="23" y="24"/>
                      <a:pt x="18" y="31"/>
                      <a:pt x="16" y="32"/>
                    </a:cubicBezTo>
                    <a:cubicBezTo>
                      <a:pt x="15" y="32"/>
                      <a:pt x="7" y="35"/>
                      <a:pt x="15" y="20"/>
                    </a:cubicBezTo>
                    <a:cubicBezTo>
                      <a:pt x="15" y="20"/>
                      <a:pt x="8" y="29"/>
                      <a:pt x="4" y="26"/>
                    </a:cubicBezTo>
                    <a:cubicBezTo>
                      <a:pt x="4" y="26"/>
                      <a:pt x="0" y="22"/>
                      <a:pt x="9" y="9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šḻîḋé">
                <a:extLst>
                  <a:ext uri="{FF2B5EF4-FFF2-40B4-BE49-F238E27FC236}">
                    <a16:creationId xmlns="" xmlns:a16="http://schemas.microsoft.com/office/drawing/2014/main" id="{BE72A8F3-A8D4-4412-8CEF-15C40ABBEC36}"/>
                  </a:ext>
                </a:extLst>
              </p:cNvPr>
              <p:cNvSpPr/>
              <p:nvPr/>
            </p:nvSpPr>
            <p:spPr bwMode="auto">
              <a:xfrm>
                <a:off x="24128413" y="4840288"/>
                <a:ext cx="4933950" cy="5157788"/>
              </a:xfrm>
              <a:custGeom>
                <a:avLst/>
                <a:gdLst/>
                <a:ahLst/>
                <a:cxnLst>
                  <a:cxn ang="0">
                    <a:pos x="40" y="39"/>
                  </a:cxn>
                  <a:cxn ang="0">
                    <a:pos x="8" y="15"/>
                  </a:cxn>
                  <a:cxn ang="0">
                    <a:pos x="19" y="23"/>
                  </a:cxn>
                  <a:cxn ang="0">
                    <a:pos x="10" y="28"/>
                  </a:cxn>
                  <a:cxn ang="0">
                    <a:pos x="21" y="32"/>
                  </a:cxn>
                  <a:cxn ang="0">
                    <a:pos x="12" y="41"/>
                  </a:cxn>
                  <a:cxn ang="0">
                    <a:pos x="29" y="41"/>
                  </a:cxn>
                  <a:cxn ang="0">
                    <a:pos x="32" y="44"/>
                  </a:cxn>
                  <a:cxn ang="0">
                    <a:pos x="40" y="39"/>
                  </a:cxn>
                </a:cxnLst>
                <a:rect l="0" t="0" r="r" b="b"/>
                <a:pathLst>
                  <a:path w="44" h="46">
                    <a:moveTo>
                      <a:pt x="40" y="39"/>
                    </a:moveTo>
                    <a:cubicBezTo>
                      <a:pt x="40" y="39"/>
                      <a:pt x="44" y="0"/>
                      <a:pt x="8" y="15"/>
                    </a:cubicBezTo>
                    <a:cubicBezTo>
                      <a:pt x="8" y="15"/>
                      <a:pt x="0" y="23"/>
                      <a:pt x="19" y="23"/>
                    </a:cubicBezTo>
                    <a:cubicBezTo>
                      <a:pt x="19" y="23"/>
                      <a:pt x="11" y="26"/>
                      <a:pt x="10" y="28"/>
                    </a:cubicBezTo>
                    <a:cubicBezTo>
                      <a:pt x="9" y="28"/>
                      <a:pt x="4" y="36"/>
                      <a:pt x="21" y="32"/>
                    </a:cubicBezTo>
                    <a:cubicBezTo>
                      <a:pt x="21" y="32"/>
                      <a:pt x="10" y="36"/>
                      <a:pt x="12" y="41"/>
                    </a:cubicBezTo>
                    <a:cubicBezTo>
                      <a:pt x="12" y="41"/>
                      <a:pt x="15" y="46"/>
                      <a:pt x="29" y="41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40" y="39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şḻîḑê">
                <a:extLst>
                  <a:ext uri="{FF2B5EF4-FFF2-40B4-BE49-F238E27FC236}">
                    <a16:creationId xmlns="" xmlns:a16="http://schemas.microsoft.com/office/drawing/2014/main" id="{333A4902-0B1E-4912-8A1F-7DABF53E2CE2}"/>
                  </a:ext>
                </a:extLst>
              </p:cNvPr>
              <p:cNvSpPr/>
              <p:nvPr/>
            </p:nvSpPr>
            <p:spPr bwMode="auto">
              <a:xfrm>
                <a:off x="24576088" y="8651876"/>
                <a:ext cx="10093325" cy="7739063"/>
              </a:xfrm>
              <a:custGeom>
                <a:avLst/>
                <a:gdLst/>
                <a:ahLst/>
                <a:cxnLst>
                  <a:cxn ang="0">
                    <a:pos x="69" y="10"/>
                  </a:cxn>
                  <a:cxn ang="0">
                    <a:pos x="48" y="6"/>
                  </a:cxn>
                  <a:cxn ang="0">
                    <a:pos x="29" y="10"/>
                  </a:cxn>
                  <a:cxn ang="0">
                    <a:pos x="18" y="38"/>
                  </a:cxn>
                  <a:cxn ang="0">
                    <a:pos x="18" y="39"/>
                  </a:cxn>
                  <a:cxn ang="0">
                    <a:pos x="22" y="48"/>
                  </a:cxn>
                  <a:cxn ang="0">
                    <a:pos x="25" y="52"/>
                  </a:cxn>
                  <a:cxn ang="0">
                    <a:pos x="29" y="64"/>
                  </a:cxn>
                  <a:cxn ang="0">
                    <a:pos x="29" y="64"/>
                  </a:cxn>
                  <a:cxn ang="0">
                    <a:pos x="34" y="52"/>
                  </a:cxn>
                  <a:cxn ang="0">
                    <a:pos x="42" y="45"/>
                  </a:cxn>
                  <a:cxn ang="0">
                    <a:pos x="42" y="45"/>
                  </a:cxn>
                  <a:cxn ang="0">
                    <a:pos x="62" y="47"/>
                  </a:cxn>
                  <a:cxn ang="0">
                    <a:pos x="69" y="10"/>
                  </a:cxn>
                </a:cxnLst>
                <a:rect l="0" t="0" r="r" b="b"/>
                <a:pathLst>
                  <a:path w="90" h="69">
                    <a:moveTo>
                      <a:pt x="69" y="10"/>
                    </a:moveTo>
                    <a:cubicBezTo>
                      <a:pt x="69" y="10"/>
                      <a:pt x="60" y="0"/>
                      <a:pt x="48" y="6"/>
                    </a:cubicBezTo>
                    <a:cubicBezTo>
                      <a:pt x="48" y="6"/>
                      <a:pt x="33" y="0"/>
                      <a:pt x="29" y="10"/>
                    </a:cubicBezTo>
                    <a:cubicBezTo>
                      <a:pt x="29" y="10"/>
                      <a:pt x="0" y="27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7" y="46"/>
                      <a:pt x="22" y="48"/>
                    </a:cubicBezTo>
                    <a:cubicBezTo>
                      <a:pt x="24" y="50"/>
                      <a:pt x="25" y="52"/>
                      <a:pt x="25" y="52"/>
                    </a:cubicBezTo>
                    <a:cubicBezTo>
                      <a:pt x="20" y="69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4" y="52"/>
                      <a:pt x="34" y="52"/>
                    </a:cubicBezTo>
                    <a:cubicBezTo>
                      <a:pt x="38" y="51"/>
                      <a:pt x="41" y="48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8" y="55"/>
                      <a:pt x="62" y="47"/>
                    </a:cubicBezTo>
                    <a:cubicBezTo>
                      <a:pt x="75" y="38"/>
                      <a:pt x="90" y="30"/>
                      <a:pt x="69" y="10"/>
                    </a:cubicBezTo>
                    <a:close/>
                  </a:path>
                </a:pathLst>
              </a:custGeom>
              <a:solidFill>
                <a:srgbClr val="EC707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ṡḻïdê">
                <a:extLst>
                  <a:ext uri="{FF2B5EF4-FFF2-40B4-BE49-F238E27FC236}">
                    <a16:creationId xmlns="" xmlns:a16="http://schemas.microsoft.com/office/drawing/2014/main" id="{2E89CE2F-0709-431C-9B14-AF2BB1895ACE}"/>
                  </a:ext>
                </a:extLst>
              </p:cNvPr>
              <p:cNvSpPr/>
              <p:nvPr/>
            </p:nvSpPr>
            <p:spPr bwMode="auto">
              <a:xfrm>
                <a:off x="25698451" y="8877301"/>
                <a:ext cx="7961313" cy="7177088"/>
              </a:xfrm>
              <a:custGeom>
                <a:avLst/>
                <a:gdLst/>
                <a:ahLst/>
                <a:cxnLst>
                  <a:cxn ang="0">
                    <a:pos x="69" y="18"/>
                  </a:cxn>
                  <a:cxn ang="0">
                    <a:pos x="45" y="0"/>
                  </a:cxn>
                  <a:cxn ang="0">
                    <a:pos x="29" y="0"/>
                  </a:cxn>
                  <a:cxn ang="0">
                    <a:pos x="0" y="27"/>
                  </a:cxn>
                  <a:cxn ang="0">
                    <a:pos x="8" y="45"/>
                  </a:cxn>
                  <a:cxn ang="0">
                    <a:pos x="13" y="50"/>
                  </a:cxn>
                  <a:cxn ang="0">
                    <a:pos x="17" y="64"/>
                  </a:cxn>
                  <a:cxn ang="0">
                    <a:pos x="20" y="64"/>
                  </a:cxn>
                  <a:cxn ang="0">
                    <a:pos x="32" y="46"/>
                  </a:cxn>
                  <a:cxn ang="0">
                    <a:pos x="53" y="46"/>
                  </a:cxn>
                  <a:cxn ang="0">
                    <a:pos x="71" y="27"/>
                  </a:cxn>
                  <a:cxn ang="0">
                    <a:pos x="24" y="49"/>
                  </a:cxn>
                  <a:cxn ang="0">
                    <a:pos x="18" y="61"/>
                  </a:cxn>
                  <a:cxn ang="0">
                    <a:pos x="17" y="61"/>
                  </a:cxn>
                  <a:cxn ang="0">
                    <a:pos x="17" y="50"/>
                  </a:cxn>
                  <a:cxn ang="0">
                    <a:pos x="16" y="48"/>
                  </a:cxn>
                  <a:cxn ang="0">
                    <a:pos x="29" y="45"/>
                  </a:cxn>
                  <a:cxn ang="0">
                    <a:pos x="53" y="42"/>
                  </a:cxn>
                  <a:cxn ang="0">
                    <a:pos x="51" y="43"/>
                  </a:cxn>
                  <a:cxn ang="0">
                    <a:pos x="50" y="31"/>
                  </a:cxn>
                  <a:cxn ang="0">
                    <a:pos x="59" y="27"/>
                  </a:cxn>
                  <a:cxn ang="0">
                    <a:pos x="44" y="27"/>
                  </a:cxn>
                  <a:cxn ang="0">
                    <a:pos x="41" y="28"/>
                  </a:cxn>
                  <a:cxn ang="0">
                    <a:pos x="48" y="45"/>
                  </a:cxn>
                  <a:cxn ang="0">
                    <a:pos x="33" y="42"/>
                  </a:cxn>
                  <a:cxn ang="0">
                    <a:pos x="29" y="41"/>
                  </a:cxn>
                  <a:cxn ang="0">
                    <a:pos x="39" y="38"/>
                  </a:cxn>
                  <a:cxn ang="0">
                    <a:pos x="41" y="35"/>
                  </a:cxn>
                  <a:cxn ang="0">
                    <a:pos x="34" y="29"/>
                  </a:cxn>
                  <a:cxn ang="0">
                    <a:pos x="42" y="21"/>
                  </a:cxn>
                  <a:cxn ang="0">
                    <a:pos x="30" y="28"/>
                  </a:cxn>
                  <a:cxn ang="0">
                    <a:pos x="30" y="35"/>
                  </a:cxn>
                  <a:cxn ang="0">
                    <a:pos x="11" y="43"/>
                  </a:cxn>
                  <a:cxn ang="0">
                    <a:pos x="22" y="32"/>
                  </a:cxn>
                  <a:cxn ang="0">
                    <a:pos x="23" y="30"/>
                  </a:cxn>
                  <a:cxn ang="0">
                    <a:pos x="29" y="21"/>
                  </a:cxn>
                  <a:cxn ang="0">
                    <a:pos x="28" y="13"/>
                  </a:cxn>
                  <a:cxn ang="0">
                    <a:pos x="19" y="13"/>
                  </a:cxn>
                  <a:cxn ang="0">
                    <a:pos x="25" y="16"/>
                  </a:cxn>
                  <a:cxn ang="0">
                    <a:pos x="22" y="21"/>
                  </a:cxn>
                  <a:cxn ang="0">
                    <a:pos x="8" y="23"/>
                  </a:cxn>
                  <a:cxn ang="0">
                    <a:pos x="9" y="26"/>
                  </a:cxn>
                  <a:cxn ang="0">
                    <a:pos x="20" y="23"/>
                  </a:cxn>
                  <a:cxn ang="0">
                    <a:pos x="20" y="29"/>
                  </a:cxn>
                  <a:cxn ang="0">
                    <a:pos x="4" y="27"/>
                  </a:cxn>
                  <a:cxn ang="0">
                    <a:pos x="21" y="8"/>
                  </a:cxn>
                  <a:cxn ang="0">
                    <a:pos x="37" y="16"/>
                  </a:cxn>
                  <a:cxn ang="0">
                    <a:pos x="39" y="17"/>
                  </a:cxn>
                  <a:cxn ang="0">
                    <a:pos x="25" y="4"/>
                  </a:cxn>
                  <a:cxn ang="0">
                    <a:pos x="37" y="5"/>
                  </a:cxn>
                  <a:cxn ang="0">
                    <a:pos x="45" y="4"/>
                  </a:cxn>
                  <a:cxn ang="0">
                    <a:pos x="45" y="9"/>
                  </a:cxn>
                  <a:cxn ang="0">
                    <a:pos x="45" y="15"/>
                  </a:cxn>
                  <a:cxn ang="0">
                    <a:pos x="47" y="13"/>
                  </a:cxn>
                  <a:cxn ang="0">
                    <a:pos x="56" y="8"/>
                  </a:cxn>
                  <a:cxn ang="0">
                    <a:pos x="63" y="15"/>
                  </a:cxn>
                  <a:cxn ang="0">
                    <a:pos x="48" y="16"/>
                  </a:cxn>
                  <a:cxn ang="0">
                    <a:pos x="48" y="20"/>
                  </a:cxn>
                  <a:cxn ang="0">
                    <a:pos x="51" y="22"/>
                  </a:cxn>
                  <a:cxn ang="0">
                    <a:pos x="52" y="24"/>
                  </a:cxn>
                  <a:cxn ang="0">
                    <a:pos x="54" y="20"/>
                  </a:cxn>
                  <a:cxn ang="0">
                    <a:pos x="68" y="27"/>
                  </a:cxn>
                </a:cxnLst>
                <a:rect l="0" t="0" r="r" b="b"/>
                <a:pathLst>
                  <a:path w="71" h="64">
                    <a:moveTo>
                      <a:pt x="69" y="18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7" y="15"/>
                      <a:pt x="64" y="11"/>
                      <a:pt x="60" y="7"/>
                    </a:cubicBezTo>
                    <a:cubicBezTo>
                      <a:pt x="60" y="7"/>
                      <a:pt x="54" y="0"/>
                      <a:pt x="45" y="0"/>
                    </a:cubicBezTo>
                    <a:cubicBezTo>
                      <a:pt x="43" y="0"/>
                      <a:pt x="40" y="1"/>
                      <a:pt x="38" y="2"/>
                    </a:cubicBezTo>
                    <a:cubicBezTo>
                      <a:pt x="36" y="1"/>
                      <a:pt x="32" y="0"/>
                      <a:pt x="29" y="0"/>
                    </a:cubicBezTo>
                    <a:cubicBezTo>
                      <a:pt x="23" y="0"/>
                      <a:pt x="20" y="2"/>
                      <a:pt x="18" y="6"/>
                    </a:cubicBezTo>
                    <a:cubicBezTo>
                      <a:pt x="15" y="8"/>
                      <a:pt x="1" y="18"/>
                      <a:pt x="0" y="27"/>
                    </a:cubicBezTo>
                    <a:cubicBezTo>
                      <a:pt x="0" y="31"/>
                      <a:pt x="2" y="34"/>
                      <a:pt x="6" y="37"/>
                    </a:cubicBezTo>
                    <a:cubicBezTo>
                      <a:pt x="6" y="39"/>
                      <a:pt x="6" y="42"/>
                      <a:pt x="8" y="45"/>
                    </a:cubicBezTo>
                    <a:cubicBezTo>
                      <a:pt x="9" y="46"/>
                      <a:pt x="10" y="46"/>
                      <a:pt x="11" y="47"/>
                    </a:cubicBezTo>
                    <a:cubicBezTo>
                      <a:pt x="12" y="48"/>
                      <a:pt x="13" y="49"/>
                      <a:pt x="13" y="50"/>
                    </a:cubicBezTo>
                    <a:cubicBezTo>
                      <a:pt x="12" y="57"/>
                      <a:pt x="12" y="61"/>
                      <a:pt x="13" y="63"/>
                    </a:cubicBezTo>
                    <a:cubicBezTo>
                      <a:pt x="14" y="64"/>
                      <a:pt x="15" y="64"/>
                      <a:pt x="17" y="64"/>
                    </a:cubicBezTo>
                    <a:cubicBezTo>
                      <a:pt x="18" y="64"/>
                      <a:pt x="19" y="64"/>
                      <a:pt x="19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3"/>
                      <a:pt x="22" y="63"/>
                      <a:pt x="26" y="52"/>
                    </a:cubicBezTo>
                    <a:cubicBezTo>
                      <a:pt x="29" y="50"/>
                      <a:pt x="31" y="48"/>
                      <a:pt x="32" y="46"/>
                    </a:cubicBezTo>
                    <a:cubicBezTo>
                      <a:pt x="34" y="48"/>
                      <a:pt x="37" y="50"/>
                      <a:pt x="42" y="50"/>
                    </a:cubicBezTo>
                    <a:cubicBezTo>
                      <a:pt x="45" y="50"/>
                      <a:pt x="49" y="49"/>
                      <a:pt x="53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63" y="40"/>
                      <a:pt x="70" y="35"/>
                      <a:pt x="71" y="27"/>
                    </a:cubicBezTo>
                    <a:cubicBezTo>
                      <a:pt x="71" y="24"/>
                      <a:pt x="71" y="21"/>
                      <a:pt x="69" y="18"/>
                    </a:cubicBezTo>
                    <a:close/>
                    <a:moveTo>
                      <a:pt x="24" y="49"/>
                    </a:moveTo>
                    <a:cubicBezTo>
                      <a:pt x="23" y="49"/>
                      <a:pt x="23" y="49"/>
                      <a:pt x="23" y="50"/>
                    </a:cubicBezTo>
                    <a:cubicBezTo>
                      <a:pt x="21" y="54"/>
                      <a:pt x="19" y="59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7" y="61"/>
                      <a:pt x="17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0"/>
                      <a:pt x="15" y="58"/>
                      <a:pt x="17" y="50"/>
                    </a:cubicBezTo>
                    <a:cubicBezTo>
                      <a:pt x="17" y="50"/>
                      <a:pt x="17" y="49"/>
                      <a:pt x="17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9" y="48"/>
                      <a:pt x="23" y="47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6"/>
                      <a:pt x="26" y="48"/>
                      <a:pt x="24" y="49"/>
                    </a:cubicBezTo>
                    <a:close/>
                    <a:moveTo>
                      <a:pt x="53" y="42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46" y="36"/>
                      <a:pt x="49" y="32"/>
                    </a:cubicBezTo>
                    <a:cubicBezTo>
                      <a:pt x="50" y="32"/>
                      <a:pt x="50" y="32"/>
                      <a:pt x="50" y="31"/>
                    </a:cubicBezTo>
                    <a:cubicBezTo>
                      <a:pt x="52" y="31"/>
                      <a:pt x="54" y="30"/>
                      <a:pt x="58" y="29"/>
                    </a:cubicBezTo>
                    <a:cubicBezTo>
                      <a:pt x="59" y="29"/>
                      <a:pt x="59" y="28"/>
                      <a:pt x="59" y="27"/>
                    </a:cubicBezTo>
                    <a:cubicBezTo>
                      <a:pt x="58" y="26"/>
                      <a:pt x="57" y="26"/>
                      <a:pt x="56" y="26"/>
                    </a:cubicBezTo>
                    <a:cubicBezTo>
                      <a:pt x="46" y="30"/>
                      <a:pt x="44" y="27"/>
                      <a:pt x="44" y="27"/>
                    </a:cubicBez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7"/>
                      <a:pt x="41" y="28"/>
                    </a:cubicBezTo>
                    <a:cubicBezTo>
                      <a:pt x="41" y="28"/>
                      <a:pt x="42" y="31"/>
                      <a:pt x="46" y="31"/>
                    </a:cubicBezTo>
                    <a:cubicBezTo>
                      <a:pt x="43" y="37"/>
                      <a:pt x="47" y="43"/>
                      <a:pt x="48" y="45"/>
                    </a:cubicBezTo>
                    <a:cubicBezTo>
                      <a:pt x="46" y="46"/>
                      <a:pt x="44" y="46"/>
                      <a:pt x="42" y="46"/>
                    </a:cubicBezTo>
                    <a:cubicBezTo>
                      <a:pt x="36" y="46"/>
                      <a:pt x="34" y="42"/>
                      <a:pt x="33" y="42"/>
                    </a:cubicBezTo>
                    <a:cubicBezTo>
                      <a:pt x="33" y="42"/>
                      <a:pt x="33" y="41"/>
                      <a:pt x="32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0"/>
                      <a:pt x="31" y="39"/>
                      <a:pt x="32" y="38"/>
                    </a:cubicBezTo>
                    <a:cubicBezTo>
                      <a:pt x="35" y="37"/>
                      <a:pt x="39" y="38"/>
                      <a:pt x="39" y="38"/>
                    </a:cubicBezTo>
                    <a:cubicBezTo>
                      <a:pt x="40" y="39"/>
                      <a:pt x="41" y="38"/>
                      <a:pt x="42" y="37"/>
                    </a:cubicBezTo>
                    <a:cubicBezTo>
                      <a:pt x="42" y="37"/>
                      <a:pt x="42" y="36"/>
                      <a:pt x="41" y="35"/>
                    </a:cubicBezTo>
                    <a:cubicBezTo>
                      <a:pt x="41" y="35"/>
                      <a:pt x="38" y="34"/>
                      <a:pt x="34" y="34"/>
                    </a:cubicBezTo>
                    <a:cubicBezTo>
                      <a:pt x="34" y="33"/>
                      <a:pt x="33" y="31"/>
                      <a:pt x="34" y="29"/>
                    </a:cubicBezTo>
                    <a:cubicBezTo>
                      <a:pt x="34" y="25"/>
                      <a:pt x="36" y="23"/>
                      <a:pt x="40" y="23"/>
                    </a:cubicBezTo>
                    <a:cubicBezTo>
                      <a:pt x="41" y="23"/>
                      <a:pt x="42" y="22"/>
                      <a:pt x="42" y="21"/>
                    </a:cubicBezTo>
                    <a:cubicBezTo>
                      <a:pt x="41" y="20"/>
                      <a:pt x="41" y="20"/>
                      <a:pt x="40" y="20"/>
                    </a:cubicBezTo>
                    <a:cubicBezTo>
                      <a:pt x="34" y="20"/>
                      <a:pt x="31" y="23"/>
                      <a:pt x="30" y="28"/>
                    </a:cubicBezTo>
                    <a:cubicBezTo>
                      <a:pt x="30" y="31"/>
                      <a:pt x="30" y="34"/>
                      <a:pt x="31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7"/>
                      <a:pt x="26" y="39"/>
                      <a:pt x="25" y="42"/>
                    </a:cubicBezTo>
                    <a:cubicBezTo>
                      <a:pt x="18" y="45"/>
                      <a:pt x="13" y="45"/>
                      <a:pt x="11" y="43"/>
                    </a:cubicBezTo>
                    <a:cubicBezTo>
                      <a:pt x="9" y="41"/>
                      <a:pt x="9" y="38"/>
                      <a:pt x="9" y="37"/>
                    </a:cubicBezTo>
                    <a:cubicBezTo>
                      <a:pt x="11" y="36"/>
                      <a:pt x="15" y="33"/>
                      <a:pt x="22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4" y="31"/>
                      <a:pt x="24" y="30"/>
                      <a:pt x="23" y="30"/>
                    </a:cubicBezTo>
                    <a:cubicBezTo>
                      <a:pt x="23" y="30"/>
                      <a:pt x="23" y="27"/>
                      <a:pt x="24" y="24"/>
                    </a:cubicBezTo>
                    <a:cubicBezTo>
                      <a:pt x="25" y="23"/>
                      <a:pt x="26" y="21"/>
                      <a:pt x="29" y="21"/>
                    </a:cubicBezTo>
                    <a:cubicBezTo>
                      <a:pt x="29" y="21"/>
                      <a:pt x="30" y="20"/>
                      <a:pt x="30" y="19"/>
                    </a:cubicBezTo>
                    <a:cubicBezTo>
                      <a:pt x="30" y="19"/>
                      <a:pt x="30" y="15"/>
                      <a:pt x="28" y="13"/>
                    </a:cubicBezTo>
                    <a:cubicBezTo>
                      <a:pt x="26" y="12"/>
                      <a:pt x="24" y="11"/>
                      <a:pt x="21" y="11"/>
                    </a:cubicBezTo>
                    <a:cubicBezTo>
                      <a:pt x="20" y="12"/>
                      <a:pt x="19" y="12"/>
                      <a:pt x="19" y="13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3" y="15"/>
                      <a:pt x="24" y="15"/>
                      <a:pt x="25" y="16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5" y="19"/>
                      <a:pt x="23" y="19"/>
                      <a:pt x="22" y="21"/>
                    </a:cubicBezTo>
                    <a:cubicBezTo>
                      <a:pt x="22" y="20"/>
                      <a:pt x="22" y="20"/>
                      <a:pt x="21" y="20"/>
                    </a:cubicBezTo>
                    <a:cubicBezTo>
                      <a:pt x="17" y="19"/>
                      <a:pt x="9" y="22"/>
                      <a:pt x="8" y="23"/>
                    </a:cubicBezTo>
                    <a:cubicBezTo>
                      <a:pt x="7" y="23"/>
                      <a:pt x="7" y="24"/>
                      <a:pt x="8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3" y="24"/>
                      <a:pt x="18" y="23"/>
                      <a:pt x="20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5"/>
                      <a:pt x="20" y="28"/>
                      <a:pt x="20" y="29"/>
                    </a:cubicBezTo>
                    <a:cubicBezTo>
                      <a:pt x="14" y="30"/>
                      <a:pt x="10" y="33"/>
                      <a:pt x="8" y="34"/>
                    </a:cubicBezTo>
                    <a:cubicBezTo>
                      <a:pt x="5" y="32"/>
                      <a:pt x="4" y="30"/>
                      <a:pt x="4" y="27"/>
                    </a:cubicBezTo>
                    <a:cubicBezTo>
                      <a:pt x="4" y="20"/>
                      <a:pt x="16" y="12"/>
                      <a:pt x="20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6" y="8"/>
                      <a:pt x="35" y="10"/>
                      <a:pt x="37" y="16"/>
                    </a:cubicBezTo>
                    <a:cubicBezTo>
                      <a:pt x="37" y="16"/>
                      <a:pt x="38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6"/>
                      <a:pt x="41" y="15"/>
                      <a:pt x="40" y="14"/>
                    </a:cubicBezTo>
                    <a:cubicBezTo>
                      <a:pt x="38" y="8"/>
                      <a:pt x="30" y="5"/>
                      <a:pt x="25" y="4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33" y="4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41" y="4"/>
                      <a:pt x="43" y="4"/>
                      <a:pt x="45" y="4"/>
                    </a:cubicBezTo>
                    <a:cubicBezTo>
                      <a:pt x="48" y="4"/>
                      <a:pt x="50" y="4"/>
                      <a:pt x="52" y="5"/>
                    </a:cubicBezTo>
                    <a:cubicBezTo>
                      <a:pt x="49" y="6"/>
                      <a:pt x="46" y="7"/>
                      <a:pt x="45" y="9"/>
                    </a:cubicBezTo>
                    <a:cubicBezTo>
                      <a:pt x="44" y="10"/>
                      <a:pt x="43" y="12"/>
                      <a:pt x="44" y="14"/>
                    </a:cubicBezTo>
                    <a:cubicBezTo>
                      <a:pt x="44" y="14"/>
                      <a:pt x="45" y="15"/>
                      <a:pt x="45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4"/>
                      <a:pt x="47" y="13"/>
                    </a:cubicBezTo>
                    <a:cubicBezTo>
                      <a:pt x="47" y="12"/>
                      <a:pt x="47" y="11"/>
                      <a:pt x="47" y="11"/>
                    </a:cubicBezTo>
                    <a:cubicBezTo>
                      <a:pt x="49" y="9"/>
                      <a:pt x="53" y="8"/>
                      <a:pt x="56" y="8"/>
                    </a:cubicBezTo>
                    <a:cubicBezTo>
                      <a:pt x="57" y="9"/>
                      <a:pt x="57" y="10"/>
                      <a:pt x="57" y="10"/>
                    </a:cubicBezTo>
                    <a:cubicBezTo>
                      <a:pt x="59" y="12"/>
                      <a:pt x="61" y="13"/>
                      <a:pt x="63" y="15"/>
                    </a:cubicBezTo>
                    <a:cubicBezTo>
                      <a:pt x="58" y="15"/>
                      <a:pt x="53" y="17"/>
                      <a:pt x="52" y="18"/>
                    </a:cubicBezTo>
                    <a:cubicBezTo>
                      <a:pt x="50" y="17"/>
                      <a:pt x="49" y="16"/>
                      <a:pt x="48" y="16"/>
                    </a:cubicBezTo>
                    <a:cubicBezTo>
                      <a:pt x="47" y="16"/>
                      <a:pt x="47" y="17"/>
                      <a:pt x="46" y="18"/>
                    </a:cubicBezTo>
                    <a:cubicBezTo>
                      <a:pt x="46" y="19"/>
                      <a:pt x="47" y="20"/>
                      <a:pt x="48" y="20"/>
                    </a:cubicBezTo>
                    <a:cubicBezTo>
                      <a:pt x="48" y="20"/>
                      <a:pt x="50" y="20"/>
                      <a:pt x="50" y="21"/>
                    </a:cubicBezTo>
                    <a:cubicBezTo>
                      <a:pt x="50" y="21"/>
                      <a:pt x="51" y="22"/>
                      <a:pt x="51" y="22"/>
                    </a:cubicBezTo>
                    <a:cubicBezTo>
                      <a:pt x="50" y="23"/>
                      <a:pt x="51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4" y="20"/>
                    </a:cubicBezTo>
                    <a:cubicBezTo>
                      <a:pt x="56" y="19"/>
                      <a:pt x="62" y="17"/>
                      <a:pt x="66" y="20"/>
                    </a:cubicBezTo>
                    <a:cubicBezTo>
                      <a:pt x="67" y="22"/>
                      <a:pt x="68" y="25"/>
                      <a:pt x="68" y="27"/>
                    </a:cubicBezTo>
                    <a:cubicBezTo>
                      <a:pt x="67" y="33"/>
                      <a:pt x="60" y="37"/>
                      <a:pt x="53" y="42"/>
                    </a:cubicBezTo>
                    <a:close/>
                  </a:path>
                </a:pathLst>
              </a:custGeom>
              <a:solidFill>
                <a:srgbClr val="E6001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Sļiḍê">
                <a:extLst>
                  <a:ext uri="{FF2B5EF4-FFF2-40B4-BE49-F238E27FC236}">
                    <a16:creationId xmlns="" xmlns:a16="http://schemas.microsoft.com/office/drawing/2014/main" id="{CD6213F6-B83C-4ECC-AC9F-BA6C3BD83175}"/>
                  </a:ext>
                </a:extLst>
              </p:cNvPr>
              <p:cNvSpPr/>
              <p:nvPr/>
            </p:nvSpPr>
            <p:spPr bwMode="auto">
              <a:xfrm>
                <a:off x="25249188" y="5511801"/>
                <a:ext cx="2579688" cy="561975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19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3" y="2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19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23" y="4"/>
                      <a:pt x="21" y="4"/>
                      <a:pt x="19" y="3"/>
                    </a:cubicBezTo>
                    <a:cubicBezTo>
                      <a:pt x="17" y="3"/>
                      <a:pt x="14" y="2"/>
                      <a:pt x="11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3" y="0"/>
                      <a:pt x="14" y="1"/>
                      <a:pt x="16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2" y="3"/>
                      <a:pt x="23" y="4"/>
                      <a:pt x="2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ṡḷïḑè">
                <a:extLst>
                  <a:ext uri="{FF2B5EF4-FFF2-40B4-BE49-F238E27FC236}">
                    <a16:creationId xmlns="" xmlns:a16="http://schemas.microsoft.com/office/drawing/2014/main" id="{E186A55B-DCC5-4E1F-AABA-54E29ED338B1}"/>
                  </a:ext>
                </a:extLst>
              </p:cNvPr>
              <p:cNvSpPr/>
              <p:nvPr/>
            </p:nvSpPr>
            <p:spPr bwMode="auto">
              <a:xfrm>
                <a:off x="25585738" y="4951413"/>
                <a:ext cx="1906588" cy="336550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6" y="3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5" y="1"/>
                  </a:cxn>
                  <a:cxn ang="0">
                    <a:pos x="17" y="3"/>
                  </a:cxn>
                </a:cxnLst>
                <a:rect l="0" t="0" r="r" b="b"/>
                <a:pathLst>
                  <a:path w="17" h="3">
                    <a:moveTo>
                      <a:pt x="17" y="3"/>
                    </a:moveTo>
                    <a:cubicBezTo>
                      <a:pt x="17" y="3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2"/>
                      <a:pt x="17" y="3"/>
                      <a:pt x="1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sļïḋé">
                <a:extLst>
                  <a:ext uri="{FF2B5EF4-FFF2-40B4-BE49-F238E27FC236}">
                    <a16:creationId xmlns="" xmlns:a16="http://schemas.microsoft.com/office/drawing/2014/main" id="{56DB3967-950D-49B0-ABA8-DD4984BBEBA5}"/>
                  </a:ext>
                </a:extLst>
              </p:cNvPr>
              <p:cNvSpPr/>
              <p:nvPr/>
            </p:nvSpPr>
            <p:spPr bwMode="auto">
              <a:xfrm>
                <a:off x="34893251" y="14258926"/>
                <a:ext cx="673100" cy="2466975"/>
              </a:xfrm>
              <a:custGeom>
                <a:avLst/>
                <a:gdLst/>
                <a:ahLst/>
                <a:cxnLst>
                  <a:cxn ang="0">
                    <a:pos x="4" y="22"/>
                  </a:cxn>
                  <a:cxn ang="0">
                    <a:pos x="4" y="18"/>
                  </a:cxn>
                  <a:cxn ang="0">
                    <a:pos x="4" y="10"/>
                  </a:cxn>
                  <a:cxn ang="0">
                    <a:pos x="4" y="8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4" y="4"/>
                  </a:cxn>
                  <a:cxn ang="0">
                    <a:pos x="5" y="6"/>
                  </a:cxn>
                  <a:cxn ang="0">
                    <a:pos x="6" y="10"/>
                  </a:cxn>
                  <a:cxn ang="0">
                    <a:pos x="6" y="15"/>
                  </a:cxn>
                  <a:cxn ang="0">
                    <a:pos x="6" y="18"/>
                  </a:cxn>
                  <a:cxn ang="0">
                    <a:pos x="4" y="22"/>
                  </a:cxn>
                </a:cxnLst>
                <a:rect l="0" t="0" r="r" b="b"/>
                <a:pathLst>
                  <a:path w="6" h="22">
                    <a:moveTo>
                      <a:pt x="4" y="22"/>
                    </a:moveTo>
                    <a:cubicBezTo>
                      <a:pt x="4" y="22"/>
                      <a:pt x="4" y="21"/>
                      <a:pt x="4" y="18"/>
                    </a:cubicBezTo>
                    <a:cubicBezTo>
                      <a:pt x="5" y="16"/>
                      <a:pt x="4" y="13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7"/>
                      <a:pt x="6" y="9"/>
                      <a:pt x="6" y="10"/>
                    </a:cubicBezTo>
                    <a:cubicBezTo>
                      <a:pt x="6" y="12"/>
                      <a:pt x="6" y="13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5" y="21"/>
                      <a:pt x="4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šlídê">
                <a:extLst>
                  <a:ext uri="{FF2B5EF4-FFF2-40B4-BE49-F238E27FC236}">
                    <a16:creationId xmlns="" xmlns:a16="http://schemas.microsoft.com/office/drawing/2014/main" id="{1B43F97F-A6D7-403F-8D55-B2196EBC2A67}"/>
                  </a:ext>
                </a:extLst>
              </p:cNvPr>
              <p:cNvSpPr/>
              <p:nvPr/>
            </p:nvSpPr>
            <p:spPr bwMode="auto">
              <a:xfrm>
                <a:off x="35679063" y="14484351"/>
                <a:ext cx="560388" cy="1793875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5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9"/>
                  </a:cxn>
                  <a:cxn ang="0">
                    <a:pos x="3" y="8"/>
                  </a:cxn>
                  <a:cxn ang="0">
                    <a:pos x="2" y="5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5" y="9"/>
                  </a:cxn>
                  <a:cxn ang="0">
                    <a:pos x="5" y="11"/>
                  </a:cxn>
                  <a:cxn ang="0">
                    <a:pos x="4" y="13"/>
                  </a:cxn>
                  <a:cxn ang="0">
                    <a:pos x="3" y="16"/>
                  </a:cxn>
                </a:cxnLst>
                <a:rect l="0" t="0" r="r" b="b"/>
                <a:pathLst>
                  <a:path w="5" h="16">
                    <a:moveTo>
                      <a:pt x="3" y="16"/>
                    </a:move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3" y="14"/>
                      <a:pt x="3" y="13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2"/>
                      <a:pt x="4" y="13"/>
                      <a:pt x="4" y="13"/>
                    </a:cubicBezTo>
                    <a:cubicBezTo>
                      <a:pt x="4" y="15"/>
                      <a:pt x="3" y="16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ṥľídê">
                <a:extLst>
                  <a:ext uri="{FF2B5EF4-FFF2-40B4-BE49-F238E27FC236}">
                    <a16:creationId xmlns="" xmlns:a16="http://schemas.microsoft.com/office/drawing/2014/main" id="{4CA55DE9-4E39-4AD2-9EE6-6F1213D5F36E}"/>
                  </a:ext>
                </a:extLst>
              </p:cNvPr>
              <p:cNvSpPr/>
              <p:nvPr/>
            </p:nvSpPr>
            <p:spPr bwMode="auto">
              <a:xfrm>
                <a:off x="25922288" y="17399001"/>
                <a:ext cx="1009650" cy="3140075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" y="24"/>
                  </a:cxn>
                  <a:cxn ang="0">
                    <a:pos x="3" y="14"/>
                  </a:cxn>
                  <a:cxn ang="0">
                    <a:pos x="7" y="4"/>
                  </a:cxn>
                  <a:cxn ang="0">
                    <a:pos x="9" y="0"/>
                  </a:cxn>
                  <a:cxn ang="0">
                    <a:pos x="8" y="5"/>
                  </a:cxn>
                  <a:cxn ang="0">
                    <a:pos x="5" y="15"/>
                  </a:cxn>
                  <a:cxn ang="0">
                    <a:pos x="2" y="24"/>
                  </a:cxn>
                  <a:cxn ang="0">
                    <a:pos x="0" y="28"/>
                  </a:cxn>
                </a:cxnLst>
                <a:rect l="0" t="0" r="r" b="b"/>
                <a:pathLst>
                  <a:path w="9" h="28">
                    <a:moveTo>
                      <a:pt x="0" y="28"/>
                    </a:moveTo>
                    <a:cubicBezTo>
                      <a:pt x="0" y="28"/>
                      <a:pt x="0" y="27"/>
                      <a:pt x="1" y="24"/>
                    </a:cubicBezTo>
                    <a:cubicBezTo>
                      <a:pt x="1" y="21"/>
                      <a:pt x="2" y="18"/>
                      <a:pt x="3" y="14"/>
                    </a:cubicBezTo>
                    <a:cubicBezTo>
                      <a:pt x="4" y="10"/>
                      <a:pt x="6" y="7"/>
                      <a:pt x="7" y="4"/>
                    </a:cubicBezTo>
                    <a:cubicBezTo>
                      <a:pt x="8" y="2"/>
                      <a:pt x="9" y="0"/>
                      <a:pt x="9" y="0"/>
                    </a:cubicBezTo>
                    <a:cubicBezTo>
                      <a:pt x="9" y="0"/>
                      <a:pt x="8" y="2"/>
                      <a:pt x="8" y="5"/>
                    </a:cubicBezTo>
                    <a:cubicBezTo>
                      <a:pt x="7" y="7"/>
                      <a:pt x="6" y="11"/>
                      <a:pt x="5" y="15"/>
                    </a:cubicBezTo>
                    <a:cubicBezTo>
                      <a:pt x="4" y="18"/>
                      <a:pt x="3" y="22"/>
                      <a:pt x="2" y="24"/>
                    </a:cubicBezTo>
                    <a:cubicBezTo>
                      <a:pt x="1" y="27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śļíḑè">
                <a:extLst>
                  <a:ext uri="{FF2B5EF4-FFF2-40B4-BE49-F238E27FC236}">
                    <a16:creationId xmlns="" xmlns:a16="http://schemas.microsoft.com/office/drawing/2014/main" id="{793DA80E-3A28-415F-A1C2-7A5A0A10E387}"/>
                  </a:ext>
                </a:extLst>
              </p:cNvPr>
              <p:cNvSpPr/>
              <p:nvPr/>
            </p:nvSpPr>
            <p:spPr bwMode="auto">
              <a:xfrm>
                <a:off x="26258838" y="16390938"/>
                <a:ext cx="1906588" cy="57181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" y="43"/>
                  </a:cxn>
                  <a:cxn ang="0">
                    <a:pos x="8" y="25"/>
                  </a:cxn>
                  <a:cxn ang="0">
                    <a:pos x="14" y="8"/>
                  </a:cxn>
                  <a:cxn ang="0">
                    <a:pos x="17" y="0"/>
                  </a:cxn>
                  <a:cxn ang="0">
                    <a:pos x="15" y="8"/>
                  </a:cxn>
                  <a:cxn ang="0">
                    <a:pos x="10" y="26"/>
                  </a:cxn>
                  <a:cxn ang="0">
                    <a:pos x="3" y="43"/>
                  </a:cxn>
                  <a:cxn ang="0">
                    <a:pos x="0" y="51"/>
                  </a:cxn>
                </a:cxnLst>
                <a:rect l="0" t="0" r="r" b="b"/>
                <a:pathLst>
                  <a:path w="17" h="51">
                    <a:moveTo>
                      <a:pt x="0" y="51"/>
                    </a:moveTo>
                    <a:cubicBezTo>
                      <a:pt x="0" y="51"/>
                      <a:pt x="1" y="47"/>
                      <a:pt x="2" y="43"/>
                    </a:cubicBezTo>
                    <a:cubicBezTo>
                      <a:pt x="4" y="38"/>
                      <a:pt x="5" y="31"/>
                      <a:pt x="8" y="25"/>
                    </a:cubicBezTo>
                    <a:cubicBezTo>
                      <a:pt x="10" y="19"/>
                      <a:pt x="12" y="12"/>
                      <a:pt x="14" y="8"/>
                    </a:cubicBezTo>
                    <a:cubicBezTo>
                      <a:pt x="16" y="3"/>
                      <a:pt x="17" y="0"/>
                      <a:pt x="17" y="0"/>
                    </a:cubicBezTo>
                    <a:cubicBezTo>
                      <a:pt x="17" y="0"/>
                      <a:pt x="16" y="3"/>
                      <a:pt x="15" y="8"/>
                    </a:cubicBezTo>
                    <a:cubicBezTo>
                      <a:pt x="14" y="13"/>
                      <a:pt x="12" y="19"/>
                      <a:pt x="10" y="26"/>
                    </a:cubicBezTo>
                    <a:cubicBezTo>
                      <a:pt x="7" y="32"/>
                      <a:pt x="5" y="38"/>
                      <a:pt x="3" y="43"/>
                    </a:cubicBezTo>
                    <a:cubicBezTo>
                      <a:pt x="1" y="48"/>
                      <a:pt x="0" y="51"/>
                      <a:pt x="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śļiḍê">
                <a:extLst>
                  <a:ext uri="{FF2B5EF4-FFF2-40B4-BE49-F238E27FC236}">
                    <a16:creationId xmlns="" xmlns:a16="http://schemas.microsoft.com/office/drawing/2014/main" id="{A73CBF51-B03B-45D3-8FE9-DC2D9FD0F670}"/>
                  </a:ext>
                </a:extLst>
              </p:cNvPr>
              <p:cNvSpPr/>
              <p:nvPr/>
            </p:nvSpPr>
            <p:spPr bwMode="auto">
              <a:xfrm>
                <a:off x="27492326" y="17062451"/>
                <a:ext cx="1457325" cy="4598988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" y="35"/>
                  </a:cxn>
                  <a:cxn ang="0">
                    <a:pos x="5" y="20"/>
                  </a:cxn>
                  <a:cxn ang="0">
                    <a:pos x="10" y="6"/>
                  </a:cxn>
                  <a:cxn ang="0">
                    <a:pos x="13" y="0"/>
                  </a:cxn>
                  <a:cxn ang="0">
                    <a:pos x="11" y="7"/>
                  </a:cxn>
                  <a:cxn ang="0">
                    <a:pos x="7" y="21"/>
                  </a:cxn>
                  <a:cxn ang="0">
                    <a:pos x="2" y="35"/>
                  </a:cxn>
                  <a:cxn ang="0">
                    <a:pos x="0" y="41"/>
                  </a:cxn>
                </a:cxnLst>
                <a:rect l="0" t="0" r="r" b="b"/>
                <a:pathLst>
                  <a:path w="13" h="41">
                    <a:moveTo>
                      <a:pt x="0" y="41"/>
                    </a:moveTo>
                    <a:cubicBezTo>
                      <a:pt x="0" y="41"/>
                      <a:pt x="0" y="39"/>
                      <a:pt x="1" y="35"/>
                    </a:cubicBezTo>
                    <a:cubicBezTo>
                      <a:pt x="2" y="31"/>
                      <a:pt x="4" y="26"/>
                      <a:pt x="5" y="20"/>
                    </a:cubicBezTo>
                    <a:cubicBezTo>
                      <a:pt x="7" y="15"/>
                      <a:pt x="9" y="10"/>
                      <a:pt x="10" y="6"/>
                    </a:cubicBezTo>
                    <a:cubicBezTo>
                      <a:pt x="12" y="3"/>
                      <a:pt x="13" y="0"/>
                      <a:pt x="13" y="0"/>
                    </a:cubicBezTo>
                    <a:cubicBezTo>
                      <a:pt x="13" y="0"/>
                      <a:pt x="12" y="3"/>
                      <a:pt x="11" y="7"/>
                    </a:cubicBezTo>
                    <a:cubicBezTo>
                      <a:pt x="10" y="11"/>
                      <a:pt x="9" y="16"/>
                      <a:pt x="7" y="21"/>
                    </a:cubicBezTo>
                    <a:cubicBezTo>
                      <a:pt x="6" y="26"/>
                      <a:pt x="4" y="31"/>
                      <a:pt x="2" y="35"/>
                    </a:cubicBezTo>
                    <a:cubicBezTo>
                      <a:pt x="1" y="39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lídè">
                <a:extLst>
                  <a:ext uri="{FF2B5EF4-FFF2-40B4-BE49-F238E27FC236}">
                    <a16:creationId xmlns="" xmlns:a16="http://schemas.microsoft.com/office/drawing/2014/main" id="{3CEC0921-E052-48E2-BCC4-8ECC46D50318}"/>
                  </a:ext>
                </a:extLst>
              </p:cNvPr>
              <p:cNvSpPr/>
              <p:nvPr/>
            </p:nvSpPr>
            <p:spPr bwMode="auto">
              <a:xfrm>
                <a:off x="36015613" y="4951413"/>
                <a:ext cx="2690813" cy="3252788"/>
              </a:xfrm>
              <a:custGeom>
                <a:avLst/>
                <a:gdLst/>
                <a:ahLst/>
                <a:cxnLst>
                  <a:cxn ang="0">
                    <a:pos x="24" y="21"/>
                  </a:cxn>
                  <a:cxn ang="0">
                    <a:pos x="3" y="16"/>
                  </a:cxn>
                  <a:cxn ang="0">
                    <a:pos x="10" y="17"/>
                  </a:cxn>
                  <a:cxn ang="0">
                    <a:pos x="6" y="22"/>
                  </a:cxn>
                  <a:cxn ang="0">
                    <a:pos x="13" y="21"/>
                  </a:cxn>
                  <a:cxn ang="0">
                    <a:pos x="11" y="27"/>
                  </a:cxn>
                  <a:cxn ang="0">
                    <a:pos x="19" y="24"/>
                  </a:cxn>
                  <a:cxn ang="0">
                    <a:pos x="21" y="25"/>
                  </a:cxn>
                  <a:cxn ang="0">
                    <a:pos x="24" y="21"/>
                  </a:cxn>
                </a:cxnLst>
                <a:rect l="0" t="0" r="r" b="b"/>
                <a:pathLst>
                  <a:path w="24" h="29">
                    <a:moveTo>
                      <a:pt x="24" y="21"/>
                    </a:moveTo>
                    <a:cubicBezTo>
                      <a:pt x="24" y="21"/>
                      <a:pt x="18" y="0"/>
                      <a:pt x="3" y="16"/>
                    </a:cubicBezTo>
                    <a:cubicBezTo>
                      <a:pt x="3" y="16"/>
                      <a:pt x="0" y="22"/>
                      <a:pt x="10" y="17"/>
                    </a:cubicBezTo>
                    <a:cubicBezTo>
                      <a:pt x="10" y="17"/>
                      <a:pt x="7" y="21"/>
                      <a:pt x="6" y="22"/>
                    </a:cubicBezTo>
                    <a:cubicBezTo>
                      <a:pt x="6" y="22"/>
                      <a:pt x="5" y="27"/>
                      <a:pt x="13" y="21"/>
                    </a:cubicBezTo>
                    <a:cubicBezTo>
                      <a:pt x="13" y="21"/>
                      <a:pt x="9" y="26"/>
                      <a:pt x="11" y="27"/>
                    </a:cubicBezTo>
                    <a:cubicBezTo>
                      <a:pt x="11" y="27"/>
                      <a:pt x="13" y="29"/>
                      <a:pt x="19" y="24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ṡ1íḑe">
                <a:extLst>
                  <a:ext uri="{FF2B5EF4-FFF2-40B4-BE49-F238E27FC236}">
                    <a16:creationId xmlns="" xmlns:a16="http://schemas.microsoft.com/office/drawing/2014/main" id="{1F17DB7A-9D1B-46C1-BCBE-4DAD07529DC3}"/>
                  </a:ext>
                </a:extLst>
              </p:cNvPr>
              <p:cNvSpPr/>
              <p:nvPr/>
            </p:nvSpPr>
            <p:spPr bwMode="auto">
              <a:xfrm>
                <a:off x="40949563" y="8877301"/>
                <a:ext cx="2803525" cy="269081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7" y="19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7" y="1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1" y="6"/>
                  </a:cxn>
                  <a:cxn ang="0">
                    <a:pos x="4" y="2"/>
                  </a:cxn>
                </a:cxnLst>
                <a:rect l="0" t="0" r="r" b="b"/>
                <a:pathLst>
                  <a:path w="25" h="24">
                    <a:moveTo>
                      <a:pt x="4" y="2"/>
                    </a:moveTo>
                    <a:cubicBezTo>
                      <a:pt x="4" y="2"/>
                      <a:pt x="25" y="0"/>
                      <a:pt x="17" y="19"/>
                    </a:cubicBezTo>
                    <a:cubicBezTo>
                      <a:pt x="17" y="19"/>
                      <a:pt x="12" y="24"/>
                      <a:pt x="12" y="14"/>
                    </a:cubicBezTo>
                    <a:cubicBezTo>
                      <a:pt x="12" y="14"/>
                      <a:pt x="11" y="18"/>
                      <a:pt x="10" y="19"/>
                    </a:cubicBezTo>
                    <a:cubicBezTo>
                      <a:pt x="9" y="19"/>
                      <a:pt x="5" y="22"/>
                      <a:pt x="7" y="12"/>
                    </a:cubicBezTo>
                    <a:cubicBezTo>
                      <a:pt x="7" y="12"/>
                      <a:pt x="5" y="18"/>
                      <a:pt x="3" y="17"/>
                    </a:cubicBezTo>
                    <a:cubicBezTo>
                      <a:pt x="3" y="17"/>
                      <a:pt x="0" y="16"/>
                      <a:pt x="3" y="8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$1îḋê">
                <a:extLst>
                  <a:ext uri="{FF2B5EF4-FFF2-40B4-BE49-F238E27FC236}">
                    <a16:creationId xmlns="" xmlns:a16="http://schemas.microsoft.com/office/drawing/2014/main" id="{20C99F2B-0CE7-4BC3-B93C-C9ADCEAC8605}"/>
                  </a:ext>
                </a:extLst>
              </p:cNvPr>
              <p:cNvSpPr/>
              <p:nvPr/>
            </p:nvSpPr>
            <p:spPr bwMode="auto">
              <a:xfrm>
                <a:off x="38146038" y="6410326"/>
                <a:ext cx="3700463" cy="4037013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29" y="25"/>
                  </a:cxn>
                  <a:cxn ang="0">
                    <a:pos x="25" y="4"/>
                  </a:cxn>
                  <a:cxn ang="0">
                    <a:pos x="3" y="9"/>
                  </a:cxn>
                  <a:cxn ang="0">
                    <a:pos x="3" y="25"/>
                  </a:cxn>
                  <a:cxn ang="0">
                    <a:pos x="2" y="27"/>
                  </a:cxn>
                  <a:cxn ang="0">
                    <a:pos x="3" y="32"/>
                  </a:cxn>
                  <a:cxn ang="0">
                    <a:pos x="7" y="35"/>
                  </a:cxn>
                  <a:cxn ang="0">
                    <a:pos x="13" y="34"/>
                  </a:cxn>
                  <a:cxn ang="0">
                    <a:pos x="14" y="32"/>
                  </a:cxn>
                </a:cxnLst>
                <a:rect l="0" t="0" r="r" b="b"/>
                <a:pathLst>
                  <a:path w="33" h="36">
                    <a:moveTo>
                      <a:pt x="14" y="32"/>
                    </a:moveTo>
                    <a:cubicBezTo>
                      <a:pt x="20" y="33"/>
                      <a:pt x="26" y="30"/>
                      <a:pt x="29" y="25"/>
                    </a:cubicBezTo>
                    <a:cubicBezTo>
                      <a:pt x="33" y="18"/>
                      <a:pt x="32" y="9"/>
                      <a:pt x="25" y="4"/>
                    </a:cubicBezTo>
                    <a:cubicBezTo>
                      <a:pt x="17" y="0"/>
                      <a:pt x="8" y="2"/>
                      <a:pt x="3" y="9"/>
                    </a:cubicBezTo>
                    <a:cubicBezTo>
                      <a:pt x="0" y="14"/>
                      <a:pt x="0" y="20"/>
                      <a:pt x="3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9"/>
                      <a:pt x="1" y="31"/>
                      <a:pt x="3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6"/>
                      <a:pt x="12" y="36"/>
                      <a:pt x="13" y="34"/>
                    </a:cubicBez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šlïdè">
                <a:extLst>
                  <a:ext uri="{FF2B5EF4-FFF2-40B4-BE49-F238E27FC236}">
                    <a16:creationId xmlns="" xmlns:a16="http://schemas.microsoft.com/office/drawing/2014/main" id="{A9C2E9BA-D436-42CF-9756-9CC706E83619}"/>
                  </a:ext>
                </a:extLst>
              </p:cNvPr>
              <p:cNvSpPr/>
              <p:nvPr/>
            </p:nvSpPr>
            <p:spPr bwMode="auto">
              <a:xfrm>
                <a:off x="37696776" y="9324976"/>
                <a:ext cx="2019300" cy="1682750"/>
              </a:xfrm>
              <a:custGeom>
                <a:avLst/>
                <a:gdLst/>
                <a:ahLst/>
                <a:cxnLst>
                  <a:cxn ang="0">
                    <a:pos x="14" y="15"/>
                  </a:cxn>
                  <a:cxn ang="0">
                    <a:pos x="13" y="12"/>
                  </a:cxn>
                  <a:cxn ang="0">
                    <a:pos x="16" y="12"/>
                  </a:cxn>
                  <a:cxn ang="0">
                    <a:pos x="15" y="10"/>
                  </a:cxn>
                  <a:cxn ang="0">
                    <a:pos x="18" y="10"/>
                  </a:cxn>
                  <a:cxn ang="0">
                    <a:pos x="17" y="7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5" y="14"/>
                  </a:cxn>
                  <a:cxn ang="0">
                    <a:pos x="11" y="14"/>
                  </a:cxn>
                  <a:cxn ang="0">
                    <a:pos x="12" y="15"/>
                  </a:cxn>
                  <a:cxn ang="0">
                    <a:pos x="14" y="15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cubicBezTo>
                      <a:pt x="15" y="14"/>
                      <a:pt x="14" y="13"/>
                      <a:pt x="13" y="12"/>
                    </a:cubicBezTo>
                    <a:cubicBezTo>
                      <a:pt x="14" y="13"/>
                      <a:pt x="16" y="13"/>
                      <a:pt x="16" y="12"/>
                    </a:cubicBezTo>
                    <a:cubicBezTo>
                      <a:pt x="16" y="11"/>
                      <a:pt x="16" y="10"/>
                      <a:pt x="15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18" y="9"/>
                      <a:pt x="18" y="8"/>
                      <a:pt x="17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3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3" y="12"/>
                      <a:pt x="5" y="14"/>
                    </a:cubicBezTo>
                    <a:cubicBezTo>
                      <a:pt x="7" y="15"/>
                      <a:pt x="10" y="15"/>
                      <a:pt x="11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Sļíḑê">
                <a:extLst>
                  <a:ext uri="{FF2B5EF4-FFF2-40B4-BE49-F238E27FC236}">
                    <a16:creationId xmlns="" xmlns:a16="http://schemas.microsoft.com/office/drawing/2014/main" id="{F38E31E9-1727-4019-B253-F23D6310FEE2}"/>
                  </a:ext>
                </a:extLst>
              </p:cNvPr>
              <p:cNvSpPr/>
              <p:nvPr/>
            </p:nvSpPr>
            <p:spPr bwMode="auto">
              <a:xfrm>
                <a:off x="36239451" y="5737226"/>
                <a:ext cx="1120775" cy="8969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4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0"/>
                      <a:pt x="9" y="1"/>
                      <a:pt x="8" y="1"/>
                    </a:cubicBezTo>
                    <a:cubicBezTo>
                      <a:pt x="7" y="2"/>
                      <a:pt x="6" y="2"/>
                      <a:pt x="4" y="3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sľíḍe">
                <a:extLst>
                  <a:ext uri="{FF2B5EF4-FFF2-40B4-BE49-F238E27FC236}">
                    <a16:creationId xmlns="" xmlns:a16="http://schemas.microsoft.com/office/drawing/2014/main" id="{12E646CB-B7DF-4A15-AA74-DB151A2767E9}"/>
                  </a:ext>
                </a:extLst>
              </p:cNvPr>
              <p:cNvSpPr/>
              <p:nvPr/>
            </p:nvSpPr>
            <p:spPr bwMode="auto">
              <a:xfrm>
                <a:off x="36126738" y="5511801"/>
                <a:ext cx="896938" cy="6731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ṩľidê">
                <a:extLst>
                  <a:ext uri="{FF2B5EF4-FFF2-40B4-BE49-F238E27FC236}">
                    <a16:creationId xmlns="" xmlns:a16="http://schemas.microsoft.com/office/drawing/2014/main" id="{DDF0EBD7-4411-419D-A6F2-ACBC008D87BB}"/>
                  </a:ext>
                </a:extLst>
              </p:cNvPr>
              <p:cNvSpPr/>
              <p:nvPr/>
            </p:nvSpPr>
            <p:spPr bwMode="auto">
              <a:xfrm>
                <a:off x="43079988" y="9324976"/>
                <a:ext cx="336550" cy="13462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0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2" y="12"/>
                  </a:cxn>
                </a:cxnLst>
                <a:rect l="0" t="0" r="r" b="b"/>
                <a:pathLst>
                  <a:path w="3" h="12">
                    <a:moveTo>
                      <a:pt x="2" y="12"/>
                    </a:moveTo>
                    <a:cubicBezTo>
                      <a:pt x="2" y="12"/>
                      <a:pt x="2" y="11"/>
                      <a:pt x="2" y="10"/>
                    </a:cubicBezTo>
                    <a:cubicBezTo>
                      <a:pt x="2" y="9"/>
                      <a:pt x="2" y="7"/>
                      <a:pt x="2" y="6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ṩḷíḓè">
                <a:extLst>
                  <a:ext uri="{FF2B5EF4-FFF2-40B4-BE49-F238E27FC236}">
                    <a16:creationId xmlns="" xmlns:a16="http://schemas.microsoft.com/office/drawing/2014/main" id="{A7A97D37-725B-497D-AD4E-FFB16D3F08AE}"/>
                  </a:ext>
                </a:extLst>
              </p:cNvPr>
              <p:cNvSpPr/>
              <p:nvPr/>
            </p:nvSpPr>
            <p:spPr bwMode="auto">
              <a:xfrm>
                <a:off x="43529251" y="9437688"/>
                <a:ext cx="223838" cy="1009650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9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cubicBezTo>
                      <a:pt x="1" y="9"/>
                      <a:pt x="1" y="8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ṧḻîḓé">
                <a:extLst>
                  <a:ext uri="{FF2B5EF4-FFF2-40B4-BE49-F238E27FC236}">
                    <a16:creationId xmlns="" xmlns:a16="http://schemas.microsoft.com/office/drawing/2014/main" id="{D4D9F823-916F-42AA-82F9-BB73A9FEC41C}"/>
                  </a:ext>
                </a:extLst>
              </p:cNvPr>
              <p:cNvSpPr/>
              <p:nvPr/>
            </p:nvSpPr>
            <p:spPr bwMode="auto">
              <a:xfrm>
                <a:off x="36126738" y="11007726"/>
                <a:ext cx="1233488" cy="168116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2"/>
                  </a:cxn>
                  <a:cxn ang="0">
                    <a:pos x="11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3"/>
                  </a:cxn>
                  <a:cxn ang="0">
                    <a:pos x="0" y="15"/>
                  </a:cxn>
                </a:cxnLst>
                <a:rect l="0" t="0" r="r" b="b"/>
                <a:pathLst>
                  <a:path w="11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4"/>
                      <a:pt x="9" y="2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10"/>
                      <a:pt x="3" y="11"/>
                      <a:pt x="2" y="13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ḻïḍe">
                <a:extLst>
                  <a:ext uri="{FF2B5EF4-FFF2-40B4-BE49-F238E27FC236}">
                    <a16:creationId xmlns="" xmlns:a16="http://schemas.microsoft.com/office/drawing/2014/main" id="{F7A9823E-AB1B-4BFD-A377-F271C5A9AEE1}"/>
                  </a:ext>
                </a:extLst>
              </p:cNvPr>
              <p:cNvSpPr/>
              <p:nvPr/>
            </p:nvSpPr>
            <p:spPr bwMode="auto">
              <a:xfrm>
                <a:off x="35790188" y="11007726"/>
                <a:ext cx="2243138" cy="2914650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3" y="22"/>
                  </a:cxn>
                  <a:cxn ang="0">
                    <a:pos x="10" y="13"/>
                  </a:cxn>
                  <a:cxn ang="0">
                    <a:pos x="17" y="4"/>
                  </a:cxn>
                  <a:cxn ang="0">
                    <a:pos x="20" y="0"/>
                  </a:cxn>
                  <a:cxn ang="0">
                    <a:pos x="17" y="5"/>
                  </a:cxn>
                  <a:cxn ang="0">
                    <a:pos x="11" y="14"/>
                  </a:cxn>
                  <a:cxn ang="0">
                    <a:pos x="4" y="22"/>
                  </a:cxn>
                  <a:cxn ang="0">
                    <a:pos x="0" y="26"/>
                  </a:cxn>
                </a:cxnLst>
                <a:rect l="0" t="0" r="r" b="b"/>
                <a:pathLst>
                  <a:path w="20" h="26">
                    <a:moveTo>
                      <a:pt x="0" y="26"/>
                    </a:moveTo>
                    <a:cubicBezTo>
                      <a:pt x="0" y="26"/>
                      <a:pt x="1" y="25"/>
                      <a:pt x="3" y="22"/>
                    </a:cubicBezTo>
                    <a:cubicBezTo>
                      <a:pt x="5" y="19"/>
                      <a:pt x="7" y="16"/>
                      <a:pt x="10" y="13"/>
                    </a:cubicBezTo>
                    <a:cubicBezTo>
                      <a:pt x="12" y="10"/>
                      <a:pt x="15" y="7"/>
                      <a:pt x="17" y="4"/>
                    </a:cubicBezTo>
                    <a:cubicBezTo>
                      <a:pt x="19" y="2"/>
                      <a:pt x="20" y="0"/>
                      <a:pt x="20" y="0"/>
                    </a:cubicBezTo>
                    <a:cubicBezTo>
                      <a:pt x="20" y="0"/>
                      <a:pt x="19" y="2"/>
                      <a:pt x="17" y="5"/>
                    </a:cubicBezTo>
                    <a:cubicBezTo>
                      <a:pt x="16" y="7"/>
                      <a:pt x="13" y="10"/>
                      <a:pt x="11" y="14"/>
                    </a:cubicBezTo>
                    <a:cubicBezTo>
                      <a:pt x="8" y="17"/>
                      <a:pt x="6" y="20"/>
                      <a:pt x="4" y="22"/>
                    </a:cubicBezTo>
                    <a:cubicBezTo>
                      <a:pt x="2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ḷiḋè">
                <a:extLst>
                  <a:ext uri="{FF2B5EF4-FFF2-40B4-BE49-F238E27FC236}">
                    <a16:creationId xmlns="" xmlns:a16="http://schemas.microsoft.com/office/drawing/2014/main" id="{9FE74B36-569F-48F7-93C7-CEE9C116BE06}"/>
                  </a:ext>
                </a:extLst>
              </p:cNvPr>
              <p:cNvSpPr/>
              <p:nvPr/>
            </p:nvSpPr>
            <p:spPr bwMode="auto">
              <a:xfrm>
                <a:off x="37360226" y="11455401"/>
                <a:ext cx="1122363" cy="1682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5"/>
                  </a:cxn>
                </a:cxnLst>
                <a:rect l="0" t="0" r="r" b="b"/>
                <a:pathLst>
                  <a:path w="10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9"/>
                      <a:pt x="3" y="11"/>
                      <a:pt x="2" y="12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šḻïḍè">
              <a:extLst>
                <a:ext uri="{FF2B5EF4-FFF2-40B4-BE49-F238E27FC236}">
                  <a16:creationId xmlns="" xmlns:a16="http://schemas.microsoft.com/office/drawing/2014/main" id="{F95CB84D-321E-48A1-9481-C82193DF9D3B}"/>
                </a:ext>
              </a:extLst>
            </p:cNvPr>
            <p:cNvGrpSpPr/>
            <p:nvPr/>
          </p:nvGrpSpPr>
          <p:grpSpPr>
            <a:xfrm>
              <a:off x="4750043" y="3212012"/>
              <a:ext cx="537820" cy="537824"/>
              <a:chOff x="5371847" y="2312243"/>
              <a:chExt cx="656438" cy="656442"/>
            </a:xfrm>
          </p:grpSpPr>
          <p:sp>
            <p:nvSpPr>
              <p:cNvPr id="20" name="ïṡḻïdê">
                <a:extLst>
                  <a:ext uri="{FF2B5EF4-FFF2-40B4-BE49-F238E27FC236}">
                    <a16:creationId xmlns="" xmlns:a16="http://schemas.microsoft.com/office/drawing/2014/main" id="{C145A6FA-CAFA-43B4-A723-670DE231D6A8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$ḻídé">
                <a:extLst>
                  <a:ext uri="{FF2B5EF4-FFF2-40B4-BE49-F238E27FC236}">
                    <a16:creationId xmlns="" xmlns:a16="http://schemas.microsoft.com/office/drawing/2014/main" id="{B830C3A0-A70E-471F-A0EB-0E32E7804845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íṡḻïḑé">
              <a:extLst>
                <a:ext uri="{FF2B5EF4-FFF2-40B4-BE49-F238E27FC236}">
                  <a16:creationId xmlns="" xmlns:a16="http://schemas.microsoft.com/office/drawing/2014/main" id="{DDF9EFB9-5F0A-4C7F-B534-C897F14042E0}"/>
                </a:ext>
              </a:extLst>
            </p:cNvPr>
            <p:cNvGrpSpPr/>
            <p:nvPr/>
          </p:nvGrpSpPr>
          <p:grpSpPr>
            <a:xfrm>
              <a:off x="4750043" y="4790152"/>
              <a:ext cx="537820" cy="537824"/>
              <a:chOff x="5371847" y="2312243"/>
              <a:chExt cx="656438" cy="656442"/>
            </a:xfrm>
          </p:grpSpPr>
          <p:sp>
            <p:nvSpPr>
              <p:cNvPr id="18" name="îṥliďê">
                <a:extLst>
                  <a:ext uri="{FF2B5EF4-FFF2-40B4-BE49-F238E27FC236}">
                    <a16:creationId xmlns="" xmlns:a16="http://schemas.microsoft.com/office/drawing/2014/main" id="{CD06AFAA-BD93-40E7-8CE5-C12F1DA4A06A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9" name="ïṡlïḑè">
                <a:extLst>
                  <a:ext uri="{FF2B5EF4-FFF2-40B4-BE49-F238E27FC236}">
                    <a16:creationId xmlns="" xmlns:a16="http://schemas.microsoft.com/office/drawing/2014/main" id="{22935883-9177-4930-9DD5-B69AFE465F40}"/>
                  </a:ext>
                </a:extLst>
              </p:cNvPr>
              <p:cNvSpPr/>
              <p:nvPr/>
            </p:nvSpPr>
            <p:spPr bwMode="auto">
              <a:xfrm>
                <a:off x="5532705" y="2473322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AB49138F-2C32-4829-9898-492F131AAD83}"/>
                </a:ext>
              </a:extLst>
            </p:cNvPr>
            <p:cNvCxnSpPr/>
            <p:nvPr/>
          </p:nvCxnSpPr>
          <p:spPr>
            <a:xfrm>
              <a:off x="4750043" y="2529000"/>
              <a:ext cx="6505376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2E3FB209-22CB-448F-AEF3-85446018097C}"/>
                </a:ext>
              </a:extLst>
            </p:cNvPr>
            <p:cNvCxnSpPr/>
            <p:nvPr/>
          </p:nvCxnSpPr>
          <p:spPr>
            <a:xfrm>
              <a:off x="4750043" y="4550632"/>
              <a:ext cx="65053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ḻíḋê">
              <a:extLst>
                <a:ext uri="{FF2B5EF4-FFF2-40B4-BE49-F238E27FC236}">
                  <a16:creationId xmlns="" xmlns:a16="http://schemas.microsoft.com/office/drawing/2014/main" id="{BE77C087-A593-4805-B4A1-4F5783F91CD8}"/>
                </a:ext>
              </a:extLst>
            </p:cNvPr>
            <p:cNvSpPr txBox="1"/>
            <p:nvPr/>
          </p:nvSpPr>
          <p:spPr>
            <a:xfrm>
              <a:off x="4660932" y="1229815"/>
              <a:ext cx="6859556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12" name="iṧḻîḋe">
              <a:extLst>
                <a:ext uri="{FF2B5EF4-FFF2-40B4-BE49-F238E27FC236}">
                  <a16:creationId xmlns="" xmlns:a16="http://schemas.microsoft.com/office/drawing/2014/main" id="{4DBB2606-A9A7-418B-8250-CD11D9938037}"/>
                </a:ext>
              </a:extLst>
            </p:cNvPr>
            <p:cNvGrpSpPr/>
            <p:nvPr/>
          </p:nvGrpSpPr>
          <p:grpSpPr>
            <a:xfrm>
              <a:off x="5419654" y="2916917"/>
              <a:ext cx="6100834" cy="1318804"/>
              <a:chOff x="5419654" y="2916917"/>
              <a:chExt cx="6100834" cy="1318804"/>
            </a:xfrm>
          </p:grpSpPr>
          <p:sp>
            <p:nvSpPr>
              <p:cNvPr id="16" name="ïṣliḑè">
                <a:extLst>
                  <a:ext uri="{FF2B5EF4-FFF2-40B4-BE49-F238E27FC236}">
                    <a16:creationId xmlns="" xmlns:a16="http://schemas.microsoft.com/office/drawing/2014/main" id="{B2015618-CF84-473B-9E1A-569480BA887F}"/>
                  </a:ext>
                </a:extLst>
              </p:cNvPr>
              <p:cNvSpPr/>
              <p:nvPr/>
            </p:nvSpPr>
            <p:spPr bwMode="auto">
              <a:xfrm>
                <a:off x="5419654" y="3329798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7" name="íṡḷiḍé">
                <a:extLst>
                  <a:ext uri="{FF2B5EF4-FFF2-40B4-BE49-F238E27FC236}">
                    <a16:creationId xmlns="" xmlns:a16="http://schemas.microsoft.com/office/drawing/2014/main" id="{7050174E-02C3-439A-8188-3520B94C8AD5}"/>
                  </a:ext>
                </a:extLst>
              </p:cNvPr>
              <p:cNvSpPr txBox="1"/>
              <p:nvPr/>
            </p:nvSpPr>
            <p:spPr bwMode="auto">
              <a:xfrm>
                <a:off x="5419654" y="2916917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íšľiḑé">
              <a:extLst>
                <a:ext uri="{FF2B5EF4-FFF2-40B4-BE49-F238E27FC236}">
                  <a16:creationId xmlns="" xmlns:a16="http://schemas.microsoft.com/office/drawing/2014/main" id="{8365329F-BEA6-4EFD-AF52-350E342B3755}"/>
                </a:ext>
              </a:extLst>
            </p:cNvPr>
            <p:cNvGrpSpPr/>
            <p:nvPr/>
          </p:nvGrpSpPr>
          <p:grpSpPr>
            <a:xfrm>
              <a:off x="5419654" y="4824821"/>
              <a:ext cx="6100834" cy="1318804"/>
              <a:chOff x="5419654" y="4824821"/>
              <a:chExt cx="6100834" cy="1318804"/>
            </a:xfrm>
          </p:grpSpPr>
          <p:sp>
            <p:nvSpPr>
              <p:cNvPr id="14" name="îṡḻíḋê">
                <a:extLst>
                  <a:ext uri="{FF2B5EF4-FFF2-40B4-BE49-F238E27FC236}">
                    <a16:creationId xmlns="" xmlns:a16="http://schemas.microsoft.com/office/drawing/2014/main" id="{67D8CBD3-7A0C-42FF-8662-B285EBD630B2}"/>
                  </a:ext>
                </a:extLst>
              </p:cNvPr>
              <p:cNvSpPr/>
              <p:nvPr/>
            </p:nvSpPr>
            <p:spPr bwMode="auto">
              <a:xfrm>
                <a:off x="5419654" y="5237702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ṣ1idê">
                <a:extLst>
                  <a:ext uri="{FF2B5EF4-FFF2-40B4-BE49-F238E27FC236}">
                    <a16:creationId xmlns="" xmlns:a16="http://schemas.microsoft.com/office/drawing/2014/main" id="{C4DAF76E-B994-4463-AB16-516FC3C80BF3}"/>
                  </a:ext>
                </a:extLst>
              </p:cNvPr>
              <p:cNvSpPr txBox="1"/>
              <p:nvPr/>
            </p:nvSpPr>
            <p:spPr bwMode="auto">
              <a:xfrm>
                <a:off x="5419654" y="4824821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517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25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99799" y="3361571"/>
            <a:ext cx="7953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64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5f8ddc0b-6e9a-4720-90a3-ca5dda9ea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71FD3B7-2CB8-475A-B7B5-3B288B0895A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45793" y="1125538"/>
            <a:ext cx="10974695" cy="5018087"/>
            <a:chOff x="545793" y="1125538"/>
            <a:chExt cx="10974695" cy="5018087"/>
          </a:xfrm>
        </p:grpSpPr>
        <p:grpSp>
          <p:nvGrpSpPr>
            <p:cNvPr id="6" name="îṧḻíďe">
              <a:extLst>
                <a:ext uri="{FF2B5EF4-FFF2-40B4-BE49-F238E27FC236}">
                  <a16:creationId xmlns="" xmlns:a16="http://schemas.microsoft.com/office/drawing/2014/main" id="{DEB2D5F7-A7EE-436B-877B-4D8592E68A4F}"/>
                </a:ext>
              </a:extLst>
            </p:cNvPr>
            <p:cNvGrpSpPr/>
            <p:nvPr/>
          </p:nvGrpSpPr>
          <p:grpSpPr>
            <a:xfrm>
              <a:off x="545793" y="1679216"/>
              <a:ext cx="4639113" cy="3499567"/>
              <a:chOff x="1546225" y="-4763"/>
              <a:chExt cx="9099551" cy="6864351"/>
            </a:xfrm>
          </p:grpSpPr>
          <p:sp>
            <p:nvSpPr>
              <p:cNvPr id="23" name="iṡḻíḋe">
                <a:extLst>
                  <a:ext uri="{FF2B5EF4-FFF2-40B4-BE49-F238E27FC236}">
                    <a16:creationId xmlns="" xmlns:a16="http://schemas.microsoft.com/office/drawing/2014/main" id="{A7C42DA8-3609-4A81-99E0-3766469A6EA8}"/>
                  </a:ext>
                </a:extLst>
              </p:cNvPr>
              <p:cNvSpPr/>
              <p:nvPr/>
            </p:nvSpPr>
            <p:spPr bwMode="auto">
              <a:xfrm>
                <a:off x="1552575" y="1588"/>
                <a:ext cx="8428038" cy="6478588"/>
              </a:xfrm>
              <a:custGeom>
                <a:avLst/>
                <a:gdLst>
                  <a:gd name="T0" fmla="*/ 3783 w 3929"/>
                  <a:gd name="T1" fmla="*/ 411 h 3024"/>
                  <a:gd name="T2" fmla="*/ 3631 w 3929"/>
                  <a:gd name="T3" fmla="*/ 334 h 3024"/>
                  <a:gd name="T4" fmla="*/ 3454 w 3929"/>
                  <a:gd name="T5" fmla="*/ 245 h 3024"/>
                  <a:gd name="T6" fmla="*/ 3347 w 3929"/>
                  <a:gd name="T7" fmla="*/ 65 h 3024"/>
                  <a:gd name="T8" fmla="*/ 3157 w 3929"/>
                  <a:gd name="T9" fmla="*/ 12 h 3024"/>
                  <a:gd name="T10" fmla="*/ 3016 w 3929"/>
                  <a:gd name="T11" fmla="*/ 194 h 3024"/>
                  <a:gd name="T12" fmla="*/ 2915 w 3929"/>
                  <a:gd name="T13" fmla="*/ 373 h 3024"/>
                  <a:gd name="T14" fmla="*/ 2902 w 3929"/>
                  <a:gd name="T15" fmla="*/ 540 h 3024"/>
                  <a:gd name="T16" fmla="*/ 3040 w 3929"/>
                  <a:gd name="T17" fmla="*/ 630 h 3024"/>
                  <a:gd name="T18" fmla="*/ 2836 w 3929"/>
                  <a:gd name="T19" fmla="*/ 724 h 3024"/>
                  <a:gd name="T20" fmla="*/ 2545 w 3929"/>
                  <a:gd name="T21" fmla="*/ 877 h 3024"/>
                  <a:gd name="T22" fmla="*/ 2287 w 3929"/>
                  <a:gd name="T23" fmla="*/ 1041 h 3024"/>
                  <a:gd name="T24" fmla="*/ 1615 w 3929"/>
                  <a:gd name="T25" fmla="*/ 961 h 3024"/>
                  <a:gd name="T26" fmla="*/ 1340 w 3929"/>
                  <a:gd name="T27" fmla="*/ 711 h 3024"/>
                  <a:gd name="T28" fmla="*/ 1266 w 3929"/>
                  <a:gd name="T29" fmla="*/ 461 h 3024"/>
                  <a:gd name="T30" fmla="*/ 1143 w 3929"/>
                  <a:gd name="T31" fmla="*/ 350 h 3024"/>
                  <a:gd name="T32" fmla="*/ 1012 w 3929"/>
                  <a:gd name="T33" fmla="*/ 326 h 3024"/>
                  <a:gd name="T34" fmla="*/ 788 w 3929"/>
                  <a:gd name="T35" fmla="*/ 431 h 3024"/>
                  <a:gd name="T36" fmla="*/ 574 w 3929"/>
                  <a:gd name="T37" fmla="*/ 536 h 3024"/>
                  <a:gd name="T38" fmla="*/ 541 w 3929"/>
                  <a:gd name="T39" fmla="*/ 720 h 3024"/>
                  <a:gd name="T40" fmla="*/ 284 w 3929"/>
                  <a:gd name="T41" fmla="*/ 808 h 3024"/>
                  <a:gd name="T42" fmla="*/ 141 w 3929"/>
                  <a:gd name="T43" fmla="*/ 813 h 3024"/>
                  <a:gd name="T44" fmla="*/ 25 w 3929"/>
                  <a:gd name="T45" fmla="*/ 914 h 3024"/>
                  <a:gd name="T46" fmla="*/ 63 w 3929"/>
                  <a:gd name="T47" fmla="*/ 1127 h 3024"/>
                  <a:gd name="T48" fmla="*/ 166 w 3929"/>
                  <a:gd name="T49" fmla="*/ 1298 h 3024"/>
                  <a:gd name="T50" fmla="*/ 206 w 3929"/>
                  <a:gd name="T51" fmla="*/ 1439 h 3024"/>
                  <a:gd name="T52" fmla="*/ 135 w 3929"/>
                  <a:gd name="T53" fmla="*/ 1592 h 3024"/>
                  <a:gd name="T54" fmla="*/ 218 w 3929"/>
                  <a:gd name="T55" fmla="*/ 1767 h 3024"/>
                  <a:gd name="T56" fmla="*/ 383 w 3929"/>
                  <a:gd name="T57" fmla="*/ 1895 h 3024"/>
                  <a:gd name="T58" fmla="*/ 516 w 3929"/>
                  <a:gd name="T59" fmla="*/ 2034 h 3024"/>
                  <a:gd name="T60" fmla="*/ 619 w 3929"/>
                  <a:gd name="T61" fmla="*/ 2119 h 3024"/>
                  <a:gd name="T62" fmla="*/ 792 w 3929"/>
                  <a:gd name="T63" fmla="*/ 2186 h 3024"/>
                  <a:gd name="T64" fmla="*/ 1005 w 3929"/>
                  <a:gd name="T65" fmla="*/ 2204 h 3024"/>
                  <a:gd name="T66" fmla="*/ 1240 w 3929"/>
                  <a:gd name="T67" fmla="*/ 2270 h 3024"/>
                  <a:gd name="T68" fmla="*/ 1467 w 3929"/>
                  <a:gd name="T69" fmla="*/ 2242 h 3024"/>
                  <a:gd name="T70" fmla="*/ 1556 w 3929"/>
                  <a:gd name="T71" fmla="*/ 2378 h 3024"/>
                  <a:gd name="T72" fmla="*/ 1442 w 3929"/>
                  <a:gd name="T73" fmla="*/ 2559 h 3024"/>
                  <a:gd name="T74" fmla="*/ 1534 w 3929"/>
                  <a:gd name="T75" fmla="*/ 2670 h 3024"/>
                  <a:gd name="T76" fmla="*/ 1560 w 3929"/>
                  <a:gd name="T77" fmla="*/ 2781 h 3024"/>
                  <a:gd name="T78" fmla="*/ 1711 w 3929"/>
                  <a:gd name="T79" fmla="*/ 2875 h 3024"/>
                  <a:gd name="T80" fmla="*/ 1782 w 3929"/>
                  <a:gd name="T81" fmla="*/ 2800 h 3024"/>
                  <a:gd name="T82" fmla="*/ 1975 w 3929"/>
                  <a:gd name="T83" fmla="*/ 2781 h 3024"/>
                  <a:gd name="T84" fmla="*/ 2163 w 3929"/>
                  <a:gd name="T85" fmla="*/ 2815 h 3024"/>
                  <a:gd name="T86" fmla="*/ 2342 w 3929"/>
                  <a:gd name="T87" fmla="*/ 2901 h 3024"/>
                  <a:gd name="T88" fmla="*/ 2491 w 3929"/>
                  <a:gd name="T89" fmla="*/ 3002 h 3024"/>
                  <a:gd name="T90" fmla="*/ 2604 w 3929"/>
                  <a:gd name="T91" fmla="*/ 2910 h 3024"/>
                  <a:gd name="T92" fmla="*/ 2767 w 3929"/>
                  <a:gd name="T93" fmla="*/ 2807 h 3024"/>
                  <a:gd name="T94" fmla="*/ 2914 w 3929"/>
                  <a:gd name="T95" fmla="*/ 2798 h 3024"/>
                  <a:gd name="T96" fmla="*/ 3118 w 3929"/>
                  <a:gd name="T97" fmla="*/ 2612 h 3024"/>
                  <a:gd name="T98" fmla="*/ 3241 w 3929"/>
                  <a:gd name="T99" fmla="*/ 2444 h 3024"/>
                  <a:gd name="T100" fmla="*/ 3325 w 3929"/>
                  <a:gd name="T101" fmla="*/ 2268 h 3024"/>
                  <a:gd name="T102" fmla="*/ 3340 w 3929"/>
                  <a:gd name="T103" fmla="*/ 2104 h 3024"/>
                  <a:gd name="T104" fmla="*/ 3191 w 3929"/>
                  <a:gd name="T105" fmla="*/ 1721 h 3024"/>
                  <a:gd name="T106" fmla="*/ 3319 w 3929"/>
                  <a:gd name="T107" fmla="*/ 1465 h 3024"/>
                  <a:gd name="T108" fmla="*/ 3060 w 3929"/>
                  <a:gd name="T109" fmla="*/ 1402 h 3024"/>
                  <a:gd name="T110" fmla="*/ 3241 w 3929"/>
                  <a:gd name="T111" fmla="*/ 1133 h 3024"/>
                  <a:gd name="T112" fmla="*/ 3351 w 3929"/>
                  <a:gd name="T113" fmla="*/ 1223 h 3024"/>
                  <a:gd name="T114" fmla="*/ 3526 w 3929"/>
                  <a:gd name="T115" fmla="*/ 1058 h 3024"/>
                  <a:gd name="T116" fmla="*/ 3644 w 3929"/>
                  <a:gd name="T117" fmla="*/ 999 h 3024"/>
                  <a:gd name="T118" fmla="*/ 3777 w 3929"/>
                  <a:gd name="T119" fmla="*/ 896 h 3024"/>
                  <a:gd name="T120" fmla="*/ 3783 w 3929"/>
                  <a:gd name="T121" fmla="*/ 720 h 3024"/>
                  <a:gd name="T122" fmla="*/ 3890 w 3929"/>
                  <a:gd name="T123" fmla="*/ 555 h 3024"/>
                  <a:gd name="T124" fmla="*/ 3926 w 3929"/>
                  <a:gd name="T125" fmla="*/ 317 h 30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929" h="3024">
                    <a:moveTo>
                      <a:pt x="3926" y="317"/>
                    </a:moveTo>
                    <a:cubicBezTo>
                      <a:pt x="3929" y="313"/>
                      <a:pt x="3928" y="312"/>
                      <a:pt x="3926" y="311"/>
                    </a:cubicBezTo>
                    <a:cubicBezTo>
                      <a:pt x="3926" y="310"/>
                      <a:pt x="3924" y="310"/>
                      <a:pt x="3921" y="311"/>
                    </a:cubicBezTo>
                    <a:cubicBezTo>
                      <a:pt x="3917" y="313"/>
                      <a:pt x="3917" y="314"/>
                      <a:pt x="3916" y="317"/>
                    </a:cubicBezTo>
                    <a:cubicBezTo>
                      <a:pt x="3915" y="320"/>
                      <a:pt x="3911" y="322"/>
                      <a:pt x="3904" y="321"/>
                    </a:cubicBezTo>
                    <a:cubicBezTo>
                      <a:pt x="3897" y="320"/>
                      <a:pt x="3899" y="323"/>
                      <a:pt x="3893" y="324"/>
                    </a:cubicBezTo>
                    <a:cubicBezTo>
                      <a:pt x="3887" y="326"/>
                      <a:pt x="3888" y="326"/>
                      <a:pt x="3885" y="327"/>
                    </a:cubicBezTo>
                    <a:cubicBezTo>
                      <a:pt x="3881" y="327"/>
                      <a:pt x="3879" y="330"/>
                      <a:pt x="3876" y="332"/>
                    </a:cubicBezTo>
                    <a:cubicBezTo>
                      <a:pt x="3873" y="334"/>
                      <a:pt x="3874" y="334"/>
                      <a:pt x="3870" y="335"/>
                    </a:cubicBezTo>
                    <a:cubicBezTo>
                      <a:pt x="3867" y="336"/>
                      <a:pt x="3868" y="338"/>
                      <a:pt x="3868" y="340"/>
                    </a:cubicBezTo>
                    <a:cubicBezTo>
                      <a:pt x="3867" y="343"/>
                      <a:pt x="3867" y="343"/>
                      <a:pt x="3862" y="344"/>
                    </a:cubicBezTo>
                    <a:cubicBezTo>
                      <a:pt x="3858" y="344"/>
                      <a:pt x="3855" y="348"/>
                      <a:pt x="3854" y="351"/>
                    </a:cubicBezTo>
                    <a:cubicBezTo>
                      <a:pt x="3853" y="353"/>
                      <a:pt x="3853" y="354"/>
                      <a:pt x="3850" y="354"/>
                    </a:cubicBezTo>
                    <a:cubicBezTo>
                      <a:pt x="3847" y="354"/>
                      <a:pt x="3849" y="355"/>
                      <a:pt x="3848" y="360"/>
                    </a:cubicBezTo>
                    <a:cubicBezTo>
                      <a:pt x="3847" y="365"/>
                      <a:pt x="3842" y="363"/>
                      <a:pt x="3839" y="363"/>
                    </a:cubicBezTo>
                    <a:cubicBezTo>
                      <a:pt x="3836" y="363"/>
                      <a:pt x="3838" y="363"/>
                      <a:pt x="3835" y="366"/>
                    </a:cubicBezTo>
                    <a:cubicBezTo>
                      <a:pt x="3832" y="368"/>
                      <a:pt x="3827" y="367"/>
                      <a:pt x="3824" y="367"/>
                    </a:cubicBezTo>
                    <a:cubicBezTo>
                      <a:pt x="3821" y="367"/>
                      <a:pt x="3817" y="372"/>
                      <a:pt x="3816" y="376"/>
                    </a:cubicBezTo>
                    <a:cubicBezTo>
                      <a:pt x="3815" y="379"/>
                      <a:pt x="3813" y="379"/>
                      <a:pt x="3810" y="380"/>
                    </a:cubicBezTo>
                    <a:cubicBezTo>
                      <a:pt x="3807" y="381"/>
                      <a:pt x="3808" y="382"/>
                      <a:pt x="3807" y="387"/>
                    </a:cubicBezTo>
                    <a:cubicBezTo>
                      <a:pt x="3807" y="391"/>
                      <a:pt x="3804" y="388"/>
                      <a:pt x="3801" y="388"/>
                    </a:cubicBezTo>
                    <a:cubicBezTo>
                      <a:pt x="3798" y="388"/>
                      <a:pt x="3799" y="390"/>
                      <a:pt x="3798" y="392"/>
                    </a:cubicBezTo>
                    <a:cubicBezTo>
                      <a:pt x="3798" y="395"/>
                      <a:pt x="3796" y="399"/>
                      <a:pt x="3797" y="404"/>
                    </a:cubicBezTo>
                    <a:cubicBezTo>
                      <a:pt x="3798" y="408"/>
                      <a:pt x="3798" y="409"/>
                      <a:pt x="3796" y="411"/>
                    </a:cubicBezTo>
                    <a:cubicBezTo>
                      <a:pt x="3795" y="413"/>
                      <a:pt x="3791" y="412"/>
                      <a:pt x="3788" y="411"/>
                    </a:cubicBezTo>
                    <a:cubicBezTo>
                      <a:pt x="3786" y="410"/>
                      <a:pt x="3785" y="410"/>
                      <a:pt x="3783" y="411"/>
                    </a:cubicBezTo>
                    <a:cubicBezTo>
                      <a:pt x="3782" y="411"/>
                      <a:pt x="3781" y="412"/>
                      <a:pt x="3780" y="413"/>
                    </a:cubicBezTo>
                    <a:cubicBezTo>
                      <a:pt x="3779" y="415"/>
                      <a:pt x="3779" y="416"/>
                      <a:pt x="3776" y="417"/>
                    </a:cubicBezTo>
                    <a:cubicBezTo>
                      <a:pt x="3773" y="417"/>
                      <a:pt x="3768" y="417"/>
                      <a:pt x="3767" y="419"/>
                    </a:cubicBezTo>
                    <a:cubicBezTo>
                      <a:pt x="3766" y="420"/>
                      <a:pt x="3763" y="421"/>
                      <a:pt x="3761" y="422"/>
                    </a:cubicBezTo>
                    <a:cubicBezTo>
                      <a:pt x="3759" y="423"/>
                      <a:pt x="3754" y="422"/>
                      <a:pt x="3751" y="422"/>
                    </a:cubicBezTo>
                    <a:cubicBezTo>
                      <a:pt x="3748" y="422"/>
                      <a:pt x="3747" y="424"/>
                      <a:pt x="3745" y="426"/>
                    </a:cubicBezTo>
                    <a:cubicBezTo>
                      <a:pt x="3743" y="428"/>
                      <a:pt x="3738" y="427"/>
                      <a:pt x="3737" y="425"/>
                    </a:cubicBezTo>
                    <a:cubicBezTo>
                      <a:pt x="3735" y="423"/>
                      <a:pt x="3733" y="422"/>
                      <a:pt x="3725" y="423"/>
                    </a:cubicBezTo>
                    <a:cubicBezTo>
                      <a:pt x="3717" y="425"/>
                      <a:pt x="3716" y="428"/>
                      <a:pt x="3715" y="431"/>
                    </a:cubicBezTo>
                    <a:cubicBezTo>
                      <a:pt x="3714" y="433"/>
                      <a:pt x="3708" y="435"/>
                      <a:pt x="3707" y="434"/>
                    </a:cubicBezTo>
                    <a:cubicBezTo>
                      <a:pt x="3705" y="434"/>
                      <a:pt x="3700" y="431"/>
                      <a:pt x="3700" y="429"/>
                    </a:cubicBezTo>
                    <a:cubicBezTo>
                      <a:pt x="3699" y="427"/>
                      <a:pt x="3697" y="423"/>
                      <a:pt x="3696" y="420"/>
                    </a:cubicBezTo>
                    <a:cubicBezTo>
                      <a:pt x="3696" y="418"/>
                      <a:pt x="3683" y="408"/>
                      <a:pt x="3679" y="406"/>
                    </a:cubicBezTo>
                    <a:cubicBezTo>
                      <a:pt x="3676" y="404"/>
                      <a:pt x="3675" y="399"/>
                      <a:pt x="3677" y="396"/>
                    </a:cubicBezTo>
                    <a:cubicBezTo>
                      <a:pt x="3680" y="393"/>
                      <a:pt x="3679" y="388"/>
                      <a:pt x="3680" y="385"/>
                    </a:cubicBezTo>
                    <a:cubicBezTo>
                      <a:pt x="3681" y="382"/>
                      <a:pt x="3678" y="379"/>
                      <a:pt x="3677" y="377"/>
                    </a:cubicBezTo>
                    <a:cubicBezTo>
                      <a:pt x="3675" y="376"/>
                      <a:pt x="3674" y="376"/>
                      <a:pt x="3675" y="369"/>
                    </a:cubicBezTo>
                    <a:cubicBezTo>
                      <a:pt x="3676" y="363"/>
                      <a:pt x="3670" y="365"/>
                      <a:pt x="3668" y="368"/>
                    </a:cubicBezTo>
                    <a:cubicBezTo>
                      <a:pt x="3666" y="371"/>
                      <a:pt x="3664" y="367"/>
                      <a:pt x="3664" y="364"/>
                    </a:cubicBezTo>
                    <a:cubicBezTo>
                      <a:pt x="3664" y="361"/>
                      <a:pt x="3662" y="358"/>
                      <a:pt x="3660" y="357"/>
                    </a:cubicBezTo>
                    <a:cubicBezTo>
                      <a:pt x="3658" y="357"/>
                      <a:pt x="3658" y="355"/>
                      <a:pt x="3658" y="352"/>
                    </a:cubicBezTo>
                    <a:cubicBezTo>
                      <a:pt x="3658" y="347"/>
                      <a:pt x="3660" y="343"/>
                      <a:pt x="3661" y="338"/>
                    </a:cubicBezTo>
                    <a:cubicBezTo>
                      <a:pt x="3661" y="336"/>
                      <a:pt x="3661" y="334"/>
                      <a:pt x="3658" y="335"/>
                    </a:cubicBezTo>
                    <a:cubicBezTo>
                      <a:pt x="3656" y="337"/>
                      <a:pt x="3655" y="336"/>
                      <a:pt x="3650" y="334"/>
                    </a:cubicBezTo>
                    <a:cubicBezTo>
                      <a:pt x="3645" y="331"/>
                      <a:pt x="3643" y="331"/>
                      <a:pt x="3641" y="334"/>
                    </a:cubicBezTo>
                    <a:cubicBezTo>
                      <a:pt x="3639" y="336"/>
                      <a:pt x="3636" y="335"/>
                      <a:pt x="3631" y="334"/>
                    </a:cubicBezTo>
                    <a:cubicBezTo>
                      <a:pt x="3628" y="332"/>
                      <a:pt x="3624" y="329"/>
                      <a:pt x="3620" y="326"/>
                    </a:cubicBezTo>
                    <a:cubicBezTo>
                      <a:pt x="3618" y="325"/>
                      <a:pt x="3614" y="319"/>
                      <a:pt x="3611" y="317"/>
                    </a:cubicBezTo>
                    <a:cubicBezTo>
                      <a:pt x="3608" y="315"/>
                      <a:pt x="3606" y="315"/>
                      <a:pt x="3605" y="315"/>
                    </a:cubicBezTo>
                    <a:cubicBezTo>
                      <a:pt x="3602" y="315"/>
                      <a:pt x="3602" y="313"/>
                      <a:pt x="3600" y="311"/>
                    </a:cubicBezTo>
                    <a:cubicBezTo>
                      <a:pt x="3599" y="309"/>
                      <a:pt x="3597" y="307"/>
                      <a:pt x="3594" y="308"/>
                    </a:cubicBezTo>
                    <a:cubicBezTo>
                      <a:pt x="3592" y="310"/>
                      <a:pt x="3590" y="307"/>
                      <a:pt x="3590" y="303"/>
                    </a:cubicBezTo>
                    <a:cubicBezTo>
                      <a:pt x="3590" y="300"/>
                      <a:pt x="3587" y="299"/>
                      <a:pt x="3582" y="298"/>
                    </a:cubicBezTo>
                    <a:cubicBezTo>
                      <a:pt x="3578" y="297"/>
                      <a:pt x="3577" y="299"/>
                      <a:pt x="3577" y="301"/>
                    </a:cubicBezTo>
                    <a:cubicBezTo>
                      <a:pt x="3577" y="304"/>
                      <a:pt x="3576" y="306"/>
                      <a:pt x="3573" y="305"/>
                    </a:cubicBezTo>
                    <a:cubicBezTo>
                      <a:pt x="3570" y="303"/>
                      <a:pt x="3571" y="304"/>
                      <a:pt x="3566" y="306"/>
                    </a:cubicBezTo>
                    <a:cubicBezTo>
                      <a:pt x="3562" y="309"/>
                      <a:pt x="3560" y="310"/>
                      <a:pt x="3558" y="303"/>
                    </a:cubicBezTo>
                    <a:cubicBezTo>
                      <a:pt x="3556" y="297"/>
                      <a:pt x="3549" y="300"/>
                      <a:pt x="3544" y="301"/>
                    </a:cubicBezTo>
                    <a:cubicBezTo>
                      <a:pt x="3539" y="302"/>
                      <a:pt x="3540" y="298"/>
                      <a:pt x="3541" y="295"/>
                    </a:cubicBezTo>
                    <a:cubicBezTo>
                      <a:pt x="3542" y="292"/>
                      <a:pt x="3537" y="293"/>
                      <a:pt x="3536" y="294"/>
                    </a:cubicBezTo>
                    <a:cubicBezTo>
                      <a:pt x="3533" y="296"/>
                      <a:pt x="3531" y="291"/>
                      <a:pt x="3526" y="294"/>
                    </a:cubicBezTo>
                    <a:cubicBezTo>
                      <a:pt x="3519" y="298"/>
                      <a:pt x="3512" y="300"/>
                      <a:pt x="3505" y="303"/>
                    </a:cubicBezTo>
                    <a:cubicBezTo>
                      <a:pt x="3502" y="305"/>
                      <a:pt x="3498" y="304"/>
                      <a:pt x="3496" y="301"/>
                    </a:cubicBezTo>
                    <a:cubicBezTo>
                      <a:pt x="3493" y="297"/>
                      <a:pt x="3491" y="297"/>
                      <a:pt x="3490" y="300"/>
                    </a:cubicBezTo>
                    <a:cubicBezTo>
                      <a:pt x="3488" y="303"/>
                      <a:pt x="3484" y="302"/>
                      <a:pt x="3482" y="300"/>
                    </a:cubicBezTo>
                    <a:cubicBezTo>
                      <a:pt x="3479" y="298"/>
                      <a:pt x="3474" y="293"/>
                      <a:pt x="3474" y="289"/>
                    </a:cubicBezTo>
                    <a:cubicBezTo>
                      <a:pt x="3475" y="284"/>
                      <a:pt x="3470" y="287"/>
                      <a:pt x="3467" y="287"/>
                    </a:cubicBezTo>
                    <a:cubicBezTo>
                      <a:pt x="3464" y="286"/>
                      <a:pt x="3463" y="284"/>
                      <a:pt x="3463" y="278"/>
                    </a:cubicBezTo>
                    <a:cubicBezTo>
                      <a:pt x="3464" y="273"/>
                      <a:pt x="3464" y="273"/>
                      <a:pt x="3462" y="271"/>
                    </a:cubicBezTo>
                    <a:cubicBezTo>
                      <a:pt x="3460" y="268"/>
                      <a:pt x="3461" y="264"/>
                      <a:pt x="3463" y="256"/>
                    </a:cubicBezTo>
                    <a:cubicBezTo>
                      <a:pt x="3465" y="249"/>
                      <a:pt x="3461" y="246"/>
                      <a:pt x="3459" y="246"/>
                    </a:cubicBezTo>
                    <a:cubicBezTo>
                      <a:pt x="3458" y="246"/>
                      <a:pt x="3456" y="246"/>
                      <a:pt x="3454" y="245"/>
                    </a:cubicBezTo>
                    <a:cubicBezTo>
                      <a:pt x="3453" y="244"/>
                      <a:pt x="3451" y="243"/>
                      <a:pt x="3450" y="242"/>
                    </a:cubicBezTo>
                    <a:cubicBezTo>
                      <a:pt x="3445" y="239"/>
                      <a:pt x="3447" y="234"/>
                      <a:pt x="3443" y="230"/>
                    </a:cubicBezTo>
                    <a:cubicBezTo>
                      <a:pt x="3441" y="228"/>
                      <a:pt x="3442" y="224"/>
                      <a:pt x="3444" y="221"/>
                    </a:cubicBezTo>
                    <a:cubicBezTo>
                      <a:pt x="3444" y="220"/>
                      <a:pt x="3444" y="216"/>
                      <a:pt x="3442" y="212"/>
                    </a:cubicBezTo>
                    <a:cubicBezTo>
                      <a:pt x="3439" y="208"/>
                      <a:pt x="3434" y="205"/>
                      <a:pt x="3433" y="204"/>
                    </a:cubicBezTo>
                    <a:cubicBezTo>
                      <a:pt x="3432" y="203"/>
                      <a:pt x="3430" y="200"/>
                      <a:pt x="3429" y="198"/>
                    </a:cubicBezTo>
                    <a:cubicBezTo>
                      <a:pt x="3428" y="196"/>
                      <a:pt x="3428" y="195"/>
                      <a:pt x="3426" y="191"/>
                    </a:cubicBezTo>
                    <a:cubicBezTo>
                      <a:pt x="3424" y="188"/>
                      <a:pt x="3416" y="186"/>
                      <a:pt x="3413" y="184"/>
                    </a:cubicBezTo>
                    <a:cubicBezTo>
                      <a:pt x="3410" y="181"/>
                      <a:pt x="3409" y="177"/>
                      <a:pt x="3409" y="176"/>
                    </a:cubicBezTo>
                    <a:cubicBezTo>
                      <a:pt x="3408" y="173"/>
                      <a:pt x="3412" y="161"/>
                      <a:pt x="3409" y="160"/>
                    </a:cubicBezTo>
                    <a:cubicBezTo>
                      <a:pt x="3403" y="159"/>
                      <a:pt x="3407" y="165"/>
                      <a:pt x="3405" y="166"/>
                    </a:cubicBezTo>
                    <a:cubicBezTo>
                      <a:pt x="3403" y="167"/>
                      <a:pt x="3400" y="166"/>
                      <a:pt x="3400" y="164"/>
                    </a:cubicBezTo>
                    <a:cubicBezTo>
                      <a:pt x="3400" y="163"/>
                      <a:pt x="3399" y="161"/>
                      <a:pt x="3403" y="156"/>
                    </a:cubicBezTo>
                    <a:cubicBezTo>
                      <a:pt x="3407" y="152"/>
                      <a:pt x="3403" y="152"/>
                      <a:pt x="3401" y="151"/>
                    </a:cubicBezTo>
                    <a:cubicBezTo>
                      <a:pt x="3396" y="148"/>
                      <a:pt x="3402" y="143"/>
                      <a:pt x="3395" y="142"/>
                    </a:cubicBezTo>
                    <a:cubicBezTo>
                      <a:pt x="3393" y="142"/>
                      <a:pt x="3391" y="140"/>
                      <a:pt x="3390" y="134"/>
                    </a:cubicBezTo>
                    <a:cubicBezTo>
                      <a:pt x="3390" y="129"/>
                      <a:pt x="3388" y="126"/>
                      <a:pt x="3386" y="125"/>
                    </a:cubicBezTo>
                    <a:cubicBezTo>
                      <a:pt x="3385" y="124"/>
                      <a:pt x="3381" y="121"/>
                      <a:pt x="3380" y="119"/>
                    </a:cubicBezTo>
                    <a:cubicBezTo>
                      <a:pt x="3379" y="117"/>
                      <a:pt x="3374" y="112"/>
                      <a:pt x="3372" y="110"/>
                    </a:cubicBezTo>
                    <a:cubicBezTo>
                      <a:pt x="3370" y="107"/>
                      <a:pt x="3371" y="103"/>
                      <a:pt x="3373" y="101"/>
                    </a:cubicBezTo>
                    <a:cubicBezTo>
                      <a:pt x="3375" y="99"/>
                      <a:pt x="3374" y="93"/>
                      <a:pt x="3371" y="93"/>
                    </a:cubicBezTo>
                    <a:cubicBezTo>
                      <a:pt x="3368" y="92"/>
                      <a:pt x="3362" y="92"/>
                      <a:pt x="3362" y="90"/>
                    </a:cubicBezTo>
                    <a:cubicBezTo>
                      <a:pt x="3361" y="89"/>
                      <a:pt x="3360" y="87"/>
                      <a:pt x="3362" y="84"/>
                    </a:cubicBezTo>
                    <a:cubicBezTo>
                      <a:pt x="3363" y="84"/>
                      <a:pt x="3365" y="81"/>
                      <a:pt x="3364" y="79"/>
                    </a:cubicBezTo>
                    <a:cubicBezTo>
                      <a:pt x="3362" y="75"/>
                      <a:pt x="3356" y="73"/>
                      <a:pt x="3356" y="73"/>
                    </a:cubicBezTo>
                    <a:cubicBezTo>
                      <a:pt x="3354" y="72"/>
                      <a:pt x="3350" y="69"/>
                      <a:pt x="3347" y="65"/>
                    </a:cubicBezTo>
                    <a:cubicBezTo>
                      <a:pt x="3343" y="57"/>
                      <a:pt x="3338" y="68"/>
                      <a:pt x="3335" y="60"/>
                    </a:cubicBezTo>
                    <a:cubicBezTo>
                      <a:pt x="3334" y="57"/>
                      <a:pt x="3335" y="56"/>
                      <a:pt x="3336" y="55"/>
                    </a:cubicBezTo>
                    <a:cubicBezTo>
                      <a:pt x="3337" y="53"/>
                      <a:pt x="3339" y="53"/>
                      <a:pt x="3339" y="48"/>
                    </a:cubicBezTo>
                    <a:cubicBezTo>
                      <a:pt x="3339" y="45"/>
                      <a:pt x="3336" y="45"/>
                      <a:pt x="3332" y="46"/>
                    </a:cubicBezTo>
                    <a:cubicBezTo>
                      <a:pt x="3329" y="46"/>
                      <a:pt x="3327" y="42"/>
                      <a:pt x="3325" y="38"/>
                    </a:cubicBezTo>
                    <a:cubicBezTo>
                      <a:pt x="3322" y="35"/>
                      <a:pt x="3319" y="39"/>
                      <a:pt x="3317" y="41"/>
                    </a:cubicBezTo>
                    <a:cubicBezTo>
                      <a:pt x="3315" y="42"/>
                      <a:pt x="3311" y="39"/>
                      <a:pt x="3314" y="37"/>
                    </a:cubicBezTo>
                    <a:cubicBezTo>
                      <a:pt x="3316" y="35"/>
                      <a:pt x="3315" y="33"/>
                      <a:pt x="3314" y="30"/>
                    </a:cubicBezTo>
                    <a:cubicBezTo>
                      <a:pt x="3312" y="26"/>
                      <a:pt x="3312" y="26"/>
                      <a:pt x="3306" y="26"/>
                    </a:cubicBezTo>
                    <a:cubicBezTo>
                      <a:pt x="3300" y="26"/>
                      <a:pt x="3300" y="27"/>
                      <a:pt x="3292" y="23"/>
                    </a:cubicBezTo>
                    <a:cubicBezTo>
                      <a:pt x="3284" y="19"/>
                      <a:pt x="3280" y="18"/>
                      <a:pt x="3275" y="18"/>
                    </a:cubicBezTo>
                    <a:cubicBezTo>
                      <a:pt x="3269" y="18"/>
                      <a:pt x="3269" y="22"/>
                      <a:pt x="3268" y="25"/>
                    </a:cubicBezTo>
                    <a:cubicBezTo>
                      <a:pt x="3266" y="28"/>
                      <a:pt x="3263" y="27"/>
                      <a:pt x="3260" y="24"/>
                    </a:cubicBezTo>
                    <a:cubicBezTo>
                      <a:pt x="3256" y="20"/>
                      <a:pt x="3253" y="22"/>
                      <a:pt x="3248" y="24"/>
                    </a:cubicBezTo>
                    <a:cubicBezTo>
                      <a:pt x="3244" y="25"/>
                      <a:pt x="3240" y="19"/>
                      <a:pt x="3237" y="15"/>
                    </a:cubicBezTo>
                    <a:cubicBezTo>
                      <a:pt x="3236" y="13"/>
                      <a:pt x="3235" y="13"/>
                      <a:pt x="3234" y="12"/>
                    </a:cubicBezTo>
                    <a:cubicBezTo>
                      <a:pt x="3231" y="10"/>
                      <a:pt x="3227" y="11"/>
                      <a:pt x="3225" y="12"/>
                    </a:cubicBezTo>
                    <a:cubicBezTo>
                      <a:pt x="3224" y="13"/>
                      <a:pt x="3220" y="13"/>
                      <a:pt x="3218" y="11"/>
                    </a:cubicBezTo>
                    <a:cubicBezTo>
                      <a:pt x="3216" y="9"/>
                      <a:pt x="3210" y="8"/>
                      <a:pt x="3206" y="4"/>
                    </a:cubicBezTo>
                    <a:cubicBezTo>
                      <a:pt x="3202" y="0"/>
                      <a:pt x="3194" y="2"/>
                      <a:pt x="3193" y="4"/>
                    </a:cubicBezTo>
                    <a:cubicBezTo>
                      <a:pt x="3192" y="6"/>
                      <a:pt x="3191" y="5"/>
                      <a:pt x="3189" y="4"/>
                    </a:cubicBezTo>
                    <a:cubicBezTo>
                      <a:pt x="3188" y="3"/>
                      <a:pt x="3188" y="4"/>
                      <a:pt x="3187" y="5"/>
                    </a:cubicBezTo>
                    <a:cubicBezTo>
                      <a:pt x="3186" y="6"/>
                      <a:pt x="3185" y="7"/>
                      <a:pt x="3180" y="5"/>
                    </a:cubicBezTo>
                    <a:cubicBezTo>
                      <a:pt x="3174" y="3"/>
                      <a:pt x="3174" y="3"/>
                      <a:pt x="3173" y="5"/>
                    </a:cubicBezTo>
                    <a:cubicBezTo>
                      <a:pt x="3172" y="7"/>
                      <a:pt x="3170" y="8"/>
                      <a:pt x="3167" y="10"/>
                    </a:cubicBezTo>
                    <a:cubicBezTo>
                      <a:pt x="3163" y="13"/>
                      <a:pt x="3159" y="9"/>
                      <a:pt x="3157" y="12"/>
                    </a:cubicBezTo>
                    <a:cubicBezTo>
                      <a:pt x="3155" y="15"/>
                      <a:pt x="3150" y="16"/>
                      <a:pt x="3147" y="16"/>
                    </a:cubicBezTo>
                    <a:cubicBezTo>
                      <a:pt x="3144" y="17"/>
                      <a:pt x="3142" y="17"/>
                      <a:pt x="3138" y="17"/>
                    </a:cubicBezTo>
                    <a:cubicBezTo>
                      <a:pt x="3134" y="18"/>
                      <a:pt x="3131" y="18"/>
                      <a:pt x="3124" y="16"/>
                    </a:cubicBezTo>
                    <a:cubicBezTo>
                      <a:pt x="3117" y="14"/>
                      <a:pt x="3113" y="18"/>
                      <a:pt x="3111" y="20"/>
                    </a:cubicBezTo>
                    <a:cubicBezTo>
                      <a:pt x="3110" y="23"/>
                      <a:pt x="3110" y="24"/>
                      <a:pt x="3102" y="24"/>
                    </a:cubicBezTo>
                    <a:cubicBezTo>
                      <a:pt x="3095" y="25"/>
                      <a:pt x="3096" y="27"/>
                      <a:pt x="3090" y="29"/>
                    </a:cubicBezTo>
                    <a:cubicBezTo>
                      <a:pt x="3085" y="31"/>
                      <a:pt x="3077" y="35"/>
                      <a:pt x="3072" y="38"/>
                    </a:cubicBezTo>
                    <a:cubicBezTo>
                      <a:pt x="3067" y="40"/>
                      <a:pt x="3058" y="41"/>
                      <a:pt x="3048" y="41"/>
                    </a:cubicBezTo>
                    <a:cubicBezTo>
                      <a:pt x="3038" y="42"/>
                      <a:pt x="3039" y="44"/>
                      <a:pt x="3039" y="48"/>
                    </a:cubicBezTo>
                    <a:cubicBezTo>
                      <a:pt x="3038" y="52"/>
                      <a:pt x="3037" y="51"/>
                      <a:pt x="3033" y="57"/>
                    </a:cubicBezTo>
                    <a:cubicBezTo>
                      <a:pt x="3030" y="62"/>
                      <a:pt x="3022" y="68"/>
                      <a:pt x="3019" y="74"/>
                    </a:cubicBezTo>
                    <a:cubicBezTo>
                      <a:pt x="3016" y="80"/>
                      <a:pt x="3012" y="82"/>
                      <a:pt x="3008" y="85"/>
                    </a:cubicBezTo>
                    <a:cubicBezTo>
                      <a:pt x="3005" y="88"/>
                      <a:pt x="3004" y="89"/>
                      <a:pt x="3007" y="92"/>
                    </a:cubicBezTo>
                    <a:cubicBezTo>
                      <a:pt x="3009" y="94"/>
                      <a:pt x="3008" y="94"/>
                      <a:pt x="3006" y="98"/>
                    </a:cubicBezTo>
                    <a:cubicBezTo>
                      <a:pt x="3005" y="102"/>
                      <a:pt x="3005" y="101"/>
                      <a:pt x="3006" y="104"/>
                    </a:cubicBezTo>
                    <a:cubicBezTo>
                      <a:pt x="3007" y="107"/>
                      <a:pt x="3013" y="107"/>
                      <a:pt x="3020" y="102"/>
                    </a:cubicBezTo>
                    <a:cubicBezTo>
                      <a:pt x="3027" y="97"/>
                      <a:pt x="3037" y="102"/>
                      <a:pt x="3040" y="103"/>
                    </a:cubicBezTo>
                    <a:cubicBezTo>
                      <a:pt x="3043" y="105"/>
                      <a:pt x="3044" y="107"/>
                      <a:pt x="3044" y="108"/>
                    </a:cubicBezTo>
                    <a:cubicBezTo>
                      <a:pt x="3044" y="110"/>
                      <a:pt x="3044" y="112"/>
                      <a:pt x="3042" y="119"/>
                    </a:cubicBezTo>
                    <a:cubicBezTo>
                      <a:pt x="3040" y="126"/>
                      <a:pt x="3042" y="127"/>
                      <a:pt x="3046" y="129"/>
                    </a:cubicBezTo>
                    <a:cubicBezTo>
                      <a:pt x="3051" y="132"/>
                      <a:pt x="3049" y="142"/>
                      <a:pt x="3050" y="146"/>
                    </a:cubicBezTo>
                    <a:cubicBezTo>
                      <a:pt x="3050" y="150"/>
                      <a:pt x="3050" y="151"/>
                      <a:pt x="3049" y="154"/>
                    </a:cubicBezTo>
                    <a:cubicBezTo>
                      <a:pt x="3047" y="156"/>
                      <a:pt x="3034" y="166"/>
                      <a:pt x="3032" y="169"/>
                    </a:cubicBezTo>
                    <a:cubicBezTo>
                      <a:pt x="3030" y="171"/>
                      <a:pt x="3023" y="179"/>
                      <a:pt x="3021" y="181"/>
                    </a:cubicBezTo>
                    <a:cubicBezTo>
                      <a:pt x="3019" y="183"/>
                      <a:pt x="3017" y="184"/>
                      <a:pt x="3016" y="187"/>
                    </a:cubicBezTo>
                    <a:cubicBezTo>
                      <a:pt x="3016" y="189"/>
                      <a:pt x="3016" y="190"/>
                      <a:pt x="3016" y="194"/>
                    </a:cubicBezTo>
                    <a:cubicBezTo>
                      <a:pt x="3015" y="199"/>
                      <a:pt x="3014" y="200"/>
                      <a:pt x="3014" y="202"/>
                    </a:cubicBezTo>
                    <a:cubicBezTo>
                      <a:pt x="3014" y="205"/>
                      <a:pt x="3014" y="207"/>
                      <a:pt x="3012" y="208"/>
                    </a:cubicBezTo>
                    <a:cubicBezTo>
                      <a:pt x="3010" y="209"/>
                      <a:pt x="3011" y="210"/>
                      <a:pt x="3011" y="213"/>
                    </a:cubicBezTo>
                    <a:cubicBezTo>
                      <a:pt x="3011" y="216"/>
                      <a:pt x="3010" y="215"/>
                      <a:pt x="3009" y="217"/>
                    </a:cubicBezTo>
                    <a:cubicBezTo>
                      <a:pt x="3007" y="219"/>
                      <a:pt x="3007" y="220"/>
                      <a:pt x="3007" y="221"/>
                    </a:cubicBezTo>
                    <a:cubicBezTo>
                      <a:pt x="3007" y="223"/>
                      <a:pt x="3007" y="223"/>
                      <a:pt x="3005" y="225"/>
                    </a:cubicBezTo>
                    <a:cubicBezTo>
                      <a:pt x="3003" y="226"/>
                      <a:pt x="3003" y="228"/>
                      <a:pt x="3004" y="233"/>
                    </a:cubicBezTo>
                    <a:cubicBezTo>
                      <a:pt x="3005" y="239"/>
                      <a:pt x="2999" y="245"/>
                      <a:pt x="2995" y="248"/>
                    </a:cubicBezTo>
                    <a:cubicBezTo>
                      <a:pt x="2992" y="252"/>
                      <a:pt x="2991" y="256"/>
                      <a:pt x="2992" y="259"/>
                    </a:cubicBezTo>
                    <a:cubicBezTo>
                      <a:pt x="2992" y="262"/>
                      <a:pt x="2992" y="265"/>
                      <a:pt x="2990" y="269"/>
                    </a:cubicBezTo>
                    <a:cubicBezTo>
                      <a:pt x="2989" y="272"/>
                      <a:pt x="2984" y="278"/>
                      <a:pt x="2982" y="281"/>
                    </a:cubicBezTo>
                    <a:cubicBezTo>
                      <a:pt x="2981" y="284"/>
                      <a:pt x="2980" y="286"/>
                      <a:pt x="2980" y="290"/>
                    </a:cubicBezTo>
                    <a:cubicBezTo>
                      <a:pt x="2981" y="293"/>
                      <a:pt x="2979" y="295"/>
                      <a:pt x="2976" y="297"/>
                    </a:cubicBezTo>
                    <a:cubicBezTo>
                      <a:pt x="2974" y="299"/>
                      <a:pt x="2972" y="298"/>
                      <a:pt x="2973" y="301"/>
                    </a:cubicBezTo>
                    <a:cubicBezTo>
                      <a:pt x="2974" y="305"/>
                      <a:pt x="2978" y="304"/>
                      <a:pt x="2984" y="304"/>
                    </a:cubicBezTo>
                    <a:cubicBezTo>
                      <a:pt x="2990" y="303"/>
                      <a:pt x="2987" y="306"/>
                      <a:pt x="2987" y="307"/>
                    </a:cubicBezTo>
                    <a:cubicBezTo>
                      <a:pt x="2987" y="307"/>
                      <a:pt x="2987" y="307"/>
                      <a:pt x="2987" y="307"/>
                    </a:cubicBezTo>
                    <a:cubicBezTo>
                      <a:pt x="2986" y="310"/>
                      <a:pt x="2986" y="310"/>
                      <a:pt x="2987" y="315"/>
                    </a:cubicBezTo>
                    <a:cubicBezTo>
                      <a:pt x="2988" y="319"/>
                      <a:pt x="2986" y="322"/>
                      <a:pt x="2983" y="325"/>
                    </a:cubicBezTo>
                    <a:cubicBezTo>
                      <a:pt x="2980" y="328"/>
                      <a:pt x="2976" y="330"/>
                      <a:pt x="2974" y="334"/>
                    </a:cubicBezTo>
                    <a:cubicBezTo>
                      <a:pt x="2973" y="338"/>
                      <a:pt x="2971" y="338"/>
                      <a:pt x="2967" y="338"/>
                    </a:cubicBezTo>
                    <a:cubicBezTo>
                      <a:pt x="2963" y="338"/>
                      <a:pt x="2961" y="337"/>
                      <a:pt x="2959" y="339"/>
                    </a:cubicBezTo>
                    <a:cubicBezTo>
                      <a:pt x="2957" y="340"/>
                      <a:pt x="2956" y="340"/>
                      <a:pt x="2948" y="342"/>
                    </a:cubicBezTo>
                    <a:cubicBezTo>
                      <a:pt x="2941" y="344"/>
                      <a:pt x="2942" y="347"/>
                      <a:pt x="2939" y="351"/>
                    </a:cubicBezTo>
                    <a:cubicBezTo>
                      <a:pt x="2936" y="354"/>
                      <a:pt x="2929" y="362"/>
                      <a:pt x="2927" y="367"/>
                    </a:cubicBezTo>
                    <a:cubicBezTo>
                      <a:pt x="2926" y="369"/>
                      <a:pt x="2921" y="371"/>
                      <a:pt x="2915" y="373"/>
                    </a:cubicBezTo>
                    <a:cubicBezTo>
                      <a:pt x="2915" y="373"/>
                      <a:pt x="2907" y="375"/>
                      <a:pt x="2904" y="377"/>
                    </a:cubicBezTo>
                    <a:cubicBezTo>
                      <a:pt x="2901" y="379"/>
                      <a:pt x="2897" y="379"/>
                      <a:pt x="2892" y="374"/>
                    </a:cubicBezTo>
                    <a:cubicBezTo>
                      <a:pt x="2888" y="370"/>
                      <a:pt x="2877" y="373"/>
                      <a:pt x="2873" y="373"/>
                    </a:cubicBezTo>
                    <a:cubicBezTo>
                      <a:pt x="2869" y="373"/>
                      <a:pt x="2858" y="368"/>
                      <a:pt x="2849" y="361"/>
                    </a:cubicBezTo>
                    <a:cubicBezTo>
                      <a:pt x="2839" y="353"/>
                      <a:pt x="2838" y="361"/>
                      <a:pt x="2838" y="361"/>
                    </a:cubicBezTo>
                    <a:cubicBezTo>
                      <a:pt x="2838" y="361"/>
                      <a:pt x="2818" y="414"/>
                      <a:pt x="2816" y="418"/>
                    </a:cubicBezTo>
                    <a:cubicBezTo>
                      <a:pt x="2815" y="422"/>
                      <a:pt x="2809" y="438"/>
                      <a:pt x="2806" y="443"/>
                    </a:cubicBezTo>
                    <a:cubicBezTo>
                      <a:pt x="2804" y="448"/>
                      <a:pt x="2808" y="450"/>
                      <a:pt x="2807" y="454"/>
                    </a:cubicBezTo>
                    <a:cubicBezTo>
                      <a:pt x="2806" y="457"/>
                      <a:pt x="2798" y="468"/>
                      <a:pt x="2796" y="470"/>
                    </a:cubicBezTo>
                    <a:cubicBezTo>
                      <a:pt x="2794" y="472"/>
                      <a:pt x="2793" y="478"/>
                      <a:pt x="2793" y="478"/>
                    </a:cubicBezTo>
                    <a:cubicBezTo>
                      <a:pt x="2793" y="478"/>
                      <a:pt x="2795" y="492"/>
                      <a:pt x="2795" y="495"/>
                    </a:cubicBezTo>
                    <a:cubicBezTo>
                      <a:pt x="2795" y="499"/>
                      <a:pt x="2792" y="501"/>
                      <a:pt x="2787" y="504"/>
                    </a:cubicBezTo>
                    <a:cubicBezTo>
                      <a:pt x="2781" y="508"/>
                      <a:pt x="2781" y="510"/>
                      <a:pt x="2781" y="510"/>
                    </a:cubicBezTo>
                    <a:cubicBezTo>
                      <a:pt x="2781" y="510"/>
                      <a:pt x="2780" y="521"/>
                      <a:pt x="2780" y="527"/>
                    </a:cubicBezTo>
                    <a:cubicBezTo>
                      <a:pt x="2780" y="533"/>
                      <a:pt x="2783" y="534"/>
                      <a:pt x="2783" y="534"/>
                    </a:cubicBezTo>
                    <a:cubicBezTo>
                      <a:pt x="2783" y="534"/>
                      <a:pt x="2793" y="546"/>
                      <a:pt x="2797" y="549"/>
                    </a:cubicBezTo>
                    <a:cubicBezTo>
                      <a:pt x="2800" y="551"/>
                      <a:pt x="2804" y="555"/>
                      <a:pt x="2806" y="553"/>
                    </a:cubicBezTo>
                    <a:cubicBezTo>
                      <a:pt x="2809" y="551"/>
                      <a:pt x="2813" y="543"/>
                      <a:pt x="2816" y="539"/>
                    </a:cubicBezTo>
                    <a:cubicBezTo>
                      <a:pt x="2819" y="534"/>
                      <a:pt x="2824" y="536"/>
                      <a:pt x="2833" y="537"/>
                    </a:cubicBezTo>
                    <a:cubicBezTo>
                      <a:pt x="2842" y="537"/>
                      <a:pt x="2842" y="537"/>
                      <a:pt x="2845" y="534"/>
                    </a:cubicBezTo>
                    <a:cubicBezTo>
                      <a:pt x="2848" y="532"/>
                      <a:pt x="2852" y="532"/>
                      <a:pt x="2852" y="532"/>
                    </a:cubicBezTo>
                    <a:cubicBezTo>
                      <a:pt x="2852" y="532"/>
                      <a:pt x="2858" y="534"/>
                      <a:pt x="2862" y="533"/>
                    </a:cubicBezTo>
                    <a:cubicBezTo>
                      <a:pt x="2867" y="533"/>
                      <a:pt x="2868" y="535"/>
                      <a:pt x="2870" y="537"/>
                    </a:cubicBezTo>
                    <a:cubicBezTo>
                      <a:pt x="2873" y="539"/>
                      <a:pt x="2880" y="542"/>
                      <a:pt x="2883" y="546"/>
                    </a:cubicBezTo>
                    <a:cubicBezTo>
                      <a:pt x="2887" y="550"/>
                      <a:pt x="2891" y="552"/>
                      <a:pt x="2893" y="551"/>
                    </a:cubicBezTo>
                    <a:cubicBezTo>
                      <a:pt x="2895" y="550"/>
                      <a:pt x="2899" y="545"/>
                      <a:pt x="2902" y="540"/>
                    </a:cubicBezTo>
                    <a:cubicBezTo>
                      <a:pt x="2904" y="536"/>
                      <a:pt x="2913" y="523"/>
                      <a:pt x="2916" y="518"/>
                    </a:cubicBezTo>
                    <a:cubicBezTo>
                      <a:pt x="2919" y="514"/>
                      <a:pt x="2921" y="520"/>
                      <a:pt x="2927" y="517"/>
                    </a:cubicBezTo>
                    <a:cubicBezTo>
                      <a:pt x="2931" y="514"/>
                      <a:pt x="2935" y="513"/>
                      <a:pt x="2938" y="515"/>
                    </a:cubicBezTo>
                    <a:cubicBezTo>
                      <a:pt x="2941" y="516"/>
                      <a:pt x="2948" y="516"/>
                      <a:pt x="2951" y="516"/>
                    </a:cubicBezTo>
                    <a:cubicBezTo>
                      <a:pt x="2952" y="516"/>
                      <a:pt x="2953" y="517"/>
                      <a:pt x="2955" y="517"/>
                    </a:cubicBezTo>
                    <a:cubicBezTo>
                      <a:pt x="2960" y="516"/>
                      <a:pt x="2962" y="520"/>
                      <a:pt x="2963" y="523"/>
                    </a:cubicBezTo>
                    <a:cubicBezTo>
                      <a:pt x="2963" y="526"/>
                      <a:pt x="2970" y="534"/>
                      <a:pt x="2972" y="536"/>
                    </a:cubicBezTo>
                    <a:cubicBezTo>
                      <a:pt x="2975" y="538"/>
                      <a:pt x="2990" y="542"/>
                      <a:pt x="2993" y="544"/>
                    </a:cubicBezTo>
                    <a:cubicBezTo>
                      <a:pt x="2996" y="546"/>
                      <a:pt x="2997" y="549"/>
                      <a:pt x="2998" y="551"/>
                    </a:cubicBezTo>
                    <a:cubicBezTo>
                      <a:pt x="2999" y="553"/>
                      <a:pt x="3007" y="558"/>
                      <a:pt x="3008" y="560"/>
                    </a:cubicBezTo>
                    <a:cubicBezTo>
                      <a:pt x="3010" y="563"/>
                      <a:pt x="3011" y="563"/>
                      <a:pt x="3012" y="563"/>
                    </a:cubicBezTo>
                    <a:cubicBezTo>
                      <a:pt x="3015" y="563"/>
                      <a:pt x="3031" y="582"/>
                      <a:pt x="3036" y="587"/>
                    </a:cubicBezTo>
                    <a:cubicBezTo>
                      <a:pt x="3037" y="589"/>
                      <a:pt x="3039" y="592"/>
                      <a:pt x="3039" y="594"/>
                    </a:cubicBezTo>
                    <a:cubicBezTo>
                      <a:pt x="3039" y="597"/>
                      <a:pt x="3043" y="599"/>
                      <a:pt x="3044" y="601"/>
                    </a:cubicBezTo>
                    <a:cubicBezTo>
                      <a:pt x="3044" y="601"/>
                      <a:pt x="3044" y="601"/>
                      <a:pt x="3045" y="601"/>
                    </a:cubicBezTo>
                    <a:cubicBezTo>
                      <a:pt x="3046" y="603"/>
                      <a:pt x="3047" y="605"/>
                      <a:pt x="3048" y="607"/>
                    </a:cubicBezTo>
                    <a:cubicBezTo>
                      <a:pt x="3049" y="609"/>
                      <a:pt x="3049" y="611"/>
                      <a:pt x="3049" y="613"/>
                    </a:cubicBezTo>
                    <a:cubicBezTo>
                      <a:pt x="3049" y="616"/>
                      <a:pt x="3048" y="618"/>
                      <a:pt x="3047" y="620"/>
                    </a:cubicBezTo>
                    <a:cubicBezTo>
                      <a:pt x="3048" y="620"/>
                      <a:pt x="3049" y="620"/>
                      <a:pt x="3050" y="619"/>
                    </a:cubicBezTo>
                    <a:cubicBezTo>
                      <a:pt x="3049" y="621"/>
                      <a:pt x="3048" y="622"/>
                      <a:pt x="3046" y="623"/>
                    </a:cubicBezTo>
                    <a:cubicBezTo>
                      <a:pt x="3046" y="623"/>
                      <a:pt x="3045" y="623"/>
                      <a:pt x="3045" y="624"/>
                    </a:cubicBezTo>
                    <a:cubicBezTo>
                      <a:pt x="3046" y="623"/>
                      <a:pt x="3046" y="621"/>
                      <a:pt x="3047" y="620"/>
                    </a:cubicBezTo>
                    <a:cubicBezTo>
                      <a:pt x="3047" y="620"/>
                      <a:pt x="3047" y="620"/>
                      <a:pt x="3047" y="620"/>
                    </a:cubicBezTo>
                    <a:cubicBezTo>
                      <a:pt x="3044" y="621"/>
                      <a:pt x="3045" y="623"/>
                      <a:pt x="3044" y="625"/>
                    </a:cubicBezTo>
                    <a:cubicBezTo>
                      <a:pt x="3042" y="626"/>
                      <a:pt x="3042" y="628"/>
                      <a:pt x="3041" y="629"/>
                    </a:cubicBezTo>
                    <a:cubicBezTo>
                      <a:pt x="3041" y="629"/>
                      <a:pt x="3041" y="630"/>
                      <a:pt x="3040" y="630"/>
                    </a:cubicBezTo>
                    <a:cubicBezTo>
                      <a:pt x="3037" y="632"/>
                      <a:pt x="3036" y="634"/>
                      <a:pt x="3029" y="633"/>
                    </a:cubicBezTo>
                    <a:cubicBezTo>
                      <a:pt x="3022" y="632"/>
                      <a:pt x="3018" y="633"/>
                      <a:pt x="3016" y="634"/>
                    </a:cubicBezTo>
                    <a:cubicBezTo>
                      <a:pt x="3014" y="635"/>
                      <a:pt x="3008" y="634"/>
                      <a:pt x="3006" y="634"/>
                    </a:cubicBezTo>
                    <a:cubicBezTo>
                      <a:pt x="3005" y="634"/>
                      <a:pt x="3001" y="632"/>
                      <a:pt x="3000" y="630"/>
                    </a:cubicBezTo>
                    <a:cubicBezTo>
                      <a:pt x="3000" y="628"/>
                      <a:pt x="2997" y="627"/>
                      <a:pt x="2995" y="627"/>
                    </a:cubicBezTo>
                    <a:cubicBezTo>
                      <a:pt x="2993" y="628"/>
                      <a:pt x="2993" y="627"/>
                      <a:pt x="2990" y="625"/>
                    </a:cubicBezTo>
                    <a:cubicBezTo>
                      <a:pt x="2987" y="622"/>
                      <a:pt x="2985" y="626"/>
                      <a:pt x="2984" y="629"/>
                    </a:cubicBezTo>
                    <a:cubicBezTo>
                      <a:pt x="2982" y="632"/>
                      <a:pt x="2981" y="631"/>
                      <a:pt x="2979" y="630"/>
                    </a:cubicBezTo>
                    <a:cubicBezTo>
                      <a:pt x="2977" y="630"/>
                      <a:pt x="2973" y="630"/>
                      <a:pt x="2971" y="631"/>
                    </a:cubicBezTo>
                    <a:cubicBezTo>
                      <a:pt x="2968" y="632"/>
                      <a:pt x="2967" y="631"/>
                      <a:pt x="2963" y="630"/>
                    </a:cubicBezTo>
                    <a:cubicBezTo>
                      <a:pt x="2959" y="628"/>
                      <a:pt x="2957" y="629"/>
                      <a:pt x="2955" y="631"/>
                    </a:cubicBezTo>
                    <a:cubicBezTo>
                      <a:pt x="2953" y="633"/>
                      <a:pt x="2950" y="631"/>
                      <a:pt x="2948" y="633"/>
                    </a:cubicBezTo>
                    <a:cubicBezTo>
                      <a:pt x="2946" y="635"/>
                      <a:pt x="2944" y="636"/>
                      <a:pt x="2942" y="637"/>
                    </a:cubicBezTo>
                    <a:cubicBezTo>
                      <a:pt x="2939" y="638"/>
                      <a:pt x="2934" y="641"/>
                      <a:pt x="2931" y="646"/>
                    </a:cubicBezTo>
                    <a:cubicBezTo>
                      <a:pt x="2927" y="650"/>
                      <a:pt x="2924" y="651"/>
                      <a:pt x="2922" y="650"/>
                    </a:cubicBezTo>
                    <a:cubicBezTo>
                      <a:pt x="2919" y="649"/>
                      <a:pt x="2917" y="646"/>
                      <a:pt x="2912" y="644"/>
                    </a:cubicBezTo>
                    <a:cubicBezTo>
                      <a:pt x="2906" y="642"/>
                      <a:pt x="2904" y="648"/>
                      <a:pt x="2903" y="651"/>
                    </a:cubicBezTo>
                    <a:cubicBezTo>
                      <a:pt x="2902" y="655"/>
                      <a:pt x="2902" y="656"/>
                      <a:pt x="2902" y="661"/>
                    </a:cubicBezTo>
                    <a:cubicBezTo>
                      <a:pt x="2902" y="666"/>
                      <a:pt x="2899" y="665"/>
                      <a:pt x="2895" y="667"/>
                    </a:cubicBezTo>
                    <a:cubicBezTo>
                      <a:pt x="2892" y="669"/>
                      <a:pt x="2882" y="667"/>
                      <a:pt x="2880" y="667"/>
                    </a:cubicBezTo>
                    <a:cubicBezTo>
                      <a:pt x="2878" y="667"/>
                      <a:pt x="2874" y="665"/>
                      <a:pt x="2872" y="666"/>
                    </a:cubicBezTo>
                    <a:cubicBezTo>
                      <a:pt x="2870" y="667"/>
                      <a:pt x="2868" y="668"/>
                      <a:pt x="2862" y="671"/>
                    </a:cubicBezTo>
                    <a:cubicBezTo>
                      <a:pt x="2855" y="673"/>
                      <a:pt x="2853" y="675"/>
                      <a:pt x="2851" y="679"/>
                    </a:cubicBezTo>
                    <a:cubicBezTo>
                      <a:pt x="2849" y="684"/>
                      <a:pt x="2842" y="697"/>
                      <a:pt x="2838" y="702"/>
                    </a:cubicBezTo>
                    <a:cubicBezTo>
                      <a:pt x="2835" y="706"/>
                      <a:pt x="2835" y="709"/>
                      <a:pt x="2835" y="712"/>
                    </a:cubicBezTo>
                    <a:cubicBezTo>
                      <a:pt x="2836" y="716"/>
                      <a:pt x="2837" y="720"/>
                      <a:pt x="2836" y="724"/>
                    </a:cubicBezTo>
                    <a:cubicBezTo>
                      <a:pt x="2835" y="728"/>
                      <a:pt x="2831" y="731"/>
                      <a:pt x="2824" y="732"/>
                    </a:cubicBezTo>
                    <a:cubicBezTo>
                      <a:pt x="2817" y="733"/>
                      <a:pt x="2820" y="734"/>
                      <a:pt x="2814" y="741"/>
                    </a:cubicBezTo>
                    <a:cubicBezTo>
                      <a:pt x="2809" y="747"/>
                      <a:pt x="2799" y="753"/>
                      <a:pt x="2797" y="754"/>
                    </a:cubicBezTo>
                    <a:cubicBezTo>
                      <a:pt x="2794" y="756"/>
                      <a:pt x="2790" y="757"/>
                      <a:pt x="2787" y="759"/>
                    </a:cubicBezTo>
                    <a:cubicBezTo>
                      <a:pt x="2783" y="761"/>
                      <a:pt x="2776" y="761"/>
                      <a:pt x="2772" y="761"/>
                    </a:cubicBezTo>
                    <a:cubicBezTo>
                      <a:pt x="2768" y="761"/>
                      <a:pt x="2763" y="761"/>
                      <a:pt x="2762" y="762"/>
                    </a:cubicBezTo>
                    <a:cubicBezTo>
                      <a:pt x="2760" y="763"/>
                      <a:pt x="2758" y="762"/>
                      <a:pt x="2753" y="761"/>
                    </a:cubicBezTo>
                    <a:cubicBezTo>
                      <a:pt x="2749" y="760"/>
                      <a:pt x="2743" y="757"/>
                      <a:pt x="2739" y="758"/>
                    </a:cubicBezTo>
                    <a:cubicBezTo>
                      <a:pt x="2735" y="760"/>
                      <a:pt x="2731" y="764"/>
                      <a:pt x="2731" y="770"/>
                    </a:cubicBezTo>
                    <a:cubicBezTo>
                      <a:pt x="2730" y="775"/>
                      <a:pt x="2728" y="780"/>
                      <a:pt x="2726" y="782"/>
                    </a:cubicBezTo>
                    <a:cubicBezTo>
                      <a:pt x="2724" y="783"/>
                      <a:pt x="2712" y="795"/>
                      <a:pt x="2709" y="800"/>
                    </a:cubicBezTo>
                    <a:cubicBezTo>
                      <a:pt x="2706" y="804"/>
                      <a:pt x="2699" y="805"/>
                      <a:pt x="2696" y="806"/>
                    </a:cubicBezTo>
                    <a:cubicBezTo>
                      <a:pt x="2693" y="807"/>
                      <a:pt x="2686" y="813"/>
                      <a:pt x="2683" y="818"/>
                    </a:cubicBezTo>
                    <a:cubicBezTo>
                      <a:pt x="2681" y="823"/>
                      <a:pt x="2674" y="822"/>
                      <a:pt x="2671" y="821"/>
                    </a:cubicBezTo>
                    <a:cubicBezTo>
                      <a:pt x="2668" y="820"/>
                      <a:pt x="2668" y="819"/>
                      <a:pt x="2661" y="818"/>
                    </a:cubicBezTo>
                    <a:cubicBezTo>
                      <a:pt x="2654" y="818"/>
                      <a:pt x="2649" y="819"/>
                      <a:pt x="2641" y="819"/>
                    </a:cubicBezTo>
                    <a:cubicBezTo>
                      <a:pt x="2632" y="818"/>
                      <a:pt x="2624" y="816"/>
                      <a:pt x="2620" y="815"/>
                    </a:cubicBezTo>
                    <a:cubicBezTo>
                      <a:pt x="2616" y="813"/>
                      <a:pt x="2602" y="801"/>
                      <a:pt x="2598" y="799"/>
                    </a:cubicBezTo>
                    <a:cubicBezTo>
                      <a:pt x="2594" y="796"/>
                      <a:pt x="2590" y="798"/>
                      <a:pt x="2583" y="798"/>
                    </a:cubicBezTo>
                    <a:cubicBezTo>
                      <a:pt x="2576" y="798"/>
                      <a:pt x="2571" y="797"/>
                      <a:pt x="2569" y="797"/>
                    </a:cubicBezTo>
                    <a:cubicBezTo>
                      <a:pt x="2567" y="798"/>
                      <a:pt x="2560" y="804"/>
                      <a:pt x="2556" y="808"/>
                    </a:cubicBezTo>
                    <a:cubicBezTo>
                      <a:pt x="2551" y="812"/>
                      <a:pt x="2551" y="817"/>
                      <a:pt x="2549" y="826"/>
                    </a:cubicBezTo>
                    <a:cubicBezTo>
                      <a:pt x="2547" y="834"/>
                      <a:pt x="2546" y="840"/>
                      <a:pt x="2546" y="843"/>
                    </a:cubicBezTo>
                    <a:cubicBezTo>
                      <a:pt x="2545" y="847"/>
                      <a:pt x="2542" y="855"/>
                      <a:pt x="2539" y="859"/>
                    </a:cubicBezTo>
                    <a:cubicBezTo>
                      <a:pt x="2537" y="862"/>
                      <a:pt x="2541" y="866"/>
                      <a:pt x="2543" y="869"/>
                    </a:cubicBezTo>
                    <a:cubicBezTo>
                      <a:pt x="2545" y="872"/>
                      <a:pt x="2545" y="873"/>
                      <a:pt x="2545" y="877"/>
                    </a:cubicBezTo>
                    <a:cubicBezTo>
                      <a:pt x="2545" y="882"/>
                      <a:pt x="2548" y="880"/>
                      <a:pt x="2548" y="883"/>
                    </a:cubicBezTo>
                    <a:cubicBezTo>
                      <a:pt x="2549" y="886"/>
                      <a:pt x="2551" y="889"/>
                      <a:pt x="2555" y="892"/>
                    </a:cubicBezTo>
                    <a:cubicBezTo>
                      <a:pt x="2559" y="894"/>
                      <a:pt x="2563" y="898"/>
                      <a:pt x="2567" y="902"/>
                    </a:cubicBezTo>
                    <a:cubicBezTo>
                      <a:pt x="2570" y="906"/>
                      <a:pt x="2572" y="908"/>
                      <a:pt x="2572" y="914"/>
                    </a:cubicBezTo>
                    <a:cubicBezTo>
                      <a:pt x="2572" y="920"/>
                      <a:pt x="2570" y="920"/>
                      <a:pt x="2568" y="922"/>
                    </a:cubicBezTo>
                    <a:cubicBezTo>
                      <a:pt x="2566" y="923"/>
                      <a:pt x="2565" y="923"/>
                      <a:pt x="2563" y="926"/>
                    </a:cubicBezTo>
                    <a:cubicBezTo>
                      <a:pt x="2560" y="930"/>
                      <a:pt x="2559" y="929"/>
                      <a:pt x="2555" y="936"/>
                    </a:cubicBezTo>
                    <a:cubicBezTo>
                      <a:pt x="2552" y="943"/>
                      <a:pt x="2546" y="939"/>
                      <a:pt x="2542" y="940"/>
                    </a:cubicBezTo>
                    <a:cubicBezTo>
                      <a:pt x="2538" y="940"/>
                      <a:pt x="2538" y="942"/>
                      <a:pt x="2534" y="944"/>
                    </a:cubicBezTo>
                    <a:cubicBezTo>
                      <a:pt x="2531" y="947"/>
                      <a:pt x="2526" y="950"/>
                      <a:pt x="2520" y="951"/>
                    </a:cubicBezTo>
                    <a:cubicBezTo>
                      <a:pt x="2513" y="952"/>
                      <a:pt x="2509" y="958"/>
                      <a:pt x="2507" y="961"/>
                    </a:cubicBezTo>
                    <a:cubicBezTo>
                      <a:pt x="2505" y="965"/>
                      <a:pt x="2498" y="968"/>
                      <a:pt x="2494" y="979"/>
                    </a:cubicBezTo>
                    <a:cubicBezTo>
                      <a:pt x="2490" y="990"/>
                      <a:pt x="2479" y="1001"/>
                      <a:pt x="2476" y="1003"/>
                    </a:cubicBezTo>
                    <a:cubicBezTo>
                      <a:pt x="2474" y="1006"/>
                      <a:pt x="2472" y="1008"/>
                      <a:pt x="2470" y="1009"/>
                    </a:cubicBezTo>
                    <a:cubicBezTo>
                      <a:pt x="2467" y="1010"/>
                      <a:pt x="2467" y="1010"/>
                      <a:pt x="2463" y="1014"/>
                    </a:cubicBezTo>
                    <a:cubicBezTo>
                      <a:pt x="2459" y="1018"/>
                      <a:pt x="2451" y="1019"/>
                      <a:pt x="2441" y="1019"/>
                    </a:cubicBezTo>
                    <a:cubicBezTo>
                      <a:pt x="2431" y="1019"/>
                      <a:pt x="2433" y="1022"/>
                      <a:pt x="2426" y="1030"/>
                    </a:cubicBezTo>
                    <a:cubicBezTo>
                      <a:pt x="2419" y="1038"/>
                      <a:pt x="2412" y="1037"/>
                      <a:pt x="2409" y="1039"/>
                    </a:cubicBezTo>
                    <a:cubicBezTo>
                      <a:pt x="2406" y="1040"/>
                      <a:pt x="2398" y="1039"/>
                      <a:pt x="2393" y="1039"/>
                    </a:cubicBezTo>
                    <a:cubicBezTo>
                      <a:pt x="2389" y="1039"/>
                      <a:pt x="2384" y="1036"/>
                      <a:pt x="2381" y="1039"/>
                    </a:cubicBezTo>
                    <a:cubicBezTo>
                      <a:pt x="2378" y="1041"/>
                      <a:pt x="2373" y="1042"/>
                      <a:pt x="2370" y="1041"/>
                    </a:cubicBezTo>
                    <a:cubicBezTo>
                      <a:pt x="2368" y="1040"/>
                      <a:pt x="2360" y="1038"/>
                      <a:pt x="2357" y="1038"/>
                    </a:cubicBezTo>
                    <a:cubicBezTo>
                      <a:pt x="2354" y="1038"/>
                      <a:pt x="2338" y="1037"/>
                      <a:pt x="2334" y="1037"/>
                    </a:cubicBezTo>
                    <a:cubicBezTo>
                      <a:pt x="2331" y="1036"/>
                      <a:pt x="2324" y="1037"/>
                      <a:pt x="2320" y="1041"/>
                    </a:cubicBezTo>
                    <a:cubicBezTo>
                      <a:pt x="2316" y="1045"/>
                      <a:pt x="2308" y="1042"/>
                      <a:pt x="2304" y="1044"/>
                    </a:cubicBezTo>
                    <a:cubicBezTo>
                      <a:pt x="2300" y="1045"/>
                      <a:pt x="2289" y="1043"/>
                      <a:pt x="2287" y="1041"/>
                    </a:cubicBezTo>
                    <a:cubicBezTo>
                      <a:pt x="2285" y="1039"/>
                      <a:pt x="2280" y="1038"/>
                      <a:pt x="2277" y="1039"/>
                    </a:cubicBezTo>
                    <a:cubicBezTo>
                      <a:pt x="2274" y="1039"/>
                      <a:pt x="2270" y="1043"/>
                      <a:pt x="2267" y="1046"/>
                    </a:cubicBezTo>
                    <a:cubicBezTo>
                      <a:pt x="2265" y="1050"/>
                      <a:pt x="2257" y="1049"/>
                      <a:pt x="2252" y="1049"/>
                    </a:cubicBezTo>
                    <a:cubicBezTo>
                      <a:pt x="2246" y="1050"/>
                      <a:pt x="2222" y="1058"/>
                      <a:pt x="2222" y="1058"/>
                    </a:cubicBezTo>
                    <a:cubicBezTo>
                      <a:pt x="2222" y="1058"/>
                      <a:pt x="2179" y="1076"/>
                      <a:pt x="2170" y="1080"/>
                    </a:cubicBezTo>
                    <a:cubicBezTo>
                      <a:pt x="2161" y="1085"/>
                      <a:pt x="2137" y="1097"/>
                      <a:pt x="2130" y="1101"/>
                    </a:cubicBezTo>
                    <a:cubicBezTo>
                      <a:pt x="2123" y="1105"/>
                      <a:pt x="2119" y="1106"/>
                      <a:pt x="2117" y="1106"/>
                    </a:cubicBezTo>
                    <a:cubicBezTo>
                      <a:pt x="2115" y="1105"/>
                      <a:pt x="2090" y="1106"/>
                      <a:pt x="2090" y="1106"/>
                    </a:cubicBezTo>
                    <a:cubicBezTo>
                      <a:pt x="2090" y="1088"/>
                      <a:pt x="2090" y="1088"/>
                      <a:pt x="2090" y="1088"/>
                    </a:cubicBezTo>
                    <a:cubicBezTo>
                      <a:pt x="2090" y="1088"/>
                      <a:pt x="2069" y="1090"/>
                      <a:pt x="2063" y="1090"/>
                    </a:cubicBezTo>
                    <a:cubicBezTo>
                      <a:pt x="2057" y="1090"/>
                      <a:pt x="2046" y="1092"/>
                      <a:pt x="2034" y="1089"/>
                    </a:cubicBezTo>
                    <a:cubicBezTo>
                      <a:pt x="2023" y="1087"/>
                      <a:pt x="1989" y="1062"/>
                      <a:pt x="1979" y="1057"/>
                    </a:cubicBezTo>
                    <a:cubicBezTo>
                      <a:pt x="1970" y="1052"/>
                      <a:pt x="1959" y="1051"/>
                      <a:pt x="1945" y="1050"/>
                    </a:cubicBezTo>
                    <a:cubicBezTo>
                      <a:pt x="1931" y="1049"/>
                      <a:pt x="1927" y="1036"/>
                      <a:pt x="1924" y="1026"/>
                    </a:cubicBezTo>
                    <a:cubicBezTo>
                      <a:pt x="1922" y="1016"/>
                      <a:pt x="1912" y="1016"/>
                      <a:pt x="1912" y="1016"/>
                    </a:cubicBezTo>
                    <a:cubicBezTo>
                      <a:pt x="1912" y="1016"/>
                      <a:pt x="1878" y="1006"/>
                      <a:pt x="1872" y="1003"/>
                    </a:cubicBezTo>
                    <a:cubicBezTo>
                      <a:pt x="1866" y="1001"/>
                      <a:pt x="1856" y="996"/>
                      <a:pt x="1852" y="996"/>
                    </a:cubicBezTo>
                    <a:cubicBezTo>
                      <a:pt x="1848" y="996"/>
                      <a:pt x="1836" y="994"/>
                      <a:pt x="1831" y="993"/>
                    </a:cubicBezTo>
                    <a:cubicBezTo>
                      <a:pt x="1826" y="992"/>
                      <a:pt x="1820" y="993"/>
                      <a:pt x="1817" y="996"/>
                    </a:cubicBezTo>
                    <a:cubicBezTo>
                      <a:pt x="1815" y="998"/>
                      <a:pt x="1814" y="996"/>
                      <a:pt x="1811" y="996"/>
                    </a:cubicBezTo>
                    <a:cubicBezTo>
                      <a:pt x="1808" y="996"/>
                      <a:pt x="1803" y="994"/>
                      <a:pt x="1798" y="994"/>
                    </a:cubicBezTo>
                    <a:cubicBezTo>
                      <a:pt x="1792" y="995"/>
                      <a:pt x="1760" y="996"/>
                      <a:pt x="1755" y="995"/>
                    </a:cubicBezTo>
                    <a:cubicBezTo>
                      <a:pt x="1750" y="995"/>
                      <a:pt x="1743" y="993"/>
                      <a:pt x="1737" y="992"/>
                    </a:cubicBezTo>
                    <a:cubicBezTo>
                      <a:pt x="1732" y="990"/>
                      <a:pt x="1713" y="987"/>
                      <a:pt x="1705" y="985"/>
                    </a:cubicBezTo>
                    <a:cubicBezTo>
                      <a:pt x="1696" y="983"/>
                      <a:pt x="1636" y="965"/>
                      <a:pt x="1629" y="962"/>
                    </a:cubicBezTo>
                    <a:cubicBezTo>
                      <a:pt x="1622" y="959"/>
                      <a:pt x="1623" y="961"/>
                      <a:pt x="1615" y="961"/>
                    </a:cubicBezTo>
                    <a:cubicBezTo>
                      <a:pt x="1607" y="961"/>
                      <a:pt x="1585" y="957"/>
                      <a:pt x="1579" y="958"/>
                    </a:cubicBezTo>
                    <a:cubicBezTo>
                      <a:pt x="1573" y="959"/>
                      <a:pt x="1564" y="953"/>
                      <a:pt x="1564" y="948"/>
                    </a:cubicBezTo>
                    <a:cubicBezTo>
                      <a:pt x="1564" y="943"/>
                      <a:pt x="1562" y="938"/>
                      <a:pt x="1561" y="934"/>
                    </a:cubicBezTo>
                    <a:cubicBezTo>
                      <a:pt x="1559" y="930"/>
                      <a:pt x="1545" y="911"/>
                      <a:pt x="1543" y="909"/>
                    </a:cubicBezTo>
                    <a:cubicBezTo>
                      <a:pt x="1540" y="907"/>
                      <a:pt x="1541" y="898"/>
                      <a:pt x="1541" y="893"/>
                    </a:cubicBezTo>
                    <a:cubicBezTo>
                      <a:pt x="1541" y="888"/>
                      <a:pt x="1538" y="878"/>
                      <a:pt x="1536" y="874"/>
                    </a:cubicBezTo>
                    <a:cubicBezTo>
                      <a:pt x="1534" y="870"/>
                      <a:pt x="1533" y="851"/>
                      <a:pt x="1531" y="844"/>
                    </a:cubicBezTo>
                    <a:cubicBezTo>
                      <a:pt x="1530" y="837"/>
                      <a:pt x="1529" y="836"/>
                      <a:pt x="1526" y="836"/>
                    </a:cubicBezTo>
                    <a:cubicBezTo>
                      <a:pt x="1524" y="835"/>
                      <a:pt x="1520" y="835"/>
                      <a:pt x="1517" y="833"/>
                    </a:cubicBezTo>
                    <a:cubicBezTo>
                      <a:pt x="1515" y="831"/>
                      <a:pt x="1517" y="828"/>
                      <a:pt x="1518" y="823"/>
                    </a:cubicBezTo>
                    <a:cubicBezTo>
                      <a:pt x="1520" y="818"/>
                      <a:pt x="1521" y="813"/>
                      <a:pt x="1523" y="812"/>
                    </a:cubicBezTo>
                    <a:cubicBezTo>
                      <a:pt x="1525" y="810"/>
                      <a:pt x="1521" y="808"/>
                      <a:pt x="1521" y="808"/>
                    </a:cubicBezTo>
                    <a:cubicBezTo>
                      <a:pt x="1521" y="808"/>
                      <a:pt x="1507" y="808"/>
                      <a:pt x="1502" y="808"/>
                    </a:cubicBezTo>
                    <a:cubicBezTo>
                      <a:pt x="1497" y="808"/>
                      <a:pt x="1497" y="808"/>
                      <a:pt x="1493" y="805"/>
                    </a:cubicBezTo>
                    <a:cubicBezTo>
                      <a:pt x="1489" y="803"/>
                      <a:pt x="1479" y="792"/>
                      <a:pt x="1476" y="788"/>
                    </a:cubicBezTo>
                    <a:cubicBezTo>
                      <a:pt x="1473" y="784"/>
                      <a:pt x="1463" y="780"/>
                      <a:pt x="1462" y="777"/>
                    </a:cubicBezTo>
                    <a:cubicBezTo>
                      <a:pt x="1461" y="774"/>
                      <a:pt x="1453" y="763"/>
                      <a:pt x="1451" y="760"/>
                    </a:cubicBezTo>
                    <a:cubicBezTo>
                      <a:pt x="1448" y="757"/>
                      <a:pt x="1433" y="747"/>
                      <a:pt x="1430" y="744"/>
                    </a:cubicBezTo>
                    <a:cubicBezTo>
                      <a:pt x="1428" y="741"/>
                      <a:pt x="1414" y="730"/>
                      <a:pt x="1413" y="728"/>
                    </a:cubicBezTo>
                    <a:cubicBezTo>
                      <a:pt x="1412" y="726"/>
                      <a:pt x="1405" y="724"/>
                      <a:pt x="1402" y="724"/>
                    </a:cubicBezTo>
                    <a:cubicBezTo>
                      <a:pt x="1400" y="724"/>
                      <a:pt x="1397" y="724"/>
                      <a:pt x="1396" y="722"/>
                    </a:cubicBezTo>
                    <a:cubicBezTo>
                      <a:pt x="1395" y="719"/>
                      <a:pt x="1388" y="718"/>
                      <a:pt x="1385" y="718"/>
                    </a:cubicBezTo>
                    <a:cubicBezTo>
                      <a:pt x="1382" y="718"/>
                      <a:pt x="1376" y="716"/>
                      <a:pt x="1374" y="714"/>
                    </a:cubicBezTo>
                    <a:cubicBezTo>
                      <a:pt x="1372" y="713"/>
                      <a:pt x="1364" y="710"/>
                      <a:pt x="1362" y="712"/>
                    </a:cubicBezTo>
                    <a:cubicBezTo>
                      <a:pt x="1359" y="714"/>
                      <a:pt x="1354" y="713"/>
                      <a:pt x="1351" y="712"/>
                    </a:cubicBezTo>
                    <a:cubicBezTo>
                      <a:pt x="1348" y="712"/>
                      <a:pt x="1345" y="710"/>
                      <a:pt x="1340" y="711"/>
                    </a:cubicBezTo>
                    <a:cubicBezTo>
                      <a:pt x="1336" y="711"/>
                      <a:pt x="1334" y="709"/>
                      <a:pt x="1329" y="706"/>
                    </a:cubicBezTo>
                    <a:cubicBezTo>
                      <a:pt x="1324" y="703"/>
                      <a:pt x="1310" y="702"/>
                      <a:pt x="1306" y="703"/>
                    </a:cubicBezTo>
                    <a:cubicBezTo>
                      <a:pt x="1301" y="703"/>
                      <a:pt x="1295" y="700"/>
                      <a:pt x="1294" y="696"/>
                    </a:cubicBezTo>
                    <a:cubicBezTo>
                      <a:pt x="1293" y="693"/>
                      <a:pt x="1288" y="692"/>
                      <a:pt x="1286" y="691"/>
                    </a:cubicBezTo>
                    <a:cubicBezTo>
                      <a:pt x="1283" y="691"/>
                      <a:pt x="1278" y="690"/>
                      <a:pt x="1275" y="690"/>
                    </a:cubicBezTo>
                    <a:cubicBezTo>
                      <a:pt x="1273" y="689"/>
                      <a:pt x="1270" y="685"/>
                      <a:pt x="1268" y="682"/>
                    </a:cubicBezTo>
                    <a:cubicBezTo>
                      <a:pt x="1266" y="679"/>
                      <a:pt x="1261" y="682"/>
                      <a:pt x="1257" y="683"/>
                    </a:cubicBezTo>
                    <a:cubicBezTo>
                      <a:pt x="1254" y="684"/>
                      <a:pt x="1253" y="679"/>
                      <a:pt x="1253" y="671"/>
                    </a:cubicBezTo>
                    <a:cubicBezTo>
                      <a:pt x="1253" y="663"/>
                      <a:pt x="1249" y="657"/>
                      <a:pt x="1248" y="655"/>
                    </a:cubicBezTo>
                    <a:cubicBezTo>
                      <a:pt x="1247" y="654"/>
                      <a:pt x="1246" y="649"/>
                      <a:pt x="1247" y="647"/>
                    </a:cubicBezTo>
                    <a:cubicBezTo>
                      <a:pt x="1248" y="645"/>
                      <a:pt x="1250" y="640"/>
                      <a:pt x="1254" y="633"/>
                    </a:cubicBezTo>
                    <a:cubicBezTo>
                      <a:pt x="1257" y="626"/>
                      <a:pt x="1265" y="620"/>
                      <a:pt x="1267" y="617"/>
                    </a:cubicBezTo>
                    <a:cubicBezTo>
                      <a:pt x="1270" y="614"/>
                      <a:pt x="1275" y="612"/>
                      <a:pt x="1276" y="609"/>
                    </a:cubicBezTo>
                    <a:cubicBezTo>
                      <a:pt x="1278" y="605"/>
                      <a:pt x="1276" y="593"/>
                      <a:pt x="1276" y="589"/>
                    </a:cubicBezTo>
                    <a:cubicBezTo>
                      <a:pt x="1276" y="585"/>
                      <a:pt x="1276" y="584"/>
                      <a:pt x="1276" y="583"/>
                    </a:cubicBezTo>
                    <a:cubicBezTo>
                      <a:pt x="1277" y="582"/>
                      <a:pt x="1282" y="575"/>
                      <a:pt x="1285" y="571"/>
                    </a:cubicBezTo>
                    <a:cubicBezTo>
                      <a:pt x="1289" y="567"/>
                      <a:pt x="1290" y="562"/>
                      <a:pt x="1288" y="561"/>
                    </a:cubicBezTo>
                    <a:cubicBezTo>
                      <a:pt x="1287" y="559"/>
                      <a:pt x="1288" y="558"/>
                      <a:pt x="1291" y="553"/>
                    </a:cubicBezTo>
                    <a:cubicBezTo>
                      <a:pt x="1293" y="549"/>
                      <a:pt x="1288" y="545"/>
                      <a:pt x="1287" y="543"/>
                    </a:cubicBezTo>
                    <a:cubicBezTo>
                      <a:pt x="1286" y="542"/>
                      <a:pt x="1285" y="540"/>
                      <a:pt x="1286" y="535"/>
                    </a:cubicBezTo>
                    <a:cubicBezTo>
                      <a:pt x="1287" y="530"/>
                      <a:pt x="1284" y="525"/>
                      <a:pt x="1281" y="521"/>
                    </a:cubicBezTo>
                    <a:cubicBezTo>
                      <a:pt x="1278" y="518"/>
                      <a:pt x="1274" y="514"/>
                      <a:pt x="1274" y="510"/>
                    </a:cubicBezTo>
                    <a:cubicBezTo>
                      <a:pt x="1273" y="505"/>
                      <a:pt x="1271" y="502"/>
                      <a:pt x="1269" y="499"/>
                    </a:cubicBezTo>
                    <a:cubicBezTo>
                      <a:pt x="1268" y="496"/>
                      <a:pt x="1269" y="490"/>
                      <a:pt x="1270" y="483"/>
                    </a:cubicBezTo>
                    <a:cubicBezTo>
                      <a:pt x="1271" y="476"/>
                      <a:pt x="1268" y="472"/>
                      <a:pt x="1267" y="470"/>
                    </a:cubicBezTo>
                    <a:cubicBezTo>
                      <a:pt x="1265" y="468"/>
                      <a:pt x="1265" y="464"/>
                      <a:pt x="1266" y="461"/>
                    </a:cubicBezTo>
                    <a:cubicBezTo>
                      <a:pt x="1266" y="457"/>
                      <a:pt x="1262" y="454"/>
                      <a:pt x="1259" y="452"/>
                    </a:cubicBezTo>
                    <a:cubicBezTo>
                      <a:pt x="1256" y="451"/>
                      <a:pt x="1252" y="448"/>
                      <a:pt x="1251" y="447"/>
                    </a:cubicBezTo>
                    <a:cubicBezTo>
                      <a:pt x="1249" y="446"/>
                      <a:pt x="1251" y="440"/>
                      <a:pt x="1251" y="436"/>
                    </a:cubicBezTo>
                    <a:cubicBezTo>
                      <a:pt x="1251" y="432"/>
                      <a:pt x="1244" y="433"/>
                      <a:pt x="1244" y="435"/>
                    </a:cubicBezTo>
                    <a:cubicBezTo>
                      <a:pt x="1243" y="437"/>
                      <a:pt x="1242" y="438"/>
                      <a:pt x="1240" y="438"/>
                    </a:cubicBezTo>
                    <a:cubicBezTo>
                      <a:pt x="1238" y="439"/>
                      <a:pt x="1236" y="437"/>
                      <a:pt x="1234" y="435"/>
                    </a:cubicBezTo>
                    <a:cubicBezTo>
                      <a:pt x="1233" y="434"/>
                      <a:pt x="1230" y="432"/>
                      <a:pt x="1230" y="431"/>
                    </a:cubicBezTo>
                    <a:cubicBezTo>
                      <a:pt x="1230" y="430"/>
                      <a:pt x="1230" y="429"/>
                      <a:pt x="1229" y="428"/>
                    </a:cubicBezTo>
                    <a:cubicBezTo>
                      <a:pt x="1228" y="428"/>
                      <a:pt x="1226" y="422"/>
                      <a:pt x="1226" y="420"/>
                    </a:cubicBezTo>
                    <a:cubicBezTo>
                      <a:pt x="1226" y="417"/>
                      <a:pt x="1222" y="416"/>
                      <a:pt x="1221" y="417"/>
                    </a:cubicBezTo>
                    <a:cubicBezTo>
                      <a:pt x="1219" y="417"/>
                      <a:pt x="1218" y="417"/>
                      <a:pt x="1217" y="416"/>
                    </a:cubicBezTo>
                    <a:cubicBezTo>
                      <a:pt x="1215" y="415"/>
                      <a:pt x="1211" y="414"/>
                      <a:pt x="1210" y="415"/>
                    </a:cubicBezTo>
                    <a:cubicBezTo>
                      <a:pt x="1209" y="415"/>
                      <a:pt x="1208" y="418"/>
                      <a:pt x="1205" y="417"/>
                    </a:cubicBezTo>
                    <a:cubicBezTo>
                      <a:pt x="1201" y="416"/>
                      <a:pt x="1198" y="415"/>
                      <a:pt x="1195" y="414"/>
                    </a:cubicBezTo>
                    <a:cubicBezTo>
                      <a:pt x="1193" y="413"/>
                      <a:pt x="1194" y="410"/>
                      <a:pt x="1193" y="408"/>
                    </a:cubicBezTo>
                    <a:cubicBezTo>
                      <a:pt x="1192" y="406"/>
                      <a:pt x="1184" y="404"/>
                      <a:pt x="1183" y="403"/>
                    </a:cubicBezTo>
                    <a:cubicBezTo>
                      <a:pt x="1182" y="402"/>
                      <a:pt x="1180" y="397"/>
                      <a:pt x="1179" y="395"/>
                    </a:cubicBezTo>
                    <a:cubicBezTo>
                      <a:pt x="1177" y="394"/>
                      <a:pt x="1172" y="389"/>
                      <a:pt x="1170" y="388"/>
                    </a:cubicBezTo>
                    <a:cubicBezTo>
                      <a:pt x="1169" y="386"/>
                      <a:pt x="1170" y="383"/>
                      <a:pt x="1170" y="383"/>
                    </a:cubicBezTo>
                    <a:cubicBezTo>
                      <a:pt x="1170" y="383"/>
                      <a:pt x="1170" y="376"/>
                      <a:pt x="1170" y="375"/>
                    </a:cubicBezTo>
                    <a:cubicBezTo>
                      <a:pt x="1170" y="373"/>
                      <a:pt x="1168" y="367"/>
                      <a:pt x="1167" y="370"/>
                    </a:cubicBezTo>
                    <a:cubicBezTo>
                      <a:pt x="1165" y="373"/>
                      <a:pt x="1162" y="375"/>
                      <a:pt x="1161" y="369"/>
                    </a:cubicBezTo>
                    <a:cubicBezTo>
                      <a:pt x="1160" y="364"/>
                      <a:pt x="1160" y="360"/>
                      <a:pt x="1155" y="358"/>
                    </a:cubicBezTo>
                    <a:cubicBezTo>
                      <a:pt x="1150" y="357"/>
                      <a:pt x="1149" y="354"/>
                      <a:pt x="1146" y="352"/>
                    </a:cubicBezTo>
                    <a:cubicBezTo>
                      <a:pt x="1144" y="352"/>
                      <a:pt x="1143" y="351"/>
                      <a:pt x="1143" y="351"/>
                    </a:cubicBezTo>
                    <a:cubicBezTo>
                      <a:pt x="1143" y="351"/>
                      <a:pt x="1144" y="350"/>
                      <a:pt x="1143" y="350"/>
                    </a:cubicBezTo>
                    <a:cubicBezTo>
                      <a:pt x="1141" y="347"/>
                      <a:pt x="1143" y="346"/>
                      <a:pt x="1144" y="343"/>
                    </a:cubicBezTo>
                    <a:cubicBezTo>
                      <a:pt x="1146" y="339"/>
                      <a:pt x="1146" y="336"/>
                      <a:pt x="1144" y="334"/>
                    </a:cubicBezTo>
                    <a:cubicBezTo>
                      <a:pt x="1143" y="333"/>
                      <a:pt x="1142" y="332"/>
                      <a:pt x="1142" y="331"/>
                    </a:cubicBezTo>
                    <a:cubicBezTo>
                      <a:pt x="1141" y="330"/>
                      <a:pt x="1141" y="330"/>
                      <a:pt x="1141" y="329"/>
                    </a:cubicBezTo>
                    <a:cubicBezTo>
                      <a:pt x="1140" y="324"/>
                      <a:pt x="1131" y="318"/>
                      <a:pt x="1131" y="314"/>
                    </a:cubicBezTo>
                    <a:cubicBezTo>
                      <a:pt x="1131" y="312"/>
                      <a:pt x="1132" y="310"/>
                      <a:pt x="1132" y="309"/>
                    </a:cubicBezTo>
                    <a:cubicBezTo>
                      <a:pt x="1135" y="307"/>
                      <a:pt x="1138" y="303"/>
                      <a:pt x="1138" y="300"/>
                    </a:cubicBezTo>
                    <a:cubicBezTo>
                      <a:pt x="1138" y="299"/>
                      <a:pt x="1138" y="299"/>
                      <a:pt x="1138" y="298"/>
                    </a:cubicBezTo>
                    <a:cubicBezTo>
                      <a:pt x="1138" y="297"/>
                      <a:pt x="1139" y="297"/>
                      <a:pt x="1139" y="296"/>
                    </a:cubicBezTo>
                    <a:cubicBezTo>
                      <a:pt x="1139" y="296"/>
                      <a:pt x="1139" y="295"/>
                      <a:pt x="1139" y="295"/>
                    </a:cubicBezTo>
                    <a:cubicBezTo>
                      <a:pt x="1141" y="293"/>
                      <a:pt x="1140" y="290"/>
                      <a:pt x="1137" y="288"/>
                    </a:cubicBezTo>
                    <a:cubicBezTo>
                      <a:pt x="1135" y="286"/>
                      <a:pt x="1130" y="287"/>
                      <a:pt x="1128" y="287"/>
                    </a:cubicBezTo>
                    <a:cubicBezTo>
                      <a:pt x="1126" y="287"/>
                      <a:pt x="1123" y="287"/>
                      <a:pt x="1121" y="288"/>
                    </a:cubicBezTo>
                    <a:cubicBezTo>
                      <a:pt x="1117" y="288"/>
                      <a:pt x="1114" y="288"/>
                      <a:pt x="1111" y="288"/>
                    </a:cubicBezTo>
                    <a:cubicBezTo>
                      <a:pt x="1110" y="287"/>
                      <a:pt x="1108" y="286"/>
                      <a:pt x="1107" y="285"/>
                    </a:cubicBezTo>
                    <a:cubicBezTo>
                      <a:pt x="1103" y="283"/>
                      <a:pt x="1097" y="278"/>
                      <a:pt x="1091" y="278"/>
                    </a:cubicBezTo>
                    <a:cubicBezTo>
                      <a:pt x="1090" y="278"/>
                      <a:pt x="1090" y="278"/>
                      <a:pt x="1090" y="278"/>
                    </a:cubicBezTo>
                    <a:cubicBezTo>
                      <a:pt x="1083" y="277"/>
                      <a:pt x="1076" y="279"/>
                      <a:pt x="1072" y="287"/>
                    </a:cubicBezTo>
                    <a:cubicBezTo>
                      <a:pt x="1072" y="287"/>
                      <a:pt x="1072" y="287"/>
                      <a:pt x="1072" y="287"/>
                    </a:cubicBezTo>
                    <a:cubicBezTo>
                      <a:pt x="1070" y="286"/>
                      <a:pt x="1067" y="287"/>
                      <a:pt x="1068" y="291"/>
                    </a:cubicBezTo>
                    <a:cubicBezTo>
                      <a:pt x="1068" y="294"/>
                      <a:pt x="1069" y="295"/>
                      <a:pt x="1070" y="296"/>
                    </a:cubicBezTo>
                    <a:cubicBezTo>
                      <a:pt x="1069" y="303"/>
                      <a:pt x="1067" y="310"/>
                      <a:pt x="1065" y="316"/>
                    </a:cubicBezTo>
                    <a:cubicBezTo>
                      <a:pt x="1064" y="318"/>
                      <a:pt x="1062" y="319"/>
                      <a:pt x="1059" y="322"/>
                    </a:cubicBezTo>
                    <a:cubicBezTo>
                      <a:pt x="1053" y="327"/>
                      <a:pt x="1049" y="329"/>
                      <a:pt x="1044" y="329"/>
                    </a:cubicBezTo>
                    <a:cubicBezTo>
                      <a:pt x="1039" y="330"/>
                      <a:pt x="1033" y="332"/>
                      <a:pt x="1024" y="329"/>
                    </a:cubicBezTo>
                    <a:cubicBezTo>
                      <a:pt x="1016" y="326"/>
                      <a:pt x="1015" y="326"/>
                      <a:pt x="1012" y="326"/>
                    </a:cubicBezTo>
                    <a:cubicBezTo>
                      <a:pt x="1009" y="326"/>
                      <a:pt x="1002" y="325"/>
                      <a:pt x="999" y="328"/>
                    </a:cubicBezTo>
                    <a:cubicBezTo>
                      <a:pt x="996" y="332"/>
                      <a:pt x="988" y="348"/>
                      <a:pt x="985" y="352"/>
                    </a:cubicBezTo>
                    <a:cubicBezTo>
                      <a:pt x="982" y="356"/>
                      <a:pt x="982" y="358"/>
                      <a:pt x="984" y="361"/>
                    </a:cubicBezTo>
                    <a:cubicBezTo>
                      <a:pt x="985" y="364"/>
                      <a:pt x="985" y="371"/>
                      <a:pt x="984" y="375"/>
                    </a:cubicBezTo>
                    <a:cubicBezTo>
                      <a:pt x="982" y="378"/>
                      <a:pt x="981" y="385"/>
                      <a:pt x="979" y="392"/>
                    </a:cubicBezTo>
                    <a:cubicBezTo>
                      <a:pt x="977" y="399"/>
                      <a:pt x="977" y="400"/>
                      <a:pt x="977" y="407"/>
                    </a:cubicBezTo>
                    <a:cubicBezTo>
                      <a:pt x="977" y="409"/>
                      <a:pt x="977" y="411"/>
                      <a:pt x="977" y="413"/>
                    </a:cubicBezTo>
                    <a:cubicBezTo>
                      <a:pt x="977" y="413"/>
                      <a:pt x="977" y="413"/>
                      <a:pt x="977" y="413"/>
                    </a:cubicBezTo>
                    <a:cubicBezTo>
                      <a:pt x="976" y="418"/>
                      <a:pt x="975" y="423"/>
                      <a:pt x="974" y="427"/>
                    </a:cubicBezTo>
                    <a:cubicBezTo>
                      <a:pt x="972" y="432"/>
                      <a:pt x="971" y="440"/>
                      <a:pt x="960" y="440"/>
                    </a:cubicBezTo>
                    <a:cubicBezTo>
                      <a:pt x="954" y="440"/>
                      <a:pt x="946" y="441"/>
                      <a:pt x="939" y="442"/>
                    </a:cubicBezTo>
                    <a:cubicBezTo>
                      <a:pt x="936" y="443"/>
                      <a:pt x="926" y="448"/>
                      <a:pt x="925" y="445"/>
                    </a:cubicBezTo>
                    <a:cubicBezTo>
                      <a:pt x="921" y="438"/>
                      <a:pt x="917" y="434"/>
                      <a:pt x="902" y="432"/>
                    </a:cubicBezTo>
                    <a:cubicBezTo>
                      <a:pt x="899" y="432"/>
                      <a:pt x="900" y="431"/>
                      <a:pt x="899" y="430"/>
                    </a:cubicBezTo>
                    <a:cubicBezTo>
                      <a:pt x="898" y="429"/>
                      <a:pt x="891" y="427"/>
                      <a:pt x="886" y="428"/>
                    </a:cubicBezTo>
                    <a:cubicBezTo>
                      <a:pt x="882" y="428"/>
                      <a:pt x="875" y="428"/>
                      <a:pt x="872" y="425"/>
                    </a:cubicBezTo>
                    <a:cubicBezTo>
                      <a:pt x="869" y="422"/>
                      <a:pt x="867" y="423"/>
                      <a:pt x="865" y="423"/>
                    </a:cubicBezTo>
                    <a:cubicBezTo>
                      <a:pt x="862" y="422"/>
                      <a:pt x="855" y="417"/>
                      <a:pt x="852" y="415"/>
                    </a:cubicBezTo>
                    <a:cubicBezTo>
                      <a:pt x="848" y="412"/>
                      <a:pt x="842" y="404"/>
                      <a:pt x="839" y="401"/>
                    </a:cubicBezTo>
                    <a:cubicBezTo>
                      <a:pt x="835" y="398"/>
                      <a:pt x="828" y="393"/>
                      <a:pt x="826" y="391"/>
                    </a:cubicBezTo>
                    <a:cubicBezTo>
                      <a:pt x="824" y="389"/>
                      <a:pt x="820" y="388"/>
                      <a:pt x="820" y="388"/>
                    </a:cubicBezTo>
                    <a:cubicBezTo>
                      <a:pt x="820" y="388"/>
                      <a:pt x="813" y="400"/>
                      <a:pt x="810" y="403"/>
                    </a:cubicBezTo>
                    <a:cubicBezTo>
                      <a:pt x="807" y="406"/>
                      <a:pt x="803" y="411"/>
                      <a:pt x="801" y="412"/>
                    </a:cubicBezTo>
                    <a:cubicBezTo>
                      <a:pt x="799" y="412"/>
                      <a:pt x="798" y="417"/>
                      <a:pt x="798" y="419"/>
                    </a:cubicBezTo>
                    <a:cubicBezTo>
                      <a:pt x="797" y="420"/>
                      <a:pt x="796" y="421"/>
                      <a:pt x="793" y="424"/>
                    </a:cubicBezTo>
                    <a:cubicBezTo>
                      <a:pt x="790" y="427"/>
                      <a:pt x="789" y="429"/>
                      <a:pt x="788" y="431"/>
                    </a:cubicBezTo>
                    <a:cubicBezTo>
                      <a:pt x="787" y="433"/>
                      <a:pt x="785" y="442"/>
                      <a:pt x="783" y="446"/>
                    </a:cubicBezTo>
                    <a:cubicBezTo>
                      <a:pt x="780" y="450"/>
                      <a:pt x="772" y="461"/>
                      <a:pt x="769" y="463"/>
                    </a:cubicBezTo>
                    <a:cubicBezTo>
                      <a:pt x="766" y="466"/>
                      <a:pt x="762" y="471"/>
                      <a:pt x="759" y="476"/>
                    </a:cubicBezTo>
                    <a:cubicBezTo>
                      <a:pt x="756" y="481"/>
                      <a:pt x="754" y="485"/>
                      <a:pt x="751" y="487"/>
                    </a:cubicBezTo>
                    <a:cubicBezTo>
                      <a:pt x="749" y="489"/>
                      <a:pt x="747" y="492"/>
                      <a:pt x="747" y="495"/>
                    </a:cubicBezTo>
                    <a:cubicBezTo>
                      <a:pt x="747" y="499"/>
                      <a:pt x="745" y="500"/>
                      <a:pt x="744" y="502"/>
                    </a:cubicBezTo>
                    <a:cubicBezTo>
                      <a:pt x="742" y="504"/>
                      <a:pt x="735" y="513"/>
                      <a:pt x="735" y="517"/>
                    </a:cubicBezTo>
                    <a:cubicBezTo>
                      <a:pt x="735" y="520"/>
                      <a:pt x="737" y="526"/>
                      <a:pt x="740" y="529"/>
                    </a:cubicBezTo>
                    <a:cubicBezTo>
                      <a:pt x="743" y="532"/>
                      <a:pt x="745" y="541"/>
                      <a:pt x="744" y="546"/>
                    </a:cubicBezTo>
                    <a:cubicBezTo>
                      <a:pt x="744" y="551"/>
                      <a:pt x="740" y="548"/>
                      <a:pt x="739" y="549"/>
                    </a:cubicBezTo>
                    <a:cubicBezTo>
                      <a:pt x="737" y="550"/>
                      <a:pt x="733" y="547"/>
                      <a:pt x="727" y="546"/>
                    </a:cubicBezTo>
                    <a:cubicBezTo>
                      <a:pt x="720" y="545"/>
                      <a:pt x="714" y="544"/>
                      <a:pt x="712" y="540"/>
                    </a:cubicBezTo>
                    <a:cubicBezTo>
                      <a:pt x="710" y="537"/>
                      <a:pt x="705" y="529"/>
                      <a:pt x="701" y="528"/>
                    </a:cubicBezTo>
                    <a:cubicBezTo>
                      <a:pt x="697" y="527"/>
                      <a:pt x="688" y="524"/>
                      <a:pt x="683" y="528"/>
                    </a:cubicBezTo>
                    <a:cubicBezTo>
                      <a:pt x="678" y="532"/>
                      <a:pt x="674" y="531"/>
                      <a:pt x="671" y="530"/>
                    </a:cubicBezTo>
                    <a:cubicBezTo>
                      <a:pt x="668" y="529"/>
                      <a:pt x="657" y="527"/>
                      <a:pt x="652" y="530"/>
                    </a:cubicBezTo>
                    <a:cubicBezTo>
                      <a:pt x="648" y="533"/>
                      <a:pt x="644" y="532"/>
                      <a:pt x="642" y="531"/>
                    </a:cubicBezTo>
                    <a:cubicBezTo>
                      <a:pt x="641" y="530"/>
                      <a:pt x="636" y="528"/>
                      <a:pt x="635" y="527"/>
                    </a:cubicBezTo>
                    <a:cubicBezTo>
                      <a:pt x="634" y="525"/>
                      <a:pt x="631" y="525"/>
                      <a:pt x="629" y="528"/>
                    </a:cubicBezTo>
                    <a:cubicBezTo>
                      <a:pt x="626" y="531"/>
                      <a:pt x="624" y="530"/>
                      <a:pt x="622" y="529"/>
                    </a:cubicBezTo>
                    <a:cubicBezTo>
                      <a:pt x="621" y="529"/>
                      <a:pt x="620" y="524"/>
                      <a:pt x="616" y="525"/>
                    </a:cubicBezTo>
                    <a:cubicBezTo>
                      <a:pt x="613" y="525"/>
                      <a:pt x="612" y="528"/>
                      <a:pt x="609" y="527"/>
                    </a:cubicBezTo>
                    <a:cubicBezTo>
                      <a:pt x="606" y="527"/>
                      <a:pt x="599" y="525"/>
                      <a:pt x="594" y="527"/>
                    </a:cubicBezTo>
                    <a:cubicBezTo>
                      <a:pt x="589" y="528"/>
                      <a:pt x="587" y="528"/>
                      <a:pt x="584" y="528"/>
                    </a:cubicBezTo>
                    <a:cubicBezTo>
                      <a:pt x="580" y="527"/>
                      <a:pt x="578" y="529"/>
                      <a:pt x="576" y="530"/>
                    </a:cubicBezTo>
                    <a:cubicBezTo>
                      <a:pt x="573" y="531"/>
                      <a:pt x="571" y="535"/>
                      <a:pt x="574" y="536"/>
                    </a:cubicBezTo>
                    <a:cubicBezTo>
                      <a:pt x="577" y="537"/>
                      <a:pt x="577" y="539"/>
                      <a:pt x="577" y="541"/>
                    </a:cubicBezTo>
                    <a:cubicBezTo>
                      <a:pt x="577" y="544"/>
                      <a:pt x="579" y="544"/>
                      <a:pt x="580" y="545"/>
                    </a:cubicBezTo>
                    <a:cubicBezTo>
                      <a:pt x="582" y="546"/>
                      <a:pt x="583" y="546"/>
                      <a:pt x="585" y="545"/>
                    </a:cubicBezTo>
                    <a:cubicBezTo>
                      <a:pt x="588" y="544"/>
                      <a:pt x="588" y="546"/>
                      <a:pt x="588" y="546"/>
                    </a:cubicBezTo>
                    <a:cubicBezTo>
                      <a:pt x="591" y="547"/>
                      <a:pt x="590" y="550"/>
                      <a:pt x="591" y="551"/>
                    </a:cubicBezTo>
                    <a:cubicBezTo>
                      <a:pt x="593" y="553"/>
                      <a:pt x="593" y="554"/>
                      <a:pt x="594" y="563"/>
                    </a:cubicBezTo>
                    <a:cubicBezTo>
                      <a:pt x="595" y="573"/>
                      <a:pt x="591" y="588"/>
                      <a:pt x="587" y="595"/>
                    </a:cubicBezTo>
                    <a:cubicBezTo>
                      <a:pt x="584" y="602"/>
                      <a:pt x="587" y="616"/>
                      <a:pt x="588" y="625"/>
                    </a:cubicBezTo>
                    <a:cubicBezTo>
                      <a:pt x="588" y="635"/>
                      <a:pt x="585" y="643"/>
                      <a:pt x="585" y="643"/>
                    </a:cubicBezTo>
                    <a:cubicBezTo>
                      <a:pt x="585" y="643"/>
                      <a:pt x="586" y="647"/>
                      <a:pt x="587" y="652"/>
                    </a:cubicBezTo>
                    <a:cubicBezTo>
                      <a:pt x="588" y="658"/>
                      <a:pt x="589" y="662"/>
                      <a:pt x="588" y="665"/>
                    </a:cubicBezTo>
                    <a:cubicBezTo>
                      <a:pt x="588" y="668"/>
                      <a:pt x="590" y="670"/>
                      <a:pt x="588" y="675"/>
                    </a:cubicBezTo>
                    <a:cubicBezTo>
                      <a:pt x="587" y="680"/>
                      <a:pt x="584" y="682"/>
                      <a:pt x="584" y="683"/>
                    </a:cubicBezTo>
                    <a:cubicBezTo>
                      <a:pt x="583" y="685"/>
                      <a:pt x="583" y="685"/>
                      <a:pt x="585" y="688"/>
                    </a:cubicBezTo>
                    <a:cubicBezTo>
                      <a:pt x="586" y="690"/>
                      <a:pt x="586" y="695"/>
                      <a:pt x="586" y="697"/>
                    </a:cubicBezTo>
                    <a:cubicBezTo>
                      <a:pt x="585" y="700"/>
                      <a:pt x="581" y="701"/>
                      <a:pt x="578" y="700"/>
                    </a:cubicBezTo>
                    <a:cubicBezTo>
                      <a:pt x="574" y="699"/>
                      <a:pt x="571" y="701"/>
                      <a:pt x="568" y="702"/>
                    </a:cubicBezTo>
                    <a:cubicBezTo>
                      <a:pt x="565" y="703"/>
                      <a:pt x="561" y="702"/>
                      <a:pt x="559" y="703"/>
                    </a:cubicBezTo>
                    <a:cubicBezTo>
                      <a:pt x="557" y="704"/>
                      <a:pt x="556" y="705"/>
                      <a:pt x="557" y="706"/>
                    </a:cubicBezTo>
                    <a:cubicBezTo>
                      <a:pt x="558" y="707"/>
                      <a:pt x="560" y="707"/>
                      <a:pt x="558" y="709"/>
                    </a:cubicBezTo>
                    <a:cubicBezTo>
                      <a:pt x="557" y="711"/>
                      <a:pt x="556" y="710"/>
                      <a:pt x="557" y="713"/>
                    </a:cubicBezTo>
                    <a:cubicBezTo>
                      <a:pt x="559" y="715"/>
                      <a:pt x="560" y="719"/>
                      <a:pt x="559" y="720"/>
                    </a:cubicBezTo>
                    <a:cubicBezTo>
                      <a:pt x="558" y="720"/>
                      <a:pt x="556" y="720"/>
                      <a:pt x="555" y="720"/>
                    </a:cubicBezTo>
                    <a:cubicBezTo>
                      <a:pt x="552" y="720"/>
                      <a:pt x="552" y="721"/>
                      <a:pt x="550" y="721"/>
                    </a:cubicBezTo>
                    <a:cubicBezTo>
                      <a:pt x="549" y="721"/>
                      <a:pt x="547" y="721"/>
                      <a:pt x="546" y="721"/>
                    </a:cubicBezTo>
                    <a:cubicBezTo>
                      <a:pt x="543" y="719"/>
                      <a:pt x="541" y="720"/>
                      <a:pt x="541" y="720"/>
                    </a:cubicBezTo>
                    <a:cubicBezTo>
                      <a:pt x="541" y="720"/>
                      <a:pt x="540" y="724"/>
                      <a:pt x="537" y="727"/>
                    </a:cubicBezTo>
                    <a:cubicBezTo>
                      <a:pt x="534" y="729"/>
                      <a:pt x="533" y="730"/>
                      <a:pt x="533" y="730"/>
                    </a:cubicBezTo>
                    <a:cubicBezTo>
                      <a:pt x="531" y="731"/>
                      <a:pt x="533" y="735"/>
                      <a:pt x="533" y="740"/>
                    </a:cubicBezTo>
                    <a:cubicBezTo>
                      <a:pt x="533" y="745"/>
                      <a:pt x="534" y="746"/>
                      <a:pt x="534" y="746"/>
                    </a:cubicBezTo>
                    <a:cubicBezTo>
                      <a:pt x="534" y="746"/>
                      <a:pt x="531" y="750"/>
                      <a:pt x="529" y="754"/>
                    </a:cubicBezTo>
                    <a:cubicBezTo>
                      <a:pt x="528" y="757"/>
                      <a:pt x="528" y="761"/>
                      <a:pt x="528" y="764"/>
                    </a:cubicBezTo>
                    <a:cubicBezTo>
                      <a:pt x="527" y="766"/>
                      <a:pt x="527" y="765"/>
                      <a:pt x="525" y="767"/>
                    </a:cubicBezTo>
                    <a:cubicBezTo>
                      <a:pt x="523" y="770"/>
                      <a:pt x="523" y="772"/>
                      <a:pt x="517" y="772"/>
                    </a:cubicBezTo>
                    <a:cubicBezTo>
                      <a:pt x="512" y="772"/>
                      <a:pt x="508" y="777"/>
                      <a:pt x="503" y="780"/>
                    </a:cubicBezTo>
                    <a:cubicBezTo>
                      <a:pt x="498" y="784"/>
                      <a:pt x="497" y="784"/>
                      <a:pt x="494" y="787"/>
                    </a:cubicBezTo>
                    <a:cubicBezTo>
                      <a:pt x="491" y="791"/>
                      <a:pt x="490" y="791"/>
                      <a:pt x="487" y="790"/>
                    </a:cubicBezTo>
                    <a:cubicBezTo>
                      <a:pt x="485" y="790"/>
                      <a:pt x="481" y="788"/>
                      <a:pt x="479" y="789"/>
                    </a:cubicBezTo>
                    <a:cubicBezTo>
                      <a:pt x="477" y="791"/>
                      <a:pt x="474" y="792"/>
                      <a:pt x="472" y="792"/>
                    </a:cubicBezTo>
                    <a:cubicBezTo>
                      <a:pt x="471" y="791"/>
                      <a:pt x="468" y="789"/>
                      <a:pt x="464" y="789"/>
                    </a:cubicBezTo>
                    <a:cubicBezTo>
                      <a:pt x="461" y="790"/>
                      <a:pt x="458" y="789"/>
                      <a:pt x="456" y="792"/>
                    </a:cubicBezTo>
                    <a:cubicBezTo>
                      <a:pt x="454" y="794"/>
                      <a:pt x="447" y="794"/>
                      <a:pt x="443" y="795"/>
                    </a:cubicBezTo>
                    <a:cubicBezTo>
                      <a:pt x="438" y="796"/>
                      <a:pt x="431" y="796"/>
                      <a:pt x="429" y="798"/>
                    </a:cubicBezTo>
                    <a:cubicBezTo>
                      <a:pt x="426" y="799"/>
                      <a:pt x="422" y="801"/>
                      <a:pt x="418" y="800"/>
                    </a:cubicBezTo>
                    <a:cubicBezTo>
                      <a:pt x="414" y="800"/>
                      <a:pt x="413" y="802"/>
                      <a:pt x="410" y="804"/>
                    </a:cubicBezTo>
                    <a:cubicBezTo>
                      <a:pt x="407" y="806"/>
                      <a:pt x="401" y="806"/>
                      <a:pt x="398" y="806"/>
                    </a:cubicBezTo>
                    <a:cubicBezTo>
                      <a:pt x="395" y="807"/>
                      <a:pt x="384" y="808"/>
                      <a:pt x="381" y="806"/>
                    </a:cubicBezTo>
                    <a:cubicBezTo>
                      <a:pt x="374" y="800"/>
                      <a:pt x="327" y="815"/>
                      <a:pt x="319" y="817"/>
                    </a:cubicBezTo>
                    <a:cubicBezTo>
                      <a:pt x="311" y="819"/>
                      <a:pt x="305" y="817"/>
                      <a:pt x="305" y="817"/>
                    </a:cubicBezTo>
                    <a:cubicBezTo>
                      <a:pt x="302" y="815"/>
                      <a:pt x="298" y="816"/>
                      <a:pt x="296" y="814"/>
                    </a:cubicBezTo>
                    <a:cubicBezTo>
                      <a:pt x="293" y="812"/>
                      <a:pt x="293" y="811"/>
                      <a:pt x="293" y="809"/>
                    </a:cubicBezTo>
                    <a:cubicBezTo>
                      <a:pt x="293" y="807"/>
                      <a:pt x="286" y="805"/>
                      <a:pt x="284" y="808"/>
                    </a:cubicBezTo>
                    <a:cubicBezTo>
                      <a:pt x="282" y="810"/>
                      <a:pt x="280" y="809"/>
                      <a:pt x="279" y="810"/>
                    </a:cubicBezTo>
                    <a:cubicBezTo>
                      <a:pt x="277" y="810"/>
                      <a:pt x="278" y="811"/>
                      <a:pt x="276" y="812"/>
                    </a:cubicBezTo>
                    <a:cubicBezTo>
                      <a:pt x="274" y="813"/>
                      <a:pt x="273" y="812"/>
                      <a:pt x="272" y="812"/>
                    </a:cubicBezTo>
                    <a:cubicBezTo>
                      <a:pt x="270" y="812"/>
                      <a:pt x="268" y="816"/>
                      <a:pt x="267" y="817"/>
                    </a:cubicBezTo>
                    <a:cubicBezTo>
                      <a:pt x="266" y="818"/>
                      <a:pt x="266" y="822"/>
                      <a:pt x="263" y="824"/>
                    </a:cubicBezTo>
                    <a:cubicBezTo>
                      <a:pt x="260" y="826"/>
                      <a:pt x="257" y="827"/>
                      <a:pt x="256" y="830"/>
                    </a:cubicBezTo>
                    <a:cubicBezTo>
                      <a:pt x="254" y="833"/>
                      <a:pt x="250" y="841"/>
                      <a:pt x="246" y="845"/>
                    </a:cubicBezTo>
                    <a:cubicBezTo>
                      <a:pt x="242" y="849"/>
                      <a:pt x="241" y="851"/>
                      <a:pt x="238" y="853"/>
                    </a:cubicBezTo>
                    <a:cubicBezTo>
                      <a:pt x="235" y="855"/>
                      <a:pt x="227" y="854"/>
                      <a:pt x="227" y="852"/>
                    </a:cubicBezTo>
                    <a:cubicBezTo>
                      <a:pt x="226" y="849"/>
                      <a:pt x="224" y="848"/>
                      <a:pt x="223" y="848"/>
                    </a:cubicBezTo>
                    <a:cubicBezTo>
                      <a:pt x="222" y="848"/>
                      <a:pt x="220" y="847"/>
                      <a:pt x="218" y="848"/>
                    </a:cubicBezTo>
                    <a:cubicBezTo>
                      <a:pt x="216" y="849"/>
                      <a:pt x="215" y="847"/>
                      <a:pt x="215" y="847"/>
                    </a:cubicBezTo>
                    <a:cubicBezTo>
                      <a:pt x="215" y="847"/>
                      <a:pt x="210" y="847"/>
                      <a:pt x="208" y="848"/>
                    </a:cubicBezTo>
                    <a:cubicBezTo>
                      <a:pt x="207" y="848"/>
                      <a:pt x="204" y="846"/>
                      <a:pt x="204" y="846"/>
                    </a:cubicBezTo>
                    <a:cubicBezTo>
                      <a:pt x="204" y="846"/>
                      <a:pt x="203" y="846"/>
                      <a:pt x="200" y="849"/>
                    </a:cubicBezTo>
                    <a:cubicBezTo>
                      <a:pt x="197" y="851"/>
                      <a:pt x="194" y="849"/>
                      <a:pt x="193" y="848"/>
                    </a:cubicBezTo>
                    <a:cubicBezTo>
                      <a:pt x="192" y="847"/>
                      <a:pt x="189" y="846"/>
                      <a:pt x="187" y="846"/>
                    </a:cubicBezTo>
                    <a:cubicBezTo>
                      <a:pt x="184" y="846"/>
                      <a:pt x="184" y="845"/>
                      <a:pt x="184" y="841"/>
                    </a:cubicBezTo>
                    <a:cubicBezTo>
                      <a:pt x="185" y="838"/>
                      <a:pt x="183" y="839"/>
                      <a:pt x="186" y="836"/>
                    </a:cubicBezTo>
                    <a:cubicBezTo>
                      <a:pt x="189" y="833"/>
                      <a:pt x="190" y="833"/>
                      <a:pt x="190" y="830"/>
                    </a:cubicBezTo>
                    <a:cubicBezTo>
                      <a:pt x="189" y="827"/>
                      <a:pt x="187" y="829"/>
                      <a:pt x="187" y="826"/>
                    </a:cubicBezTo>
                    <a:cubicBezTo>
                      <a:pt x="188" y="823"/>
                      <a:pt x="187" y="822"/>
                      <a:pt x="189" y="819"/>
                    </a:cubicBezTo>
                    <a:cubicBezTo>
                      <a:pt x="190" y="816"/>
                      <a:pt x="188" y="813"/>
                      <a:pt x="185" y="812"/>
                    </a:cubicBezTo>
                    <a:cubicBezTo>
                      <a:pt x="183" y="812"/>
                      <a:pt x="175" y="816"/>
                      <a:pt x="171" y="818"/>
                    </a:cubicBezTo>
                    <a:cubicBezTo>
                      <a:pt x="167" y="820"/>
                      <a:pt x="159" y="820"/>
                      <a:pt x="154" y="820"/>
                    </a:cubicBezTo>
                    <a:cubicBezTo>
                      <a:pt x="150" y="820"/>
                      <a:pt x="143" y="817"/>
                      <a:pt x="141" y="813"/>
                    </a:cubicBezTo>
                    <a:cubicBezTo>
                      <a:pt x="140" y="809"/>
                      <a:pt x="139" y="808"/>
                      <a:pt x="136" y="808"/>
                    </a:cubicBezTo>
                    <a:cubicBezTo>
                      <a:pt x="133" y="809"/>
                      <a:pt x="131" y="812"/>
                      <a:pt x="132" y="815"/>
                    </a:cubicBezTo>
                    <a:cubicBezTo>
                      <a:pt x="134" y="818"/>
                      <a:pt x="134" y="818"/>
                      <a:pt x="135" y="820"/>
                    </a:cubicBezTo>
                    <a:cubicBezTo>
                      <a:pt x="137" y="823"/>
                      <a:pt x="137" y="822"/>
                      <a:pt x="136" y="824"/>
                    </a:cubicBezTo>
                    <a:cubicBezTo>
                      <a:pt x="134" y="825"/>
                      <a:pt x="131" y="824"/>
                      <a:pt x="130" y="821"/>
                    </a:cubicBezTo>
                    <a:cubicBezTo>
                      <a:pt x="129" y="819"/>
                      <a:pt x="125" y="818"/>
                      <a:pt x="121" y="820"/>
                    </a:cubicBezTo>
                    <a:cubicBezTo>
                      <a:pt x="117" y="821"/>
                      <a:pt x="112" y="820"/>
                      <a:pt x="110" y="822"/>
                    </a:cubicBezTo>
                    <a:cubicBezTo>
                      <a:pt x="107" y="824"/>
                      <a:pt x="103" y="828"/>
                      <a:pt x="99" y="830"/>
                    </a:cubicBezTo>
                    <a:cubicBezTo>
                      <a:pt x="95" y="832"/>
                      <a:pt x="91" y="831"/>
                      <a:pt x="89" y="829"/>
                    </a:cubicBezTo>
                    <a:cubicBezTo>
                      <a:pt x="87" y="827"/>
                      <a:pt x="87" y="824"/>
                      <a:pt x="84" y="825"/>
                    </a:cubicBezTo>
                    <a:cubicBezTo>
                      <a:pt x="82" y="825"/>
                      <a:pt x="74" y="825"/>
                      <a:pt x="71" y="824"/>
                    </a:cubicBezTo>
                    <a:cubicBezTo>
                      <a:pt x="69" y="824"/>
                      <a:pt x="66" y="823"/>
                      <a:pt x="65" y="823"/>
                    </a:cubicBezTo>
                    <a:cubicBezTo>
                      <a:pt x="64" y="822"/>
                      <a:pt x="63" y="822"/>
                      <a:pt x="62" y="821"/>
                    </a:cubicBezTo>
                    <a:cubicBezTo>
                      <a:pt x="62" y="820"/>
                      <a:pt x="62" y="822"/>
                      <a:pt x="63" y="824"/>
                    </a:cubicBezTo>
                    <a:cubicBezTo>
                      <a:pt x="63" y="825"/>
                      <a:pt x="63" y="828"/>
                      <a:pt x="63" y="829"/>
                    </a:cubicBezTo>
                    <a:cubicBezTo>
                      <a:pt x="61" y="833"/>
                      <a:pt x="60" y="836"/>
                      <a:pt x="56" y="838"/>
                    </a:cubicBezTo>
                    <a:cubicBezTo>
                      <a:pt x="52" y="841"/>
                      <a:pt x="48" y="845"/>
                      <a:pt x="49" y="848"/>
                    </a:cubicBezTo>
                    <a:cubicBezTo>
                      <a:pt x="50" y="852"/>
                      <a:pt x="51" y="851"/>
                      <a:pt x="49" y="855"/>
                    </a:cubicBezTo>
                    <a:cubicBezTo>
                      <a:pt x="47" y="859"/>
                      <a:pt x="44" y="861"/>
                      <a:pt x="41" y="864"/>
                    </a:cubicBezTo>
                    <a:cubicBezTo>
                      <a:pt x="38" y="866"/>
                      <a:pt x="32" y="868"/>
                      <a:pt x="29" y="867"/>
                    </a:cubicBezTo>
                    <a:cubicBezTo>
                      <a:pt x="26" y="867"/>
                      <a:pt x="25" y="868"/>
                      <a:pt x="21" y="869"/>
                    </a:cubicBezTo>
                    <a:cubicBezTo>
                      <a:pt x="18" y="871"/>
                      <a:pt x="14" y="873"/>
                      <a:pt x="12" y="875"/>
                    </a:cubicBezTo>
                    <a:cubicBezTo>
                      <a:pt x="10" y="878"/>
                      <a:pt x="11" y="881"/>
                      <a:pt x="13" y="883"/>
                    </a:cubicBezTo>
                    <a:cubicBezTo>
                      <a:pt x="16" y="885"/>
                      <a:pt x="20" y="890"/>
                      <a:pt x="19" y="894"/>
                    </a:cubicBezTo>
                    <a:cubicBezTo>
                      <a:pt x="19" y="898"/>
                      <a:pt x="20" y="905"/>
                      <a:pt x="20" y="906"/>
                    </a:cubicBezTo>
                    <a:cubicBezTo>
                      <a:pt x="20" y="907"/>
                      <a:pt x="25" y="911"/>
                      <a:pt x="25" y="914"/>
                    </a:cubicBezTo>
                    <a:cubicBezTo>
                      <a:pt x="24" y="917"/>
                      <a:pt x="22" y="919"/>
                      <a:pt x="19" y="919"/>
                    </a:cubicBezTo>
                    <a:cubicBezTo>
                      <a:pt x="16" y="919"/>
                      <a:pt x="13" y="917"/>
                      <a:pt x="8" y="920"/>
                    </a:cubicBezTo>
                    <a:cubicBezTo>
                      <a:pt x="3" y="922"/>
                      <a:pt x="0" y="925"/>
                      <a:pt x="2" y="928"/>
                    </a:cubicBezTo>
                    <a:cubicBezTo>
                      <a:pt x="4" y="931"/>
                      <a:pt x="8" y="937"/>
                      <a:pt x="9" y="940"/>
                    </a:cubicBezTo>
                    <a:cubicBezTo>
                      <a:pt x="10" y="941"/>
                      <a:pt x="9" y="942"/>
                      <a:pt x="10" y="944"/>
                    </a:cubicBezTo>
                    <a:cubicBezTo>
                      <a:pt x="10" y="945"/>
                      <a:pt x="10" y="946"/>
                      <a:pt x="11" y="944"/>
                    </a:cubicBezTo>
                    <a:cubicBezTo>
                      <a:pt x="12" y="948"/>
                      <a:pt x="10" y="964"/>
                      <a:pt x="25" y="956"/>
                    </a:cubicBezTo>
                    <a:cubicBezTo>
                      <a:pt x="41" y="947"/>
                      <a:pt x="53" y="956"/>
                      <a:pt x="60" y="961"/>
                    </a:cubicBezTo>
                    <a:cubicBezTo>
                      <a:pt x="67" y="966"/>
                      <a:pt x="64" y="984"/>
                      <a:pt x="62" y="997"/>
                    </a:cubicBezTo>
                    <a:cubicBezTo>
                      <a:pt x="60" y="1010"/>
                      <a:pt x="62" y="1001"/>
                      <a:pt x="62" y="1026"/>
                    </a:cubicBezTo>
                    <a:cubicBezTo>
                      <a:pt x="62" y="1051"/>
                      <a:pt x="52" y="1042"/>
                      <a:pt x="49" y="1052"/>
                    </a:cubicBezTo>
                    <a:cubicBezTo>
                      <a:pt x="45" y="1062"/>
                      <a:pt x="50" y="1056"/>
                      <a:pt x="56" y="1076"/>
                    </a:cubicBezTo>
                    <a:cubicBezTo>
                      <a:pt x="63" y="1096"/>
                      <a:pt x="53" y="1084"/>
                      <a:pt x="46" y="1085"/>
                    </a:cubicBezTo>
                    <a:cubicBezTo>
                      <a:pt x="40" y="1085"/>
                      <a:pt x="31" y="1080"/>
                      <a:pt x="29" y="1080"/>
                    </a:cubicBezTo>
                    <a:cubicBezTo>
                      <a:pt x="26" y="1079"/>
                      <a:pt x="23" y="1080"/>
                      <a:pt x="22" y="1080"/>
                    </a:cubicBezTo>
                    <a:cubicBezTo>
                      <a:pt x="19" y="1079"/>
                      <a:pt x="16" y="1077"/>
                      <a:pt x="13" y="1080"/>
                    </a:cubicBezTo>
                    <a:cubicBezTo>
                      <a:pt x="9" y="1082"/>
                      <a:pt x="10" y="1084"/>
                      <a:pt x="9" y="1089"/>
                    </a:cubicBezTo>
                    <a:cubicBezTo>
                      <a:pt x="8" y="1094"/>
                      <a:pt x="11" y="1094"/>
                      <a:pt x="11" y="1097"/>
                    </a:cubicBezTo>
                    <a:cubicBezTo>
                      <a:pt x="12" y="1099"/>
                      <a:pt x="13" y="1099"/>
                      <a:pt x="15" y="1097"/>
                    </a:cubicBezTo>
                    <a:cubicBezTo>
                      <a:pt x="16" y="1095"/>
                      <a:pt x="21" y="1099"/>
                      <a:pt x="23" y="1101"/>
                    </a:cubicBezTo>
                    <a:cubicBezTo>
                      <a:pt x="25" y="1102"/>
                      <a:pt x="27" y="1104"/>
                      <a:pt x="28" y="1104"/>
                    </a:cubicBezTo>
                    <a:cubicBezTo>
                      <a:pt x="29" y="1104"/>
                      <a:pt x="28" y="1107"/>
                      <a:pt x="30" y="1109"/>
                    </a:cubicBezTo>
                    <a:cubicBezTo>
                      <a:pt x="31" y="1111"/>
                      <a:pt x="34" y="1111"/>
                      <a:pt x="36" y="1111"/>
                    </a:cubicBezTo>
                    <a:cubicBezTo>
                      <a:pt x="38" y="1110"/>
                      <a:pt x="48" y="1112"/>
                      <a:pt x="50" y="1116"/>
                    </a:cubicBezTo>
                    <a:cubicBezTo>
                      <a:pt x="52" y="1121"/>
                      <a:pt x="56" y="1122"/>
                      <a:pt x="57" y="1122"/>
                    </a:cubicBezTo>
                    <a:cubicBezTo>
                      <a:pt x="59" y="1121"/>
                      <a:pt x="64" y="1122"/>
                      <a:pt x="63" y="1127"/>
                    </a:cubicBezTo>
                    <a:cubicBezTo>
                      <a:pt x="62" y="1132"/>
                      <a:pt x="60" y="1144"/>
                      <a:pt x="61" y="1146"/>
                    </a:cubicBezTo>
                    <a:cubicBezTo>
                      <a:pt x="62" y="1148"/>
                      <a:pt x="66" y="1147"/>
                      <a:pt x="68" y="1146"/>
                    </a:cubicBezTo>
                    <a:cubicBezTo>
                      <a:pt x="71" y="1145"/>
                      <a:pt x="74" y="1148"/>
                      <a:pt x="76" y="1150"/>
                    </a:cubicBezTo>
                    <a:cubicBezTo>
                      <a:pt x="75" y="1150"/>
                      <a:pt x="76" y="1154"/>
                      <a:pt x="77" y="1155"/>
                    </a:cubicBezTo>
                    <a:cubicBezTo>
                      <a:pt x="78" y="1155"/>
                      <a:pt x="84" y="1162"/>
                      <a:pt x="85" y="1163"/>
                    </a:cubicBezTo>
                    <a:cubicBezTo>
                      <a:pt x="86" y="1165"/>
                      <a:pt x="87" y="1168"/>
                      <a:pt x="86" y="1170"/>
                    </a:cubicBezTo>
                    <a:cubicBezTo>
                      <a:pt x="85" y="1172"/>
                      <a:pt x="85" y="1173"/>
                      <a:pt x="87" y="1177"/>
                    </a:cubicBezTo>
                    <a:cubicBezTo>
                      <a:pt x="89" y="1180"/>
                      <a:pt x="88" y="1182"/>
                      <a:pt x="88" y="1182"/>
                    </a:cubicBezTo>
                    <a:cubicBezTo>
                      <a:pt x="88" y="1182"/>
                      <a:pt x="83" y="1188"/>
                      <a:pt x="83" y="1193"/>
                    </a:cubicBezTo>
                    <a:cubicBezTo>
                      <a:pt x="83" y="1198"/>
                      <a:pt x="82" y="1202"/>
                      <a:pt x="77" y="1205"/>
                    </a:cubicBezTo>
                    <a:cubicBezTo>
                      <a:pt x="73" y="1209"/>
                      <a:pt x="68" y="1212"/>
                      <a:pt x="73" y="1217"/>
                    </a:cubicBezTo>
                    <a:cubicBezTo>
                      <a:pt x="78" y="1223"/>
                      <a:pt x="83" y="1222"/>
                      <a:pt x="81" y="1226"/>
                    </a:cubicBezTo>
                    <a:cubicBezTo>
                      <a:pt x="80" y="1230"/>
                      <a:pt x="79" y="1233"/>
                      <a:pt x="77" y="1235"/>
                    </a:cubicBezTo>
                    <a:cubicBezTo>
                      <a:pt x="76" y="1237"/>
                      <a:pt x="78" y="1239"/>
                      <a:pt x="80" y="1240"/>
                    </a:cubicBezTo>
                    <a:cubicBezTo>
                      <a:pt x="82" y="1241"/>
                      <a:pt x="93" y="1245"/>
                      <a:pt x="97" y="1242"/>
                    </a:cubicBezTo>
                    <a:cubicBezTo>
                      <a:pt x="100" y="1239"/>
                      <a:pt x="105" y="1237"/>
                      <a:pt x="107" y="1237"/>
                    </a:cubicBezTo>
                    <a:cubicBezTo>
                      <a:pt x="108" y="1238"/>
                      <a:pt x="108" y="1243"/>
                      <a:pt x="106" y="1246"/>
                    </a:cubicBezTo>
                    <a:cubicBezTo>
                      <a:pt x="103" y="1249"/>
                      <a:pt x="104" y="1250"/>
                      <a:pt x="106" y="1252"/>
                    </a:cubicBezTo>
                    <a:cubicBezTo>
                      <a:pt x="108" y="1254"/>
                      <a:pt x="112" y="1257"/>
                      <a:pt x="113" y="1262"/>
                    </a:cubicBezTo>
                    <a:cubicBezTo>
                      <a:pt x="114" y="1266"/>
                      <a:pt x="115" y="1265"/>
                      <a:pt x="118" y="1269"/>
                    </a:cubicBezTo>
                    <a:cubicBezTo>
                      <a:pt x="121" y="1272"/>
                      <a:pt x="125" y="1275"/>
                      <a:pt x="128" y="1275"/>
                    </a:cubicBezTo>
                    <a:cubicBezTo>
                      <a:pt x="131" y="1275"/>
                      <a:pt x="134" y="1276"/>
                      <a:pt x="135" y="1280"/>
                    </a:cubicBezTo>
                    <a:cubicBezTo>
                      <a:pt x="136" y="1284"/>
                      <a:pt x="138" y="1284"/>
                      <a:pt x="141" y="1284"/>
                    </a:cubicBezTo>
                    <a:cubicBezTo>
                      <a:pt x="145" y="1284"/>
                      <a:pt x="149" y="1289"/>
                      <a:pt x="151" y="1291"/>
                    </a:cubicBezTo>
                    <a:cubicBezTo>
                      <a:pt x="154" y="1293"/>
                      <a:pt x="157" y="1297"/>
                      <a:pt x="160" y="1297"/>
                    </a:cubicBezTo>
                    <a:cubicBezTo>
                      <a:pt x="162" y="1297"/>
                      <a:pt x="163" y="1296"/>
                      <a:pt x="166" y="1298"/>
                    </a:cubicBezTo>
                    <a:cubicBezTo>
                      <a:pt x="169" y="1300"/>
                      <a:pt x="171" y="1300"/>
                      <a:pt x="173" y="1299"/>
                    </a:cubicBezTo>
                    <a:cubicBezTo>
                      <a:pt x="174" y="1299"/>
                      <a:pt x="176" y="1299"/>
                      <a:pt x="179" y="1302"/>
                    </a:cubicBezTo>
                    <a:cubicBezTo>
                      <a:pt x="182" y="1304"/>
                      <a:pt x="186" y="1304"/>
                      <a:pt x="188" y="1304"/>
                    </a:cubicBezTo>
                    <a:cubicBezTo>
                      <a:pt x="191" y="1303"/>
                      <a:pt x="193" y="1305"/>
                      <a:pt x="195" y="1305"/>
                    </a:cubicBezTo>
                    <a:cubicBezTo>
                      <a:pt x="196" y="1305"/>
                      <a:pt x="203" y="1306"/>
                      <a:pt x="200" y="1309"/>
                    </a:cubicBezTo>
                    <a:cubicBezTo>
                      <a:pt x="197" y="1312"/>
                      <a:pt x="193" y="1312"/>
                      <a:pt x="190" y="1316"/>
                    </a:cubicBezTo>
                    <a:cubicBezTo>
                      <a:pt x="188" y="1320"/>
                      <a:pt x="186" y="1321"/>
                      <a:pt x="187" y="1326"/>
                    </a:cubicBezTo>
                    <a:cubicBezTo>
                      <a:pt x="187" y="1331"/>
                      <a:pt x="187" y="1336"/>
                      <a:pt x="188" y="1338"/>
                    </a:cubicBezTo>
                    <a:cubicBezTo>
                      <a:pt x="190" y="1340"/>
                      <a:pt x="190" y="1340"/>
                      <a:pt x="190" y="1346"/>
                    </a:cubicBezTo>
                    <a:cubicBezTo>
                      <a:pt x="189" y="1352"/>
                      <a:pt x="189" y="1354"/>
                      <a:pt x="189" y="1357"/>
                    </a:cubicBezTo>
                    <a:cubicBezTo>
                      <a:pt x="189" y="1360"/>
                      <a:pt x="190" y="1363"/>
                      <a:pt x="190" y="1364"/>
                    </a:cubicBezTo>
                    <a:cubicBezTo>
                      <a:pt x="189" y="1365"/>
                      <a:pt x="189" y="1366"/>
                      <a:pt x="187" y="1368"/>
                    </a:cubicBezTo>
                    <a:cubicBezTo>
                      <a:pt x="186" y="1370"/>
                      <a:pt x="186" y="1370"/>
                      <a:pt x="186" y="1375"/>
                    </a:cubicBezTo>
                    <a:cubicBezTo>
                      <a:pt x="187" y="1379"/>
                      <a:pt x="188" y="1385"/>
                      <a:pt x="190" y="1386"/>
                    </a:cubicBezTo>
                    <a:cubicBezTo>
                      <a:pt x="192" y="1388"/>
                      <a:pt x="193" y="1391"/>
                      <a:pt x="196" y="1392"/>
                    </a:cubicBezTo>
                    <a:cubicBezTo>
                      <a:pt x="199" y="1393"/>
                      <a:pt x="203" y="1391"/>
                      <a:pt x="203" y="1394"/>
                    </a:cubicBezTo>
                    <a:cubicBezTo>
                      <a:pt x="203" y="1397"/>
                      <a:pt x="209" y="1400"/>
                      <a:pt x="211" y="1400"/>
                    </a:cubicBezTo>
                    <a:cubicBezTo>
                      <a:pt x="212" y="1400"/>
                      <a:pt x="215" y="1402"/>
                      <a:pt x="215" y="1405"/>
                    </a:cubicBezTo>
                    <a:cubicBezTo>
                      <a:pt x="216" y="1407"/>
                      <a:pt x="218" y="1410"/>
                      <a:pt x="219" y="1412"/>
                    </a:cubicBezTo>
                    <a:cubicBezTo>
                      <a:pt x="219" y="1414"/>
                      <a:pt x="222" y="1416"/>
                      <a:pt x="223" y="1418"/>
                    </a:cubicBezTo>
                    <a:cubicBezTo>
                      <a:pt x="225" y="1419"/>
                      <a:pt x="225" y="1419"/>
                      <a:pt x="227" y="1419"/>
                    </a:cubicBezTo>
                    <a:cubicBezTo>
                      <a:pt x="229" y="1419"/>
                      <a:pt x="235" y="1423"/>
                      <a:pt x="232" y="1425"/>
                    </a:cubicBezTo>
                    <a:cubicBezTo>
                      <a:pt x="230" y="1427"/>
                      <a:pt x="226" y="1426"/>
                      <a:pt x="226" y="1428"/>
                    </a:cubicBezTo>
                    <a:cubicBezTo>
                      <a:pt x="226" y="1431"/>
                      <a:pt x="225" y="1432"/>
                      <a:pt x="223" y="1435"/>
                    </a:cubicBezTo>
                    <a:cubicBezTo>
                      <a:pt x="221" y="1437"/>
                      <a:pt x="217" y="1438"/>
                      <a:pt x="214" y="1437"/>
                    </a:cubicBezTo>
                    <a:cubicBezTo>
                      <a:pt x="212" y="1437"/>
                      <a:pt x="208" y="1440"/>
                      <a:pt x="206" y="1439"/>
                    </a:cubicBezTo>
                    <a:cubicBezTo>
                      <a:pt x="203" y="1438"/>
                      <a:pt x="198" y="1440"/>
                      <a:pt x="199" y="1441"/>
                    </a:cubicBezTo>
                    <a:cubicBezTo>
                      <a:pt x="200" y="1443"/>
                      <a:pt x="200" y="1446"/>
                      <a:pt x="202" y="1448"/>
                    </a:cubicBezTo>
                    <a:cubicBezTo>
                      <a:pt x="203" y="1450"/>
                      <a:pt x="203" y="1453"/>
                      <a:pt x="202" y="1457"/>
                    </a:cubicBezTo>
                    <a:cubicBezTo>
                      <a:pt x="200" y="1462"/>
                      <a:pt x="198" y="1471"/>
                      <a:pt x="195" y="1473"/>
                    </a:cubicBezTo>
                    <a:cubicBezTo>
                      <a:pt x="193" y="1474"/>
                      <a:pt x="187" y="1471"/>
                      <a:pt x="190" y="1483"/>
                    </a:cubicBezTo>
                    <a:cubicBezTo>
                      <a:pt x="192" y="1494"/>
                      <a:pt x="193" y="1496"/>
                      <a:pt x="194" y="1498"/>
                    </a:cubicBezTo>
                    <a:cubicBezTo>
                      <a:pt x="195" y="1500"/>
                      <a:pt x="197" y="1503"/>
                      <a:pt x="199" y="1506"/>
                    </a:cubicBezTo>
                    <a:cubicBezTo>
                      <a:pt x="200" y="1508"/>
                      <a:pt x="201" y="1509"/>
                      <a:pt x="203" y="1513"/>
                    </a:cubicBezTo>
                    <a:cubicBezTo>
                      <a:pt x="204" y="1517"/>
                      <a:pt x="204" y="1523"/>
                      <a:pt x="205" y="1525"/>
                    </a:cubicBezTo>
                    <a:cubicBezTo>
                      <a:pt x="206" y="1527"/>
                      <a:pt x="208" y="1530"/>
                      <a:pt x="204" y="1532"/>
                    </a:cubicBezTo>
                    <a:cubicBezTo>
                      <a:pt x="200" y="1534"/>
                      <a:pt x="200" y="1539"/>
                      <a:pt x="201" y="1541"/>
                    </a:cubicBezTo>
                    <a:cubicBezTo>
                      <a:pt x="202" y="1543"/>
                      <a:pt x="205" y="1546"/>
                      <a:pt x="207" y="1547"/>
                    </a:cubicBezTo>
                    <a:cubicBezTo>
                      <a:pt x="209" y="1549"/>
                      <a:pt x="210" y="1551"/>
                      <a:pt x="208" y="1553"/>
                    </a:cubicBezTo>
                    <a:cubicBezTo>
                      <a:pt x="206" y="1555"/>
                      <a:pt x="204" y="1558"/>
                      <a:pt x="204" y="1562"/>
                    </a:cubicBezTo>
                    <a:cubicBezTo>
                      <a:pt x="205" y="1566"/>
                      <a:pt x="208" y="1569"/>
                      <a:pt x="205" y="1573"/>
                    </a:cubicBezTo>
                    <a:cubicBezTo>
                      <a:pt x="201" y="1578"/>
                      <a:pt x="199" y="1587"/>
                      <a:pt x="195" y="1587"/>
                    </a:cubicBezTo>
                    <a:cubicBezTo>
                      <a:pt x="192" y="1587"/>
                      <a:pt x="191" y="1587"/>
                      <a:pt x="189" y="1590"/>
                    </a:cubicBezTo>
                    <a:cubicBezTo>
                      <a:pt x="187" y="1593"/>
                      <a:pt x="185" y="1594"/>
                      <a:pt x="183" y="1599"/>
                    </a:cubicBezTo>
                    <a:cubicBezTo>
                      <a:pt x="180" y="1604"/>
                      <a:pt x="179" y="1605"/>
                      <a:pt x="174" y="1598"/>
                    </a:cubicBezTo>
                    <a:cubicBezTo>
                      <a:pt x="169" y="1592"/>
                      <a:pt x="165" y="1586"/>
                      <a:pt x="166" y="1580"/>
                    </a:cubicBezTo>
                    <a:cubicBezTo>
                      <a:pt x="167" y="1575"/>
                      <a:pt x="168" y="1568"/>
                      <a:pt x="169" y="1565"/>
                    </a:cubicBezTo>
                    <a:cubicBezTo>
                      <a:pt x="169" y="1562"/>
                      <a:pt x="169" y="1559"/>
                      <a:pt x="163" y="1559"/>
                    </a:cubicBezTo>
                    <a:cubicBezTo>
                      <a:pt x="157" y="1559"/>
                      <a:pt x="144" y="1564"/>
                      <a:pt x="141" y="1566"/>
                    </a:cubicBezTo>
                    <a:cubicBezTo>
                      <a:pt x="138" y="1568"/>
                      <a:pt x="138" y="1570"/>
                      <a:pt x="138" y="1574"/>
                    </a:cubicBezTo>
                    <a:cubicBezTo>
                      <a:pt x="138" y="1578"/>
                      <a:pt x="139" y="1580"/>
                      <a:pt x="140" y="1582"/>
                    </a:cubicBezTo>
                    <a:cubicBezTo>
                      <a:pt x="140" y="1584"/>
                      <a:pt x="140" y="1589"/>
                      <a:pt x="135" y="1592"/>
                    </a:cubicBezTo>
                    <a:cubicBezTo>
                      <a:pt x="131" y="1594"/>
                      <a:pt x="133" y="1599"/>
                      <a:pt x="134" y="1602"/>
                    </a:cubicBezTo>
                    <a:cubicBezTo>
                      <a:pt x="135" y="1605"/>
                      <a:pt x="139" y="1607"/>
                      <a:pt x="140" y="1607"/>
                    </a:cubicBezTo>
                    <a:cubicBezTo>
                      <a:pt x="142" y="1607"/>
                      <a:pt x="148" y="1612"/>
                      <a:pt x="143" y="1614"/>
                    </a:cubicBezTo>
                    <a:cubicBezTo>
                      <a:pt x="138" y="1616"/>
                      <a:pt x="134" y="1617"/>
                      <a:pt x="135" y="1623"/>
                    </a:cubicBezTo>
                    <a:cubicBezTo>
                      <a:pt x="135" y="1629"/>
                      <a:pt x="137" y="1632"/>
                      <a:pt x="138" y="1634"/>
                    </a:cubicBezTo>
                    <a:cubicBezTo>
                      <a:pt x="139" y="1636"/>
                      <a:pt x="140" y="1641"/>
                      <a:pt x="137" y="1642"/>
                    </a:cubicBezTo>
                    <a:cubicBezTo>
                      <a:pt x="134" y="1643"/>
                      <a:pt x="131" y="1646"/>
                      <a:pt x="130" y="1650"/>
                    </a:cubicBezTo>
                    <a:cubicBezTo>
                      <a:pt x="129" y="1653"/>
                      <a:pt x="131" y="1655"/>
                      <a:pt x="131" y="1657"/>
                    </a:cubicBezTo>
                    <a:cubicBezTo>
                      <a:pt x="130" y="1659"/>
                      <a:pt x="125" y="1659"/>
                      <a:pt x="127" y="1662"/>
                    </a:cubicBezTo>
                    <a:cubicBezTo>
                      <a:pt x="130" y="1665"/>
                      <a:pt x="134" y="1667"/>
                      <a:pt x="135" y="1668"/>
                    </a:cubicBezTo>
                    <a:cubicBezTo>
                      <a:pt x="136" y="1668"/>
                      <a:pt x="136" y="1670"/>
                      <a:pt x="136" y="1675"/>
                    </a:cubicBezTo>
                    <a:cubicBezTo>
                      <a:pt x="136" y="1680"/>
                      <a:pt x="135" y="1688"/>
                      <a:pt x="136" y="1692"/>
                    </a:cubicBezTo>
                    <a:cubicBezTo>
                      <a:pt x="137" y="1695"/>
                      <a:pt x="142" y="1700"/>
                      <a:pt x="145" y="1700"/>
                    </a:cubicBezTo>
                    <a:cubicBezTo>
                      <a:pt x="147" y="1700"/>
                      <a:pt x="149" y="1701"/>
                      <a:pt x="149" y="1704"/>
                    </a:cubicBezTo>
                    <a:cubicBezTo>
                      <a:pt x="149" y="1706"/>
                      <a:pt x="152" y="1707"/>
                      <a:pt x="154" y="1707"/>
                    </a:cubicBezTo>
                    <a:cubicBezTo>
                      <a:pt x="156" y="1707"/>
                      <a:pt x="158" y="1706"/>
                      <a:pt x="159" y="1704"/>
                    </a:cubicBezTo>
                    <a:cubicBezTo>
                      <a:pt x="161" y="1702"/>
                      <a:pt x="165" y="1701"/>
                      <a:pt x="167" y="1704"/>
                    </a:cubicBezTo>
                    <a:cubicBezTo>
                      <a:pt x="168" y="1707"/>
                      <a:pt x="168" y="1707"/>
                      <a:pt x="170" y="1708"/>
                    </a:cubicBezTo>
                    <a:cubicBezTo>
                      <a:pt x="172" y="1708"/>
                      <a:pt x="173" y="1713"/>
                      <a:pt x="173" y="1714"/>
                    </a:cubicBezTo>
                    <a:cubicBezTo>
                      <a:pt x="174" y="1716"/>
                      <a:pt x="176" y="1716"/>
                      <a:pt x="178" y="1716"/>
                    </a:cubicBezTo>
                    <a:cubicBezTo>
                      <a:pt x="180" y="1716"/>
                      <a:pt x="183" y="1717"/>
                      <a:pt x="184" y="1717"/>
                    </a:cubicBezTo>
                    <a:cubicBezTo>
                      <a:pt x="186" y="1717"/>
                      <a:pt x="188" y="1717"/>
                      <a:pt x="188" y="1721"/>
                    </a:cubicBezTo>
                    <a:cubicBezTo>
                      <a:pt x="188" y="1725"/>
                      <a:pt x="190" y="1726"/>
                      <a:pt x="191" y="1729"/>
                    </a:cubicBezTo>
                    <a:cubicBezTo>
                      <a:pt x="193" y="1732"/>
                      <a:pt x="197" y="1735"/>
                      <a:pt x="196" y="1742"/>
                    </a:cubicBezTo>
                    <a:cubicBezTo>
                      <a:pt x="195" y="1749"/>
                      <a:pt x="194" y="1749"/>
                      <a:pt x="200" y="1755"/>
                    </a:cubicBezTo>
                    <a:cubicBezTo>
                      <a:pt x="206" y="1761"/>
                      <a:pt x="215" y="1764"/>
                      <a:pt x="218" y="1767"/>
                    </a:cubicBezTo>
                    <a:cubicBezTo>
                      <a:pt x="222" y="1770"/>
                      <a:pt x="228" y="1778"/>
                      <a:pt x="232" y="1780"/>
                    </a:cubicBezTo>
                    <a:cubicBezTo>
                      <a:pt x="235" y="1782"/>
                      <a:pt x="239" y="1784"/>
                      <a:pt x="241" y="1787"/>
                    </a:cubicBezTo>
                    <a:cubicBezTo>
                      <a:pt x="243" y="1790"/>
                      <a:pt x="246" y="1793"/>
                      <a:pt x="247" y="1795"/>
                    </a:cubicBezTo>
                    <a:cubicBezTo>
                      <a:pt x="247" y="1797"/>
                      <a:pt x="253" y="1800"/>
                      <a:pt x="256" y="1804"/>
                    </a:cubicBezTo>
                    <a:cubicBezTo>
                      <a:pt x="259" y="1808"/>
                      <a:pt x="263" y="1808"/>
                      <a:pt x="262" y="1816"/>
                    </a:cubicBezTo>
                    <a:cubicBezTo>
                      <a:pt x="262" y="1824"/>
                      <a:pt x="261" y="1825"/>
                      <a:pt x="264" y="1828"/>
                    </a:cubicBezTo>
                    <a:cubicBezTo>
                      <a:pt x="268" y="1830"/>
                      <a:pt x="274" y="1831"/>
                      <a:pt x="275" y="1827"/>
                    </a:cubicBezTo>
                    <a:cubicBezTo>
                      <a:pt x="276" y="1823"/>
                      <a:pt x="275" y="1820"/>
                      <a:pt x="280" y="1821"/>
                    </a:cubicBezTo>
                    <a:cubicBezTo>
                      <a:pt x="286" y="1822"/>
                      <a:pt x="289" y="1820"/>
                      <a:pt x="289" y="1817"/>
                    </a:cubicBezTo>
                    <a:cubicBezTo>
                      <a:pt x="289" y="1814"/>
                      <a:pt x="294" y="1806"/>
                      <a:pt x="295" y="1804"/>
                    </a:cubicBezTo>
                    <a:cubicBezTo>
                      <a:pt x="296" y="1802"/>
                      <a:pt x="299" y="1802"/>
                      <a:pt x="300" y="1803"/>
                    </a:cubicBezTo>
                    <a:cubicBezTo>
                      <a:pt x="301" y="1804"/>
                      <a:pt x="302" y="1808"/>
                      <a:pt x="304" y="1808"/>
                    </a:cubicBezTo>
                    <a:cubicBezTo>
                      <a:pt x="306" y="1808"/>
                      <a:pt x="309" y="1807"/>
                      <a:pt x="310" y="1806"/>
                    </a:cubicBezTo>
                    <a:cubicBezTo>
                      <a:pt x="311" y="1804"/>
                      <a:pt x="317" y="1807"/>
                      <a:pt x="320" y="1810"/>
                    </a:cubicBezTo>
                    <a:cubicBezTo>
                      <a:pt x="322" y="1813"/>
                      <a:pt x="330" y="1820"/>
                      <a:pt x="335" y="1821"/>
                    </a:cubicBezTo>
                    <a:cubicBezTo>
                      <a:pt x="339" y="1822"/>
                      <a:pt x="339" y="1823"/>
                      <a:pt x="341" y="1823"/>
                    </a:cubicBezTo>
                    <a:cubicBezTo>
                      <a:pt x="342" y="1823"/>
                      <a:pt x="345" y="1825"/>
                      <a:pt x="343" y="1829"/>
                    </a:cubicBezTo>
                    <a:cubicBezTo>
                      <a:pt x="342" y="1833"/>
                      <a:pt x="342" y="1834"/>
                      <a:pt x="343" y="1835"/>
                    </a:cubicBezTo>
                    <a:cubicBezTo>
                      <a:pt x="344" y="1837"/>
                      <a:pt x="346" y="1838"/>
                      <a:pt x="345" y="1841"/>
                    </a:cubicBezTo>
                    <a:cubicBezTo>
                      <a:pt x="344" y="1845"/>
                      <a:pt x="346" y="1849"/>
                      <a:pt x="347" y="1851"/>
                    </a:cubicBezTo>
                    <a:cubicBezTo>
                      <a:pt x="349" y="1852"/>
                      <a:pt x="367" y="1868"/>
                      <a:pt x="367" y="1868"/>
                    </a:cubicBezTo>
                    <a:cubicBezTo>
                      <a:pt x="367" y="1868"/>
                      <a:pt x="370" y="1870"/>
                      <a:pt x="370" y="1874"/>
                    </a:cubicBezTo>
                    <a:cubicBezTo>
                      <a:pt x="370" y="1877"/>
                      <a:pt x="371" y="1878"/>
                      <a:pt x="372" y="1879"/>
                    </a:cubicBezTo>
                    <a:cubicBezTo>
                      <a:pt x="373" y="1880"/>
                      <a:pt x="375" y="1880"/>
                      <a:pt x="375" y="1883"/>
                    </a:cubicBezTo>
                    <a:cubicBezTo>
                      <a:pt x="375" y="1886"/>
                      <a:pt x="376" y="1888"/>
                      <a:pt x="377" y="1889"/>
                    </a:cubicBezTo>
                    <a:cubicBezTo>
                      <a:pt x="378" y="1890"/>
                      <a:pt x="382" y="1895"/>
                      <a:pt x="383" y="1895"/>
                    </a:cubicBezTo>
                    <a:cubicBezTo>
                      <a:pt x="385" y="1895"/>
                      <a:pt x="386" y="1897"/>
                      <a:pt x="387" y="1896"/>
                    </a:cubicBezTo>
                    <a:cubicBezTo>
                      <a:pt x="389" y="1895"/>
                      <a:pt x="396" y="1904"/>
                      <a:pt x="397" y="1906"/>
                    </a:cubicBezTo>
                    <a:cubicBezTo>
                      <a:pt x="399" y="1908"/>
                      <a:pt x="405" y="1906"/>
                      <a:pt x="406" y="1908"/>
                    </a:cubicBezTo>
                    <a:cubicBezTo>
                      <a:pt x="407" y="1909"/>
                      <a:pt x="410" y="1910"/>
                      <a:pt x="410" y="1913"/>
                    </a:cubicBezTo>
                    <a:cubicBezTo>
                      <a:pt x="411" y="1917"/>
                      <a:pt x="410" y="1917"/>
                      <a:pt x="413" y="1921"/>
                    </a:cubicBezTo>
                    <a:cubicBezTo>
                      <a:pt x="417" y="1924"/>
                      <a:pt x="417" y="1927"/>
                      <a:pt x="417" y="1935"/>
                    </a:cubicBezTo>
                    <a:cubicBezTo>
                      <a:pt x="417" y="1943"/>
                      <a:pt x="419" y="1947"/>
                      <a:pt x="421" y="1950"/>
                    </a:cubicBezTo>
                    <a:cubicBezTo>
                      <a:pt x="424" y="1954"/>
                      <a:pt x="430" y="1962"/>
                      <a:pt x="433" y="1958"/>
                    </a:cubicBezTo>
                    <a:cubicBezTo>
                      <a:pt x="435" y="1954"/>
                      <a:pt x="435" y="1952"/>
                      <a:pt x="440" y="1952"/>
                    </a:cubicBezTo>
                    <a:cubicBezTo>
                      <a:pt x="444" y="1953"/>
                      <a:pt x="445" y="1953"/>
                      <a:pt x="446" y="1951"/>
                    </a:cubicBezTo>
                    <a:cubicBezTo>
                      <a:pt x="448" y="1949"/>
                      <a:pt x="451" y="1950"/>
                      <a:pt x="453" y="1950"/>
                    </a:cubicBezTo>
                    <a:cubicBezTo>
                      <a:pt x="454" y="1950"/>
                      <a:pt x="458" y="1950"/>
                      <a:pt x="459" y="1952"/>
                    </a:cubicBezTo>
                    <a:cubicBezTo>
                      <a:pt x="460" y="1954"/>
                      <a:pt x="463" y="1955"/>
                      <a:pt x="464" y="1956"/>
                    </a:cubicBezTo>
                    <a:cubicBezTo>
                      <a:pt x="465" y="1957"/>
                      <a:pt x="473" y="1962"/>
                      <a:pt x="473" y="1962"/>
                    </a:cubicBezTo>
                    <a:cubicBezTo>
                      <a:pt x="473" y="1962"/>
                      <a:pt x="472" y="1966"/>
                      <a:pt x="470" y="1967"/>
                    </a:cubicBezTo>
                    <a:cubicBezTo>
                      <a:pt x="468" y="1969"/>
                      <a:pt x="468" y="1969"/>
                      <a:pt x="468" y="1975"/>
                    </a:cubicBezTo>
                    <a:cubicBezTo>
                      <a:pt x="468" y="1981"/>
                      <a:pt x="470" y="1979"/>
                      <a:pt x="471" y="1980"/>
                    </a:cubicBezTo>
                    <a:cubicBezTo>
                      <a:pt x="472" y="1980"/>
                      <a:pt x="473" y="1983"/>
                      <a:pt x="471" y="1984"/>
                    </a:cubicBezTo>
                    <a:cubicBezTo>
                      <a:pt x="469" y="1986"/>
                      <a:pt x="466" y="1992"/>
                      <a:pt x="468" y="1993"/>
                    </a:cubicBezTo>
                    <a:cubicBezTo>
                      <a:pt x="469" y="1995"/>
                      <a:pt x="472" y="1997"/>
                      <a:pt x="475" y="1998"/>
                    </a:cubicBezTo>
                    <a:cubicBezTo>
                      <a:pt x="477" y="1999"/>
                      <a:pt x="481" y="2000"/>
                      <a:pt x="481" y="2004"/>
                    </a:cubicBezTo>
                    <a:cubicBezTo>
                      <a:pt x="481" y="2009"/>
                      <a:pt x="481" y="2009"/>
                      <a:pt x="483" y="2011"/>
                    </a:cubicBezTo>
                    <a:cubicBezTo>
                      <a:pt x="486" y="2013"/>
                      <a:pt x="489" y="2015"/>
                      <a:pt x="491" y="2015"/>
                    </a:cubicBezTo>
                    <a:cubicBezTo>
                      <a:pt x="492" y="2015"/>
                      <a:pt x="497" y="2016"/>
                      <a:pt x="497" y="2021"/>
                    </a:cubicBezTo>
                    <a:cubicBezTo>
                      <a:pt x="496" y="2025"/>
                      <a:pt x="499" y="2026"/>
                      <a:pt x="502" y="2029"/>
                    </a:cubicBezTo>
                    <a:cubicBezTo>
                      <a:pt x="505" y="2032"/>
                      <a:pt x="511" y="2036"/>
                      <a:pt x="516" y="2034"/>
                    </a:cubicBezTo>
                    <a:cubicBezTo>
                      <a:pt x="520" y="2031"/>
                      <a:pt x="521" y="2031"/>
                      <a:pt x="523" y="2029"/>
                    </a:cubicBezTo>
                    <a:cubicBezTo>
                      <a:pt x="525" y="2028"/>
                      <a:pt x="531" y="2029"/>
                      <a:pt x="533" y="2031"/>
                    </a:cubicBezTo>
                    <a:cubicBezTo>
                      <a:pt x="534" y="2032"/>
                      <a:pt x="536" y="2037"/>
                      <a:pt x="533" y="2039"/>
                    </a:cubicBezTo>
                    <a:cubicBezTo>
                      <a:pt x="530" y="2042"/>
                      <a:pt x="528" y="2044"/>
                      <a:pt x="526" y="2046"/>
                    </a:cubicBezTo>
                    <a:cubicBezTo>
                      <a:pt x="524" y="2047"/>
                      <a:pt x="523" y="2048"/>
                      <a:pt x="523" y="2053"/>
                    </a:cubicBezTo>
                    <a:cubicBezTo>
                      <a:pt x="522" y="2058"/>
                      <a:pt x="523" y="2063"/>
                      <a:pt x="528" y="2062"/>
                    </a:cubicBezTo>
                    <a:cubicBezTo>
                      <a:pt x="532" y="2060"/>
                      <a:pt x="535" y="2057"/>
                      <a:pt x="535" y="2062"/>
                    </a:cubicBezTo>
                    <a:cubicBezTo>
                      <a:pt x="536" y="2067"/>
                      <a:pt x="537" y="2068"/>
                      <a:pt x="540" y="2067"/>
                    </a:cubicBezTo>
                    <a:cubicBezTo>
                      <a:pt x="544" y="2066"/>
                      <a:pt x="553" y="2063"/>
                      <a:pt x="555" y="2069"/>
                    </a:cubicBezTo>
                    <a:cubicBezTo>
                      <a:pt x="557" y="2075"/>
                      <a:pt x="556" y="2078"/>
                      <a:pt x="559" y="2075"/>
                    </a:cubicBezTo>
                    <a:cubicBezTo>
                      <a:pt x="562" y="2073"/>
                      <a:pt x="564" y="2074"/>
                      <a:pt x="564" y="2071"/>
                    </a:cubicBezTo>
                    <a:cubicBezTo>
                      <a:pt x="565" y="2067"/>
                      <a:pt x="572" y="2066"/>
                      <a:pt x="570" y="2071"/>
                    </a:cubicBezTo>
                    <a:cubicBezTo>
                      <a:pt x="569" y="2077"/>
                      <a:pt x="568" y="2082"/>
                      <a:pt x="571" y="2084"/>
                    </a:cubicBezTo>
                    <a:cubicBezTo>
                      <a:pt x="573" y="2086"/>
                      <a:pt x="576" y="2088"/>
                      <a:pt x="576" y="2090"/>
                    </a:cubicBezTo>
                    <a:cubicBezTo>
                      <a:pt x="576" y="2092"/>
                      <a:pt x="575" y="2098"/>
                      <a:pt x="576" y="2101"/>
                    </a:cubicBezTo>
                    <a:cubicBezTo>
                      <a:pt x="577" y="2104"/>
                      <a:pt x="579" y="2105"/>
                      <a:pt x="577" y="2107"/>
                    </a:cubicBezTo>
                    <a:cubicBezTo>
                      <a:pt x="576" y="2109"/>
                      <a:pt x="576" y="2111"/>
                      <a:pt x="578" y="2113"/>
                    </a:cubicBezTo>
                    <a:cubicBezTo>
                      <a:pt x="580" y="2116"/>
                      <a:pt x="585" y="2118"/>
                      <a:pt x="586" y="2114"/>
                    </a:cubicBezTo>
                    <a:cubicBezTo>
                      <a:pt x="587" y="2110"/>
                      <a:pt x="586" y="2112"/>
                      <a:pt x="588" y="2111"/>
                    </a:cubicBezTo>
                    <a:cubicBezTo>
                      <a:pt x="590" y="2110"/>
                      <a:pt x="590" y="2106"/>
                      <a:pt x="591" y="2103"/>
                    </a:cubicBezTo>
                    <a:cubicBezTo>
                      <a:pt x="591" y="2100"/>
                      <a:pt x="599" y="2094"/>
                      <a:pt x="600" y="2093"/>
                    </a:cubicBezTo>
                    <a:cubicBezTo>
                      <a:pt x="602" y="2092"/>
                      <a:pt x="607" y="2097"/>
                      <a:pt x="604" y="2100"/>
                    </a:cubicBezTo>
                    <a:cubicBezTo>
                      <a:pt x="602" y="2102"/>
                      <a:pt x="601" y="2103"/>
                      <a:pt x="600" y="2107"/>
                    </a:cubicBezTo>
                    <a:cubicBezTo>
                      <a:pt x="600" y="2110"/>
                      <a:pt x="600" y="2111"/>
                      <a:pt x="603" y="2113"/>
                    </a:cubicBezTo>
                    <a:cubicBezTo>
                      <a:pt x="605" y="2115"/>
                      <a:pt x="610" y="2117"/>
                      <a:pt x="611" y="2118"/>
                    </a:cubicBezTo>
                    <a:cubicBezTo>
                      <a:pt x="612" y="2120"/>
                      <a:pt x="616" y="2124"/>
                      <a:pt x="619" y="2119"/>
                    </a:cubicBezTo>
                    <a:cubicBezTo>
                      <a:pt x="622" y="2114"/>
                      <a:pt x="622" y="2114"/>
                      <a:pt x="623" y="2112"/>
                    </a:cubicBezTo>
                    <a:cubicBezTo>
                      <a:pt x="624" y="2109"/>
                      <a:pt x="628" y="2107"/>
                      <a:pt x="632" y="2108"/>
                    </a:cubicBezTo>
                    <a:cubicBezTo>
                      <a:pt x="635" y="2110"/>
                      <a:pt x="640" y="2111"/>
                      <a:pt x="640" y="2111"/>
                    </a:cubicBezTo>
                    <a:cubicBezTo>
                      <a:pt x="640" y="2111"/>
                      <a:pt x="644" y="2114"/>
                      <a:pt x="645" y="2118"/>
                    </a:cubicBezTo>
                    <a:cubicBezTo>
                      <a:pt x="645" y="2122"/>
                      <a:pt x="649" y="2122"/>
                      <a:pt x="650" y="2123"/>
                    </a:cubicBezTo>
                    <a:cubicBezTo>
                      <a:pt x="651" y="2123"/>
                      <a:pt x="655" y="2127"/>
                      <a:pt x="655" y="2128"/>
                    </a:cubicBezTo>
                    <a:cubicBezTo>
                      <a:pt x="656" y="2129"/>
                      <a:pt x="657" y="2129"/>
                      <a:pt x="661" y="2130"/>
                    </a:cubicBezTo>
                    <a:cubicBezTo>
                      <a:pt x="666" y="2131"/>
                      <a:pt x="665" y="2133"/>
                      <a:pt x="665" y="2136"/>
                    </a:cubicBezTo>
                    <a:cubicBezTo>
                      <a:pt x="665" y="2138"/>
                      <a:pt x="668" y="2140"/>
                      <a:pt x="670" y="2142"/>
                    </a:cubicBezTo>
                    <a:cubicBezTo>
                      <a:pt x="672" y="2144"/>
                      <a:pt x="675" y="2145"/>
                      <a:pt x="677" y="2145"/>
                    </a:cubicBezTo>
                    <a:cubicBezTo>
                      <a:pt x="680" y="2146"/>
                      <a:pt x="685" y="2144"/>
                      <a:pt x="685" y="2144"/>
                    </a:cubicBezTo>
                    <a:cubicBezTo>
                      <a:pt x="685" y="2144"/>
                      <a:pt x="688" y="2145"/>
                      <a:pt x="689" y="2146"/>
                    </a:cubicBezTo>
                    <a:cubicBezTo>
                      <a:pt x="690" y="2148"/>
                      <a:pt x="693" y="2148"/>
                      <a:pt x="694" y="2147"/>
                    </a:cubicBezTo>
                    <a:cubicBezTo>
                      <a:pt x="695" y="2147"/>
                      <a:pt x="697" y="2146"/>
                      <a:pt x="700" y="2147"/>
                    </a:cubicBezTo>
                    <a:cubicBezTo>
                      <a:pt x="702" y="2149"/>
                      <a:pt x="704" y="2150"/>
                      <a:pt x="707" y="2152"/>
                    </a:cubicBezTo>
                    <a:cubicBezTo>
                      <a:pt x="709" y="2153"/>
                      <a:pt x="710" y="2153"/>
                      <a:pt x="712" y="2150"/>
                    </a:cubicBezTo>
                    <a:cubicBezTo>
                      <a:pt x="714" y="2148"/>
                      <a:pt x="717" y="2142"/>
                      <a:pt x="722" y="2145"/>
                    </a:cubicBezTo>
                    <a:cubicBezTo>
                      <a:pt x="726" y="2147"/>
                      <a:pt x="737" y="2154"/>
                      <a:pt x="741" y="2151"/>
                    </a:cubicBezTo>
                    <a:cubicBezTo>
                      <a:pt x="743" y="2150"/>
                      <a:pt x="749" y="2148"/>
                      <a:pt x="752" y="2150"/>
                    </a:cubicBezTo>
                    <a:cubicBezTo>
                      <a:pt x="755" y="2153"/>
                      <a:pt x="756" y="2154"/>
                      <a:pt x="759" y="2153"/>
                    </a:cubicBezTo>
                    <a:cubicBezTo>
                      <a:pt x="762" y="2152"/>
                      <a:pt x="770" y="2148"/>
                      <a:pt x="771" y="2147"/>
                    </a:cubicBezTo>
                    <a:cubicBezTo>
                      <a:pt x="773" y="2147"/>
                      <a:pt x="778" y="2146"/>
                      <a:pt x="780" y="2144"/>
                    </a:cubicBezTo>
                    <a:cubicBezTo>
                      <a:pt x="783" y="2142"/>
                      <a:pt x="787" y="2145"/>
                      <a:pt x="790" y="2145"/>
                    </a:cubicBezTo>
                    <a:cubicBezTo>
                      <a:pt x="793" y="2146"/>
                      <a:pt x="796" y="2147"/>
                      <a:pt x="797" y="2149"/>
                    </a:cubicBezTo>
                    <a:cubicBezTo>
                      <a:pt x="798" y="2150"/>
                      <a:pt x="799" y="2165"/>
                      <a:pt x="799" y="2170"/>
                    </a:cubicBezTo>
                    <a:cubicBezTo>
                      <a:pt x="799" y="2174"/>
                      <a:pt x="796" y="2182"/>
                      <a:pt x="792" y="2186"/>
                    </a:cubicBezTo>
                    <a:cubicBezTo>
                      <a:pt x="788" y="2191"/>
                      <a:pt x="786" y="2195"/>
                      <a:pt x="786" y="2198"/>
                    </a:cubicBezTo>
                    <a:cubicBezTo>
                      <a:pt x="786" y="2201"/>
                      <a:pt x="791" y="2211"/>
                      <a:pt x="793" y="2216"/>
                    </a:cubicBezTo>
                    <a:cubicBezTo>
                      <a:pt x="796" y="2221"/>
                      <a:pt x="797" y="2224"/>
                      <a:pt x="804" y="2224"/>
                    </a:cubicBezTo>
                    <a:cubicBezTo>
                      <a:pt x="811" y="2223"/>
                      <a:pt x="815" y="2220"/>
                      <a:pt x="814" y="2213"/>
                    </a:cubicBezTo>
                    <a:cubicBezTo>
                      <a:pt x="813" y="2206"/>
                      <a:pt x="812" y="2205"/>
                      <a:pt x="814" y="2202"/>
                    </a:cubicBezTo>
                    <a:cubicBezTo>
                      <a:pt x="817" y="2198"/>
                      <a:pt x="818" y="2192"/>
                      <a:pt x="818" y="2189"/>
                    </a:cubicBezTo>
                    <a:cubicBezTo>
                      <a:pt x="819" y="2187"/>
                      <a:pt x="821" y="2186"/>
                      <a:pt x="824" y="2183"/>
                    </a:cubicBezTo>
                    <a:cubicBezTo>
                      <a:pt x="828" y="2179"/>
                      <a:pt x="841" y="2172"/>
                      <a:pt x="844" y="2168"/>
                    </a:cubicBezTo>
                    <a:cubicBezTo>
                      <a:pt x="847" y="2163"/>
                      <a:pt x="845" y="2162"/>
                      <a:pt x="849" y="2160"/>
                    </a:cubicBezTo>
                    <a:cubicBezTo>
                      <a:pt x="853" y="2158"/>
                      <a:pt x="855" y="2158"/>
                      <a:pt x="858" y="2156"/>
                    </a:cubicBezTo>
                    <a:cubicBezTo>
                      <a:pt x="860" y="2153"/>
                      <a:pt x="864" y="2152"/>
                      <a:pt x="867" y="2153"/>
                    </a:cubicBezTo>
                    <a:cubicBezTo>
                      <a:pt x="870" y="2153"/>
                      <a:pt x="872" y="2155"/>
                      <a:pt x="874" y="2153"/>
                    </a:cubicBezTo>
                    <a:cubicBezTo>
                      <a:pt x="875" y="2151"/>
                      <a:pt x="875" y="2149"/>
                      <a:pt x="881" y="2152"/>
                    </a:cubicBezTo>
                    <a:cubicBezTo>
                      <a:pt x="887" y="2155"/>
                      <a:pt x="894" y="2162"/>
                      <a:pt x="895" y="2162"/>
                    </a:cubicBezTo>
                    <a:cubicBezTo>
                      <a:pt x="897" y="2162"/>
                      <a:pt x="901" y="2162"/>
                      <a:pt x="904" y="2162"/>
                    </a:cubicBezTo>
                    <a:cubicBezTo>
                      <a:pt x="906" y="2161"/>
                      <a:pt x="909" y="2161"/>
                      <a:pt x="912" y="2164"/>
                    </a:cubicBezTo>
                    <a:cubicBezTo>
                      <a:pt x="915" y="2167"/>
                      <a:pt x="922" y="2170"/>
                      <a:pt x="924" y="2173"/>
                    </a:cubicBezTo>
                    <a:cubicBezTo>
                      <a:pt x="926" y="2175"/>
                      <a:pt x="934" y="2179"/>
                      <a:pt x="936" y="2179"/>
                    </a:cubicBezTo>
                    <a:cubicBezTo>
                      <a:pt x="938" y="2179"/>
                      <a:pt x="947" y="2179"/>
                      <a:pt x="948" y="2181"/>
                    </a:cubicBezTo>
                    <a:cubicBezTo>
                      <a:pt x="950" y="2183"/>
                      <a:pt x="957" y="2190"/>
                      <a:pt x="960" y="2192"/>
                    </a:cubicBezTo>
                    <a:cubicBezTo>
                      <a:pt x="963" y="2195"/>
                      <a:pt x="966" y="2196"/>
                      <a:pt x="969" y="2198"/>
                    </a:cubicBezTo>
                    <a:cubicBezTo>
                      <a:pt x="972" y="2200"/>
                      <a:pt x="973" y="2202"/>
                      <a:pt x="975" y="2199"/>
                    </a:cubicBezTo>
                    <a:cubicBezTo>
                      <a:pt x="977" y="2195"/>
                      <a:pt x="976" y="2194"/>
                      <a:pt x="980" y="2194"/>
                    </a:cubicBezTo>
                    <a:cubicBezTo>
                      <a:pt x="983" y="2195"/>
                      <a:pt x="988" y="2196"/>
                      <a:pt x="989" y="2193"/>
                    </a:cubicBezTo>
                    <a:cubicBezTo>
                      <a:pt x="991" y="2189"/>
                      <a:pt x="997" y="2189"/>
                      <a:pt x="999" y="2194"/>
                    </a:cubicBezTo>
                    <a:cubicBezTo>
                      <a:pt x="1001" y="2198"/>
                      <a:pt x="1002" y="2202"/>
                      <a:pt x="1005" y="2204"/>
                    </a:cubicBezTo>
                    <a:cubicBezTo>
                      <a:pt x="1008" y="2206"/>
                      <a:pt x="1012" y="2206"/>
                      <a:pt x="1009" y="2208"/>
                    </a:cubicBezTo>
                    <a:cubicBezTo>
                      <a:pt x="1007" y="2211"/>
                      <a:pt x="1004" y="2214"/>
                      <a:pt x="1007" y="2216"/>
                    </a:cubicBezTo>
                    <a:cubicBezTo>
                      <a:pt x="1009" y="2217"/>
                      <a:pt x="1011" y="2221"/>
                      <a:pt x="1009" y="2225"/>
                    </a:cubicBezTo>
                    <a:cubicBezTo>
                      <a:pt x="1007" y="2229"/>
                      <a:pt x="1007" y="2235"/>
                      <a:pt x="1008" y="2239"/>
                    </a:cubicBezTo>
                    <a:cubicBezTo>
                      <a:pt x="1008" y="2240"/>
                      <a:pt x="1008" y="2240"/>
                      <a:pt x="1008" y="2241"/>
                    </a:cubicBezTo>
                    <a:cubicBezTo>
                      <a:pt x="1008" y="2241"/>
                      <a:pt x="1008" y="2241"/>
                      <a:pt x="1008" y="2241"/>
                    </a:cubicBezTo>
                    <a:cubicBezTo>
                      <a:pt x="1010" y="2245"/>
                      <a:pt x="1011" y="2246"/>
                      <a:pt x="1016" y="2246"/>
                    </a:cubicBezTo>
                    <a:cubicBezTo>
                      <a:pt x="1021" y="2247"/>
                      <a:pt x="1029" y="2249"/>
                      <a:pt x="1031" y="2249"/>
                    </a:cubicBezTo>
                    <a:cubicBezTo>
                      <a:pt x="1033" y="2250"/>
                      <a:pt x="1037" y="2254"/>
                      <a:pt x="1039" y="2257"/>
                    </a:cubicBezTo>
                    <a:cubicBezTo>
                      <a:pt x="1041" y="2261"/>
                      <a:pt x="1042" y="2267"/>
                      <a:pt x="1038" y="2270"/>
                    </a:cubicBezTo>
                    <a:cubicBezTo>
                      <a:pt x="1033" y="2274"/>
                      <a:pt x="1032" y="2275"/>
                      <a:pt x="1032" y="2283"/>
                    </a:cubicBezTo>
                    <a:cubicBezTo>
                      <a:pt x="1032" y="2290"/>
                      <a:pt x="1035" y="2297"/>
                      <a:pt x="1035" y="2300"/>
                    </a:cubicBezTo>
                    <a:cubicBezTo>
                      <a:pt x="1034" y="2303"/>
                      <a:pt x="1039" y="2307"/>
                      <a:pt x="1044" y="2307"/>
                    </a:cubicBezTo>
                    <a:cubicBezTo>
                      <a:pt x="1048" y="2306"/>
                      <a:pt x="1058" y="2307"/>
                      <a:pt x="1063" y="2307"/>
                    </a:cubicBezTo>
                    <a:cubicBezTo>
                      <a:pt x="1068" y="2307"/>
                      <a:pt x="1074" y="2303"/>
                      <a:pt x="1078" y="2306"/>
                    </a:cubicBezTo>
                    <a:cubicBezTo>
                      <a:pt x="1082" y="2308"/>
                      <a:pt x="1083" y="2312"/>
                      <a:pt x="1090" y="2313"/>
                    </a:cubicBezTo>
                    <a:cubicBezTo>
                      <a:pt x="1096" y="2313"/>
                      <a:pt x="1104" y="2317"/>
                      <a:pt x="1106" y="2319"/>
                    </a:cubicBezTo>
                    <a:cubicBezTo>
                      <a:pt x="1108" y="2320"/>
                      <a:pt x="1113" y="2321"/>
                      <a:pt x="1117" y="2320"/>
                    </a:cubicBezTo>
                    <a:cubicBezTo>
                      <a:pt x="1121" y="2318"/>
                      <a:pt x="1138" y="2320"/>
                      <a:pt x="1142" y="2320"/>
                    </a:cubicBezTo>
                    <a:cubicBezTo>
                      <a:pt x="1146" y="2320"/>
                      <a:pt x="1156" y="2320"/>
                      <a:pt x="1160" y="2319"/>
                    </a:cubicBezTo>
                    <a:cubicBezTo>
                      <a:pt x="1164" y="2319"/>
                      <a:pt x="1171" y="2317"/>
                      <a:pt x="1174" y="2311"/>
                    </a:cubicBezTo>
                    <a:cubicBezTo>
                      <a:pt x="1177" y="2306"/>
                      <a:pt x="1181" y="2296"/>
                      <a:pt x="1188" y="2290"/>
                    </a:cubicBezTo>
                    <a:cubicBezTo>
                      <a:pt x="1196" y="2285"/>
                      <a:pt x="1204" y="2276"/>
                      <a:pt x="1205" y="2275"/>
                    </a:cubicBezTo>
                    <a:cubicBezTo>
                      <a:pt x="1206" y="2275"/>
                      <a:pt x="1208" y="2270"/>
                      <a:pt x="1212" y="2270"/>
                    </a:cubicBezTo>
                    <a:cubicBezTo>
                      <a:pt x="1216" y="2270"/>
                      <a:pt x="1229" y="2270"/>
                      <a:pt x="1229" y="2270"/>
                    </a:cubicBezTo>
                    <a:cubicBezTo>
                      <a:pt x="1229" y="2270"/>
                      <a:pt x="1232" y="2271"/>
                      <a:pt x="1240" y="2270"/>
                    </a:cubicBezTo>
                    <a:cubicBezTo>
                      <a:pt x="1249" y="2269"/>
                      <a:pt x="1258" y="2264"/>
                      <a:pt x="1264" y="2261"/>
                    </a:cubicBezTo>
                    <a:cubicBezTo>
                      <a:pt x="1270" y="2258"/>
                      <a:pt x="1281" y="2256"/>
                      <a:pt x="1287" y="2254"/>
                    </a:cubicBezTo>
                    <a:cubicBezTo>
                      <a:pt x="1292" y="2253"/>
                      <a:pt x="1295" y="2252"/>
                      <a:pt x="1297" y="2248"/>
                    </a:cubicBezTo>
                    <a:cubicBezTo>
                      <a:pt x="1300" y="2244"/>
                      <a:pt x="1305" y="2237"/>
                      <a:pt x="1307" y="2235"/>
                    </a:cubicBezTo>
                    <a:cubicBezTo>
                      <a:pt x="1308" y="2233"/>
                      <a:pt x="1310" y="2231"/>
                      <a:pt x="1316" y="2231"/>
                    </a:cubicBezTo>
                    <a:cubicBezTo>
                      <a:pt x="1321" y="2230"/>
                      <a:pt x="1332" y="2228"/>
                      <a:pt x="1336" y="2227"/>
                    </a:cubicBezTo>
                    <a:cubicBezTo>
                      <a:pt x="1339" y="2225"/>
                      <a:pt x="1343" y="2223"/>
                      <a:pt x="1348" y="2229"/>
                    </a:cubicBezTo>
                    <a:cubicBezTo>
                      <a:pt x="1352" y="2235"/>
                      <a:pt x="1359" y="2236"/>
                      <a:pt x="1361" y="2236"/>
                    </a:cubicBezTo>
                    <a:cubicBezTo>
                      <a:pt x="1363" y="2236"/>
                      <a:pt x="1371" y="2235"/>
                      <a:pt x="1372" y="2235"/>
                    </a:cubicBezTo>
                    <a:cubicBezTo>
                      <a:pt x="1373" y="2235"/>
                      <a:pt x="1378" y="2237"/>
                      <a:pt x="1378" y="2240"/>
                    </a:cubicBezTo>
                    <a:cubicBezTo>
                      <a:pt x="1379" y="2243"/>
                      <a:pt x="1380" y="2246"/>
                      <a:pt x="1383" y="2245"/>
                    </a:cubicBezTo>
                    <a:cubicBezTo>
                      <a:pt x="1386" y="2244"/>
                      <a:pt x="1387" y="2241"/>
                      <a:pt x="1390" y="2243"/>
                    </a:cubicBezTo>
                    <a:cubicBezTo>
                      <a:pt x="1393" y="2245"/>
                      <a:pt x="1396" y="2248"/>
                      <a:pt x="1395" y="2252"/>
                    </a:cubicBezTo>
                    <a:cubicBezTo>
                      <a:pt x="1394" y="2254"/>
                      <a:pt x="1395" y="2253"/>
                      <a:pt x="1398" y="2255"/>
                    </a:cubicBezTo>
                    <a:cubicBezTo>
                      <a:pt x="1401" y="2256"/>
                      <a:pt x="1407" y="2263"/>
                      <a:pt x="1409" y="2263"/>
                    </a:cubicBezTo>
                    <a:cubicBezTo>
                      <a:pt x="1411" y="2264"/>
                      <a:pt x="1414" y="2265"/>
                      <a:pt x="1414" y="2269"/>
                    </a:cubicBezTo>
                    <a:cubicBezTo>
                      <a:pt x="1415" y="2272"/>
                      <a:pt x="1418" y="2273"/>
                      <a:pt x="1420" y="2273"/>
                    </a:cubicBezTo>
                    <a:cubicBezTo>
                      <a:pt x="1423" y="2273"/>
                      <a:pt x="1430" y="2278"/>
                      <a:pt x="1430" y="2278"/>
                    </a:cubicBezTo>
                    <a:cubicBezTo>
                      <a:pt x="1430" y="2278"/>
                      <a:pt x="1430" y="2290"/>
                      <a:pt x="1436" y="2287"/>
                    </a:cubicBezTo>
                    <a:cubicBezTo>
                      <a:pt x="1443" y="2284"/>
                      <a:pt x="1443" y="2283"/>
                      <a:pt x="1447" y="2281"/>
                    </a:cubicBezTo>
                    <a:cubicBezTo>
                      <a:pt x="1450" y="2280"/>
                      <a:pt x="1452" y="2277"/>
                      <a:pt x="1453" y="2276"/>
                    </a:cubicBezTo>
                    <a:cubicBezTo>
                      <a:pt x="1455" y="2275"/>
                      <a:pt x="1455" y="2276"/>
                      <a:pt x="1457" y="2277"/>
                    </a:cubicBezTo>
                    <a:cubicBezTo>
                      <a:pt x="1458" y="2277"/>
                      <a:pt x="1460" y="2277"/>
                      <a:pt x="1460" y="2272"/>
                    </a:cubicBezTo>
                    <a:cubicBezTo>
                      <a:pt x="1460" y="2268"/>
                      <a:pt x="1462" y="2263"/>
                      <a:pt x="1460" y="2260"/>
                    </a:cubicBezTo>
                    <a:cubicBezTo>
                      <a:pt x="1458" y="2257"/>
                      <a:pt x="1458" y="2255"/>
                      <a:pt x="1459" y="2253"/>
                    </a:cubicBezTo>
                    <a:cubicBezTo>
                      <a:pt x="1461" y="2250"/>
                      <a:pt x="1466" y="2243"/>
                      <a:pt x="1467" y="2242"/>
                    </a:cubicBezTo>
                    <a:cubicBezTo>
                      <a:pt x="1468" y="2241"/>
                      <a:pt x="1473" y="2244"/>
                      <a:pt x="1474" y="2240"/>
                    </a:cubicBezTo>
                    <a:cubicBezTo>
                      <a:pt x="1475" y="2237"/>
                      <a:pt x="1475" y="2233"/>
                      <a:pt x="1476" y="2230"/>
                    </a:cubicBezTo>
                    <a:cubicBezTo>
                      <a:pt x="1476" y="2227"/>
                      <a:pt x="1476" y="2225"/>
                      <a:pt x="1481" y="2225"/>
                    </a:cubicBezTo>
                    <a:cubicBezTo>
                      <a:pt x="1486" y="2224"/>
                      <a:pt x="1493" y="2227"/>
                      <a:pt x="1493" y="2231"/>
                    </a:cubicBezTo>
                    <a:cubicBezTo>
                      <a:pt x="1493" y="2234"/>
                      <a:pt x="1493" y="2238"/>
                      <a:pt x="1495" y="2240"/>
                    </a:cubicBezTo>
                    <a:cubicBezTo>
                      <a:pt x="1497" y="2242"/>
                      <a:pt x="1501" y="2246"/>
                      <a:pt x="1503" y="2243"/>
                    </a:cubicBezTo>
                    <a:cubicBezTo>
                      <a:pt x="1506" y="2241"/>
                      <a:pt x="1507" y="2242"/>
                      <a:pt x="1508" y="2245"/>
                    </a:cubicBezTo>
                    <a:cubicBezTo>
                      <a:pt x="1509" y="2249"/>
                      <a:pt x="1511" y="2252"/>
                      <a:pt x="1512" y="2255"/>
                    </a:cubicBezTo>
                    <a:cubicBezTo>
                      <a:pt x="1513" y="2258"/>
                      <a:pt x="1516" y="2258"/>
                      <a:pt x="1518" y="2258"/>
                    </a:cubicBezTo>
                    <a:cubicBezTo>
                      <a:pt x="1520" y="2258"/>
                      <a:pt x="1524" y="2260"/>
                      <a:pt x="1522" y="2265"/>
                    </a:cubicBezTo>
                    <a:cubicBezTo>
                      <a:pt x="1521" y="2270"/>
                      <a:pt x="1519" y="2276"/>
                      <a:pt x="1521" y="2279"/>
                    </a:cubicBezTo>
                    <a:cubicBezTo>
                      <a:pt x="1523" y="2282"/>
                      <a:pt x="1525" y="2285"/>
                      <a:pt x="1524" y="2288"/>
                    </a:cubicBezTo>
                    <a:cubicBezTo>
                      <a:pt x="1524" y="2290"/>
                      <a:pt x="1524" y="2302"/>
                      <a:pt x="1526" y="2304"/>
                    </a:cubicBezTo>
                    <a:cubicBezTo>
                      <a:pt x="1529" y="2306"/>
                      <a:pt x="1529" y="2306"/>
                      <a:pt x="1529" y="2311"/>
                    </a:cubicBezTo>
                    <a:cubicBezTo>
                      <a:pt x="1529" y="2315"/>
                      <a:pt x="1527" y="2316"/>
                      <a:pt x="1530" y="2319"/>
                    </a:cubicBezTo>
                    <a:cubicBezTo>
                      <a:pt x="1533" y="2323"/>
                      <a:pt x="1534" y="2323"/>
                      <a:pt x="1536" y="2321"/>
                    </a:cubicBezTo>
                    <a:cubicBezTo>
                      <a:pt x="1538" y="2318"/>
                      <a:pt x="1539" y="2317"/>
                      <a:pt x="1539" y="2314"/>
                    </a:cubicBezTo>
                    <a:cubicBezTo>
                      <a:pt x="1539" y="2312"/>
                      <a:pt x="1542" y="2307"/>
                      <a:pt x="1546" y="2311"/>
                    </a:cubicBezTo>
                    <a:cubicBezTo>
                      <a:pt x="1550" y="2315"/>
                      <a:pt x="1552" y="2316"/>
                      <a:pt x="1551" y="2318"/>
                    </a:cubicBezTo>
                    <a:cubicBezTo>
                      <a:pt x="1551" y="2319"/>
                      <a:pt x="1553" y="2318"/>
                      <a:pt x="1554" y="2317"/>
                    </a:cubicBezTo>
                    <a:cubicBezTo>
                      <a:pt x="1556" y="2316"/>
                      <a:pt x="1560" y="2318"/>
                      <a:pt x="1559" y="2322"/>
                    </a:cubicBezTo>
                    <a:cubicBezTo>
                      <a:pt x="1558" y="2327"/>
                      <a:pt x="1557" y="2328"/>
                      <a:pt x="1558" y="2334"/>
                    </a:cubicBezTo>
                    <a:cubicBezTo>
                      <a:pt x="1559" y="2340"/>
                      <a:pt x="1562" y="2338"/>
                      <a:pt x="1559" y="2344"/>
                    </a:cubicBezTo>
                    <a:cubicBezTo>
                      <a:pt x="1556" y="2351"/>
                      <a:pt x="1550" y="2356"/>
                      <a:pt x="1555" y="2360"/>
                    </a:cubicBezTo>
                    <a:cubicBezTo>
                      <a:pt x="1560" y="2364"/>
                      <a:pt x="1560" y="2366"/>
                      <a:pt x="1558" y="2369"/>
                    </a:cubicBezTo>
                    <a:cubicBezTo>
                      <a:pt x="1557" y="2372"/>
                      <a:pt x="1556" y="2374"/>
                      <a:pt x="1556" y="2378"/>
                    </a:cubicBezTo>
                    <a:cubicBezTo>
                      <a:pt x="1556" y="2381"/>
                      <a:pt x="1557" y="2401"/>
                      <a:pt x="1557" y="2405"/>
                    </a:cubicBezTo>
                    <a:cubicBezTo>
                      <a:pt x="1556" y="2409"/>
                      <a:pt x="1553" y="2408"/>
                      <a:pt x="1553" y="2413"/>
                    </a:cubicBezTo>
                    <a:cubicBezTo>
                      <a:pt x="1553" y="2418"/>
                      <a:pt x="1553" y="2423"/>
                      <a:pt x="1550" y="2425"/>
                    </a:cubicBezTo>
                    <a:cubicBezTo>
                      <a:pt x="1548" y="2428"/>
                      <a:pt x="1542" y="2431"/>
                      <a:pt x="1544" y="2434"/>
                    </a:cubicBezTo>
                    <a:cubicBezTo>
                      <a:pt x="1546" y="2437"/>
                      <a:pt x="1547" y="2441"/>
                      <a:pt x="1547" y="2441"/>
                    </a:cubicBezTo>
                    <a:cubicBezTo>
                      <a:pt x="1547" y="2441"/>
                      <a:pt x="1546" y="2447"/>
                      <a:pt x="1542" y="2446"/>
                    </a:cubicBezTo>
                    <a:cubicBezTo>
                      <a:pt x="1538" y="2445"/>
                      <a:pt x="1534" y="2441"/>
                      <a:pt x="1533" y="2447"/>
                    </a:cubicBezTo>
                    <a:cubicBezTo>
                      <a:pt x="1531" y="2454"/>
                      <a:pt x="1531" y="2453"/>
                      <a:pt x="1534" y="2456"/>
                    </a:cubicBezTo>
                    <a:cubicBezTo>
                      <a:pt x="1537" y="2459"/>
                      <a:pt x="1540" y="2464"/>
                      <a:pt x="1541" y="2467"/>
                    </a:cubicBezTo>
                    <a:cubicBezTo>
                      <a:pt x="1542" y="2471"/>
                      <a:pt x="1538" y="2474"/>
                      <a:pt x="1536" y="2472"/>
                    </a:cubicBezTo>
                    <a:cubicBezTo>
                      <a:pt x="1533" y="2471"/>
                      <a:pt x="1529" y="2471"/>
                      <a:pt x="1526" y="2475"/>
                    </a:cubicBezTo>
                    <a:cubicBezTo>
                      <a:pt x="1522" y="2479"/>
                      <a:pt x="1515" y="2492"/>
                      <a:pt x="1513" y="2494"/>
                    </a:cubicBezTo>
                    <a:cubicBezTo>
                      <a:pt x="1510" y="2496"/>
                      <a:pt x="1505" y="2495"/>
                      <a:pt x="1504" y="2492"/>
                    </a:cubicBezTo>
                    <a:cubicBezTo>
                      <a:pt x="1503" y="2488"/>
                      <a:pt x="1503" y="2488"/>
                      <a:pt x="1501" y="2487"/>
                    </a:cubicBezTo>
                    <a:cubicBezTo>
                      <a:pt x="1498" y="2486"/>
                      <a:pt x="1496" y="2483"/>
                      <a:pt x="1495" y="2489"/>
                    </a:cubicBezTo>
                    <a:cubicBezTo>
                      <a:pt x="1495" y="2495"/>
                      <a:pt x="1495" y="2494"/>
                      <a:pt x="1494" y="2496"/>
                    </a:cubicBezTo>
                    <a:cubicBezTo>
                      <a:pt x="1492" y="2497"/>
                      <a:pt x="1492" y="2497"/>
                      <a:pt x="1493" y="2499"/>
                    </a:cubicBezTo>
                    <a:cubicBezTo>
                      <a:pt x="1494" y="2501"/>
                      <a:pt x="1495" y="2504"/>
                      <a:pt x="1492" y="2507"/>
                    </a:cubicBezTo>
                    <a:cubicBezTo>
                      <a:pt x="1489" y="2509"/>
                      <a:pt x="1482" y="2516"/>
                      <a:pt x="1480" y="2519"/>
                    </a:cubicBezTo>
                    <a:cubicBezTo>
                      <a:pt x="1477" y="2521"/>
                      <a:pt x="1473" y="2518"/>
                      <a:pt x="1471" y="2517"/>
                    </a:cubicBezTo>
                    <a:cubicBezTo>
                      <a:pt x="1468" y="2516"/>
                      <a:pt x="1465" y="2517"/>
                      <a:pt x="1464" y="2520"/>
                    </a:cubicBezTo>
                    <a:cubicBezTo>
                      <a:pt x="1463" y="2523"/>
                      <a:pt x="1459" y="2529"/>
                      <a:pt x="1459" y="2533"/>
                    </a:cubicBezTo>
                    <a:cubicBezTo>
                      <a:pt x="1458" y="2536"/>
                      <a:pt x="1455" y="2540"/>
                      <a:pt x="1457" y="2544"/>
                    </a:cubicBezTo>
                    <a:cubicBezTo>
                      <a:pt x="1459" y="2549"/>
                      <a:pt x="1459" y="2553"/>
                      <a:pt x="1459" y="2555"/>
                    </a:cubicBezTo>
                    <a:cubicBezTo>
                      <a:pt x="1458" y="2557"/>
                      <a:pt x="1454" y="2553"/>
                      <a:pt x="1452" y="2554"/>
                    </a:cubicBezTo>
                    <a:cubicBezTo>
                      <a:pt x="1451" y="2554"/>
                      <a:pt x="1442" y="2559"/>
                      <a:pt x="1442" y="2559"/>
                    </a:cubicBezTo>
                    <a:cubicBezTo>
                      <a:pt x="1442" y="2559"/>
                      <a:pt x="1442" y="2558"/>
                      <a:pt x="1440" y="2567"/>
                    </a:cubicBezTo>
                    <a:cubicBezTo>
                      <a:pt x="1438" y="2577"/>
                      <a:pt x="1439" y="2576"/>
                      <a:pt x="1437" y="2581"/>
                    </a:cubicBezTo>
                    <a:cubicBezTo>
                      <a:pt x="1435" y="2585"/>
                      <a:pt x="1436" y="2587"/>
                      <a:pt x="1437" y="2587"/>
                    </a:cubicBezTo>
                    <a:cubicBezTo>
                      <a:pt x="1437" y="2588"/>
                      <a:pt x="1438" y="2591"/>
                      <a:pt x="1441" y="2590"/>
                    </a:cubicBezTo>
                    <a:cubicBezTo>
                      <a:pt x="1444" y="2589"/>
                      <a:pt x="1446" y="2590"/>
                      <a:pt x="1446" y="2590"/>
                    </a:cubicBezTo>
                    <a:cubicBezTo>
                      <a:pt x="1446" y="2590"/>
                      <a:pt x="1447" y="2591"/>
                      <a:pt x="1447" y="2595"/>
                    </a:cubicBezTo>
                    <a:cubicBezTo>
                      <a:pt x="1447" y="2600"/>
                      <a:pt x="1447" y="2601"/>
                      <a:pt x="1446" y="2601"/>
                    </a:cubicBezTo>
                    <a:cubicBezTo>
                      <a:pt x="1444" y="2602"/>
                      <a:pt x="1444" y="2604"/>
                      <a:pt x="1447" y="2605"/>
                    </a:cubicBezTo>
                    <a:cubicBezTo>
                      <a:pt x="1450" y="2606"/>
                      <a:pt x="1450" y="2609"/>
                      <a:pt x="1448" y="2611"/>
                    </a:cubicBezTo>
                    <a:cubicBezTo>
                      <a:pt x="1446" y="2614"/>
                      <a:pt x="1444" y="2617"/>
                      <a:pt x="1439" y="2621"/>
                    </a:cubicBezTo>
                    <a:cubicBezTo>
                      <a:pt x="1435" y="2625"/>
                      <a:pt x="1431" y="2630"/>
                      <a:pt x="1428" y="2632"/>
                    </a:cubicBezTo>
                    <a:cubicBezTo>
                      <a:pt x="1426" y="2634"/>
                      <a:pt x="1429" y="2636"/>
                      <a:pt x="1431" y="2638"/>
                    </a:cubicBezTo>
                    <a:cubicBezTo>
                      <a:pt x="1432" y="2639"/>
                      <a:pt x="1432" y="2648"/>
                      <a:pt x="1442" y="2641"/>
                    </a:cubicBezTo>
                    <a:cubicBezTo>
                      <a:pt x="1452" y="2635"/>
                      <a:pt x="1459" y="2628"/>
                      <a:pt x="1467" y="2628"/>
                    </a:cubicBezTo>
                    <a:cubicBezTo>
                      <a:pt x="1474" y="2628"/>
                      <a:pt x="1481" y="2628"/>
                      <a:pt x="1484" y="2626"/>
                    </a:cubicBezTo>
                    <a:cubicBezTo>
                      <a:pt x="1487" y="2624"/>
                      <a:pt x="1500" y="2626"/>
                      <a:pt x="1504" y="2625"/>
                    </a:cubicBezTo>
                    <a:cubicBezTo>
                      <a:pt x="1508" y="2624"/>
                      <a:pt x="1516" y="2627"/>
                      <a:pt x="1518" y="2626"/>
                    </a:cubicBezTo>
                    <a:cubicBezTo>
                      <a:pt x="1518" y="2626"/>
                      <a:pt x="1518" y="2628"/>
                      <a:pt x="1519" y="2629"/>
                    </a:cubicBezTo>
                    <a:cubicBezTo>
                      <a:pt x="1520" y="2629"/>
                      <a:pt x="1525" y="2631"/>
                      <a:pt x="1527" y="2628"/>
                    </a:cubicBezTo>
                    <a:cubicBezTo>
                      <a:pt x="1530" y="2626"/>
                      <a:pt x="1540" y="2629"/>
                      <a:pt x="1540" y="2629"/>
                    </a:cubicBezTo>
                    <a:cubicBezTo>
                      <a:pt x="1540" y="2629"/>
                      <a:pt x="1536" y="2634"/>
                      <a:pt x="1530" y="2637"/>
                    </a:cubicBezTo>
                    <a:cubicBezTo>
                      <a:pt x="1524" y="2640"/>
                      <a:pt x="1522" y="2641"/>
                      <a:pt x="1522" y="2643"/>
                    </a:cubicBezTo>
                    <a:cubicBezTo>
                      <a:pt x="1522" y="2645"/>
                      <a:pt x="1522" y="2646"/>
                      <a:pt x="1522" y="2650"/>
                    </a:cubicBezTo>
                    <a:cubicBezTo>
                      <a:pt x="1522" y="2654"/>
                      <a:pt x="1521" y="2655"/>
                      <a:pt x="1524" y="2656"/>
                    </a:cubicBezTo>
                    <a:cubicBezTo>
                      <a:pt x="1526" y="2656"/>
                      <a:pt x="1530" y="2655"/>
                      <a:pt x="1530" y="2660"/>
                    </a:cubicBezTo>
                    <a:cubicBezTo>
                      <a:pt x="1531" y="2666"/>
                      <a:pt x="1533" y="2668"/>
                      <a:pt x="1534" y="2670"/>
                    </a:cubicBezTo>
                    <a:cubicBezTo>
                      <a:pt x="1534" y="2673"/>
                      <a:pt x="1536" y="2677"/>
                      <a:pt x="1533" y="2679"/>
                    </a:cubicBezTo>
                    <a:cubicBezTo>
                      <a:pt x="1531" y="2681"/>
                      <a:pt x="1531" y="2682"/>
                      <a:pt x="1533" y="2683"/>
                    </a:cubicBezTo>
                    <a:cubicBezTo>
                      <a:pt x="1535" y="2684"/>
                      <a:pt x="1534" y="2685"/>
                      <a:pt x="1534" y="2690"/>
                    </a:cubicBezTo>
                    <a:cubicBezTo>
                      <a:pt x="1533" y="2694"/>
                      <a:pt x="1537" y="2702"/>
                      <a:pt x="1537" y="2704"/>
                    </a:cubicBezTo>
                    <a:cubicBezTo>
                      <a:pt x="1536" y="2707"/>
                      <a:pt x="1536" y="2706"/>
                      <a:pt x="1535" y="2709"/>
                    </a:cubicBezTo>
                    <a:cubicBezTo>
                      <a:pt x="1534" y="2711"/>
                      <a:pt x="1535" y="2712"/>
                      <a:pt x="1537" y="2712"/>
                    </a:cubicBezTo>
                    <a:cubicBezTo>
                      <a:pt x="1539" y="2712"/>
                      <a:pt x="1543" y="2710"/>
                      <a:pt x="1545" y="2714"/>
                    </a:cubicBezTo>
                    <a:cubicBezTo>
                      <a:pt x="1546" y="2718"/>
                      <a:pt x="1545" y="2719"/>
                      <a:pt x="1551" y="2719"/>
                    </a:cubicBezTo>
                    <a:cubicBezTo>
                      <a:pt x="1558" y="2719"/>
                      <a:pt x="1558" y="2718"/>
                      <a:pt x="1560" y="2720"/>
                    </a:cubicBezTo>
                    <a:cubicBezTo>
                      <a:pt x="1563" y="2721"/>
                      <a:pt x="1564" y="2721"/>
                      <a:pt x="1567" y="2720"/>
                    </a:cubicBezTo>
                    <a:cubicBezTo>
                      <a:pt x="1570" y="2719"/>
                      <a:pt x="1571" y="2719"/>
                      <a:pt x="1573" y="2721"/>
                    </a:cubicBezTo>
                    <a:cubicBezTo>
                      <a:pt x="1576" y="2724"/>
                      <a:pt x="1577" y="2725"/>
                      <a:pt x="1582" y="2724"/>
                    </a:cubicBezTo>
                    <a:cubicBezTo>
                      <a:pt x="1588" y="2724"/>
                      <a:pt x="1584" y="2731"/>
                      <a:pt x="1584" y="2736"/>
                    </a:cubicBezTo>
                    <a:cubicBezTo>
                      <a:pt x="1584" y="2739"/>
                      <a:pt x="1584" y="2742"/>
                      <a:pt x="1584" y="2743"/>
                    </a:cubicBezTo>
                    <a:cubicBezTo>
                      <a:pt x="1584" y="2743"/>
                      <a:pt x="1584" y="2743"/>
                      <a:pt x="1584" y="2743"/>
                    </a:cubicBezTo>
                    <a:cubicBezTo>
                      <a:pt x="1583" y="2745"/>
                      <a:pt x="1583" y="2745"/>
                      <a:pt x="1583" y="2745"/>
                    </a:cubicBezTo>
                    <a:cubicBezTo>
                      <a:pt x="1582" y="2744"/>
                      <a:pt x="1582" y="2744"/>
                      <a:pt x="1581" y="2743"/>
                    </a:cubicBezTo>
                    <a:cubicBezTo>
                      <a:pt x="1582" y="2744"/>
                      <a:pt x="1583" y="2744"/>
                      <a:pt x="1584" y="2743"/>
                    </a:cubicBezTo>
                    <a:cubicBezTo>
                      <a:pt x="1580" y="2742"/>
                      <a:pt x="1579" y="2741"/>
                      <a:pt x="1578" y="2741"/>
                    </a:cubicBezTo>
                    <a:cubicBezTo>
                      <a:pt x="1577" y="2740"/>
                      <a:pt x="1576" y="2740"/>
                      <a:pt x="1576" y="2740"/>
                    </a:cubicBezTo>
                    <a:cubicBezTo>
                      <a:pt x="1574" y="2741"/>
                      <a:pt x="1571" y="2744"/>
                      <a:pt x="1571" y="2746"/>
                    </a:cubicBezTo>
                    <a:cubicBezTo>
                      <a:pt x="1570" y="2748"/>
                      <a:pt x="1571" y="2748"/>
                      <a:pt x="1570" y="2751"/>
                    </a:cubicBezTo>
                    <a:cubicBezTo>
                      <a:pt x="1569" y="2754"/>
                      <a:pt x="1567" y="2755"/>
                      <a:pt x="1567" y="2755"/>
                    </a:cubicBezTo>
                    <a:cubicBezTo>
                      <a:pt x="1565" y="2756"/>
                      <a:pt x="1563" y="2759"/>
                      <a:pt x="1564" y="2762"/>
                    </a:cubicBezTo>
                    <a:cubicBezTo>
                      <a:pt x="1565" y="2764"/>
                      <a:pt x="1567" y="2767"/>
                      <a:pt x="1566" y="2772"/>
                    </a:cubicBezTo>
                    <a:cubicBezTo>
                      <a:pt x="1566" y="2777"/>
                      <a:pt x="1563" y="2779"/>
                      <a:pt x="1560" y="2781"/>
                    </a:cubicBezTo>
                    <a:cubicBezTo>
                      <a:pt x="1556" y="2784"/>
                      <a:pt x="1557" y="2785"/>
                      <a:pt x="1555" y="2791"/>
                    </a:cubicBezTo>
                    <a:cubicBezTo>
                      <a:pt x="1554" y="2797"/>
                      <a:pt x="1543" y="2805"/>
                      <a:pt x="1545" y="2806"/>
                    </a:cubicBezTo>
                    <a:cubicBezTo>
                      <a:pt x="1547" y="2807"/>
                      <a:pt x="1557" y="2812"/>
                      <a:pt x="1565" y="2810"/>
                    </a:cubicBezTo>
                    <a:cubicBezTo>
                      <a:pt x="1573" y="2809"/>
                      <a:pt x="1578" y="2810"/>
                      <a:pt x="1581" y="2812"/>
                    </a:cubicBezTo>
                    <a:cubicBezTo>
                      <a:pt x="1585" y="2814"/>
                      <a:pt x="1587" y="2815"/>
                      <a:pt x="1589" y="2816"/>
                    </a:cubicBezTo>
                    <a:cubicBezTo>
                      <a:pt x="1591" y="2818"/>
                      <a:pt x="1591" y="2819"/>
                      <a:pt x="1595" y="2817"/>
                    </a:cubicBezTo>
                    <a:cubicBezTo>
                      <a:pt x="1598" y="2816"/>
                      <a:pt x="1603" y="2816"/>
                      <a:pt x="1606" y="2818"/>
                    </a:cubicBezTo>
                    <a:cubicBezTo>
                      <a:pt x="1609" y="2821"/>
                      <a:pt x="1613" y="2823"/>
                      <a:pt x="1614" y="2825"/>
                    </a:cubicBezTo>
                    <a:cubicBezTo>
                      <a:pt x="1614" y="2827"/>
                      <a:pt x="1613" y="2831"/>
                      <a:pt x="1610" y="2836"/>
                    </a:cubicBezTo>
                    <a:cubicBezTo>
                      <a:pt x="1607" y="2841"/>
                      <a:pt x="1607" y="2846"/>
                      <a:pt x="1610" y="2848"/>
                    </a:cubicBezTo>
                    <a:cubicBezTo>
                      <a:pt x="1612" y="2850"/>
                      <a:pt x="1616" y="2852"/>
                      <a:pt x="1621" y="2853"/>
                    </a:cubicBezTo>
                    <a:cubicBezTo>
                      <a:pt x="1625" y="2854"/>
                      <a:pt x="1626" y="2854"/>
                      <a:pt x="1625" y="2857"/>
                    </a:cubicBezTo>
                    <a:cubicBezTo>
                      <a:pt x="1624" y="2860"/>
                      <a:pt x="1624" y="2860"/>
                      <a:pt x="1622" y="2863"/>
                    </a:cubicBezTo>
                    <a:cubicBezTo>
                      <a:pt x="1621" y="2867"/>
                      <a:pt x="1621" y="2867"/>
                      <a:pt x="1623" y="2870"/>
                    </a:cubicBezTo>
                    <a:cubicBezTo>
                      <a:pt x="1626" y="2872"/>
                      <a:pt x="1633" y="2873"/>
                      <a:pt x="1637" y="2871"/>
                    </a:cubicBezTo>
                    <a:cubicBezTo>
                      <a:pt x="1641" y="2869"/>
                      <a:pt x="1646" y="2867"/>
                      <a:pt x="1649" y="2873"/>
                    </a:cubicBezTo>
                    <a:cubicBezTo>
                      <a:pt x="1652" y="2879"/>
                      <a:pt x="1656" y="2879"/>
                      <a:pt x="1660" y="2879"/>
                    </a:cubicBezTo>
                    <a:cubicBezTo>
                      <a:pt x="1665" y="2879"/>
                      <a:pt x="1668" y="2876"/>
                      <a:pt x="1671" y="2873"/>
                    </a:cubicBezTo>
                    <a:cubicBezTo>
                      <a:pt x="1673" y="2871"/>
                      <a:pt x="1681" y="2865"/>
                      <a:pt x="1683" y="2862"/>
                    </a:cubicBezTo>
                    <a:cubicBezTo>
                      <a:pt x="1685" y="2859"/>
                      <a:pt x="1693" y="2861"/>
                      <a:pt x="1695" y="2859"/>
                    </a:cubicBezTo>
                    <a:cubicBezTo>
                      <a:pt x="1698" y="2858"/>
                      <a:pt x="1702" y="2856"/>
                      <a:pt x="1703" y="2855"/>
                    </a:cubicBezTo>
                    <a:cubicBezTo>
                      <a:pt x="1703" y="2854"/>
                      <a:pt x="1710" y="2856"/>
                      <a:pt x="1711" y="2856"/>
                    </a:cubicBezTo>
                    <a:cubicBezTo>
                      <a:pt x="1710" y="2856"/>
                      <a:pt x="1710" y="2858"/>
                      <a:pt x="1709" y="2860"/>
                    </a:cubicBezTo>
                    <a:cubicBezTo>
                      <a:pt x="1707" y="2862"/>
                      <a:pt x="1709" y="2865"/>
                      <a:pt x="1710" y="2866"/>
                    </a:cubicBezTo>
                    <a:cubicBezTo>
                      <a:pt x="1711" y="2866"/>
                      <a:pt x="1711" y="2868"/>
                      <a:pt x="1710" y="2870"/>
                    </a:cubicBezTo>
                    <a:cubicBezTo>
                      <a:pt x="1709" y="2872"/>
                      <a:pt x="1711" y="2875"/>
                      <a:pt x="1711" y="2875"/>
                    </a:cubicBezTo>
                    <a:cubicBezTo>
                      <a:pt x="1711" y="2875"/>
                      <a:pt x="1717" y="2879"/>
                      <a:pt x="1713" y="2883"/>
                    </a:cubicBezTo>
                    <a:cubicBezTo>
                      <a:pt x="1710" y="2887"/>
                      <a:pt x="1708" y="2891"/>
                      <a:pt x="1709" y="2893"/>
                    </a:cubicBezTo>
                    <a:cubicBezTo>
                      <a:pt x="1711" y="2896"/>
                      <a:pt x="1715" y="2896"/>
                      <a:pt x="1714" y="2900"/>
                    </a:cubicBezTo>
                    <a:cubicBezTo>
                      <a:pt x="1713" y="2904"/>
                      <a:pt x="1717" y="2908"/>
                      <a:pt x="1721" y="2906"/>
                    </a:cubicBezTo>
                    <a:cubicBezTo>
                      <a:pt x="1725" y="2905"/>
                      <a:pt x="1730" y="2905"/>
                      <a:pt x="1736" y="2904"/>
                    </a:cubicBezTo>
                    <a:cubicBezTo>
                      <a:pt x="1741" y="2902"/>
                      <a:pt x="1744" y="2905"/>
                      <a:pt x="1744" y="2907"/>
                    </a:cubicBezTo>
                    <a:cubicBezTo>
                      <a:pt x="1744" y="2909"/>
                      <a:pt x="1744" y="2910"/>
                      <a:pt x="1746" y="2910"/>
                    </a:cubicBezTo>
                    <a:cubicBezTo>
                      <a:pt x="1748" y="2910"/>
                      <a:pt x="1750" y="2908"/>
                      <a:pt x="1751" y="2911"/>
                    </a:cubicBezTo>
                    <a:cubicBezTo>
                      <a:pt x="1752" y="2913"/>
                      <a:pt x="1754" y="2914"/>
                      <a:pt x="1760" y="2911"/>
                    </a:cubicBezTo>
                    <a:cubicBezTo>
                      <a:pt x="1766" y="2908"/>
                      <a:pt x="1766" y="2904"/>
                      <a:pt x="1763" y="2904"/>
                    </a:cubicBezTo>
                    <a:cubicBezTo>
                      <a:pt x="1760" y="2903"/>
                      <a:pt x="1753" y="2899"/>
                      <a:pt x="1755" y="2893"/>
                    </a:cubicBezTo>
                    <a:cubicBezTo>
                      <a:pt x="1757" y="2886"/>
                      <a:pt x="1757" y="2885"/>
                      <a:pt x="1757" y="2882"/>
                    </a:cubicBezTo>
                    <a:cubicBezTo>
                      <a:pt x="1757" y="2880"/>
                      <a:pt x="1757" y="2879"/>
                      <a:pt x="1760" y="2877"/>
                    </a:cubicBezTo>
                    <a:cubicBezTo>
                      <a:pt x="1762" y="2876"/>
                      <a:pt x="1764" y="2874"/>
                      <a:pt x="1764" y="2872"/>
                    </a:cubicBezTo>
                    <a:cubicBezTo>
                      <a:pt x="1764" y="2869"/>
                      <a:pt x="1758" y="2869"/>
                      <a:pt x="1760" y="2863"/>
                    </a:cubicBezTo>
                    <a:cubicBezTo>
                      <a:pt x="1761" y="2856"/>
                      <a:pt x="1761" y="2853"/>
                      <a:pt x="1760" y="2850"/>
                    </a:cubicBezTo>
                    <a:cubicBezTo>
                      <a:pt x="1758" y="2848"/>
                      <a:pt x="1755" y="2843"/>
                      <a:pt x="1753" y="2841"/>
                    </a:cubicBezTo>
                    <a:cubicBezTo>
                      <a:pt x="1750" y="2839"/>
                      <a:pt x="1751" y="2836"/>
                      <a:pt x="1751" y="2833"/>
                    </a:cubicBezTo>
                    <a:cubicBezTo>
                      <a:pt x="1751" y="2830"/>
                      <a:pt x="1749" y="2832"/>
                      <a:pt x="1749" y="2829"/>
                    </a:cubicBezTo>
                    <a:cubicBezTo>
                      <a:pt x="1749" y="2826"/>
                      <a:pt x="1748" y="2826"/>
                      <a:pt x="1750" y="2824"/>
                    </a:cubicBezTo>
                    <a:cubicBezTo>
                      <a:pt x="1752" y="2822"/>
                      <a:pt x="1749" y="2819"/>
                      <a:pt x="1748" y="2817"/>
                    </a:cubicBezTo>
                    <a:cubicBezTo>
                      <a:pt x="1746" y="2815"/>
                      <a:pt x="1748" y="2814"/>
                      <a:pt x="1751" y="2812"/>
                    </a:cubicBezTo>
                    <a:cubicBezTo>
                      <a:pt x="1755" y="2809"/>
                      <a:pt x="1756" y="2804"/>
                      <a:pt x="1757" y="2800"/>
                    </a:cubicBezTo>
                    <a:cubicBezTo>
                      <a:pt x="1757" y="2796"/>
                      <a:pt x="1765" y="2791"/>
                      <a:pt x="1768" y="2796"/>
                    </a:cubicBezTo>
                    <a:cubicBezTo>
                      <a:pt x="1770" y="2802"/>
                      <a:pt x="1774" y="2806"/>
                      <a:pt x="1776" y="2803"/>
                    </a:cubicBezTo>
                    <a:cubicBezTo>
                      <a:pt x="1778" y="2800"/>
                      <a:pt x="1780" y="2800"/>
                      <a:pt x="1782" y="2800"/>
                    </a:cubicBezTo>
                    <a:cubicBezTo>
                      <a:pt x="1785" y="2800"/>
                      <a:pt x="1794" y="2802"/>
                      <a:pt x="1794" y="2802"/>
                    </a:cubicBezTo>
                    <a:cubicBezTo>
                      <a:pt x="1794" y="2802"/>
                      <a:pt x="1801" y="2808"/>
                      <a:pt x="1806" y="2802"/>
                    </a:cubicBezTo>
                    <a:cubicBezTo>
                      <a:pt x="1810" y="2797"/>
                      <a:pt x="1813" y="2793"/>
                      <a:pt x="1815" y="2790"/>
                    </a:cubicBezTo>
                    <a:cubicBezTo>
                      <a:pt x="1817" y="2786"/>
                      <a:pt x="1817" y="2785"/>
                      <a:pt x="1819" y="2783"/>
                    </a:cubicBezTo>
                    <a:cubicBezTo>
                      <a:pt x="1821" y="2780"/>
                      <a:pt x="1827" y="2777"/>
                      <a:pt x="1828" y="2776"/>
                    </a:cubicBezTo>
                    <a:cubicBezTo>
                      <a:pt x="1830" y="2775"/>
                      <a:pt x="1832" y="2779"/>
                      <a:pt x="1833" y="2781"/>
                    </a:cubicBezTo>
                    <a:cubicBezTo>
                      <a:pt x="1835" y="2782"/>
                      <a:pt x="1840" y="2782"/>
                      <a:pt x="1841" y="2782"/>
                    </a:cubicBezTo>
                    <a:cubicBezTo>
                      <a:pt x="1842" y="2782"/>
                      <a:pt x="1847" y="2785"/>
                      <a:pt x="1849" y="2788"/>
                    </a:cubicBezTo>
                    <a:cubicBezTo>
                      <a:pt x="1851" y="2790"/>
                      <a:pt x="1856" y="2793"/>
                      <a:pt x="1856" y="2793"/>
                    </a:cubicBezTo>
                    <a:cubicBezTo>
                      <a:pt x="1856" y="2793"/>
                      <a:pt x="1859" y="2794"/>
                      <a:pt x="1860" y="2800"/>
                    </a:cubicBezTo>
                    <a:cubicBezTo>
                      <a:pt x="1861" y="2805"/>
                      <a:pt x="1866" y="2807"/>
                      <a:pt x="1866" y="2807"/>
                    </a:cubicBezTo>
                    <a:cubicBezTo>
                      <a:pt x="1866" y="2807"/>
                      <a:pt x="1869" y="2809"/>
                      <a:pt x="1875" y="2805"/>
                    </a:cubicBezTo>
                    <a:cubicBezTo>
                      <a:pt x="1880" y="2802"/>
                      <a:pt x="1891" y="2786"/>
                      <a:pt x="1893" y="2783"/>
                    </a:cubicBezTo>
                    <a:cubicBezTo>
                      <a:pt x="1895" y="2779"/>
                      <a:pt x="1898" y="2779"/>
                      <a:pt x="1900" y="2779"/>
                    </a:cubicBezTo>
                    <a:cubicBezTo>
                      <a:pt x="1902" y="2779"/>
                      <a:pt x="1903" y="2778"/>
                      <a:pt x="1904" y="2785"/>
                    </a:cubicBezTo>
                    <a:cubicBezTo>
                      <a:pt x="1905" y="2792"/>
                      <a:pt x="1909" y="2796"/>
                      <a:pt x="1910" y="2797"/>
                    </a:cubicBezTo>
                    <a:cubicBezTo>
                      <a:pt x="1911" y="2798"/>
                      <a:pt x="1914" y="2798"/>
                      <a:pt x="1915" y="2793"/>
                    </a:cubicBezTo>
                    <a:cubicBezTo>
                      <a:pt x="1915" y="2789"/>
                      <a:pt x="1916" y="2784"/>
                      <a:pt x="1920" y="2782"/>
                    </a:cubicBezTo>
                    <a:cubicBezTo>
                      <a:pt x="1920" y="2782"/>
                      <a:pt x="1920" y="2780"/>
                      <a:pt x="1922" y="2779"/>
                    </a:cubicBezTo>
                    <a:cubicBezTo>
                      <a:pt x="1923" y="2778"/>
                      <a:pt x="1929" y="2786"/>
                      <a:pt x="1931" y="2789"/>
                    </a:cubicBezTo>
                    <a:cubicBezTo>
                      <a:pt x="1933" y="2791"/>
                      <a:pt x="1942" y="2797"/>
                      <a:pt x="1945" y="2801"/>
                    </a:cubicBezTo>
                    <a:cubicBezTo>
                      <a:pt x="1948" y="2806"/>
                      <a:pt x="1949" y="2806"/>
                      <a:pt x="1949" y="2806"/>
                    </a:cubicBezTo>
                    <a:cubicBezTo>
                      <a:pt x="1949" y="2806"/>
                      <a:pt x="1955" y="2785"/>
                      <a:pt x="1960" y="2781"/>
                    </a:cubicBezTo>
                    <a:cubicBezTo>
                      <a:pt x="1964" y="2777"/>
                      <a:pt x="1966" y="2779"/>
                      <a:pt x="1970" y="2779"/>
                    </a:cubicBezTo>
                    <a:cubicBezTo>
                      <a:pt x="1972" y="2779"/>
                      <a:pt x="1974" y="2779"/>
                      <a:pt x="1975" y="2779"/>
                    </a:cubicBezTo>
                    <a:cubicBezTo>
                      <a:pt x="1975" y="2780"/>
                      <a:pt x="1975" y="2781"/>
                      <a:pt x="1975" y="2781"/>
                    </a:cubicBezTo>
                    <a:cubicBezTo>
                      <a:pt x="1975" y="2784"/>
                      <a:pt x="1973" y="2791"/>
                      <a:pt x="1976" y="2792"/>
                    </a:cubicBezTo>
                    <a:cubicBezTo>
                      <a:pt x="1980" y="2792"/>
                      <a:pt x="1988" y="2790"/>
                      <a:pt x="1993" y="2786"/>
                    </a:cubicBezTo>
                    <a:cubicBezTo>
                      <a:pt x="1997" y="2782"/>
                      <a:pt x="1996" y="2778"/>
                      <a:pt x="2002" y="2780"/>
                    </a:cubicBezTo>
                    <a:cubicBezTo>
                      <a:pt x="2008" y="2781"/>
                      <a:pt x="2010" y="2782"/>
                      <a:pt x="2013" y="2779"/>
                    </a:cubicBezTo>
                    <a:cubicBezTo>
                      <a:pt x="2016" y="2775"/>
                      <a:pt x="2016" y="2774"/>
                      <a:pt x="2020" y="2773"/>
                    </a:cubicBezTo>
                    <a:cubicBezTo>
                      <a:pt x="2024" y="2773"/>
                      <a:pt x="2025" y="2770"/>
                      <a:pt x="2023" y="2767"/>
                    </a:cubicBezTo>
                    <a:cubicBezTo>
                      <a:pt x="2020" y="2764"/>
                      <a:pt x="2019" y="2759"/>
                      <a:pt x="2025" y="2756"/>
                    </a:cubicBezTo>
                    <a:cubicBezTo>
                      <a:pt x="2031" y="2753"/>
                      <a:pt x="2031" y="2754"/>
                      <a:pt x="2036" y="2752"/>
                    </a:cubicBezTo>
                    <a:cubicBezTo>
                      <a:pt x="2041" y="2750"/>
                      <a:pt x="2042" y="2747"/>
                      <a:pt x="2045" y="2746"/>
                    </a:cubicBezTo>
                    <a:cubicBezTo>
                      <a:pt x="2049" y="2744"/>
                      <a:pt x="2054" y="2746"/>
                      <a:pt x="2058" y="2743"/>
                    </a:cubicBezTo>
                    <a:cubicBezTo>
                      <a:pt x="2061" y="2739"/>
                      <a:pt x="2066" y="2736"/>
                      <a:pt x="2070" y="2738"/>
                    </a:cubicBezTo>
                    <a:cubicBezTo>
                      <a:pt x="2074" y="2741"/>
                      <a:pt x="2076" y="2744"/>
                      <a:pt x="2077" y="2747"/>
                    </a:cubicBezTo>
                    <a:cubicBezTo>
                      <a:pt x="2078" y="2750"/>
                      <a:pt x="2078" y="2751"/>
                      <a:pt x="2080" y="2753"/>
                    </a:cubicBezTo>
                    <a:cubicBezTo>
                      <a:pt x="2082" y="2755"/>
                      <a:pt x="2084" y="2755"/>
                      <a:pt x="2083" y="2760"/>
                    </a:cubicBezTo>
                    <a:cubicBezTo>
                      <a:pt x="2083" y="2765"/>
                      <a:pt x="2081" y="2765"/>
                      <a:pt x="2088" y="2765"/>
                    </a:cubicBezTo>
                    <a:cubicBezTo>
                      <a:pt x="2094" y="2766"/>
                      <a:pt x="2102" y="2770"/>
                      <a:pt x="2106" y="2773"/>
                    </a:cubicBezTo>
                    <a:cubicBezTo>
                      <a:pt x="2109" y="2777"/>
                      <a:pt x="2111" y="2779"/>
                      <a:pt x="2115" y="2776"/>
                    </a:cubicBezTo>
                    <a:cubicBezTo>
                      <a:pt x="2119" y="2774"/>
                      <a:pt x="2121" y="2772"/>
                      <a:pt x="2127" y="2773"/>
                    </a:cubicBezTo>
                    <a:cubicBezTo>
                      <a:pt x="2133" y="2774"/>
                      <a:pt x="2135" y="2777"/>
                      <a:pt x="2136" y="2780"/>
                    </a:cubicBezTo>
                    <a:cubicBezTo>
                      <a:pt x="2137" y="2783"/>
                      <a:pt x="2139" y="2785"/>
                      <a:pt x="2144" y="2785"/>
                    </a:cubicBezTo>
                    <a:cubicBezTo>
                      <a:pt x="2149" y="2785"/>
                      <a:pt x="2149" y="2784"/>
                      <a:pt x="2153" y="2781"/>
                    </a:cubicBezTo>
                    <a:cubicBezTo>
                      <a:pt x="2156" y="2779"/>
                      <a:pt x="2156" y="2777"/>
                      <a:pt x="2161" y="2779"/>
                    </a:cubicBezTo>
                    <a:cubicBezTo>
                      <a:pt x="2166" y="2781"/>
                      <a:pt x="2183" y="2789"/>
                      <a:pt x="2183" y="2790"/>
                    </a:cubicBezTo>
                    <a:cubicBezTo>
                      <a:pt x="2183" y="2791"/>
                      <a:pt x="2180" y="2798"/>
                      <a:pt x="2177" y="2802"/>
                    </a:cubicBezTo>
                    <a:cubicBezTo>
                      <a:pt x="2174" y="2807"/>
                      <a:pt x="2172" y="2810"/>
                      <a:pt x="2169" y="2811"/>
                    </a:cubicBezTo>
                    <a:cubicBezTo>
                      <a:pt x="2166" y="2811"/>
                      <a:pt x="2166" y="2811"/>
                      <a:pt x="2163" y="2815"/>
                    </a:cubicBezTo>
                    <a:cubicBezTo>
                      <a:pt x="2160" y="2819"/>
                      <a:pt x="2158" y="2826"/>
                      <a:pt x="2161" y="2829"/>
                    </a:cubicBezTo>
                    <a:cubicBezTo>
                      <a:pt x="2165" y="2832"/>
                      <a:pt x="2168" y="2836"/>
                      <a:pt x="2168" y="2842"/>
                    </a:cubicBezTo>
                    <a:cubicBezTo>
                      <a:pt x="2169" y="2848"/>
                      <a:pt x="2168" y="2853"/>
                      <a:pt x="2168" y="2858"/>
                    </a:cubicBezTo>
                    <a:cubicBezTo>
                      <a:pt x="2167" y="2863"/>
                      <a:pt x="2168" y="2865"/>
                      <a:pt x="2169" y="2866"/>
                    </a:cubicBezTo>
                    <a:cubicBezTo>
                      <a:pt x="2171" y="2868"/>
                      <a:pt x="2173" y="2866"/>
                      <a:pt x="2174" y="2864"/>
                    </a:cubicBezTo>
                    <a:cubicBezTo>
                      <a:pt x="2176" y="2862"/>
                      <a:pt x="2179" y="2862"/>
                      <a:pt x="2182" y="2864"/>
                    </a:cubicBezTo>
                    <a:cubicBezTo>
                      <a:pt x="2184" y="2866"/>
                      <a:pt x="2186" y="2866"/>
                      <a:pt x="2189" y="2866"/>
                    </a:cubicBezTo>
                    <a:cubicBezTo>
                      <a:pt x="2191" y="2867"/>
                      <a:pt x="2193" y="2867"/>
                      <a:pt x="2194" y="2867"/>
                    </a:cubicBezTo>
                    <a:cubicBezTo>
                      <a:pt x="2196" y="2867"/>
                      <a:pt x="2198" y="2865"/>
                      <a:pt x="2198" y="2869"/>
                    </a:cubicBezTo>
                    <a:cubicBezTo>
                      <a:pt x="2198" y="2872"/>
                      <a:pt x="2197" y="2876"/>
                      <a:pt x="2199" y="2877"/>
                    </a:cubicBezTo>
                    <a:cubicBezTo>
                      <a:pt x="2201" y="2878"/>
                      <a:pt x="2207" y="2881"/>
                      <a:pt x="2209" y="2884"/>
                    </a:cubicBezTo>
                    <a:cubicBezTo>
                      <a:pt x="2211" y="2886"/>
                      <a:pt x="2214" y="2890"/>
                      <a:pt x="2217" y="2888"/>
                    </a:cubicBezTo>
                    <a:cubicBezTo>
                      <a:pt x="2220" y="2887"/>
                      <a:pt x="2222" y="2887"/>
                      <a:pt x="2223" y="2889"/>
                    </a:cubicBezTo>
                    <a:cubicBezTo>
                      <a:pt x="2225" y="2891"/>
                      <a:pt x="2225" y="2891"/>
                      <a:pt x="2225" y="2894"/>
                    </a:cubicBezTo>
                    <a:cubicBezTo>
                      <a:pt x="2224" y="2898"/>
                      <a:pt x="2226" y="2898"/>
                      <a:pt x="2228" y="2896"/>
                    </a:cubicBezTo>
                    <a:cubicBezTo>
                      <a:pt x="2231" y="2894"/>
                      <a:pt x="2234" y="2895"/>
                      <a:pt x="2236" y="2896"/>
                    </a:cubicBezTo>
                    <a:cubicBezTo>
                      <a:pt x="2237" y="2897"/>
                      <a:pt x="2238" y="2899"/>
                      <a:pt x="2238" y="2900"/>
                    </a:cubicBezTo>
                    <a:cubicBezTo>
                      <a:pt x="2238" y="2901"/>
                      <a:pt x="2241" y="2901"/>
                      <a:pt x="2244" y="2901"/>
                    </a:cubicBezTo>
                    <a:cubicBezTo>
                      <a:pt x="2247" y="2900"/>
                      <a:pt x="2257" y="2898"/>
                      <a:pt x="2262" y="2897"/>
                    </a:cubicBezTo>
                    <a:cubicBezTo>
                      <a:pt x="2263" y="2897"/>
                      <a:pt x="2264" y="2897"/>
                      <a:pt x="2263" y="2898"/>
                    </a:cubicBezTo>
                    <a:cubicBezTo>
                      <a:pt x="2262" y="2899"/>
                      <a:pt x="2272" y="2907"/>
                      <a:pt x="2282" y="2907"/>
                    </a:cubicBezTo>
                    <a:cubicBezTo>
                      <a:pt x="2292" y="2908"/>
                      <a:pt x="2296" y="2907"/>
                      <a:pt x="2302" y="2907"/>
                    </a:cubicBezTo>
                    <a:cubicBezTo>
                      <a:pt x="2309" y="2907"/>
                      <a:pt x="2321" y="2911"/>
                      <a:pt x="2324" y="2904"/>
                    </a:cubicBezTo>
                    <a:cubicBezTo>
                      <a:pt x="2328" y="2898"/>
                      <a:pt x="2325" y="2895"/>
                      <a:pt x="2323" y="2887"/>
                    </a:cubicBezTo>
                    <a:cubicBezTo>
                      <a:pt x="2322" y="2879"/>
                      <a:pt x="2332" y="2874"/>
                      <a:pt x="2334" y="2883"/>
                    </a:cubicBezTo>
                    <a:cubicBezTo>
                      <a:pt x="2336" y="2892"/>
                      <a:pt x="2339" y="2898"/>
                      <a:pt x="2342" y="2901"/>
                    </a:cubicBezTo>
                    <a:cubicBezTo>
                      <a:pt x="2346" y="2904"/>
                      <a:pt x="2350" y="2901"/>
                      <a:pt x="2350" y="2894"/>
                    </a:cubicBezTo>
                    <a:cubicBezTo>
                      <a:pt x="2350" y="2887"/>
                      <a:pt x="2356" y="2887"/>
                      <a:pt x="2356" y="2895"/>
                    </a:cubicBezTo>
                    <a:cubicBezTo>
                      <a:pt x="2356" y="2903"/>
                      <a:pt x="2358" y="2904"/>
                      <a:pt x="2365" y="2905"/>
                    </a:cubicBezTo>
                    <a:cubicBezTo>
                      <a:pt x="2372" y="2906"/>
                      <a:pt x="2375" y="2905"/>
                      <a:pt x="2375" y="2908"/>
                    </a:cubicBezTo>
                    <a:cubicBezTo>
                      <a:pt x="2375" y="2910"/>
                      <a:pt x="2367" y="2914"/>
                      <a:pt x="2369" y="2917"/>
                    </a:cubicBezTo>
                    <a:cubicBezTo>
                      <a:pt x="2371" y="2920"/>
                      <a:pt x="2385" y="2919"/>
                      <a:pt x="2393" y="2919"/>
                    </a:cubicBezTo>
                    <a:cubicBezTo>
                      <a:pt x="2400" y="2919"/>
                      <a:pt x="2411" y="2918"/>
                      <a:pt x="2410" y="2908"/>
                    </a:cubicBezTo>
                    <a:cubicBezTo>
                      <a:pt x="2410" y="2897"/>
                      <a:pt x="2416" y="2903"/>
                      <a:pt x="2419" y="2908"/>
                    </a:cubicBezTo>
                    <a:cubicBezTo>
                      <a:pt x="2423" y="2913"/>
                      <a:pt x="2425" y="2917"/>
                      <a:pt x="2429" y="2915"/>
                    </a:cubicBezTo>
                    <a:cubicBezTo>
                      <a:pt x="2432" y="2913"/>
                      <a:pt x="2436" y="2913"/>
                      <a:pt x="2440" y="2914"/>
                    </a:cubicBezTo>
                    <a:cubicBezTo>
                      <a:pt x="2441" y="2915"/>
                      <a:pt x="2442" y="2916"/>
                      <a:pt x="2443" y="2917"/>
                    </a:cubicBezTo>
                    <a:cubicBezTo>
                      <a:pt x="2445" y="2922"/>
                      <a:pt x="2431" y="2924"/>
                      <a:pt x="2429" y="2929"/>
                    </a:cubicBezTo>
                    <a:cubicBezTo>
                      <a:pt x="2427" y="2935"/>
                      <a:pt x="2429" y="2941"/>
                      <a:pt x="2425" y="2943"/>
                    </a:cubicBezTo>
                    <a:cubicBezTo>
                      <a:pt x="2420" y="2945"/>
                      <a:pt x="2422" y="2950"/>
                      <a:pt x="2423" y="2954"/>
                    </a:cubicBezTo>
                    <a:cubicBezTo>
                      <a:pt x="2424" y="2958"/>
                      <a:pt x="2419" y="2961"/>
                      <a:pt x="2420" y="2966"/>
                    </a:cubicBezTo>
                    <a:cubicBezTo>
                      <a:pt x="2422" y="2971"/>
                      <a:pt x="2426" y="2970"/>
                      <a:pt x="2427" y="2975"/>
                    </a:cubicBezTo>
                    <a:cubicBezTo>
                      <a:pt x="2428" y="2981"/>
                      <a:pt x="2426" y="2988"/>
                      <a:pt x="2429" y="2990"/>
                    </a:cubicBezTo>
                    <a:cubicBezTo>
                      <a:pt x="2433" y="2993"/>
                      <a:pt x="2434" y="2997"/>
                      <a:pt x="2433" y="2999"/>
                    </a:cubicBezTo>
                    <a:cubicBezTo>
                      <a:pt x="2432" y="3001"/>
                      <a:pt x="2434" y="3003"/>
                      <a:pt x="2440" y="3003"/>
                    </a:cubicBezTo>
                    <a:cubicBezTo>
                      <a:pt x="2445" y="3004"/>
                      <a:pt x="2451" y="3010"/>
                      <a:pt x="2449" y="3014"/>
                    </a:cubicBezTo>
                    <a:cubicBezTo>
                      <a:pt x="2447" y="3018"/>
                      <a:pt x="2440" y="3005"/>
                      <a:pt x="2436" y="3010"/>
                    </a:cubicBezTo>
                    <a:cubicBezTo>
                      <a:pt x="2434" y="3012"/>
                      <a:pt x="2438" y="3014"/>
                      <a:pt x="2439" y="3016"/>
                    </a:cubicBezTo>
                    <a:cubicBezTo>
                      <a:pt x="2441" y="3019"/>
                      <a:pt x="2440" y="3024"/>
                      <a:pt x="2444" y="3023"/>
                    </a:cubicBezTo>
                    <a:cubicBezTo>
                      <a:pt x="2448" y="3022"/>
                      <a:pt x="2459" y="3019"/>
                      <a:pt x="2466" y="3022"/>
                    </a:cubicBezTo>
                    <a:cubicBezTo>
                      <a:pt x="2473" y="3024"/>
                      <a:pt x="2477" y="3020"/>
                      <a:pt x="2483" y="3018"/>
                    </a:cubicBezTo>
                    <a:cubicBezTo>
                      <a:pt x="2489" y="3016"/>
                      <a:pt x="2491" y="3010"/>
                      <a:pt x="2491" y="3002"/>
                    </a:cubicBezTo>
                    <a:cubicBezTo>
                      <a:pt x="2491" y="2994"/>
                      <a:pt x="2489" y="2994"/>
                      <a:pt x="2480" y="2990"/>
                    </a:cubicBezTo>
                    <a:cubicBezTo>
                      <a:pt x="2471" y="2986"/>
                      <a:pt x="2477" y="2984"/>
                      <a:pt x="2480" y="2981"/>
                    </a:cubicBezTo>
                    <a:cubicBezTo>
                      <a:pt x="2482" y="2979"/>
                      <a:pt x="2482" y="2977"/>
                      <a:pt x="2478" y="2973"/>
                    </a:cubicBezTo>
                    <a:cubicBezTo>
                      <a:pt x="2474" y="2970"/>
                      <a:pt x="2465" y="2974"/>
                      <a:pt x="2461" y="2971"/>
                    </a:cubicBezTo>
                    <a:cubicBezTo>
                      <a:pt x="2457" y="2969"/>
                      <a:pt x="2460" y="2962"/>
                      <a:pt x="2463" y="2956"/>
                    </a:cubicBezTo>
                    <a:cubicBezTo>
                      <a:pt x="2466" y="2950"/>
                      <a:pt x="2469" y="2950"/>
                      <a:pt x="2471" y="2950"/>
                    </a:cubicBezTo>
                    <a:cubicBezTo>
                      <a:pt x="2473" y="2950"/>
                      <a:pt x="2478" y="2951"/>
                      <a:pt x="2475" y="2955"/>
                    </a:cubicBezTo>
                    <a:cubicBezTo>
                      <a:pt x="2472" y="2958"/>
                      <a:pt x="2469" y="2961"/>
                      <a:pt x="2477" y="2959"/>
                    </a:cubicBezTo>
                    <a:cubicBezTo>
                      <a:pt x="2485" y="2958"/>
                      <a:pt x="2487" y="2959"/>
                      <a:pt x="2490" y="2961"/>
                    </a:cubicBezTo>
                    <a:cubicBezTo>
                      <a:pt x="2493" y="2962"/>
                      <a:pt x="2493" y="2960"/>
                      <a:pt x="2492" y="2954"/>
                    </a:cubicBezTo>
                    <a:cubicBezTo>
                      <a:pt x="2491" y="2948"/>
                      <a:pt x="2483" y="2953"/>
                      <a:pt x="2480" y="2949"/>
                    </a:cubicBezTo>
                    <a:cubicBezTo>
                      <a:pt x="2476" y="2946"/>
                      <a:pt x="2478" y="2945"/>
                      <a:pt x="2479" y="2938"/>
                    </a:cubicBezTo>
                    <a:cubicBezTo>
                      <a:pt x="2479" y="2931"/>
                      <a:pt x="2477" y="2924"/>
                      <a:pt x="2480" y="2923"/>
                    </a:cubicBezTo>
                    <a:cubicBezTo>
                      <a:pt x="2484" y="2922"/>
                      <a:pt x="2487" y="2926"/>
                      <a:pt x="2487" y="2931"/>
                    </a:cubicBezTo>
                    <a:cubicBezTo>
                      <a:pt x="2488" y="2937"/>
                      <a:pt x="2491" y="2936"/>
                      <a:pt x="2497" y="2937"/>
                    </a:cubicBezTo>
                    <a:cubicBezTo>
                      <a:pt x="2503" y="2937"/>
                      <a:pt x="2505" y="2929"/>
                      <a:pt x="2509" y="2925"/>
                    </a:cubicBezTo>
                    <a:cubicBezTo>
                      <a:pt x="2512" y="2921"/>
                      <a:pt x="2518" y="2921"/>
                      <a:pt x="2524" y="2920"/>
                    </a:cubicBezTo>
                    <a:cubicBezTo>
                      <a:pt x="2524" y="2920"/>
                      <a:pt x="2525" y="2920"/>
                      <a:pt x="2526" y="2919"/>
                    </a:cubicBezTo>
                    <a:cubicBezTo>
                      <a:pt x="2527" y="2919"/>
                      <a:pt x="2527" y="2919"/>
                      <a:pt x="2527" y="2919"/>
                    </a:cubicBezTo>
                    <a:cubicBezTo>
                      <a:pt x="2528" y="2919"/>
                      <a:pt x="2529" y="2919"/>
                      <a:pt x="2530" y="2919"/>
                    </a:cubicBezTo>
                    <a:cubicBezTo>
                      <a:pt x="2539" y="2916"/>
                      <a:pt x="2555" y="2912"/>
                      <a:pt x="2555" y="2915"/>
                    </a:cubicBezTo>
                    <a:cubicBezTo>
                      <a:pt x="2554" y="2920"/>
                      <a:pt x="2559" y="2919"/>
                      <a:pt x="2566" y="2915"/>
                    </a:cubicBezTo>
                    <a:cubicBezTo>
                      <a:pt x="2573" y="2910"/>
                      <a:pt x="2578" y="2904"/>
                      <a:pt x="2588" y="2904"/>
                    </a:cubicBezTo>
                    <a:cubicBezTo>
                      <a:pt x="2597" y="2904"/>
                      <a:pt x="2598" y="2903"/>
                      <a:pt x="2599" y="2898"/>
                    </a:cubicBezTo>
                    <a:cubicBezTo>
                      <a:pt x="2600" y="2893"/>
                      <a:pt x="2608" y="2895"/>
                      <a:pt x="2606" y="2901"/>
                    </a:cubicBezTo>
                    <a:cubicBezTo>
                      <a:pt x="2603" y="2906"/>
                      <a:pt x="2601" y="2909"/>
                      <a:pt x="2604" y="2910"/>
                    </a:cubicBezTo>
                    <a:cubicBezTo>
                      <a:pt x="2605" y="2910"/>
                      <a:pt x="2607" y="2907"/>
                      <a:pt x="2610" y="2906"/>
                    </a:cubicBezTo>
                    <a:cubicBezTo>
                      <a:pt x="2626" y="2897"/>
                      <a:pt x="2608" y="2897"/>
                      <a:pt x="2614" y="2892"/>
                    </a:cubicBezTo>
                    <a:cubicBezTo>
                      <a:pt x="2620" y="2887"/>
                      <a:pt x="2624" y="2879"/>
                      <a:pt x="2630" y="2882"/>
                    </a:cubicBezTo>
                    <a:cubicBezTo>
                      <a:pt x="2637" y="2884"/>
                      <a:pt x="2632" y="2889"/>
                      <a:pt x="2637" y="2893"/>
                    </a:cubicBezTo>
                    <a:cubicBezTo>
                      <a:pt x="2643" y="2897"/>
                      <a:pt x="2649" y="2895"/>
                      <a:pt x="2651" y="2891"/>
                    </a:cubicBezTo>
                    <a:cubicBezTo>
                      <a:pt x="2653" y="2887"/>
                      <a:pt x="2657" y="2887"/>
                      <a:pt x="2663" y="2889"/>
                    </a:cubicBezTo>
                    <a:cubicBezTo>
                      <a:pt x="2669" y="2891"/>
                      <a:pt x="2671" y="2886"/>
                      <a:pt x="2673" y="2882"/>
                    </a:cubicBezTo>
                    <a:cubicBezTo>
                      <a:pt x="2675" y="2878"/>
                      <a:pt x="2681" y="2871"/>
                      <a:pt x="2686" y="2871"/>
                    </a:cubicBezTo>
                    <a:cubicBezTo>
                      <a:pt x="2691" y="2871"/>
                      <a:pt x="2691" y="2874"/>
                      <a:pt x="2691" y="2878"/>
                    </a:cubicBezTo>
                    <a:cubicBezTo>
                      <a:pt x="2692" y="2882"/>
                      <a:pt x="2699" y="2879"/>
                      <a:pt x="2701" y="2872"/>
                    </a:cubicBezTo>
                    <a:cubicBezTo>
                      <a:pt x="2703" y="2865"/>
                      <a:pt x="2705" y="2856"/>
                      <a:pt x="2703" y="2848"/>
                    </a:cubicBezTo>
                    <a:cubicBezTo>
                      <a:pt x="2702" y="2840"/>
                      <a:pt x="2701" y="2837"/>
                      <a:pt x="2707" y="2837"/>
                    </a:cubicBezTo>
                    <a:cubicBezTo>
                      <a:pt x="2712" y="2837"/>
                      <a:pt x="2716" y="2839"/>
                      <a:pt x="2715" y="2843"/>
                    </a:cubicBezTo>
                    <a:cubicBezTo>
                      <a:pt x="2713" y="2847"/>
                      <a:pt x="2709" y="2854"/>
                      <a:pt x="2711" y="2861"/>
                    </a:cubicBezTo>
                    <a:cubicBezTo>
                      <a:pt x="2713" y="2867"/>
                      <a:pt x="2722" y="2864"/>
                      <a:pt x="2722" y="2858"/>
                    </a:cubicBezTo>
                    <a:cubicBezTo>
                      <a:pt x="2722" y="2852"/>
                      <a:pt x="2725" y="2850"/>
                      <a:pt x="2723" y="2844"/>
                    </a:cubicBezTo>
                    <a:cubicBezTo>
                      <a:pt x="2721" y="2839"/>
                      <a:pt x="2725" y="2831"/>
                      <a:pt x="2728" y="2838"/>
                    </a:cubicBezTo>
                    <a:cubicBezTo>
                      <a:pt x="2731" y="2846"/>
                      <a:pt x="2737" y="2848"/>
                      <a:pt x="2737" y="2852"/>
                    </a:cubicBezTo>
                    <a:cubicBezTo>
                      <a:pt x="2738" y="2857"/>
                      <a:pt x="2746" y="2863"/>
                      <a:pt x="2751" y="2853"/>
                    </a:cubicBezTo>
                    <a:cubicBezTo>
                      <a:pt x="2755" y="2842"/>
                      <a:pt x="2753" y="2836"/>
                      <a:pt x="2750" y="2832"/>
                    </a:cubicBezTo>
                    <a:cubicBezTo>
                      <a:pt x="2748" y="2829"/>
                      <a:pt x="2748" y="2820"/>
                      <a:pt x="2744" y="2815"/>
                    </a:cubicBezTo>
                    <a:cubicBezTo>
                      <a:pt x="2741" y="2810"/>
                      <a:pt x="2753" y="2812"/>
                      <a:pt x="2748" y="2804"/>
                    </a:cubicBezTo>
                    <a:cubicBezTo>
                      <a:pt x="2743" y="2795"/>
                      <a:pt x="2741" y="2793"/>
                      <a:pt x="2739" y="2790"/>
                    </a:cubicBezTo>
                    <a:cubicBezTo>
                      <a:pt x="2738" y="2786"/>
                      <a:pt x="2737" y="2769"/>
                      <a:pt x="2742" y="2778"/>
                    </a:cubicBezTo>
                    <a:cubicBezTo>
                      <a:pt x="2746" y="2788"/>
                      <a:pt x="2746" y="2797"/>
                      <a:pt x="2755" y="2796"/>
                    </a:cubicBezTo>
                    <a:cubicBezTo>
                      <a:pt x="2763" y="2796"/>
                      <a:pt x="2765" y="2798"/>
                      <a:pt x="2767" y="2807"/>
                    </a:cubicBezTo>
                    <a:cubicBezTo>
                      <a:pt x="2770" y="2815"/>
                      <a:pt x="2771" y="2817"/>
                      <a:pt x="2778" y="2820"/>
                    </a:cubicBezTo>
                    <a:cubicBezTo>
                      <a:pt x="2786" y="2823"/>
                      <a:pt x="2783" y="2824"/>
                      <a:pt x="2780" y="2826"/>
                    </a:cubicBezTo>
                    <a:cubicBezTo>
                      <a:pt x="2776" y="2828"/>
                      <a:pt x="2774" y="2834"/>
                      <a:pt x="2780" y="2834"/>
                    </a:cubicBezTo>
                    <a:cubicBezTo>
                      <a:pt x="2786" y="2834"/>
                      <a:pt x="2786" y="2832"/>
                      <a:pt x="2791" y="2836"/>
                    </a:cubicBezTo>
                    <a:cubicBezTo>
                      <a:pt x="2795" y="2839"/>
                      <a:pt x="2800" y="2835"/>
                      <a:pt x="2804" y="2837"/>
                    </a:cubicBezTo>
                    <a:cubicBezTo>
                      <a:pt x="2808" y="2839"/>
                      <a:pt x="2808" y="2839"/>
                      <a:pt x="2807" y="2833"/>
                    </a:cubicBezTo>
                    <a:cubicBezTo>
                      <a:pt x="2807" y="2828"/>
                      <a:pt x="2815" y="2834"/>
                      <a:pt x="2816" y="2830"/>
                    </a:cubicBezTo>
                    <a:cubicBezTo>
                      <a:pt x="2816" y="2826"/>
                      <a:pt x="2813" y="2823"/>
                      <a:pt x="2809" y="2824"/>
                    </a:cubicBezTo>
                    <a:cubicBezTo>
                      <a:pt x="2806" y="2825"/>
                      <a:pt x="2804" y="2825"/>
                      <a:pt x="2803" y="2822"/>
                    </a:cubicBezTo>
                    <a:cubicBezTo>
                      <a:pt x="2801" y="2818"/>
                      <a:pt x="2810" y="2822"/>
                      <a:pt x="2809" y="2816"/>
                    </a:cubicBezTo>
                    <a:cubicBezTo>
                      <a:pt x="2808" y="2810"/>
                      <a:pt x="2820" y="2810"/>
                      <a:pt x="2823" y="2817"/>
                    </a:cubicBezTo>
                    <a:cubicBezTo>
                      <a:pt x="2826" y="2823"/>
                      <a:pt x="2828" y="2823"/>
                      <a:pt x="2831" y="2820"/>
                    </a:cubicBezTo>
                    <a:cubicBezTo>
                      <a:pt x="2835" y="2817"/>
                      <a:pt x="2824" y="2814"/>
                      <a:pt x="2827" y="2811"/>
                    </a:cubicBezTo>
                    <a:cubicBezTo>
                      <a:pt x="2829" y="2809"/>
                      <a:pt x="2824" y="2807"/>
                      <a:pt x="2826" y="2803"/>
                    </a:cubicBezTo>
                    <a:cubicBezTo>
                      <a:pt x="2828" y="2800"/>
                      <a:pt x="2829" y="2800"/>
                      <a:pt x="2833" y="2798"/>
                    </a:cubicBezTo>
                    <a:cubicBezTo>
                      <a:pt x="2837" y="2796"/>
                      <a:pt x="2842" y="2794"/>
                      <a:pt x="2844" y="2792"/>
                    </a:cubicBezTo>
                    <a:cubicBezTo>
                      <a:pt x="2845" y="2791"/>
                      <a:pt x="2849" y="2789"/>
                      <a:pt x="2848" y="2793"/>
                    </a:cubicBezTo>
                    <a:cubicBezTo>
                      <a:pt x="2847" y="2797"/>
                      <a:pt x="2843" y="2798"/>
                      <a:pt x="2843" y="2805"/>
                    </a:cubicBezTo>
                    <a:cubicBezTo>
                      <a:pt x="2843" y="2812"/>
                      <a:pt x="2845" y="2812"/>
                      <a:pt x="2849" y="2811"/>
                    </a:cubicBezTo>
                    <a:cubicBezTo>
                      <a:pt x="2852" y="2809"/>
                      <a:pt x="2856" y="2813"/>
                      <a:pt x="2858" y="2809"/>
                    </a:cubicBezTo>
                    <a:cubicBezTo>
                      <a:pt x="2860" y="2805"/>
                      <a:pt x="2863" y="2802"/>
                      <a:pt x="2865" y="2799"/>
                    </a:cubicBezTo>
                    <a:cubicBezTo>
                      <a:pt x="2867" y="2795"/>
                      <a:pt x="2866" y="2792"/>
                      <a:pt x="2873" y="2792"/>
                    </a:cubicBezTo>
                    <a:cubicBezTo>
                      <a:pt x="2879" y="2792"/>
                      <a:pt x="2885" y="2792"/>
                      <a:pt x="2889" y="2790"/>
                    </a:cubicBezTo>
                    <a:cubicBezTo>
                      <a:pt x="2893" y="2788"/>
                      <a:pt x="2897" y="2790"/>
                      <a:pt x="2893" y="2794"/>
                    </a:cubicBezTo>
                    <a:cubicBezTo>
                      <a:pt x="2890" y="2798"/>
                      <a:pt x="2894" y="2800"/>
                      <a:pt x="2901" y="2798"/>
                    </a:cubicBezTo>
                    <a:cubicBezTo>
                      <a:pt x="2908" y="2797"/>
                      <a:pt x="2914" y="2802"/>
                      <a:pt x="2914" y="2798"/>
                    </a:cubicBezTo>
                    <a:cubicBezTo>
                      <a:pt x="2914" y="2793"/>
                      <a:pt x="2914" y="2793"/>
                      <a:pt x="2911" y="2793"/>
                    </a:cubicBezTo>
                    <a:cubicBezTo>
                      <a:pt x="2909" y="2793"/>
                      <a:pt x="2909" y="2787"/>
                      <a:pt x="2913" y="2784"/>
                    </a:cubicBezTo>
                    <a:cubicBezTo>
                      <a:pt x="2917" y="2781"/>
                      <a:pt x="2919" y="2780"/>
                      <a:pt x="2923" y="2782"/>
                    </a:cubicBezTo>
                    <a:cubicBezTo>
                      <a:pt x="2932" y="2789"/>
                      <a:pt x="2930" y="2792"/>
                      <a:pt x="2939" y="2786"/>
                    </a:cubicBezTo>
                    <a:cubicBezTo>
                      <a:pt x="2946" y="2782"/>
                      <a:pt x="2948" y="2781"/>
                      <a:pt x="2953" y="2782"/>
                    </a:cubicBezTo>
                    <a:cubicBezTo>
                      <a:pt x="2959" y="2782"/>
                      <a:pt x="2961" y="2780"/>
                      <a:pt x="2964" y="2776"/>
                    </a:cubicBezTo>
                    <a:cubicBezTo>
                      <a:pt x="2967" y="2772"/>
                      <a:pt x="2969" y="2768"/>
                      <a:pt x="2975" y="2770"/>
                    </a:cubicBezTo>
                    <a:cubicBezTo>
                      <a:pt x="2980" y="2772"/>
                      <a:pt x="2992" y="2771"/>
                      <a:pt x="2992" y="2756"/>
                    </a:cubicBezTo>
                    <a:cubicBezTo>
                      <a:pt x="2992" y="2742"/>
                      <a:pt x="3004" y="2747"/>
                      <a:pt x="3007" y="2739"/>
                    </a:cubicBezTo>
                    <a:cubicBezTo>
                      <a:pt x="3010" y="2731"/>
                      <a:pt x="3014" y="2726"/>
                      <a:pt x="3017" y="2717"/>
                    </a:cubicBezTo>
                    <a:cubicBezTo>
                      <a:pt x="3020" y="2709"/>
                      <a:pt x="3021" y="2703"/>
                      <a:pt x="3029" y="2705"/>
                    </a:cubicBezTo>
                    <a:cubicBezTo>
                      <a:pt x="3037" y="2706"/>
                      <a:pt x="3038" y="2708"/>
                      <a:pt x="3043" y="2701"/>
                    </a:cubicBezTo>
                    <a:cubicBezTo>
                      <a:pt x="3049" y="2694"/>
                      <a:pt x="3048" y="2691"/>
                      <a:pt x="3054" y="2690"/>
                    </a:cubicBezTo>
                    <a:cubicBezTo>
                      <a:pt x="3059" y="2688"/>
                      <a:pt x="3060" y="2680"/>
                      <a:pt x="3066" y="2677"/>
                    </a:cubicBezTo>
                    <a:cubicBezTo>
                      <a:pt x="3071" y="2674"/>
                      <a:pt x="3079" y="2674"/>
                      <a:pt x="3079" y="2671"/>
                    </a:cubicBezTo>
                    <a:cubicBezTo>
                      <a:pt x="3080" y="2668"/>
                      <a:pt x="3082" y="2665"/>
                      <a:pt x="3085" y="2666"/>
                    </a:cubicBezTo>
                    <a:cubicBezTo>
                      <a:pt x="3089" y="2667"/>
                      <a:pt x="3083" y="2675"/>
                      <a:pt x="3084" y="2676"/>
                    </a:cubicBezTo>
                    <a:cubicBezTo>
                      <a:pt x="3085" y="2678"/>
                      <a:pt x="3089" y="2674"/>
                      <a:pt x="3092" y="2669"/>
                    </a:cubicBezTo>
                    <a:cubicBezTo>
                      <a:pt x="3096" y="2664"/>
                      <a:pt x="3099" y="2661"/>
                      <a:pt x="3099" y="2657"/>
                    </a:cubicBezTo>
                    <a:cubicBezTo>
                      <a:pt x="3099" y="2652"/>
                      <a:pt x="3100" y="2652"/>
                      <a:pt x="3105" y="2649"/>
                    </a:cubicBezTo>
                    <a:cubicBezTo>
                      <a:pt x="3110" y="2647"/>
                      <a:pt x="3117" y="2639"/>
                      <a:pt x="3113" y="2637"/>
                    </a:cubicBezTo>
                    <a:cubicBezTo>
                      <a:pt x="3110" y="2635"/>
                      <a:pt x="3108" y="2632"/>
                      <a:pt x="3101" y="2633"/>
                    </a:cubicBezTo>
                    <a:cubicBezTo>
                      <a:pt x="3094" y="2635"/>
                      <a:pt x="3091" y="2633"/>
                      <a:pt x="3091" y="2630"/>
                    </a:cubicBezTo>
                    <a:cubicBezTo>
                      <a:pt x="3091" y="2627"/>
                      <a:pt x="3104" y="2626"/>
                      <a:pt x="3109" y="2625"/>
                    </a:cubicBezTo>
                    <a:cubicBezTo>
                      <a:pt x="3113" y="2625"/>
                      <a:pt x="3112" y="2619"/>
                      <a:pt x="3111" y="2613"/>
                    </a:cubicBezTo>
                    <a:cubicBezTo>
                      <a:pt x="3110" y="2607"/>
                      <a:pt x="3118" y="2607"/>
                      <a:pt x="3118" y="2612"/>
                    </a:cubicBezTo>
                    <a:cubicBezTo>
                      <a:pt x="3118" y="2617"/>
                      <a:pt x="3124" y="2616"/>
                      <a:pt x="3131" y="2613"/>
                    </a:cubicBezTo>
                    <a:cubicBezTo>
                      <a:pt x="3138" y="2610"/>
                      <a:pt x="3145" y="2608"/>
                      <a:pt x="3147" y="2613"/>
                    </a:cubicBezTo>
                    <a:cubicBezTo>
                      <a:pt x="3150" y="2617"/>
                      <a:pt x="3155" y="2610"/>
                      <a:pt x="3159" y="2602"/>
                    </a:cubicBezTo>
                    <a:cubicBezTo>
                      <a:pt x="3163" y="2595"/>
                      <a:pt x="3162" y="2592"/>
                      <a:pt x="3158" y="2592"/>
                    </a:cubicBezTo>
                    <a:cubicBezTo>
                      <a:pt x="3153" y="2592"/>
                      <a:pt x="3149" y="2593"/>
                      <a:pt x="3150" y="2588"/>
                    </a:cubicBezTo>
                    <a:cubicBezTo>
                      <a:pt x="3152" y="2583"/>
                      <a:pt x="3162" y="2590"/>
                      <a:pt x="3166" y="2585"/>
                    </a:cubicBezTo>
                    <a:cubicBezTo>
                      <a:pt x="3170" y="2580"/>
                      <a:pt x="3174" y="2583"/>
                      <a:pt x="3176" y="2576"/>
                    </a:cubicBezTo>
                    <a:cubicBezTo>
                      <a:pt x="3179" y="2569"/>
                      <a:pt x="3178" y="2569"/>
                      <a:pt x="3171" y="2571"/>
                    </a:cubicBezTo>
                    <a:cubicBezTo>
                      <a:pt x="3164" y="2572"/>
                      <a:pt x="3165" y="2563"/>
                      <a:pt x="3169" y="2562"/>
                    </a:cubicBezTo>
                    <a:cubicBezTo>
                      <a:pt x="3172" y="2561"/>
                      <a:pt x="3173" y="2558"/>
                      <a:pt x="3170" y="2555"/>
                    </a:cubicBezTo>
                    <a:cubicBezTo>
                      <a:pt x="3168" y="2552"/>
                      <a:pt x="3177" y="2548"/>
                      <a:pt x="3178" y="2555"/>
                    </a:cubicBezTo>
                    <a:cubicBezTo>
                      <a:pt x="3179" y="2563"/>
                      <a:pt x="3183" y="2561"/>
                      <a:pt x="3187" y="2560"/>
                    </a:cubicBezTo>
                    <a:cubicBezTo>
                      <a:pt x="3190" y="2560"/>
                      <a:pt x="3188" y="2555"/>
                      <a:pt x="3192" y="2555"/>
                    </a:cubicBezTo>
                    <a:cubicBezTo>
                      <a:pt x="3195" y="2555"/>
                      <a:pt x="3201" y="2557"/>
                      <a:pt x="3202" y="2550"/>
                    </a:cubicBezTo>
                    <a:cubicBezTo>
                      <a:pt x="3202" y="2544"/>
                      <a:pt x="3199" y="2543"/>
                      <a:pt x="3191" y="2540"/>
                    </a:cubicBezTo>
                    <a:cubicBezTo>
                      <a:pt x="3184" y="2538"/>
                      <a:pt x="3191" y="2532"/>
                      <a:pt x="3195" y="2529"/>
                    </a:cubicBezTo>
                    <a:cubicBezTo>
                      <a:pt x="3199" y="2527"/>
                      <a:pt x="3210" y="2522"/>
                      <a:pt x="3211" y="2528"/>
                    </a:cubicBezTo>
                    <a:cubicBezTo>
                      <a:pt x="3213" y="2533"/>
                      <a:pt x="3213" y="2532"/>
                      <a:pt x="3219" y="2535"/>
                    </a:cubicBezTo>
                    <a:cubicBezTo>
                      <a:pt x="3225" y="2538"/>
                      <a:pt x="3227" y="2539"/>
                      <a:pt x="3227" y="2533"/>
                    </a:cubicBezTo>
                    <a:cubicBezTo>
                      <a:pt x="3227" y="2526"/>
                      <a:pt x="3220" y="2522"/>
                      <a:pt x="3218" y="2518"/>
                    </a:cubicBezTo>
                    <a:cubicBezTo>
                      <a:pt x="3216" y="2514"/>
                      <a:pt x="3210" y="2519"/>
                      <a:pt x="3211" y="2511"/>
                    </a:cubicBezTo>
                    <a:cubicBezTo>
                      <a:pt x="3212" y="2503"/>
                      <a:pt x="3222" y="2510"/>
                      <a:pt x="3221" y="2498"/>
                    </a:cubicBezTo>
                    <a:cubicBezTo>
                      <a:pt x="3221" y="2485"/>
                      <a:pt x="3228" y="2486"/>
                      <a:pt x="3226" y="2478"/>
                    </a:cubicBezTo>
                    <a:cubicBezTo>
                      <a:pt x="3223" y="2471"/>
                      <a:pt x="3211" y="2480"/>
                      <a:pt x="3211" y="2474"/>
                    </a:cubicBezTo>
                    <a:cubicBezTo>
                      <a:pt x="3211" y="2468"/>
                      <a:pt x="3218" y="2457"/>
                      <a:pt x="3225" y="2454"/>
                    </a:cubicBezTo>
                    <a:cubicBezTo>
                      <a:pt x="3232" y="2452"/>
                      <a:pt x="3241" y="2450"/>
                      <a:pt x="3241" y="2444"/>
                    </a:cubicBezTo>
                    <a:cubicBezTo>
                      <a:pt x="3240" y="2438"/>
                      <a:pt x="3231" y="2441"/>
                      <a:pt x="3228" y="2445"/>
                    </a:cubicBezTo>
                    <a:cubicBezTo>
                      <a:pt x="3226" y="2448"/>
                      <a:pt x="3220" y="2449"/>
                      <a:pt x="3218" y="2445"/>
                    </a:cubicBezTo>
                    <a:cubicBezTo>
                      <a:pt x="3215" y="2440"/>
                      <a:pt x="3215" y="2436"/>
                      <a:pt x="3220" y="2437"/>
                    </a:cubicBezTo>
                    <a:cubicBezTo>
                      <a:pt x="3225" y="2439"/>
                      <a:pt x="3231" y="2441"/>
                      <a:pt x="3230" y="2436"/>
                    </a:cubicBezTo>
                    <a:cubicBezTo>
                      <a:pt x="3229" y="2430"/>
                      <a:pt x="3224" y="2423"/>
                      <a:pt x="3220" y="2423"/>
                    </a:cubicBezTo>
                    <a:cubicBezTo>
                      <a:pt x="3217" y="2424"/>
                      <a:pt x="3210" y="2425"/>
                      <a:pt x="3213" y="2417"/>
                    </a:cubicBezTo>
                    <a:cubicBezTo>
                      <a:pt x="3215" y="2408"/>
                      <a:pt x="3221" y="2411"/>
                      <a:pt x="3226" y="2413"/>
                    </a:cubicBezTo>
                    <a:cubicBezTo>
                      <a:pt x="3231" y="2416"/>
                      <a:pt x="3234" y="2418"/>
                      <a:pt x="3235" y="2413"/>
                    </a:cubicBezTo>
                    <a:cubicBezTo>
                      <a:pt x="3235" y="2408"/>
                      <a:pt x="3236" y="2406"/>
                      <a:pt x="3242" y="2406"/>
                    </a:cubicBezTo>
                    <a:cubicBezTo>
                      <a:pt x="3248" y="2407"/>
                      <a:pt x="3244" y="2410"/>
                      <a:pt x="3242" y="2416"/>
                    </a:cubicBezTo>
                    <a:cubicBezTo>
                      <a:pt x="3240" y="2423"/>
                      <a:pt x="3230" y="2422"/>
                      <a:pt x="3231" y="2428"/>
                    </a:cubicBezTo>
                    <a:cubicBezTo>
                      <a:pt x="3231" y="2433"/>
                      <a:pt x="3237" y="2429"/>
                      <a:pt x="3241" y="2424"/>
                    </a:cubicBezTo>
                    <a:cubicBezTo>
                      <a:pt x="3246" y="2419"/>
                      <a:pt x="3260" y="2417"/>
                      <a:pt x="3252" y="2405"/>
                    </a:cubicBezTo>
                    <a:cubicBezTo>
                      <a:pt x="3251" y="2403"/>
                      <a:pt x="3248" y="2403"/>
                      <a:pt x="3246" y="2399"/>
                    </a:cubicBezTo>
                    <a:cubicBezTo>
                      <a:pt x="3244" y="2395"/>
                      <a:pt x="3249" y="2392"/>
                      <a:pt x="3254" y="2391"/>
                    </a:cubicBezTo>
                    <a:cubicBezTo>
                      <a:pt x="3259" y="2390"/>
                      <a:pt x="3258" y="2379"/>
                      <a:pt x="3265" y="2376"/>
                    </a:cubicBezTo>
                    <a:cubicBezTo>
                      <a:pt x="3272" y="2374"/>
                      <a:pt x="3278" y="2372"/>
                      <a:pt x="3279" y="2364"/>
                    </a:cubicBezTo>
                    <a:cubicBezTo>
                      <a:pt x="3279" y="2355"/>
                      <a:pt x="3283" y="2350"/>
                      <a:pt x="3286" y="2346"/>
                    </a:cubicBezTo>
                    <a:cubicBezTo>
                      <a:pt x="3288" y="2341"/>
                      <a:pt x="3289" y="2339"/>
                      <a:pt x="3283" y="2334"/>
                    </a:cubicBezTo>
                    <a:cubicBezTo>
                      <a:pt x="3277" y="2328"/>
                      <a:pt x="3286" y="2328"/>
                      <a:pt x="3287" y="2320"/>
                    </a:cubicBezTo>
                    <a:cubicBezTo>
                      <a:pt x="3288" y="2312"/>
                      <a:pt x="3294" y="2304"/>
                      <a:pt x="3297" y="2299"/>
                    </a:cubicBezTo>
                    <a:cubicBezTo>
                      <a:pt x="3298" y="2297"/>
                      <a:pt x="3298" y="2295"/>
                      <a:pt x="3298" y="2294"/>
                    </a:cubicBezTo>
                    <a:cubicBezTo>
                      <a:pt x="3297" y="2285"/>
                      <a:pt x="3306" y="2295"/>
                      <a:pt x="3309" y="2282"/>
                    </a:cubicBezTo>
                    <a:cubicBezTo>
                      <a:pt x="3311" y="2275"/>
                      <a:pt x="3316" y="2274"/>
                      <a:pt x="3316" y="2268"/>
                    </a:cubicBezTo>
                    <a:cubicBezTo>
                      <a:pt x="3315" y="2261"/>
                      <a:pt x="3315" y="2256"/>
                      <a:pt x="3321" y="2255"/>
                    </a:cubicBezTo>
                    <a:cubicBezTo>
                      <a:pt x="3327" y="2253"/>
                      <a:pt x="3328" y="2262"/>
                      <a:pt x="3325" y="2268"/>
                    </a:cubicBezTo>
                    <a:cubicBezTo>
                      <a:pt x="3322" y="2274"/>
                      <a:pt x="3318" y="2281"/>
                      <a:pt x="3322" y="2283"/>
                    </a:cubicBezTo>
                    <a:cubicBezTo>
                      <a:pt x="3326" y="2285"/>
                      <a:pt x="3332" y="2279"/>
                      <a:pt x="3335" y="2269"/>
                    </a:cubicBezTo>
                    <a:cubicBezTo>
                      <a:pt x="3339" y="2258"/>
                      <a:pt x="3341" y="2251"/>
                      <a:pt x="3347" y="2256"/>
                    </a:cubicBezTo>
                    <a:cubicBezTo>
                      <a:pt x="3352" y="2260"/>
                      <a:pt x="3355" y="2260"/>
                      <a:pt x="3356" y="2255"/>
                    </a:cubicBezTo>
                    <a:cubicBezTo>
                      <a:pt x="3357" y="2249"/>
                      <a:pt x="3351" y="2244"/>
                      <a:pt x="3350" y="2236"/>
                    </a:cubicBezTo>
                    <a:cubicBezTo>
                      <a:pt x="3349" y="2229"/>
                      <a:pt x="3339" y="2229"/>
                      <a:pt x="3341" y="2222"/>
                    </a:cubicBezTo>
                    <a:cubicBezTo>
                      <a:pt x="3343" y="2215"/>
                      <a:pt x="3353" y="2220"/>
                      <a:pt x="3352" y="2209"/>
                    </a:cubicBezTo>
                    <a:cubicBezTo>
                      <a:pt x="3350" y="2199"/>
                      <a:pt x="3355" y="2202"/>
                      <a:pt x="3352" y="2196"/>
                    </a:cubicBezTo>
                    <a:cubicBezTo>
                      <a:pt x="3350" y="2189"/>
                      <a:pt x="3352" y="2183"/>
                      <a:pt x="3344" y="2183"/>
                    </a:cubicBezTo>
                    <a:cubicBezTo>
                      <a:pt x="3337" y="2183"/>
                      <a:pt x="3332" y="2185"/>
                      <a:pt x="3332" y="2180"/>
                    </a:cubicBezTo>
                    <a:cubicBezTo>
                      <a:pt x="3333" y="2175"/>
                      <a:pt x="3344" y="2168"/>
                      <a:pt x="3348" y="2173"/>
                    </a:cubicBezTo>
                    <a:cubicBezTo>
                      <a:pt x="3351" y="2177"/>
                      <a:pt x="3353" y="2173"/>
                      <a:pt x="3359" y="2174"/>
                    </a:cubicBezTo>
                    <a:cubicBezTo>
                      <a:pt x="3365" y="2174"/>
                      <a:pt x="3369" y="2174"/>
                      <a:pt x="3372" y="2170"/>
                    </a:cubicBezTo>
                    <a:cubicBezTo>
                      <a:pt x="3374" y="2167"/>
                      <a:pt x="3365" y="2163"/>
                      <a:pt x="3366" y="2154"/>
                    </a:cubicBezTo>
                    <a:cubicBezTo>
                      <a:pt x="3368" y="2145"/>
                      <a:pt x="3367" y="2145"/>
                      <a:pt x="3369" y="2140"/>
                    </a:cubicBezTo>
                    <a:cubicBezTo>
                      <a:pt x="3370" y="2136"/>
                      <a:pt x="3366" y="2133"/>
                      <a:pt x="3361" y="2134"/>
                    </a:cubicBezTo>
                    <a:cubicBezTo>
                      <a:pt x="3356" y="2136"/>
                      <a:pt x="3356" y="2139"/>
                      <a:pt x="3354" y="2142"/>
                    </a:cubicBezTo>
                    <a:cubicBezTo>
                      <a:pt x="3352" y="2145"/>
                      <a:pt x="3348" y="2145"/>
                      <a:pt x="3345" y="2149"/>
                    </a:cubicBezTo>
                    <a:cubicBezTo>
                      <a:pt x="3342" y="2152"/>
                      <a:pt x="3336" y="2152"/>
                      <a:pt x="3333" y="2152"/>
                    </a:cubicBezTo>
                    <a:cubicBezTo>
                      <a:pt x="3331" y="2153"/>
                      <a:pt x="3326" y="2149"/>
                      <a:pt x="3334" y="2145"/>
                    </a:cubicBezTo>
                    <a:cubicBezTo>
                      <a:pt x="3341" y="2142"/>
                      <a:pt x="3344" y="2142"/>
                      <a:pt x="3349" y="2137"/>
                    </a:cubicBezTo>
                    <a:cubicBezTo>
                      <a:pt x="3353" y="2131"/>
                      <a:pt x="3357" y="2128"/>
                      <a:pt x="3360" y="2124"/>
                    </a:cubicBezTo>
                    <a:cubicBezTo>
                      <a:pt x="3363" y="2119"/>
                      <a:pt x="3368" y="2119"/>
                      <a:pt x="3372" y="2115"/>
                    </a:cubicBezTo>
                    <a:cubicBezTo>
                      <a:pt x="3375" y="2112"/>
                      <a:pt x="3377" y="2112"/>
                      <a:pt x="3375" y="2109"/>
                    </a:cubicBezTo>
                    <a:cubicBezTo>
                      <a:pt x="3374" y="2107"/>
                      <a:pt x="3363" y="2109"/>
                      <a:pt x="3357" y="2109"/>
                    </a:cubicBezTo>
                    <a:cubicBezTo>
                      <a:pt x="3351" y="2108"/>
                      <a:pt x="3346" y="2106"/>
                      <a:pt x="3340" y="2104"/>
                    </a:cubicBezTo>
                    <a:cubicBezTo>
                      <a:pt x="3335" y="2101"/>
                      <a:pt x="3332" y="2098"/>
                      <a:pt x="3329" y="2090"/>
                    </a:cubicBezTo>
                    <a:cubicBezTo>
                      <a:pt x="3326" y="2082"/>
                      <a:pt x="3319" y="2081"/>
                      <a:pt x="3312" y="2079"/>
                    </a:cubicBezTo>
                    <a:cubicBezTo>
                      <a:pt x="3306" y="2077"/>
                      <a:pt x="3297" y="2081"/>
                      <a:pt x="3290" y="2088"/>
                    </a:cubicBezTo>
                    <a:cubicBezTo>
                      <a:pt x="3282" y="2095"/>
                      <a:pt x="3274" y="2097"/>
                      <a:pt x="3269" y="2099"/>
                    </a:cubicBezTo>
                    <a:cubicBezTo>
                      <a:pt x="3263" y="2101"/>
                      <a:pt x="3258" y="2099"/>
                      <a:pt x="3258" y="2091"/>
                    </a:cubicBezTo>
                    <a:cubicBezTo>
                      <a:pt x="3257" y="2083"/>
                      <a:pt x="3255" y="2073"/>
                      <a:pt x="3264" y="2077"/>
                    </a:cubicBezTo>
                    <a:cubicBezTo>
                      <a:pt x="3273" y="2080"/>
                      <a:pt x="3278" y="2080"/>
                      <a:pt x="3280" y="2071"/>
                    </a:cubicBezTo>
                    <a:cubicBezTo>
                      <a:pt x="3282" y="2061"/>
                      <a:pt x="3290" y="2058"/>
                      <a:pt x="3297" y="2050"/>
                    </a:cubicBezTo>
                    <a:cubicBezTo>
                      <a:pt x="3304" y="2042"/>
                      <a:pt x="3310" y="2033"/>
                      <a:pt x="3328" y="2031"/>
                    </a:cubicBezTo>
                    <a:cubicBezTo>
                      <a:pt x="3345" y="2028"/>
                      <a:pt x="3353" y="2018"/>
                      <a:pt x="3342" y="2006"/>
                    </a:cubicBezTo>
                    <a:cubicBezTo>
                      <a:pt x="3331" y="1994"/>
                      <a:pt x="3334" y="1989"/>
                      <a:pt x="3309" y="1975"/>
                    </a:cubicBezTo>
                    <a:cubicBezTo>
                      <a:pt x="3285" y="1960"/>
                      <a:pt x="3287" y="1954"/>
                      <a:pt x="3273" y="1951"/>
                    </a:cubicBezTo>
                    <a:cubicBezTo>
                      <a:pt x="3259" y="1948"/>
                      <a:pt x="3257" y="1948"/>
                      <a:pt x="3256" y="1942"/>
                    </a:cubicBezTo>
                    <a:cubicBezTo>
                      <a:pt x="3256" y="1936"/>
                      <a:pt x="3261" y="1931"/>
                      <a:pt x="3264" y="1937"/>
                    </a:cubicBezTo>
                    <a:cubicBezTo>
                      <a:pt x="3267" y="1942"/>
                      <a:pt x="3273" y="1945"/>
                      <a:pt x="3280" y="1941"/>
                    </a:cubicBezTo>
                    <a:cubicBezTo>
                      <a:pt x="3287" y="1937"/>
                      <a:pt x="3294" y="1933"/>
                      <a:pt x="3308" y="1941"/>
                    </a:cubicBezTo>
                    <a:cubicBezTo>
                      <a:pt x="3321" y="1949"/>
                      <a:pt x="3338" y="1953"/>
                      <a:pt x="3339" y="1946"/>
                    </a:cubicBezTo>
                    <a:cubicBezTo>
                      <a:pt x="3339" y="1939"/>
                      <a:pt x="3336" y="1927"/>
                      <a:pt x="3319" y="1918"/>
                    </a:cubicBezTo>
                    <a:cubicBezTo>
                      <a:pt x="3302" y="1910"/>
                      <a:pt x="3300" y="1912"/>
                      <a:pt x="3294" y="1900"/>
                    </a:cubicBezTo>
                    <a:cubicBezTo>
                      <a:pt x="3288" y="1888"/>
                      <a:pt x="3288" y="1885"/>
                      <a:pt x="3269" y="1878"/>
                    </a:cubicBezTo>
                    <a:cubicBezTo>
                      <a:pt x="3249" y="1870"/>
                      <a:pt x="3258" y="1860"/>
                      <a:pt x="3255" y="1849"/>
                    </a:cubicBezTo>
                    <a:cubicBezTo>
                      <a:pt x="3252" y="1838"/>
                      <a:pt x="3242" y="1828"/>
                      <a:pt x="3235" y="1813"/>
                    </a:cubicBezTo>
                    <a:cubicBezTo>
                      <a:pt x="3229" y="1798"/>
                      <a:pt x="3221" y="1778"/>
                      <a:pt x="3213" y="1762"/>
                    </a:cubicBezTo>
                    <a:cubicBezTo>
                      <a:pt x="3211" y="1758"/>
                      <a:pt x="3206" y="1750"/>
                      <a:pt x="3201" y="1741"/>
                    </a:cubicBezTo>
                    <a:cubicBezTo>
                      <a:pt x="3204" y="1740"/>
                      <a:pt x="3204" y="1740"/>
                      <a:pt x="3204" y="1740"/>
                    </a:cubicBezTo>
                    <a:cubicBezTo>
                      <a:pt x="3200" y="1732"/>
                      <a:pt x="3197" y="1725"/>
                      <a:pt x="3191" y="1721"/>
                    </a:cubicBezTo>
                    <a:cubicBezTo>
                      <a:pt x="3190" y="1720"/>
                      <a:pt x="3188" y="1719"/>
                      <a:pt x="3187" y="1718"/>
                    </a:cubicBezTo>
                    <a:cubicBezTo>
                      <a:pt x="3186" y="1718"/>
                      <a:pt x="3186" y="1717"/>
                      <a:pt x="3185" y="1716"/>
                    </a:cubicBezTo>
                    <a:cubicBezTo>
                      <a:pt x="3185" y="1716"/>
                      <a:pt x="3184" y="1716"/>
                      <a:pt x="3183" y="1717"/>
                    </a:cubicBezTo>
                    <a:cubicBezTo>
                      <a:pt x="3173" y="1713"/>
                      <a:pt x="3160" y="1711"/>
                      <a:pt x="3153" y="1708"/>
                    </a:cubicBezTo>
                    <a:cubicBezTo>
                      <a:pt x="3142" y="1704"/>
                      <a:pt x="3142" y="1698"/>
                      <a:pt x="3132" y="1693"/>
                    </a:cubicBezTo>
                    <a:cubicBezTo>
                      <a:pt x="3122" y="1688"/>
                      <a:pt x="3118" y="1693"/>
                      <a:pt x="3113" y="1684"/>
                    </a:cubicBezTo>
                    <a:cubicBezTo>
                      <a:pt x="3108" y="1675"/>
                      <a:pt x="3111" y="1668"/>
                      <a:pt x="3118" y="1661"/>
                    </a:cubicBezTo>
                    <a:cubicBezTo>
                      <a:pt x="3125" y="1654"/>
                      <a:pt x="3124" y="1647"/>
                      <a:pt x="3127" y="1642"/>
                    </a:cubicBezTo>
                    <a:cubicBezTo>
                      <a:pt x="3129" y="1636"/>
                      <a:pt x="3135" y="1631"/>
                      <a:pt x="3136" y="1619"/>
                    </a:cubicBezTo>
                    <a:cubicBezTo>
                      <a:pt x="3138" y="1607"/>
                      <a:pt x="3156" y="1602"/>
                      <a:pt x="3165" y="1596"/>
                    </a:cubicBezTo>
                    <a:cubicBezTo>
                      <a:pt x="3175" y="1589"/>
                      <a:pt x="3176" y="1588"/>
                      <a:pt x="3174" y="1583"/>
                    </a:cubicBezTo>
                    <a:cubicBezTo>
                      <a:pt x="3173" y="1578"/>
                      <a:pt x="3162" y="1581"/>
                      <a:pt x="3162" y="1571"/>
                    </a:cubicBezTo>
                    <a:cubicBezTo>
                      <a:pt x="3162" y="1562"/>
                      <a:pt x="3173" y="1572"/>
                      <a:pt x="3184" y="1574"/>
                    </a:cubicBezTo>
                    <a:cubicBezTo>
                      <a:pt x="3195" y="1576"/>
                      <a:pt x="3204" y="1570"/>
                      <a:pt x="3206" y="1562"/>
                    </a:cubicBezTo>
                    <a:cubicBezTo>
                      <a:pt x="3208" y="1554"/>
                      <a:pt x="3203" y="1552"/>
                      <a:pt x="3203" y="1543"/>
                    </a:cubicBezTo>
                    <a:cubicBezTo>
                      <a:pt x="3203" y="1534"/>
                      <a:pt x="3213" y="1532"/>
                      <a:pt x="3213" y="1538"/>
                    </a:cubicBezTo>
                    <a:cubicBezTo>
                      <a:pt x="3214" y="1544"/>
                      <a:pt x="3221" y="1540"/>
                      <a:pt x="3222" y="1530"/>
                    </a:cubicBezTo>
                    <a:cubicBezTo>
                      <a:pt x="3223" y="1520"/>
                      <a:pt x="3227" y="1514"/>
                      <a:pt x="3238" y="1510"/>
                    </a:cubicBezTo>
                    <a:cubicBezTo>
                      <a:pt x="3249" y="1507"/>
                      <a:pt x="3251" y="1502"/>
                      <a:pt x="3261" y="1500"/>
                    </a:cubicBezTo>
                    <a:cubicBezTo>
                      <a:pt x="3272" y="1497"/>
                      <a:pt x="3271" y="1492"/>
                      <a:pt x="3276" y="1488"/>
                    </a:cubicBezTo>
                    <a:cubicBezTo>
                      <a:pt x="3282" y="1484"/>
                      <a:pt x="3283" y="1479"/>
                      <a:pt x="3288" y="1479"/>
                    </a:cubicBezTo>
                    <a:cubicBezTo>
                      <a:pt x="3292" y="1479"/>
                      <a:pt x="3292" y="1482"/>
                      <a:pt x="3297" y="1483"/>
                    </a:cubicBezTo>
                    <a:cubicBezTo>
                      <a:pt x="3302" y="1484"/>
                      <a:pt x="3301" y="1487"/>
                      <a:pt x="3307" y="1488"/>
                    </a:cubicBezTo>
                    <a:cubicBezTo>
                      <a:pt x="3313" y="1489"/>
                      <a:pt x="3321" y="1488"/>
                      <a:pt x="3327" y="1480"/>
                    </a:cubicBezTo>
                    <a:cubicBezTo>
                      <a:pt x="3332" y="1472"/>
                      <a:pt x="3331" y="1470"/>
                      <a:pt x="3328" y="1469"/>
                    </a:cubicBezTo>
                    <a:cubicBezTo>
                      <a:pt x="3325" y="1468"/>
                      <a:pt x="3320" y="1470"/>
                      <a:pt x="3319" y="1465"/>
                    </a:cubicBezTo>
                    <a:cubicBezTo>
                      <a:pt x="3317" y="1459"/>
                      <a:pt x="3330" y="1455"/>
                      <a:pt x="3327" y="1451"/>
                    </a:cubicBezTo>
                    <a:cubicBezTo>
                      <a:pt x="3323" y="1446"/>
                      <a:pt x="3322" y="1444"/>
                      <a:pt x="3327" y="1439"/>
                    </a:cubicBezTo>
                    <a:cubicBezTo>
                      <a:pt x="3333" y="1433"/>
                      <a:pt x="3331" y="1430"/>
                      <a:pt x="3326" y="1434"/>
                    </a:cubicBezTo>
                    <a:cubicBezTo>
                      <a:pt x="3320" y="1437"/>
                      <a:pt x="3318" y="1438"/>
                      <a:pt x="3308" y="1436"/>
                    </a:cubicBezTo>
                    <a:cubicBezTo>
                      <a:pt x="3297" y="1434"/>
                      <a:pt x="3294" y="1432"/>
                      <a:pt x="3293" y="1428"/>
                    </a:cubicBezTo>
                    <a:cubicBezTo>
                      <a:pt x="3292" y="1425"/>
                      <a:pt x="3285" y="1423"/>
                      <a:pt x="3284" y="1427"/>
                    </a:cubicBezTo>
                    <a:cubicBezTo>
                      <a:pt x="3283" y="1431"/>
                      <a:pt x="3280" y="1434"/>
                      <a:pt x="3272" y="1434"/>
                    </a:cubicBezTo>
                    <a:cubicBezTo>
                      <a:pt x="3265" y="1435"/>
                      <a:pt x="3257" y="1445"/>
                      <a:pt x="3249" y="1437"/>
                    </a:cubicBezTo>
                    <a:cubicBezTo>
                      <a:pt x="3240" y="1428"/>
                      <a:pt x="3240" y="1425"/>
                      <a:pt x="3237" y="1425"/>
                    </a:cubicBezTo>
                    <a:cubicBezTo>
                      <a:pt x="3234" y="1425"/>
                      <a:pt x="3237" y="1434"/>
                      <a:pt x="3229" y="1430"/>
                    </a:cubicBezTo>
                    <a:cubicBezTo>
                      <a:pt x="3222" y="1425"/>
                      <a:pt x="3221" y="1420"/>
                      <a:pt x="3213" y="1416"/>
                    </a:cubicBezTo>
                    <a:cubicBezTo>
                      <a:pt x="3205" y="1413"/>
                      <a:pt x="3203" y="1407"/>
                      <a:pt x="3192" y="1411"/>
                    </a:cubicBezTo>
                    <a:cubicBezTo>
                      <a:pt x="3182" y="1415"/>
                      <a:pt x="3177" y="1420"/>
                      <a:pt x="3171" y="1421"/>
                    </a:cubicBezTo>
                    <a:cubicBezTo>
                      <a:pt x="3165" y="1423"/>
                      <a:pt x="3164" y="1425"/>
                      <a:pt x="3163" y="1432"/>
                    </a:cubicBezTo>
                    <a:cubicBezTo>
                      <a:pt x="3161" y="1439"/>
                      <a:pt x="3154" y="1446"/>
                      <a:pt x="3147" y="1451"/>
                    </a:cubicBezTo>
                    <a:cubicBezTo>
                      <a:pt x="3139" y="1455"/>
                      <a:pt x="3138" y="1456"/>
                      <a:pt x="3139" y="1464"/>
                    </a:cubicBezTo>
                    <a:cubicBezTo>
                      <a:pt x="3141" y="1473"/>
                      <a:pt x="3131" y="1483"/>
                      <a:pt x="3122" y="1483"/>
                    </a:cubicBezTo>
                    <a:cubicBezTo>
                      <a:pt x="3112" y="1483"/>
                      <a:pt x="3108" y="1484"/>
                      <a:pt x="3101" y="1485"/>
                    </a:cubicBezTo>
                    <a:cubicBezTo>
                      <a:pt x="3095" y="1487"/>
                      <a:pt x="3092" y="1486"/>
                      <a:pt x="3088" y="1484"/>
                    </a:cubicBezTo>
                    <a:cubicBezTo>
                      <a:pt x="3084" y="1481"/>
                      <a:pt x="3080" y="1477"/>
                      <a:pt x="3078" y="1474"/>
                    </a:cubicBezTo>
                    <a:cubicBezTo>
                      <a:pt x="3076" y="1471"/>
                      <a:pt x="3067" y="1471"/>
                      <a:pt x="3065" y="1466"/>
                    </a:cubicBezTo>
                    <a:cubicBezTo>
                      <a:pt x="3062" y="1461"/>
                      <a:pt x="3069" y="1461"/>
                      <a:pt x="3069" y="1455"/>
                    </a:cubicBezTo>
                    <a:cubicBezTo>
                      <a:pt x="3068" y="1449"/>
                      <a:pt x="3071" y="1441"/>
                      <a:pt x="3073" y="1437"/>
                    </a:cubicBezTo>
                    <a:cubicBezTo>
                      <a:pt x="3076" y="1433"/>
                      <a:pt x="3077" y="1429"/>
                      <a:pt x="3071" y="1426"/>
                    </a:cubicBezTo>
                    <a:cubicBezTo>
                      <a:pt x="3066" y="1424"/>
                      <a:pt x="3073" y="1418"/>
                      <a:pt x="3070" y="1413"/>
                    </a:cubicBezTo>
                    <a:cubicBezTo>
                      <a:pt x="3067" y="1409"/>
                      <a:pt x="3064" y="1406"/>
                      <a:pt x="3060" y="1402"/>
                    </a:cubicBezTo>
                    <a:cubicBezTo>
                      <a:pt x="3056" y="1398"/>
                      <a:pt x="3050" y="1398"/>
                      <a:pt x="3046" y="1403"/>
                    </a:cubicBezTo>
                    <a:cubicBezTo>
                      <a:pt x="3043" y="1408"/>
                      <a:pt x="3040" y="1412"/>
                      <a:pt x="3035" y="1407"/>
                    </a:cubicBezTo>
                    <a:cubicBezTo>
                      <a:pt x="3030" y="1403"/>
                      <a:pt x="3028" y="1404"/>
                      <a:pt x="3022" y="1403"/>
                    </a:cubicBezTo>
                    <a:cubicBezTo>
                      <a:pt x="3015" y="1403"/>
                      <a:pt x="3014" y="1401"/>
                      <a:pt x="3010" y="1404"/>
                    </a:cubicBezTo>
                    <a:cubicBezTo>
                      <a:pt x="3007" y="1407"/>
                      <a:pt x="3000" y="1405"/>
                      <a:pt x="2993" y="1401"/>
                    </a:cubicBezTo>
                    <a:cubicBezTo>
                      <a:pt x="2986" y="1396"/>
                      <a:pt x="2985" y="1385"/>
                      <a:pt x="2979" y="1380"/>
                    </a:cubicBezTo>
                    <a:cubicBezTo>
                      <a:pt x="2973" y="1374"/>
                      <a:pt x="2967" y="1365"/>
                      <a:pt x="2966" y="1353"/>
                    </a:cubicBezTo>
                    <a:cubicBezTo>
                      <a:pt x="2966" y="1341"/>
                      <a:pt x="2979" y="1334"/>
                      <a:pt x="2980" y="1327"/>
                    </a:cubicBezTo>
                    <a:cubicBezTo>
                      <a:pt x="2981" y="1320"/>
                      <a:pt x="2984" y="1313"/>
                      <a:pt x="2988" y="1308"/>
                    </a:cubicBezTo>
                    <a:cubicBezTo>
                      <a:pt x="2993" y="1303"/>
                      <a:pt x="3001" y="1302"/>
                      <a:pt x="3004" y="1307"/>
                    </a:cubicBezTo>
                    <a:cubicBezTo>
                      <a:pt x="3008" y="1312"/>
                      <a:pt x="3010" y="1324"/>
                      <a:pt x="3019" y="1319"/>
                    </a:cubicBezTo>
                    <a:cubicBezTo>
                      <a:pt x="3027" y="1314"/>
                      <a:pt x="3033" y="1304"/>
                      <a:pt x="3042" y="1309"/>
                    </a:cubicBezTo>
                    <a:cubicBezTo>
                      <a:pt x="3052" y="1313"/>
                      <a:pt x="3061" y="1303"/>
                      <a:pt x="3066" y="1296"/>
                    </a:cubicBezTo>
                    <a:cubicBezTo>
                      <a:pt x="3072" y="1289"/>
                      <a:pt x="3074" y="1285"/>
                      <a:pt x="3074" y="1278"/>
                    </a:cubicBezTo>
                    <a:cubicBezTo>
                      <a:pt x="3074" y="1270"/>
                      <a:pt x="3078" y="1259"/>
                      <a:pt x="3085" y="1254"/>
                    </a:cubicBezTo>
                    <a:cubicBezTo>
                      <a:pt x="3091" y="1249"/>
                      <a:pt x="3098" y="1240"/>
                      <a:pt x="3106" y="1240"/>
                    </a:cubicBezTo>
                    <a:cubicBezTo>
                      <a:pt x="3114" y="1240"/>
                      <a:pt x="3117" y="1227"/>
                      <a:pt x="3120" y="1221"/>
                    </a:cubicBezTo>
                    <a:cubicBezTo>
                      <a:pt x="3123" y="1216"/>
                      <a:pt x="3139" y="1209"/>
                      <a:pt x="3146" y="1207"/>
                    </a:cubicBezTo>
                    <a:cubicBezTo>
                      <a:pt x="3153" y="1206"/>
                      <a:pt x="3153" y="1194"/>
                      <a:pt x="3155" y="1187"/>
                    </a:cubicBezTo>
                    <a:cubicBezTo>
                      <a:pt x="3158" y="1180"/>
                      <a:pt x="3163" y="1173"/>
                      <a:pt x="3167" y="1165"/>
                    </a:cubicBezTo>
                    <a:cubicBezTo>
                      <a:pt x="3170" y="1156"/>
                      <a:pt x="3174" y="1158"/>
                      <a:pt x="3178" y="1156"/>
                    </a:cubicBezTo>
                    <a:cubicBezTo>
                      <a:pt x="3182" y="1155"/>
                      <a:pt x="3182" y="1146"/>
                      <a:pt x="3188" y="1139"/>
                    </a:cubicBezTo>
                    <a:cubicBezTo>
                      <a:pt x="3194" y="1132"/>
                      <a:pt x="3194" y="1131"/>
                      <a:pt x="3205" y="1133"/>
                    </a:cubicBezTo>
                    <a:cubicBezTo>
                      <a:pt x="3216" y="1135"/>
                      <a:pt x="3219" y="1138"/>
                      <a:pt x="3227" y="1132"/>
                    </a:cubicBezTo>
                    <a:cubicBezTo>
                      <a:pt x="3235" y="1126"/>
                      <a:pt x="3231" y="1120"/>
                      <a:pt x="3235" y="1120"/>
                    </a:cubicBezTo>
                    <a:cubicBezTo>
                      <a:pt x="3239" y="1120"/>
                      <a:pt x="3241" y="1126"/>
                      <a:pt x="3241" y="1133"/>
                    </a:cubicBezTo>
                    <a:cubicBezTo>
                      <a:pt x="3241" y="1141"/>
                      <a:pt x="3255" y="1142"/>
                      <a:pt x="3259" y="1152"/>
                    </a:cubicBezTo>
                    <a:cubicBezTo>
                      <a:pt x="3264" y="1163"/>
                      <a:pt x="3267" y="1162"/>
                      <a:pt x="3262" y="1174"/>
                    </a:cubicBezTo>
                    <a:cubicBezTo>
                      <a:pt x="3256" y="1186"/>
                      <a:pt x="3255" y="1190"/>
                      <a:pt x="3252" y="1196"/>
                    </a:cubicBezTo>
                    <a:cubicBezTo>
                      <a:pt x="3250" y="1202"/>
                      <a:pt x="3247" y="1204"/>
                      <a:pt x="3245" y="1211"/>
                    </a:cubicBezTo>
                    <a:cubicBezTo>
                      <a:pt x="3243" y="1217"/>
                      <a:pt x="3239" y="1221"/>
                      <a:pt x="3230" y="1227"/>
                    </a:cubicBezTo>
                    <a:cubicBezTo>
                      <a:pt x="3220" y="1233"/>
                      <a:pt x="3222" y="1239"/>
                      <a:pt x="3226" y="1243"/>
                    </a:cubicBezTo>
                    <a:cubicBezTo>
                      <a:pt x="3231" y="1247"/>
                      <a:pt x="3231" y="1254"/>
                      <a:pt x="3230" y="1258"/>
                    </a:cubicBezTo>
                    <a:cubicBezTo>
                      <a:pt x="3230" y="1262"/>
                      <a:pt x="3225" y="1260"/>
                      <a:pt x="3226" y="1266"/>
                    </a:cubicBezTo>
                    <a:cubicBezTo>
                      <a:pt x="3226" y="1271"/>
                      <a:pt x="3234" y="1272"/>
                      <a:pt x="3242" y="1267"/>
                    </a:cubicBezTo>
                    <a:cubicBezTo>
                      <a:pt x="3250" y="1263"/>
                      <a:pt x="3250" y="1272"/>
                      <a:pt x="3243" y="1277"/>
                    </a:cubicBezTo>
                    <a:cubicBezTo>
                      <a:pt x="3235" y="1281"/>
                      <a:pt x="3236" y="1285"/>
                      <a:pt x="3239" y="1287"/>
                    </a:cubicBezTo>
                    <a:cubicBezTo>
                      <a:pt x="3243" y="1289"/>
                      <a:pt x="3242" y="1292"/>
                      <a:pt x="3236" y="1296"/>
                    </a:cubicBezTo>
                    <a:cubicBezTo>
                      <a:pt x="3229" y="1299"/>
                      <a:pt x="3225" y="1296"/>
                      <a:pt x="3220" y="1301"/>
                    </a:cubicBezTo>
                    <a:cubicBezTo>
                      <a:pt x="3215" y="1305"/>
                      <a:pt x="3215" y="1308"/>
                      <a:pt x="3208" y="1308"/>
                    </a:cubicBezTo>
                    <a:cubicBezTo>
                      <a:pt x="3202" y="1308"/>
                      <a:pt x="3204" y="1316"/>
                      <a:pt x="3208" y="1323"/>
                    </a:cubicBezTo>
                    <a:cubicBezTo>
                      <a:pt x="3212" y="1330"/>
                      <a:pt x="3219" y="1326"/>
                      <a:pt x="3223" y="1323"/>
                    </a:cubicBezTo>
                    <a:cubicBezTo>
                      <a:pt x="3227" y="1320"/>
                      <a:pt x="3235" y="1316"/>
                      <a:pt x="3241" y="1314"/>
                    </a:cubicBezTo>
                    <a:cubicBezTo>
                      <a:pt x="3248" y="1312"/>
                      <a:pt x="3250" y="1310"/>
                      <a:pt x="3246" y="1308"/>
                    </a:cubicBezTo>
                    <a:cubicBezTo>
                      <a:pt x="3242" y="1306"/>
                      <a:pt x="3240" y="1303"/>
                      <a:pt x="3244" y="1301"/>
                    </a:cubicBezTo>
                    <a:cubicBezTo>
                      <a:pt x="3245" y="1300"/>
                      <a:pt x="3247" y="1299"/>
                      <a:pt x="3249" y="1299"/>
                    </a:cubicBezTo>
                    <a:cubicBezTo>
                      <a:pt x="3262" y="1299"/>
                      <a:pt x="3255" y="1305"/>
                      <a:pt x="3269" y="1291"/>
                    </a:cubicBezTo>
                    <a:cubicBezTo>
                      <a:pt x="3282" y="1276"/>
                      <a:pt x="3278" y="1269"/>
                      <a:pt x="3287" y="1263"/>
                    </a:cubicBezTo>
                    <a:cubicBezTo>
                      <a:pt x="3297" y="1257"/>
                      <a:pt x="3297" y="1261"/>
                      <a:pt x="3307" y="1250"/>
                    </a:cubicBezTo>
                    <a:cubicBezTo>
                      <a:pt x="3318" y="1239"/>
                      <a:pt x="3331" y="1236"/>
                      <a:pt x="3336" y="1232"/>
                    </a:cubicBezTo>
                    <a:cubicBezTo>
                      <a:pt x="3342" y="1229"/>
                      <a:pt x="3340" y="1226"/>
                      <a:pt x="3345" y="1222"/>
                    </a:cubicBezTo>
                    <a:cubicBezTo>
                      <a:pt x="3350" y="1218"/>
                      <a:pt x="3351" y="1219"/>
                      <a:pt x="3351" y="1223"/>
                    </a:cubicBezTo>
                    <a:cubicBezTo>
                      <a:pt x="3351" y="1226"/>
                      <a:pt x="3358" y="1228"/>
                      <a:pt x="3358" y="1219"/>
                    </a:cubicBezTo>
                    <a:cubicBezTo>
                      <a:pt x="3359" y="1211"/>
                      <a:pt x="3366" y="1208"/>
                      <a:pt x="3373" y="1206"/>
                    </a:cubicBezTo>
                    <a:cubicBezTo>
                      <a:pt x="3380" y="1205"/>
                      <a:pt x="3390" y="1212"/>
                      <a:pt x="3397" y="1207"/>
                    </a:cubicBezTo>
                    <a:cubicBezTo>
                      <a:pt x="3404" y="1202"/>
                      <a:pt x="3409" y="1196"/>
                      <a:pt x="3412" y="1188"/>
                    </a:cubicBezTo>
                    <a:cubicBezTo>
                      <a:pt x="3412" y="1186"/>
                      <a:pt x="3412" y="1187"/>
                      <a:pt x="3412" y="1183"/>
                    </a:cubicBezTo>
                    <a:cubicBezTo>
                      <a:pt x="3413" y="1180"/>
                      <a:pt x="3414" y="1179"/>
                      <a:pt x="3415" y="1177"/>
                    </a:cubicBezTo>
                    <a:cubicBezTo>
                      <a:pt x="3417" y="1174"/>
                      <a:pt x="3419" y="1167"/>
                      <a:pt x="3423" y="1164"/>
                    </a:cubicBezTo>
                    <a:cubicBezTo>
                      <a:pt x="3426" y="1161"/>
                      <a:pt x="3436" y="1148"/>
                      <a:pt x="3438" y="1147"/>
                    </a:cubicBezTo>
                    <a:cubicBezTo>
                      <a:pt x="3439" y="1145"/>
                      <a:pt x="3441" y="1142"/>
                      <a:pt x="3444" y="1141"/>
                    </a:cubicBezTo>
                    <a:cubicBezTo>
                      <a:pt x="3447" y="1141"/>
                      <a:pt x="3450" y="1138"/>
                      <a:pt x="3450" y="1136"/>
                    </a:cubicBezTo>
                    <a:cubicBezTo>
                      <a:pt x="3449" y="1134"/>
                      <a:pt x="3449" y="1132"/>
                      <a:pt x="3454" y="1131"/>
                    </a:cubicBezTo>
                    <a:cubicBezTo>
                      <a:pt x="3458" y="1129"/>
                      <a:pt x="3458" y="1129"/>
                      <a:pt x="3461" y="1125"/>
                    </a:cubicBezTo>
                    <a:cubicBezTo>
                      <a:pt x="3463" y="1121"/>
                      <a:pt x="3463" y="1119"/>
                      <a:pt x="3469" y="1122"/>
                    </a:cubicBezTo>
                    <a:cubicBezTo>
                      <a:pt x="3476" y="1125"/>
                      <a:pt x="3473" y="1121"/>
                      <a:pt x="3473" y="1119"/>
                    </a:cubicBezTo>
                    <a:cubicBezTo>
                      <a:pt x="3473" y="1117"/>
                      <a:pt x="3473" y="1116"/>
                      <a:pt x="3475" y="1116"/>
                    </a:cubicBezTo>
                    <a:cubicBezTo>
                      <a:pt x="3477" y="1115"/>
                      <a:pt x="3477" y="1115"/>
                      <a:pt x="3479" y="1112"/>
                    </a:cubicBezTo>
                    <a:cubicBezTo>
                      <a:pt x="3480" y="1109"/>
                      <a:pt x="3483" y="1110"/>
                      <a:pt x="3485" y="1110"/>
                    </a:cubicBezTo>
                    <a:cubicBezTo>
                      <a:pt x="3486" y="1110"/>
                      <a:pt x="3487" y="1110"/>
                      <a:pt x="3487" y="1107"/>
                    </a:cubicBezTo>
                    <a:cubicBezTo>
                      <a:pt x="3487" y="1103"/>
                      <a:pt x="3490" y="1099"/>
                      <a:pt x="3492" y="1098"/>
                    </a:cubicBezTo>
                    <a:cubicBezTo>
                      <a:pt x="3493" y="1097"/>
                      <a:pt x="3496" y="1093"/>
                      <a:pt x="3503" y="1093"/>
                    </a:cubicBezTo>
                    <a:cubicBezTo>
                      <a:pt x="3510" y="1093"/>
                      <a:pt x="3509" y="1091"/>
                      <a:pt x="3510" y="1087"/>
                    </a:cubicBezTo>
                    <a:cubicBezTo>
                      <a:pt x="3510" y="1083"/>
                      <a:pt x="3510" y="1085"/>
                      <a:pt x="3511" y="1083"/>
                    </a:cubicBezTo>
                    <a:cubicBezTo>
                      <a:pt x="3513" y="1080"/>
                      <a:pt x="3513" y="1081"/>
                      <a:pt x="3514" y="1079"/>
                    </a:cubicBezTo>
                    <a:cubicBezTo>
                      <a:pt x="3515" y="1076"/>
                      <a:pt x="3514" y="1077"/>
                      <a:pt x="3516" y="1074"/>
                    </a:cubicBezTo>
                    <a:cubicBezTo>
                      <a:pt x="3517" y="1072"/>
                      <a:pt x="3522" y="1066"/>
                      <a:pt x="3524" y="1064"/>
                    </a:cubicBezTo>
                    <a:cubicBezTo>
                      <a:pt x="3525" y="1061"/>
                      <a:pt x="3526" y="1061"/>
                      <a:pt x="3526" y="1058"/>
                    </a:cubicBezTo>
                    <a:cubicBezTo>
                      <a:pt x="3526" y="1055"/>
                      <a:pt x="3527" y="1055"/>
                      <a:pt x="3529" y="1051"/>
                    </a:cubicBezTo>
                    <a:cubicBezTo>
                      <a:pt x="3531" y="1047"/>
                      <a:pt x="3533" y="1045"/>
                      <a:pt x="3534" y="1046"/>
                    </a:cubicBezTo>
                    <a:cubicBezTo>
                      <a:pt x="3535" y="1047"/>
                      <a:pt x="3536" y="1048"/>
                      <a:pt x="3538" y="1047"/>
                    </a:cubicBezTo>
                    <a:cubicBezTo>
                      <a:pt x="3540" y="1046"/>
                      <a:pt x="3537" y="1044"/>
                      <a:pt x="3536" y="1042"/>
                    </a:cubicBezTo>
                    <a:cubicBezTo>
                      <a:pt x="3534" y="1039"/>
                      <a:pt x="3535" y="1040"/>
                      <a:pt x="3535" y="1037"/>
                    </a:cubicBezTo>
                    <a:cubicBezTo>
                      <a:pt x="3535" y="1033"/>
                      <a:pt x="3536" y="1031"/>
                      <a:pt x="3535" y="1027"/>
                    </a:cubicBezTo>
                    <a:cubicBezTo>
                      <a:pt x="3533" y="1023"/>
                      <a:pt x="3534" y="1020"/>
                      <a:pt x="3536" y="1018"/>
                    </a:cubicBezTo>
                    <a:cubicBezTo>
                      <a:pt x="3538" y="1015"/>
                      <a:pt x="3541" y="1014"/>
                      <a:pt x="3541" y="1011"/>
                    </a:cubicBezTo>
                    <a:cubicBezTo>
                      <a:pt x="3541" y="1008"/>
                      <a:pt x="3546" y="1009"/>
                      <a:pt x="3547" y="1009"/>
                    </a:cubicBezTo>
                    <a:cubicBezTo>
                      <a:pt x="3549" y="1009"/>
                      <a:pt x="3550" y="1009"/>
                      <a:pt x="3552" y="1005"/>
                    </a:cubicBezTo>
                    <a:cubicBezTo>
                      <a:pt x="3554" y="1001"/>
                      <a:pt x="3556" y="1004"/>
                      <a:pt x="3559" y="1005"/>
                    </a:cubicBezTo>
                    <a:cubicBezTo>
                      <a:pt x="3561" y="1005"/>
                      <a:pt x="3565" y="1007"/>
                      <a:pt x="3564" y="1010"/>
                    </a:cubicBezTo>
                    <a:cubicBezTo>
                      <a:pt x="3564" y="1013"/>
                      <a:pt x="3568" y="1014"/>
                      <a:pt x="3570" y="1016"/>
                    </a:cubicBezTo>
                    <a:cubicBezTo>
                      <a:pt x="3572" y="1017"/>
                      <a:pt x="3572" y="1017"/>
                      <a:pt x="3571" y="1019"/>
                    </a:cubicBezTo>
                    <a:cubicBezTo>
                      <a:pt x="3570" y="1020"/>
                      <a:pt x="3570" y="1023"/>
                      <a:pt x="3574" y="1022"/>
                    </a:cubicBezTo>
                    <a:cubicBezTo>
                      <a:pt x="3579" y="1022"/>
                      <a:pt x="3579" y="1022"/>
                      <a:pt x="3580" y="1024"/>
                    </a:cubicBezTo>
                    <a:cubicBezTo>
                      <a:pt x="3580" y="1025"/>
                      <a:pt x="3582" y="1027"/>
                      <a:pt x="3589" y="1025"/>
                    </a:cubicBezTo>
                    <a:cubicBezTo>
                      <a:pt x="3596" y="1023"/>
                      <a:pt x="3597" y="1022"/>
                      <a:pt x="3599" y="1024"/>
                    </a:cubicBezTo>
                    <a:cubicBezTo>
                      <a:pt x="3602" y="1025"/>
                      <a:pt x="3603" y="1027"/>
                      <a:pt x="3608" y="1026"/>
                    </a:cubicBezTo>
                    <a:cubicBezTo>
                      <a:pt x="3613" y="1024"/>
                      <a:pt x="3617" y="1027"/>
                      <a:pt x="3619" y="1024"/>
                    </a:cubicBezTo>
                    <a:cubicBezTo>
                      <a:pt x="3622" y="1022"/>
                      <a:pt x="3623" y="1021"/>
                      <a:pt x="3624" y="1021"/>
                    </a:cubicBezTo>
                    <a:cubicBezTo>
                      <a:pt x="3626" y="1020"/>
                      <a:pt x="3631" y="1020"/>
                      <a:pt x="3634" y="1023"/>
                    </a:cubicBezTo>
                    <a:cubicBezTo>
                      <a:pt x="3637" y="1026"/>
                      <a:pt x="3637" y="1029"/>
                      <a:pt x="3639" y="1024"/>
                    </a:cubicBezTo>
                    <a:cubicBezTo>
                      <a:pt x="3642" y="1020"/>
                      <a:pt x="3642" y="1021"/>
                      <a:pt x="3643" y="1018"/>
                    </a:cubicBezTo>
                    <a:cubicBezTo>
                      <a:pt x="3645" y="1014"/>
                      <a:pt x="3644" y="1015"/>
                      <a:pt x="3645" y="1010"/>
                    </a:cubicBezTo>
                    <a:cubicBezTo>
                      <a:pt x="3646" y="1005"/>
                      <a:pt x="3645" y="1000"/>
                      <a:pt x="3644" y="999"/>
                    </a:cubicBezTo>
                    <a:cubicBezTo>
                      <a:pt x="3643" y="998"/>
                      <a:pt x="3637" y="995"/>
                      <a:pt x="3634" y="994"/>
                    </a:cubicBezTo>
                    <a:cubicBezTo>
                      <a:pt x="3632" y="992"/>
                      <a:pt x="3631" y="987"/>
                      <a:pt x="3627" y="982"/>
                    </a:cubicBezTo>
                    <a:cubicBezTo>
                      <a:pt x="3621" y="973"/>
                      <a:pt x="3624" y="980"/>
                      <a:pt x="3619" y="975"/>
                    </a:cubicBezTo>
                    <a:cubicBezTo>
                      <a:pt x="3617" y="972"/>
                      <a:pt x="3621" y="967"/>
                      <a:pt x="3623" y="967"/>
                    </a:cubicBezTo>
                    <a:cubicBezTo>
                      <a:pt x="3626" y="967"/>
                      <a:pt x="3639" y="965"/>
                      <a:pt x="3640" y="967"/>
                    </a:cubicBezTo>
                    <a:cubicBezTo>
                      <a:pt x="3645" y="966"/>
                      <a:pt x="3648" y="966"/>
                      <a:pt x="3650" y="966"/>
                    </a:cubicBezTo>
                    <a:cubicBezTo>
                      <a:pt x="3653" y="966"/>
                      <a:pt x="3656" y="965"/>
                      <a:pt x="3659" y="963"/>
                    </a:cubicBezTo>
                    <a:cubicBezTo>
                      <a:pt x="3662" y="960"/>
                      <a:pt x="3671" y="957"/>
                      <a:pt x="3675" y="959"/>
                    </a:cubicBezTo>
                    <a:cubicBezTo>
                      <a:pt x="3678" y="960"/>
                      <a:pt x="3681" y="955"/>
                      <a:pt x="3682" y="952"/>
                    </a:cubicBezTo>
                    <a:cubicBezTo>
                      <a:pt x="3683" y="949"/>
                      <a:pt x="3689" y="943"/>
                      <a:pt x="3691" y="940"/>
                    </a:cubicBezTo>
                    <a:cubicBezTo>
                      <a:pt x="3692" y="937"/>
                      <a:pt x="3692" y="934"/>
                      <a:pt x="3692" y="929"/>
                    </a:cubicBezTo>
                    <a:cubicBezTo>
                      <a:pt x="3692" y="925"/>
                      <a:pt x="3693" y="923"/>
                      <a:pt x="3698" y="918"/>
                    </a:cubicBezTo>
                    <a:cubicBezTo>
                      <a:pt x="3703" y="913"/>
                      <a:pt x="3708" y="915"/>
                      <a:pt x="3709" y="918"/>
                    </a:cubicBezTo>
                    <a:cubicBezTo>
                      <a:pt x="3711" y="920"/>
                      <a:pt x="3713" y="919"/>
                      <a:pt x="3715" y="916"/>
                    </a:cubicBezTo>
                    <a:cubicBezTo>
                      <a:pt x="3717" y="913"/>
                      <a:pt x="3718" y="910"/>
                      <a:pt x="3720" y="912"/>
                    </a:cubicBezTo>
                    <a:cubicBezTo>
                      <a:pt x="3721" y="914"/>
                      <a:pt x="3722" y="906"/>
                      <a:pt x="3723" y="901"/>
                    </a:cubicBezTo>
                    <a:cubicBezTo>
                      <a:pt x="3723" y="896"/>
                      <a:pt x="3723" y="879"/>
                      <a:pt x="3722" y="870"/>
                    </a:cubicBezTo>
                    <a:cubicBezTo>
                      <a:pt x="3722" y="861"/>
                      <a:pt x="3727" y="856"/>
                      <a:pt x="3728" y="857"/>
                    </a:cubicBezTo>
                    <a:cubicBezTo>
                      <a:pt x="3729" y="858"/>
                      <a:pt x="3734" y="861"/>
                      <a:pt x="3737" y="858"/>
                    </a:cubicBezTo>
                    <a:cubicBezTo>
                      <a:pt x="3740" y="855"/>
                      <a:pt x="3740" y="857"/>
                      <a:pt x="3740" y="860"/>
                    </a:cubicBezTo>
                    <a:cubicBezTo>
                      <a:pt x="3740" y="863"/>
                      <a:pt x="3745" y="863"/>
                      <a:pt x="3748" y="863"/>
                    </a:cubicBezTo>
                    <a:cubicBezTo>
                      <a:pt x="3751" y="863"/>
                      <a:pt x="3749" y="867"/>
                      <a:pt x="3748" y="872"/>
                    </a:cubicBezTo>
                    <a:cubicBezTo>
                      <a:pt x="3747" y="876"/>
                      <a:pt x="3761" y="886"/>
                      <a:pt x="3761" y="886"/>
                    </a:cubicBezTo>
                    <a:cubicBezTo>
                      <a:pt x="3761" y="886"/>
                      <a:pt x="3766" y="890"/>
                      <a:pt x="3768" y="890"/>
                    </a:cubicBezTo>
                    <a:cubicBezTo>
                      <a:pt x="3771" y="890"/>
                      <a:pt x="3769" y="888"/>
                      <a:pt x="3771" y="886"/>
                    </a:cubicBezTo>
                    <a:cubicBezTo>
                      <a:pt x="3773" y="885"/>
                      <a:pt x="3776" y="892"/>
                      <a:pt x="3777" y="896"/>
                    </a:cubicBezTo>
                    <a:cubicBezTo>
                      <a:pt x="3777" y="897"/>
                      <a:pt x="3778" y="898"/>
                      <a:pt x="3780" y="899"/>
                    </a:cubicBezTo>
                    <a:cubicBezTo>
                      <a:pt x="3781" y="899"/>
                      <a:pt x="3781" y="898"/>
                      <a:pt x="3782" y="897"/>
                    </a:cubicBezTo>
                    <a:cubicBezTo>
                      <a:pt x="3784" y="894"/>
                      <a:pt x="3784" y="895"/>
                      <a:pt x="3783" y="892"/>
                    </a:cubicBezTo>
                    <a:cubicBezTo>
                      <a:pt x="3781" y="889"/>
                      <a:pt x="3779" y="888"/>
                      <a:pt x="3779" y="884"/>
                    </a:cubicBezTo>
                    <a:cubicBezTo>
                      <a:pt x="3779" y="880"/>
                      <a:pt x="3774" y="879"/>
                      <a:pt x="3775" y="875"/>
                    </a:cubicBezTo>
                    <a:cubicBezTo>
                      <a:pt x="3775" y="873"/>
                      <a:pt x="3772" y="873"/>
                      <a:pt x="3770" y="874"/>
                    </a:cubicBezTo>
                    <a:cubicBezTo>
                      <a:pt x="3768" y="875"/>
                      <a:pt x="3765" y="877"/>
                      <a:pt x="3762" y="875"/>
                    </a:cubicBezTo>
                    <a:cubicBezTo>
                      <a:pt x="3760" y="872"/>
                      <a:pt x="3764" y="871"/>
                      <a:pt x="3766" y="869"/>
                    </a:cubicBezTo>
                    <a:cubicBezTo>
                      <a:pt x="3769" y="867"/>
                      <a:pt x="3769" y="864"/>
                      <a:pt x="3773" y="864"/>
                    </a:cubicBezTo>
                    <a:cubicBezTo>
                      <a:pt x="3776" y="864"/>
                      <a:pt x="3780" y="862"/>
                      <a:pt x="3783" y="859"/>
                    </a:cubicBezTo>
                    <a:cubicBezTo>
                      <a:pt x="3785" y="856"/>
                      <a:pt x="3789" y="856"/>
                      <a:pt x="3791" y="855"/>
                    </a:cubicBezTo>
                    <a:cubicBezTo>
                      <a:pt x="3794" y="855"/>
                      <a:pt x="3798" y="851"/>
                      <a:pt x="3800" y="849"/>
                    </a:cubicBezTo>
                    <a:cubicBezTo>
                      <a:pt x="3801" y="847"/>
                      <a:pt x="3802" y="845"/>
                      <a:pt x="3801" y="843"/>
                    </a:cubicBezTo>
                    <a:cubicBezTo>
                      <a:pt x="3799" y="840"/>
                      <a:pt x="3801" y="834"/>
                      <a:pt x="3802" y="832"/>
                    </a:cubicBezTo>
                    <a:cubicBezTo>
                      <a:pt x="3804" y="829"/>
                      <a:pt x="3803" y="828"/>
                      <a:pt x="3803" y="826"/>
                    </a:cubicBezTo>
                    <a:cubicBezTo>
                      <a:pt x="3803" y="823"/>
                      <a:pt x="3803" y="820"/>
                      <a:pt x="3802" y="819"/>
                    </a:cubicBezTo>
                    <a:cubicBezTo>
                      <a:pt x="3801" y="818"/>
                      <a:pt x="3802" y="815"/>
                      <a:pt x="3804" y="811"/>
                    </a:cubicBezTo>
                    <a:cubicBezTo>
                      <a:pt x="3806" y="807"/>
                      <a:pt x="3805" y="798"/>
                      <a:pt x="3805" y="798"/>
                    </a:cubicBezTo>
                    <a:cubicBezTo>
                      <a:pt x="3805" y="798"/>
                      <a:pt x="3804" y="793"/>
                      <a:pt x="3798" y="793"/>
                    </a:cubicBezTo>
                    <a:cubicBezTo>
                      <a:pt x="3793" y="793"/>
                      <a:pt x="3795" y="791"/>
                      <a:pt x="3795" y="785"/>
                    </a:cubicBezTo>
                    <a:cubicBezTo>
                      <a:pt x="3795" y="778"/>
                      <a:pt x="3794" y="776"/>
                      <a:pt x="3792" y="772"/>
                    </a:cubicBezTo>
                    <a:cubicBezTo>
                      <a:pt x="3790" y="768"/>
                      <a:pt x="3789" y="767"/>
                      <a:pt x="3790" y="762"/>
                    </a:cubicBezTo>
                    <a:cubicBezTo>
                      <a:pt x="3791" y="757"/>
                      <a:pt x="3790" y="756"/>
                      <a:pt x="3790" y="754"/>
                    </a:cubicBezTo>
                    <a:cubicBezTo>
                      <a:pt x="3790" y="752"/>
                      <a:pt x="3788" y="750"/>
                      <a:pt x="3791" y="747"/>
                    </a:cubicBezTo>
                    <a:cubicBezTo>
                      <a:pt x="3794" y="745"/>
                      <a:pt x="3793" y="738"/>
                      <a:pt x="3793" y="739"/>
                    </a:cubicBezTo>
                    <a:cubicBezTo>
                      <a:pt x="3783" y="720"/>
                      <a:pt x="3783" y="720"/>
                      <a:pt x="3783" y="720"/>
                    </a:cubicBezTo>
                    <a:cubicBezTo>
                      <a:pt x="3783" y="720"/>
                      <a:pt x="3766" y="690"/>
                      <a:pt x="3764" y="686"/>
                    </a:cubicBezTo>
                    <a:cubicBezTo>
                      <a:pt x="3761" y="682"/>
                      <a:pt x="3759" y="684"/>
                      <a:pt x="3757" y="684"/>
                    </a:cubicBezTo>
                    <a:cubicBezTo>
                      <a:pt x="3755" y="684"/>
                      <a:pt x="3757" y="678"/>
                      <a:pt x="3761" y="672"/>
                    </a:cubicBezTo>
                    <a:cubicBezTo>
                      <a:pt x="3765" y="666"/>
                      <a:pt x="3766" y="669"/>
                      <a:pt x="3768" y="669"/>
                    </a:cubicBezTo>
                    <a:cubicBezTo>
                      <a:pt x="3770" y="669"/>
                      <a:pt x="3771" y="670"/>
                      <a:pt x="3772" y="668"/>
                    </a:cubicBezTo>
                    <a:cubicBezTo>
                      <a:pt x="3773" y="666"/>
                      <a:pt x="3776" y="668"/>
                      <a:pt x="3781" y="666"/>
                    </a:cubicBezTo>
                    <a:cubicBezTo>
                      <a:pt x="3786" y="664"/>
                      <a:pt x="3787" y="662"/>
                      <a:pt x="3787" y="660"/>
                    </a:cubicBezTo>
                    <a:cubicBezTo>
                      <a:pt x="3787" y="657"/>
                      <a:pt x="3787" y="657"/>
                      <a:pt x="3789" y="654"/>
                    </a:cubicBezTo>
                    <a:cubicBezTo>
                      <a:pt x="3791" y="651"/>
                      <a:pt x="3792" y="648"/>
                      <a:pt x="3793" y="646"/>
                    </a:cubicBezTo>
                    <a:cubicBezTo>
                      <a:pt x="3793" y="643"/>
                      <a:pt x="3794" y="639"/>
                      <a:pt x="3796" y="637"/>
                    </a:cubicBezTo>
                    <a:cubicBezTo>
                      <a:pt x="3798" y="634"/>
                      <a:pt x="3801" y="630"/>
                      <a:pt x="3801" y="628"/>
                    </a:cubicBezTo>
                    <a:cubicBezTo>
                      <a:pt x="3801" y="626"/>
                      <a:pt x="3803" y="623"/>
                      <a:pt x="3805" y="625"/>
                    </a:cubicBezTo>
                    <a:cubicBezTo>
                      <a:pt x="3806" y="627"/>
                      <a:pt x="3808" y="628"/>
                      <a:pt x="3813" y="630"/>
                    </a:cubicBezTo>
                    <a:cubicBezTo>
                      <a:pt x="3817" y="632"/>
                      <a:pt x="3824" y="632"/>
                      <a:pt x="3830" y="633"/>
                    </a:cubicBezTo>
                    <a:cubicBezTo>
                      <a:pt x="3835" y="633"/>
                      <a:pt x="3856" y="635"/>
                      <a:pt x="3865" y="636"/>
                    </a:cubicBezTo>
                    <a:cubicBezTo>
                      <a:pt x="3868" y="637"/>
                      <a:pt x="3870" y="637"/>
                      <a:pt x="3873" y="636"/>
                    </a:cubicBezTo>
                    <a:cubicBezTo>
                      <a:pt x="3876" y="636"/>
                      <a:pt x="3879" y="635"/>
                      <a:pt x="3881" y="632"/>
                    </a:cubicBezTo>
                    <a:cubicBezTo>
                      <a:pt x="3884" y="628"/>
                      <a:pt x="3886" y="621"/>
                      <a:pt x="3884" y="618"/>
                    </a:cubicBezTo>
                    <a:cubicBezTo>
                      <a:pt x="3883" y="618"/>
                      <a:pt x="3883" y="617"/>
                      <a:pt x="3883" y="617"/>
                    </a:cubicBezTo>
                    <a:cubicBezTo>
                      <a:pt x="3878" y="614"/>
                      <a:pt x="3878" y="610"/>
                      <a:pt x="3879" y="604"/>
                    </a:cubicBezTo>
                    <a:cubicBezTo>
                      <a:pt x="3880" y="598"/>
                      <a:pt x="3879" y="590"/>
                      <a:pt x="3884" y="587"/>
                    </a:cubicBezTo>
                    <a:cubicBezTo>
                      <a:pt x="3889" y="583"/>
                      <a:pt x="3891" y="582"/>
                      <a:pt x="3892" y="576"/>
                    </a:cubicBezTo>
                    <a:cubicBezTo>
                      <a:pt x="3892" y="576"/>
                      <a:pt x="3892" y="575"/>
                      <a:pt x="3892" y="575"/>
                    </a:cubicBezTo>
                    <a:cubicBezTo>
                      <a:pt x="3892" y="570"/>
                      <a:pt x="3891" y="569"/>
                      <a:pt x="3892" y="566"/>
                    </a:cubicBezTo>
                    <a:cubicBezTo>
                      <a:pt x="3892" y="562"/>
                      <a:pt x="3893" y="562"/>
                      <a:pt x="3891" y="560"/>
                    </a:cubicBezTo>
                    <a:cubicBezTo>
                      <a:pt x="3889" y="558"/>
                      <a:pt x="3889" y="557"/>
                      <a:pt x="3890" y="555"/>
                    </a:cubicBezTo>
                    <a:cubicBezTo>
                      <a:pt x="3891" y="555"/>
                      <a:pt x="3891" y="555"/>
                      <a:pt x="3891" y="555"/>
                    </a:cubicBezTo>
                    <a:cubicBezTo>
                      <a:pt x="3894" y="554"/>
                      <a:pt x="3896" y="553"/>
                      <a:pt x="3896" y="552"/>
                    </a:cubicBezTo>
                    <a:cubicBezTo>
                      <a:pt x="3896" y="550"/>
                      <a:pt x="3897" y="547"/>
                      <a:pt x="3899" y="545"/>
                    </a:cubicBezTo>
                    <a:cubicBezTo>
                      <a:pt x="3900" y="542"/>
                      <a:pt x="3901" y="537"/>
                      <a:pt x="3899" y="533"/>
                    </a:cubicBezTo>
                    <a:cubicBezTo>
                      <a:pt x="3896" y="529"/>
                      <a:pt x="3898" y="526"/>
                      <a:pt x="3902" y="523"/>
                    </a:cubicBezTo>
                    <a:cubicBezTo>
                      <a:pt x="3905" y="520"/>
                      <a:pt x="3905" y="515"/>
                      <a:pt x="3904" y="512"/>
                    </a:cubicBezTo>
                    <a:cubicBezTo>
                      <a:pt x="3904" y="510"/>
                      <a:pt x="3904" y="507"/>
                      <a:pt x="3902" y="504"/>
                    </a:cubicBezTo>
                    <a:cubicBezTo>
                      <a:pt x="3901" y="502"/>
                      <a:pt x="3900" y="499"/>
                      <a:pt x="3899" y="497"/>
                    </a:cubicBezTo>
                    <a:cubicBezTo>
                      <a:pt x="3898" y="495"/>
                      <a:pt x="3899" y="488"/>
                      <a:pt x="3902" y="483"/>
                    </a:cubicBezTo>
                    <a:cubicBezTo>
                      <a:pt x="3904" y="479"/>
                      <a:pt x="3904" y="477"/>
                      <a:pt x="3903" y="474"/>
                    </a:cubicBezTo>
                    <a:cubicBezTo>
                      <a:pt x="3903" y="472"/>
                      <a:pt x="3902" y="466"/>
                      <a:pt x="3900" y="458"/>
                    </a:cubicBezTo>
                    <a:cubicBezTo>
                      <a:pt x="3899" y="450"/>
                      <a:pt x="3900" y="443"/>
                      <a:pt x="3904" y="440"/>
                    </a:cubicBezTo>
                    <a:cubicBezTo>
                      <a:pt x="3908" y="436"/>
                      <a:pt x="3904" y="430"/>
                      <a:pt x="3902" y="428"/>
                    </a:cubicBezTo>
                    <a:cubicBezTo>
                      <a:pt x="3900" y="425"/>
                      <a:pt x="3901" y="421"/>
                      <a:pt x="3904" y="415"/>
                    </a:cubicBezTo>
                    <a:cubicBezTo>
                      <a:pt x="3907" y="410"/>
                      <a:pt x="3913" y="406"/>
                      <a:pt x="3915" y="405"/>
                    </a:cubicBezTo>
                    <a:cubicBezTo>
                      <a:pt x="3917" y="405"/>
                      <a:pt x="3919" y="405"/>
                      <a:pt x="3920" y="401"/>
                    </a:cubicBezTo>
                    <a:cubicBezTo>
                      <a:pt x="3920" y="398"/>
                      <a:pt x="3920" y="397"/>
                      <a:pt x="3921" y="394"/>
                    </a:cubicBezTo>
                    <a:cubicBezTo>
                      <a:pt x="3922" y="391"/>
                      <a:pt x="3924" y="391"/>
                      <a:pt x="3925" y="383"/>
                    </a:cubicBezTo>
                    <a:cubicBezTo>
                      <a:pt x="3925" y="376"/>
                      <a:pt x="3924" y="375"/>
                      <a:pt x="3922" y="373"/>
                    </a:cubicBezTo>
                    <a:cubicBezTo>
                      <a:pt x="3920" y="372"/>
                      <a:pt x="3918" y="372"/>
                      <a:pt x="3918" y="370"/>
                    </a:cubicBezTo>
                    <a:cubicBezTo>
                      <a:pt x="3917" y="369"/>
                      <a:pt x="3918" y="366"/>
                      <a:pt x="3914" y="366"/>
                    </a:cubicBezTo>
                    <a:cubicBezTo>
                      <a:pt x="3911" y="365"/>
                      <a:pt x="3910" y="362"/>
                      <a:pt x="3909" y="359"/>
                    </a:cubicBezTo>
                    <a:cubicBezTo>
                      <a:pt x="3908" y="356"/>
                      <a:pt x="3908" y="354"/>
                      <a:pt x="3910" y="350"/>
                    </a:cubicBezTo>
                    <a:cubicBezTo>
                      <a:pt x="3912" y="347"/>
                      <a:pt x="3911" y="342"/>
                      <a:pt x="3910" y="340"/>
                    </a:cubicBezTo>
                    <a:cubicBezTo>
                      <a:pt x="3910" y="338"/>
                      <a:pt x="3911" y="335"/>
                      <a:pt x="3912" y="331"/>
                    </a:cubicBezTo>
                    <a:cubicBezTo>
                      <a:pt x="3914" y="328"/>
                      <a:pt x="3922" y="323"/>
                      <a:pt x="3926" y="317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íSḷiḑé">
                <a:extLst>
                  <a:ext uri="{FF2B5EF4-FFF2-40B4-BE49-F238E27FC236}">
                    <a16:creationId xmlns="" xmlns:a16="http://schemas.microsoft.com/office/drawing/2014/main" id="{F3ABD9D0-7C24-4A2D-9B21-579F6684A782}"/>
                  </a:ext>
                </a:extLst>
              </p:cNvPr>
              <p:cNvSpPr/>
              <p:nvPr/>
            </p:nvSpPr>
            <p:spPr bwMode="auto">
              <a:xfrm>
                <a:off x="3732213" y="4791075"/>
                <a:ext cx="25400" cy="7938"/>
              </a:xfrm>
              <a:custGeom>
                <a:avLst/>
                <a:gdLst>
                  <a:gd name="T0" fmla="*/ 0 w 12"/>
                  <a:gd name="T1" fmla="*/ 4 h 4"/>
                  <a:gd name="T2" fmla="*/ 10 w 12"/>
                  <a:gd name="T3" fmla="*/ 0 h 4"/>
                  <a:gd name="T4" fmla="*/ 12 w 12"/>
                  <a:gd name="T5" fmla="*/ 1 h 4"/>
                  <a:gd name="T6" fmla="*/ 0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cubicBezTo>
                      <a:pt x="5" y="2"/>
                      <a:pt x="10" y="1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0" y="2"/>
                      <a:pt x="5" y="3"/>
                      <a:pt x="0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iṧḻíďé">
                <a:extLst>
                  <a:ext uri="{FF2B5EF4-FFF2-40B4-BE49-F238E27FC236}">
                    <a16:creationId xmlns="" xmlns:a16="http://schemas.microsoft.com/office/drawing/2014/main" id="{E816F62D-FB60-4F2E-A87A-C1D7499A8D68}"/>
                  </a:ext>
                </a:extLst>
              </p:cNvPr>
              <p:cNvSpPr/>
              <p:nvPr/>
            </p:nvSpPr>
            <p:spPr bwMode="auto">
              <a:xfrm>
                <a:off x="8097838" y="1316038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iṩ1ide">
                <a:extLst>
                  <a:ext uri="{FF2B5EF4-FFF2-40B4-BE49-F238E27FC236}">
                    <a16:creationId xmlns="" xmlns:a16="http://schemas.microsoft.com/office/drawing/2014/main" id="{502F6E8A-EF32-459C-971C-5AABCE6C81F9}"/>
                  </a:ext>
                </a:extLst>
              </p:cNvPr>
              <p:cNvSpPr/>
              <p:nvPr/>
            </p:nvSpPr>
            <p:spPr bwMode="auto">
              <a:xfrm>
                <a:off x="8582025" y="5387975"/>
                <a:ext cx="312738" cy="681038"/>
              </a:xfrm>
              <a:custGeom>
                <a:avLst/>
                <a:gdLst>
                  <a:gd name="T0" fmla="*/ 132 w 146"/>
                  <a:gd name="T1" fmla="*/ 21 h 318"/>
                  <a:gd name="T2" fmla="*/ 115 w 146"/>
                  <a:gd name="T3" fmla="*/ 10 h 318"/>
                  <a:gd name="T4" fmla="*/ 107 w 146"/>
                  <a:gd name="T5" fmla="*/ 4 h 318"/>
                  <a:gd name="T6" fmla="*/ 88 w 146"/>
                  <a:gd name="T7" fmla="*/ 25 h 318"/>
                  <a:gd name="T8" fmla="*/ 61 w 146"/>
                  <a:gd name="T9" fmla="*/ 49 h 318"/>
                  <a:gd name="T10" fmla="*/ 49 w 146"/>
                  <a:gd name="T11" fmla="*/ 72 h 318"/>
                  <a:gd name="T12" fmla="*/ 41 w 146"/>
                  <a:gd name="T13" fmla="*/ 83 h 318"/>
                  <a:gd name="T14" fmla="*/ 39 w 146"/>
                  <a:gd name="T15" fmla="*/ 91 h 318"/>
                  <a:gd name="T16" fmla="*/ 35 w 146"/>
                  <a:gd name="T17" fmla="*/ 98 h 318"/>
                  <a:gd name="T18" fmla="*/ 31 w 146"/>
                  <a:gd name="T19" fmla="*/ 106 h 318"/>
                  <a:gd name="T20" fmla="*/ 28 w 146"/>
                  <a:gd name="T21" fmla="*/ 115 h 318"/>
                  <a:gd name="T22" fmla="*/ 24 w 146"/>
                  <a:gd name="T23" fmla="*/ 126 h 318"/>
                  <a:gd name="T24" fmla="*/ 18 w 146"/>
                  <a:gd name="T25" fmla="*/ 137 h 318"/>
                  <a:gd name="T26" fmla="*/ 15 w 146"/>
                  <a:gd name="T27" fmla="*/ 144 h 318"/>
                  <a:gd name="T28" fmla="*/ 5 w 146"/>
                  <a:gd name="T29" fmla="*/ 173 h 318"/>
                  <a:gd name="T30" fmla="*/ 7 w 146"/>
                  <a:gd name="T31" fmla="*/ 187 h 318"/>
                  <a:gd name="T32" fmla="*/ 4 w 146"/>
                  <a:gd name="T33" fmla="*/ 206 h 318"/>
                  <a:gd name="T34" fmla="*/ 5 w 146"/>
                  <a:gd name="T35" fmla="*/ 214 h 318"/>
                  <a:gd name="T36" fmla="*/ 3 w 146"/>
                  <a:gd name="T37" fmla="*/ 220 h 318"/>
                  <a:gd name="T38" fmla="*/ 10 w 146"/>
                  <a:gd name="T39" fmla="*/ 227 h 318"/>
                  <a:gd name="T40" fmla="*/ 18 w 146"/>
                  <a:gd name="T41" fmla="*/ 244 h 318"/>
                  <a:gd name="T42" fmla="*/ 26 w 146"/>
                  <a:gd name="T43" fmla="*/ 258 h 318"/>
                  <a:gd name="T44" fmla="*/ 48 w 146"/>
                  <a:gd name="T45" fmla="*/ 276 h 318"/>
                  <a:gd name="T46" fmla="*/ 59 w 146"/>
                  <a:gd name="T47" fmla="*/ 291 h 318"/>
                  <a:gd name="T48" fmla="*/ 65 w 146"/>
                  <a:gd name="T49" fmla="*/ 309 h 318"/>
                  <a:gd name="T50" fmla="*/ 72 w 146"/>
                  <a:gd name="T51" fmla="*/ 316 h 318"/>
                  <a:gd name="T52" fmla="*/ 80 w 146"/>
                  <a:gd name="T53" fmla="*/ 309 h 318"/>
                  <a:gd name="T54" fmla="*/ 80 w 146"/>
                  <a:gd name="T55" fmla="*/ 289 h 318"/>
                  <a:gd name="T56" fmla="*/ 86 w 146"/>
                  <a:gd name="T57" fmla="*/ 264 h 318"/>
                  <a:gd name="T58" fmla="*/ 93 w 146"/>
                  <a:gd name="T59" fmla="*/ 252 h 318"/>
                  <a:gd name="T60" fmla="*/ 101 w 146"/>
                  <a:gd name="T61" fmla="*/ 233 h 318"/>
                  <a:gd name="T62" fmla="*/ 107 w 146"/>
                  <a:gd name="T63" fmla="*/ 223 h 318"/>
                  <a:gd name="T64" fmla="*/ 116 w 146"/>
                  <a:gd name="T65" fmla="*/ 213 h 318"/>
                  <a:gd name="T66" fmla="*/ 118 w 146"/>
                  <a:gd name="T67" fmla="*/ 200 h 318"/>
                  <a:gd name="T68" fmla="*/ 122 w 146"/>
                  <a:gd name="T69" fmla="*/ 183 h 318"/>
                  <a:gd name="T70" fmla="*/ 125 w 146"/>
                  <a:gd name="T71" fmla="*/ 167 h 318"/>
                  <a:gd name="T72" fmla="*/ 123 w 146"/>
                  <a:gd name="T73" fmla="*/ 166 h 318"/>
                  <a:gd name="T74" fmla="*/ 123 w 146"/>
                  <a:gd name="T75" fmla="*/ 166 h 318"/>
                  <a:gd name="T76" fmla="*/ 125 w 146"/>
                  <a:gd name="T77" fmla="*/ 159 h 318"/>
                  <a:gd name="T78" fmla="*/ 128 w 146"/>
                  <a:gd name="T79" fmla="*/ 132 h 318"/>
                  <a:gd name="T80" fmla="*/ 133 w 146"/>
                  <a:gd name="T81" fmla="*/ 106 h 318"/>
                  <a:gd name="T82" fmla="*/ 139 w 146"/>
                  <a:gd name="T83" fmla="*/ 83 h 318"/>
                  <a:gd name="T84" fmla="*/ 139 w 146"/>
                  <a:gd name="T85" fmla="*/ 70 h 318"/>
                  <a:gd name="T86" fmla="*/ 136 w 146"/>
                  <a:gd name="T87" fmla="*/ 50 h 318"/>
                  <a:gd name="T88" fmla="*/ 144 w 146"/>
                  <a:gd name="T89" fmla="*/ 37 h 318"/>
                  <a:gd name="T90" fmla="*/ 132 w 146"/>
                  <a:gd name="T91" fmla="*/ 21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6" h="318">
                    <a:moveTo>
                      <a:pt x="132" y="21"/>
                    </a:moveTo>
                    <a:cubicBezTo>
                      <a:pt x="128" y="20"/>
                      <a:pt x="114" y="14"/>
                      <a:pt x="115" y="10"/>
                    </a:cubicBezTo>
                    <a:cubicBezTo>
                      <a:pt x="116" y="5"/>
                      <a:pt x="111" y="0"/>
                      <a:pt x="107" y="4"/>
                    </a:cubicBezTo>
                    <a:cubicBezTo>
                      <a:pt x="102" y="9"/>
                      <a:pt x="93" y="22"/>
                      <a:pt x="88" y="25"/>
                    </a:cubicBezTo>
                    <a:cubicBezTo>
                      <a:pt x="84" y="27"/>
                      <a:pt x="65" y="36"/>
                      <a:pt x="61" y="49"/>
                    </a:cubicBezTo>
                    <a:cubicBezTo>
                      <a:pt x="58" y="62"/>
                      <a:pt x="52" y="68"/>
                      <a:pt x="49" y="72"/>
                    </a:cubicBezTo>
                    <a:cubicBezTo>
                      <a:pt x="46" y="76"/>
                      <a:pt x="40" y="79"/>
                      <a:pt x="41" y="83"/>
                    </a:cubicBezTo>
                    <a:cubicBezTo>
                      <a:pt x="42" y="88"/>
                      <a:pt x="41" y="88"/>
                      <a:pt x="39" y="91"/>
                    </a:cubicBezTo>
                    <a:cubicBezTo>
                      <a:pt x="36" y="94"/>
                      <a:pt x="36" y="94"/>
                      <a:pt x="35" y="98"/>
                    </a:cubicBezTo>
                    <a:cubicBezTo>
                      <a:pt x="35" y="102"/>
                      <a:pt x="33" y="103"/>
                      <a:pt x="31" y="106"/>
                    </a:cubicBezTo>
                    <a:cubicBezTo>
                      <a:pt x="29" y="108"/>
                      <a:pt x="28" y="112"/>
                      <a:pt x="28" y="115"/>
                    </a:cubicBezTo>
                    <a:cubicBezTo>
                      <a:pt x="28" y="118"/>
                      <a:pt x="26" y="123"/>
                      <a:pt x="24" y="126"/>
                    </a:cubicBezTo>
                    <a:cubicBezTo>
                      <a:pt x="22" y="129"/>
                      <a:pt x="20" y="134"/>
                      <a:pt x="18" y="137"/>
                    </a:cubicBezTo>
                    <a:cubicBezTo>
                      <a:pt x="17" y="140"/>
                      <a:pt x="16" y="142"/>
                      <a:pt x="15" y="144"/>
                    </a:cubicBezTo>
                    <a:cubicBezTo>
                      <a:pt x="12" y="147"/>
                      <a:pt x="5" y="171"/>
                      <a:pt x="5" y="173"/>
                    </a:cubicBezTo>
                    <a:cubicBezTo>
                      <a:pt x="7" y="177"/>
                      <a:pt x="7" y="179"/>
                      <a:pt x="7" y="187"/>
                    </a:cubicBezTo>
                    <a:cubicBezTo>
                      <a:pt x="7" y="192"/>
                      <a:pt x="5" y="200"/>
                      <a:pt x="4" y="206"/>
                    </a:cubicBezTo>
                    <a:cubicBezTo>
                      <a:pt x="4" y="208"/>
                      <a:pt x="4" y="211"/>
                      <a:pt x="5" y="214"/>
                    </a:cubicBezTo>
                    <a:cubicBezTo>
                      <a:pt x="6" y="217"/>
                      <a:pt x="5" y="218"/>
                      <a:pt x="3" y="220"/>
                    </a:cubicBezTo>
                    <a:cubicBezTo>
                      <a:pt x="0" y="225"/>
                      <a:pt x="9" y="223"/>
                      <a:pt x="10" y="227"/>
                    </a:cubicBezTo>
                    <a:cubicBezTo>
                      <a:pt x="12" y="234"/>
                      <a:pt x="18" y="238"/>
                      <a:pt x="18" y="244"/>
                    </a:cubicBezTo>
                    <a:cubicBezTo>
                      <a:pt x="18" y="250"/>
                      <a:pt x="26" y="251"/>
                      <a:pt x="26" y="258"/>
                    </a:cubicBezTo>
                    <a:cubicBezTo>
                      <a:pt x="25" y="273"/>
                      <a:pt x="42" y="269"/>
                      <a:pt x="48" y="276"/>
                    </a:cubicBezTo>
                    <a:cubicBezTo>
                      <a:pt x="52" y="280"/>
                      <a:pt x="57" y="284"/>
                      <a:pt x="59" y="291"/>
                    </a:cubicBezTo>
                    <a:cubicBezTo>
                      <a:pt x="61" y="297"/>
                      <a:pt x="61" y="304"/>
                      <a:pt x="65" y="309"/>
                    </a:cubicBezTo>
                    <a:cubicBezTo>
                      <a:pt x="68" y="314"/>
                      <a:pt x="70" y="315"/>
                      <a:pt x="72" y="316"/>
                    </a:cubicBezTo>
                    <a:cubicBezTo>
                      <a:pt x="75" y="316"/>
                      <a:pt x="80" y="318"/>
                      <a:pt x="80" y="309"/>
                    </a:cubicBezTo>
                    <a:cubicBezTo>
                      <a:pt x="80" y="301"/>
                      <a:pt x="81" y="298"/>
                      <a:pt x="80" y="289"/>
                    </a:cubicBezTo>
                    <a:cubicBezTo>
                      <a:pt x="79" y="280"/>
                      <a:pt x="85" y="269"/>
                      <a:pt x="86" y="264"/>
                    </a:cubicBezTo>
                    <a:cubicBezTo>
                      <a:pt x="88" y="259"/>
                      <a:pt x="88" y="257"/>
                      <a:pt x="93" y="252"/>
                    </a:cubicBezTo>
                    <a:cubicBezTo>
                      <a:pt x="97" y="247"/>
                      <a:pt x="99" y="237"/>
                      <a:pt x="101" y="233"/>
                    </a:cubicBezTo>
                    <a:cubicBezTo>
                      <a:pt x="104" y="228"/>
                      <a:pt x="104" y="227"/>
                      <a:pt x="107" y="223"/>
                    </a:cubicBezTo>
                    <a:cubicBezTo>
                      <a:pt x="111" y="220"/>
                      <a:pt x="112" y="219"/>
                      <a:pt x="116" y="213"/>
                    </a:cubicBezTo>
                    <a:cubicBezTo>
                      <a:pt x="120" y="207"/>
                      <a:pt x="118" y="207"/>
                      <a:pt x="118" y="200"/>
                    </a:cubicBezTo>
                    <a:cubicBezTo>
                      <a:pt x="118" y="194"/>
                      <a:pt x="118" y="194"/>
                      <a:pt x="122" y="183"/>
                    </a:cubicBezTo>
                    <a:cubicBezTo>
                      <a:pt x="124" y="175"/>
                      <a:pt x="125" y="173"/>
                      <a:pt x="125" y="167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3" y="166"/>
                      <a:pt x="123" y="166"/>
                      <a:pt x="123" y="166"/>
                    </a:cubicBezTo>
                    <a:cubicBezTo>
                      <a:pt x="125" y="165"/>
                      <a:pt x="125" y="163"/>
                      <a:pt x="125" y="159"/>
                    </a:cubicBezTo>
                    <a:cubicBezTo>
                      <a:pt x="124" y="147"/>
                      <a:pt x="126" y="141"/>
                      <a:pt x="128" y="132"/>
                    </a:cubicBezTo>
                    <a:cubicBezTo>
                      <a:pt x="130" y="119"/>
                      <a:pt x="127" y="120"/>
                      <a:pt x="133" y="106"/>
                    </a:cubicBezTo>
                    <a:cubicBezTo>
                      <a:pt x="136" y="98"/>
                      <a:pt x="138" y="88"/>
                      <a:pt x="139" y="83"/>
                    </a:cubicBezTo>
                    <a:cubicBezTo>
                      <a:pt x="140" y="78"/>
                      <a:pt x="141" y="72"/>
                      <a:pt x="139" y="70"/>
                    </a:cubicBezTo>
                    <a:cubicBezTo>
                      <a:pt x="137" y="67"/>
                      <a:pt x="131" y="55"/>
                      <a:pt x="136" y="50"/>
                    </a:cubicBezTo>
                    <a:cubicBezTo>
                      <a:pt x="141" y="45"/>
                      <a:pt x="143" y="41"/>
                      <a:pt x="144" y="37"/>
                    </a:cubicBezTo>
                    <a:cubicBezTo>
                      <a:pt x="146" y="30"/>
                      <a:pt x="137" y="23"/>
                      <a:pt x="132" y="21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íṥḻïḋè">
                <a:extLst>
                  <a:ext uri="{FF2B5EF4-FFF2-40B4-BE49-F238E27FC236}">
                    <a16:creationId xmlns="" xmlns:a16="http://schemas.microsoft.com/office/drawing/2014/main" id="{D74F3302-F0F9-4A76-BC9C-32998BE6E081}"/>
                  </a:ext>
                </a:extLst>
              </p:cNvPr>
              <p:cNvSpPr/>
              <p:nvPr/>
            </p:nvSpPr>
            <p:spPr bwMode="auto">
              <a:xfrm>
                <a:off x="6540500" y="6489700"/>
                <a:ext cx="463550" cy="366713"/>
              </a:xfrm>
              <a:custGeom>
                <a:avLst/>
                <a:gdLst>
                  <a:gd name="T0" fmla="*/ 211 w 216"/>
                  <a:gd name="T1" fmla="*/ 34 h 171"/>
                  <a:gd name="T2" fmla="*/ 206 w 216"/>
                  <a:gd name="T3" fmla="*/ 20 h 171"/>
                  <a:gd name="T4" fmla="*/ 187 w 216"/>
                  <a:gd name="T5" fmla="*/ 15 h 171"/>
                  <a:gd name="T6" fmla="*/ 178 w 216"/>
                  <a:gd name="T7" fmla="*/ 6 h 171"/>
                  <a:gd name="T8" fmla="*/ 176 w 216"/>
                  <a:gd name="T9" fmla="*/ 17 h 171"/>
                  <a:gd name="T10" fmla="*/ 166 w 216"/>
                  <a:gd name="T11" fmla="*/ 14 h 171"/>
                  <a:gd name="T12" fmla="*/ 145 w 216"/>
                  <a:gd name="T13" fmla="*/ 11 h 171"/>
                  <a:gd name="T14" fmla="*/ 123 w 216"/>
                  <a:gd name="T15" fmla="*/ 24 h 171"/>
                  <a:gd name="T16" fmla="*/ 106 w 216"/>
                  <a:gd name="T17" fmla="*/ 21 h 171"/>
                  <a:gd name="T18" fmla="*/ 85 w 216"/>
                  <a:gd name="T19" fmla="*/ 24 h 171"/>
                  <a:gd name="T20" fmla="*/ 68 w 216"/>
                  <a:gd name="T21" fmla="*/ 25 h 171"/>
                  <a:gd name="T22" fmla="*/ 53 w 216"/>
                  <a:gd name="T23" fmla="*/ 36 h 171"/>
                  <a:gd name="T24" fmla="*/ 63 w 216"/>
                  <a:gd name="T25" fmla="*/ 36 h 171"/>
                  <a:gd name="T26" fmla="*/ 26 w 216"/>
                  <a:gd name="T27" fmla="*/ 61 h 171"/>
                  <a:gd name="T28" fmla="*/ 6 w 216"/>
                  <a:gd name="T29" fmla="*/ 76 h 171"/>
                  <a:gd name="T30" fmla="*/ 5 w 216"/>
                  <a:gd name="T31" fmla="*/ 94 h 171"/>
                  <a:gd name="T32" fmla="*/ 7 w 216"/>
                  <a:gd name="T33" fmla="*/ 124 h 171"/>
                  <a:gd name="T34" fmla="*/ 9 w 216"/>
                  <a:gd name="T35" fmla="*/ 134 h 171"/>
                  <a:gd name="T36" fmla="*/ 21 w 216"/>
                  <a:gd name="T37" fmla="*/ 146 h 171"/>
                  <a:gd name="T38" fmla="*/ 33 w 216"/>
                  <a:gd name="T39" fmla="*/ 155 h 171"/>
                  <a:gd name="T40" fmla="*/ 43 w 216"/>
                  <a:gd name="T41" fmla="*/ 158 h 171"/>
                  <a:gd name="T42" fmla="*/ 67 w 216"/>
                  <a:gd name="T43" fmla="*/ 165 h 171"/>
                  <a:gd name="T44" fmla="*/ 92 w 216"/>
                  <a:gd name="T45" fmla="*/ 170 h 171"/>
                  <a:gd name="T46" fmla="*/ 102 w 216"/>
                  <a:gd name="T47" fmla="*/ 159 h 171"/>
                  <a:gd name="T48" fmla="*/ 122 w 216"/>
                  <a:gd name="T49" fmla="*/ 149 h 171"/>
                  <a:gd name="T50" fmla="*/ 133 w 216"/>
                  <a:gd name="T51" fmla="*/ 146 h 171"/>
                  <a:gd name="T52" fmla="*/ 155 w 216"/>
                  <a:gd name="T53" fmla="*/ 126 h 171"/>
                  <a:gd name="T54" fmla="*/ 166 w 216"/>
                  <a:gd name="T55" fmla="*/ 123 h 171"/>
                  <a:gd name="T56" fmla="*/ 168 w 216"/>
                  <a:gd name="T57" fmla="*/ 111 h 171"/>
                  <a:gd name="T58" fmla="*/ 172 w 216"/>
                  <a:gd name="T59" fmla="*/ 94 h 171"/>
                  <a:gd name="T60" fmla="*/ 179 w 216"/>
                  <a:gd name="T61" fmla="*/ 76 h 171"/>
                  <a:gd name="T62" fmla="*/ 190 w 216"/>
                  <a:gd name="T63" fmla="*/ 57 h 171"/>
                  <a:gd name="T64" fmla="*/ 201 w 216"/>
                  <a:gd name="T65" fmla="*/ 57 h 171"/>
                  <a:gd name="T66" fmla="*/ 212 w 216"/>
                  <a:gd name="T67" fmla="*/ 4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171">
                    <a:moveTo>
                      <a:pt x="212" y="45"/>
                    </a:moveTo>
                    <a:cubicBezTo>
                      <a:pt x="209" y="43"/>
                      <a:pt x="211" y="41"/>
                      <a:pt x="211" y="34"/>
                    </a:cubicBezTo>
                    <a:cubicBezTo>
                      <a:pt x="211" y="27"/>
                      <a:pt x="211" y="29"/>
                      <a:pt x="210" y="28"/>
                    </a:cubicBezTo>
                    <a:cubicBezTo>
                      <a:pt x="210" y="27"/>
                      <a:pt x="207" y="25"/>
                      <a:pt x="206" y="20"/>
                    </a:cubicBezTo>
                    <a:cubicBezTo>
                      <a:pt x="205" y="16"/>
                      <a:pt x="201" y="16"/>
                      <a:pt x="198" y="16"/>
                    </a:cubicBezTo>
                    <a:cubicBezTo>
                      <a:pt x="196" y="16"/>
                      <a:pt x="190" y="16"/>
                      <a:pt x="187" y="15"/>
                    </a:cubicBezTo>
                    <a:cubicBezTo>
                      <a:pt x="184" y="13"/>
                      <a:pt x="183" y="10"/>
                      <a:pt x="182" y="5"/>
                    </a:cubicBezTo>
                    <a:cubicBezTo>
                      <a:pt x="182" y="0"/>
                      <a:pt x="180" y="3"/>
                      <a:pt x="178" y="6"/>
                    </a:cubicBezTo>
                    <a:cubicBezTo>
                      <a:pt x="175" y="9"/>
                      <a:pt x="177" y="7"/>
                      <a:pt x="174" y="9"/>
                    </a:cubicBezTo>
                    <a:cubicBezTo>
                      <a:pt x="171" y="11"/>
                      <a:pt x="172" y="14"/>
                      <a:pt x="176" y="17"/>
                    </a:cubicBezTo>
                    <a:cubicBezTo>
                      <a:pt x="179" y="20"/>
                      <a:pt x="173" y="20"/>
                      <a:pt x="172" y="19"/>
                    </a:cubicBezTo>
                    <a:cubicBezTo>
                      <a:pt x="171" y="18"/>
                      <a:pt x="170" y="16"/>
                      <a:pt x="166" y="14"/>
                    </a:cubicBezTo>
                    <a:cubicBezTo>
                      <a:pt x="162" y="12"/>
                      <a:pt x="162" y="8"/>
                      <a:pt x="159" y="9"/>
                    </a:cubicBezTo>
                    <a:cubicBezTo>
                      <a:pt x="156" y="10"/>
                      <a:pt x="151" y="12"/>
                      <a:pt x="145" y="11"/>
                    </a:cubicBezTo>
                    <a:cubicBezTo>
                      <a:pt x="139" y="10"/>
                      <a:pt x="135" y="12"/>
                      <a:pt x="134" y="18"/>
                    </a:cubicBezTo>
                    <a:cubicBezTo>
                      <a:pt x="133" y="24"/>
                      <a:pt x="124" y="26"/>
                      <a:pt x="123" y="24"/>
                    </a:cubicBezTo>
                    <a:cubicBezTo>
                      <a:pt x="121" y="22"/>
                      <a:pt x="121" y="24"/>
                      <a:pt x="115" y="20"/>
                    </a:cubicBezTo>
                    <a:cubicBezTo>
                      <a:pt x="109" y="17"/>
                      <a:pt x="112" y="21"/>
                      <a:pt x="106" y="21"/>
                    </a:cubicBezTo>
                    <a:cubicBezTo>
                      <a:pt x="100" y="21"/>
                      <a:pt x="98" y="19"/>
                      <a:pt x="93" y="19"/>
                    </a:cubicBezTo>
                    <a:cubicBezTo>
                      <a:pt x="89" y="19"/>
                      <a:pt x="84" y="19"/>
                      <a:pt x="85" y="24"/>
                    </a:cubicBezTo>
                    <a:cubicBezTo>
                      <a:pt x="86" y="28"/>
                      <a:pt x="81" y="27"/>
                      <a:pt x="78" y="27"/>
                    </a:cubicBezTo>
                    <a:cubicBezTo>
                      <a:pt x="76" y="27"/>
                      <a:pt x="74" y="27"/>
                      <a:pt x="68" y="25"/>
                    </a:cubicBezTo>
                    <a:cubicBezTo>
                      <a:pt x="62" y="23"/>
                      <a:pt x="61" y="26"/>
                      <a:pt x="57" y="29"/>
                    </a:cubicBezTo>
                    <a:cubicBezTo>
                      <a:pt x="54" y="33"/>
                      <a:pt x="53" y="36"/>
                      <a:pt x="53" y="36"/>
                    </a:cubicBezTo>
                    <a:cubicBezTo>
                      <a:pt x="53" y="36"/>
                      <a:pt x="54" y="39"/>
                      <a:pt x="58" y="36"/>
                    </a:cubicBezTo>
                    <a:cubicBezTo>
                      <a:pt x="63" y="33"/>
                      <a:pt x="63" y="33"/>
                      <a:pt x="63" y="36"/>
                    </a:cubicBezTo>
                    <a:cubicBezTo>
                      <a:pt x="64" y="38"/>
                      <a:pt x="62" y="39"/>
                      <a:pt x="55" y="44"/>
                    </a:cubicBezTo>
                    <a:cubicBezTo>
                      <a:pt x="47" y="48"/>
                      <a:pt x="29" y="58"/>
                      <a:pt x="26" y="61"/>
                    </a:cubicBezTo>
                    <a:cubicBezTo>
                      <a:pt x="23" y="63"/>
                      <a:pt x="18" y="69"/>
                      <a:pt x="13" y="69"/>
                    </a:cubicBezTo>
                    <a:cubicBezTo>
                      <a:pt x="8" y="70"/>
                      <a:pt x="10" y="70"/>
                      <a:pt x="6" y="76"/>
                    </a:cubicBezTo>
                    <a:cubicBezTo>
                      <a:pt x="3" y="82"/>
                      <a:pt x="7" y="79"/>
                      <a:pt x="7" y="85"/>
                    </a:cubicBezTo>
                    <a:cubicBezTo>
                      <a:pt x="8" y="90"/>
                      <a:pt x="5" y="91"/>
                      <a:pt x="5" y="94"/>
                    </a:cubicBezTo>
                    <a:cubicBezTo>
                      <a:pt x="6" y="97"/>
                      <a:pt x="8" y="101"/>
                      <a:pt x="4" y="109"/>
                    </a:cubicBezTo>
                    <a:cubicBezTo>
                      <a:pt x="0" y="117"/>
                      <a:pt x="7" y="124"/>
                      <a:pt x="7" y="124"/>
                    </a:cubicBezTo>
                    <a:cubicBezTo>
                      <a:pt x="7" y="124"/>
                      <a:pt x="8" y="125"/>
                      <a:pt x="9" y="126"/>
                    </a:cubicBezTo>
                    <a:cubicBezTo>
                      <a:pt x="11" y="127"/>
                      <a:pt x="12" y="128"/>
                      <a:pt x="9" y="134"/>
                    </a:cubicBezTo>
                    <a:cubicBezTo>
                      <a:pt x="6" y="140"/>
                      <a:pt x="10" y="143"/>
                      <a:pt x="12" y="143"/>
                    </a:cubicBezTo>
                    <a:cubicBezTo>
                      <a:pt x="14" y="144"/>
                      <a:pt x="21" y="144"/>
                      <a:pt x="21" y="146"/>
                    </a:cubicBezTo>
                    <a:cubicBezTo>
                      <a:pt x="22" y="149"/>
                      <a:pt x="27" y="153"/>
                      <a:pt x="30" y="153"/>
                    </a:cubicBezTo>
                    <a:cubicBezTo>
                      <a:pt x="33" y="153"/>
                      <a:pt x="33" y="153"/>
                      <a:pt x="33" y="155"/>
                    </a:cubicBezTo>
                    <a:cubicBezTo>
                      <a:pt x="33" y="157"/>
                      <a:pt x="34" y="157"/>
                      <a:pt x="37" y="157"/>
                    </a:cubicBezTo>
                    <a:cubicBezTo>
                      <a:pt x="40" y="156"/>
                      <a:pt x="41" y="157"/>
                      <a:pt x="43" y="158"/>
                    </a:cubicBezTo>
                    <a:cubicBezTo>
                      <a:pt x="45" y="159"/>
                      <a:pt x="45" y="162"/>
                      <a:pt x="56" y="162"/>
                    </a:cubicBezTo>
                    <a:cubicBezTo>
                      <a:pt x="68" y="163"/>
                      <a:pt x="58" y="164"/>
                      <a:pt x="67" y="165"/>
                    </a:cubicBezTo>
                    <a:cubicBezTo>
                      <a:pt x="76" y="166"/>
                      <a:pt x="74" y="164"/>
                      <a:pt x="82" y="165"/>
                    </a:cubicBezTo>
                    <a:cubicBezTo>
                      <a:pt x="89" y="166"/>
                      <a:pt x="89" y="168"/>
                      <a:pt x="92" y="170"/>
                    </a:cubicBezTo>
                    <a:cubicBezTo>
                      <a:pt x="94" y="171"/>
                      <a:pt x="100" y="170"/>
                      <a:pt x="98" y="166"/>
                    </a:cubicBezTo>
                    <a:cubicBezTo>
                      <a:pt x="96" y="162"/>
                      <a:pt x="102" y="160"/>
                      <a:pt x="102" y="159"/>
                    </a:cubicBezTo>
                    <a:cubicBezTo>
                      <a:pt x="102" y="158"/>
                      <a:pt x="101" y="156"/>
                      <a:pt x="103" y="154"/>
                    </a:cubicBezTo>
                    <a:cubicBezTo>
                      <a:pt x="106" y="152"/>
                      <a:pt x="122" y="148"/>
                      <a:pt x="122" y="149"/>
                    </a:cubicBezTo>
                    <a:cubicBezTo>
                      <a:pt x="122" y="151"/>
                      <a:pt x="121" y="154"/>
                      <a:pt x="126" y="154"/>
                    </a:cubicBezTo>
                    <a:cubicBezTo>
                      <a:pt x="131" y="154"/>
                      <a:pt x="132" y="151"/>
                      <a:pt x="133" y="146"/>
                    </a:cubicBezTo>
                    <a:cubicBezTo>
                      <a:pt x="134" y="141"/>
                      <a:pt x="136" y="138"/>
                      <a:pt x="140" y="134"/>
                    </a:cubicBezTo>
                    <a:cubicBezTo>
                      <a:pt x="144" y="130"/>
                      <a:pt x="150" y="126"/>
                      <a:pt x="155" y="126"/>
                    </a:cubicBezTo>
                    <a:cubicBezTo>
                      <a:pt x="159" y="126"/>
                      <a:pt x="158" y="128"/>
                      <a:pt x="160" y="127"/>
                    </a:cubicBezTo>
                    <a:cubicBezTo>
                      <a:pt x="162" y="126"/>
                      <a:pt x="163" y="124"/>
                      <a:pt x="166" y="123"/>
                    </a:cubicBezTo>
                    <a:cubicBezTo>
                      <a:pt x="169" y="121"/>
                      <a:pt x="168" y="119"/>
                      <a:pt x="168" y="119"/>
                    </a:cubicBezTo>
                    <a:cubicBezTo>
                      <a:pt x="168" y="119"/>
                      <a:pt x="169" y="115"/>
                      <a:pt x="168" y="111"/>
                    </a:cubicBezTo>
                    <a:cubicBezTo>
                      <a:pt x="166" y="108"/>
                      <a:pt x="169" y="104"/>
                      <a:pt x="170" y="100"/>
                    </a:cubicBezTo>
                    <a:cubicBezTo>
                      <a:pt x="171" y="97"/>
                      <a:pt x="173" y="96"/>
                      <a:pt x="172" y="94"/>
                    </a:cubicBezTo>
                    <a:cubicBezTo>
                      <a:pt x="171" y="92"/>
                      <a:pt x="173" y="91"/>
                      <a:pt x="176" y="89"/>
                    </a:cubicBezTo>
                    <a:cubicBezTo>
                      <a:pt x="179" y="87"/>
                      <a:pt x="179" y="80"/>
                      <a:pt x="179" y="76"/>
                    </a:cubicBezTo>
                    <a:cubicBezTo>
                      <a:pt x="180" y="72"/>
                      <a:pt x="182" y="67"/>
                      <a:pt x="184" y="65"/>
                    </a:cubicBezTo>
                    <a:cubicBezTo>
                      <a:pt x="187" y="63"/>
                      <a:pt x="189" y="61"/>
                      <a:pt x="190" y="57"/>
                    </a:cubicBezTo>
                    <a:cubicBezTo>
                      <a:pt x="191" y="53"/>
                      <a:pt x="193" y="52"/>
                      <a:pt x="195" y="54"/>
                    </a:cubicBezTo>
                    <a:cubicBezTo>
                      <a:pt x="197" y="55"/>
                      <a:pt x="199" y="60"/>
                      <a:pt x="201" y="57"/>
                    </a:cubicBezTo>
                    <a:cubicBezTo>
                      <a:pt x="204" y="54"/>
                      <a:pt x="206" y="51"/>
                      <a:pt x="211" y="50"/>
                    </a:cubicBezTo>
                    <a:cubicBezTo>
                      <a:pt x="216" y="49"/>
                      <a:pt x="215" y="47"/>
                      <a:pt x="212" y="4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ïşľîďè">
                <a:extLst>
                  <a:ext uri="{FF2B5EF4-FFF2-40B4-BE49-F238E27FC236}">
                    <a16:creationId xmlns="" xmlns:a16="http://schemas.microsoft.com/office/drawing/2014/main" id="{E1BF2959-EACB-4931-9351-281D06A96214}"/>
                  </a:ext>
                </a:extLst>
              </p:cNvPr>
              <p:cNvSpPr/>
              <p:nvPr/>
            </p:nvSpPr>
            <p:spPr bwMode="auto">
              <a:xfrm>
                <a:off x="8599488" y="4149725"/>
                <a:ext cx="122238" cy="73025"/>
              </a:xfrm>
              <a:custGeom>
                <a:avLst/>
                <a:gdLst>
                  <a:gd name="T0" fmla="*/ 35 w 57"/>
                  <a:gd name="T1" fmla="*/ 17 h 34"/>
                  <a:gd name="T2" fmla="*/ 24 w 57"/>
                  <a:gd name="T3" fmla="*/ 11 h 34"/>
                  <a:gd name="T4" fmla="*/ 17 w 57"/>
                  <a:gd name="T5" fmla="*/ 6 h 34"/>
                  <a:gd name="T6" fmla="*/ 5 w 57"/>
                  <a:gd name="T7" fmla="*/ 4 h 34"/>
                  <a:gd name="T8" fmla="*/ 1 w 57"/>
                  <a:gd name="T9" fmla="*/ 10 h 34"/>
                  <a:gd name="T10" fmla="*/ 4 w 57"/>
                  <a:gd name="T11" fmla="*/ 14 h 34"/>
                  <a:gd name="T12" fmla="*/ 7 w 57"/>
                  <a:gd name="T13" fmla="*/ 14 h 34"/>
                  <a:gd name="T14" fmla="*/ 20 w 57"/>
                  <a:gd name="T15" fmla="*/ 23 h 34"/>
                  <a:gd name="T16" fmla="*/ 35 w 57"/>
                  <a:gd name="T17" fmla="*/ 29 h 34"/>
                  <a:gd name="T18" fmla="*/ 51 w 57"/>
                  <a:gd name="T19" fmla="*/ 33 h 34"/>
                  <a:gd name="T20" fmla="*/ 56 w 57"/>
                  <a:gd name="T21" fmla="*/ 29 h 34"/>
                  <a:gd name="T22" fmla="*/ 52 w 57"/>
                  <a:gd name="T23" fmla="*/ 23 h 34"/>
                  <a:gd name="T24" fmla="*/ 35 w 57"/>
                  <a:gd name="T25" fmla="*/ 1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34">
                    <a:moveTo>
                      <a:pt x="35" y="17"/>
                    </a:moveTo>
                    <a:cubicBezTo>
                      <a:pt x="33" y="14"/>
                      <a:pt x="27" y="13"/>
                      <a:pt x="24" y="11"/>
                    </a:cubicBezTo>
                    <a:cubicBezTo>
                      <a:pt x="22" y="10"/>
                      <a:pt x="18" y="7"/>
                      <a:pt x="17" y="6"/>
                    </a:cubicBezTo>
                    <a:cubicBezTo>
                      <a:pt x="16" y="4"/>
                      <a:pt x="9" y="0"/>
                      <a:pt x="5" y="4"/>
                    </a:cubicBezTo>
                    <a:cubicBezTo>
                      <a:pt x="2" y="7"/>
                      <a:pt x="0" y="9"/>
                      <a:pt x="1" y="10"/>
                    </a:cubicBezTo>
                    <a:cubicBezTo>
                      <a:pt x="1" y="12"/>
                      <a:pt x="3" y="15"/>
                      <a:pt x="4" y="14"/>
                    </a:cubicBezTo>
                    <a:cubicBezTo>
                      <a:pt x="6" y="13"/>
                      <a:pt x="4" y="11"/>
                      <a:pt x="7" y="14"/>
                    </a:cubicBezTo>
                    <a:cubicBezTo>
                      <a:pt x="9" y="16"/>
                      <a:pt x="16" y="21"/>
                      <a:pt x="20" y="23"/>
                    </a:cubicBezTo>
                    <a:cubicBezTo>
                      <a:pt x="24" y="24"/>
                      <a:pt x="31" y="27"/>
                      <a:pt x="35" y="29"/>
                    </a:cubicBezTo>
                    <a:cubicBezTo>
                      <a:pt x="39" y="30"/>
                      <a:pt x="49" y="34"/>
                      <a:pt x="51" y="33"/>
                    </a:cubicBezTo>
                    <a:cubicBezTo>
                      <a:pt x="53" y="33"/>
                      <a:pt x="54" y="32"/>
                      <a:pt x="56" y="29"/>
                    </a:cubicBezTo>
                    <a:cubicBezTo>
                      <a:pt x="57" y="26"/>
                      <a:pt x="56" y="24"/>
                      <a:pt x="52" y="23"/>
                    </a:cubicBezTo>
                    <a:cubicBezTo>
                      <a:pt x="49" y="23"/>
                      <a:pt x="37" y="19"/>
                      <a:pt x="35" y="17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íSliďè">
                <a:extLst>
                  <a:ext uri="{FF2B5EF4-FFF2-40B4-BE49-F238E27FC236}">
                    <a16:creationId xmlns="" xmlns:a16="http://schemas.microsoft.com/office/drawing/2014/main" id="{7CCF268C-811F-4FE7-9C98-38DDAAC70EF7}"/>
                  </a:ext>
                </a:extLst>
              </p:cNvPr>
              <p:cNvSpPr/>
              <p:nvPr/>
            </p:nvSpPr>
            <p:spPr bwMode="auto">
              <a:xfrm>
                <a:off x="9420225" y="5037138"/>
                <a:ext cx="876300" cy="271463"/>
              </a:xfrm>
              <a:custGeom>
                <a:avLst/>
                <a:gdLst>
                  <a:gd name="T0" fmla="*/ 14 w 408"/>
                  <a:gd name="T1" fmla="*/ 18 h 127"/>
                  <a:gd name="T2" fmla="*/ 28 w 408"/>
                  <a:gd name="T3" fmla="*/ 29 h 127"/>
                  <a:gd name="T4" fmla="*/ 33 w 408"/>
                  <a:gd name="T5" fmla="*/ 40 h 127"/>
                  <a:gd name="T6" fmla="*/ 37 w 408"/>
                  <a:gd name="T7" fmla="*/ 57 h 127"/>
                  <a:gd name="T8" fmla="*/ 62 w 408"/>
                  <a:gd name="T9" fmla="*/ 76 h 127"/>
                  <a:gd name="T10" fmla="*/ 82 w 408"/>
                  <a:gd name="T11" fmla="*/ 82 h 127"/>
                  <a:gd name="T12" fmla="*/ 94 w 408"/>
                  <a:gd name="T13" fmla="*/ 81 h 127"/>
                  <a:gd name="T14" fmla="*/ 106 w 408"/>
                  <a:gd name="T15" fmla="*/ 77 h 127"/>
                  <a:gd name="T16" fmla="*/ 118 w 408"/>
                  <a:gd name="T17" fmla="*/ 82 h 127"/>
                  <a:gd name="T18" fmla="*/ 128 w 408"/>
                  <a:gd name="T19" fmla="*/ 83 h 127"/>
                  <a:gd name="T20" fmla="*/ 144 w 408"/>
                  <a:gd name="T21" fmla="*/ 84 h 127"/>
                  <a:gd name="T22" fmla="*/ 144 w 408"/>
                  <a:gd name="T23" fmla="*/ 85 h 127"/>
                  <a:gd name="T24" fmla="*/ 144 w 408"/>
                  <a:gd name="T25" fmla="*/ 89 h 127"/>
                  <a:gd name="T26" fmla="*/ 144 w 408"/>
                  <a:gd name="T27" fmla="*/ 90 h 127"/>
                  <a:gd name="T28" fmla="*/ 143 w 408"/>
                  <a:gd name="T29" fmla="*/ 91 h 127"/>
                  <a:gd name="T30" fmla="*/ 141 w 408"/>
                  <a:gd name="T31" fmla="*/ 93 h 127"/>
                  <a:gd name="T32" fmla="*/ 140 w 408"/>
                  <a:gd name="T33" fmla="*/ 96 h 127"/>
                  <a:gd name="T34" fmla="*/ 144 w 408"/>
                  <a:gd name="T35" fmla="*/ 112 h 127"/>
                  <a:gd name="T36" fmla="*/ 157 w 408"/>
                  <a:gd name="T37" fmla="*/ 127 h 127"/>
                  <a:gd name="T38" fmla="*/ 169 w 408"/>
                  <a:gd name="T39" fmla="*/ 118 h 127"/>
                  <a:gd name="T40" fmla="*/ 161 w 408"/>
                  <a:gd name="T41" fmla="*/ 106 h 127"/>
                  <a:gd name="T42" fmla="*/ 160 w 408"/>
                  <a:gd name="T43" fmla="*/ 101 h 127"/>
                  <a:gd name="T44" fmla="*/ 168 w 408"/>
                  <a:gd name="T45" fmla="*/ 98 h 127"/>
                  <a:gd name="T46" fmla="*/ 168 w 408"/>
                  <a:gd name="T47" fmla="*/ 95 h 127"/>
                  <a:gd name="T48" fmla="*/ 176 w 408"/>
                  <a:gd name="T49" fmla="*/ 87 h 127"/>
                  <a:gd name="T50" fmla="*/ 206 w 408"/>
                  <a:gd name="T51" fmla="*/ 82 h 127"/>
                  <a:gd name="T52" fmla="*/ 224 w 408"/>
                  <a:gd name="T53" fmla="*/ 76 h 127"/>
                  <a:gd name="T54" fmla="*/ 250 w 408"/>
                  <a:gd name="T55" fmla="*/ 68 h 127"/>
                  <a:gd name="T56" fmla="*/ 272 w 408"/>
                  <a:gd name="T57" fmla="*/ 59 h 127"/>
                  <a:gd name="T58" fmla="*/ 271 w 408"/>
                  <a:gd name="T59" fmla="*/ 37 h 127"/>
                  <a:gd name="T60" fmla="*/ 282 w 408"/>
                  <a:gd name="T61" fmla="*/ 44 h 127"/>
                  <a:gd name="T62" fmla="*/ 292 w 408"/>
                  <a:gd name="T63" fmla="*/ 51 h 127"/>
                  <a:gd name="T64" fmla="*/ 310 w 408"/>
                  <a:gd name="T65" fmla="*/ 46 h 127"/>
                  <a:gd name="T66" fmla="*/ 333 w 408"/>
                  <a:gd name="T67" fmla="*/ 38 h 127"/>
                  <a:gd name="T68" fmla="*/ 358 w 408"/>
                  <a:gd name="T69" fmla="*/ 34 h 127"/>
                  <a:gd name="T70" fmla="*/ 381 w 408"/>
                  <a:gd name="T71" fmla="*/ 18 h 127"/>
                  <a:gd name="T72" fmla="*/ 393 w 408"/>
                  <a:gd name="T73" fmla="*/ 6 h 127"/>
                  <a:gd name="T74" fmla="*/ 408 w 408"/>
                  <a:gd name="T75" fmla="*/ 2 h 127"/>
                  <a:gd name="T76" fmla="*/ 0 w 408"/>
                  <a:gd name="T77" fmla="*/ 0 h 127"/>
                  <a:gd name="T78" fmla="*/ 14 w 408"/>
                  <a:gd name="T79" fmla="*/ 1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08" h="127">
                    <a:moveTo>
                      <a:pt x="14" y="18"/>
                    </a:moveTo>
                    <a:cubicBezTo>
                      <a:pt x="18" y="24"/>
                      <a:pt x="19" y="24"/>
                      <a:pt x="28" y="29"/>
                    </a:cubicBezTo>
                    <a:cubicBezTo>
                      <a:pt x="37" y="35"/>
                      <a:pt x="37" y="32"/>
                      <a:pt x="33" y="40"/>
                    </a:cubicBezTo>
                    <a:cubicBezTo>
                      <a:pt x="28" y="47"/>
                      <a:pt x="33" y="46"/>
                      <a:pt x="37" y="57"/>
                    </a:cubicBezTo>
                    <a:cubicBezTo>
                      <a:pt x="40" y="67"/>
                      <a:pt x="52" y="71"/>
                      <a:pt x="62" y="76"/>
                    </a:cubicBezTo>
                    <a:cubicBezTo>
                      <a:pt x="72" y="82"/>
                      <a:pt x="82" y="82"/>
                      <a:pt x="82" y="82"/>
                    </a:cubicBezTo>
                    <a:cubicBezTo>
                      <a:pt x="82" y="82"/>
                      <a:pt x="89" y="84"/>
                      <a:pt x="94" y="81"/>
                    </a:cubicBezTo>
                    <a:cubicBezTo>
                      <a:pt x="99" y="78"/>
                      <a:pt x="102" y="75"/>
                      <a:pt x="106" y="77"/>
                    </a:cubicBezTo>
                    <a:cubicBezTo>
                      <a:pt x="111" y="79"/>
                      <a:pt x="118" y="78"/>
                      <a:pt x="118" y="82"/>
                    </a:cubicBezTo>
                    <a:cubicBezTo>
                      <a:pt x="119" y="86"/>
                      <a:pt x="123" y="84"/>
                      <a:pt x="128" y="83"/>
                    </a:cubicBezTo>
                    <a:cubicBezTo>
                      <a:pt x="132" y="82"/>
                      <a:pt x="142" y="80"/>
                      <a:pt x="144" y="84"/>
                    </a:cubicBezTo>
                    <a:cubicBezTo>
                      <a:pt x="144" y="84"/>
                      <a:pt x="144" y="85"/>
                      <a:pt x="144" y="85"/>
                    </a:cubicBezTo>
                    <a:cubicBezTo>
                      <a:pt x="145" y="87"/>
                      <a:pt x="145" y="88"/>
                      <a:pt x="144" y="89"/>
                    </a:cubicBezTo>
                    <a:cubicBezTo>
                      <a:pt x="144" y="89"/>
                      <a:pt x="144" y="89"/>
                      <a:pt x="144" y="90"/>
                    </a:cubicBezTo>
                    <a:cubicBezTo>
                      <a:pt x="144" y="90"/>
                      <a:pt x="144" y="91"/>
                      <a:pt x="143" y="91"/>
                    </a:cubicBezTo>
                    <a:cubicBezTo>
                      <a:pt x="143" y="92"/>
                      <a:pt x="142" y="92"/>
                      <a:pt x="141" y="93"/>
                    </a:cubicBezTo>
                    <a:cubicBezTo>
                      <a:pt x="141" y="94"/>
                      <a:pt x="140" y="95"/>
                      <a:pt x="140" y="96"/>
                    </a:cubicBezTo>
                    <a:cubicBezTo>
                      <a:pt x="140" y="99"/>
                      <a:pt x="142" y="105"/>
                      <a:pt x="144" y="112"/>
                    </a:cubicBezTo>
                    <a:cubicBezTo>
                      <a:pt x="145" y="120"/>
                      <a:pt x="147" y="127"/>
                      <a:pt x="157" y="127"/>
                    </a:cubicBezTo>
                    <a:cubicBezTo>
                      <a:pt x="167" y="127"/>
                      <a:pt x="168" y="121"/>
                      <a:pt x="169" y="118"/>
                    </a:cubicBezTo>
                    <a:cubicBezTo>
                      <a:pt x="169" y="115"/>
                      <a:pt x="164" y="110"/>
                      <a:pt x="161" y="106"/>
                    </a:cubicBezTo>
                    <a:cubicBezTo>
                      <a:pt x="160" y="105"/>
                      <a:pt x="159" y="102"/>
                      <a:pt x="160" y="101"/>
                    </a:cubicBezTo>
                    <a:cubicBezTo>
                      <a:pt x="165" y="99"/>
                      <a:pt x="168" y="102"/>
                      <a:pt x="168" y="98"/>
                    </a:cubicBezTo>
                    <a:cubicBezTo>
                      <a:pt x="168" y="97"/>
                      <a:pt x="168" y="96"/>
                      <a:pt x="168" y="95"/>
                    </a:cubicBezTo>
                    <a:cubicBezTo>
                      <a:pt x="167" y="93"/>
                      <a:pt x="169" y="90"/>
                      <a:pt x="176" y="87"/>
                    </a:cubicBezTo>
                    <a:cubicBezTo>
                      <a:pt x="184" y="84"/>
                      <a:pt x="201" y="85"/>
                      <a:pt x="206" y="82"/>
                    </a:cubicBezTo>
                    <a:cubicBezTo>
                      <a:pt x="211" y="80"/>
                      <a:pt x="215" y="78"/>
                      <a:pt x="224" y="76"/>
                    </a:cubicBezTo>
                    <a:cubicBezTo>
                      <a:pt x="233" y="73"/>
                      <a:pt x="242" y="71"/>
                      <a:pt x="250" y="68"/>
                    </a:cubicBezTo>
                    <a:cubicBezTo>
                      <a:pt x="258" y="66"/>
                      <a:pt x="270" y="63"/>
                      <a:pt x="272" y="59"/>
                    </a:cubicBezTo>
                    <a:cubicBezTo>
                      <a:pt x="275" y="54"/>
                      <a:pt x="272" y="42"/>
                      <a:pt x="271" y="37"/>
                    </a:cubicBezTo>
                    <a:cubicBezTo>
                      <a:pt x="270" y="32"/>
                      <a:pt x="281" y="37"/>
                      <a:pt x="282" y="44"/>
                    </a:cubicBezTo>
                    <a:cubicBezTo>
                      <a:pt x="284" y="50"/>
                      <a:pt x="287" y="55"/>
                      <a:pt x="292" y="51"/>
                    </a:cubicBezTo>
                    <a:cubicBezTo>
                      <a:pt x="297" y="48"/>
                      <a:pt x="301" y="50"/>
                      <a:pt x="310" y="46"/>
                    </a:cubicBezTo>
                    <a:cubicBezTo>
                      <a:pt x="318" y="41"/>
                      <a:pt x="326" y="35"/>
                      <a:pt x="333" y="38"/>
                    </a:cubicBezTo>
                    <a:cubicBezTo>
                      <a:pt x="340" y="42"/>
                      <a:pt x="349" y="36"/>
                      <a:pt x="358" y="34"/>
                    </a:cubicBezTo>
                    <a:cubicBezTo>
                      <a:pt x="367" y="32"/>
                      <a:pt x="376" y="24"/>
                      <a:pt x="381" y="18"/>
                    </a:cubicBezTo>
                    <a:cubicBezTo>
                      <a:pt x="386" y="13"/>
                      <a:pt x="388" y="7"/>
                      <a:pt x="393" y="6"/>
                    </a:cubicBezTo>
                    <a:cubicBezTo>
                      <a:pt x="399" y="5"/>
                      <a:pt x="401" y="8"/>
                      <a:pt x="408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1" y="11"/>
                      <a:pt x="14" y="18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iş1íḑé">
                <a:extLst>
                  <a:ext uri="{FF2B5EF4-FFF2-40B4-BE49-F238E27FC236}">
                    <a16:creationId xmlns="" xmlns:a16="http://schemas.microsoft.com/office/drawing/2014/main" id="{D954310C-EE69-4E7A-BB0A-B60365271DD6}"/>
                  </a:ext>
                </a:extLst>
              </p:cNvPr>
              <p:cNvSpPr/>
              <p:nvPr/>
            </p:nvSpPr>
            <p:spPr bwMode="auto">
              <a:xfrm>
                <a:off x="10479088" y="5038725"/>
                <a:ext cx="106363" cy="138113"/>
              </a:xfrm>
              <a:custGeom>
                <a:avLst/>
                <a:gdLst>
                  <a:gd name="T0" fmla="*/ 2 w 50"/>
                  <a:gd name="T1" fmla="*/ 0 h 64"/>
                  <a:gd name="T2" fmla="*/ 1 w 50"/>
                  <a:gd name="T3" fmla="*/ 12 h 64"/>
                  <a:gd name="T4" fmla="*/ 5 w 50"/>
                  <a:gd name="T5" fmla="*/ 28 h 64"/>
                  <a:gd name="T6" fmla="*/ 15 w 50"/>
                  <a:gd name="T7" fmla="*/ 45 h 64"/>
                  <a:gd name="T8" fmla="*/ 26 w 50"/>
                  <a:gd name="T9" fmla="*/ 57 h 64"/>
                  <a:gd name="T10" fmla="*/ 28 w 50"/>
                  <a:gd name="T11" fmla="*/ 63 h 64"/>
                  <a:gd name="T12" fmla="*/ 31 w 50"/>
                  <a:gd name="T13" fmla="*/ 57 h 64"/>
                  <a:gd name="T14" fmla="*/ 33 w 50"/>
                  <a:gd name="T15" fmla="*/ 41 h 64"/>
                  <a:gd name="T16" fmla="*/ 46 w 50"/>
                  <a:gd name="T17" fmla="*/ 18 h 64"/>
                  <a:gd name="T18" fmla="*/ 50 w 50"/>
                  <a:gd name="T19" fmla="*/ 0 h 64"/>
                  <a:gd name="T20" fmla="*/ 2 w 50"/>
                  <a:gd name="T2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64">
                    <a:moveTo>
                      <a:pt x="2" y="0"/>
                    </a:moveTo>
                    <a:cubicBezTo>
                      <a:pt x="2" y="0"/>
                      <a:pt x="3" y="8"/>
                      <a:pt x="1" y="12"/>
                    </a:cubicBezTo>
                    <a:cubicBezTo>
                      <a:pt x="0" y="17"/>
                      <a:pt x="3" y="24"/>
                      <a:pt x="5" y="28"/>
                    </a:cubicBezTo>
                    <a:cubicBezTo>
                      <a:pt x="6" y="32"/>
                      <a:pt x="12" y="42"/>
                      <a:pt x="15" y="45"/>
                    </a:cubicBezTo>
                    <a:cubicBezTo>
                      <a:pt x="19" y="47"/>
                      <a:pt x="27" y="53"/>
                      <a:pt x="26" y="57"/>
                    </a:cubicBezTo>
                    <a:cubicBezTo>
                      <a:pt x="25" y="62"/>
                      <a:pt x="26" y="62"/>
                      <a:pt x="28" y="63"/>
                    </a:cubicBezTo>
                    <a:cubicBezTo>
                      <a:pt x="29" y="64"/>
                      <a:pt x="32" y="62"/>
                      <a:pt x="31" y="57"/>
                    </a:cubicBezTo>
                    <a:cubicBezTo>
                      <a:pt x="29" y="52"/>
                      <a:pt x="29" y="44"/>
                      <a:pt x="33" y="41"/>
                    </a:cubicBezTo>
                    <a:cubicBezTo>
                      <a:pt x="36" y="38"/>
                      <a:pt x="43" y="28"/>
                      <a:pt x="46" y="18"/>
                    </a:cubicBezTo>
                    <a:cubicBezTo>
                      <a:pt x="49" y="8"/>
                      <a:pt x="50" y="9"/>
                      <a:pt x="50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iṧ1îde">
                <a:extLst>
                  <a:ext uri="{FF2B5EF4-FFF2-40B4-BE49-F238E27FC236}">
                    <a16:creationId xmlns="" xmlns:a16="http://schemas.microsoft.com/office/drawing/2014/main" id="{54D3C28D-5687-4816-AA87-2ED18A195DE6}"/>
                  </a:ext>
                </a:extLst>
              </p:cNvPr>
              <p:cNvSpPr/>
              <p:nvPr/>
            </p:nvSpPr>
            <p:spPr bwMode="auto">
              <a:xfrm>
                <a:off x="9637713" y="5321300"/>
                <a:ext cx="182563" cy="157163"/>
              </a:xfrm>
              <a:custGeom>
                <a:avLst/>
                <a:gdLst>
                  <a:gd name="T0" fmla="*/ 67 w 85"/>
                  <a:gd name="T1" fmla="*/ 5 h 73"/>
                  <a:gd name="T2" fmla="*/ 38 w 85"/>
                  <a:gd name="T3" fmla="*/ 5 h 73"/>
                  <a:gd name="T4" fmla="*/ 21 w 85"/>
                  <a:gd name="T5" fmla="*/ 12 h 73"/>
                  <a:gd name="T6" fmla="*/ 7 w 85"/>
                  <a:gd name="T7" fmla="*/ 26 h 73"/>
                  <a:gd name="T8" fmla="*/ 2 w 85"/>
                  <a:gd name="T9" fmla="*/ 46 h 73"/>
                  <a:gd name="T10" fmla="*/ 12 w 85"/>
                  <a:gd name="T11" fmla="*/ 64 h 73"/>
                  <a:gd name="T12" fmla="*/ 39 w 85"/>
                  <a:gd name="T13" fmla="*/ 69 h 73"/>
                  <a:gd name="T14" fmla="*/ 64 w 85"/>
                  <a:gd name="T15" fmla="*/ 52 h 73"/>
                  <a:gd name="T16" fmla="*/ 71 w 85"/>
                  <a:gd name="T17" fmla="*/ 31 h 73"/>
                  <a:gd name="T18" fmla="*/ 82 w 85"/>
                  <a:gd name="T19" fmla="*/ 8 h 73"/>
                  <a:gd name="T20" fmla="*/ 67 w 85"/>
                  <a:gd name="T21" fmla="*/ 5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73">
                    <a:moveTo>
                      <a:pt x="67" y="5"/>
                    </a:moveTo>
                    <a:cubicBezTo>
                      <a:pt x="61" y="5"/>
                      <a:pt x="42" y="4"/>
                      <a:pt x="38" y="5"/>
                    </a:cubicBezTo>
                    <a:cubicBezTo>
                      <a:pt x="34" y="6"/>
                      <a:pt x="24" y="9"/>
                      <a:pt x="21" y="12"/>
                    </a:cubicBezTo>
                    <a:cubicBezTo>
                      <a:pt x="17" y="15"/>
                      <a:pt x="14" y="20"/>
                      <a:pt x="7" y="26"/>
                    </a:cubicBezTo>
                    <a:cubicBezTo>
                      <a:pt x="0" y="32"/>
                      <a:pt x="0" y="40"/>
                      <a:pt x="2" y="46"/>
                    </a:cubicBezTo>
                    <a:cubicBezTo>
                      <a:pt x="5" y="53"/>
                      <a:pt x="6" y="62"/>
                      <a:pt x="12" y="64"/>
                    </a:cubicBezTo>
                    <a:cubicBezTo>
                      <a:pt x="19" y="66"/>
                      <a:pt x="33" y="73"/>
                      <a:pt x="39" y="69"/>
                    </a:cubicBezTo>
                    <a:cubicBezTo>
                      <a:pt x="46" y="65"/>
                      <a:pt x="59" y="56"/>
                      <a:pt x="64" y="52"/>
                    </a:cubicBezTo>
                    <a:cubicBezTo>
                      <a:pt x="69" y="47"/>
                      <a:pt x="65" y="38"/>
                      <a:pt x="71" y="31"/>
                    </a:cubicBezTo>
                    <a:cubicBezTo>
                      <a:pt x="78" y="23"/>
                      <a:pt x="85" y="16"/>
                      <a:pt x="82" y="8"/>
                    </a:cubicBezTo>
                    <a:cubicBezTo>
                      <a:pt x="80" y="0"/>
                      <a:pt x="73" y="5"/>
                      <a:pt x="67" y="5"/>
                    </a:cubicBezTo>
                    <a:close/>
                  </a:path>
                </a:pathLst>
              </a:custGeom>
              <a:solidFill>
                <a:srgbClr val="D9E5F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işlïďê">
                <a:extLst>
                  <a:ext uri="{FF2B5EF4-FFF2-40B4-BE49-F238E27FC236}">
                    <a16:creationId xmlns="" xmlns:a16="http://schemas.microsoft.com/office/drawing/2014/main" id="{CAC8A0B8-6DFF-4691-AB5E-6CAF0E5F319C}"/>
                  </a:ext>
                </a:extLst>
              </p:cNvPr>
              <p:cNvSpPr/>
              <p:nvPr/>
            </p:nvSpPr>
            <p:spPr bwMode="auto">
              <a:xfrm>
                <a:off x="8751888" y="4462463"/>
                <a:ext cx="63500" cy="42863"/>
              </a:xfrm>
              <a:custGeom>
                <a:avLst/>
                <a:gdLst>
                  <a:gd name="T0" fmla="*/ 22 w 30"/>
                  <a:gd name="T1" fmla="*/ 8 h 20"/>
                  <a:gd name="T2" fmla="*/ 15 w 30"/>
                  <a:gd name="T3" fmla="*/ 5 h 20"/>
                  <a:gd name="T4" fmla="*/ 5 w 30"/>
                  <a:gd name="T5" fmla="*/ 8 h 20"/>
                  <a:gd name="T6" fmla="*/ 9 w 30"/>
                  <a:gd name="T7" fmla="*/ 16 h 20"/>
                  <a:gd name="T8" fmla="*/ 15 w 30"/>
                  <a:gd name="T9" fmla="*/ 20 h 20"/>
                  <a:gd name="T10" fmla="*/ 29 w 30"/>
                  <a:gd name="T11" fmla="*/ 14 h 20"/>
                  <a:gd name="T12" fmla="*/ 22 w 30"/>
                  <a:gd name="T13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0">
                    <a:moveTo>
                      <a:pt x="22" y="8"/>
                    </a:moveTo>
                    <a:cubicBezTo>
                      <a:pt x="18" y="7"/>
                      <a:pt x="17" y="7"/>
                      <a:pt x="15" y="5"/>
                    </a:cubicBezTo>
                    <a:cubicBezTo>
                      <a:pt x="14" y="4"/>
                      <a:pt x="0" y="0"/>
                      <a:pt x="5" y="8"/>
                    </a:cubicBezTo>
                    <a:cubicBezTo>
                      <a:pt x="8" y="14"/>
                      <a:pt x="8" y="12"/>
                      <a:pt x="9" y="16"/>
                    </a:cubicBezTo>
                    <a:cubicBezTo>
                      <a:pt x="10" y="20"/>
                      <a:pt x="12" y="19"/>
                      <a:pt x="15" y="20"/>
                    </a:cubicBezTo>
                    <a:cubicBezTo>
                      <a:pt x="18" y="20"/>
                      <a:pt x="30" y="18"/>
                      <a:pt x="29" y="14"/>
                    </a:cubicBezTo>
                    <a:cubicBezTo>
                      <a:pt x="29" y="12"/>
                      <a:pt x="27" y="9"/>
                      <a:pt x="22" y="8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iṥḻíḋé">
                <a:extLst>
                  <a:ext uri="{FF2B5EF4-FFF2-40B4-BE49-F238E27FC236}">
                    <a16:creationId xmlns="" xmlns:a16="http://schemas.microsoft.com/office/drawing/2014/main" id="{86BFB0D7-8306-4F13-9552-2A0C3C318893}"/>
                  </a:ext>
                </a:extLst>
              </p:cNvPr>
              <p:cNvSpPr/>
              <p:nvPr/>
            </p:nvSpPr>
            <p:spPr bwMode="auto">
              <a:xfrm>
                <a:off x="7294563" y="6188075"/>
                <a:ext cx="34925" cy="46038"/>
              </a:xfrm>
              <a:custGeom>
                <a:avLst/>
                <a:gdLst>
                  <a:gd name="T0" fmla="*/ 14 w 16"/>
                  <a:gd name="T1" fmla="*/ 1 h 22"/>
                  <a:gd name="T2" fmla="*/ 8 w 16"/>
                  <a:gd name="T3" fmla="*/ 3 h 22"/>
                  <a:gd name="T4" fmla="*/ 4 w 16"/>
                  <a:gd name="T5" fmla="*/ 6 h 22"/>
                  <a:gd name="T6" fmla="*/ 2 w 16"/>
                  <a:gd name="T7" fmla="*/ 12 h 22"/>
                  <a:gd name="T8" fmla="*/ 3 w 16"/>
                  <a:gd name="T9" fmla="*/ 15 h 22"/>
                  <a:gd name="T10" fmla="*/ 3 w 16"/>
                  <a:gd name="T11" fmla="*/ 19 h 22"/>
                  <a:gd name="T12" fmla="*/ 6 w 16"/>
                  <a:gd name="T13" fmla="*/ 21 h 22"/>
                  <a:gd name="T14" fmla="*/ 8 w 16"/>
                  <a:gd name="T15" fmla="*/ 17 h 22"/>
                  <a:gd name="T16" fmla="*/ 8 w 16"/>
                  <a:gd name="T17" fmla="*/ 9 h 22"/>
                  <a:gd name="T18" fmla="*/ 13 w 16"/>
                  <a:gd name="T19" fmla="*/ 5 h 22"/>
                  <a:gd name="T20" fmla="*/ 14 w 1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2">
                    <a:moveTo>
                      <a:pt x="14" y="1"/>
                    </a:moveTo>
                    <a:cubicBezTo>
                      <a:pt x="12" y="0"/>
                      <a:pt x="9" y="1"/>
                      <a:pt x="8" y="3"/>
                    </a:cubicBezTo>
                    <a:cubicBezTo>
                      <a:pt x="6" y="4"/>
                      <a:pt x="7" y="5"/>
                      <a:pt x="4" y="6"/>
                    </a:cubicBezTo>
                    <a:cubicBezTo>
                      <a:pt x="0" y="8"/>
                      <a:pt x="0" y="12"/>
                      <a:pt x="2" y="12"/>
                    </a:cubicBezTo>
                    <a:cubicBezTo>
                      <a:pt x="4" y="12"/>
                      <a:pt x="4" y="13"/>
                      <a:pt x="3" y="15"/>
                    </a:cubicBezTo>
                    <a:cubicBezTo>
                      <a:pt x="2" y="16"/>
                      <a:pt x="3" y="15"/>
                      <a:pt x="3" y="19"/>
                    </a:cubicBezTo>
                    <a:cubicBezTo>
                      <a:pt x="3" y="22"/>
                      <a:pt x="5" y="22"/>
                      <a:pt x="6" y="21"/>
                    </a:cubicBezTo>
                    <a:cubicBezTo>
                      <a:pt x="7" y="19"/>
                      <a:pt x="7" y="19"/>
                      <a:pt x="8" y="17"/>
                    </a:cubicBezTo>
                    <a:cubicBezTo>
                      <a:pt x="9" y="15"/>
                      <a:pt x="8" y="11"/>
                      <a:pt x="8" y="9"/>
                    </a:cubicBezTo>
                    <a:cubicBezTo>
                      <a:pt x="8" y="7"/>
                      <a:pt x="11" y="6"/>
                      <a:pt x="13" y="5"/>
                    </a:cubicBezTo>
                    <a:cubicBezTo>
                      <a:pt x="15" y="4"/>
                      <a:pt x="16" y="2"/>
                      <a:pt x="14" y="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iṡḻíďê">
                <a:extLst>
                  <a:ext uri="{FF2B5EF4-FFF2-40B4-BE49-F238E27FC236}">
                    <a16:creationId xmlns="" xmlns:a16="http://schemas.microsoft.com/office/drawing/2014/main" id="{DC004D20-F152-421C-8D70-42925A2F9EBA}"/>
                  </a:ext>
                </a:extLst>
              </p:cNvPr>
              <p:cNvSpPr/>
              <p:nvPr/>
            </p:nvSpPr>
            <p:spPr bwMode="auto">
              <a:xfrm>
                <a:off x="7258050" y="6196013"/>
                <a:ext cx="30163" cy="31750"/>
              </a:xfrm>
              <a:custGeom>
                <a:avLst/>
                <a:gdLst>
                  <a:gd name="T0" fmla="*/ 8 w 14"/>
                  <a:gd name="T1" fmla="*/ 3 h 15"/>
                  <a:gd name="T2" fmla="*/ 3 w 14"/>
                  <a:gd name="T3" fmla="*/ 9 h 15"/>
                  <a:gd name="T4" fmla="*/ 2 w 14"/>
                  <a:gd name="T5" fmla="*/ 15 h 15"/>
                  <a:gd name="T6" fmla="*/ 7 w 14"/>
                  <a:gd name="T7" fmla="*/ 12 h 15"/>
                  <a:gd name="T8" fmla="*/ 12 w 14"/>
                  <a:gd name="T9" fmla="*/ 10 h 15"/>
                  <a:gd name="T10" fmla="*/ 13 w 14"/>
                  <a:gd name="T11" fmla="*/ 6 h 15"/>
                  <a:gd name="T12" fmla="*/ 8 w 14"/>
                  <a:gd name="T13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5">
                    <a:moveTo>
                      <a:pt x="8" y="3"/>
                    </a:moveTo>
                    <a:cubicBezTo>
                      <a:pt x="5" y="6"/>
                      <a:pt x="5" y="6"/>
                      <a:pt x="3" y="9"/>
                    </a:cubicBezTo>
                    <a:cubicBezTo>
                      <a:pt x="0" y="11"/>
                      <a:pt x="0" y="15"/>
                      <a:pt x="2" y="15"/>
                    </a:cubicBezTo>
                    <a:cubicBezTo>
                      <a:pt x="3" y="14"/>
                      <a:pt x="4" y="12"/>
                      <a:pt x="7" y="12"/>
                    </a:cubicBezTo>
                    <a:cubicBezTo>
                      <a:pt x="10" y="12"/>
                      <a:pt x="11" y="12"/>
                      <a:pt x="12" y="10"/>
                    </a:cubicBezTo>
                    <a:cubicBezTo>
                      <a:pt x="12" y="8"/>
                      <a:pt x="13" y="8"/>
                      <a:pt x="13" y="6"/>
                    </a:cubicBezTo>
                    <a:cubicBezTo>
                      <a:pt x="14" y="3"/>
                      <a:pt x="10" y="0"/>
                      <a:pt x="8" y="3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ísļïde">
                <a:extLst>
                  <a:ext uri="{FF2B5EF4-FFF2-40B4-BE49-F238E27FC236}">
                    <a16:creationId xmlns="" xmlns:a16="http://schemas.microsoft.com/office/drawing/2014/main" id="{F7B3FA0F-D36D-4A8B-B38F-1703C3DAF117}"/>
                  </a:ext>
                </a:extLst>
              </p:cNvPr>
              <p:cNvSpPr/>
              <p:nvPr/>
            </p:nvSpPr>
            <p:spPr bwMode="auto">
              <a:xfrm>
                <a:off x="7402513" y="6121400"/>
                <a:ext cx="20638" cy="26988"/>
              </a:xfrm>
              <a:custGeom>
                <a:avLst/>
                <a:gdLst>
                  <a:gd name="T0" fmla="*/ 1 w 10"/>
                  <a:gd name="T1" fmla="*/ 4 h 13"/>
                  <a:gd name="T2" fmla="*/ 1 w 10"/>
                  <a:gd name="T3" fmla="*/ 9 h 13"/>
                  <a:gd name="T4" fmla="*/ 2 w 10"/>
                  <a:gd name="T5" fmla="*/ 11 h 13"/>
                  <a:gd name="T6" fmla="*/ 7 w 10"/>
                  <a:gd name="T7" fmla="*/ 12 h 13"/>
                  <a:gd name="T8" fmla="*/ 8 w 10"/>
                  <a:gd name="T9" fmla="*/ 9 h 13"/>
                  <a:gd name="T10" fmla="*/ 9 w 10"/>
                  <a:gd name="T11" fmla="*/ 5 h 13"/>
                  <a:gd name="T12" fmla="*/ 1 w 10"/>
                  <a:gd name="T13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" y="4"/>
                    </a:moveTo>
                    <a:cubicBezTo>
                      <a:pt x="1" y="7"/>
                      <a:pt x="2" y="8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ubicBezTo>
                      <a:pt x="3" y="10"/>
                      <a:pt x="5" y="13"/>
                      <a:pt x="7" y="12"/>
                    </a:cubicBezTo>
                    <a:cubicBezTo>
                      <a:pt x="8" y="12"/>
                      <a:pt x="7" y="11"/>
                      <a:pt x="8" y="9"/>
                    </a:cubicBezTo>
                    <a:cubicBezTo>
                      <a:pt x="10" y="7"/>
                      <a:pt x="10" y="6"/>
                      <a:pt x="9" y="5"/>
                    </a:cubicBezTo>
                    <a:cubicBezTo>
                      <a:pt x="8" y="4"/>
                      <a:pt x="1" y="0"/>
                      <a:pt x="1" y="4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ïSḻíďè">
                <a:extLst>
                  <a:ext uri="{FF2B5EF4-FFF2-40B4-BE49-F238E27FC236}">
                    <a16:creationId xmlns="" xmlns:a16="http://schemas.microsoft.com/office/drawing/2014/main" id="{EA4100F7-F394-4A5E-8452-C72CE79D03AA}"/>
                  </a:ext>
                </a:extLst>
              </p:cNvPr>
              <p:cNvSpPr/>
              <p:nvPr/>
            </p:nvSpPr>
            <p:spPr bwMode="auto">
              <a:xfrm>
                <a:off x="7496175" y="6065838"/>
                <a:ext cx="42863" cy="44450"/>
              </a:xfrm>
              <a:custGeom>
                <a:avLst/>
                <a:gdLst>
                  <a:gd name="T0" fmla="*/ 4 w 20"/>
                  <a:gd name="T1" fmla="*/ 11 h 21"/>
                  <a:gd name="T2" fmla="*/ 1 w 20"/>
                  <a:gd name="T3" fmla="*/ 15 h 21"/>
                  <a:gd name="T4" fmla="*/ 3 w 20"/>
                  <a:gd name="T5" fmla="*/ 18 h 21"/>
                  <a:gd name="T6" fmla="*/ 3 w 20"/>
                  <a:gd name="T7" fmla="*/ 18 h 21"/>
                  <a:gd name="T8" fmla="*/ 8 w 20"/>
                  <a:gd name="T9" fmla="*/ 16 h 21"/>
                  <a:gd name="T10" fmla="*/ 12 w 20"/>
                  <a:gd name="T11" fmla="*/ 15 h 21"/>
                  <a:gd name="T12" fmla="*/ 4 w 20"/>
                  <a:gd name="T13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1">
                    <a:moveTo>
                      <a:pt x="4" y="11"/>
                    </a:moveTo>
                    <a:cubicBezTo>
                      <a:pt x="2" y="13"/>
                      <a:pt x="2" y="13"/>
                      <a:pt x="1" y="15"/>
                    </a:cubicBezTo>
                    <a:cubicBezTo>
                      <a:pt x="0" y="16"/>
                      <a:pt x="2" y="19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7" y="18"/>
                      <a:pt x="8" y="16"/>
                    </a:cubicBezTo>
                    <a:cubicBezTo>
                      <a:pt x="10" y="15"/>
                      <a:pt x="11" y="14"/>
                      <a:pt x="12" y="15"/>
                    </a:cubicBezTo>
                    <a:cubicBezTo>
                      <a:pt x="20" y="21"/>
                      <a:pt x="17" y="0"/>
                      <a:pt x="4" y="11"/>
                    </a:cubicBezTo>
                    <a:close/>
                  </a:path>
                </a:pathLst>
              </a:custGeom>
              <a:solidFill>
                <a:srgbClr val="FFF8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i$ḻíḑê">
                <a:extLst>
                  <a:ext uri="{FF2B5EF4-FFF2-40B4-BE49-F238E27FC236}">
                    <a16:creationId xmlns="" xmlns:a16="http://schemas.microsoft.com/office/drawing/2014/main" id="{561E6DB4-E6A5-411F-ACD6-D55603197A3C}"/>
                  </a:ext>
                </a:extLst>
              </p:cNvPr>
              <p:cNvSpPr/>
              <p:nvPr/>
            </p:nvSpPr>
            <p:spPr bwMode="auto">
              <a:xfrm>
                <a:off x="6400800" y="5033963"/>
                <a:ext cx="4202113" cy="1450975"/>
              </a:xfrm>
              <a:custGeom>
                <a:avLst/>
                <a:gdLst>
                  <a:gd name="T0" fmla="*/ 185 w 1959"/>
                  <a:gd name="T1" fmla="*/ 661 h 677"/>
                  <a:gd name="T2" fmla="*/ 165 w 1959"/>
                  <a:gd name="T3" fmla="*/ 627 h 677"/>
                  <a:gd name="T4" fmla="*/ 176 w 1959"/>
                  <a:gd name="T5" fmla="*/ 572 h 677"/>
                  <a:gd name="T6" fmla="*/ 153 w 1959"/>
                  <a:gd name="T7" fmla="*/ 555 h 677"/>
                  <a:gd name="T8" fmla="*/ 105 w 1959"/>
                  <a:gd name="T9" fmla="*/ 558 h 677"/>
                  <a:gd name="T10" fmla="*/ 67 w 1959"/>
                  <a:gd name="T11" fmla="*/ 533 h 677"/>
                  <a:gd name="T12" fmla="*/ 0 w 1959"/>
                  <a:gd name="T13" fmla="*/ 552 h 677"/>
                  <a:gd name="T14" fmla="*/ 64 w 1959"/>
                  <a:gd name="T15" fmla="*/ 529 h 677"/>
                  <a:gd name="T16" fmla="*/ 98 w 1959"/>
                  <a:gd name="T17" fmla="*/ 546 h 677"/>
                  <a:gd name="T18" fmla="*/ 148 w 1959"/>
                  <a:gd name="T19" fmla="*/ 559 h 677"/>
                  <a:gd name="T20" fmla="*/ 185 w 1959"/>
                  <a:gd name="T21" fmla="*/ 571 h 677"/>
                  <a:gd name="T22" fmla="*/ 165 w 1959"/>
                  <a:gd name="T23" fmla="*/ 620 h 677"/>
                  <a:gd name="T24" fmla="*/ 189 w 1959"/>
                  <a:gd name="T25" fmla="*/ 668 h 677"/>
                  <a:gd name="T26" fmla="*/ 183 w 1959"/>
                  <a:gd name="T27" fmla="*/ 672 h 677"/>
                  <a:gd name="T28" fmla="*/ 217 w 1959"/>
                  <a:gd name="T29" fmla="*/ 632 h 677"/>
                  <a:gd name="T30" fmla="*/ 211 w 1959"/>
                  <a:gd name="T31" fmla="*/ 599 h 677"/>
                  <a:gd name="T32" fmla="*/ 236 w 1959"/>
                  <a:gd name="T33" fmla="*/ 585 h 677"/>
                  <a:gd name="T34" fmla="*/ 291 w 1959"/>
                  <a:gd name="T35" fmla="*/ 568 h 677"/>
                  <a:gd name="T36" fmla="*/ 225 w 1959"/>
                  <a:gd name="T37" fmla="*/ 582 h 677"/>
                  <a:gd name="T38" fmla="*/ 234 w 1959"/>
                  <a:gd name="T39" fmla="*/ 604 h 677"/>
                  <a:gd name="T40" fmla="*/ 213 w 1959"/>
                  <a:gd name="T41" fmla="*/ 604 h 677"/>
                  <a:gd name="T42" fmla="*/ 221 w 1959"/>
                  <a:gd name="T43" fmla="*/ 634 h 677"/>
                  <a:gd name="T44" fmla="*/ 205 w 1959"/>
                  <a:gd name="T45" fmla="*/ 675 h 677"/>
                  <a:gd name="T46" fmla="*/ 218 w 1959"/>
                  <a:gd name="T47" fmla="*/ 602 h 677"/>
                  <a:gd name="T48" fmla="*/ 213 w 1959"/>
                  <a:gd name="T49" fmla="*/ 603 h 677"/>
                  <a:gd name="T50" fmla="*/ 1535 w 1959"/>
                  <a:gd name="T51" fmla="*/ 86 h 677"/>
                  <a:gd name="T52" fmla="*/ 1468 w 1959"/>
                  <a:gd name="T53" fmla="*/ 79 h 677"/>
                  <a:gd name="T54" fmla="*/ 1435 w 1959"/>
                  <a:gd name="T55" fmla="*/ 32 h 677"/>
                  <a:gd name="T56" fmla="*/ 1442 w 1959"/>
                  <a:gd name="T57" fmla="*/ 31 h 677"/>
                  <a:gd name="T58" fmla="*/ 1490 w 1959"/>
                  <a:gd name="T59" fmla="*/ 80 h 677"/>
                  <a:gd name="T60" fmla="*/ 1529 w 1959"/>
                  <a:gd name="T61" fmla="*/ 83 h 677"/>
                  <a:gd name="T62" fmla="*/ 1574 w 1959"/>
                  <a:gd name="T63" fmla="*/ 119 h 677"/>
                  <a:gd name="T64" fmla="*/ 1583 w 1959"/>
                  <a:gd name="T65" fmla="*/ 86 h 677"/>
                  <a:gd name="T66" fmla="*/ 1677 w 1959"/>
                  <a:gd name="T67" fmla="*/ 39 h 677"/>
                  <a:gd name="T68" fmla="*/ 1716 w 1959"/>
                  <a:gd name="T69" fmla="*/ 45 h 677"/>
                  <a:gd name="T70" fmla="*/ 1806 w 1959"/>
                  <a:gd name="T71" fmla="*/ 4 h 677"/>
                  <a:gd name="T72" fmla="*/ 1796 w 1959"/>
                  <a:gd name="T73" fmla="*/ 13 h 677"/>
                  <a:gd name="T74" fmla="*/ 1708 w 1959"/>
                  <a:gd name="T75" fmla="*/ 52 h 677"/>
                  <a:gd name="T76" fmla="*/ 1659 w 1959"/>
                  <a:gd name="T77" fmla="*/ 72 h 677"/>
                  <a:gd name="T78" fmla="*/ 1573 w 1959"/>
                  <a:gd name="T79" fmla="*/ 103 h 677"/>
                  <a:gd name="T80" fmla="*/ 1799 w 1959"/>
                  <a:gd name="T81" fmla="*/ 15 h 677"/>
                  <a:gd name="T82" fmla="*/ 1579 w 1959"/>
                  <a:gd name="T83" fmla="*/ 102 h 677"/>
                  <a:gd name="T84" fmla="*/ 1526 w 1959"/>
                  <a:gd name="T85" fmla="*/ 96 h 677"/>
                  <a:gd name="T86" fmla="*/ 1526 w 1959"/>
                  <a:gd name="T87" fmla="*/ 102 h 677"/>
                  <a:gd name="T88" fmla="*/ 1524 w 1959"/>
                  <a:gd name="T89" fmla="*/ 94 h 677"/>
                  <a:gd name="T90" fmla="*/ 1526 w 1959"/>
                  <a:gd name="T91" fmla="*/ 91 h 677"/>
                  <a:gd name="T92" fmla="*/ 1903 w 1959"/>
                  <a:gd name="T93" fmla="*/ 30 h 677"/>
                  <a:gd name="T94" fmla="*/ 1919 w 1959"/>
                  <a:gd name="T95" fmla="*/ 46 h 677"/>
                  <a:gd name="T96" fmla="*/ 1953 w 1959"/>
                  <a:gd name="T97" fmla="*/ 2 h 677"/>
                  <a:gd name="T98" fmla="*/ 1930 w 1959"/>
                  <a:gd name="T99" fmla="*/ 63 h 677"/>
                  <a:gd name="T100" fmla="*/ 1954 w 1959"/>
                  <a:gd name="T101" fmla="*/ 60 h 677"/>
                  <a:gd name="T102" fmla="*/ 1949 w 1959"/>
                  <a:gd name="T103" fmla="*/ 41 h 677"/>
                  <a:gd name="T104" fmla="*/ 1876 w 1959"/>
                  <a:gd name="T105" fmla="*/ 23 h 677"/>
                  <a:gd name="T106" fmla="*/ 1873 w 1959"/>
                  <a:gd name="T107" fmla="*/ 22 h 677"/>
                  <a:gd name="T108" fmla="*/ 1874 w 1959"/>
                  <a:gd name="T109" fmla="*/ 19 h 677"/>
                  <a:gd name="T110" fmla="*/ 1882 w 1959"/>
                  <a:gd name="T111" fmla="*/ 9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59" h="677">
                    <a:moveTo>
                      <a:pt x="183" y="677"/>
                    </a:moveTo>
                    <a:cubicBezTo>
                      <a:pt x="182" y="677"/>
                      <a:pt x="181" y="677"/>
                      <a:pt x="181" y="676"/>
                    </a:cubicBezTo>
                    <a:cubicBezTo>
                      <a:pt x="179" y="675"/>
                      <a:pt x="178" y="673"/>
                      <a:pt x="178" y="671"/>
                    </a:cubicBezTo>
                    <a:cubicBezTo>
                      <a:pt x="178" y="670"/>
                      <a:pt x="178" y="669"/>
                      <a:pt x="177" y="668"/>
                    </a:cubicBezTo>
                    <a:cubicBezTo>
                      <a:pt x="177" y="668"/>
                      <a:pt x="176" y="667"/>
                      <a:pt x="176" y="667"/>
                    </a:cubicBezTo>
                    <a:cubicBezTo>
                      <a:pt x="174" y="665"/>
                      <a:pt x="171" y="662"/>
                      <a:pt x="174" y="659"/>
                    </a:cubicBezTo>
                    <a:cubicBezTo>
                      <a:pt x="175" y="658"/>
                      <a:pt x="176" y="657"/>
                      <a:pt x="178" y="657"/>
                    </a:cubicBezTo>
                    <a:cubicBezTo>
                      <a:pt x="180" y="657"/>
                      <a:pt x="183" y="659"/>
                      <a:pt x="185" y="661"/>
                    </a:cubicBezTo>
                    <a:cubicBezTo>
                      <a:pt x="186" y="662"/>
                      <a:pt x="186" y="662"/>
                      <a:pt x="187" y="662"/>
                    </a:cubicBezTo>
                    <a:cubicBezTo>
                      <a:pt x="187" y="662"/>
                      <a:pt x="187" y="661"/>
                      <a:pt x="186" y="661"/>
                    </a:cubicBezTo>
                    <a:cubicBezTo>
                      <a:pt x="185" y="659"/>
                      <a:pt x="182" y="657"/>
                      <a:pt x="180" y="657"/>
                    </a:cubicBezTo>
                    <a:cubicBezTo>
                      <a:pt x="175" y="656"/>
                      <a:pt x="172" y="655"/>
                      <a:pt x="171" y="653"/>
                    </a:cubicBezTo>
                    <a:cubicBezTo>
                      <a:pt x="170" y="651"/>
                      <a:pt x="170" y="650"/>
                      <a:pt x="171" y="649"/>
                    </a:cubicBezTo>
                    <a:cubicBezTo>
                      <a:pt x="171" y="648"/>
                      <a:pt x="170" y="645"/>
                      <a:pt x="168" y="643"/>
                    </a:cubicBezTo>
                    <a:cubicBezTo>
                      <a:pt x="165" y="641"/>
                      <a:pt x="165" y="637"/>
                      <a:pt x="165" y="633"/>
                    </a:cubicBezTo>
                    <a:cubicBezTo>
                      <a:pt x="165" y="631"/>
                      <a:pt x="165" y="629"/>
                      <a:pt x="165" y="627"/>
                    </a:cubicBezTo>
                    <a:cubicBezTo>
                      <a:pt x="164" y="625"/>
                      <a:pt x="163" y="624"/>
                      <a:pt x="162" y="623"/>
                    </a:cubicBezTo>
                    <a:cubicBezTo>
                      <a:pt x="161" y="622"/>
                      <a:pt x="159" y="621"/>
                      <a:pt x="158" y="618"/>
                    </a:cubicBezTo>
                    <a:cubicBezTo>
                      <a:pt x="157" y="614"/>
                      <a:pt x="159" y="612"/>
                      <a:pt x="160" y="610"/>
                    </a:cubicBezTo>
                    <a:cubicBezTo>
                      <a:pt x="161" y="608"/>
                      <a:pt x="161" y="607"/>
                      <a:pt x="161" y="606"/>
                    </a:cubicBezTo>
                    <a:cubicBezTo>
                      <a:pt x="158" y="599"/>
                      <a:pt x="159" y="594"/>
                      <a:pt x="164" y="592"/>
                    </a:cubicBezTo>
                    <a:cubicBezTo>
                      <a:pt x="165" y="591"/>
                      <a:pt x="166" y="590"/>
                      <a:pt x="166" y="586"/>
                    </a:cubicBezTo>
                    <a:cubicBezTo>
                      <a:pt x="166" y="584"/>
                      <a:pt x="166" y="582"/>
                      <a:pt x="167" y="580"/>
                    </a:cubicBezTo>
                    <a:cubicBezTo>
                      <a:pt x="168" y="576"/>
                      <a:pt x="172" y="574"/>
                      <a:pt x="176" y="572"/>
                    </a:cubicBezTo>
                    <a:cubicBezTo>
                      <a:pt x="178" y="571"/>
                      <a:pt x="180" y="570"/>
                      <a:pt x="181" y="569"/>
                    </a:cubicBezTo>
                    <a:cubicBezTo>
                      <a:pt x="180" y="569"/>
                      <a:pt x="179" y="568"/>
                      <a:pt x="178" y="567"/>
                    </a:cubicBezTo>
                    <a:cubicBezTo>
                      <a:pt x="179" y="565"/>
                      <a:pt x="179" y="565"/>
                      <a:pt x="179" y="565"/>
                    </a:cubicBezTo>
                    <a:cubicBezTo>
                      <a:pt x="178" y="567"/>
                      <a:pt x="178" y="567"/>
                      <a:pt x="178" y="567"/>
                    </a:cubicBezTo>
                    <a:cubicBezTo>
                      <a:pt x="176" y="566"/>
                      <a:pt x="172" y="566"/>
                      <a:pt x="170" y="568"/>
                    </a:cubicBezTo>
                    <a:cubicBezTo>
                      <a:pt x="164" y="571"/>
                      <a:pt x="161" y="566"/>
                      <a:pt x="158" y="561"/>
                    </a:cubicBezTo>
                    <a:cubicBezTo>
                      <a:pt x="157" y="560"/>
                      <a:pt x="157" y="560"/>
                      <a:pt x="157" y="560"/>
                    </a:cubicBezTo>
                    <a:cubicBezTo>
                      <a:pt x="156" y="557"/>
                      <a:pt x="154" y="556"/>
                      <a:pt x="153" y="555"/>
                    </a:cubicBezTo>
                    <a:cubicBezTo>
                      <a:pt x="153" y="556"/>
                      <a:pt x="153" y="557"/>
                      <a:pt x="153" y="559"/>
                    </a:cubicBezTo>
                    <a:cubicBezTo>
                      <a:pt x="153" y="571"/>
                      <a:pt x="140" y="572"/>
                      <a:pt x="133" y="572"/>
                    </a:cubicBezTo>
                    <a:cubicBezTo>
                      <a:pt x="133" y="572"/>
                      <a:pt x="133" y="572"/>
                      <a:pt x="133" y="572"/>
                    </a:cubicBezTo>
                    <a:cubicBezTo>
                      <a:pt x="118" y="573"/>
                      <a:pt x="110" y="572"/>
                      <a:pt x="107" y="569"/>
                    </a:cubicBezTo>
                    <a:cubicBezTo>
                      <a:pt x="105" y="565"/>
                      <a:pt x="108" y="562"/>
                      <a:pt x="111" y="561"/>
                    </a:cubicBezTo>
                    <a:cubicBezTo>
                      <a:pt x="111" y="560"/>
                      <a:pt x="112" y="560"/>
                      <a:pt x="113" y="559"/>
                    </a:cubicBezTo>
                    <a:cubicBezTo>
                      <a:pt x="112" y="559"/>
                      <a:pt x="111" y="559"/>
                      <a:pt x="110" y="559"/>
                    </a:cubicBezTo>
                    <a:cubicBezTo>
                      <a:pt x="109" y="559"/>
                      <a:pt x="107" y="558"/>
                      <a:pt x="105" y="558"/>
                    </a:cubicBezTo>
                    <a:cubicBezTo>
                      <a:pt x="98" y="557"/>
                      <a:pt x="93" y="556"/>
                      <a:pt x="93" y="546"/>
                    </a:cubicBezTo>
                    <a:cubicBezTo>
                      <a:pt x="93" y="543"/>
                      <a:pt x="93" y="542"/>
                      <a:pt x="92" y="542"/>
                    </a:cubicBezTo>
                    <a:cubicBezTo>
                      <a:pt x="93" y="542"/>
                      <a:pt x="92" y="543"/>
                      <a:pt x="92" y="545"/>
                    </a:cubicBezTo>
                    <a:cubicBezTo>
                      <a:pt x="92" y="550"/>
                      <a:pt x="90" y="554"/>
                      <a:pt x="87" y="555"/>
                    </a:cubicBezTo>
                    <a:cubicBezTo>
                      <a:pt x="85" y="556"/>
                      <a:pt x="83" y="555"/>
                      <a:pt x="81" y="554"/>
                    </a:cubicBezTo>
                    <a:cubicBezTo>
                      <a:pt x="77" y="550"/>
                      <a:pt x="74" y="543"/>
                      <a:pt x="72" y="535"/>
                    </a:cubicBezTo>
                    <a:cubicBezTo>
                      <a:pt x="72" y="534"/>
                      <a:pt x="71" y="532"/>
                      <a:pt x="70" y="532"/>
                    </a:cubicBezTo>
                    <a:cubicBezTo>
                      <a:pt x="69" y="532"/>
                      <a:pt x="68" y="532"/>
                      <a:pt x="67" y="533"/>
                    </a:cubicBezTo>
                    <a:cubicBezTo>
                      <a:pt x="67" y="533"/>
                      <a:pt x="65" y="535"/>
                      <a:pt x="66" y="538"/>
                    </a:cubicBezTo>
                    <a:cubicBezTo>
                      <a:pt x="66" y="540"/>
                      <a:pt x="67" y="542"/>
                      <a:pt x="67" y="543"/>
                    </a:cubicBezTo>
                    <a:cubicBezTo>
                      <a:pt x="69" y="547"/>
                      <a:pt x="70" y="551"/>
                      <a:pt x="66" y="556"/>
                    </a:cubicBezTo>
                    <a:cubicBezTo>
                      <a:pt x="63" y="563"/>
                      <a:pt x="54" y="562"/>
                      <a:pt x="47" y="561"/>
                    </a:cubicBezTo>
                    <a:cubicBezTo>
                      <a:pt x="45" y="561"/>
                      <a:pt x="44" y="561"/>
                      <a:pt x="42" y="561"/>
                    </a:cubicBezTo>
                    <a:cubicBezTo>
                      <a:pt x="40" y="561"/>
                      <a:pt x="38" y="561"/>
                      <a:pt x="36" y="561"/>
                    </a:cubicBezTo>
                    <a:cubicBezTo>
                      <a:pt x="33" y="561"/>
                      <a:pt x="28" y="561"/>
                      <a:pt x="22" y="561"/>
                    </a:cubicBezTo>
                    <a:cubicBezTo>
                      <a:pt x="12" y="560"/>
                      <a:pt x="1" y="552"/>
                      <a:pt x="0" y="552"/>
                    </a:cubicBezTo>
                    <a:cubicBezTo>
                      <a:pt x="3" y="548"/>
                      <a:pt x="3" y="548"/>
                      <a:pt x="3" y="548"/>
                    </a:cubicBezTo>
                    <a:cubicBezTo>
                      <a:pt x="3" y="548"/>
                      <a:pt x="13" y="555"/>
                      <a:pt x="22" y="556"/>
                    </a:cubicBezTo>
                    <a:cubicBezTo>
                      <a:pt x="29" y="556"/>
                      <a:pt x="32" y="556"/>
                      <a:pt x="36" y="556"/>
                    </a:cubicBezTo>
                    <a:cubicBezTo>
                      <a:pt x="40" y="556"/>
                      <a:pt x="43" y="556"/>
                      <a:pt x="48" y="557"/>
                    </a:cubicBezTo>
                    <a:cubicBezTo>
                      <a:pt x="53" y="557"/>
                      <a:pt x="60" y="558"/>
                      <a:pt x="62" y="554"/>
                    </a:cubicBezTo>
                    <a:cubicBezTo>
                      <a:pt x="65" y="550"/>
                      <a:pt x="64" y="548"/>
                      <a:pt x="63" y="544"/>
                    </a:cubicBezTo>
                    <a:cubicBezTo>
                      <a:pt x="62" y="543"/>
                      <a:pt x="62" y="541"/>
                      <a:pt x="61" y="539"/>
                    </a:cubicBezTo>
                    <a:cubicBezTo>
                      <a:pt x="60" y="535"/>
                      <a:pt x="61" y="532"/>
                      <a:pt x="64" y="529"/>
                    </a:cubicBezTo>
                    <a:cubicBezTo>
                      <a:pt x="66" y="527"/>
                      <a:pt x="69" y="527"/>
                      <a:pt x="71" y="527"/>
                    </a:cubicBezTo>
                    <a:cubicBezTo>
                      <a:pt x="73" y="528"/>
                      <a:pt x="76" y="529"/>
                      <a:pt x="76" y="534"/>
                    </a:cubicBezTo>
                    <a:cubicBezTo>
                      <a:pt x="78" y="541"/>
                      <a:pt x="81" y="547"/>
                      <a:pt x="84" y="550"/>
                    </a:cubicBezTo>
                    <a:cubicBezTo>
                      <a:pt x="85" y="551"/>
                      <a:pt x="85" y="551"/>
                      <a:pt x="85" y="551"/>
                    </a:cubicBezTo>
                    <a:cubicBezTo>
                      <a:pt x="86" y="550"/>
                      <a:pt x="87" y="548"/>
                      <a:pt x="87" y="545"/>
                    </a:cubicBezTo>
                    <a:cubicBezTo>
                      <a:pt x="87" y="540"/>
                      <a:pt x="90" y="537"/>
                      <a:pt x="93" y="537"/>
                    </a:cubicBezTo>
                    <a:cubicBezTo>
                      <a:pt x="94" y="537"/>
                      <a:pt x="96" y="538"/>
                      <a:pt x="97" y="540"/>
                    </a:cubicBezTo>
                    <a:cubicBezTo>
                      <a:pt x="98" y="541"/>
                      <a:pt x="98" y="544"/>
                      <a:pt x="98" y="546"/>
                    </a:cubicBezTo>
                    <a:cubicBezTo>
                      <a:pt x="98" y="552"/>
                      <a:pt x="99" y="553"/>
                      <a:pt x="106" y="554"/>
                    </a:cubicBezTo>
                    <a:cubicBezTo>
                      <a:pt x="108" y="554"/>
                      <a:pt x="109" y="554"/>
                      <a:pt x="111" y="554"/>
                    </a:cubicBezTo>
                    <a:cubicBezTo>
                      <a:pt x="114" y="554"/>
                      <a:pt x="118" y="555"/>
                      <a:pt x="118" y="559"/>
                    </a:cubicBezTo>
                    <a:cubicBezTo>
                      <a:pt x="118" y="561"/>
                      <a:pt x="116" y="563"/>
                      <a:pt x="114" y="564"/>
                    </a:cubicBezTo>
                    <a:cubicBezTo>
                      <a:pt x="113" y="565"/>
                      <a:pt x="112" y="566"/>
                      <a:pt x="111" y="566"/>
                    </a:cubicBezTo>
                    <a:cubicBezTo>
                      <a:pt x="113" y="568"/>
                      <a:pt x="120" y="568"/>
                      <a:pt x="132" y="567"/>
                    </a:cubicBezTo>
                    <a:cubicBezTo>
                      <a:pt x="133" y="567"/>
                      <a:pt x="133" y="567"/>
                      <a:pt x="133" y="567"/>
                    </a:cubicBezTo>
                    <a:cubicBezTo>
                      <a:pt x="142" y="567"/>
                      <a:pt x="148" y="566"/>
                      <a:pt x="148" y="559"/>
                    </a:cubicBezTo>
                    <a:cubicBezTo>
                      <a:pt x="148" y="557"/>
                      <a:pt x="148" y="552"/>
                      <a:pt x="151" y="551"/>
                    </a:cubicBezTo>
                    <a:cubicBezTo>
                      <a:pt x="155" y="549"/>
                      <a:pt x="159" y="555"/>
                      <a:pt x="161" y="558"/>
                    </a:cubicBezTo>
                    <a:cubicBezTo>
                      <a:pt x="162" y="559"/>
                      <a:pt x="162" y="559"/>
                      <a:pt x="162" y="559"/>
                    </a:cubicBezTo>
                    <a:cubicBezTo>
                      <a:pt x="166" y="564"/>
                      <a:pt x="166" y="564"/>
                      <a:pt x="168" y="564"/>
                    </a:cubicBezTo>
                    <a:cubicBezTo>
                      <a:pt x="171" y="562"/>
                      <a:pt x="176" y="561"/>
                      <a:pt x="180" y="563"/>
                    </a:cubicBezTo>
                    <a:cubicBezTo>
                      <a:pt x="180" y="563"/>
                      <a:pt x="180" y="563"/>
                      <a:pt x="180" y="563"/>
                    </a:cubicBezTo>
                    <a:cubicBezTo>
                      <a:pt x="182" y="564"/>
                      <a:pt x="184" y="565"/>
                      <a:pt x="185" y="567"/>
                    </a:cubicBezTo>
                    <a:cubicBezTo>
                      <a:pt x="186" y="568"/>
                      <a:pt x="186" y="570"/>
                      <a:pt x="185" y="571"/>
                    </a:cubicBezTo>
                    <a:cubicBezTo>
                      <a:pt x="184" y="573"/>
                      <a:pt x="181" y="575"/>
                      <a:pt x="178" y="576"/>
                    </a:cubicBezTo>
                    <a:cubicBezTo>
                      <a:pt x="175" y="578"/>
                      <a:pt x="172" y="579"/>
                      <a:pt x="171" y="581"/>
                    </a:cubicBezTo>
                    <a:cubicBezTo>
                      <a:pt x="171" y="583"/>
                      <a:pt x="171" y="584"/>
                      <a:pt x="171" y="586"/>
                    </a:cubicBezTo>
                    <a:cubicBezTo>
                      <a:pt x="170" y="590"/>
                      <a:pt x="170" y="594"/>
                      <a:pt x="165" y="596"/>
                    </a:cubicBezTo>
                    <a:cubicBezTo>
                      <a:pt x="165" y="596"/>
                      <a:pt x="163" y="597"/>
                      <a:pt x="165" y="605"/>
                    </a:cubicBezTo>
                    <a:cubicBezTo>
                      <a:pt x="166" y="608"/>
                      <a:pt x="165" y="610"/>
                      <a:pt x="164" y="612"/>
                    </a:cubicBezTo>
                    <a:cubicBezTo>
                      <a:pt x="163" y="614"/>
                      <a:pt x="162" y="615"/>
                      <a:pt x="162" y="617"/>
                    </a:cubicBezTo>
                    <a:cubicBezTo>
                      <a:pt x="163" y="618"/>
                      <a:pt x="164" y="619"/>
                      <a:pt x="165" y="620"/>
                    </a:cubicBezTo>
                    <a:cubicBezTo>
                      <a:pt x="166" y="621"/>
                      <a:pt x="168" y="622"/>
                      <a:pt x="169" y="626"/>
                    </a:cubicBezTo>
                    <a:cubicBezTo>
                      <a:pt x="170" y="628"/>
                      <a:pt x="170" y="631"/>
                      <a:pt x="170" y="633"/>
                    </a:cubicBezTo>
                    <a:cubicBezTo>
                      <a:pt x="170" y="636"/>
                      <a:pt x="170" y="639"/>
                      <a:pt x="171" y="639"/>
                    </a:cubicBezTo>
                    <a:cubicBezTo>
                      <a:pt x="175" y="642"/>
                      <a:pt x="177" y="647"/>
                      <a:pt x="175" y="651"/>
                    </a:cubicBezTo>
                    <a:cubicBezTo>
                      <a:pt x="176" y="651"/>
                      <a:pt x="177" y="652"/>
                      <a:pt x="180" y="652"/>
                    </a:cubicBezTo>
                    <a:cubicBezTo>
                      <a:pt x="184" y="652"/>
                      <a:pt x="188" y="655"/>
                      <a:pt x="190" y="659"/>
                    </a:cubicBezTo>
                    <a:cubicBezTo>
                      <a:pt x="192" y="661"/>
                      <a:pt x="192" y="664"/>
                      <a:pt x="191" y="666"/>
                    </a:cubicBezTo>
                    <a:cubicBezTo>
                      <a:pt x="190" y="667"/>
                      <a:pt x="189" y="668"/>
                      <a:pt x="189" y="668"/>
                    </a:cubicBezTo>
                    <a:cubicBezTo>
                      <a:pt x="187" y="668"/>
                      <a:pt x="185" y="667"/>
                      <a:pt x="182" y="665"/>
                    </a:cubicBezTo>
                    <a:cubicBezTo>
                      <a:pt x="181" y="664"/>
                      <a:pt x="179" y="662"/>
                      <a:pt x="178" y="662"/>
                    </a:cubicBezTo>
                    <a:cubicBezTo>
                      <a:pt x="178" y="662"/>
                      <a:pt x="178" y="662"/>
                      <a:pt x="178" y="662"/>
                    </a:cubicBezTo>
                    <a:cubicBezTo>
                      <a:pt x="178" y="662"/>
                      <a:pt x="179" y="663"/>
                      <a:pt x="179" y="663"/>
                    </a:cubicBezTo>
                    <a:cubicBezTo>
                      <a:pt x="180" y="664"/>
                      <a:pt x="180" y="665"/>
                      <a:pt x="181" y="666"/>
                    </a:cubicBezTo>
                    <a:cubicBezTo>
                      <a:pt x="182" y="667"/>
                      <a:pt x="182" y="669"/>
                      <a:pt x="183" y="670"/>
                    </a:cubicBezTo>
                    <a:cubicBezTo>
                      <a:pt x="183" y="671"/>
                      <a:pt x="183" y="672"/>
                      <a:pt x="183" y="672"/>
                    </a:cubicBezTo>
                    <a:cubicBezTo>
                      <a:pt x="183" y="672"/>
                      <a:pt x="183" y="672"/>
                      <a:pt x="183" y="672"/>
                    </a:cubicBezTo>
                    <a:cubicBezTo>
                      <a:pt x="190" y="670"/>
                      <a:pt x="200" y="668"/>
                      <a:pt x="207" y="671"/>
                    </a:cubicBezTo>
                    <a:cubicBezTo>
                      <a:pt x="211" y="672"/>
                      <a:pt x="213" y="671"/>
                      <a:pt x="217" y="669"/>
                    </a:cubicBezTo>
                    <a:cubicBezTo>
                      <a:pt x="219" y="668"/>
                      <a:pt x="220" y="667"/>
                      <a:pt x="222" y="667"/>
                    </a:cubicBezTo>
                    <a:cubicBezTo>
                      <a:pt x="226" y="665"/>
                      <a:pt x="228" y="661"/>
                      <a:pt x="228" y="653"/>
                    </a:cubicBezTo>
                    <a:cubicBezTo>
                      <a:pt x="228" y="647"/>
                      <a:pt x="228" y="647"/>
                      <a:pt x="221" y="644"/>
                    </a:cubicBezTo>
                    <a:cubicBezTo>
                      <a:pt x="219" y="643"/>
                      <a:pt x="219" y="643"/>
                      <a:pt x="219" y="643"/>
                    </a:cubicBezTo>
                    <a:cubicBezTo>
                      <a:pt x="216" y="642"/>
                      <a:pt x="213" y="640"/>
                      <a:pt x="213" y="637"/>
                    </a:cubicBezTo>
                    <a:cubicBezTo>
                      <a:pt x="213" y="634"/>
                      <a:pt x="215" y="633"/>
                      <a:pt x="217" y="632"/>
                    </a:cubicBezTo>
                    <a:cubicBezTo>
                      <a:pt x="217" y="631"/>
                      <a:pt x="218" y="631"/>
                      <a:pt x="218" y="631"/>
                    </a:cubicBezTo>
                    <a:cubicBezTo>
                      <a:pt x="219" y="630"/>
                      <a:pt x="219" y="629"/>
                      <a:pt x="219" y="629"/>
                    </a:cubicBezTo>
                    <a:cubicBezTo>
                      <a:pt x="219" y="629"/>
                      <a:pt x="219" y="628"/>
                      <a:pt x="217" y="626"/>
                    </a:cubicBezTo>
                    <a:cubicBezTo>
                      <a:pt x="215" y="625"/>
                      <a:pt x="212" y="625"/>
                      <a:pt x="209" y="625"/>
                    </a:cubicBezTo>
                    <a:cubicBezTo>
                      <a:pt x="206" y="626"/>
                      <a:pt x="203" y="626"/>
                      <a:pt x="200" y="624"/>
                    </a:cubicBezTo>
                    <a:cubicBezTo>
                      <a:pt x="194" y="620"/>
                      <a:pt x="198" y="613"/>
                      <a:pt x="201" y="606"/>
                    </a:cubicBezTo>
                    <a:cubicBezTo>
                      <a:pt x="205" y="600"/>
                      <a:pt x="207" y="599"/>
                      <a:pt x="210" y="599"/>
                    </a:cubicBezTo>
                    <a:cubicBezTo>
                      <a:pt x="211" y="599"/>
                      <a:pt x="211" y="599"/>
                      <a:pt x="211" y="599"/>
                    </a:cubicBezTo>
                    <a:cubicBezTo>
                      <a:pt x="213" y="598"/>
                      <a:pt x="216" y="599"/>
                      <a:pt x="217" y="601"/>
                    </a:cubicBezTo>
                    <a:cubicBezTo>
                      <a:pt x="215" y="598"/>
                      <a:pt x="215" y="596"/>
                      <a:pt x="216" y="593"/>
                    </a:cubicBezTo>
                    <a:cubicBezTo>
                      <a:pt x="216" y="592"/>
                      <a:pt x="216" y="590"/>
                      <a:pt x="216" y="589"/>
                    </a:cubicBezTo>
                    <a:cubicBezTo>
                      <a:pt x="217" y="587"/>
                      <a:pt x="216" y="584"/>
                      <a:pt x="216" y="582"/>
                    </a:cubicBezTo>
                    <a:cubicBezTo>
                      <a:pt x="216" y="578"/>
                      <a:pt x="216" y="573"/>
                      <a:pt x="220" y="572"/>
                    </a:cubicBezTo>
                    <a:cubicBezTo>
                      <a:pt x="221" y="571"/>
                      <a:pt x="223" y="571"/>
                      <a:pt x="225" y="572"/>
                    </a:cubicBezTo>
                    <a:cubicBezTo>
                      <a:pt x="228" y="574"/>
                      <a:pt x="229" y="578"/>
                      <a:pt x="230" y="582"/>
                    </a:cubicBezTo>
                    <a:cubicBezTo>
                      <a:pt x="230" y="585"/>
                      <a:pt x="230" y="585"/>
                      <a:pt x="236" y="585"/>
                    </a:cubicBezTo>
                    <a:cubicBezTo>
                      <a:pt x="237" y="585"/>
                      <a:pt x="237" y="585"/>
                      <a:pt x="237" y="585"/>
                    </a:cubicBezTo>
                    <a:cubicBezTo>
                      <a:pt x="240" y="586"/>
                      <a:pt x="241" y="583"/>
                      <a:pt x="243" y="580"/>
                    </a:cubicBezTo>
                    <a:cubicBezTo>
                      <a:pt x="244" y="578"/>
                      <a:pt x="245" y="576"/>
                      <a:pt x="247" y="574"/>
                    </a:cubicBezTo>
                    <a:cubicBezTo>
                      <a:pt x="251" y="570"/>
                      <a:pt x="256" y="570"/>
                      <a:pt x="261" y="569"/>
                    </a:cubicBezTo>
                    <a:cubicBezTo>
                      <a:pt x="263" y="569"/>
                      <a:pt x="263" y="569"/>
                      <a:pt x="263" y="569"/>
                    </a:cubicBezTo>
                    <a:cubicBezTo>
                      <a:pt x="265" y="568"/>
                      <a:pt x="268" y="568"/>
                      <a:pt x="271" y="567"/>
                    </a:cubicBezTo>
                    <a:cubicBezTo>
                      <a:pt x="278" y="565"/>
                      <a:pt x="286" y="563"/>
                      <a:pt x="291" y="563"/>
                    </a:cubicBezTo>
                    <a:cubicBezTo>
                      <a:pt x="291" y="568"/>
                      <a:pt x="291" y="568"/>
                      <a:pt x="291" y="568"/>
                    </a:cubicBezTo>
                    <a:cubicBezTo>
                      <a:pt x="287" y="568"/>
                      <a:pt x="279" y="570"/>
                      <a:pt x="273" y="571"/>
                    </a:cubicBezTo>
                    <a:cubicBezTo>
                      <a:pt x="269" y="572"/>
                      <a:pt x="266" y="573"/>
                      <a:pt x="264" y="573"/>
                    </a:cubicBezTo>
                    <a:cubicBezTo>
                      <a:pt x="262" y="574"/>
                      <a:pt x="262" y="574"/>
                      <a:pt x="262" y="574"/>
                    </a:cubicBezTo>
                    <a:cubicBezTo>
                      <a:pt x="257" y="574"/>
                      <a:pt x="253" y="575"/>
                      <a:pt x="250" y="578"/>
                    </a:cubicBezTo>
                    <a:cubicBezTo>
                      <a:pt x="249" y="579"/>
                      <a:pt x="248" y="580"/>
                      <a:pt x="247" y="582"/>
                    </a:cubicBezTo>
                    <a:cubicBezTo>
                      <a:pt x="245" y="586"/>
                      <a:pt x="242" y="591"/>
                      <a:pt x="237" y="590"/>
                    </a:cubicBezTo>
                    <a:cubicBezTo>
                      <a:pt x="236" y="590"/>
                      <a:pt x="236" y="590"/>
                      <a:pt x="236" y="590"/>
                    </a:cubicBezTo>
                    <a:cubicBezTo>
                      <a:pt x="230" y="590"/>
                      <a:pt x="225" y="589"/>
                      <a:pt x="225" y="582"/>
                    </a:cubicBezTo>
                    <a:cubicBezTo>
                      <a:pt x="225" y="579"/>
                      <a:pt x="223" y="577"/>
                      <a:pt x="222" y="576"/>
                    </a:cubicBezTo>
                    <a:cubicBezTo>
                      <a:pt x="222" y="576"/>
                      <a:pt x="222" y="576"/>
                      <a:pt x="221" y="576"/>
                    </a:cubicBezTo>
                    <a:cubicBezTo>
                      <a:pt x="221" y="576"/>
                      <a:pt x="221" y="580"/>
                      <a:pt x="221" y="582"/>
                    </a:cubicBezTo>
                    <a:cubicBezTo>
                      <a:pt x="221" y="584"/>
                      <a:pt x="221" y="587"/>
                      <a:pt x="221" y="589"/>
                    </a:cubicBezTo>
                    <a:cubicBezTo>
                      <a:pt x="221" y="591"/>
                      <a:pt x="221" y="592"/>
                      <a:pt x="220" y="593"/>
                    </a:cubicBezTo>
                    <a:cubicBezTo>
                      <a:pt x="220" y="596"/>
                      <a:pt x="220" y="597"/>
                      <a:pt x="222" y="599"/>
                    </a:cubicBezTo>
                    <a:cubicBezTo>
                      <a:pt x="222" y="600"/>
                      <a:pt x="224" y="600"/>
                      <a:pt x="226" y="600"/>
                    </a:cubicBezTo>
                    <a:cubicBezTo>
                      <a:pt x="229" y="600"/>
                      <a:pt x="233" y="599"/>
                      <a:pt x="234" y="604"/>
                    </a:cubicBezTo>
                    <a:cubicBezTo>
                      <a:pt x="235" y="610"/>
                      <a:pt x="236" y="612"/>
                      <a:pt x="234" y="614"/>
                    </a:cubicBezTo>
                    <a:cubicBezTo>
                      <a:pt x="233" y="615"/>
                      <a:pt x="231" y="615"/>
                      <a:pt x="229" y="614"/>
                    </a:cubicBezTo>
                    <a:cubicBezTo>
                      <a:pt x="228" y="614"/>
                      <a:pt x="228" y="614"/>
                      <a:pt x="228" y="614"/>
                    </a:cubicBezTo>
                    <a:cubicBezTo>
                      <a:pt x="226" y="612"/>
                      <a:pt x="224" y="611"/>
                      <a:pt x="217" y="613"/>
                    </a:cubicBezTo>
                    <a:cubicBezTo>
                      <a:pt x="214" y="613"/>
                      <a:pt x="211" y="614"/>
                      <a:pt x="210" y="611"/>
                    </a:cubicBezTo>
                    <a:cubicBezTo>
                      <a:pt x="209" y="609"/>
                      <a:pt x="210" y="607"/>
                      <a:pt x="212" y="605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4"/>
                      <a:pt x="213" y="604"/>
                      <a:pt x="213" y="604"/>
                    </a:cubicBezTo>
                    <a:cubicBezTo>
                      <a:pt x="213" y="603"/>
                      <a:pt x="212" y="603"/>
                      <a:pt x="211" y="603"/>
                    </a:cubicBezTo>
                    <a:cubicBezTo>
                      <a:pt x="211" y="603"/>
                      <a:pt x="211" y="603"/>
                      <a:pt x="211" y="603"/>
                    </a:cubicBezTo>
                    <a:cubicBezTo>
                      <a:pt x="209" y="604"/>
                      <a:pt x="208" y="604"/>
                      <a:pt x="205" y="608"/>
                    </a:cubicBezTo>
                    <a:cubicBezTo>
                      <a:pt x="202" y="614"/>
                      <a:pt x="200" y="619"/>
                      <a:pt x="202" y="620"/>
                    </a:cubicBezTo>
                    <a:cubicBezTo>
                      <a:pt x="204" y="621"/>
                      <a:pt x="206" y="621"/>
                      <a:pt x="209" y="621"/>
                    </a:cubicBezTo>
                    <a:cubicBezTo>
                      <a:pt x="213" y="621"/>
                      <a:pt x="217" y="620"/>
                      <a:pt x="220" y="623"/>
                    </a:cubicBezTo>
                    <a:cubicBezTo>
                      <a:pt x="221" y="624"/>
                      <a:pt x="224" y="626"/>
                      <a:pt x="224" y="629"/>
                    </a:cubicBezTo>
                    <a:cubicBezTo>
                      <a:pt x="224" y="632"/>
                      <a:pt x="222" y="633"/>
                      <a:pt x="221" y="634"/>
                    </a:cubicBezTo>
                    <a:cubicBezTo>
                      <a:pt x="221" y="634"/>
                      <a:pt x="220" y="635"/>
                      <a:pt x="220" y="635"/>
                    </a:cubicBezTo>
                    <a:cubicBezTo>
                      <a:pt x="219" y="636"/>
                      <a:pt x="218" y="636"/>
                      <a:pt x="218" y="637"/>
                    </a:cubicBezTo>
                    <a:cubicBezTo>
                      <a:pt x="218" y="637"/>
                      <a:pt x="219" y="638"/>
                      <a:pt x="221" y="639"/>
                    </a:cubicBezTo>
                    <a:cubicBezTo>
                      <a:pt x="223" y="640"/>
                      <a:pt x="223" y="640"/>
                      <a:pt x="223" y="640"/>
                    </a:cubicBezTo>
                    <a:cubicBezTo>
                      <a:pt x="230" y="643"/>
                      <a:pt x="233" y="644"/>
                      <a:pt x="233" y="653"/>
                    </a:cubicBezTo>
                    <a:cubicBezTo>
                      <a:pt x="233" y="659"/>
                      <a:pt x="232" y="668"/>
                      <a:pt x="224" y="671"/>
                    </a:cubicBezTo>
                    <a:cubicBezTo>
                      <a:pt x="222" y="672"/>
                      <a:pt x="221" y="672"/>
                      <a:pt x="219" y="673"/>
                    </a:cubicBezTo>
                    <a:cubicBezTo>
                      <a:pt x="215" y="675"/>
                      <a:pt x="211" y="677"/>
                      <a:pt x="205" y="675"/>
                    </a:cubicBezTo>
                    <a:cubicBezTo>
                      <a:pt x="199" y="673"/>
                      <a:pt x="190" y="675"/>
                      <a:pt x="185" y="677"/>
                    </a:cubicBezTo>
                    <a:cubicBezTo>
                      <a:pt x="184" y="677"/>
                      <a:pt x="183" y="677"/>
                      <a:pt x="183" y="677"/>
                    </a:cubicBezTo>
                    <a:close/>
                    <a:moveTo>
                      <a:pt x="223" y="607"/>
                    </a:moveTo>
                    <a:cubicBezTo>
                      <a:pt x="227" y="607"/>
                      <a:pt x="228" y="608"/>
                      <a:pt x="230" y="609"/>
                    </a:cubicBezTo>
                    <a:cubicBezTo>
                      <a:pt x="231" y="609"/>
                      <a:pt x="231" y="609"/>
                      <a:pt x="231" y="609"/>
                    </a:cubicBezTo>
                    <a:cubicBezTo>
                      <a:pt x="230" y="609"/>
                      <a:pt x="230" y="607"/>
                      <a:pt x="230" y="605"/>
                    </a:cubicBezTo>
                    <a:cubicBezTo>
                      <a:pt x="230" y="605"/>
                      <a:pt x="230" y="604"/>
                      <a:pt x="226" y="604"/>
                    </a:cubicBezTo>
                    <a:cubicBezTo>
                      <a:pt x="224" y="604"/>
                      <a:pt x="220" y="605"/>
                      <a:pt x="218" y="602"/>
                    </a:cubicBezTo>
                    <a:cubicBezTo>
                      <a:pt x="218" y="602"/>
                      <a:pt x="217" y="601"/>
                      <a:pt x="217" y="601"/>
                    </a:cubicBezTo>
                    <a:cubicBezTo>
                      <a:pt x="217" y="601"/>
                      <a:pt x="217" y="601"/>
                      <a:pt x="218" y="601"/>
                    </a:cubicBezTo>
                    <a:cubicBezTo>
                      <a:pt x="218" y="602"/>
                      <a:pt x="219" y="604"/>
                      <a:pt x="217" y="607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6" y="608"/>
                    </a:cubicBezTo>
                    <a:cubicBezTo>
                      <a:pt x="216" y="608"/>
                      <a:pt x="216" y="608"/>
                      <a:pt x="217" y="608"/>
                    </a:cubicBezTo>
                    <a:cubicBezTo>
                      <a:pt x="219" y="608"/>
                      <a:pt x="221" y="607"/>
                      <a:pt x="223" y="607"/>
                    </a:cubicBezTo>
                    <a:close/>
                    <a:moveTo>
                      <a:pt x="213" y="603"/>
                    </a:moveTo>
                    <a:cubicBezTo>
                      <a:pt x="213" y="603"/>
                      <a:pt x="213" y="603"/>
                      <a:pt x="213" y="603"/>
                    </a:cubicBezTo>
                    <a:close/>
                    <a:moveTo>
                      <a:pt x="1565" y="130"/>
                    </a:moveTo>
                    <a:cubicBezTo>
                      <a:pt x="1553" y="130"/>
                      <a:pt x="1551" y="121"/>
                      <a:pt x="1549" y="113"/>
                    </a:cubicBezTo>
                    <a:cubicBezTo>
                      <a:pt x="1549" y="111"/>
                      <a:pt x="1548" y="109"/>
                      <a:pt x="1548" y="107"/>
                    </a:cubicBezTo>
                    <a:cubicBezTo>
                      <a:pt x="1546" y="100"/>
                      <a:pt x="1545" y="95"/>
                      <a:pt x="1548" y="92"/>
                    </a:cubicBezTo>
                    <a:cubicBezTo>
                      <a:pt x="1551" y="90"/>
                      <a:pt x="1551" y="87"/>
                      <a:pt x="1550" y="86"/>
                    </a:cubicBezTo>
                    <a:cubicBezTo>
                      <a:pt x="1549" y="84"/>
                      <a:pt x="1543" y="84"/>
                      <a:pt x="1536" y="86"/>
                    </a:cubicBezTo>
                    <a:cubicBezTo>
                      <a:pt x="1535" y="86"/>
                      <a:pt x="1535" y="86"/>
                      <a:pt x="1535" y="86"/>
                    </a:cubicBezTo>
                    <a:cubicBezTo>
                      <a:pt x="1532" y="87"/>
                      <a:pt x="1529" y="88"/>
                      <a:pt x="1526" y="87"/>
                    </a:cubicBezTo>
                    <a:cubicBezTo>
                      <a:pt x="1525" y="86"/>
                      <a:pt x="1524" y="85"/>
                      <a:pt x="1524" y="83"/>
                    </a:cubicBezTo>
                    <a:cubicBezTo>
                      <a:pt x="1524" y="82"/>
                      <a:pt x="1521" y="82"/>
                      <a:pt x="1520" y="82"/>
                    </a:cubicBezTo>
                    <a:cubicBezTo>
                      <a:pt x="1518" y="82"/>
                      <a:pt x="1515" y="81"/>
                      <a:pt x="1513" y="80"/>
                    </a:cubicBezTo>
                    <a:cubicBezTo>
                      <a:pt x="1511" y="79"/>
                      <a:pt x="1509" y="80"/>
                      <a:pt x="1506" y="83"/>
                    </a:cubicBezTo>
                    <a:cubicBezTo>
                      <a:pt x="1505" y="83"/>
                      <a:pt x="1504" y="84"/>
                      <a:pt x="1503" y="84"/>
                    </a:cubicBezTo>
                    <a:cubicBezTo>
                      <a:pt x="1498" y="88"/>
                      <a:pt x="1491" y="86"/>
                      <a:pt x="1489" y="85"/>
                    </a:cubicBezTo>
                    <a:cubicBezTo>
                      <a:pt x="1487" y="85"/>
                      <a:pt x="1478" y="84"/>
                      <a:pt x="1468" y="79"/>
                    </a:cubicBezTo>
                    <a:cubicBezTo>
                      <a:pt x="1466" y="78"/>
                      <a:pt x="1464" y="77"/>
                      <a:pt x="1462" y="76"/>
                    </a:cubicBezTo>
                    <a:cubicBezTo>
                      <a:pt x="1454" y="72"/>
                      <a:pt x="1446" y="68"/>
                      <a:pt x="1442" y="59"/>
                    </a:cubicBezTo>
                    <a:cubicBezTo>
                      <a:pt x="1441" y="55"/>
                      <a:pt x="1440" y="53"/>
                      <a:pt x="1439" y="51"/>
                    </a:cubicBezTo>
                    <a:cubicBezTo>
                      <a:pt x="1436" y="48"/>
                      <a:pt x="1435" y="45"/>
                      <a:pt x="1439" y="40"/>
                    </a:cubicBezTo>
                    <a:cubicBezTo>
                      <a:pt x="1440" y="38"/>
                      <a:pt x="1440" y="38"/>
                      <a:pt x="1440" y="38"/>
                    </a:cubicBezTo>
                    <a:cubicBezTo>
                      <a:pt x="1440" y="37"/>
                      <a:pt x="1441" y="36"/>
                      <a:pt x="1441" y="36"/>
                    </a:cubicBezTo>
                    <a:cubicBezTo>
                      <a:pt x="1441" y="36"/>
                      <a:pt x="1440" y="35"/>
                      <a:pt x="1440" y="35"/>
                    </a:cubicBezTo>
                    <a:cubicBezTo>
                      <a:pt x="1438" y="34"/>
                      <a:pt x="1437" y="34"/>
                      <a:pt x="1435" y="32"/>
                    </a:cubicBezTo>
                    <a:cubicBezTo>
                      <a:pt x="1433" y="31"/>
                      <a:pt x="1432" y="30"/>
                      <a:pt x="1431" y="30"/>
                    </a:cubicBezTo>
                    <a:cubicBezTo>
                      <a:pt x="1425" y="27"/>
                      <a:pt x="1423" y="25"/>
                      <a:pt x="1420" y="20"/>
                    </a:cubicBezTo>
                    <a:cubicBezTo>
                      <a:pt x="1417" y="14"/>
                      <a:pt x="1406" y="3"/>
                      <a:pt x="1406" y="3"/>
                    </a:cubicBezTo>
                    <a:cubicBezTo>
                      <a:pt x="1409" y="0"/>
                      <a:pt x="1409" y="0"/>
                      <a:pt x="1409" y="0"/>
                    </a:cubicBezTo>
                    <a:cubicBezTo>
                      <a:pt x="1410" y="0"/>
                      <a:pt x="1421" y="11"/>
                      <a:pt x="1424" y="18"/>
                    </a:cubicBezTo>
                    <a:cubicBezTo>
                      <a:pt x="1427" y="22"/>
                      <a:pt x="1428" y="23"/>
                      <a:pt x="1433" y="26"/>
                    </a:cubicBezTo>
                    <a:cubicBezTo>
                      <a:pt x="1434" y="26"/>
                      <a:pt x="1436" y="27"/>
                      <a:pt x="1437" y="28"/>
                    </a:cubicBezTo>
                    <a:cubicBezTo>
                      <a:pt x="1439" y="29"/>
                      <a:pt x="1441" y="30"/>
                      <a:pt x="1442" y="31"/>
                    </a:cubicBezTo>
                    <a:cubicBezTo>
                      <a:pt x="1444" y="32"/>
                      <a:pt x="1445" y="33"/>
                      <a:pt x="1446" y="34"/>
                    </a:cubicBezTo>
                    <a:cubicBezTo>
                      <a:pt x="1446" y="36"/>
                      <a:pt x="1445" y="38"/>
                      <a:pt x="1444" y="40"/>
                    </a:cubicBezTo>
                    <a:cubicBezTo>
                      <a:pt x="1443" y="42"/>
                      <a:pt x="1443" y="42"/>
                      <a:pt x="1443" y="42"/>
                    </a:cubicBezTo>
                    <a:cubicBezTo>
                      <a:pt x="1441" y="46"/>
                      <a:pt x="1441" y="46"/>
                      <a:pt x="1443" y="49"/>
                    </a:cubicBezTo>
                    <a:cubicBezTo>
                      <a:pt x="1444" y="51"/>
                      <a:pt x="1445" y="53"/>
                      <a:pt x="1447" y="57"/>
                    </a:cubicBezTo>
                    <a:cubicBezTo>
                      <a:pt x="1449" y="65"/>
                      <a:pt x="1457" y="68"/>
                      <a:pt x="1464" y="72"/>
                    </a:cubicBezTo>
                    <a:cubicBezTo>
                      <a:pt x="1467" y="73"/>
                      <a:pt x="1469" y="74"/>
                      <a:pt x="1471" y="75"/>
                    </a:cubicBezTo>
                    <a:cubicBezTo>
                      <a:pt x="1480" y="80"/>
                      <a:pt x="1489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0" y="80"/>
                      <a:pt x="1490" y="80"/>
                      <a:pt x="1490" y="80"/>
                    </a:cubicBezTo>
                    <a:cubicBezTo>
                      <a:pt x="1492" y="81"/>
                      <a:pt x="1497" y="82"/>
                      <a:pt x="1501" y="80"/>
                    </a:cubicBezTo>
                    <a:cubicBezTo>
                      <a:pt x="1502" y="80"/>
                      <a:pt x="1502" y="79"/>
                      <a:pt x="1503" y="79"/>
                    </a:cubicBezTo>
                    <a:cubicBezTo>
                      <a:pt x="1507" y="76"/>
                      <a:pt x="1511" y="74"/>
                      <a:pt x="1515" y="76"/>
                    </a:cubicBezTo>
                    <a:cubicBezTo>
                      <a:pt x="1517" y="77"/>
                      <a:pt x="1519" y="77"/>
                      <a:pt x="1520" y="77"/>
                    </a:cubicBezTo>
                    <a:cubicBezTo>
                      <a:pt x="1524" y="78"/>
                      <a:pt x="1528" y="78"/>
                      <a:pt x="1529" y="82"/>
                    </a:cubicBezTo>
                    <a:cubicBezTo>
                      <a:pt x="1529" y="83"/>
                      <a:pt x="1529" y="83"/>
                      <a:pt x="1529" y="83"/>
                    </a:cubicBezTo>
                    <a:cubicBezTo>
                      <a:pt x="1529" y="83"/>
                      <a:pt x="1532" y="82"/>
                      <a:pt x="1534" y="82"/>
                    </a:cubicBezTo>
                    <a:cubicBezTo>
                      <a:pt x="1535" y="82"/>
                      <a:pt x="1535" y="82"/>
                      <a:pt x="1535" y="82"/>
                    </a:cubicBezTo>
                    <a:cubicBezTo>
                      <a:pt x="1539" y="81"/>
                      <a:pt x="1552" y="78"/>
                      <a:pt x="1554" y="84"/>
                    </a:cubicBezTo>
                    <a:cubicBezTo>
                      <a:pt x="1555" y="87"/>
                      <a:pt x="1556" y="91"/>
                      <a:pt x="1551" y="96"/>
                    </a:cubicBezTo>
                    <a:cubicBezTo>
                      <a:pt x="1550" y="97"/>
                      <a:pt x="1551" y="102"/>
                      <a:pt x="1552" y="106"/>
                    </a:cubicBezTo>
                    <a:cubicBezTo>
                      <a:pt x="1553" y="108"/>
                      <a:pt x="1553" y="110"/>
                      <a:pt x="1554" y="112"/>
                    </a:cubicBezTo>
                    <a:cubicBezTo>
                      <a:pt x="1556" y="121"/>
                      <a:pt x="1557" y="126"/>
                      <a:pt x="1565" y="126"/>
                    </a:cubicBezTo>
                    <a:cubicBezTo>
                      <a:pt x="1573" y="126"/>
                      <a:pt x="1574" y="122"/>
                      <a:pt x="1574" y="119"/>
                    </a:cubicBezTo>
                    <a:cubicBezTo>
                      <a:pt x="1574" y="118"/>
                      <a:pt x="1571" y="113"/>
                      <a:pt x="1569" y="111"/>
                    </a:cubicBezTo>
                    <a:cubicBezTo>
                      <a:pt x="1568" y="110"/>
                      <a:pt x="1568" y="109"/>
                      <a:pt x="1567" y="109"/>
                    </a:cubicBezTo>
                    <a:cubicBezTo>
                      <a:pt x="1566" y="108"/>
                      <a:pt x="1565" y="105"/>
                      <a:pt x="1565" y="103"/>
                    </a:cubicBezTo>
                    <a:cubicBezTo>
                      <a:pt x="1565" y="102"/>
                      <a:pt x="1566" y="101"/>
                      <a:pt x="1567" y="100"/>
                    </a:cubicBezTo>
                    <a:cubicBezTo>
                      <a:pt x="1570" y="99"/>
                      <a:pt x="1572" y="99"/>
                      <a:pt x="1573" y="99"/>
                    </a:cubicBezTo>
                    <a:cubicBezTo>
                      <a:pt x="1573" y="99"/>
                      <a:pt x="1573" y="99"/>
                      <a:pt x="1573" y="99"/>
                    </a:cubicBezTo>
                    <a:cubicBezTo>
                      <a:pt x="1573" y="98"/>
                      <a:pt x="1573" y="98"/>
                      <a:pt x="1573" y="97"/>
                    </a:cubicBezTo>
                    <a:cubicBezTo>
                      <a:pt x="1573" y="92"/>
                      <a:pt x="1576" y="88"/>
                      <a:pt x="1583" y="86"/>
                    </a:cubicBezTo>
                    <a:cubicBezTo>
                      <a:pt x="1587" y="84"/>
                      <a:pt x="1594" y="84"/>
                      <a:pt x="1600" y="83"/>
                    </a:cubicBezTo>
                    <a:cubicBezTo>
                      <a:pt x="1605" y="83"/>
                      <a:pt x="1611" y="82"/>
                      <a:pt x="1613" y="81"/>
                    </a:cubicBezTo>
                    <a:cubicBezTo>
                      <a:pt x="1615" y="80"/>
                      <a:pt x="1615" y="80"/>
                      <a:pt x="1615" y="80"/>
                    </a:cubicBezTo>
                    <a:cubicBezTo>
                      <a:pt x="1619" y="78"/>
                      <a:pt x="1623" y="76"/>
                      <a:pt x="1631" y="74"/>
                    </a:cubicBezTo>
                    <a:cubicBezTo>
                      <a:pt x="1639" y="72"/>
                      <a:pt x="1649" y="70"/>
                      <a:pt x="1658" y="67"/>
                    </a:cubicBezTo>
                    <a:cubicBezTo>
                      <a:pt x="1660" y="67"/>
                      <a:pt x="1660" y="67"/>
                      <a:pt x="1660" y="67"/>
                    </a:cubicBezTo>
                    <a:cubicBezTo>
                      <a:pt x="1666" y="65"/>
                      <a:pt x="1676" y="62"/>
                      <a:pt x="1678" y="58"/>
                    </a:cubicBezTo>
                    <a:cubicBezTo>
                      <a:pt x="1680" y="55"/>
                      <a:pt x="1678" y="44"/>
                      <a:pt x="1677" y="39"/>
                    </a:cubicBezTo>
                    <a:cubicBezTo>
                      <a:pt x="1677" y="38"/>
                      <a:pt x="1677" y="38"/>
                      <a:pt x="1677" y="38"/>
                    </a:cubicBezTo>
                    <a:cubicBezTo>
                      <a:pt x="1676" y="36"/>
                      <a:pt x="1677" y="35"/>
                      <a:pt x="1678" y="34"/>
                    </a:cubicBezTo>
                    <a:cubicBezTo>
                      <a:pt x="1679" y="34"/>
                      <a:pt x="1680" y="33"/>
                      <a:pt x="1683" y="34"/>
                    </a:cubicBezTo>
                    <a:cubicBezTo>
                      <a:pt x="1687" y="35"/>
                      <a:pt x="1692" y="40"/>
                      <a:pt x="1693" y="44"/>
                    </a:cubicBezTo>
                    <a:cubicBezTo>
                      <a:pt x="1693" y="48"/>
                      <a:pt x="1695" y="51"/>
                      <a:pt x="1696" y="51"/>
                    </a:cubicBezTo>
                    <a:cubicBezTo>
                      <a:pt x="1697" y="51"/>
                      <a:pt x="1697" y="52"/>
                      <a:pt x="1699" y="51"/>
                    </a:cubicBezTo>
                    <a:cubicBezTo>
                      <a:pt x="1701" y="48"/>
                      <a:pt x="1704" y="48"/>
                      <a:pt x="1707" y="48"/>
                    </a:cubicBezTo>
                    <a:cubicBezTo>
                      <a:pt x="1709" y="47"/>
                      <a:pt x="1712" y="47"/>
                      <a:pt x="1716" y="45"/>
                    </a:cubicBezTo>
                    <a:cubicBezTo>
                      <a:pt x="1718" y="44"/>
                      <a:pt x="1720" y="43"/>
                      <a:pt x="1721" y="42"/>
                    </a:cubicBezTo>
                    <a:cubicBezTo>
                      <a:pt x="1728" y="38"/>
                      <a:pt x="1736" y="34"/>
                      <a:pt x="1742" y="37"/>
                    </a:cubicBezTo>
                    <a:cubicBezTo>
                      <a:pt x="1746" y="39"/>
                      <a:pt x="1752" y="37"/>
                      <a:pt x="1757" y="35"/>
                    </a:cubicBezTo>
                    <a:cubicBezTo>
                      <a:pt x="1760" y="34"/>
                      <a:pt x="1763" y="33"/>
                      <a:pt x="1766" y="33"/>
                    </a:cubicBezTo>
                    <a:cubicBezTo>
                      <a:pt x="1773" y="31"/>
                      <a:pt x="1782" y="24"/>
                      <a:pt x="1787" y="18"/>
                    </a:cubicBezTo>
                    <a:cubicBezTo>
                      <a:pt x="1788" y="16"/>
                      <a:pt x="1790" y="15"/>
                      <a:pt x="1791" y="13"/>
                    </a:cubicBezTo>
                    <a:cubicBezTo>
                      <a:pt x="1794" y="9"/>
                      <a:pt x="1796" y="5"/>
                      <a:pt x="1801" y="4"/>
                    </a:cubicBezTo>
                    <a:cubicBezTo>
                      <a:pt x="1803" y="4"/>
                      <a:pt x="1805" y="4"/>
                      <a:pt x="1806" y="4"/>
                    </a:cubicBezTo>
                    <a:cubicBezTo>
                      <a:pt x="1809" y="4"/>
                      <a:pt x="1811" y="5"/>
                      <a:pt x="1815" y="1"/>
                    </a:cubicBezTo>
                    <a:cubicBezTo>
                      <a:pt x="1818" y="5"/>
                      <a:pt x="1818" y="5"/>
                      <a:pt x="1818" y="5"/>
                    </a:cubicBezTo>
                    <a:cubicBezTo>
                      <a:pt x="1812" y="9"/>
                      <a:pt x="1809" y="9"/>
                      <a:pt x="1806" y="9"/>
                    </a:cubicBezTo>
                    <a:cubicBezTo>
                      <a:pt x="1804" y="9"/>
                      <a:pt x="1803" y="9"/>
                      <a:pt x="1802" y="9"/>
                    </a:cubicBezTo>
                    <a:cubicBezTo>
                      <a:pt x="1801" y="9"/>
                      <a:pt x="1800" y="10"/>
                      <a:pt x="1799" y="10"/>
                    </a:cubicBezTo>
                    <a:cubicBezTo>
                      <a:pt x="1801" y="10"/>
                      <a:pt x="1802" y="12"/>
                      <a:pt x="1802" y="13"/>
                    </a:cubicBezTo>
                    <a:cubicBezTo>
                      <a:pt x="1802" y="15"/>
                      <a:pt x="1801" y="16"/>
                      <a:pt x="1799" y="16"/>
                    </a:cubicBezTo>
                    <a:cubicBezTo>
                      <a:pt x="1798" y="16"/>
                      <a:pt x="1796" y="15"/>
                      <a:pt x="1796" y="13"/>
                    </a:cubicBezTo>
                    <a:cubicBezTo>
                      <a:pt x="1796" y="14"/>
                      <a:pt x="1795" y="15"/>
                      <a:pt x="1795" y="16"/>
                    </a:cubicBezTo>
                    <a:cubicBezTo>
                      <a:pt x="1793" y="17"/>
                      <a:pt x="1792" y="19"/>
                      <a:pt x="1791" y="21"/>
                    </a:cubicBezTo>
                    <a:cubicBezTo>
                      <a:pt x="1788" y="24"/>
                      <a:pt x="1778" y="35"/>
                      <a:pt x="1767" y="37"/>
                    </a:cubicBezTo>
                    <a:cubicBezTo>
                      <a:pt x="1764" y="38"/>
                      <a:pt x="1761" y="39"/>
                      <a:pt x="1759" y="40"/>
                    </a:cubicBezTo>
                    <a:cubicBezTo>
                      <a:pt x="1752" y="42"/>
                      <a:pt x="1746" y="44"/>
                      <a:pt x="1740" y="41"/>
                    </a:cubicBezTo>
                    <a:cubicBezTo>
                      <a:pt x="1736" y="39"/>
                      <a:pt x="1730" y="42"/>
                      <a:pt x="1723" y="46"/>
                    </a:cubicBezTo>
                    <a:cubicBezTo>
                      <a:pt x="1722" y="47"/>
                      <a:pt x="1720" y="48"/>
                      <a:pt x="1719" y="49"/>
                    </a:cubicBezTo>
                    <a:cubicBezTo>
                      <a:pt x="1714" y="51"/>
                      <a:pt x="1710" y="52"/>
                      <a:pt x="1708" y="52"/>
                    </a:cubicBezTo>
                    <a:cubicBezTo>
                      <a:pt x="1705" y="53"/>
                      <a:pt x="1703" y="53"/>
                      <a:pt x="1701" y="54"/>
                    </a:cubicBezTo>
                    <a:cubicBezTo>
                      <a:pt x="1699" y="56"/>
                      <a:pt x="1697" y="56"/>
                      <a:pt x="1695" y="55"/>
                    </a:cubicBezTo>
                    <a:cubicBezTo>
                      <a:pt x="1691" y="54"/>
                      <a:pt x="1689" y="50"/>
                      <a:pt x="1688" y="45"/>
                    </a:cubicBezTo>
                    <a:cubicBezTo>
                      <a:pt x="1688" y="42"/>
                      <a:pt x="1684" y="39"/>
                      <a:pt x="1681" y="38"/>
                    </a:cubicBezTo>
                    <a:cubicBezTo>
                      <a:pt x="1681" y="39"/>
                      <a:pt x="1681" y="39"/>
                      <a:pt x="1681" y="39"/>
                    </a:cubicBezTo>
                    <a:cubicBezTo>
                      <a:pt x="1683" y="47"/>
                      <a:pt x="1685" y="56"/>
                      <a:pt x="1682" y="61"/>
                    </a:cubicBezTo>
                    <a:cubicBezTo>
                      <a:pt x="1679" y="65"/>
                      <a:pt x="1670" y="68"/>
                      <a:pt x="1661" y="71"/>
                    </a:cubicBezTo>
                    <a:cubicBezTo>
                      <a:pt x="1659" y="72"/>
                      <a:pt x="1659" y="72"/>
                      <a:pt x="1659" y="72"/>
                    </a:cubicBezTo>
                    <a:cubicBezTo>
                      <a:pt x="1650" y="74"/>
                      <a:pt x="1640" y="77"/>
                      <a:pt x="1632" y="79"/>
                    </a:cubicBezTo>
                    <a:cubicBezTo>
                      <a:pt x="1625" y="81"/>
                      <a:pt x="1621" y="82"/>
                      <a:pt x="1617" y="84"/>
                    </a:cubicBezTo>
                    <a:cubicBezTo>
                      <a:pt x="1615" y="85"/>
                      <a:pt x="1615" y="85"/>
                      <a:pt x="1615" y="85"/>
                    </a:cubicBezTo>
                    <a:cubicBezTo>
                      <a:pt x="1612" y="87"/>
                      <a:pt x="1607" y="87"/>
                      <a:pt x="1600" y="88"/>
                    </a:cubicBezTo>
                    <a:cubicBezTo>
                      <a:pt x="1594" y="88"/>
                      <a:pt x="1588" y="89"/>
                      <a:pt x="1585" y="90"/>
                    </a:cubicBezTo>
                    <a:cubicBezTo>
                      <a:pt x="1580" y="92"/>
                      <a:pt x="1578" y="94"/>
                      <a:pt x="1578" y="96"/>
                    </a:cubicBezTo>
                    <a:cubicBezTo>
                      <a:pt x="1578" y="99"/>
                      <a:pt x="1578" y="101"/>
                      <a:pt x="1577" y="102"/>
                    </a:cubicBezTo>
                    <a:cubicBezTo>
                      <a:pt x="1576" y="103"/>
                      <a:pt x="1574" y="103"/>
                      <a:pt x="1573" y="103"/>
                    </a:cubicBezTo>
                    <a:cubicBezTo>
                      <a:pt x="1572" y="103"/>
                      <a:pt x="1571" y="104"/>
                      <a:pt x="1570" y="104"/>
                    </a:cubicBezTo>
                    <a:cubicBezTo>
                      <a:pt x="1570" y="105"/>
                      <a:pt x="1570" y="105"/>
                      <a:pt x="1571" y="106"/>
                    </a:cubicBezTo>
                    <a:cubicBezTo>
                      <a:pt x="1571" y="106"/>
                      <a:pt x="1572" y="107"/>
                      <a:pt x="1573" y="108"/>
                    </a:cubicBezTo>
                    <a:cubicBezTo>
                      <a:pt x="1576" y="112"/>
                      <a:pt x="1579" y="116"/>
                      <a:pt x="1579" y="120"/>
                    </a:cubicBezTo>
                    <a:cubicBezTo>
                      <a:pt x="1578" y="123"/>
                      <a:pt x="1577" y="130"/>
                      <a:pt x="1565" y="130"/>
                    </a:cubicBezTo>
                    <a:close/>
                    <a:moveTo>
                      <a:pt x="1799" y="11"/>
                    </a:moveTo>
                    <a:cubicBezTo>
                      <a:pt x="1798" y="11"/>
                      <a:pt x="1797" y="12"/>
                      <a:pt x="1797" y="13"/>
                    </a:cubicBezTo>
                    <a:cubicBezTo>
                      <a:pt x="1797" y="14"/>
                      <a:pt x="1798" y="15"/>
                      <a:pt x="1799" y="15"/>
                    </a:cubicBezTo>
                    <a:cubicBezTo>
                      <a:pt x="1800" y="15"/>
                      <a:pt x="1801" y="14"/>
                      <a:pt x="1801" y="13"/>
                    </a:cubicBezTo>
                    <a:cubicBezTo>
                      <a:pt x="1801" y="12"/>
                      <a:pt x="1800" y="11"/>
                      <a:pt x="1799" y="11"/>
                    </a:cubicBezTo>
                    <a:close/>
                    <a:moveTo>
                      <a:pt x="1579" y="107"/>
                    </a:moveTo>
                    <a:cubicBezTo>
                      <a:pt x="1578" y="107"/>
                      <a:pt x="1576" y="106"/>
                      <a:pt x="1576" y="104"/>
                    </a:cubicBezTo>
                    <a:cubicBezTo>
                      <a:pt x="1576" y="103"/>
                      <a:pt x="1578" y="101"/>
                      <a:pt x="1579" y="101"/>
                    </a:cubicBezTo>
                    <a:cubicBezTo>
                      <a:pt x="1581" y="101"/>
                      <a:pt x="1582" y="103"/>
                      <a:pt x="1582" y="104"/>
                    </a:cubicBezTo>
                    <a:cubicBezTo>
                      <a:pt x="1582" y="106"/>
                      <a:pt x="1581" y="107"/>
                      <a:pt x="1579" y="107"/>
                    </a:cubicBezTo>
                    <a:close/>
                    <a:moveTo>
                      <a:pt x="1579" y="102"/>
                    </a:moveTo>
                    <a:cubicBezTo>
                      <a:pt x="1578" y="102"/>
                      <a:pt x="1577" y="103"/>
                      <a:pt x="1577" y="104"/>
                    </a:cubicBezTo>
                    <a:cubicBezTo>
                      <a:pt x="1577" y="105"/>
                      <a:pt x="1578" y="106"/>
                      <a:pt x="1579" y="106"/>
                    </a:cubicBezTo>
                    <a:cubicBezTo>
                      <a:pt x="1580" y="106"/>
                      <a:pt x="1581" y="105"/>
                      <a:pt x="1581" y="104"/>
                    </a:cubicBezTo>
                    <a:cubicBezTo>
                      <a:pt x="1581" y="103"/>
                      <a:pt x="1580" y="102"/>
                      <a:pt x="1579" y="102"/>
                    </a:cubicBezTo>
                    <a:close/>
                    <a:moveTo>
                      <a:pt x="1526" y="103"/>
                    </a:moveTo>
                    <a:cubicBezTo>
                      <a:pt x="1524" y="103"/>
                      <a:pt x="1523" y="102"/>
                      <a:pt x="1523" y="100"/>
                    </a:cubicBezTo>
                    <a:cubicBezTo>
                      <a:pt x="1523" y="98"/>
                      <a:pt x="1525" y="97"/>
                      <a:pt x="1527" y="97"/>
                    </a:cubicBezTo>
                    <a:cubicBezTo>
                      <a:pt x="1526" y="97"/>
                      <a:pt x="1526" y="97"/>
                      <a:pt x="1526" y="96"/>
                    </a:cubicBezTo>
                    <a:cubicBezTo>
                      <a:pt x="1526" y="95"/>
                      <a:pt x="1528" y="93"/>
                      <a:pt x="1529" y="93"/>
                    </a:cubicBezTo>
                    <a:cubicBezTo>
                      <a:pt x="1531" y="93"/>
                      <a:pt x="1532" y="95"/>
                      <a:pt x="1532" y="96"/>
                    </a:cubicBezTo>
                    <a:cubicBezTo>
                      <a:pt x="1532" y="98"/>
                      <a:pt x="1530" y="99"/>
                      <a:pt x="1529" y="99"/>
                    </a:cubicBezTo>
                    <a:cubicBezTo>
                      <a:pt x="1529" y="99"/>
                      <a:pt x="1529" y="100"/>
                      <a:pt x="1529" y="100"/>
                    </a:cubicBezTo>
                    <a:cubicBezTo>
                      <a:pt x="1529" y="102"/>
                      <a:pt x="1528" y="103"/>
                      <a:pt x="1526" y="103"/>
                    </a:cubicBezTo>
                    <a:close/>
                    <a:moveTo>
                      <a:pt x="1526" y="98"/>
                    </a:moveTo>
                    <a:cubicBezTo>
                      <a:pt x="1525" y="98"/>
                      <a:pt x="1524" y="99"/>
                      <a:pt x="1524" y="100"/>
                    </a:cubicBezTo>
                    <a:cubicBezTo>
                      <a:pt x="1524" y="101"/>
                      <a:pt x="1525" y="102"/>
                      <a:pt x="1526" y="102"/>
                    </a:cubicBezTo>
                    <a:cubicBezTo>
                      <a:pt x="1527" y="102"/>
                      <a:pt x="1528" y="101"/>
                      <a:pt x="1528" y="100"/>
                    </a:cubicBezTo>
                    <a:cubicBezTo>
                      <a:pt x="1528" y="99"/>
                      <a:pt x="1527" y="98"/>
                      <a:pt x="1526" y="98"/>
                    </a:cubicBezTo>
                    <a:close/>
                    <a:moveTo>
                      <a:pt x="1529" y="94"/>
                    </a:moveTo>
                    <a:cubicBezTo>
                      <a:pt x="1528" y="94"/>
                      <a:pt x="1527" y="95"/>
                      <a:pt x="1527" y="96"/>
                    </a:cubicBezTo>
                    <a:cubicBezTo>
                      <a:pt x="1527" y="97"/>
                      <a:pt x="1528" y="98"/>
                      <a:pt x="1529" y="98"/>
                    </a:cubicBezTo>
                    <a:cubicBezTo>
                      <a:pt x="1530" y="98"/>
                      <a:pt x="1531" y="97"/>
                      <a:pt x="1531" y="96"/>
                    </a:cubicBezTo>
                    <a:cubicBezTo>
                      <a:pt x="1531" y="95"/>
                      <a:pt x="1530" y="94"/>
                      <a:pt x="1529" y="94"/>
                    </a:cubicBezTo>
                    <a:close/>
                    <a:moveTo>
                      <a:pt x="1524" y="94"/>
                    </a:moveTo>
                    <a:cubicBezTo>
                      <a:pt x="1523" y="94"/>
                      <a:pt x="1521" y="92"/>
                      <a:pt x="1521" y="91"/>
                    </a:cubicBezTo>
                    <a:cubicBezTo>
                      <a:pt x="1521" y="89"/>
                      <a:pt x="1523" y="88"/>
                      <a:pt x="1524" y="88"/>
                    </a:cubicBezTo>
                    <a:cubicBezTo>
                      <a:pt x="1526" y="88"/>
                      <a:pt x="1527" y="89"/>
                      <a:pt x="1527" y="91"/>
                    </a:cubicBezTo>
                    <a:cubicBezTo>
                      <a:pt x="1527" y="92"/>
                      <a:pt x="1526" y="94"/>
                      <a:pt x="1524" y="94"/>
                    </a:cubicBezTo>
                    <a:close/>
                    <a:moveTo>
                      <a:pt x="1524" y="89"/>
                    </a:moveTo>
                    <a:cubicBezTo>
                      <a:pt x="1523" y="89"/>
                      <a:pt x="1522" y="90"/>
                      <a:pt x="1522" y="91"/>
                    </a:cubicBezTo>
                    <a:cubicBezTo>
                      <a:pt x="1522" y="92"/>
                      <a:pt x="1523" y="93"/>
                      <a:pt x="1524" y="93"/>
                    </a:cubicBezTo>
                    <a:cubicBezTo>
                      <a:pt x="1525" y="93"/>
                      <a:pt x="1526" y="92"/>
                      <a:pt x="1526" y="91"/>
                    </a:cubicBezTo>
                    <a:cubicBezTo>
                      <a:pt x="1526" y="90"/>
                      <a:pt x="1525" y="89"/>
                      <a:pt x="1524" y="89"/>
                    </a:cubicBezTo>
                    <a:close/>
                    <a:moveTo>
                      <a:pt x="1929" y="67"/>
                    </a:moveTo>
                    <a:cubicBezTo>
                      <a:pt x="1929" y="67"/>
                      <a:pt x="1928" y="67"/>
                      <a:pt x="1927" y="67"/>
                    </a:cubicBezTo>
                    <a:cubicBezTo>
                      <a:pt x="1925" y="66"/>
                      <a:pt x="1923" y="64"/>
                      <a:pt x="1924" y="59"/>
                    </a:cubicBezTo>
                    <a:cubicBezTo>
                      <a:pt x="1925" y="56"/>
                      <a:pt x="1918" y="51"/>
                      <a:pt x="1916" y="49"/>
                    </a:cubicBezTo>
                    <a:cubicBezTo>
                      <a:pt x="1915" y="49"/>
                      <a:pt x="1915" y="49"/>
                      <a:pt x="1915" y="49"/>
                    </a:cubicBezTo>
                    <a:cubicBezTo>
                      <a:pt x="1911" y="46"/>
                      <a:pt x="1905" y="35"/>
                      <a:pt x="1904" y="31"/>
                    </a:cubicBezTo>
                    <a:cubicBezTo>
                      <a:pt x="1903" y="30"/>
                      <a:pt x="1903" y="30"/>
                      <a:pt x="1903" y="30"/>
                    </a:cubicBezTo>
                    <a:cubicBezTo>
                      <a:pt x="1901" y="25"/>
                      <a:pt x="1899" y="18"/>
                      <a:pt x="1900" y="14"/>
                    </a:cubicBezTo>
                    <a:cubicBezTo>
                      <a:pt x="1901" y="11"/>
                      <a:pt x="1901" y="4"/>
                      <a:pt x="1901" y="2"/>
                    </a:cubicBezTo>
                    <a:cubicBezTo>
                      <a:pt x="1905" y="2"/>
                      <a:pt x="1905" y="2"/>
                      <a:pt x="1905" y="2"/>
                    </a:cubicBezTo>
                    <a:cubicBezTo>
                      <a:pt x="1906" y="3"/>
                      <a:pt x="1906" y="11"/>
                      <a:pt x="1905" y="15"/>
                    </a:cubicBezTo>
                    <a:cubicBezTo>
                      <a:pt x="1904" y="18"/>
                      <a:pt x="1906" y="25"/>
                      <a:pt x="1907" y="28"/>
                    </a:cubicBezTo>
                    <a:cubicBezTo>
                      <a:pt x="1908" y="30"/>
                      <a:pt x="1908" y="30"/>
                      <a:pt x="1908" y="30"/>
                    </a:cubicBezTo>
                    <a:cubicBezTo>
                      <a:pt x="1909" y="33"/>
                      <a:pt x="1915" y="43"/>
                      <a:pt x="1918" y="45"/>
                    </a:cubicBezTo>
                    <a:cubicBezTo>
                      <a:pt x="1919" y="46"/>
                      <a:pt x="1919" y="46"/>
                      <a:pt x="1919" y="46"/>
                    </a:cubicBezTo>
                    <a:cubicBezTo>
                      <a:pt x="1923" y="49"/>
                      <a:pt x="1930" y="54"/>
                      <a:pt x="1929" y="60"/>
                    </a:cubicBezTo>
                    <a:cubicBezTo>
                      <a:pt x="1928" y="62"/>
                      <a:pt x="1929" y="62"/>
                      <a:pt x="1929" y="63"/>
                    </a:cubicBezTo>
                    <a:cubicBezTo>
                      <a:pt x="1930" y="62"/>
                      <a:pt x="1930" y="61"/>
                      <a:pt x="1929" y="60"/>
                    </a:cubicBezTo>
                    <a:cubicBezTo>
                      <a:pt x="1928" y="54"/>
                      <a:pt x="1928" y="45"/>
                      <a:pt x="1932" y="41"/>
                    </a:cubicBezTo>
                    <a:cubicBezTo>
                      <a:pt x="1935" y="39"/>
                      <a:pt x="1942" y="29"/>
                      <a:pt x="1945" y="19"/>
                    </a:cubicBezTo>
                    <a:cubicBezTo>
                      <a:pt x="1945" y="18"/>
                      <a:pt x="1946" y="16"/>
                      <a:pt x="1946" y="15"/>
                    </a:cubicBezTo>
                    <a:cubicBezTo>
                      <a:pt x="1948" y="10"/>
                      <a:pt x="1948" y="9"/>
                      <a:pt x="1948" y="2"/>
                    </a:cubicBezTo>
                    <a:cubicBezTo>
                      <a:pt x="1953" y="2"/>
                      <a:pt x="1953" y="2"/>
                      <a:pt x="1953" y="2"/>
                    </a:cubicBezTo>
                    <a:cubicBezTo>
                      <a:pt x="1953" y="10"/>
                      <a:pt x="1953" y="11"/>
                      <a:pt x="1951" y="17"/>
                    </a:cubicBezTo>
                    <a:cubicBezTo>
                      <a:pt x="1950" y="18"/>
                      <a:pt x="1950" y="19"/>
                      <a:pt x="1949" y="21"/>
                    </a:cubicBezTo>
                    <a:cubicBezTo>
                      <a:pt x="1946" y="31"/>
                      <a:pt x="1939" y="41"/>
                      <a:pt x="1935" y="45"/>
                    </a:cubicBezTo>
                    <a:cubicBezTo>
                      <a:pt x="1933" y="47"/>
                      <a:pt x="1933" y="54"/>
                      <a:pt x="1934" y="59"/>
                    </a:cubicBezTo>
                    <a:cubicBezTo>
                      <a:pt x="1935" y="64"/>
                      <a:pt x="1933" y="66"/>
                      <a:pt x="1932" y="67"/>
                    </a:cubicBezTo>
                    <a:cubicBezTo>
                      <a:pt x="1931" y="67"/>
                      <a:pt x="1930" y="67"/>
                      <a:pt x="1929" y="67"/>
                    </a:cubicBezTo>
                    <a:close/>
                    <a:moveTo>
                      <a:pt x="1930" y="63"/>
                    </a:moveTo>
                    <a:cubicBezTo>
                      <a:pt x="1930" y="63"/>
                      <a:pt x="1930" y="63"/>
                      <a:pt x="1930" y="63"/>
                    </a:cubicBezTo>
                    <a:cubicBezTo>
                      <a:pt x="1930" y="63"/>
                      <a:pt x="1930" y="63"/>
                      <a:pt x="1930" y="63"/>
                    </a:cubicBezTo>
                    <a:close/>
                    <a:moveTo>
                      <a:pt x="1956" y="63"/>
                    </a:moveTo>
                    <a:cubicBezTo>
                      <a:pt x="1955" y="63"/>
                      <a:pt x="1953" y="62"/>
                      <a:pt x="1953" y="60"/>
                    </a:cubicBezTo>
                    <a:cubicBezTo>
                      <a:pt x="1953" y="59"/>
                      <a:pt x="1955" y="57"/>
                      <a:pt x="1956" y="57"/>
                    </a:cubicBezTo>
                    <a:cubicBezTo>
                      <a:pt x="1958" y="57"/>
                      <a:pt x="1959" y="59"/>
                      <a:pt x="1959" y="60"/>
                    </a:cubicBezTo>
                    <a:cubicBezTo>
                      <a:pt x="1959" y="62"/>
                      <a:pt x="1958" y="63"/>
                      <a:pt x="1956" y="63"/>
                    </a:cubicBezTo>
                    <a:close/>
                    <a:moveTo>
                      <a:pt x="1956" y="58"/>
                    </a:moveTo>
                    <a:cubicBezTo>
                      <a:pt x="1955" y="58"/>
                      <a:pt x="1954" y="59"/>
                      <a:pt x="1954" y="60"/>
                    </a:cubicBezTo>
                    <a:cubicBezTo>
                      <a:pt x="1954" y="61"/>
                      <a:pt x="1955" y="62"/>
                      <a:pt x="1956" y="62"/>
                    </a:cubicBezTo>
                    <a:cubicBezTo>
                      <a:pt x="1957" y="62"/>
                      <a:pt x="1958" y="61"/>
                      <a:pt x="1958" y="60"/>
                    </a:cubicBezTo>
                    <a:cubicBezTo>
                      <a:pt x="1958" y="59"/>
                      <a:pt x="1957" y="58"/>
                      <a:pt x="1956" y="58"/>
                    </a:cubicBezTo>
                    <a:close/>
                    <a:moveTo>
                      <a:pt x="1949" y="41"/>
                    </a:moveTo>
                    <a:cubicBezTo>
                      <a:pt x="1947" y="41"/>
                      <a:pt x="1946" y="40"/>
                      <a:pt x="1946" y="38"/>
                    </a:cubicBezTo>
                    <a:cubicBezTo>
                      <a:pt x="1946" y="36"/>
                      <a:pt x="1947" y="35"/>
                      <a:pt x="1949" y="35"/>
                    </a:cubicBezTo>
                    <a:cubicBezTo>
                      <a:pt x="1950" y="35"/>
                      <a:pt x="1952" y="36"/>
                      <a:pt x="1952" y="38"/>
                    </a:cubicBezTo>
                    <a:cubicBezTo>
                      <a:pt x="1952" y="40"/>
                      <a:pt x="1950" y="41"/>
                      <a:pt x="1949" y="41"/>
                    </a:cubicBezTo>
                    <a:close/>
                    <a:moveTo>
                      <a:pt x="1949" y="36"/>
                    </a:moveTo>
                    <a:cubicBezTo>
                      <a:pt x="1948" y="36"/>
                      <a:pt x="1947" y="37"/>
                      <a:pt x="1947" y="38"/>
                    </a:cubicBezTo>
                    <a:cubicBezTo>
                      <a:pt x="1947" y="39"/>
                      <a:pt x="1948" y="40"/>
                      <a:pt x="1949" y="40"/>
                    </a:cubicBezTo>
                    <a:cubicBezTo>
                      <a:pt x="1950" y="40"/>
                      <a:pt x="1951" y="39"/>
                      <a:pt x="1951" y="38"/>
                    </a:cubicBezTo>
                    <a:cubicBezTo>
                      <a:pt x="1951" y="37"/>
                      <a:pt x="1950" y="36"/>
                      <a:pt x="1949" y="36"/>
                    </a:cubicBezTo>
                    <a:close/>
                    <a:moveTo>
                      <a:pt x="1876" y="29"/>
                    </a:moveTo>
                    <a:cubicBezTo>
                      <a:pt x="1874" y="29"/>
                      <a:pt x="1873" y="28"/>
                      <a:pt x="1873" y="26"/>
                    </a:cubicBezTo>
                    <a:cubicBezTo>
                      <a:pt x="1873" y="25"/>
                      <a:pt x="1874" y="23"/>
                      <a:pt x="1876" y="23"/>
                    </a:cubicBezTo>
                    <a:cubicBezTo>
                      <a:pt x="1877" y="23"/>
                      <a:pt x="1879" y="25"/>
                      <a:pt x="1879" y="26"/>
                    </a:cubicBezTo>
                    <a:cubicBezTo>
                      <a:pt x="1879" y="28"/>
                      <a:pt x="1877" y="29"/>
                      <a:pt x="1876" y="29"/>
                    </a:cubicBezTo>
                    <a:close/>
                    <a:moveTo>
                      <a:pt x="1876" y="24"/>
                    </a:moveTo>
                    <a:cubicBezTo>
                      <a:pt x="1875" y="24"/>
                      <a:pt x="1874" y="25"/>
                      <a:pt x="1874" y="26"/>
                    </a:cubicBezTo>
                    <a:cubicBezTo>
                      <a:pt x="1874" y="27"/>
                      <a:pt x="1875" y="28"/>
                      <a:pt x="1876" y="28"/>
                    </a:cubicBezTo>
                    <a:cubicBezTo>
                      <a:pt x="1877" y="28"/>
                      <a:pt x="1878" y="27"/>
                      <a:pt x="1878" y="26"/>
                    </a:cubicBezTo>
                    <a:cubicBezTo>
                      <a:pt x="1878" y="25"/>
                      <a:pt x="1877" y="24"/>
                      <a:pt x="1876" y="24"/>
                    </a:cubicBezTo>
                    <a:close/>
                    <a:moveTo>
                      <a:pt x="1873" y="22"/>
                    </a:moveTo>
                    <a:cubicBezTo>
                      <a:pt x="1871" y="22"/>
                      <a:pt x="1870" y="21"/>
                      <a:pt x="1870" y="19"/>
                    </a:cubicBezTo>
                    <a:cubicBezTo>
                      <a:pt x="1870" y="18"/>
                      <a:pt x="1871" y="16"/>
                      <a:pt x="1873" y="16"/>
                    </a:cubicBezTo>
                    <a:cubicBezTo>
                      <a:pt x="1874" y="16"/>
                      <a:pt x="1875" y="18"/>
                      <a:pt x="1875" y="19"/>
                    </a:cubicBezTo>
                    <a:cubicBezTo>
                      <a:pt x="1875" y="21"/>
                      <a:pt x="1874" y="22"/>
                      <a:pt x="1873" y="22"/>
                    </a:cubicBezTo>
                    <a:close/>
                    <a:moveTo>
                      <a:pt x="1873" y="17"/>
                    </a:moveTo>
                    <a:cubicBezTo>
                      <a:pt x="1872" y="17"/>
                      <a:pt x="1871" y="18"/>
                      <a:pt x="1871" y="19"/>
                    </a:cubicBezTo>
                    <a:cubicBezTo>
                      <a:pt x="1871" y="20"/>
                      <a:pt x="1872" y="21"/>
                      <a:pt x="1873" y="21"/>
                    </a:cubicBezTo>
                    <a:cubicBezTo>
                      <a:pt x="1874" y="21"/>
                      <a:pt x="1874" y="20"/>
                      <a:pt x="1874" y="19"/>
                    </a:cubicBezTo>
                    <a:cubicBezTo>
                      <a:pt x="1874" y="18"/>
                      <a:pt x="1874" y="17"/>
                      <a:pt x="1873" y="17"/>
                    </a:cubicBezTo>
                    <a:close/>
                    <a:moveTo>
                      <a:pt x="1884" y="12"/>
                    </a:moveTo>
                    <a:cubicBezTo>
                      <a:pt x="1882" y="12"/>
                      <a:pt x="1881" y="11"/>
                      <a:pt x="1881" y="9"/>
                    </a:cubicBezTo>
                    <a:cubicBezTo>
                      <a:pt x="1881" y="7"/>
                      <a:pt x="1882" y="6"/>
                      <a:pt x="1884" y="6"/>
                    </a:cubicBezTo>
                    <a:cubicBezTo>
                      <a:pt x="1886" y="6"/>
                      <a:pt x="1887" y="7"/>
                      <a:pt x="1887" y="9"/>
                    </a:cubicBezTo>
                    <a:cubicBezTo>
                      <a:pt x="1887" y="11"/>
                      <a:pt x="1886" y="12"/>
                      <a:pt x="1884" y="12"/>
                    </a:cubicBezTo>
                    <a:close/>
                    <a:moveTo>
                      <a:pt x="1884" y="7"/>
                    </a:moveTo>
                    <a:cubicBezTo>
                      <a:pt x="1883" y="7"/>
                      <a:pt x="1882" y="8"/>
                      <a:pt x="1882" y="9"/>
                    </a:cubicBezTo>
                    <a:cubicBezTo>
                      <a:pt x="1882" y="10"/>
                      <a:pt x="1883" y="11"/>
                      <a:pt x="1884" y="11"/>
                    </a:cubicBezTo>
                    <a:cubicBezTo>
                      <a:pt x="1885" y="11"/>
                      <a:pt x="1886" y="10"/>
                      <a:pt x="1886" y="9"/>
                    </a:cubicBezTo>
                    <a:cubicBezTo>
                      <a:pt x="1886" y="8"/>
                      <a:pt x="1885" y="7"/>
                      <a:pt x="1884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iṣlîďè">
                <a:extLst>
                  <a:ext uri="{FF2B5EF4-FFF2-40B4-BE49-F238E27FC236}">
                    <a16:creationId xmlns="" xmlns:a16="http://schemas.microsoft.com/office/drawing/2014/main" id="{3440965C-E973-4DCA-A1C5-6462A6DFE472}"/>
                  </a:ext>
                </a:extLst>
              </p:cNvPr>
              <p:cNvSpPr/>
              <p:nvPr/>
            </p:nvSpPr>
            <p:spPr bwMode="auto">
              <a:xfrm>
                <a:off x="8759825" y="4651375"/>
                <a:ext cx="25400" cy="33338"/>
              </a:xfrm>
              <a:custGeom>
                <a:avLst/>
                <a:gdLst>
                  <a:gd name="T0" fmla="*/ 11 w 12"/>
                  <a:gd name="T1" fmla="*/ 16 h 16"/>
                  <a:gd name="T2" fmla="*/ 12 w 12"/>
                  <a:gd name="T3" fmla="*/ 12 h 16"/>
                  <a:gd name="T4" fmla="*/ 11 w 12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6">
                    <a:moveTo>
                      <a:pt x="11" y="16"/>
                    </a:moveTo>
                    <a:cubicBezTo>
                      <a:pt x="12" y="16"/>
                      <a:pt x="12" y="14"/>
                      <a:pt x="12" y="12"/>
                    </a:cubicBezTo>
                    <a:cubicBezTo>
                      <a:pt x="12" y="0"/>
                      <a:pt x="0" y="15"/>
                      <a:pt x="11" y="16"/>
                    </a:cubicBezTo>
                    <a:close/>
                  </a:path>
                </a:pathLst>
              </a:custGeom>
              <a:solidFill>
                <a:srgbClr val="F4F6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îṧļîḋe">
                <a:extLst>
                  <a:ext uri="{FF2B5EF4-FFF2-40B4-BE49-F238E27FC236}">
                    <a16:creationId xmlns="" xmlns:a16="http://schemas.microsoft.com/office/drawing/2014/main" id="{656B9C0D-F691-43E8-BFDB-7DD0B8D6B38B}"/>
                  </a:ext>
                </a:extLst>
              </p:cNvPr>
              <p:cNvSpPr/>
              <p:nvPr/>
            </p:nvSpPr>
            <p:spPr bwMode="auto">
              <a:xfrm>
                <a:off x="8769350" y="4662488"/>
                <a:ext cx="22225" cy="26988"/>
              </a:xfrm>
              <a:custGeom>
                <a:avLst/>
                <a:gdLst>
                  <a:gd name="T0" fmla="*/ 7 w 11"/>
                  <a:gd name="T1" fmla="*/ 13 h 13"/>
                  <a:gd name="T2" fmla="*/ 7 w 11"/>
                  <a:gd name="T3" fmla="*/ 13 h 13"/>
                  <a:gd name="T4" fmla="*/ 7 w 11"/>
                  <a:gd name="T5" fmla="*/ 13 h 13"/>
                  <a:gd name="T6" fmla="*/ 0 w 11"/>
                  <a:gd name="T7" fmla="*/ 7 h 13"/>
                  <a:gd name="T8" fmla="*/ 6 w 11"/>
                  <a:gd name="T9" fmla="*/ 0 h 13"/>
                  <a:gd name="T10" fmla="*/ 6 w 11"/>
                  <a:gd name="T11" fmla="*/ 0 h 13"/>
                  <a:gd name="T12" fmla="*/ 11 w 11"/>
                  <a:gd name="T13" fmla="*/ 7 h 13"/>
                  <a:gd name="T14" fmla="*/ 9 w 11"/>
                  <a:gd name="T15" fmla="*/ 12 h 13"/>
                  <a:gd name="T16" fmla="*/ 7 w 11"/>
                  <a:gd name="T17" fmla="*/ 13 h 13"/>
                  <a:gd name="T18" fmla="*/ 6 w 11"/>
                  <a:gd name="T19" fmla="*/ 5 h 13"/>
                  <a:gd name="T20" fmla="*/ 5 w 11"/>
                  <a:gd name="T21" fmla="*/ 7 h 13"/>
                  <a:gd name="T22" fmla="*/ 6 w 11"/>
                  <a:gd name="T23" fmla="*/ 8 h 13"/>
                  <a:gd name="T24" fmla="*/ 6 w 11"/>
                  <a:gd name="T25" fmla="*/ 7 h 13"/>
                  <a:gd name="T26" fmla="*/ 6 w 11"/>
                  <a:gd name="T27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1" y="13"/>
                      <a:pt x="0" y="9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11" y="1"/>
                      <a:pt x="11" y="7"/>
                    </a:cubicBezTo>
                    <a:cubicBezTo>
                      <a:pt x="11" y="9"/>
                      <a:pt x="10" y="11"/>
                      <a:pt x="9" y="12"/>
                    </a:cubicBezTo>
                    <a:cubicBezTo>
                      <a:pt x="9" y="13"/>
                      <a:pt x="8" y="13"/>
                      <a:pt x="7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7"/>
                    </a:cubicBezTo>
                    <a:cubicBezTo>
                      <a:pt x="5" y="8"/>
                      <a:pt x="5" y="8"/>
                      <a:pt x="6" y="8"/>
                    </a:cubicBezTo>
                    <a:cubicBezTo>
                      <a:pt x="6" y="8"/>
                      <a:pt x="6" y="7"/>
                      <a:pt x="6" y="7"/>
                    </a:cubicBezTo>
                    <a:cubicBezTo>
                      <a:pt x="6" y="6"/>
                      <a:pt x="6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ïṥḻiḍe">
                <a:extLst>
                  <a:ext uri="{FF2B5EF4-FFF2-40B4-BE49-F238E27FC236}">
                    <a16:creationId xmlns="" xmlns:a16="http://schemas.microsoft.com/office/drawing/2014/main" id="{984530BD-A134-421C-9930-D3A0046107AB}"/>
                  </a:ext>
                </a:extLst>
              </p:cNvPr>
              <p:cNvSpPr/>
              <p:nvPr/>
            </p:nvSpPr>
            <p:spPr bwMode="auto">
              <a:xfrm>
                <a:off x="6534150" y="2508250"/>
                <a:ext cx="2286000" cy="4351338"/>
              </a:xfrm>
              <a:custGeom>
                <a:avLst/>
                <a:gdLst>
                  <a:gd name="T0" fmla="*/ 59 w 1066"/>
                  <a:gd name="T1" fmla="*/ 2023 h 2031"/>
                  <a:gd name="T2" fmla="*/ 17 w 1066"/>
                  <a:gd name="T3" fmla="*/ 2004 h 2031"/>
                  <a:gd name="T4" fmla="*/ 5 w 1066"/>
                  <a:gd name="T5" fmla="*/ 1966 h 2031"/>
                  <a:gd name="T6" fmla="*/ 16 w 1066"/>
                  <a:gd name="T7" fmla="*/ 1925 h 2031"/>
                  <a:gd name="T8" fmla="*/ 53 w 1066"/>
                  <a:gd name="T9" fmla="*/ 1894 h 2031"/>
                  <a:gd name="T10" fmla="*/ 86 w 1066"/>
                  <a:gd name="T11" fmla="*/ 1882 h 2031"/>
                  <a:gd name="T12" fmla="*/ 128 w 1066"/>
                  <a:gd name="T13" fmla="*/ 1880 h 2031"/>
                  <a:gd name="T14" fmla="*/ 173 w 1066"/>
                  <a:gd name="T15" fmla="*/ 1869 h 2031"/>
                  <a:gd name="T16" fmla="*/ 211 w 1066"/>
                  <a:gd name="T17" fmla="*/ 1878 h 2031"/>
                  <a:gd name="T18" fmla="*/ 220 w 1066"/>
                  <a:gd name="T19" fmla="*/ 1906 h 2031"/>
                  <a:gd name="T20" fmla="*/ 189 w 1066"/>
                  <a:gd name="T21" fmla="*/ 1925 h 2031"/>
                  <a:gd name="T22" fmla="*/ 173 w 1066"/>
                  <a:gd name="T23" fmla="*/ 1968 h 2031"/>
                  <a:gd name="T24" fmla="*/ 138 w 1066"/>
                  <a:gd name="T25" fmla="*/ 2005 h 2031"/>
                  <a:gd name="T26" fmla="*/ 103 w 1066"/>
                  <a:gd name="T27" fmla="*/ 2023 h 2031"/>
                  <a:gd name="T28" fmla="*/ 99 w 1066"/>
                  <a:gd name="T29" fmla="*/ 2025 h 2031"/>
                  <a:gd name="T30" fmla="*/ 128 w 1066"/>
                  <a:gd name="T31" fmla="*/ 2010 h 2031"/>
                  <a:gd name="T32" fmla="*/ 169 w 1066"/>
                  <a:gd name="T33" fmla="*/ 1978 h 2031"/>
                  <a:gd name="T34" fmla="*/ 178 w 1066"/>
                  <a:gd name="T35" fmla="*/ 1945 h 2031"/>
                  <a:gd name="T36" fmla="*/ 203 w 1066"/>
                  <a:gd name="T37" fmla="*/ 1913 h 2031"/>
                  <a:gd name="T38" fmla="*/ 211 w 1066"/>
                  <a:gd name="T39" fmla="*/ 1887 h 2031"/>
                  <a:gd name="T40" fmla="*/ 178 w 1066"/>
                  <a:gd name="T41" fmla="*/ 1869 h 2031"/>
                  <a:gd name="T42" fmla="*/ 163 w 1066"/>
                  <a:gd name="T43" fmla="*/ 1869 h 2031"/>
                  <a:gd name="T44" fmla="*/ 115 w 1066"/>
                  <a:gd name="T45" fmla="*/ 1880 h 2031"/>
                  <a:gd name="T46" fmla="*/ 81 w 1066"/>
                  <a:gd name="T47" fmla="*/ 1887 h 2031"/>
                  <a:gd name="T48" fmla="*/ 68 w 1066"/>
                  <a:gd name="T49" fmla="*/ 1893 h 2031"/>
                  <a:gd name="T50" fmla="*/ 11 w 1066"/>
                  <a:gd name="T51" fmla="*/ 1935 h 2031"/>
                  <a:gd name="T52" fmla="*/ 12 w 1066"/>
                  <a:gd name="T53" fmla="*/ 1981 h 2031"/>
                  <a:gd name="T54" fmla="*/ 38 w 1066"/>
                  <a:gd name="T55" fmla="*/ 2012 h 2031"/>
                  <a:gd name="T56" fmla="*/ 78 w 1066"/>
                  <a:gd name="T57" fmla="*/ 2021 h 2031"/>
                  <a:gd name="T58" fmla="*/ 452 w 1066"/>
                  <a:gd name="T59" fmla="*/ 1669 h 2031"/>
                  <a:gd name="T60" fmla="*/ 459 w 1066"/>
                  <a:gd name="T61" fmla="*/ 1678 h 2031"/>
                  <a:gd name="T62" fmla="*/ 462 w 1066"/>
                  <a:gd name="T63" fmla="*/ 1670 h 2031"/>
                  <a:gd name="T64" fmla="*/ 466 w 1066"/>
                  <a:gd name="T65" fmla="*/ 1672 h 2031"/>
                  <a:gd name="T66" fmla="*/ 1037 w 1066"/>
                  <a:gd name="T67" fmla="*/ 921 h 2031"/>
                  <a:gd name="T68" fmla="*/ 1041 w 1066"/>
                  <a:gd name="T69" fmla="*/ 919 h 2031"/>
                  <a:gd name="T70" fmla="*/ 1040 w 1066"/>
                  <a:gd name="T71" fmla="*/ 917 h 2031"/>
                  <a:gd name="T72" fmla="*/ 997 w 1066"/>
                  <a:gd name="T73" fmla="*/ 804 h 2031"/>
                  <a:gd name="T74" fmla="*/ 1013 w 1066"/>
                  <a:gd name="T75" fmla="*/ 813 h 2031"/>
                  <a:gd name="T76" fmla="*/ 982 w 1066"/>
                  <a:gd name="T77" fmla="*/ 791 h 2031"/>
                  <a:gd name="T78" fmla="*/ 991 w 1066"/>
                  <a:gd name="T79" fmla="*/ 776 h 2031"/>
                  <a:gd name="T80" fmla="*/ 970 w 1066"/>
                  <a:gd name="T81" fmla="*/ 777 h 2031"/>
                  <a:gd name="T82" fmla="*/ 996 w 1066"/>
                  <a:gd name="T83" fmla="*/ 784 h 2031"/>
                  <a:gd name="T84" fmla="*/ 967 w 1066"/>
                  <a:gd name="T85" fmla="*/ 776 h 2031"/>
                  <a:gd name="T86" fmla="*/ 966 w 1066"/>
                  <a:gd name="T87" fmla="*/ 778 h 2031"/>
                  <a:gd name="T88" fmla="*/ 874 w 1066"/>
                  <a:gd name="T89" fmla="*/ 230 h 2031"/>
                  <a:gd name="T90" fmla="*/ 870 w 1066"/>
                  <a:gd name="T91" fmla="*/ 231 h 2031"/>
                  <a:gd name="T92" fmla="*/ 858 w 1066"/>
                  <a:gd name="T93" fmla="*/ 227 h 2031"/>
                  <a:gd name="T94" fmla="*/ 862 w 1066"/>
                  <a:gd name="T95" fmla="*/ 229 h 2031"/>
                  <a:gd name="T96" fmla="*/ 861 w 1066"/>
                  <a:gd name="T97" fmla="*/ 227 h 2031"/>
                  <a:gd name="T98" fmla="*/ 864 w 1066"/>
                  <a:gd name="T99" fmla="*/ 209 h 2031"/>
                  <a:gd name="T100" fmla="*/ 868 w 1066"/>
                  <a:gd name="T101" fmla="*/ 211 h 2031"/>
                  <a:gd name="T102" fmla="*/ 893 w 1066"/>
                  <a:gd name="T103" fmla="*/ 102 h 2031"/>
                  <a:gd name="T104" fmla="*/ 884 w 1066"/>
                  <a:gd name="T105" fmla="*/ 91 h 2031"/>
                  <a:gd name="T106" fmla="*/ 905 w 1066"/>
                  <a:gd name="T107" fmla="*/ 87 h 2031"/>
                  <a:gd name="T108" fmla="*/ 898 w 1066"/>
                  <a:gd name="T109" fmla="*/ 100 h 2031"/>
                  <a:gd name="T110" fmla="*/ 901 w 1066"/>
                  <a:gd name="T111" fmla="*/ 84 h 2031"/>
                  <a:gd name="T112" fmla="*/ 886 w 1066"/>
                  <a:gd name="T113" fmla="*/ 88 h 2031"/>
                  <a:gd name="T114" fmla="*/ 846 w 1066"/>
                  <a:gd name="T115" fmla="*/ 2 h 2031"/>
                  <a:gd name="T116" fmla="*/ 846 w 1066"/>
                  <a:gd name="T117" fmla="*/ 13 h 20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66" h="2031">
                    <a:moveTo>
                      <a:pt x="97" y="2031"/>
                    </a:moveTo>
                    <a:cubicBezTo>
                      <a:pt x="96" y="2031"/>
                      <a:pt x="94" y="2030"/>
                      <a:pt x="93" y="2030"/>
                    </a:cubicBezTo>
                    <a:cubicBezTo>
                      <a:pt x="92" y="2029"/>
                      <a:pt x="92" y="2028"/>
                      <a:pt x="91" y="2028"/>
                    </a:cubicBezTo>
                    <a:cubicBezTo>
                      <a:pt x="90" y="2027"/>
                      <a:pt x="89" y="2026"/>
                      <a:pt x="85" y="2025"/>
                    </a:cubicBezTo>
                    <a:cubicBezTo>
                      <a:pt x="81" y="2025"/>
                      <a:pt x="80" y="2025"/>
                      <a:pt x="78" y="2025"/>
                    </a:cubicBezTo>
                    <a:cubicBezTo>
                      <a:pt x="77" y="2025"/>
                      <a:pt x="75" y="2026"/>
                      <a:pt x="70" y="2025"/>
                    </a:cubicBezTo>
                    <a:cubicBezTo>
                      <a:pt x="67" y="2025"/>
                      <a:pt x="65" y="2025"/>
                      <a:pt x="64" y="2023"/>
                    </a:cubicBezTo>
                    <a:cubicBezTo>
                      <a:pt x="63" y="2023"/>
                      <a:pt x="62" y="2023"/>
                      <a:pt x="59" y="2023"/>
                    </a:cubicBezTo>
                    <a:cubicBezTo>
                      <a:pt x="50" y="2022"/>
                      <a:pt x="48" y="2021"/>
                      <a:pt x="46" y="2019"/>
                    </a:cubicBezTo>
                    <a:cubicBezTo>
                      <a:pt x="45" y="2019"/>
                      <a:pt x="45" y="2018"/>
                      <a:pt x="45" y="2018"/>
                    </a:cubicBezTo>
                    <a:cubicBezTo>
                      <a:pt x="44" y="2018"/>
                      <a:pt x="44" y="2018"/>
                      <a:pt x="44" y="2018"/>
                    </a:cubicBezTo>
                    <a:cubicBezTo>
                      <a:pt x="42" y="2017"/>
                      <a:pt x="42" y="2017"/>
                      <a:pt x="40" y="2017"/>
                    </a:cubicBezTo>
                    <a:cubicBezTo>
                      <a:pt x="38" y="2017"/>
                      <a:pt x="34" y="2017"/>
                      <a:pt x="34" y="2013"/>
                    </a:cubicBezTo>
                    <a:cubicBezTo>
                      <a:pt x="33" y="2013"/>
                      <a:pt x="33" y="2013"/>
                      <a:pt x="33" y="2013"/>
                    </a:cubicBezTo>
                    <a:cubicBezTo>
                      <a:pt x="29" y="2013"/>
                      <a:pt x="23" y="2008"/>
                      <a:pt x="22" y="2005"/>
                    </a:cubicBezTo>
                    <a:cubicBezTo>
                      <a:pt x="22" y="2004"/>
                      <a:pt x="19" y="2004"/>
                      <a:pt x="17" y="2004"/>
                    </a:cubicBezTo>
                    <a:cubicBezTo>
                      <a:pt x="16" y="2004"/>
                      <a:pt x="15" y="2004"/>
                      <a:pt x="15" y="2003"/>
                    </a:cubicBezTo>
                    <a:cubicBezTo>
                      <a:pt x="13" y="2003"/>
                      <a:pt x="11" y="2001"/>
                      <a:pt x="9" y="1999"/>
                    </a:cubicBezTo>
                    <a:cubicBezTo>
                      <a:pt x="9" y="1997"/>
                      <a:pt x="8" y="1994"/>
                      <a:pt x="10" y="1991"/>
                    </a:cubicBezTo>
                    <a:cubicBezTo>
                      <a:pt x="12" y="1987"/>
                      <a:pt x="12" y="1986"/>
                      <a:pt x="12" y="1986"/>
                    </a:cubicBezTo>
                    <a:cubicBezTo>
                      <a:pt x="12" y="1986"/>
                      <a:pt x="11" y="1986"/>
                      <a:pt x="11" y="1986"/>
                    </a:cubicBezTo>
                    <a:cubicBezTo>
                      <a:pt x="9" y="1985"/>
                      <a:pt x="9" y="1984"/>
                      <a:pt x="8" y="1984"/>
                    </a:cubicBezTo>
                    <a:cubicBezTo>
                      <a:pt x="8" y="1984"/>
                      <a:pt x="8" y="1984"/>
                      <a:pt x="8" y="1984"/>
                    </a:cubicBezTo>
                    <a:cubicBezTo>
                      <a:pt x="8" y="1983"/>
                      <a:pt x="0" y="1975"/>
                      <a:pt x="5" y="1966"/>
                    </a:cubicBezTo>
                    <a:cubicBezTo>
                      <a:pt x="8" y="1960"/>
                      <a:pt x="7" y="1957"/>
                      <a:pt x="6" y="1954"/>
                    </a:cubicBezTo>
                    <a:cubicBezTo>
                      <a:pt x="6" y="1953"/>
                      <a:pt x="6" y="1953"/>
                      <a:pt x="6" y="1952"/>
                    </a:cubicBezTo>
                    <a:cubicBezTo>
                      <a:pt x="5" y="1950"/>
                      <a:pt x="6" y="1948"/>
                      <a:pt x="7" y="1947"/>
                    </a:cubicBezTo>
                    <a:cubicBezTo>
                      <a:pt x="7" y="1946"/>
                      <a:pt x="8" y="1945"/>
                      <a:pt x="8" y="1943"/>
                    </a:cubicBezTo>
                    <a:cubicBezTo>
                      <a:pt x="8" y="1941"/>
                      <a:pt x="7" y="1941"/>
                      <a:pt x="7" y="1940"/>
                    </a:cubicBezTo>
                    <a:cubicBezTo>
                      <a:pt x="5" y="1938"/>
                      <a:pt x="5" y="1936"/>
                      <a:pt x="7" y="1933"/>
                    </a:cubicBezTo>
                    <a:cubicBezTo>
                      <a:pt x="8" y="1931"/>
                      <a:pt x="9" y="1930"/>
                      <a:pt x="9" y="1929"/>
                    </a:cubicBezTo>
                    <a:cubicBezTo>
                      <a:pt x="10" y="1926"/>
                      <a:pt x="11" y="1925"/>
                      <a:pt x="16" y="1925"/>
                    </a:cubicBezTo>
                    <a:cubicBezTo>
                      <a:pt x="19" y="1925"/>
                      <a:pt x="23" y="1921"/>
                      <a:pt x="25" y="1919"/>
                    </a:cubicBezTo>
                    <a:cubicBezTo>
                      <a:pt x="26" y="1918"/>
                      <a:pt x="27" y="1917"/>
                      <a:pt x="28" y="1917"/>
                    </a:cubicBezTo>
                    <a:cubicBezTo>
                      <a:pt x="30" y="1915"/>
                      <a:pt x="38" y="1911"/>
                      <a:pt x="46" y="1906"/>
                    </a:cubicBezTo>
                    <a:cubicBezTo>
                      <a:pt x="50" y="1904"/>
                      <a:pt x="54" y="1901"/>
                      <a:pt x="56" y="1900"/>
                    </a:cubicBezTo>
                    <a:cubicBezTo>
                      <a:pt x="59" y="1898"/>
                      <a:pt x="61" y="1897"/>
                      <a:pt x="62" y="1896"/>
                    </a:cubicBezTo>
                    <a:cubicBezTo>
                      <a:pt x="60" y="1897"/>
                      <a:pt x="58" y="1898"/>
                      <a:pt x="56" y="1897"/>
                    </a:cubicBezTo>
                    <a:cubicBezTo>
                      <a:pt x="55" y="1897"/>
                      <a:pt x="54" y="1896"/>
                      <a:pt x="54" y="1895"/>
                    </a:cubicBezTo>
                    <a:cubicBezTo>
                      <a:pt x="53" y="1894"/>
                      <a:pt x="53" y="1894"/>
                      <a:pt x="53" y="1894"/>
                    </a:cubicBezTo>
                    <a:cubicBezTo>
                      <a:pt x="54" y="1893"/>
                      <a:pt x="54" y="1893"/>
                      <a:pt x="54" y="1893"/>
                    </a:cubicBezTo>
                    <a:cubicBezTo>
                      <a:pt x="54" y="1893"/>
                      <a:pt x="55" y="1890"/>
                      <a:pt x="58" y="1886"/>
                    </a:cubicBezTo>
                    <a:cubicBezTo>
                      <a:pt x="59" y="1885"/>
                      <a:pt x="59" y="1885"/>
                      <a:pt x="60" y="1884"/>
                    </a:cubicBezTo>
                    <a:cubicBezTo>
                      <a:pt x="62" y="1881"/>
                      <a:pt x="65" y="1878"/>
                      <a:pt x="71" y="1881"/>
                    </a:cubicBezTo>
                    <a:cubicBezTo>
                      <a:pt x="77" y="1882"/>
                      <a:pt x="79" y="1883"/>
                      <a:pt x="81" y="1883"/>
                    </a:cubicBezTo>
                    <a:cubicBezTo>
                      <a:pt x="82" y="1883"/>
                      <a:pt x="82" y="1883"/>
                      <a:pt x="83" y="1883"/>
                    </a:cubicBezTo>
                    <a:cubicBezTo>
                      <a:pt x="84" y="1883"/>
                      <a:pt x="85" y="1883"/>
                      <a:pt x="86" y="1883"/>
                    </a:cubicBezTo>
                    <a:cubicBezTo>
                      <a:pt x="86" y="1883"/>
                      <a:pt x="86" y="1882"/>
                      <a:pt x="86" y="1882"/>
                    </a:cubicBezTo>
                    <a:cubicBezTo>
                      <a:pt x="86" y="1880"/>
                      <a:pt x="86" y="1878"/>
                      <a:pt x="87" y="1877"/>
                    </a:cubicBezTo>
                    <a:cubicBezTo>
                      <a:pt x="89" y="1875"/>
                      <a:pt x="93" y="1874"/>
                      <a:pt x="96" y="1874"/>
                    </a:cubicBezTo>
                    <a:cubicBezTo>
                      <a:pt x="99" y="1874"/>
                      <a:pt x="101" y="1875"/>
                      <a:pt x="102" y="1875"/>
                    </a:cubicBezTo>
                    <a:cubicBezTo>
                      <a:pt x="104" y="1876"/>
                      <a:pt x="106" y="1877"/>
                      <a:pt x="109" y="1877"/>
                    </a:cubicBezTo>
                    <a:cubicBezTo>
                      <a:pt x="111" y="1877"/>
                      <a:pt x="111" y="1876"/>
                      <a:pt x="112" y="1876"/>
                    </a:cubicBezTo>
                    <a:cubicBezTo>
                      <a:pt x="114" y="1874"/>
                      <a:pt x="116" y="1874"/>
                      <a:pt x="120" y="1876"/>
                    </a:cubicBezTo>
                    <a:cubicBezTo>
                      <a:pt x="122" y="1878"/>
                      <a:pt x="124" y="1878"/>
                      <a:pt x="125" y="1878"/>
                    </a:cubicBezTo>
                    <a:cubicBezTo>
                      <a:pt x="126" y="1878"/>
                      <a:pt x="127" y="1879"/>
                      <a:pt x="128" y="1880"/>
                    </a:cubicBezTo>
                    <a:cubicBezTo>
                      <a:pt x="128" y="1880"/>
                      <a:pt x="130" y="1880"/>
                      <a:pt x="132" y="1879"/>
                    </a:cubicBezTo>
                    <a:cubicBezTo>
                      <a:pt x="133" y="1879"/>
                      <a:pt x="134" y="1878"/>
                      <a:pt x="134" y="1876"/>
                    </a:cubicBezTo>
                    <a:cubicBezTo>
                      <a:pt x="136" y="1869"/>
                      <a:pt x="141" y="1866"/>
                      <a:pt x="148" y="1867"/>
                    </a:cubicBezTo>
                    <a:cubicBezTo>
                      <a:pt x="154" y="1867"/>
                      <a:pt x="160" y="1865"/>
                      <a:pt x="161" y="1865"/>
                    </a:cubicBezTo>
                    <a:cubicBezTo>
                      <a:pt x="165" y="1864"/>
                      <a:pt x="167" y="1866"/>
                      <a:pt x="168" y="1867"/>
                    </a:cubicBezTo>
                    <a:cubicBezTo>
                      <a:pt x="168" y="1868"/>
                      <a:pt x="169" y="1869"/>
                      <a:pt x="170" y="1870"/>
                    </a:cubicBezTo>
                    <a:cubicBezTo>
                      <a:pt x="172" y="1871"/>
                      <a:pt x="173" y="1871"/>
                      <a:pt x="174" y="1872"/>
                    </a:cubicBezTo>
                    <a:cubicBezTo>
                      <a:pt x="173" y="1871"/>
                      <a:pt x="173" y="1870"/>
                      <a:pt x="173" y="1869"/>
                    </a:cubicBezTo>
                    <a:cubicBezTo>
                      <a:pt x="173" y="1868"/>
                      <a:pt x="174" y="1866"/>
                      <a:pt x="175" y="1865"/>
                    </a:cubicBezTo>
                    <a:cubicBezTo>
                      <a:pt x="177" y="1864"/>
                      <a:pt x="177" y="1864"/>
                      <a:pt x="178" y="1864"/>
                    </a:cubicBezTo>
                    <a:cubicBezTo>
                      <a:pt x="178" y="1864"/>
                      <a:pt x="178" y="1863"/>
                      <a:pt x="179" y="1862"/>
                    </a:cubicBezTo>
                    <a:cubicBezTo>
                      <a:pt x="180" y="1860"/>
                      <a:pt x="182" y="1858"/>
                      <a:pt x="185" y="1858"/>
                    </a:cubicBezTo>
                    <a:cubicBezTo>
                      <a:pt x="187" y="1859"/>
                      <a:pt x="187" y="1862"/>
                      <a:pt x="187" y="1863"/>
                    </a:cubicBezTo>
                    <a:cubicBezTo>
                      <a:pt x="188" y="1868"/>
                      <a:pt x="189" y="1870"/>
                      <a:pt x="191" y="1871"/>
                    </a:cubicBezTo>
                    <a:cubicBezTo>
                      <a:pt x="194" y="1872"/>
                      <a:pt x="198" y="1872"/>
                      <a:pt x="201" y="1872"/>
                    </a:cubicBezTo>
                    <a:cubicBezTo>
                      <a:pt x="203" y="1872"/>
                      <a:pt x="209" y="1871"/>
                      <a:pt x="211" y="1878"/>
                    </a:cubicBezTo>
                    <a:cubicBezTo>
                      <a:pt x="212" y="1881"/>
                      <a:pt x="213" y="1882"/>
                      <a:pt x="214" y="1883"/>
                    </a:cubicBezTo>
                    <a:cubicBezTo>
                      <a:pt x="215" y="1884"/>
                      <a:pt x="215" y="1884"/>
                      <a:pt x="216" y="1885"/>
                    </a:cubicBezTo>
                    <a:cubicBezTo>
                      <a:pt x="216" y="1886"/>
                      <a:pt x="216" y="1887"/>
                      <a:pt x="216" y="1892"/>
                    </a:cubicBezTo>
                    <a:cubicBezTo>
                      <a:pt x="216" y="1895"/>
                      <a:pt x="216" y="1897"/>
                      <a:pt x="216" y="1899"/>
                    </a:cubicBezTo>
                    <a:cubicBezTo>
                      <a:pt x="216" y="1899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0"/>
                    </a:cubicBezTo>
                    <a:cubicBezTo>
                      <a:pt x="216" y="1900"/>
                      <a:pt x="216" y="1900"/>
                      <a:pt x="216" y="1901"/>
                    </a:cubicBezTo>
                    <a:cubicBezTo>
                      <a:pt x="217" y="1901"/>
                      <a:pt x="221" y="1903"/>
                      <a:pt x="220" y="1906"/>
                    </a:cubicBezTo>
                    <a:cubicBezTo>
                      <a:pt x="220" y="1909"/>
                      <a:pt x="216" y="1910"/>
                      <a:pt x="215" y="1910"/>
                    </a:cubicBezTo>
                    <a:cubicBezTo>
                      <a:pt x="211" y="1911"/>
                      <a:pt x="209" y="1913"/>
                      <a:pt x="206" y="1916"/>
                    </a:cubicBezTo>
                    <a:cubicBezTo>
                      <a:pt x="206" y="1916"/>
                      <a:pt x="206" y="1916"/>
                      <a:pt x="206" y="1916"/>
                    </a:cubicBezTo>
                    <a:cubicBezTo>
                      <a:pt x="205" y="1918"/>
                      <a:pt x="204" y="1918"/>
                      <a:pt x="202" y="1918"/>
                    </a:cubicBezTo>
                    <a:cubicBezTo>
                      <a:pt x="200" y="1918"/>
                      <a:pt x="199" y="1916"/>
                      <a:pt x="198" y="1915"/>
                    </a:cubicBezTo>
                    <a:cubicBezTo>
                      <a:pt x="197" y="1914"/>
                      <a:pt x="197" y="1914"/>
                      <a:pt x="197" y="1913"/>
                    </a:cubicBezTo>
                    <a:cubicBezTo>
                      <a:pt x="197" y="1913"/>
                      <a:pt x="196" y="1914"/>
                      <a:pt x="196" y="1916"/>
                    </a:cubicBezTo>
                    <a:cubicBezTo>
                      <a:pt x="194" y="1919"/>
                      <a:pt x="192" y="1922"/>
                      <a:pt x="189" y="1925"/>
                    </a:cubicBezTo>
                    <a:cubicBezTo>
                      <a:pt x="187" y="1926"/>
                      <a:pt x="185" y="1931"/>
                      <a:pt x="185" y="1934"/>
                    </a:cubicBezTo>
                    <a:cubicBezTo>
                      <a:pt x="185" y="1936"/>
                      <a:pt x="185" y="1936"/>
                      <a:pt x="185" y="1936"/>
                    </a:cubicBezTo>
                    <a:cubicBezTo>
                      <a:pt x="184" y="1940"/>
                      <a:pt x="184" y="1946"/>
                      <a:pt x="180" y="1949"/>
                    </a:cubicBezTo>
                    <a:cubicBezTo>
                      <a:pt x="178" y="1950"/>
                      <a:pt x="177" y="1951"/>
                      <a:pt x="177" y="1951"/>
                    </a:cubicBezTo>
                    <a:cubicBezTo>
                      <a:pt x="178" y="1953"/>
                      <a:pt x="177" y="1955"/>
                      <a:pt x="177" y="1956"/>
                    </a:cubicBezTo>
                    <a:cubicBezTo>
                      <a:pt x="176" y="1957"/>
                      <a:pt x="176" y="1958"/>
                      <a:pt x="175" y="1959"/>
                    </a:cubicBezTo>
                    <a:cubicBezTo>
                      <a:pt x="175" y="1960"/>
                      <a:pt x="175" y="1961"/>
                      <a:pt x="174" y="1962"/>
                    </a:cubicBezTo>
                    <a:cubicBezTo>
                      <a:pt x="173" y="1964"/>
                      <a:pt x="172" y="1967"/>
                      <a:pt x="173" y="1968"/>
                    </a:cubicBezTo>
                    <a:cubicBezTo>
                      <a:pt x="174" y="1972"/>
                      <a:pt x="174" y="1976"/>
                      <a:pt x="173" y="1977"/>
                    </a:cubicBezTo>
                    <a:cubicBezTo>
                      <a:pt x="174" y="1979"/>
                      <a:pt x="173" y="1981"/>
                      <a:pt x="170" y="1983"/>
                    </a:cubicBezTo>
                    <a:cubicBezTo>
                      <a:pt x="169" y="1983"/>
                      <a:pt x="168" y="1984"/>
                      <a:pt x="167" y="1985"/>
                    </a:cubicBezTo>
                    <a:cubicBezTo>
                      <a:pt x="166" y="1986"/>
                      <a:pt x="165" y="1987"/>
                      <a:pt x="164" y="1987"/>
                    </a:cubicBezTo>
                    <a:cubicBezTo>
                      <a:pt x="162" y="1988"/>
                      <a:pt x="161" y="1988"/>
                      <a:pt x="160" y="1987"/>
                    </a:cubicBezTo>
                    <a:cubicBezTo>
                      <a:pt x="160" y="1987"/>
                      <a:pt x="159" y="1987"/>
                      <a:pt x="158" y="1987"/>
                    </a:cubicBezTo>
                    <a:cubicBezTo>
                      <a:pt x="154" y="1987"/>
                      <a:pt x="149" y="1990"/>
                      <a:pt x="145" y="1994"/>
                    </a:cubicBezTo>
                    <a:cubicBezTo>
                      <a:pt x="141" y="1998"/>
                      <a:pt x="139" y="2000"/>
                      <a:pt x="138" y="2005"/>
                    </a:cubicBezTo>
                    <a:cubicBezTo>
                      <a:pt x="137" y="2009"/>
                      <a:pt x="136" y="2014"/>
                      <a:pt x="129" y="2014"/>
                    </a:cubicBezTo>
                    <a:cubicBezTo>
                      <a:pt x="127" y="2015"/>
                      <a:pt x="125" y="2014"/>
                      <a:pt x="124" y="2013"/>
                    </a:cubicBezTo>
                    <a:cubicBezTo>
                      <a:pt x="123" y="2012"/>
                      <a:pt x="123" y="2011"/>
                      <a:pt x="123" y="2010"/>
                    </a:cubicBezTo>
                    <a:cubicBezTo>
                      <a:pt x="118" y="2010"/>
                      <a:pt x="109" y="2013"/>
                      <a:pt x="108" y="2014"/>
                    </a:cubicBezTo>
                    <a:cubicBezTo>
                      <a:pt x="107" y="2015"/>
                      <a:pt x="107" y="2015"/>
                      <a:pt x="107" y="2016"/>
                    </a:cubicBezTo>
                    <a:cubicBezTo>
                      <a:pt x="107" y="2016"/>
                      <a:pt x="107" y="2016"/>
                      <a:pt x="107" y="2017"/>
                    </a:cubicBezTo>
                    <a:cubicBezTo>
                      <a:pt x="108" y="2018"/>
                      <a:pt x="106" y="2019"/>
                      <a:pt x="105" y="2020"/>
                    </a:cubicBezTo>
                    <a:cubicBezTo>
                      <a:pt x="103" y="2022"/>
                      <a:pt x="103" y="2022"/>
                      <a:pt x="103" y="2023"/>
                    </a:cubicBezTo>
                    <a:cubicBezTo>
                      <a:pt x="104" y="2025"/>
                      <a:pt x="104" y="2027"/>
                      <a:pt x="102" y="2029"/>
                    </a:cubicBezTo>
                    <a:cubicBezTo>
                      <a:pt x="101" y="2030"/>
                      <a:pt x="99" y="2031"/>
                      <a:pt x="97" y="2031"/>
                    </a:cubicBezTo>
                    <a:close/>
                    <a:moveTo>
                      <a:pt x="81" y="2021"/>
                    </a:moveTo>
                    <a:cubicBezTo>
                      <a:pt x="82" y="2021"/>
                      <a:pt x="83" y="2021"/>
                      <a:pt x="85" y="2021"/>
                    </a:cubicBezTo>
                    <a:cubicBezTo>
                      <a:pt x="91" y="2021"/>
                      <a:pt x="93" y="2023"/>
                      <a:pt x="95" y="2025"/>
                    </a:cubicBezTo>
                    <a:cubicBezTo>
                      <a:pt x="95" y="2025"/>
                      <a:pt x="95" y="2026"/>
                      <a:pt x="96" y="2026"/>
                    </a:cubicBezTo>
                    <a:cubicBezTo>
                      <a:pt x="96" y="2026"/>
                      <a:pt x="98" y="2026"/>
                      <a:pt x="99" y="2025"/>
                    </a:cubicBezTo>
                    <a:cubicBezTo>
                      <a:pt x="99" y="2025"/>
                      <a:pt x="99" y="2025"/>
                      <a:pt x="99" y="2025"/>
                    </a:cubicBezTo>
                    <a:cubicBezTo>
                      <a:pt x="97" y="2020"/>
                      <a:pt x="101" y="2017"/>
                      <a:pt x="103" y="2016"/>
                    </a:cubicBezTo>
                    <a:cubicBezTo>
                      <a:pt x="102" y="2015"/>
                      <a:pt x="102" y="2012"/>
                      <a:pt x="105" y="2010"/>
                    </a:cubicBezTo>
                    <a:cubicBezTo>
                      <a:pt x="107" y="2009"/>
                      <a:pt x="123" y="2004"/>
                      <a:pt x="126" y="2005"/>
                    </a:cubicBezTo>
                    <a:cubicBezTo>
                      <a:pt x="127" y="2006"/>
                      <a:pt x="127" y="2006"/>
                      <a:pt x="127" y="2006"/>
                    </a:cubicBezTo>
                    <a:cubicBezTo>
                      <a:pt x="128" y="2007"/>
                      <a:pt x="128" y="2007"/>
                      <a:pt x="128" y="2007"/>
                    </a:cubicBezTo>
                    <a:cubicBezTo>
                      <a:pt x="128" y="2008"/>
                      <a:pt x="127" y="2008"/>
                      <a:pt x="127" y="2008"/>
                    </a:cubicBezTo>
                    <a:cubicBezTo>
                      <a:pt x="127" y="2009"/>
                      <a:pt x="127" y="2009"/>
                      <a:pt x="127" y="2010"/>
                    </a:cubicBezTo>
                    <a:cubicBezTo>
                      <a:pt x="127" y="2010"/>
                      <a:pt x="128" y="2010"/>
                      <a:pt x="128" y="2010"/>
                    </a:cubicBezTo>
                    <a:cubicBezTo>
                      <a:pt x="128" y="2010"/>
                      <a:pt x="129" y="2010"/>
                      <a:pt x="129" y="2010"/>
                    </a:cubicBezTo>
                    <a:cubicBezTo>
                      <a:pt x="132" y="2010"/>
                      <a:pt x="133" y="2009"/>
                      <a:pt x="134" y="2004"/>
                    </a:cubicBezTo>
                    <a:cubicBezTo>
                      <a:pt x="135" y="1998"/>
                      <a:pt x="137" y="1995"/>
                      <a:pt x="142" y="1990"/>
                    </a:cubicBezTo>
                    <a:cubicBezTo>
                      <a:pt x="146" y="1986"/>
                      <a:pt x="152" y="1982"/>
                      <a:pt x="158" y="1982"/>
                    </a:cubicBezTo>
                    <a:cubicBezTo>
                      <a:pt x="160" y="1982"/>
                      <a:pt x="161" y="1983"/>
                      <a:pt x="162" y="1983"/>
                    </a:cubicBezTo>
                    <a:cubicBezTo>
                      <a:pt x="163" y="1983"/>
                      <a:pt x="163" y="1982"/>
                      <a:pt x="164" y="1982"/>
                    </a:cubicBezTo>
                    <a:cubicBezTo>
                      <a:pt x="165" y="1981"/>
                      <a:pt x="166" y="1980"/>
                      <a:pt x="168" y="1979"/>
                    </a:cubicBezTo>
                    <a:cubicBezTo>
                      <a:pt x="168" y="1978"/>
                      <a:pt x="169" y="1978"/>
                      <a:pt x="169" y="1978"/>
                    </a:cubicBezTo>
                    <a:cubicBezTo>
                      <a:pt x="169" y="1978"/>
                      <a:pt x="169" y="1978"/>
                      <a:pt x="169" y="1978"/>
                    </a:cubicBezTo>
                    <a:cubicBezTo>
                      <a:pt x="169" y="1977"/>
                      <a:pt x="169" y="1977"/>
                      <a:pt x="169" y="1977"/>
                    </a:cubicBezTo>
                    <a:cubicBezTo>
                      <a:pt x="169" y="1976"/>
                      <a:pt x="170" y="1973"/>
                      <a:pt x="169" y="1970"/>
                    </a:cubicBezTo>
                    <a:cubicBezTo>
                      <a:pt x="167" y="1967"/>
                      <a:pt x="169" y="1963"/>
                      <a:pt x="170" y="1960"/>
                    </a:cubicBezTo>
                    <a:cubicBezTo>
                      <a:pt x="170" y="1959"/>
                      <a:pt x="171" y="1958"/>
                      <a:pt x="171" y="1958"/>
                    </a:cubicBezTo>
                    <a:cubicBezTo>
                      <a:pt x="171" y="1956"/>
                      <a:pt x="172" y="1955"/>
                      <a:pt x="172" y="1954"/>
                    </a:cubicBezTo>
                    <a:cubicBezTo>
                      <a:pt x="173" y="1954"/>
                      <a:pt x="173" y="1953"/>
                      <a:pt x="173" y="1953"/>
                    </a:cubicBezTo>
                    <a:cubicBezTo>
                      <a:pt x="171" y="1949"/>
                      <a:pt x="176" y="1946"/>
                      <a:pt x="178" y="1945"/>
                    </a:cubicBezTo>
                    <a:cubicBezTo>
                      <a:pt x="180" y="1943"/>
                      <a:pt x="180" y="1939"/>
                      <a:pt x="180" y="1936"/>
                    </a:cubicBezTo>
                    <a:cubicBezTo>
                      <a:pt x="180" y="1934"/>
                      <a:pt x="180" y="1934"/>
                      <a:pt x="180" y="1934"/>
                    </a:cubicBezTo>
                    <a:cubicBezTo>
                      <a:pt x="180" y="1929"/>
                      <a:pt x="183" y="1923"/>
                      <a:pt x="186" y="1921"/>
                    </a:cubicBezTo>
                    <a:cubicBezTo>
                      <a:pt x="189" y="1919"/>
                      <a:pt x="190" y="1917"/>
                      <a:pt x="191" y="1914"/>
                    </a:cubicBezTo>
                    <a:cubicBezTo>
                      <a:pt x="192" y="1911"/>
                      <a:pt x="194" y="1909"/>
                      <a:pt x="195" y="1909"/>
                    </a:cubicBezTo>
                    <a:cubicBezTo>
                      <a:pt x="197" y="1908"/>
                      <a:pt x="198" y="1909"/>
                      <a:pt x="200" y="1910"/>
                    </a:cubicBezTo>
                    <a:cubicBezTo>
                      <a:pt x="200" y="1910"/>
                      <a:pt x="201" y="1911"/>
                      <a:pt x="201" y="1912"/>
                    </a:cubicBezTo>
                    <a:cubicBezTo>
                      <a:pt x="202" y="1912"/>
                      <a:pt x="202" y="1913"/>
                      <a:pt x="203" y="1913"/>
                    </a:cubicBezTo>
                    <a:cubicBezTo>
                      <a:pt x="203" y="1913"/>
                      <a:pt x="203" y="1913"/>
                      <a:pt x="203" y="1913"/>
                    </a:cubicBezTo>
                    <a:cubicBezTo>
                      <a:pt x="205" y="1910"/>
                      <a:pt x="208" y="1907"/>
                      <a:pt x="214" y="1906"/>
                    </a:cubicBezTo>
                    <a:cubicBezTo>
                      <a:pt x="214" y="1906"/>
                      <a:pt x="215" y="1906"/>
                      <a:pt x="215" y="1905"/>
                    </a:cubicBezTo>
                    <a:cubicBezTo>
                      <a:pt x="215" y="1905"/>
                      <a:pt x="214" y="1905"/>
                      <a:pt x="214" y="1905"/>
                    </a:cubicBezTo>
                    <a:cubicBezTo>
                      <a:pt x="210" y="1902"/>
                      <a:pt x="211" y="1900"/>
                      <a:pt x="211" y="1898"/>
                    </a:cubicBezTo>
                    <a:cubicBezTo>
                      <a:pt x="211" y="1896"/>
                      <a:pt x="212" y="1895"/>
                      <a:pt x="212" y="1892"/>
                    </a:cubicBezTo>
                    <a:cubicBezTo>
                      <a:pt x="212" y="1891"/>
                      <a:pt x="212" y="1889"/>
                      <a:pt x="212" y="1888"/>
                    </a:cubicBezTo>
                    <a:cubicBezTo>
                      <a:pt x="212" y="1888"/>
                      <a:pt x="211" y="1887"/>
                      <a:pt x="211" y="1887"/>
                    </a:cubicBezTo>
                    <a:cubicBezTo>
                      <a:pt x="211" y="1887"/>
                      <a:pt x="211" y="1886"/>
                      <a:pt x="211" y="1886"/>
                    </a:cubicBezTo>
                    <a:cubicBezTo>
                      <a:pt x="210" y="1885"/>
                      <a:pt x="208" y="1883"/>
                      <a:pt x="207" y="1879"/>
                    </a:cubicBezTo>
                    <a:cubicBezTo>
                      <a:pt x="206" y="1877"/>
                      <a:pt x="205" y="1876"/>
                      <a:pt x="201" y="1876"/>
                    </a:cubicBezTo>
                    <a:cubicBezTo>
                      <a:pt x="200" y="1877"/>
                      <a:pt x="194" y="1877"/>
                      <a:pt x="189" y="1875"/>
                    </a:cubicBezTo>
                    <a:cubicBezTo>
                      <a:pt x="184" y="1873"/>
                      <a:pt x="183" y="1869"/>
                      <a:pt x="183" y="1864"/>
                    </a:cubicBezTo>
                    <a:cubicBezTo>
                      <a:pt x="183" y="1865"/>
                      <a:pt x="183" y="1865"/>
                      <a:pt x="182" y="1865"/>
                    </a:cubicBezTo>
                    <a:cubicBezTo>
                      <a:pt x="181" y="1867"/>
                      <a:pt x="181" y="1868"/>
                      <a:pt x="180" y="1868"/>
                    </a:cubicBezTo>
                    <a:cubicBezTo>
                      <a:pt x="179" y="1868"/>
                      <a:pt x="179" y="1868"/>
                      <a:pt x="178" y="1869"/>
                    </a:cubicBezTo>
                    <a:cubicBezTo>
                      <a:pt x="178" y="1869"/>
                      <a:pt x="178" y="1869"/>
                      <a:pt x="178" y="1869"/>
                    </a:cubicBezTo>
                    <a:cubicBezTo>
                      <a:pt x="178" y="1870"/>
                      <a:pt x="178" y="1871"/>
                      <a:pt x="180" y="1873"/>
                    </a:cubicBezTo>
                    <a:cubicBezTo>
                      <a:pt x="183" y="1877"/>
                      <a:pt x="181" y="1879"/>
                      <a:pt x="181" y="1879"/>
                    </a:cubicBezTo>
                    <a:cubicBezTo>
                      <a:pt x="179" y="1881"/>
                      <a:pt x="175" y="1880"/>
                      <a:pt x="173" y="1879"/>
                    </a:cubicBezTo>
                    <a:cubicBezTo>
                      <a:pt x="173" y="1878"/>
                      <a:pt x="173" y="1878"/>
                      <a:pt x="173" y="1878"/>
                    </a:cubicBezTo>
                    <a:cubicBezTo>
                      <a:pt x="172" y="1877"/>
                      <a:pt x="170" y="1875"/>
                      <a:pt x="168" y="1874"/>
                    </a:cubicBezTo>
                    <a:cubicBezTo>
                      <a:pt x="166" y="1873"/>
                      <a:pt x="165" y="1871"/>
                      <a:pt x="164" y="1870"/>
                    </a:cubicBezTo>
                    <a:cubicBezTo>
                      <a:pt x="164" y="1870"/>
                      <a:pt x="163" y="1869"/>
                      <a:pt x="163" y="1869"/>
                    </a:cubicBezTo>
                    <a:cubicBezTo>
                      <a:pt x="161" y="1870"/>
                      <a:pt x="154" y="1872"/>
                      <a:pt x="148" y="1871"/>
                    </a:cubicBezTo>
                    <a:cubicBezTo>
                      <a:pt x="144" y="1871"/>
                      <a:pt x="140" y="1871"/>
                      <a:pt x="139" y="1877"/>
                    </a:cubicBezTo>
                    <a:cubicBezTo>
                      <a:pt x="138" y="1881"/>
                      <a:pt x="135" y="1883"/>
                      <a:pt x="131" y="1884"/>
                    </a:cubicBezTo>
                    <a:cubicBezTo>
                      <a:pt x="129" y="1885"/>
                      <a:pt x="126" y="1885"/>
                      <a:pt x="124" y="1883"/>
                    </a:cubicBezTo>
                    <a:cubicBezTo>
                      <a:pt x="124" y="1883"/>
                      <a:pt x="124" y="1883"/>
                      <a:pt x="124" y="1883"/>
                    </a:cubicBezTo>
                    <a:cubicBezTo>
                      <a:pt x="123" y="1883"/>
                      <a:pt x="121" y="1882"/>
                      <a:pt x="117" y="1880"/>
                    </a:cubicBezTo>
                    <a:cubicBezTo>
                      <a:pt x="116" y="1879"/>
                      <a:pt x="115" y="1879"/>
                      <a:pt x="115" y="1879"/>
                    </a:cubicBezTo>
                    <a:cubicBezTo>
                      <a:pt x="115" y="1879"/>
                      <a:pt x="115" y="1880"/>
                      <a:pt x="115" y="1880"/>
                    </a:cubicBezTo>
                    <a:cubicBezTo>
                      <a:pt x="114" y="1880"/>
                      <a:pt x="112" y="1882"/>
                      <a:pt x="109" y="1881"/>
                    </a:cubicBezTo>
                    <a:cubicBezTo>
                      <a:pt x="105" y="1881"/>
                      <a:pt x="103" y="1881"/>
                      <a:pt x="101" y="1880"/>
                    </a:cubicBezTo>
                    <a:cubicBezTo>
                      <a:pt x="99" y="1880"/>
                      <a:pt x="98" y="1879"/>
                      <a:pt x="96" y="1879"/>
                    </a:cubicBezTo>
                    <a:cubicBezTo>
                      <a:pt x="95" y="1879"/>
                      <a:pt x="91" y="1879"/>
                      <a:pt x="91" y="1880"/>
                    </a:cubicBezTo>
                    <a:cubicBezTo>
                      <a:pt x="90" y="1880"/>
                      <a:pt x="90" y="1881"/>
                      <a:pt x="90" y="1881"/>
                    </a:cubicBezTo>
                    <a:cubicBezTo>
                      <a:pt x="91" y="1884"/>
                      <a:pt x="90" y="1885"/>
                      <a:pt x="89" y="1886"/>
                    </a:cubicBezTo>
                    <a:cubicBezTo>
                      <a:pt x="88" y="1888"/>
                      <a:pt x="85" y="1888"/>
                      <a:pt x="83" y="1887"/>
                    </a:cubicBezTo>
                    <a:cubicBezTo>
                      <a:pt x="82" y="1887"/>
                      <a:pt x="82" y="1887"/>
                      <a:pt x="81" y="1887"/>
                    </a:cubicBezTo>
                    <a:cubicBezTo>
                      <a:pt x="79" y="1887"/>
                      <a:pt x="76" y="1887"/>
                      <a:pt x="70" y="1885"/>
                    </a:cubicBezTo>
                    <a:cubicBezTo>
                      <a:pt x="66" y="1884"/>
                      <a:pt x="66" y="1885"/>
                      <a:pt x="63" y="1887"/>
                    </a:cubicBezTo>
                    <a:cubicBezTo>
                      <a:pt x="63" y="1888"/>
                      <a:pt x="62" y="1888"/>
                      <a:pt x="62" y="1889"/>
                    </a:cubicBezTo>
                    <a:cubicBezTo>
                      <a:pt x="61" y="1890"/>
                      <a:pt x="60" y="1891"/>
                      <a:pt x="59" y="1892"/>
                    </a:cubicBezTo>
                    <a:cubicBezTo>
                      <a:pt x="59" y="1892"/>
                      <a:pt x="60" y="1892"/>
                      <a:pt x="60" y="1892"/>
                    </a:cubicBezTo>
                    <a:cubicBezTo>
                      <a:pt x="61" y="1891"/>
                      <a:pt x="61" y="1891"/>
                      <a:pt x="61" y="1891"/>
                    </a:cubicBezTo>
                    <a:cubicBezTo>
                      <a:pt x="64" y="1890"/>
                      <a:pt x="65" y="1889"/>
                      <a:pt x="67" y="1890"/>
                    </a:cubicBezTo>
                    <a:cubicBezTo>
                      <a:pt x="68" y="1890"/>
                      <a:pt x="68" y="1892"/>
                      <a:pt x="68" y="1893"/>
                    </a:cubicBezTo>
                    <a:cubicBezTo>
                      <a:pt x="69" y="1898"/>
                      <a:pt x="66" y="1899"/>
                      <a:pt x="59" y="1904"/>
                    </a:cubicBezTo>
                    <a:cubicBezTo>
                      <a:pt x="56" y="1905"/>
                      <a:pt x="52" y="1908"/>
                      <a:pt x="48" y="1910"/>
                    </a:cubicBezTo>
                    <a:cubicBezTo>
                      <a:pt x="41" y="1914"/>
                      <a:pt x="32" y="1919"/>
                      <a:pt x="31" y="1921"/>
                    </a:cubicBezTo>
                    <a:cubicBezTo>
                      <a:pt x="30" y="1921"/>
                      <a:pt x="29" y="1922"/>
                      <a:pt x="28" y="1922"/>
                    </a:cubicBezTo>
                    <a:cubicBezTo>
                      <a:pt x="25" y="1925"/>
                      <a:pt x="20" y="1929"/>
                      <a:pt x="16" y="1930"/>
                    </a:cubicBezTo>
                    <a:cubicBezTo>
                      <a:pt x="14" y="1930"/>
                      <a:pt x="14" y="1930"/>
                      <a:pt x="14" y="1930"/>
                    </a:cubicBezTo>
                    <a:cubicBezTo>
                      <a:pt x="14" y="1930"/>
                      <a:pt x="14" y="1930"/>
                      <a:pt x="14" y="1931"/>
                    </a:cubicBezTo>
                    <a:cubicBezTo>
                      <a:pt x="13" y="1932"/>
                      <a:pt x="13" y="1933"/>
                      <a:pt x="11" y="1935"/>
                    </a:cubicBezTo>
                    <a:cubicBezTo>
                      <a:pt x="11" y="1936"/>
                      <a:pt x="10" y="1937"/>
                      <a:pt x="10" y="1937"/>
                    </a:cubicBezTo>
                    <a:cubicBezTo>
                      <a:pt x="10" y="1937"/>
                      <a:pt x="10" y="1937"/>
                      <a:pt x="11" y="1937"/>
                    </a:cubicBezTo>
                    <a:cubicBezTo>
                      <a:pt x="11" y="1938"/>
                      <a:pt x="12" y="1940"/>
                      <a:pt x="12" y="1942"/>
                    </a:cubicBezTo>
                    <a:cubicBezTo>
                      <a:pt x="13" y="1946"/>
                      <a:pt x="12" y="1948"/>
                      <a:pt x="11" y="1949"/>
                    </a:cubicBezTo>
                    <a:cubicBezTo>
                      <a:pt x="11" y="1950"/>
                      <a:pt x="10" y="1951"/>
                      <a:pt x="11" y="1951"/>
                    </a:cubicBezTo>
                    <a:cubicBezTo>
                      <a:pt x="11" y="1952"/>
                      <a:pt x="11" y="1952"/>
                      <a:pt x="11" y="1953"/>
                    </a:cubicBezTo>
                    <a:cubicBezTo>
                      <a:pt x="12" y="1956"/>
                      <a:pt x="13" y="1960"/>
                      <a:pt x="9" y="1968"/>
                    </a:cubicBezTo>
                    <a:cubicBezTo>
                      <a:pt x="6" y="1974"/>
                      <a:pt x="11" y="1980"/>
                      <a:pt x="12" y="1981"/>
                    </a:cubicBezTo>
                    <a:cubicBezTo>
                      <a:pt x="12" y="1981"/>
                      <a:pt x="12" y="1981"/>
                      <a:pt x="13" y="1982"/>
                    </a:cubicBezTo>
                    <a:cubicBezTo>
                      <a:pt x="17" y="1984"/>
                      <a:pt x="17" y="1987"/>
                      <a:pt x="14" y="1993"/>
                    </a:cubicBezTo>
                    <a:cubicBezTo>
                      <a:pt x="13" y="1994"/>
                      <a:pt x="13" y="1996"/>
                      <a:pt x="14" y="1997"/>
                    </a:cubicBezTo>
                    <a:cubicBezTo>
                      <a:pt x="14" y="1998"/>
                      <a:pt x="15" y="1999"/>
                      <a:pt x="16" y="1999"/>
                    </a:cubicBezTo>
                    <a:cubicBezTo>
                      <a:pt x="17" y="1999"/>
                      <a:pt x="17" y="1999"/>
                      <a:pt x="18" y="1999"/>
                    </a:cubicBezTo>
                    <a:cubicBezTo>
                      <a:pt x="21" y="2000"/>
                      <a:pt x="26" y="2000"/>
                      <a:pt x="27" y="2003"/>
                    </a:cubicBezTo>
                    <a:cubicBezTo>
                      <a:pt x="27" y="2005"/>
                      <a:pt x="31" y="2008"/>
                      <a:pt x="33" y="2008"/>
                    </a:cubicBezTo>
                    <a:cubicBezTo>
                      <a:pt x="36" y="2008"/>
                      <a:pt x="38" y="2009"/>
                      <a:pt x="38" y="2012"/>
                    </a:cubicBezTo>
                    <a:cubicBezTo>
                      <a:pt x="39" y="2012"/>
                      <a:pt x="39" y="2012"/>
                      <a:pt x="40" y="2012"/>
                    </a:cubicBezTo>
                    <a:cubicBezTo>
                      <a:pt x="43" y="2012"/>
                      <a:pt x="44" y="2013"/>
                      <a:pt x="46" y="2014"/>
                    </a:cubicBezTo>
                    <a:cubicBezTo>
                      <a:pt x="47" y="2014"/>
                      <a:pt x="47" y="2014"/>
                      <a:pt x="47" y="2014"/>
                    </a:cubicBezTo>
                    <a:cubicBezTo>
                      <a:pt x="48" y="2015"/>
                      <a:pt x="48" y="2015"/>
                      <a:pt x="49" y="2015"/>
                    </a:cubicBezTo>
                    <a:cubicBezTo>
                      <a:pt x="50" y="2016"/>
                      <a:pt x="51" y="2017"/>
                      <a:pt x="59" y="2018"/>
                    </a:cubicBezTo>
                    <a:cubicBezTo>
                      <a:pt x="65" y="2018"/>
                      <a:pt x="67" y="2019"/>
                      <a:pt x="68" y="2020"/>
                    </a:cubicBezTo>
                    <a:cubicBezTo>
                      <a:pt x="68" y="2020"/>
                      <a:pt x="69" y="2020"/>
                      <a:pt x="70" y="2021"/>
                    </a:cubicBezTo>
                    <a:cubicBezTo>
                      <a:pt x="75" y="2021"/>
                      <a:pt x="76" y="2021"/>
                      <a:pt x="78" y="2021"/>
                    </a:cubicBezTo>
                    <a:cubicBezTo>
                      <a:pt x="79" y="2021"/>
                      <a:pt x="80" y="2021"/>
                      <a:pt x="81" y="2021"/>
                    </a:cubicBezTo>
                    <a:close/>
                    <a:moveTo>
                      <a:pt x="177" y="1877"/>
                    </a:moveTo>
                    <a:cubicBezTo>
                      <a:pt x="177" y="1877"/>
                      <a:pt x="177" y="1877"/>
                      <a:pt x="177" y="1877"/>
                    </a:cubicBezTo>
                    <a:close/>
                    <a:moveTo>
                      <a:pt x="452" y="1681"/>
                    </a:moveTo>
                    <a:cubicBezTo>
                      <a:pt x="451" y="1681"/>
                      <a:pt x="450" y="1680"/>
                      <a:pt x="450" y="1680"/>
                    </a:cubicBezTo>
                    <a:cubicBezTo>
                      <a:pt x="448" y="1678"/>
                      <a:pt x="447" y="1676"/>
                      <a:pt x="448" y="1674"/>
                    </a:cubicBezTo>
                    <a:cubicBezTo>
                      <a:pt x="449" y="1672"/>
                      <a:pt x="449" y="1671"/>
                      <a:pt x="451" y="1670"/>
                    </a:cubicBezTo>
                    <a:cubicBezTo>
                      <a:pt x="452" y="1669"/>
                      <a:pt x="452" y="1669"/>
                      <a:pt x="452" y="1669"/>
                    </a:cubicBezTo>
                    <a:cubicBezTo>
                      <a:pt x="453" y="1668"/>
                      <a:pt x="455" y="1667"/>
                      <a:pt x="457" y="1667"/>
                    </a:cubicBezTo>
                    <a:cubicBezTo>
                      <a:pt x="458" y="1666"/>
                      <a:pt x="460" y="1666"/>
                      <a:pt x="461" y="1666"/>
                    </a:cubicBezTo>
                    <a:cubicBezTo>
                      <a:pt x="464" y="1664"/>
                      <a:pt x="466" y="1665"/>
                      <a:pt x="467" y="1666"/>
                    </a:cubicBezTo>
                    <a:cubicBezTo>
                      <a:pt x="468" y="1668"/>
                      <a:pt x="468" y="1670"/>
                      <a:pt x="467" y="1672"/>
                    </a:cubicBezTo>
                    <a:cubicBezTo>
                      <a:pt x="467" y="1672"/>
                      <a:pt x="467" y="1672"/>
                      <a:pt x="467" y="1673"/>
                    </a:cubicBezTo>
                    <a:cubicBezTo>
                      <a:pt x="467" y="1675"/>
                      <a:pt x="467" y="1677"/>
                      <a:pt x="465" y="1678"/>
                    </a:cubicBezTo>
                    <a:cubicBezTo>
                      <a:pt x="463" y="1680"/>
                      <a:pt x="461" y="1678"/>
                      <a:pt x="460" y="1677"/>
                    </a:cubicBezTo>
                    <a:cubicBezTo>
                      <a:pt x="460" y="1677"/>
                      <a:pt x="460" y="1677"/>
                      <a:pt x="459" y="1678"/>
                    </a:cubicBezTo>
                    <a:cubicBezTo>
                      <a:pt x="457" y="1680"/>
                      <a:pt x="455" y="1680"/>
                      <a:pt x="453" y="1680"/>
                    </a:cubicBezTo>
                    <a:cubicBezTo>
                      <a:pt x="453" y="1680"/>
                      <a:pt x="452" y="1681"/>
                      <a:pt x="452" y="1681"/>
                    </a:cubicBezTo>
                    <a:close/>
                    <a:moveTo>
                      <a:pt x="452" y="1676"/>
                    </a:moveTo>
                    <a:cubicBezTo>
                      <a:pt x="452" y="1676"/>
                      <a:pt x="451" y="1676"/>
                      <a:pt x="451" y="1676"/>
                    </a:cubicBezTo>
                    <a:cubicBezTo>
                      <a:pt x="452" y="1677"/>
                      <a:pt x="452" y="1677"/>
                      <a:pt x="452" y="1677"/>
                    </a:cubicBezTo>
                    <a:cubicBezTo>
                      <a:pt x="452" y="1676"/>
                      <a:pt x="452" y="1676"/>
                      <a:pt x="452" y="1676"/>
                    </a:cubicBezTo>
                    <a:cubicBezTo>
                      <a:pt x="452" y="1676"/>
                      <a:pt x="452" y="1676"/>
                      <a:pt x="452" y="1676"/>
                    </a:cubicBezTo>
                    <a:close/>
                    <a:moveTo>
                      <a:pt x="462" y="1670"/>
                    </a:moveTo>
                    <a:cubicBezTo>
                      <a:pt x="461" y="1671"/>
                      <a:pt x="459" y="1671"/>
                      <a:pt x="458" y="1671"/>
                    </a:cubicBezTo>
                    <a:cubicBezTo>
                      <a:pt x="457" y="1672"/>
                      <a:pt x="456" y="1672"/>
                      <a:pt x="455" y="1673"/>
                    </a:cubicBezTo>
                    <a:cubicBezTo>
                      <a:pt x="454" y="1673"/>
                      <a:pt x="454" y="1673"/>
                      <a:pt x="454" y="1673"/>
                    </a:cubicBezTo>
                    <a:cubicBezTo>
                      <a:pt x="453" y="1675"/>
                      <a:pt x="453" y="1675"/>
                      <a:pt x="452" y="1675"/>
                    </a:cubicBezTo>
                    <a:cubicBezTo>
                      <a:pt x="453" y="1675"/>
                      <a:pt x="455" y="1675"/>
                      <a:pt x="456" y="1675"/>
                    </a:cubicBezTo>
                    <a:cubicBezTo>
                      <a:pt x="457" y="1674"/>
                      <a:pt x="459" y="1671"/>
                      <a:pt x="462" y="1673"/>
                    </a:cubicBezTo>
                    <a:cubicBezTo>
                      <a:pt x="462" y="1672"/>
                      <a:pt x="462" y="1671"/>
                      <a:pt x="462" y="1670"/>
                    </a:cubicBezTo>
                    <a:close/>
                    <a:moveTo>
                      <a:pt x="466" y="1672"/>
                    </a:moveTo>
                    <a:cubicBezTo>
                      <a:pt x="466" y="1672"/>
                      <a:pt x="466" y="1672"/>
                      <a:pt x="466" y="1672"/>
                    </a:cubicBezTo>
                    <a:cubicBezTo>
                      <a:pt x="466" y="1672"/>
                      <a:pt x="466" y="1672"/>
                      <a:pt x="466" y="1672"/>
                    </a:cubicBezTo>
                    <a:close/>
                    <a:moveTo>
                      <a:pt x="1049" y="934"/>
                    </a:moveTo>
                    <a:cubicBezTo>
                      <a:pt x="1049" y="934"/>
                      <a:pt x="1049" y="934"/>
                      <a:pt x="1049" y="934"/>
                    </a:cubicBezTo>
                    <a:cubicBezTo>
                      <a:pt x="1048" y="934"/>
                      <a:pt x="1048" y="934"/>
                      <a:pt x="1048" y="934"/>
                    </a:cubicBezTo>
                    <a:cubicBezTo>
                      <a:pt x="1045" y="934"/>
                      <a:pt x="1042" y="934"/>
                      <a:pt x="1041" y="929"/>
                    </a:cubicBezTo>
                    <a:cubicBezTo>
                      <a:pt x="1041" y="927"/>
                      <a:pt x="1040" y="927"/>
                      <a:pt x="1040" y="926"/>
                    </a:cubicBezTo>
                    <a:cubicBezTo>
                      <a:pt x="1039" y="925"/>
                      <a:pt x="1038" y="924"/>
                      <a:pt x="1037" y="921"/>
                    </a:cubicBezTo>
                    <a:cubicBezTo>
                      <a:pt x="1037" y="921"/>
                      <a:pt x="1037" y="921"/>
                      <a:pt x="1037" y="921"/>
                    </a:cubicBezTo>
                    <a:cubicBezTo>
                      <a:pt x="1034" y="917"/>
                      <a:pt x="1036" y="915"/>
                      <a:pt x="1037" y="914"/>
                    </a:cubicBezTo>
                    <a:cubicBezTo>
                      <a:pt x="1041" y="911"/>
                      <a:pt x="1049" y="914"/>
                      <a:pt x="1051" y="915"/>
                    </a:cubicBezTo>
                    <a:cubicBezTo>
                      <a:pt x="1052" y="917"/>
                      <a:pt x="1052" y="917"/>
                      <a:pt x="1057" y="918"/>
                    </a:cubicBezTo>
                    <a:cubicBezTo>
                      <a:pt x="1063" y="919"/>
                      <a:pt x="1065" y="924"/>
                      <a:pt x="1066" y="926"/>
                    </a:cubicBezTo>
                    <a:cubicBezTo>
                      <a:pt x="1066" y="927"/>
                      <a:pt x="1066" y="928"/>
                      <a:pt x="1065" y="929"/>
                    </a:cubicBezTo>
                    <a:cubicBezTo>
                      <a:pt x="1062" y="933"/>
                      <a:pt x="1052" y="934"/>
                      <a:pt x="1049" y="934"/>
                    </a:cubicBezTo>
                    <a:close/>
                    <a:moveTo>
                      <a:pt x="1041" y="919"/>
                    </a:moveTo>
                    <a:cubicBezTo>
                      <a:pt x="1042" y="922"/>
                      <a:pt x="1043" y="923"/>
                      <a:pt x="1043" y="923"/>
                    </a:cubicBezTo>
                    <a:cubicBezTo>
                      <a:pt x="1044" y="924"/>
                      <a:pt x="1045" y="925"/>
                      <a:pt x="1046" y="927"/>
                    </a:cubicBezTo>
                    <a:cubicBezTo>
                      <a:pt x="1046" y="929"/>
                      <a:pt x="1046" y="929"/>
                      <a:pt x="1048" y="929"/>
                    </a:cubicBezTo>
                    <a:cubicBezTo>
                      <a:pt x="1049" y="929"/>
                      <a:pt x="1049" y="929"/>
                      <a:pt x="1049" y="929"/>
                    </a:cubicBezTo>
                    <a:cubicBezTo>
                      <a:pt x="1052" y="930"/>
                      <a:pt x="1059" y="928"/>
                      <a:pt x="1061" y="927"/>
                    </a:cubicBezTo>
                    <a:cubicBezTo>
                      <a:pt x="1060" y="925"/>
                      <a:pt x="1059" y="923"/>
                      <a:pt x="1056" y="922"/>
                    </a:cubicBezTo>
                    <a:cubicBezTo>
                      <a:pt x="1051" y="922"/>
                      <a:pt x="1050" y="921"/>
                      <a:pt x="1047" y="919"/>
                    </a:cubicBezTo>
                    <a:cubicBezTo>
                      <a:pt x="1046" y="918"/>
                      <a:pt x="1041" y="917"/>
                      <a:pt x="1040" y="917"/>
                    </a:cubicBezTo>
                    <a:cubicBezTo>
                      <a:pt x="1040" y="917"/>
                      <a:pt x="1040" y="918"/>
                      <a:pt x="1041" y="919"/>
                    </a:cubicBezTo>
                    <a:close/>
                    <a:moveTo>
                      <a:pt x="1012" y="813"/>
                    </a:moveTo>
                    <a:cubicBezTo>
                      <a:pt x="1011" y="813"/>
                      <a:pt x="1008" y="812"/>
                      <a:pt x="1007" y="811"/>
                    </a:cubicBezTo>
                    <a:cubicBezTo>
                      <a:pt x="1007" y="810"/>
                      <a:pt x="1007" y="810"/>
                      <a:pt x="1005" y="809"/>
                    </a:cubicBezTo>
                    <a:cubicBezTo>
                      <a:pt x="1003" y="809"/>
                      <a:pt x="1002" y="808"/>
                      <a:pt x="1001" y="808"/>
                    </a:cubicBezTo>
                    <a:cubicBezTo>
                      <a:pt x="1001" y="807"/>
                      <a:pt x="1000" y="807"/>
                      <a:pt x="999" y="807"/>
                    </a:cubicBezTo>
                    <a:cubicBezTo>
                      <a:pt x="999" y="807"/>
                      <a:pt x="999" y="807"/>
                      <a:pt x="999" y="807"/>
                    </a:cubicBezTo>
                    <a:cubicBezTo>
                      <a:pt x="998" y="806"/>
                      <a:pt x="997" y="806"/>
                      <a:pt x="997" y="804"/>
                    </a:cubicBezTo>
                    <a:cubicBezTo>
                      <a:pt x="997" y="803"/>
                      <a:pt x="997" y="803"/>
                      <a:pt x="997" y="803"/>
                    </a:cubicBezTo>
                    <a:cubicBezTo>
                      <a:pt x="998" y="802"/>
                      <a:pt x="998" y="802"/>
                      <a:pt x="998" y="802"/>
                    </a:cubicBezTo>
                    <a:cubicBezTo>
                      <a:pt x="1000" y="801"/>
                      <a:pt x="1004" y="801"/>
                      <a:pt x="1005" y="802"/>
                    </a:cubicBezTo>
                    <a:cubicBezTo>
                      <a:pt x="1006" y="802"/>
                      <a:pt x="1007" y="802"/>
                      <a:pt x="1007" y="802"/>
                    </a:cubicBezTo>
                    <a:cubicBezTo>
                      <a:pt x="1009" y="803"/>
                      <a:pt x="1010" y="803"/>
                      <a:pt x="1011" y="804"/>
                    </a:cubicBezTo>
                    <a:cubicBezTo>
                      <a:pt x="1014" y="805"/>
                      <a:pt x="1016" y="809"/>
                      <a:pt x="1015" y="811"/>
                    </a:cubicBezTo>
                    <a:cubicBezTo>
                      <a:pt x="1015" y="812"/>
                      <a:pt x="1015" y="812"/>
                      <a:pt x="1015" y="812"/>
                    </a:cubicBezTo>
                    <a:cubicBezTo>
                      <a:pt x="1013" y="813"/>
                      <a:pt x="1013" y="813"/>
                      <a:pt x="1013" y="813"/>
                    </a:cubicBezTo>
                    <a:cubicBezTo>
                      <a:pt x="1013" y="813"/>
                      <a:pt x="1013" y="813"/>
                      <a:pt x="1012" y="813"/>
                    </a:cubicBezTo>
                    <a:close/>
                    <a:moveTo>
                      <a:pt x="1001" y="802"/>
                    </a:moveTo>
                    <a:cubicBezTo>
                      <a:pt x="1000" y="805"/>
                      <a:pt x="1000" y="805"/>
                      <a:pt x="1000" y="805"/>
                    </a:cubicBezTo>
                    <a:cubicBezTo>
                      <a:pt x="1001" y="802"/>
                      <a:pt x="1001" y="802"/>
                      <a:pt x="1001" y="802"/>
                    </a:cubicBezTo>
                    <a:cubicBezTo>
                      <a:pt x="1001" y="802"/>
                      <a:pt x="1001" y="802"/>
                      <a:pt x="1001" y="802"/>
                    </a:cubicBezTo>
                    <a:close/>
                    <a:moveTo>
                      <a:pt x="1014" y="802"/>
                    </a:moveTo>
                    <a:cubicBezTo>
                      <a:pt x="1010" y="802"/>
                      <a:pt x="1000" y="798"/>
                      <a:pt x="997" y="797"/>
                    </a:cubicBezTo>
                    <a:cubicBezTo>
                      <a:pt x="993" y="795"/>
                      <a:pt x="986" y="792"/>
                      <a:pt x="982" y="791"/>
                    </a:cubicBezTo>
                    <a:cubicBezTo>
                      <a:pt x="978" y="789"/>
                      <a:pt x="971" y="785"/>
                      <a:pt x="968" y="782"/>
                    </a:cubicBezTo>
                    <a:cubicBezTo>
                      <a:pt x="968" y="783"/>
                      <a:pt x="966" y="783"/>
                      <a:pt x="965" y="783"/>
                    </a:cubicBezTo>
                    <a:cubicBezTo>
                      <a:pt x="963" y="782"/>
                      <a:pt x="962" y="779"/>
                      <a:pt x="961" y="777"/>
                    </a:cubicBezTo>
                    <a:cubicBezTo>
                      <a:pt x="960" y="774"/>
                      <a:pt x="963" y="771"/>
                      <a:pt x="967" y="768"/>
                    </a:cubicBezTo>
                    <a:cubicBezTo>
                      <a:pt x="968" y="766"/>
                      <a:pt x="971" y="766"/>
                      <a:pt x="974" y="766"/>
                    </a:cubicBezTo>
                    <a:cubicBezTo>
                      <a:pt x="977" y="767"/>
                      <a:pt x="981" y="769"/>
                      <a:pt x="982" y="771"/>
                    </a:cubicBezTo>
                    <a:cubicBezTo>
                      <a:pt x="983" y="772"/>
                      <a:pt x="986" y="774"/>
                      <a:pt x="988" y="775"/>
                    </a:cubicBezTo>
                    <a:cubicBezTo>
                      <a:pt x="989" y="776"/>
                      <a:pt x="990" y="776"/>
                      <a:pt x="991" y="776"/>
                    </a:cubicBezTo>
                    <a:cubicBezTo>
                      <a:pt x="994" y="777"/>
                      <a:pt x="998" y="779"/>
                      <a:pt x="1000" y="781"/>
                    </a:cubicBezTo>
                    <a:cubicBezTo>
                      <a:pt x="1001" y="783"/>
                      <a:pt x="1012" y="787"/>
                      <a:pt x="1016" y="787"/>
                    </a:cubicBezTo>
                    <a:cubicBezTo>
                      <a:pt x="1018" y="787"/>
                      <a:pt x="1020" y="788"/>
                      <a:pt x="1021" y="790"/>
                    </a:cubicBezTo>
                    <a:cubicBezTo>
                      <a:pt x="1022" y="792"/>
                      <a:pt x="1022" y="794"/>
                      <a:pt x="1021" y="796"/>
                    </a:cubicBezTo>
                    <a:cubicBezTo>
                      <a:pt x="1020" y="798"/>
                      <a:pt x="1018" y="801"/>
                      <a:pt x="1014" y="802"/>
                    </a:cubicBezTo>
                    <a:cubicBezTo>
                      <a:pt x="1014" y="802"/>
                      <a:pt x="1014" y="802"/>
                      <a:pt x="1014" y="802"/>
                    </a:cubicBezTo>
                    <a:close/>
                    <a:moveTo>
                      <a:pt x="968" y="776"/>
                    </a:moveTo>
                    <a:cubicBezTo>
                      <a:pt x="969" y="776"/>
                      <a:pt x="970" y="777"/>
                      <a:pt x="970" y="777"/>
                    </a:cubicBezTo>
                    <a:cubicBezTo>
                      <a:pt x="971" y="778"/>
                      <a:pt x="971" y="778"/>
                      <a:pt x="971" y="778"/>
                    </a:cubicBezTo>
                    <a:cubicBezTo>
                      <a:pt x="974" y="781"/>
                      <a:pt x="980" y="785"/>
                      <a:pt x="984" y="786"/>
                    </a:cubicBezTo>
                    <a:cubicBezTo>
                      <a:pt x="988" y="788"/>
                      <a:pt x="995" y="791"/>
                      <a:pt x="999" y="793"/>
                    </a:cubicBezTo>
                    <a:cubicBezTo>
                      <a:pt x="1003" y="794"/>
                      <a:pt x="1012" y="797"/>
                      <a:pt x="1014" y="797"/>
                    </a:cubicBezTo>
                    <a:cubicBezTo>
                      <a:pt x="1015" y="797"/>
                      <a:pt x="1015" y="797"/>
                      <a:pt x="1017" y="794"/>
                    </a:cubicBezTo>
                    <a:cubicBezTo>
                      <a:pt x="1017" y="793"/>
                      <a:pt x="1017" y="793"/>
                      <a:pt x="1017" y="792"/>
                    </a:cubicBezTo>
                    <a:cubicBezTo>
                      <a:pt x="1017" y="792"/>
                      <a:pt x="1016" y="792"/>
                      <a:pt x="1015" y="792"/>
                    </a:cubicBezTo>
                    <a:cubicBezTo>
                      <a:pt x="1012" y="791"/>
                      <a:pt x="999" y="787"/>
                      <a:pt x="996" y="784"/>
                    </a:cubicBezTo>
                    <a:cubicBezTo>
                      <a:pt x="995" y="783"/>
                      <a:pt x="992" y="782"/>
                      <a:pt x="989" y="781"/>
                    </a:cubicBezTo>
                    <a:cubicBezTo>
                      <a:pt x="988" y="780"/>
                      <a:pt x="987" y="780"/>
                      <a:pt x="986" y="779"/>
                    </a:cubicBezTo>
                    <a:cubicBezTo>
                      <a:pt x="983" y="778"/>
                      <a:pt x="980" y="775"/>
                      <a:pt x="978" y="773"/>
                    </a:cubicBezTo>
                    <a:cubicBezTo>
                      <a:pt x="978" y="772"/>
                      <a:pt x="975" y="771"/>
                      <a:pt x="972" y="771"/>
                    </a:cubicBezTo>
                    <a:cubicBezTo>
                      <a:pt x="972" y="771"/>
                      <a:pt x="970" y="771"/>
                      <a:pt x="970" y="771"/>
                    </a:cubicBezTo>
                    <a:cubicBezTo>
                      <a:pt x="966" y="774"/>
                      <a:pt x="966" y="775"/>
                      <a:pt x="966" y="776"/>
                    </a:cubicBezTo>
                    <a:cubicBezTo>
                      <a:pt x="966" y="776"/>
                      <a:pt x="966" y="776"/>
                      <a:pt x="966" y="777"/>
                    </a:cubicBezTo>
                    <a:cubicBezTo>
                      <a:pt x="967" y="776"/>
                      <a:pt x="967" y="776"/>
                      <a:pt x="967" y="776"/>
                    </a:cubicBezTo>
                    <a:cubicBezTo>
                      <a:pt x="967" y="776"/>
                      <a:pt x="968" y="776"/>
                      <a:pt x="968" y="776"/>
                    </a:cubicBezTo>
                    <a:close/>
                    <a:moveTo>
                      <a:pt x="966" y="778"/>
                    </a:move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966" y="778"/>
                    </a:moveTo>
                    <a:cubicBezTo>
                      <a:pt x="966" y="778"/>
                      <a:pt x="966" y="778"/>
                      <a:pt x="966" y="778"/>
                    </a:cubicBezTo>
                    <a:cubicBezTo>
                      <a:pt x="967" y="780"/>
                      <a:pt x="967" y="780"/>
                      <a:pt x="967" y="780"/>
                    </a:cubicBezTo>
                    <a:lnTo>
                      <a:pt x="966" y="778"/>
                    </a:lnTo>
                    <a:close/>
                    <a:moveTo>
                      <a:pt x="870" y="236"/>
                    </a:moveTo>
                    <a:cubicBezTo>
                      <a:pt x="869" y="236"/>
                      <a:pt x="868" y="235"/>
                      <a:pt x="867" y="235"/>
                    </a:cubicBezTo>
                    <a:cubicBezTo>
                      <a:pt x="866" y="234"/>
                      <a:pt x="865" y="233"/>
                      <a:pt x="865" y="231"/>
                    </a:cubicBezTo>
                    <a:cubicBezTo>
                      <a:pt x="865" y="230"/>
                      <a:pt x="865" y="230"/>
                      <a:pt x="865" y="230"/>
                    </a:cubicBezTo>
                    <a:cubicBezTo>
                      <a:pt x="866" y="229"/>
                      <a:pt x="866" y="229"/>
                      <a:pt x="866" y="229"/>
                    </a:cubicBezTo>
                    <a:cubicBezTo>
                      <a:pt x="867" y="229"/>
                      <a:pt x="867" y="229"/>
                      <a:pt x="868" y="229"/>
                    </a:cubicBezTo>
                    <a:cubicBezTo>
                      <a:pt x="868" y="228"/>
                      <a:pt x="869" y="227"/>
                      <a:pt x="871" y="228"/>
                    </a:cubicBezTo>
                    <a:cubicBezTo>
                      <a:pt x="872" y="228"/>
                      <a:pt x="873" y="229"/>
                      <a:pt x="874" y="230"/>
                    </a:cubicBezTo>
                    <a:cubicBezTo>
                      <a:pt x="874" y="231"/>
                      <a:pt x="875" y="233"/>
                      <a:pt x="872" y="235"/>
                    </a:cubicBezTo>
                    <a:cubicBezTo>
                      <a:pt x="871" y="236"/>
                      <a:pt x="871" y="236"/>
                      <a:pt x="870" y="236"/>
                    </a:cubicBezTo>
                    <a:close/>
                    <a:moveTo>
                      <a:pt x="867" y="231"/>
                    </a:moveTo>
                    <a:cubicBezTo>
                      <a:pt x="869" y="233"/>
                      <a:pt x="869" y="233"/>
                      <a:pt x="869" y="233"/>
                    </a:cubicBezTo>
                    <a:lnTo>
                      <a:pt x="867" y="231"/>
                    </a:lnTo>
                    <a:close/>
                    <a:moveTo>
                      <a:pt x="870" y="232"/>
                    </a:moveTo>
                    <a:cubicBezTo>
                      <a:pt x="870" y="232"/>
                      <a:pt x="870" y="232"/>
                      <a:pt x="870" y="232"/>
                    </a:cubicBezTo>
                    <a:cubicBezTo>
                      <a:pt x="870" y="232"/>
                      <a:pt x="870" y="231"/>
                      <a:pt x="870" y="231"/>
                    </a:cubicBezTo>
                    <a:cubicBezTo>
                      <a:pt x="870" y="231"/>
                      <a:pt x="869" y="232"/>
                      <a:pt x="870" y="232"/>
                    </a:cubicBezTo>
                    <a:close/>
                    <a:moveTo>
                      <a:pt x="871" y="232"/>
                    </a:moveTo>
                    <a:cubicBezTo>
                      <a:pt x="871" y="232"/>
                      <a:pt x="871" y="232"/>
                      <a:pt x="871" y="232"/>
                    </a:cubicBezTo>
                    <a:cubicBezTo>
                      <a:pt x="871" y="232"/>
                      <a:pt x="871" y="232"/>
                      <a:pt x="871" y="232"/>
                    </a:cubicBezTo>
                    <a:close/>
                    <a:moveTo>
                      <a:pt x="860" y="231"/>
                    </a:moveTo>
                    <a:cubicBezTo>
                      <a:pt x="860" y="231"/>
                      <a:pt x="859" y="231"/>
                      <a:pt x="859" y="231"/>
                    </a:cubicBezTo>
                    <a:cubicBezTo>
                      <a:pt x="858" y="230"/>
                      <a:pt x="857" y="228"/>
                      <a:pt x="858" y="227"/>
                    </a:cubicBezTo>
                    <a:cubicBezTo>
                      <a:pt x="858" y="227"/>
                      <a:pt x="858" y="227"/>
                      <a:pt x="858" y="227"/>
                    </a:cubicBezTo>
                    <a:cubicBezTo>
                      <a:pt x="859" y="226"/>
                      <a:pt x="859" y="225"/>
                      <a:pt x="861" y="224"/>
                    </a:cubicBezTo>
                    <a:cubicBezTo>
                      <a:pt x="862" y="224"/>
                      <a:pt x="862" y="224"/>
                      <a:pt x="862" y="224"/>
                    </a:cubicBezTo>
                    <a:cubicBezTo>
                      <a:pt x="863" y="225"/>
                      <a:pt x="863" y="225"/>
                      <a:pt x="863" y="225"/>
                    </a:cubicBezTo>
                    <a:cubicBezTo>
                      <a:pt x="864" y="226"/>
                      <a:pt x="865" y="227"/>
                      <a:pt x="863" y="230"/>
                    </a:cubicBezTo>
                    <a:cubicBezTo>
                      <a:pt x="862" y="231"/>
                      <a:pt x="861" y="231"/>
                      <a:pt x="860" y="231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lose/>
                    <a:moveTo>
                      <a:pt x="862" y="229"/>
                    </a:move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2" y="229"/>
                      <a:pt x="862" y="229"/>
                      <a:pt x="862" y="229"/>
                    </a:cubicBezTo>
                    <a:cubicBezTo>
                      <a:pt x="863" y="228"/>
                      <a:pt x="862" y="227"/>
                      <a:pt x="861" y="227"/>
                    </a:cubicBezTo>
                    <a:cubicBezTo>
                      <a:pt x="861" y="226"/>
                      <a:pt x="860" y="226"/>
                      <a:pt x="859" y="227"/>
                    </a:cubicBezTo>
                    <a:cubicBezTo>
                      <a:pt x="859" y="227"/>
                      <a:pt x="859" y="227"/>
                      <a:pt x="859" y="228"/>
                    </a:cubicBezTo>
                    <a:cubicBezTo>
                      <a:pt x="860" y="228"/>
                      <a:pt x="860" y="228"/>
                      <a:pt x="860" y="228"/>
                    </a:cubicBezTo>
                    <a:cubicBezTo>
                      <a:pt x="861" y="227"/>
                      <a:pt x="861" y="227"/>
                      <a:pt x="861" y="227"/>
                    </a:cubicBezTo>
                    <a:lnTo>
                      <a:pt x="862" y="229"/>
                    </a:lnTo>
                    <a:close/>
                    <a:moveTo>
                      <a:pt x="859" y="228"/>
                    </a:moveTo>
                    <a:cubicBezTo>
                      <a:pt x="859" y="228"/>
                      <a:pt x="860" y="228"/>
                      <a:pt x="860" y="229"/>
                    </a:cubicBezTo>
                    <a:cubicBezTo>
                      <a:pt x="860" y="228"/>
                      <a:pt x="860" y="228"/>
                      <a:pt x="860" y="228"/>
                    </a:cubicBezTo>
                    <a:lnTo>
                      <a:pt x="859" y="228"/>
                    </a:lnTo>
                    <a:close/>
                    <a:moveTo>
                      <a:pt x="869" y="213"/>
                    </a:moveTo>
                    <a:cubicBezTo>
                      <a:pt x="869" y="213"/>
                      <a:pt x="868" y="213"/>
                      <a:pt x="868" y="213"/>
                    </a:cubicBezTo>
                    <a:cubicBezTo>
                      <a:pt x="867" y="213"/>
                      <a:pt x="864" y="212"/>
                      <a:pt x="864" y="209"/>
                    </a:cubicBezTo>
                    <a:cubicBezTo>
                      <a:pt x="864" y="208"/>
                      <a:pt x="865" y="207"/>
                      <a:pt x="866" y="206"/>
                    </a:cubicBezTo>
                    <a:cubicBezTo>
                      <a:pt x="867" y="206"/>
                      <a:pt x="867" y="206"/>
                      <a:pt x="867" y="206"/>
                    </a:cubicBezTo>
                    <a:cubicBezTo>
                      <a:pt x="868" y="206"/>
                      <a:pt x="870" y="205"/>
                      <a:pt x="871" y="207"/>
                    </a:cubicBezTo>
                    <a:cubicBezTo>
                      <a:pt x="872" y="208"/>
                      <a:pt x="873" y="209"/>
                      <a:pt x="872" y="211"/>
                    </a:cubicBezTo>
                    <a:cubicBezTo>
                      <a:pt x="872" y="211"/>
                      <a:pt x="872" y="212"/>
                      <a:pt x="871" y="213"/>
                    </a:cubicBezTo>
                    <a:cubicBezTo>
                      <a:pt x="870" y="213"/>
                      <a:pt x="870" y="213"/>
                      <a:pt x="869" y="213"/>
                    </a:cubicBezTo>
                    <a:close/>
                    <a:moveTo>
                      <a:pt x="868" y="211"/>
                    </a:moveTo>
                    <a:cubicBezTo>
                      <a:pt x="868" y="211"/>
                      <a:pt x="868" y="211"/>
                      <a:pt x="868" y="211"/>
                    </a:cubicBezTo>
                    <a:cubicBezTo>
                      <a:pt x="868" y="211"/>
                      <a:pt x="868" y="211"/>
                      <a:pt x="868" y="211"/>
                    </a:cubicBezTo>
                    <a:close/>
                    <a:moveTo>
                      <a:pt x="869" y="208"/>
                    </a:moveTo>
                    <a:cubicBezTo>
                      <a:pt x="868" y="209"/>
                      <a:pt x="868" y="209"/>
                      <a:pt x="868" y="210"/>
                    </a:cubicBezTo>
                    <a:cubicBezTo>
                      <a:pt x="868" y="210"/>
                      <a:pt x="868" y="210"/>
                      <a:pt x="868" y="210"/>
                    </a:cubicBezTo>
                    <a:cubicBezTo>
                      <a:pt x="869" y="210"/>
                      <a:pt x="869" y="210"/>
                      <a:pt x="869" y="209"/>
                    </a:cubicBezTo>
                    <a:cubicBezTo>
                      <a:pt x="869" y="209"/>
                      <a:pt x="869" y="209"/>
                      <a:pt x="869" y="208"/>
                    </a:cubicBezTo>
                    <a:close/>
                    <a:moveTo>
                      <a:pt x="898" y="105"/>
                    </a:moveTo>
                    <a:cubicBezTo>
                      <a:pt x="896" y="105"/>
                      <a:pt x="894" y="104"/>
                      <a:pt x="893" y="102"/>
                    </a:cubicBezTo>
                    <a:cubicBezTo>
                      <a:pt x="892" y="103"/>
                      <a:pt x="891" y="103"/>
                      <a:pt x="890" y="103"/>
                    </a:cubicBezTo>
                    <a:cubicBezTo>
                      <a:pt x="890" y="103"/>
                      <a:pt x="888" y="103"/>
                      <a:pt x="888" y="100"/>
                    </a:cubicBezTo>
                    <a:cubicBezTo>
                      <a:pt x="888" y="100"/>
                      <a:pt x="888" y="100"/>
                      <a:pt x="888" y="100"/>
                    </a:cubicBezTo>
                    <a:cubicBezTo>
                      <a:pt x="887" y="99"/>
                      <a:pt x="887" y="97"/>
                      <a:pt x="888" y="94"/>
                    </a:cubicBezTo>
                    <a:cubicBezTo>
                      <a:pt x="889" y="94"/>
                      <a:pt x="889" y="93"/>
                      <a:pt x="889" y="93"/>
                    </a:cubicBezTo>
                    <a:cubicBezTo>
                      <a:pt x="889" y="93"/>
                      <a:pt x="889" y="93"/>
                      <a:pt x="889" y="93"/>
                    </a:cubicBezTo>
                    <a:cubicBezTo>
                      <a:pt x="889" y="93"/>
                      <a:pt x="888" y="93"/>
                      <a:pt x="887" y="93"/>
                    </a:cubicBezTo>
                    <a:cubicBezTo>
                      <a:pt x="886" y="93"/>
                      <a:pt x="884" y="92"/>
                      <a:pt x="884" y="91"/>
                    </a:cubicBezTo>
                    <a:cubicBezTo>
                      <a:pt x="883" y="90"/>
                      <a:pt x="884" y="87"/>
                      <a:pt x="886" y="86"/>
                    </a:cubicBezTo>
                    <a:cubicBezTo>
                      <a:pt x="887" y="85"/>
                      <a:pt x="887" y="85"/>
                      <a:pt x="888" y="84"/>
                    </a:cubicBezTo>
                    <a:cubicBezTo>
                      <a:pt x="889" y="82"/>
                      <a:pt x="891" y="80"/>
                      <a:pt x="894" y="80"/>
                    </a:cubicBezTo>
                    <a:cubicBezTo>
                      <a:pt x="894" y="79"/>
                      <a:pt x="895" y="79"/>
                      <a:pt x="896" y="79"/>
                    </a:cubicBezTo>
                    <a:cubicBezTo>
                      <a:pt x="897" y="79"/>
                      <a:pt x="898" y="79"/>
                      <a:pt x="899" y="78"/>
                    </a:cubicBezTo>
                    <a:cubicBezTo>
                      <a:pt x="901" y="76"/>
                      <a:pt x="903" y="76"/>
                      <a:pt x="904" y="76"/>
                    </a:cubicBezTo>
                    <a:cubicBezTo>
                      <a:pt x="906" y="77"/>
                      <a:pt x="907" y="78"/>
                      <a:pt x="907" y="80"/>
                    </a:cubicBezTo>
                    <a:cubicBezTo>
                      <a:pt x="907" y="82"/>
                      <a:pt x="907" y="84"/>
                      <a:pt x="905" y="87"/>
                    </a:cubicBezTo>
                    <a:cubicBezTo>
                      <a:pt x="903" y="88"/>
                      <a:pt x="902" y="89"/>
                      <a:pt x="900" y="90"/>
                    </a:cubicBezTo>
                    <a:cubicBezTo>
                      <a:pt x="904" y="91"/>
                      <a:pt x="904" y="93"/>
                      <a:pt x="904" y="97"/>
                    </a:cubicBezTo>
                    <a:cubicBezTo>
                      <a:pt x="903" y="102"/>
                      <a:pt x="902" y="105"/>
                      <a:pt x="898" y="105"/>
                    </a:cubicBezTo>
                    <a:close/>
                    <a:moveTo>
                      <a:pt x="898" y="100"/>
                    </a:move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8" y="100"/>
                      <a:pt x="898" y="100"/>
                    </a:cubicBezTo>
                    <a:cubicBezTo>
                      <a:pt x="898" y="100"/>
                      <a:pt x="899" y="100"/>
                      <a:pt x="899" y="99"/>
                    </a:cubicBezTo>
                    <a:cubicBezTo>
                      <a:pt x="898" y="99"/>
                      <a:pt x="898" y="100"/>
                      <a:pt x="898" y="100"/>
                    </a:cubicBezTo>
                    <a:close/>
                    <a:moveTo>
                      <a:pt x="892" y="99"/>
                    </a:moveTo>
                    <a:cubicBezTo>
                      <a:pt x="890" y="100"/>
                      <a:pt x="890" y="100"/>
                      <a:pt x="890" y="100"/>
                    </a:cubicBezTo>
                    <a:cubicBezTo>
                      <a:pt x="892" y="99"/>
                      <a:pt x="892" y="99"/>
                      <a:pt x="892" y="99"/>
                    </a:cubicBezTo>
                    <a:cubicBezTo>
                      <a:pt x="892" y="99"/>
                      <a:pt x="892" y="99"/>
                      <a:pt x="892" y="99"/>
                    </a:cubicBezTo>
                    <a:close/>
                    <a:moveTo>
                      <a:pt x="891" y="88"/>
                    </a:moveTo>
                    <a:cubicBezTo>
                      <a:pt x="891" y="88"/>
                      <a:pt x="892" y="88"/>
                      <a:pt x="892" y="88"/>
                    </a:cubicBezTo>
                    <a:cubicBezTo>
                      <a:pt x="894" y="87"/>
                      <a:pt x="895" y="86"/>
                      <a:pt x="897" y="86"/>
                    </a:cubicBezTo>
                    <a:cubicBezTo>
                      <a:pt x="898" y="86"/>
                      <a:pt x="900" y="85"/>
                      <a:pt x="901" y="84"/>
                    </a:cubicBezTo>
                    <a:cubicBezTo>
                      <a:pt x="901" y="83"/>
                      <a:pt x="902" y="82"/>
                      <a:pt x="902" y="82"/>
                    </a:cubicBezTo>
                    <a:cubicBezTo>
                      <a:pt x="900" y="83"/>
                      <a:pt x="898" y="84"/>
                      <a:pt x="896" y="84"/>
                    </a:cubicBezTo>
                    <a:cubicBezTo>
                      <a:pt x="896" y="84"/>
                      <a:pt x="895" y="84"/>
                      <a:pt x="895" y="84"/>
                    </a:cubicBezTo>
                    <a:cubicBezTo>
                      <a:pt x="893" y="84"/>
                      <a:pt x="893" y="85"/>
                      <a:pt x="892" y="87"/>
                    </a:cubicBezTo>
                    <a:cubicBezTo>
                      <a:pt x="891" y="87"/>
                      <a:pt x="891" y="88"/>
                      <a:pt x="891" y="88"/>
                    </a:cubicBezTo>
                    <a:close/>
                    <a:moveTo>
                      <a:pt x="886" y="88"/>
                    </a:move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ubicBezTo>
                      <a:pt x="886" y="88"/>
                      <a:pt x="886" y="88"/>
                      <a:pt x="886" y="88"/>
                    </a:cubicBezTo>
                    <a:close/>
                    <a:moveTo>
                      <a:pt x="846" y="13"/>
                    </a:moveTo>
                    <a:cubicBezTo>
                      <a:pt x="846" y="13"/>
                      <a:pt x="846" y="13"/>
                      <a:pt x="846" y="13"/>
                    </a:cubicBezTo>
                    <a:cubicBezTo>
                      <a:pt x="845" y="13"/>
                      <a:pt x="844" y="13"/>
                      <a:pt x="843" y="10"/>
                    </a:cubicBezTo>
                    <a:cubicBezTo>
                      <a:pt x="843" y="9"/>
                      <a:pt x="843" y="8"/>
                      <a:pt x="843" y="8"/>
                    </a:cubicBezTo>
                    <a:cubicBezTo>
                      <a:pt x="843" y="7"/>
                      <a:pt x="843" y="5"/>
                      <a:pt x="844" y="4"/>
                    </a:cubicBezTo>
                    <a:cubicBezTo>
                      <a:pt x="845" y="3"/>
                      <a:pt x="845" y="3"/>
                      <a:pt x="845" y="3"/>
                    </a:cubicBezTo>
                    <a:cubicBezTo>
                      <a:pt x="845" y="3"/>
                      <a:pt x="846" y="3"/>
                      <a:pt x="846" y="2"/>
                    </a:cubicBezTo>
                    <a:cubicBezTo>
                      <a:pt x="846" y="1"/>
                      <a:pt x="847" y="0"/>
                      <a:pt x="849" y="0"/>
                    </a:cubicBezTo>
                    <a:cubicBezTo>
                      <a:pt x="849" y="0"/>
                      <a:pt x="849" y="0"/>
                      <a:pt x="849" y="0"/>
                    </a:cubicBezTo>
                    <a:cubicBezTo>
                      <a:pt x="850" y="0"/>
                      <a:pt x="852" y="1"/>
                      <a:pt x="853" y="3"/>
                    </a:cubicBezTo>
                    <a:cubicBezTo>
                      <a:pt x="853" y="4"/>
                      <a:pt x="853" y="5"/>
                      <a:pt x="852" y="6"/>
                    </a:cubicBezTo>
                    <a:cubicBezTo>
                      <a:pt x="852" y="7"/>
                      <a:pt x="851" y="8"/>
                      <a:pt x="850" y="8"/>
                    </a:cubicBezTo>
                    <a:cubicBezTo>
                      <a:pt x="850" y="8"/>
                      <a:pt x="850" y="8"/>
                      <a:pt x="850" y="9"/>
                    </a:cubicBezTo>
                    <a:cubicBezTo>
                      <a:pt x="849" y="9"/>
                      <a:pt x="849" y="9"/>
                      <a:pt x="849" y="10"/>
                    </a:cubicBezTo>
                    <a:cubicBezTo>
                      <a:pt x="848" y="11"/>
                      <a:pt x="848" y="13"/>
                      <a:pt x="846" y="1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îśḻiďê">
                <a:extLst>
                  <a:ext uri="{FF2B5EF4-FFF2-40B4-BE49-F238E27FC236}">
                    <a16:creationId xmlns="" xmlns:a16="http://schemas.microsoft.com/office/drawing/2014/main" id="{DC90135C-513F-42DD-B74D-7BD629D8F9A4}"/>
                  </a:ext>
                </a:extLst>
              </p:cNvPr>
              <p:cNvSpPr/>
              <p:nvPr/>
            </p:nvSpPr>
            <p:spPr bwMode="auto">
              <a:xfrm>
                <a:off x="6902450" y="6348413"/>
                <a:ext cx="19050" cy="19050"/>
              </a:xfrm>
              <a:custGeom>
                <a:avLst/>
                <a:gdLst>
                  <a:gd name="T0" fmla="*/ 2 w 9"/>
                  <a:gd name="T1" fmla="*/ 7 h 9"/>
                  <a:gd name="T2" fmla="*/ 2 w 9"/>
                  <a:gd name="T3" fmla="*/ 3 h 9"/>
                  <a:gd name="T4" fmla="*/ 6 w 9"/>
                  <a:gd name="T5" fmla="*/ 0 h 9"/>
                  <a:gd name="T6" fmla="*/ 7 w 9"/>
                  <a:gd name="T7" fmla="*/ 4 h 9"/>
                  <a:gd name="T8" fmla="*/ 4 w 9"/>
                  <a:gd name="T9" fmla="*/ 8 h 9"/>
                  <a:gd name="T10" fmla="*/ 2 w 9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2" y="7"/>
                    </a:moveTo>
                    <a:cubicBezTo>
                      <a:pt x="1" y="6"/>
                      <a:pt x="0" y="5"/>
                      <a:pt x="2" y="3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0"/>
                      <a:pt x="9" y="2"/>
                      <a:pt x="7" y="4"/>
                    </a:cubicBezTo>
                    <a:cubicBezTo>
                      <a:pt x="5" y="6"/>
                      <a:pt x="5" y="7"/>
                      <a:pt x="4" y="8"/>
                    </a:cubicBezTo>
                    <a:cubicBezTo>
                      <a:pt x="4" y="9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FFFA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ïŝḷíḋe">
                <a:extLst>
                  <a:ext uri="{FF2B5EF4-FFF2-40B4-BE49-F238E27FC236}">
                    <a16:creationId xmlns="" xmlns:a16="http://schemas.microsoft.com/office/drawing/2014/main" id="{B71D9B84-CF89-4144-B252-65C0B83FF1A1}"/>
                  </a:ext>
                </a:extLst>
              </p:cNvPr>
              <p:cNvSpPr/>
              <p:nvPr/>
            </p:nvSpPr>
            <p:spPr bwMode="auto">
              <a:xfrm>
                <a:off x="6896100" y="6343650"/>
                <a:ext cx="28575" cy="28575"/>
              </a:xfrm>
              <a:custGeom>
                <a:avLst/>
                <a:gdLst>
                  <a:gd name="T0" fmla="*/ 6 w 13"/>
                  <a:gd name="T1" fmla="*/ 13 h 13"/>
                  <a:gd name="T2" fmla="*/ 6 w 13"/>
                  <a:gd name="T3" fmla="*/ 13 h 13"/>
                  <a:gd name="T4" fmla="*/ 3 w 13"/>
                  <a:gd name="T5" fmla="*/ 10 h 13"/>
                  <a:gd name="T6" fmla="*/ 2 w 13"/>
                  <a:gd name="T7" fmla="*/ 10 h 13"/>
                  <a:gd name="T8" fmla="*/ 3 w 13"/>
                  <a:gd name="T9" fmla="*/ 3 h 13"/>
                  <a:gd name="T10" fmla="*/ 8 w 13"/>
                  <a:gd name="T11" fmla="*/ 0 h 13"/>
                  <a:gd name="T12" fmla="*/ 12 w 13"/>
                  <a:gd name="T13" fmla="*/ 2 h 13"/>
                  <a:gd name="T14" fmla="*/ 12 w 13"/>
                  <a:gd name="T15" fmla="*/ 7 h 13"/>
                  <a:gd name="T16" fmla="*/ 10 w 13"/>
                  <a:gd name="T17" fmla="*/ 10 h 13"/>
                  <a:gd name="T18" fmla="*/ 9 w 13"/>
                  <a:gd name="T19" fmla="*/ 12 h 13"/>
                  <a:gd name="T20" fmla="*/ 6 w 13"/>
                  <a:gd name="T21" fmla="*/ 13 h 13"/>
                  <a:gd name="T22" fmla="*/ 8 w 13"/>
                  <a:gd name="T23" fmla="*/ 5 h 13"/>
                  <a:gd name="T24" fmla="*/ 6 w 13"/>
                  <a:gd name="T25" fmla="*/ 6 h 13"/>
                  <a:gd name="T26" fmla="*/ 6 w 13"/>
                  <a:gd name="T27" fmla="*/ 7 h 13"/>
                  <a:gd name="T28" fmla="*/ 8 w 13"/>
                  <a:gd name="T2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3" y="12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0" y="6"/>
                      <a:pt x="3" y="3"/>
                    </a:cubicBezTo>
                    <a:cubicBezTo>
                      <a:pt x="5" y="1"/>
                      <a:pt x="6" y="0"/>
                      <a:pt x="8" y="0"/>
                    </a:cubicBezTo>
                    <a:cubicBezTo>
                      <a:pt x="10" y="0"/>
                      <a:pt x="12" y="1"/>
                      <a:pt x="12" y="2"/>
                    </a:cubicBezTo>
                    <a:cubicBezTo>
                      <a:pt x="13" y="4"/>
                      <a:pt x="13" y="6"/>
                      <a:pt x="12" y="7"/>
                    </a:cubicBezTo>
                    <a:cubicBezTo>
                      <a:pt x="11" y="8"/>
                      <a:pt x="11" y="9"/>
                      <a:pt x="10" y="10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8" y="13"/>
                      <a:pt x="6" y="13"/>
                    </a:cubicBezTo>
                    <a:close/>
                    <a:moveTo>
                      <a:pt x="8" y="5"/>
                    </a:moveTo>
                    <a:cubicBezTo>
                      <a:pt x="7" y="5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6"/>
                      <a:pt x="8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îşḷïḍè">
                <a:extLst>
                  <a:ext uri="{FF2B5EF4-FFF2-40B4-BE49-F238E27FC236}">
                    <a16:creationId xmlns="" xmlns:a16="http://schemas.microsoft.com/office/drawing/2014/main" id="{3209BE38-C959-4834-90FA-D80D752779DE}"/>
                  </a:ext>
                </a:extLst>
              </p:cNvPr>
              <p:cNvSpPr/>
              <p:nvPr/>
            </p:nvSpPr>
            <p:spPr bwMode="auto">
              <a:xfrm>
                <a:off x="7251700" y="6118225"/>
                <a:ext cx="177800" cy="120650"/>
              </a:xfrm>
              <a:custGeom>
                <a:avLst/>
                <a:gdLst>
                  <a:gd name="T0" fmla="*/ 23 w 83"/>
                  <a:gd name="T1" fmla="*/ 56 h 56"/>
                  <a:gd name="T2" fmla="*/ 21 w 83"/>
                  <a:gd name="T3" fmla="*/ 51 h 56"/>
                  <a:gd name="T4" fmla="*/ 21 w 83"/>
                  <a:gd name="T5" fmla="*/ 46 h 56"/>
                  <a:gd name="T6" fmla="*/ 17 w 83"/>
                  <a:gd name="T7" fmla="*/ 46 h 56"/>
                  <a:gd name="T8" fmla="*/ 10 w 83"/>
                  <a:gd name="T9" fmla="*/ 51 h 56"/>
                  <a:gd name="T10" fmla="*/ 5 w 83"/>
                  <a:gd name="T11" fmla="*/ 53 h 56"/>
                  <a:gd name="T12" fmla="*/ 2 w 83"/>
                  <a:gd name="T13" fmla="*/ 52 h 56"/>
                  <a:gd name="T14" fmla="*/ 6 w 83"/>
                  <a:gd name="T15" fmla="*/ 41 h 56"/>
                  <a:gd name="T16" fmla="*/ 15 w 83"/>
                  <a:gd name="T17" fmla="*/ 36 h 56"/>
                  <a:gd name="T18" fmla="*/ 23 w 83"/>
                  <a:gd name="T19" fmla="*/ 36 h 56"/>
                  <a:gd name="T20" fmla="*/ 26 w 83"/>
                  <a:gd name="T21" fmla="*/ 33 h 56"/>
                  <a:gd name="T22" fmla="*/ 37 w 83"/>
                  <a:gd name="T23" fmla="*/ 34 h 56"/>
                  <a:gd name="T24" fmla="*/ 31 w 83"/>
                  <a:gd name="T25" fmla="*/ 41 h 56"/>
                  <a:gd name="T26" fmla="*/ 30 w 83"/>
                  <a:gd name="T27" fmla="*/ 51 h 56"/>
                  <a:gd name="T28" fmla="*/ 28 w 83"/>
                  <a:gd name="T29" fmla="*/ 54 h 56"/>
                  <a:gd name="T30" fmla="*/ 25 w 83"/>
                  <a:gd name="T31" fmla="*/ 48 h 56"/>
                  <a:gd name="T32" fmla="*/ 26 w 83"/>
                  <a:gd name="T33" fmla="*/ 48 h 56"/>
                  <a:gd name="T34" fmla="*/ 26 w 83"/>
                  <a:gd name="T35" fmla="*/ 41 h 56"/>
                  <a:gd name="T36" fmla="*/ 24 w 83"/>
                  <a:gd name="T37" fmla="*/ 41 h 56"/>
                  <a:gd name="T38" fmla="*/ 26 w 83"/>
                  <a:gd name="T39" fmla="*/ 44 h 56"/>
                  <a:gd name="T40" fmla="*/ 25 w 83"/>
                  <a:gd name="T41" fmla="*/ 48 h 56"/>
                  <a:gd name="T42" fmla="*/ 12 w 83"/>
                  <a:gd name="T43" fmla="*/ 41 h 56"/>
                  <a:gd name="T44" fmla="*/ 7 w 83"/>
                  <a:gd name="T45" fmla="*/ 46 h 56"/>
                  <a:gd name="T46" fmla="*/ 12 w 83"/>
                  <a:gd name="T47" fmla="*/ 46 h 56"/>
                  <a:gd name="T48" fmla="*/ 13 w 83"/>
                  <a:gd name="T49" fmla="*/ 43 h 56"/>
                  <a:gd name="T50" fmla="*/ 13 w 83"/>
                  <a:gd name="T51" fmla="*/ 41 h 56"/>
                  <a:gd name="T52" fmla="*/ 76 w 83"/>
                  <a:gd name="T53" fmla="*/ 16 h 56"/>
                  <a:gd name="T54" fmla="*/ 72 w 83"/>
                  <a:gd name="T55" fmla="*/ 14 h 56"/>
                  <a:gd name="T56" fmla="*/ 69 w 83"/>
                  <a:gd name="T57" fmla="*/ 8 h 56"/>
                  <a:gd name="T58" fmla="*/ 69 w 83"/>
                  <a:gd name="T59" fmla="*/ 5 h 56"/>
                  <a:gd name="T60" fmla="*/ 81 w 83"/>
                  <a:gd name="T61" fmla="*/ 4 h 56"/>
                  <a:gd name="T62" fmla="*/ 80 w 83"/>
                  <a:gd name="T63" fmla="*/ 11 h 56"/>
                  <a:gd name="T64" fmla="*/ 78 w 83"/>
                  <a:gd name="T65" fmla="*/ 15 h 56"/>
                  <a:gd name="T66" fmla="*/ 72 w 83"/>
                  <a:gd name="T67" fmla="*/ 14 h 56"/>
                  <a:gd name="T68" fmla="*/ 74 w 83"/>
                  <a:gd name="T69" fmla="*/ 10 h 56"/>
                  <a:gd name="T70" fmla="*/ 75 w 83"/>
                  <a:gd name="T71" fmla="*/ 11 h 56"/>
                  <a:gd name="T72" fmla="*/ 77 w 83"/>
                  <a:gd name="T73" fmla="*/ 8 h 56"/>
                  <a:gd name="T74" fmla="*/ 74 w 83"/>
                  <a:gd name="T75" fmla="*/ 6 h 56"/>
                  <a:gd name="T76" fmla="*/ 74 w 83"/>
                  <a:gd name="T77" fmla="*/ 1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3" h="56">
                    <a:moveTo>
                      <a:pt x="25" y="56"/>
                    </a:moveTo>
                    <a:cubicBezTo>
                      <a:pt x="24" y="56"/>
                      <a:pt x="24" y="56"/>
                      <a:pt x="23" y="56"/>
                    </a:cubicBezTo>
                    <a:cubicBezTo>
                      <a:pt x="22" y="55"/>
                      <a:pt x="21" y="54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0"/>
                      <a:pt x="20" y="49"/>
                      <a:pt x="20" y="49"/>
                    </a:cubicBezTo>
                    <a:cubicBezTo>
                      <a:pt x="20" y="48"/>
                      <a:pt x="20" y="47"/>
                      <a:pt x="21" y="46"/>
                    </a:cubicBezTo>
                    <a:cubicBezTo>
                      <a:pt x="20" y="45"/>
                      <a:pt x="19" y="45"/>
                      <a:pt x="19" y="43"/>
                    </a:cubicBezTo>
                    <a:cubicBezTo>
                      <a:pt x="18" y="44"/>
                      <a:pt x="18" y="45"/>
                      <a:pt x="17" y="46"/>
                    </a:cubicBezTo>
                    <a:cubicBezTo>
                      <a:pt x="17" y="46"/>
                      <a:pt x="17" y="47"/>
                      <a:pt x="17" y="47"/>
                    </a:cubicBezTo>
                    <a:cubicBezTo>
                      <a:pt x="15" y="51"/>
                      <a:pt x="13" y="51"/>
                      <a:pt x="10" y="51"/>
                    </a:cubicBezTo>
                    <a:cubicBezTo>
                      <a:pt x="8" y="50"/>
                      <a:pt x="8" y="51"/>
                      <a:pt x="8" y="51"/>
                    </a:cubicBezTo>
                    <a:cubicBezTo>
                      <a:pt x="7" y="52"/>
                      <a:pt x="6" y="52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4" y="53"/>
                      <a:pt x="3" y="53"/>
                      <a:pt x="2" y="52"/>
                    </a:cubicBezTo>
                    <a:cubicBezTo>
                      <a:pt x="0" y="50"/>
                      <a:pt x="2" y="45"/>
                      <a:pt x="4" y="43"/>
                    </a:cubicBezTo>
                    <a:cubicBezTo>
                      <a:pt x="5" y="42"/>
                      <a:pt x="6" y="41"/>
                      <a:pt x="6" y="41"/>
                    </a:cubicBezTo>
                    <a:cubicBezTo>
                      <a:pt x="7" y="40"/>
                      <a:pt x="7" y="39"/>
                      <a:pt x="9" y="38"/>
                    </a:cubicBezTo>
                    <a:cubicBezTo>
                      <a:pt x="10" y="36"/>
                      <a:pt x="13" y="35"/>
                      <a:pt x="15" y="36"/>
                    </a:cubicBezTo>
                    <a:cubicBezTo>
                      <a:pt x="17" y="37"/>
                      <a:pt x="18" y="39"/>
                      <a:pt x="19" y="40"/>
                    </a:cubicBezTo>
                    <a:cubicBezTo>
                      <a:pt x="19" y="39"/>
                      <a:pt x="21" y="37"/>
                      <a:pt x="23" y="36"/>
                    </a:cubicBezTo>
                    <a:cubicBezTo>
                      <a:pt x="24" y="36"/>
                      <a:pt x="25" y="35"/>
                      <a:pt x="25" y="35"/>
                    </a:cubicBezTo>
                    <a:cubicBezTo>
                      <a:pt x="25" y="34"/>
                      <a:pt x="26" y="34"/>
                      <a:pt x="26" y="33"/>
                    </a:cubicBezTo>
                    <a:cubicBezTo>
                      <a:pt x="28" y="31"/>
                      <a:pt x="32" y="30"/>
                      <a:pt x="35" y="31"/>
                    </a:cubicBezTo>
                    <a:cubicBezTo>
                      <a:pt x="36" y="31"/>
                      <a:pt x="37" y="33"/>
                      <a:pt x="37" y="34"/>
                    </a:cubicBezTo>
                    <a:cubicBezTo>
                      <a:pt x="38" y="36"/>
                      <a:pt x="36" y="38"/>
                      <a:pt x="34" y="39"/>
                    </a:cubicBezTo>
                    <a:cubicBezTo>
                      <a:pt x="33" y="39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1" y="43"/>
                    </a:cubicBezTo>
                    <a:cubicBezTo>
                      <a:pt x="31" y="45"/>
                      <a:pt x="31" y="49"/>
                      <a:pt x="30" y="51"/>
                    </a:cubicBezTo>
                    <a:cubicBezTo>
                      <a:pt x="29" y="53"/>
                      <a:pt x="29" y="53"/>
                      <a:pt x="28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7" y="55"/>
                      <a:pt x="26" y="56"/>
                      <a:pt x="25" y="56"/>
                    </a:cubicBezTo>
                    <a:close/>
                    <a:moveTo>
                      <a:pt x="25" y="48"/>
                    </a:moveTo>
                    <a:cubicBezTo>
                      <a:pt x="25" y="48"/>
                      <a:pt x="25" y="49"/>
                      <a:pt x="25" y="50"/>
                    </a:cubicBezTo>
                    <a:cubicBezTo>
                      <a:pt x="25" y="49"/>
                      <a:pt x="26" y="49"/>
                      <a:pt x="26" y="48"/>
                    </a:cubicBezTo>
                    <a:cubicBezTo>
                      <a:pt x="27" y="47"/>
                      <a:pt x="26" y="45"/>
                      <a:pt x="26" y="44"/>
                    </a:cubicBezTo>
                    <a:cubicBezTo>
                      <a:pt x="26" y="43"/>
                      <a:pt x="26" y="42"/>
                      <a:pt x="26" y="41"/>
                    </a:cubicBezTo>
                    <a:cubicBezTo>
                      <a:pt x="26" y="41"/>
                      <a:pt x="26" y="40"/>
                      <a:pt x="26" y="40"/>
                    </a:cubicBezTo>
                    <a:cubicBezTo>
                      <a:pt x="26" y="40"/>
                      <a:pt x="25" y="40"/>
                      <a:pt x="24" y="41"/>
                    </a:cubicBezTo>
                    <a:cubicBezTo>
                      <a:pt x="24" y="41"/>
                      <a:pt x="23" y="41"/>
                      <a:pt x="23" y="42"/>
                    </a:cubicBezTo>
                    <a:cubicBezTo>
                      <a:pt x="25" y="42"/>
                      <a:pt x="25" y="43"/>
                      <a:pt x="26" y="44"/>
                    </a:cubicBezTo>
                    <a:cubicBezTo>
                      <a:pt x="26" y="45"/>
                      <a:pt x="26" y="46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lose/>
                    <a:moveTo>
                      <a:pt x="13" y="41"/>
                    </a:moveTo>
                    <a:cubicBezTo>
                      <a:pt x="13" y="41"/>
                      <a:pt x="13" y="41"/>
                      <a:pt x="12" y="41"/>
                    </a:cubicBezTo>
                    <a:cubicBezTo>
                      <a:pt x="11" y="43"/>
                      <a:pt x="10" y="43"/>
                      <a:pt x="9" y="44"/>
                    </a:cubicBezTo>
                    <a:cubicBezTo>
                      <a:pt x="9" y="44"/>
                      <a:pt x="8" y="45"/>
                      <a:pt x="7" y="46"/>
                    </a:cubicBezTo>
                    <a:cubicBezTo>
                      <a:pt x="8" y="46"/>
                      <a:pt x="9" y="46"/>
                      <a:pt x="10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5"/>
                    </a:cubicBezTo>
                    <a:cubicBezTo>
                      <a:pt x="13" y="44"/>
                      <a:pt x="13" y="44"/>
                      <a:pt x="13" y="43"/>
                    </a:cubicBezTo>
                    <a:cubicBezTo>
                      <a:pt x="14" y="43"/>
                      <a:pt x="14" y="42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lose/>
                    <a:moveTo>
                      <a:pt x="76" y="16"/>
                    </a:moveTo>
                    <a:cubicBezTo>
                      <a:pt x="75" y="16"/>
                      <a:pt x="74" y="15"/>
                      <a:pt x="73" y="14"/>
                    </a:cubicBezTo>
                    <a:cubicBezTo>
                      <a:pt x="73" y="14"/>
                      <a:pt x="72" y="14"/>
                      <a:pt x="72" y="14"/>
                    </a:cubicBezTo>
                    <a:cubicBezTo>
                      <a:pt x="71" y="14"/>
                      <a:pt x="70" y="13"/>
                      <a:pt x="69" y="12"/>
                    </a:cubicBezTo>
                    <a:cubicBezTo>
                      <a:pt x="68" y="11"/>
                      <a:pt x="68" y="10"/>
                      <a:pt x="6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9" y="7"/>
                      <a:pt x="69" y="6"/>
                      <a:pt x="69" y="5"/>
                    </a:cubicBezTo>
                    <a:cubicBezTo>
                      <a:pt x="69" y="3"/>
                      <a:pt x="70" y="2"/>
                      <a:pt x="71" y="1"/>
                    </a:cubicBezTo>
                    <a:cubicBezTo>
                      <a:pt x="74" y="0"/>
                      <a:pt x="81" y="4"/>
                      <a:pt x="81" y="4"/>
                    </a:cubicBezTo>
                    <a:cubicBezTo>
                      <a:pt x="83" y="6"/>
                      <a:pt x="82" y="9"/>
                      <a:pt x="81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80" y="13"/>
                      <a:pt x="79" y="14"/>
                      <a:pt x="78" y="15"/>
                    </a:cubicBezTo>
                    <a:cubicBezTo>
                      <a:pt x="77" y="16"/>
                      <a:pt x="77" y="16"/>
                      <a:pt x="76" y="16"/>
                    </a:cubicBezTo>
                    <a:close/>
                    <a:moveTo>
                      <a:pt x="72" y="14"/>
                    </a:moveTo>
                    <a:cubicBezTo>
                      <a:pt x="72" y="14"/>
                      <a:pt x="72" y="14"/>
                      <a:pt x="72" y="14"/>
                    </a:cubicBezTo>
                    <a:close/>
                    <a:moveTo>
                      <a:pt x="74" y="10"/>
                    </a:moveTo>
                    <a:cubicBezTo>
                      <a:pt x="74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6" y="10"/>
                      <a:pt x="76" y="9"/>
                      <a:pt x="76" y="9"/>
                    </a:cubicBezTo>
                    <a:cubicBezTo>
                      <a:pt x="77" y="8"/>
                      <a:pt x="77" y="8"/>
                      <a:pt x="77" y="8"/>
                    </a:cubicBezTo>
                    <a:cubicBezTo>
                      <a:pt x="77" y="8"/>
                      <a:pt x="77" y="8"/>
                      <a:pt x="77" y="7"/>
                    </a:cubicBezTo>
                    <a:cubicBezTo>
                      <a:pt x="76" y="7"/>
                      <a:pt x="75" y="6"/>
                      <a:pt x="74" y="6"/>
                    </a:cubicBezTo>
                    <a:cubicBezTo>
                      <a:pt x="74" y="6"/>
                      <a:pt x="74" y="7"/>
                      <a:pt x="74" y="7"/>
                    </a:cubicBezTo>
                    <a:cubicBezTo>
                      <a:pt x="74" y="8"/>
                      <a:pt x="74" y="9"/>
                      <a:pt x="74" y="1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ïŝ1iḋè">
                <a:extLst>
                  <a:ext uri="{FF2B5EF4-FFF2-40B4-BE49-F238E27FC236}">
                    <a16:creationId xmlns="" xmlns:a16="http://schemas.microsoft.com/office/drawing/2014/main" id="{80263F62-D044-4001-B66D-8D19AB5E36F1}"/>
                  </a:ext>
                </a:extLst>
              </p:cNvPr>
              <p:cNvSpPr/>
              <p:nvPr/>
            </p:nvSpPr>
            <p:spPr bwMode="auto">
              <a:xfrm>
                <a:off x="7392988" y="6153150"/>
                <a:ext cx="14288" cy="14288"/>
              </a:xfrm>
              <a:custGeom>
                <a:avLst/>
                <a:gdLst>
                  <a:gd name="T0" fmla="*/ 1 w 6"/>
                  <a:gd name="T1" fmla="*/ 2 h 7"/>
                  <a:gd name="T2" fmla="*/ 4 w 6"/>
                  <a:gd name="T3" fmla="*/ 2 h 7"/>
                  <a:gd name="T4" fmla="*/ 5 w 6"/>
                  <a:gd name="T5" fmla="*/ 6 h 7"/>
                  <a:gd name="T6" fmla="*/ 3 w 6"/>
                  <a:gd name="T7" fmla="*/ 7 h 7"/>
                  <a:gd name="T8" fmla="*/ 0 w 6"/>
                  <a:gd name="T9" fmla="*/ 4 h 7"/>
                  <a:gd name="T10" fmla="*/ 1 w 6"/>
                  <a:gd name="T1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7">
                    <a:moveTo>
                      <a:pt x="1" y="2"/>
                    </a:moveTo>
                    <a:cubicBezTo>
                      <a:pt x="3" y="1"/>
                      <a:pt x="4" y="0"/>
                      <a:pt x="4" y="2"/>
                    </a:cubicBezTo>
                    <a:cubicBezTo>
                      <a:pt x="5" y="3"/>
                      <a:pt x="6" y="4"/>
                      <a:pt x="5" y="6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1" y="6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îśḷïḑè">
                <a:extLst>
                  <a:ext uri="{FF2B5EF4-FFF2-40B4-BE49-F238E27FC236}">
                    <a16:creationId xmlns="" xmlns:a16="http://schemas.microsoft.com/office/drawing/2014/main" id="{BF1E39E1-C11C-4EDD-908F-C560B31EF4EF}"/>
                  </a:ext>
                </a:extLst>
              </p:cNvPr>
              <p:cNvSpPr/>
              <p:nvPr/>
            </p:nvSpPr>
            <p:spPr bwMode="auto">
              <a:xfrm>
                <a:off x="7389813" y="6148388"/>
                <a:ext cx="20638" cy="23813"/>
              </a:xfrm>
              <a:custGeom>
                <a:avLst/>
                <a:gdLst>
                  <a:gd name="T0" fmla="*/ 6 w 10"/>
                  <a:gd name="T1" fmla="*/ 11 h 11"/>
                  <a:gd name="T2" fmla="*/ 4 w 10"/>
                  <a:gd name="T3" fmla="*/ 11 h 11"/>
                  <a:gd name="T4" fmla="*/ 0 w 10"/>
                  <a:gd name="T5" fmla="*/ 7 h 11"/>
                  <a:gd name="T6" fmla="*/ 0 w 10"/>
                  <a:gd name="T7" fmla="*/ 3 h 11"/>
                  <a:gd name="T8" fmla="*/ 3 w 10"/>
                  <a:gd name="T9" fmla="*/ 1 h 11"/>
                  <a:gd name="T10" fmla="*/ 4 w 10"/>
                  <a:gd name="T11" fmla="*/ 1 h 11"/>
                  <a:gd name="T12" fmla="*/ 8 w 10"/>
                  <a:gd name="T13" fmla="*/ 2 h 11"/>
                  <a:gd name="T14" fmla="*/ 9 w 10"/>
                  <a:gd name="T15" fmla="*/ 9 h 11"/>
                  <a:gd name="T16" fmla="*/ 6 w 10"/>
                  <a:gd name="T17" fmla="*/ 11 h 11"/>
                  <a:gd name="T18" fmla="*/ 5 w 10"/>
                  <a:gd name="T19" fmla="*/ 6 h 11"/>
                  <a:gd name="T20" fmla="*/ 5 w 10"/>
                  <a:gd name="T21" fmla="*/ 6 h 11"/>
                  <a:gd name="T22" fmla="*/ 5 w 10"/>
                  <a:gd name="T23" fmla="*/ 6 h 11"/>
                  <a:gd name="T24" fmla="*/ 5 w 10"/>
                  <a:gd name="T2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11">
                    <a:moveTo>
                      <a:pt x="6" y="11"/>
                    </a:moveTo>
                    <a:cubicBezTo>
                      <a:pt x="5" y="11"/>
                      <a:pt x="5" y="11"/>
                      <a:pt x="4" y="11"/>
                    </a:cubicBezTo>
                    <a:cubicBezTo>
                      <a:pt x="2" y="10"/>
                      <a:pt x="0" y="8"/>
                      <a:pt x="0" y="7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7" y="0"/>
                      <a:pt x="8" y="2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9" y="10"/>
                      <a:pt x="8" y="11"/>
                      <a:pt x="6" y="11"/>
                    </a:cubicBezTo>
                    <a:close/>
                    <a:moveTo>
                      <a:pt x="5" y="6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îSḷïḑè">
                <a:extLst>
                  <a:ext uri="{FF2B5EF4-FFF2-40B4-BE49-F238E27FC236}">
                    <a16:creationId xmlns="" xmlns:a16="http://schemas.microsoft.com/office/drawing/2014/main" id="{6BA50AFC-8DF2-450F-92D8-87B141962D2F}"/>
                  </a:ext>
                </a:extLst>
              </p:cNvPr>
              <p:cNvSpPr/>
              <p:nvPr/>
            </p:nvSpPr>
            <p:spPr bwMode="auto">
              <a:xfrm>
                <a:off x="7578725" y="6122988"/>
                <a:ext cx="6350" cy="7938"/>
              </a:xfrm>
              <a:custGeom>
                <a:avLst/>
                <a:gdLst>
                  <a:gd name="T0" fmla="*/ 1 w 3"/>
                  <a:gd name="T1" fmla="*/ 1 h 4"/>
                  <a:gd name="T2" fmla="*/ 2 w 3"/>
                  <a:gd name="T3" fmla="*/ 1 h 4"/>
                  <a:gd name="T4" fmla="*/ 2 w 3"/>
                  <a:gd name="T5" fmla="*/ 3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1" y="1"/>
                      <a:pt x="3" y="0"/>
                      <a:pt x="2" y="1"/>
                    </a:cubicBezTo>
                    <a:cubicBezTo>
                      <a:pt x="2" y="3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iSḷíḓe">
                <a:extLst>
                  <a:ext uri="{FF2B5EF4-FFF2-40B4-BE49-F238E27FC236}">
                    <a16:creationId xmlns="" xmlns:a16="http://schemas.microsoft.com/office/drawing/2014/main" id="{113A3C69-66BF-4AD9-B751-0CE06E43664F}"/>
                  </a:ext>
                </a:extLst>
              </p:cNvPr>
              <p:cNvSpPr/>
              <p:nvPr/>
            </p:nvSpPr>
            <p:spPr bwMode="auto">
              <a:xfrm>
                <a:off x="7573963" y="6116638"/>
                <a:ext cx="14288" cy="19050"/>
              </a:xfrm>
              <a:custGeom>
                <a:avLst/>
                <a:gdLst>
                  <a:gd name="T0" fmla="*/ 4 w 7"/>
                  <a:gd name="T1" fmla="*/ 9 h 9"/>
                  <a:gd name="T2" fmla="*/ 2 w 7"/>
                  <a:gd name="T3" fmla="*/ 8 h 9"/>
                  <a:gd name="T4" fmla="*/ 0 w 7"/>
                  <a:gd name="T5" fmla="*/ 6 h 9"/>
                  <a:gd name="T6" fmla="*/ 1 w 7"/>
                  <a:gd name="T7" fmla="*/ 3 h 9"/>
                  <a:gd name="T8" fmla="*/ 1 w 7"/>
                  <a:gd name="T9" fmla="*/ 3 h 9"/>
                  <a:gd name="T10" fmla="*/ 5 w 7"/>
                  <a:gd name="T11" fmla="*/ 1 h 9"/>
                  <a:gd name="T12" fmla="*/ 7 w 7"/>
                  <a:gd name="T13" fmla="*/ 5 h 9"/>
                  <a:gd name="T14" fmla="*/ 6 w 7"/>
                  <a:gd name="T15" fmla="*/ 6 h 9"/>
                  <a:gd name="T16" fmla="*/ 5 w 7"/>
                  <a:gd name="T17" fmla="*/ 8 h 9"/>
                  <a:gd name="T18" fmla="*/ 4 w 7"/>
                  <a:gd name="T19" fmla="*/ 9 h 9"/>
                  <a:gd name="T20" fmla="*/ 4 w 7"/>
                  <a:gd name="T21" fmla="*/ 6 h 9"/>
                  <a:gd name="T22" fmla="*/ 5 w 7"/>
                  <a:gd name="T23" fmla="*/ 6 h 9"/>
                  <a:gd name="T24" fmla="*/ 5 w 7"/>
                  <a:gd name="T25" fmla="*/ 6 h 9"/>
                  <a:gd name="T26" fmla="*/ 5 w 7"/>
                  <a:gd name="T27" fmla="*/ 6 h 9"/>
                  <a:gd name="T28" fmla="*/ 5 w 7"/>
                  <a:gd name="T29" fmla="*/ 5 h 9"/>
                  <a:gd name="T30" fmla="*/ 5 w 7"/>
                  <a:gd name="T31" fmla="*/ 5 h 9"/>
                  <a:gd name="T32" fmla="*/ 5 w 7"/>
                  <a:gd name="T33" fmla="*/ 4 h 9"/>
                  <a:gd name="T34" fmla="*/ 3 w 7"/>
                  <a:gd name="T35" fmla="*/ 4 h 9"/>
                  <a:gd name="T36" fmla="*/ 3 w 7"/>
                  <a:gd name="T37" fmla="*/ 4 h 9"/>
                  <a:gd name="T38" fmla="*/ 3 w 7"/>
                  <a:gd name="T39" fmla="*/ 4 h 9"/>
                  <a:gd name="T40" fmla="*/ 3 w 7"/>
                  <a:gd name="T41" fmla="*/ 5 h 9"/>
                  <a:gd name="T42" fmla="*/ 4 w 7"/>
                  <a:gd name="T4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4" y="9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1" y="7"/>
                      <a:pt x="0" y="6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0"/>
                      <a:pt x="5" y="1"/>
                    </a:cubicBezTo>
                    <a:cubicBezTo>
                      <a:pt x="6" y="1"/>
                      <a:pt x="7" y="2"/>
                      <a:pt x="7" y="5"/>
                    </a:cubicBezTo>
                    <a:cubicBezTo>
                      <a:pt x="7" y="5"/>
                      <a:pt x="6" y="6"/>
                      <a:pt x="6" y="6"/>
                    </a:cubicBezTo>
                    <a:cubicBezTo>
                      <a:pt x="6" y="7"/>
                      <a:pt x="6" y="8"/>
                      <a:pt x="5" y="8"/>
                    </a:cubicBezTo>
                    <a:lnTo>
                      <a:pt x="4" y="9"/>
                    </a:lnTo>
                    <a:close/>
                    <a:moveTo>
                      <a:pt x="4" y="6"/>
                    </a:move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îsļîďe">
                <a:extLst>
                  <a:ext uri="{FF2B5EF4-FFF2-40B4-BE49-F238E27FC236}">
                    <a16:creationId xmlns="" xmlns:a16="http://schemas.microsoft.com/office/drawing/2014/main" id="{67AB6BCE-9052-4E53-AA2B-2B062F311D8D}"/>
                  </a:ext>
                </a:extLst>
              </p:cNvPr>
              <p:cNvSpPr/>
              <p:nvPr/>
            </p:nvSpPr>
            <p:spPr bwMode="auto">
              <a:xfrm>
                <a:off x="7548563" y="6140450"/>
                <a:ext cx="7938" cy="4763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1 h 2"/>
                  <a:gd name="T4" fmla="*/ 1 w 4"/>
                  <a:gd name="T5" fmla="*/ 2 h 2"/>
                  <a:gd name="T6" fmla="*/ 1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2" y="0"/>
                      <a:pt x="4" y="1"/>
                      <a:pt x="4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1"/>
                    </a:cubicBezTo>
                    <a:close/>
                  </a:path>
                </a:pathLst>
              </a:custGeom>
              <a:solidFill>
                <a:srgbClr val="C7DD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íš1îḍé">
                <a:extLst>
                  <a:ext uri="{FF2B5EF4-FFF2-40B4-BE49-F238E27FC236}">
                    <a16:creationId xmlns="" xmlns:a16="http://schemas.microsoft.com/office/drawing/2014/main" id="{9C4883B6-14E5-4FA3-A1AC-2F7BB51AE553}"/>
                  </a:ext>
                </a:extLst>
              </p:cNvPr>
              <p:cNvSpPr/>
              <p:nvPr/>
            </p:nvSpPr>
            <p:spPr bwMode="auto">
              <a:xfrm>
                <a:off x="7543800" y="6135688"/>
                <a:ext cx="17463" cy="15875"/>
              </a:xfrm>
              <a:custGeom>
                <a:avLst/>
                <a:gdLst>
                  <a:gd name="T0" fmla="*/ 3 w 8"/>
                  <a:gd name="T1" fmla="*/ 7 h 7"/>
                  <a:gd name="T2" fmla="*/ 2 w 8"/>
                  <a:gd name="T3" fmla="*/ 6 h 7"/>
                  <a:gd name="T4" fmla="*/ 1 w 8"/>
                  <a:gd name="T5" fmla="*/ 4 h 7"/>
                  <a:gd name="T6" fmla="*/ 1 w 8"/>
                  <a:gd name="T7" fmla="*/ 1 h 7"/>
                  <a:gd name="T8" fmla="*/ 6 w 8"/>
                  <a:gd name="T9" fmla="*/ 1 h 7"/>
                  <a:gd name="T10" fmla="*/ 8 w 8"/>
                  <a:gd name="T11" fmla="*/ 3 h 7"/>
                  <a:gd name="T12" fmla="*/ 8 w 8"/>
                  <a:gd name="T13" fmla="*/ 4 h 7"/>
                  <a:gd name="T14" fmla="*/ 7 w 8"/>
                  <a:gd name="T15" fmla="*/ 5 h 7"/>
                  <a:gd name="T16" fmla="*/ 4 w 8"/>
                  <a:gd name="T17" fmla="*/ 7 h 7"/>
                  <a:gd name="T18" fmla="*/ 3 w 8"/>
                  <a:gd name="T19" fmla="*/ 7 h 7"/>
                  <a:gd name="T20" fmla="*/ 4 w 8"/>
                  <a:gd name="T21" fmla="*/ 4 h 7"/>
                  <a:gd name="T22" fmla="*/ 4 w 8"/>
                  <a:gd name="T23" fmla="*/ 5 h 7"/>
                  <a:gd name="T24" fmla="*/ 5 w 8"/>
                  <a:gd name="T25" fmla="*/ 5 h 7"/>
                  <a:gd name="T26" fmla="*/ 5 w 8"/>
                  <a:gd name="T27" fmla="*/ 5 h 7"/>
                  <a:gd name="T28" fmla="*/ 5 w 8"/>
                  <a:gd name="T29" fmla="*/ 3 h 7"/>
                  <a:gd name="T30" fmla="*/ 4 w 8"/>
                  <a:gd name="T31" fmla="*/ 2 h 7"/>
                  <a:gd name="T32" fmla="*/ 4 w 8"/>
                  <a:gd name="T3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3" y="7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4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6" y="1"/>
                      <a:pt x="6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6"/>
                      <a:pt x="5" y="6"/>
                      <a:pt x="4" y="7"/>
                    </a:cubicBezTo>
                    <a:lnTo>
                      <a:pt x="3" y="7"/>
                    </a:lnTo>
                    <a:close/>
                    <a:moveTo>
                      <a:pt x="4" y="4"/>
                    </a:moveTo>
                    <a:cubicBezTo>
                      <a:pt x="4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5" y="2"/>
                      <a:pt x="4" y="2"/>
                    </a:cubicBez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ïṥ1îḍé">
                <a:extLst>
                  <a:ext uri="{FF2B5EF4-FFF2-40B4-BE49-F238E27FC236}">
                    <a16:creationId xmlns="" xmlns:a16="http://schemas.microsoft.com/office/drawing/2014/main" id="{0978BA89-1AC3-41E2-B6AF-BD29921B6F83}"/>
                  </a:ext>
                </a:extLst>
              </p:cNvPr>
              <p:cNvSpPr/>
              <p:nvPr/>
            </p:nvSpPr>
            <p:spPr bwMode="auto">
              <a:xfrm>
                <a:off x="7024688" y="2397125"/>
                <a:ext cx="3275013" cy="3995738"/>
              </a:xfrm>
              <a:custGeom>
                <a:avLst/>
                <a:gdLst>
                  <a:gd name="T0" fmla="*/ 37 w 1527"/>
                  <a:gd name="T1" fmla="*/ 1784 h 1865"/>
                  <a:gd name="T2" fmla="*/ 150 w 1527"/>
                  <a:gd name="T3" fmla="*/ 1731 h 1865"/>
                  <a:gd name="T4" fmla="*/ 196 w 1527"/>
                  <a:gd name="T5" fmla="*/ 1667 h 1865"/>
                  <a:gd name="T6" fmla="*/ 278 w 1527"/>
                  <a:gd name="T7" fmla="*/ 1701 h 1865"/>
                  <a:gd name="T8" fmla="*/ 346 w 1527"/>
                  <a:gd name="T9" fmla="*/ 1679 h 1865"/>
                  <a:gd name="T10" fmla="*/ 507 w 1527"/>
                  <a:gd name="T11" fmla="*/ 1564 h 1865"/>
                  <a:gd name="T12" fmla="*/ 599 w 1527"/>
                  <a:gd name="T13" fmla="*/ 1494 h 1865"/>
                  <a:gd name="T14" fmla="*/ 643 w 1527"/>
                  <a:gd name="T15" fmla="*/ 1435 h 1865"/>
                  <a:gd name="T16" fmla="*/ 687 w 1527"/>
                  <a:gd name="T17" fmla="*/ 1326 h 1865"/>
                  <a:gd name="T18" fmla="*/ 698 w 1527"/>
                  <a:gd name="T19" fmla="*/ 1287 h 1865"/>
                  <a:gd name="T20" fmla="*/ 782 w 1527"/>
                  <a:gd name="T21" fmla="*/ 1150 h 1865"/>
                  <a:gd name="T22" fmla="*/ 815 w 1527"/>
                  <a:gd name="T23" fmla="*/ 1021 h 1865"/>
                  <a:gd name="T24" fmla="*/ 719 w 1527"/>
                  <a:gd name="T25" fmla="*/ 983 h 1865"/>
                  <a:gd name="T26" fmla="*/ 757 w 1527"/>
                  <a:gd name="T27" fmla="*/ 798 h 1865"/>
                  <a:gd name="T28" fmla="*/ 609 w 1527"/>
                  <a:gd name="T29" fmla="*/ 453 h 1865"/>
                  <a:gd name="T30" fmla="*/ 771 w 1527"/>
                  <a:gd name="T31" fmla="*/ 338 h 1865"/>
                  <a:gd name="T32" fmla="*/ 590 w 1527"/>
                  <a:gd name="T33" fmla="*/ 346 h 1865"/>
                  <a:gd name="T34" fmla="*/ 426 w 1527"/>
                  <a:gd name="T35" fmla="*/ 263 h 1865"/>
                  <a:gd name="T36" fmla="*/ 635 w 1527"/>
                  <a:gd name="T37" fmla="*/ 19 h 1865"/>
                  <a:gd name="T38" fmla="*/ 689 w 1527"/>
                  <a:gd name="T39" fmla="*/ 167 h 1865"/>
                  <a:gd name="T40" fmla="*/ 788 w 1527"/>
                  <a:gd name="T41" fmla="*/ 108 h 1865"/>
                  <a:gd name="T42" fmla="*/ 719 w 1527"/>
                  <a:gd name="T43" fmla="*/ 174 h 1865"/>
                  <a:gd name="T44" fmla="*/ 676 w 1527"/>
                  <a:gd name="T45" fmla="*/ 141 h 1865"/>
                  <a:gd name="T46" fmla="*/ 595 w 1527"/>
                  <a:gd name="T47" fmla="*/ 91 h 1865"/>
                  <a:gd name="T48" fmla="*/ 488 w 1527"/>
                  <a:gd name="T49" fmla="*/ 289 h 1865"/>
                  <a:gd name="T50" fmla="*/ 663 w 1527"/>
                  <a:gd name="T51" fmla="*/ 296 h 1865"/>
                  <a:gd name="T52" fmla="*/ 745 w 1527"/>
                  <a:gd name="T53" fmla="*/ 367 h 1865"/>
                  <a:gd name="T54" fmla="*/ 581 w 1527"/>
                  <a:gd name="T55" fmla="*/ 520 h 1865"/>
                  <a:gd name="T56" fmla="*/ 711 w 1527"/>
                  <a:gd name="T57" fmla="*/ 820 h 1865"/>
                  <a:gd name="T58" fmla="*/ 790 w 1527"/>
                  <a:gd name="T59" fmla="*/ 984 h 1865"/>
                  <a:gd name="T60" fmla="*/ 803 w 1527"/>
                  <a:gd name="T61" fmla="*/ 1059 h 1865"/>
                  <a:gd name="T62" fmla="*/ 771 w 1527"/>
                  <a:gd name="T63" fmla="*/ 1139 h 1865"/>
                  <a:gd name="T64" fmla="*/ 681 w 1527"/>
                  <a:gd name="T65" fmla="*/ 1314 h 1865"/>
                  <a:gd name="T66" fmla="*/ 639 w 1527"/>
                  <a:gd name="T67" fmla="*/ 1419 h 1865"/>
                  <a:gd name="T68" fmla="*/ 612 w 1527"/>
                  <a:gd name="T69" fmla="*/ 1474 h 1865"/>
                  <a:gd name="T70" fmla="*/ 543 w 1527"/>
                  <a:gd name="T71" fmla="*/ 1513 h 1865"/>
                  <a:gd name="T72" fmla="*/ 458 w 1527"/>
                  <a:gd name="T73" fmla="*/ 1622 h 1865"/>
                  <a:gd name="T74" fmla="*/ 309 w 1527"/>
                  <a:gd name="T75" fmla="*/ 1692 h 1865"/>
                  <a:gd name="T76" fmla="*/ 258 w 1527"/>
                  <a:gd name="T77" fmla="*/ 1704 h 1865"/>
                  <a:gd name="T78" fmla="*/ 202 w 1527"/>
                  <a:gd name="T79" fmla="*/ 1736 h 1865"/>
                  <a:gd name="T80" fmla="*/ 94 w 1527"/>
                  <a:gd name="T81" fmla="*/ 1779 h 1865"/>
                  <a:gd name="T82" fmla="*/ 283 w 1527"/>
                  <a:gd name="T83" fmla="*/ 1704 h 1865"/>
                  <a:gd name="T84" fmla="*/ 667 w 1527"/>
                  <a:gd name="T85" fmla="*/ 1321 h 1865"/>
                  <a:gd name="T86" fmla="*/ 783 w 1527"/>
                  <a:gd name="T87" fmla="*/ 1687 h 1865"/>
                  <a:gd name="T88" fmla="*/ 765 w 1527"/>
                  <a:gd name="T89" fmla="*/ 1480 h 1865"/>
                  <a:gd name="T90" fmla="*/ 844 w 1527"/>
                  <a:gd name="T91" fmla="*/ 1611 h 1865"/>
                  <a:gd name="T92" fmla="*/ 799 w 1527"/>
                  <a:gd name="T93" fmla="*/ 1709 h 1865"/>
                  <a:gd name="T94" fmla="*/ 863 w 1527"/>
                  <a:gd name="T95" fmla="*/ 1467 h 1865"/>
                  <a:gd name="T96" fmla="*/ 733 w 1527"/>
                  <a:gd name="T97" fmla="*/ 1609 h 1865"/>
                  <a:gd name="T98" fmla="*/ 849 w 1527"/>
                  <a:gd name="T99" fmla="*/ 1638 h 1865"/>
                  <a:gd name="T100" fmla="*/ 511 w 1527"/>
                  <a:gd name="T101" fmla="*/ 1575 h 1865"/>
                  <a:gd name="T102" fmla="*/ 688 w 1527"/>
                  <a:gd name="T103" fmla="*/ 1581 h 1865"/>
                  <a:gd name="T104" fmla="*/ 669 w 1527"/>
                  <a:gd name="T105" fmla="*/ 1441 h 1865"/>
                  <a:gd name="T106" fmla="*/ 1259 w 1527"/>
                  <a:gd name="T107" fmla="*/ 1436 h 1865"/>
                  <a:gd name="T108" fmla="*/ 677 w 1527"/>
                  <a:gd name="T109" fmla="*/ 1394 h 1865"/>
                  <a:gd name="T110" fmla="*/ 1229 w 1527"/>
                  <a:gd name="T111" fmla="*/ 1313 h 1865"/>
                  <a:gd name="T112" fmla="*/ 1387 w 1527"/>
                  <a:gd name="T113" fmla="*/ 1265 h 1865"/>
                  <a:gd name="T114" fmla="*/ 1410 w 1527"/>
                  <a:gd name="T115" fmla="*/ 1285 h 1865"/>
                  <a:gd name="T116" fmla="*/ 1278 w 1527"/>
                  <a:gd name="T117" fmla="*/ 1342 h 1865"/>
                  <a:gd name="T118" fmla="*/ 991 w 1527"/>
                  <a:gd name="T119" fmla="*/ 1330 h 1865"/>
                  <a:gd name="T120" fmla="*/ 713 w 1527"/>
                  <a:gd name="T121" fmla="*/ 1271 h 1865"/>
                  <a:gd name="T122" fmla="*/ 769 w 1527"/>
                  <a:gd name="T123" fmla="*/ 1185 h 1865"/>
                  <a:gd name="T124" fmla="*/ 825 w 1527"/>
                  <a:gd name="T125" fmla="*/ 1001 h 18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27" h="1865">
                    <a:moveTo>
                      <a:pt x="461" y="1865"/>
                    </a:moveTo>
                    <a:cubicBezTo>
                      <a:pt x="461" y="1865"/>
                      <a:pt x="461" y="1865"/>
                      <a:pt x="461" y="1865"/>
                    </a:cubicBezTo>
                    <a:cubicBezTo>
                      <a:pt x="460" y="1864"/>
                      <a:pt x="460" y="1864"/>
                      <a:pt x="460" y="1864"/>
                    </a:cubicBezTo>
                    <a:cubicBezTo>
                      <a:pt x="459" y="1863"/>
                      <a:pt x="457" y="1862"/>
                      <a:pt x="457" y="1860"/>
                    </a:cubicBezTo>
                    <a:cubicBezTo>
                      <a:pt x="457" y="1858"/>
                      <a:pt x="457" y="1858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58" y="1857"/>
                      <a:pt x="458" y="1857"/>
                      <a:pt x="458" y="1857"/>
                    </a:cubicBezTo>
                    <a:cubicBezTo>
                      <a:pt x="460" y="1855"/>
                      <a:pt x="461" y="1855"/>
                      <a:pt x="463" y="1856"/>
                    </a:cubicBezTo>
                    <a:cubicBezTo>
                      <a:pt x="464" y="1856"/>
                      <a:pt x="465" y="1857"/>
                      <a:pt x="465" y="1859"/>
                    </a:cubicBezTo>
                    <a:cubicBezTo>
                      <a:pt x="466" y="1861"/>
                      <a:pt x="465" y="1862"/>
                      <a:pt x="464" y="1863"/>
                    </a:cubicBezTo>
                    <a:cubicBezTo>
                      <a:pt x="463" y="1864"/>
                      <a:pt x="462" y="1865"/>
                      <a:pt x="461" y="1865"/>
                    </a:cubicBezTo>
                    <a:close/>
                    <a:moveTo>
                      <a:pt x="461" y="1860"/>
                    </a:move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ubicBezTo>
                      <a:pt x="461" y="1860"/>
                      <a:pt x="461" y="1860"/>
                      <a:pt x="461" y="1860"/>
                    </a:cubicBezTo>
                    <a:close/>
                    <a:moveTo>
                      <a:pt x="7" y="1803"/>
                    </a:moveTo>
                    <a:cubicBezTo>
                      <a:pt x="5" y="1803"/>
                      <a:pt x="4" y="1802"/>
                      <a:pt x="4" y="1802"/>
                    </a:cubicBezTo>
                    <a:cubicBezTo>
                      <a:pt x="3" y="1801"/>
                      <a:pt x="2" y="1800"/>
                      <a:pt x="2" y="1798"/>
                    </a:cubicBezTo>
                    <a:cubicBezTo>
                      <a:pt x="1" y="1798"/>
                      <a:pt x="1" y="1798"/>
                      <a:pt x="0" y="1799"/>
                    </a:cubicBezTo>
                    <a:cubicBezTo>
                      <a:pt x="0" y="1794"/>
                      <a:pt x="0" y="1794"/>
                      <a:pt x="0" y="1794"/>
                    </a:cubicBezTo>
                    <a:cubicBezTo>
                      <a:pt x="3" y="1794"/>
                      <a:pt x="4" y="1794"/>
                      <a:pt x="5" y="1795"/>
                    </a:cubicBezTo>
                    <a:cubicBezTo>
                      <a:pt x="6" y="1796"/>
                      <a:pt x="6" y="1797"/>
                      <a:pt x="6" y="1798"/>
                    </a:cubicBezTo>
                    <a:cubicBezTo>
                      <a:pt x="6" y="1798"/>
                      <a:pt x="6" y="1798"/>
                      <a:pt x="6" y="1798"/>
                    </a:cubicBezTo>
                    <a:cubicBezTo>
                      <a:pt x="6" y="1798"/>
                      <a:pt x="9" y="1798"/>
                      <a:pt x="14" y="1795"/>
                    </a:cubicBezTo>
                    <a:cubicBezTo>
                      <a:pt x="16" y="1794"/>
                      <a:pt x="17" y="1793"/>
                      <a:pt x="19" y="1791"/>
                    </a:cubicBezTo>
                    <a:cubicBezTo>
                      <a:pt x="24" y="1787"/>
                      <a:pt x="29" y="1784"/>
                      <a:pt x="37" y="1784"/>
                    </a:cubicBezTo>
                    <a:cubicBezTo>
                      <a:pt x="37" y="1784"/>
                      <a:pt x="37" y="1784"/>
                      <a:pt x="37" y="1784"/>
                    </a:cubicBezTo>
                    <a:cubicBezTo>
                      <a:pt x="45" y="1784"/>
                      <a:pt x="45" y="1783"/>
                      <a:pt x="46" y="1779"/>
                    </a:cubicBezTo>
                    <a:cubicBezTo>
                      <a:pt x="46" y="1777"/>
                      <a:pt x="47" y="1776"/>
                      <a:pt x="49" y="1775"/>
                    </a:cubicBezTo>
                    <a:cubicBezTo>
                      <a:pt x="51" y="1774"/>
                      <a:pt x="54" y="1775"/>
                      <a:pt x="56" y="1777"/>
                    </a:cubicBezTo>
                    <a:cubicBezTo>
                      <a:pt x="57" y="1779"/>
                      <a:pt x="58" y="1781"/>
                      <a:pt x="57" y="1784"/>
                    </a:cubicBezTo>
                    <a:cubicBezTo>
                      <a:pt x="56" y="1785"/>
                      <a:pt x="56" y="1786"/>
                      <a:pt x="55" y="1787"/>
                    </a:cubicBezTo>
                    <a:cubicBezTo>
                      <a:pt x="55" y="1787"/>
                      <a:pt x="55" y="1788"/>
                      <a:pt x="55" y="1788"/>
                    </a:cubicBezTo>
                    <a:cubicBezTo>
                      <a:pt x="56" y="1787"/>
                      <a:pt x="57" y="1786"/>
                      <a:pt x="58" y="1786"/>
                    </a:cubicBezTo>
                    <a:cubicBezTo>
                      <a:pt x="63" y="1783"/>
                      <a:pt x="63" y="1782"/>
                      <a:pt x="63" y="1782"/>
                    </a:cubicBezTo>
                    <a:cubicBezTo>
                      <a:pt x="63" y="1782"/>
                      <a:pt x="63" y="1781"/>
                      <a:pt x="62" y="1781"/>
                    </a:cubicBezTo>
                    <a:cubicBezTo>
                      <a:pt x="61" y="1780"/>
                      <a:pt x="59" y="1778"/>
                      <a:pt x="59" y="1776"/>
                    </a:cubicBezTo>
                    <a:cubicBezTo>
                      <a:pt x="59" y="1775"/>
                      <a:pt x="60" y="1774"/>
                      <a:pt x="61" y="1772"/>
                    </a:cubicBezTo>
                    <a:cubicBezTo>
                      <a:pt x="63" y="1771"/>
                      <a:pt x="64" y="1770"/>
                      <a:pt x="65" y="1768"/>
                    </a:cubicBezTo>
                    <a:cubicBezTo>
                      <a:pt x="69" y="1764"/>
                      <a:pt x="74" y="1759"/>
                      <a:pt x="80" y="1762"/>
                    </a:cubicBezTo>
                    <a:cubicBezTo>
                      <a:pt x="85" y="1764"/>
                      <a:pt x="85" y="1767"/>
                      <a:pt x="85" y="1769"/>
                    </a:cubicBezTo>
                    <a:cubicBezTo>
                      <a:pt x="86" y="1771"/>
                      <a:pt x="86" y="1772"/>
                      <a:pt x="88" y="1773"/>
                    </a:cubicBezTo>
                    <a:cubicBezTo>
                      <a:pt x="90" y="1775"/>
                      <a:pt x="92" y="1775"/>
                      <a:pt x="94" y="1775"/>
                    </a:cubicBezTo>
                    <a:cubicBezTo>
                      <a:pt x="95" y="1775"/>
                      <a:pt x="97" y="1773"/>
                      <a:pt x="98" y="1772"/>
                    </a:cubicBezTo>
                    <a:cubicBezTo>
                      <a:pt x="101" y="1766"/>
                      <a:pt x="107" y="1767"/>
                      <a:pt x="113" y="1769"/>
                    </a:cubicBezTo>
                    <a:cubicBezTo>
                      <a:pt x="117" y="1770"/>
                      <a:pt x="118" y="1768"/>
                      <a:pt x="120" y="1763"/>
                    </a:cubicBezTo>
                    <a:cubicBezTo>
                      <a:pt x="122" y="1759"/>
                      <a:pt x="129" y="1751"/>
                      <a:pt x="135" y="1751"/>
                    </a:cubicBezTo>
                    <a:cubicBezTo>
                      <a:pt x="135" y="1751"/>
                      <a:pt x="135" y="1751"/>
                      <a:pt x="135" y="1751"/>
                    </a:cubicBezTo>
                    <a:cubicBezTo>
                      <a:pt x="142" y="1751"/>
                      <a:pt x="142" y="1756"/>
                      <a:pt x="143" y="1759"/>
                    </a:cubicBezTo>
                    <a:cubicBezTo>
                      <a:pt x="143" y="1760"/>
                      <a:pt x="143" y="1760"/>
                      <a:pt x="143" y="1760"/>
                    </a:cubicBezTo>
                    <a:cubicBezTo>
                      <a:pt x="144" y="1759"/>
                      <a:pt x="147" y="1758"/>
                      <a:pt x="148" y="1753"/>
                    </a:cubicBezTo>
                    <a:cubicBezTo>
                      <a:pt x="148" y="1752"/>
                      <a:pt x="148" y="1752"/>
                      <a:pt x="148" y="1752"/>
                    </a:cubicBezTo>
                    <a:cubicBezTo>
                      <a:pt x="150" y="1745"/>
                      <a:pt x="152" y="1737"/>
                      <a:pt x="150" y="1731"/>
                    </a:cubicBezTo>
                    <a:cubicBezTo>
                      <a:pt x="149" y="1725"/>
                      <a:pt x="148" y="1722"/>
                      <a:pt x="150" y="1719"/>
                    </a:cubicBezTo>
                    <a:cubicBezTo>
                      <a:pt x="151" y="1717"/>
                      <a:pt x="154" y="1717"/>
                      <a:pt x="156" y="1717"/>
                    </a:cubicBezTo>
                    <a:cubicBezTo>
                      <a:pt x="161" y="1717"/>
                      <a:pt x="164" y="1718"/>
                      <a:pt x="165" y="1720"/>
                    </a:cubicBezTo>
                    <a:cubicBezTo>
                      <a:pt x="166" y="1721"/>
                      <a:pt x="167" y="1723"/>
                      <a:pt x="166" y="1726"/>
                    </a:cubicBezTo>
                    <a:cubicBezTo>
                      <a:pt x="166" y="1727"/>
                      <a:pt x="165" y="1728"/>
                      <a:pt x="165" y="1729"/>
                    </a:cubicBezTo>
                    <a:cubicBezTo>
                      <a:pt x="163" y="1733"/>
                      <a:pt x="161" y="1738"/>
                      <a:pt x="162" y="1742"/>
                    </a:cubicBezTo>
                    <a:cubicBezTo>
                      <a:pt x="163" y="1744"/>
                      <a:pt x="165" y="1744"/>
                      <a:pt x="166" y="1744"/>
                    </a:cubicBezTo>
                    <a:cubicBezTo>
                      <a:pt x="167" y="1743"/>
                      <a:pt x="169" y="1742"/>
                      <a:pt x="169" y="1740"/>
                    </a:cubicBezTo>
                    <a:cubicBezTo>
                      <a:pt x="169" y="1737"/>
                      <a:pt x="169" y="1735"/>
                      <a:pt x="170" y="1733"/>
                    </a:cubicBezTo>
                    <a:cubicBezTo>
                      <a:pt x="171" y="1731"/>
                      <a:pt x="171" y="1730"/>
                      <a:pt x="170" y="1727"/>
                    </a:cubicBezTo>
                    <a:cubicBezTo>
                      <a:pt x="168" y="1723"/>
                      <a:pt x="170" y="1717"/>
                      <a:pt x="173" y="1715"/>
                    </a:cubicBezTo>
                    <a:cubicBezTo>
                      <a:pt x="174" y="1715"/>
                      <a:pt x="177" y="1714"/>
                      <a:pt x="179" y="1720"/>
                    </a:cubicBezTo>
                    <a:cubicBezTo>
                      <a:pt x="181" y="1723"/>
                      <a:pt x="183" y="1725"/>
                      <a:pt x="184" y="1727"/>
                    </a:cubicBezTo>
                    <a:cubicBezTo>
                      <a:pt x="186" y="1729"/>
                      <a:pt x="188" y="1731"/>
                      <a:pt x="189" y="1734"/>
                    </a:cubicBezTo>
                    <a:cubicBezTo>
                      <a:pt x="189" y="1736"/>
                      <a:pt x="191" y="1738"/>
                      <a:pt x="193" y="1738"/>
                    </a:cubicBezTo>
                    <a:cubicBezTo>
                      <a:pt x="195" y="1739"/>
                      <a:pt x="197" y="1736"/>
                      <a:pt x="197" y="1734"/>
                    </a:cubicBezTo>
                    <a:cubicBezTo>
                      <a:pt x="201" y="1724"/>
                      <a:pt x="199" y="1719"/>
                      <a:pt x="197" y="1716"/>
                    </a:cubicBezTo>
                    <a:cubicBezTo>
                      <a:pt x="196" y="1713"/>
                      <a:pt x="195" y="1711"/>
                      <a:pt x="195" y="1708"/>
                    </a:cubicBezTo>
                    <a:cubicBezTo>
                      <a:pt x="194" y="1704"/>
                      <a:pt x="193" y="1701"/>
                      <a:pt x="191" y="1698"/>
                    </a:cubicBezTo>
                    <a:cubicBezTo>
                      <a:pt x="190" y="1697"/>
                      <a:pt x="190" y="1696"/>
                      <a:pt x="190" y="1694"/>
                    </a:cubicBezTo>
                    <a:cubicBezTo>
                      <a:pt x="191" y="1693"/>
                      <a:pt x="193" y="1692"/>
                      <a:pt x="194" y="1691"/>
                    </a:cubicBezTo>
                    <a:cubicBezTo>
                      <a:pt x="196" y="1690"/>
                      <a:pt x="196" y="1690"/>
                      <a:pt x="195" y="1687"/>
                    </a:cubicBezTo>
                    <a:cubicBezTo>
                      <a:pt x="193" y="1683"/>
                      <a:pt x="191" y="1681"/>
                      <a:pt x="190" y="1679"/>
                    </a:cubicBezTo>
                    <a:cubicBezTo>
                      <a:pt x="188" y="1676"/>
                      <a:pt x="187" y="1675"/>
                      <a:pt x="186" y="1673"/>
                    </a:cubicBezTo>
                    <a:cubicBezTo>
                      <a:pt x="186" y="1671"/>
                      <a:pt x="183" y="1657"/>
                      <a:pt x="187" y="1655"/>
                    </a:cubicBezTo>
                    <a:cubicBezTo>
                      <a:pt x="190" y="1654"/>
                      <a:pt x="192" y="1658"/>
                      <a:pt x="193" y="1659"/>
                    </a:cubicBezTo>
                    <a:cubicBezTo>
                      <a:pt x="194" y="1662"/>
                      <a:pt x="195" y="1665"/>
                      <a:pt x="196" y="1667"/>
                    </a:cubicBezTo>
                    <a:cubicBezTo>
                      <a:pt x="198" y="1674"/>
                      <a:pt x="200" y="1676"/>
                      <a:pt x="203" y="1676"/>
                    </a:cubicBezTo>
                    <a:cubicBezTo>
                      <a:pt x="214" y="1675"/>
                      <a:pt x="216" y="1679"/>
                      <a:pt x="219" y="1688"/>
                    </a:cubicBezTo>
                    <a:cubicBezTo>
                      <a:pt x="221" y="1696"/>
                      <a:pt x="222" y="1697"/>
                      <a:pt x="228" y="1700"/>
                    </a:cubicBezTo>
                    <a:cubicBezTo>
                      <a:pt x="232" y="1701"/>
                      <a:pt x="234" y="1703"/>
                      <a:pt x="235" y="1705"/>
                    </a:cubicBezTo>
                    <a:cubicBezTo>
                      <a:pt x="235" y="1708"/>
                      <a:pt x="232" y="1709"/>
                      <a:pt x="230" y="1710"/>
                    </a:cubicBezTo>
                    <a:cubicBezTo>
                      <a:pt x="229" y="1711"/>
                      <a:pt x="228" y="1713"/>
                      <a:pt x="228" y="1713"/>
                    </a:cubicBezTo>
                    <a:cubicBezTo>
                      <a:pt x="228" y="1713"/>
                      <a:pt x="228" y="1713"/>
                      <a:pt x="229" y="1713"/>
                    </a:cubicBezTo>
                    <a:cubicBezTo>
                      <a:pt x="231" y="1713"/>
                      <a:pt x="232" y="1713"/>
                      <a:pt x="233" y="1713"/>
                    </a:cubicBezTo>
                    <a:cubicBezTo>
                      <a:pt x="236" y="1713"/>
                      <a:pt x="237" y="1713"/>
                      <a:pt x="241" y="1716"/>
                    </a:cubicBezTo>
                    <a:cubicBezTo>
                      <a:pt x="242" y="1717"/>
                      <a:pt x="244" y="1717"/>
                      <a:pt x="247" y="1716"/>
                    </a:cubicBezTo>
                    <a:cubicBezTo>
                      <a:pt x="249" y="1716"/>
                      <a:pt x="251" y="1716"/>
                      <a:pt x="254" y="1717"/>
                    </a:cubicBezTo>
                    <a:cubicBezTo>
                      <a:pt x="254" y="1717"/>
                      <a:pt x="254" y="1717"/>
                      <a:pt x="254" y="1717"/>
                    </a:cubicBezTo>
                    <a:cubicBezTo>
                      <a:pt x="254" y="1717"/>
                      <a:pt x="254" y="1716"/>
                      <a:pt x="254" y="1716"/>
                    </a:cubicBezTo>
                    <a:cubicBezTo>
                      <a:pt x="254" y="1714"/>
                      <a:pt x="255" y="1712"/>
                      <a:pt x="255" y="1712"/>
                    </a:cubicBezTo>
                    <a:cubicBezTo>
                      <a:pt x="257" y="1710"/>
                      <a:pt x="259" y="1711"/>
                      <a:pt x="261" y="1711"/>
                    </a:cubicBezTo>
                    <a:cubicBezTo>
                      <a:pt x="261" y="1711"/>
                      <a:pt x="262" y="1711"/>
                      <a:pt x="263" y="1711"/>
                    </a:cubicBezTo>
                    <a:cubicBezTo>
                      <a:pt x="262" y="1710"/>
                      <a:pt x="262" y="1709"/>
                      <a:pt x="261" y="1709"/>
                    </a:cubicBezTo>
                    <a:cubicBezTo>
                      <a:pt x="261" y="1708"/>
                      <a:pt x="260" y="1708"/>
                      <a:pt x="259" y="1708"/>
                    </a:cubicBezTo>
                    <a:cubicBezTo>
                      <a:pt x="256" y="1709"/>
                      <a:pt x="252" y="1710"/>
                      <a:pt x="250" y="1704"/>
                    </a:cubicBezTo>
                    <a:cubicBezTo>
                      <a:pt x="249" y="1703"/>
                      <a:pt x="249" y="1702"/>
                      <a:pt x="250" y="1701"/>
                    </a:cubicBezTo>
                    <a:cubicBezTo>
                      <a:pt x="251" y="1700"/>
                      <a:pt x="252" y="1699"/>
                      <a:pt x="254" y="1699"/>
                    </a:cubicBezTo>
                    <a:cubicBezTo>
                      <a:pt x="254" y="1699"/>
                      <a:pt x="255" y="1699"/>
                      <a:pt x="255" y="1699"/>
                    </a:cubicBezTo>
                    <a:cubicBezTo>
                      <a:pt x="255" y="1699"/>
                      <a:pt x="256" y="1698"/>
                      <a:pt x="256" y="1698"/>
                    </a:cubicBezTo>
                    <a:cubicBezTo>
                      <a:pt x="255" y="1695"/>
                      <a:pt x="257" y="1692"/>
                      <a:pt x="260" y="1692"/>
                    </a:cubicBezTo>
                    <a:cubicBezTo>
                      <a:pt x="265" y="1690"/>
                      <a:pt x="272" y="1693"/>
                      <a:pt x="274" y="1698"/>
                    </a:cubicBezTo>
                    <a:cubicBezTo>
                      <a:pt x="276" y="1701"/>
                      <a:pt x="276" y="1702"/>
                      <a:pt x="276" y="1702"/>
                    </a:cubicBezTo>
                    <a:cubicBezTo>
                      <a:pt x="277" y="1702"/>
                      <a:pt x="277" y="1702"/>
                      <a:pt x="278" y="1701"/>
                    </a:cubicBezTo>
                    <a:cubicBezTo>
                      <a:pt x="278" y="1700"/>
                      <a:pt x="277" y="1699"/>
                      <a:pt x="276" y="1699"/>
                    </a:cubicBezTo>
                    <a:cubicBezTo>
                      <a:pt x="275" y="1698"/>
                      <a:pt x="273" y="1696"/>
                      <a:pt x="273" y="1694"/>
                    </a:cubicBezTo>
                    <a:cubicBezTo>
                      <a:pt x="273" y="1693"/>
                      <a:pt x="273" y="1692"/>
                      <a:pt x="274" y="1691"/>
                    </a:cubicBezTo>
                    <a:cubicBezTo>
                      <a:pt x="274" y="1691"/>
                      <a:pt x="274" y="1691"/>
                      <a:pt x="274" y="1691"/>
                    </a:cubicBezTo>
                    <a:cubicBezTo>
                      <a:pt x="273" y="1689"/>
                      <a:pt x="271" y="1687"/>
                      <a:pt x="273" y="1684"/>
                    </a:cubicBezTo>
                    <a:cubicBezTo>
                      <a:pt x="275" y="1681"/>
                      <a:pt x="277" y="1680"/>
                      <a:pt x="280" y="1679"/>
                    </a:cubicBezTo>
                    <a:cubicBezTo>
                      <a:pt x="282" y="1678"/>
                      <a:pt x="282" y="1678"/>
                      <a:pt x="282" y="1678"/>
                    </a:cubicBezTo>
                    <a:cubicBezTo>
                      <a:pt x="285" y="1676"/>
                      <a:pt x="290" y="1674"/>
                      <a:pt x="291" y="1673"/>
                    </a:cubicBezTo>
                    <a:cubicBezTo>
                      <a:pt x="293" y="1671"/>
                      <a:pt x="296" y="1669"/>
                      <a:pt x="298" y="1671"/>
                    </a:cubicBezTo>
                    <a:cubicBezTo>
                      <a:pt x="299" y="1672"/>
                      <a:pt x="300" y="1673"/>
                      <a:pt x="299" y="1676"/>
                    </a:cubicBezTo>
                    <a:cubicBezTo>
                      <a:pt x="299" y="1677"/>
                      <a:pt x="298" y="1678"/>
                      <a:pt x="297" y="1680"/>
                    </a:cubicBezTo>
                    <a:cubicBezTo>
                      <a:pt x="296" y="1682"/>
                      <a:pt x="295" y="1683"/>
                      <a:pt x="295" y="1687"/>
                    </a:cubicBezTo>
                    <a:cubicBezTo>
                      <a:pt x="295" y="1689"/>
                      <a:pt x="295" y="1690"/>
                      <a:pt x="295" y="1691"/>
                    </a:cubicBezTo>
                    <a:cubicBezTo>
                      <a:pt x="295" y="1691"/>
                      <a:pt x="296" y="1691"/>
                      <a:pt x="297" y="1690"/>
                    </a:cubicBezTo>
                    <a:cubicBezTo>
                      <a:pt x="299" y="1690"/>
                      <a:pt x="301" y="1690"/>
                      <a:pt x="303" y="1690"/>
                    </a:cubicBezTo>
                    <a:cubicBezTo>
                      <a:pt x="303" y="1690"/>
                      <a:pt x="304" y="1691"/>
                      <a:pt x="304" y="1690"/>
                    </a:cubicBezTo>
                    <a:cubicBezTo>
                      <a:pt x="304" y="1690"/>
                      <a:pt x="304" y="1690"/>
                      <a:pt x="304" y="1690"/>
                    </a:cubicBezTo>
                    <a:cubicBezTo>
                      <a:pt x="304" y="1690"/>
                      <a:pt x="305" y="1690"/>
                      <a:pt x="305" y="1690"/>
                    </a:cubicBezTo>
                    <a:cubicBezTo>
                      <a:pt x="306" y="1687"/>
                      <a:pt x="308" y="1684"/>
                      <a:pt x="310" y="1682"/>
                    </a:cubicBezTo>
                    <a:cubicBezTo>
                      <a:pt x="311" y="1681"/>
                      <a:pt x="311" y="1680"/>
                      <a:pt x="312" y="1679"/>
                    </a:cubicBezTo>
                    <a:cubicBezTo>
                      <a:pt x="312" y="1679"/>
                      <a:pt x="313" y="1678"/>
                      <a:pt x="313" y="1677"/>
                    </a:cubicBezTo>
                    <a:cubicBezTo>
                      <a:pt x="314" y="1675"/>
                      <a:pt x="316" y="1671"/>
                      <a:pt x="322" y="1671"/>
                    </a:cubicBezTo>
                    <a:cubicBezTo>
                      <a:pt x="327" y="1672"/>
                      <a:pt x="333" y="1672"/>
                      <a:pt x="337" y="1670"/>
                    </a:cubicBezTo>
                    <a:cubicBezTo>
                      <a:pt x="340" y="1668"/>
                      <a:pt x="344" y="1669"/>
                      <a:pt x="345" y="1671"/>
                    </a:cubicBezTo>
                    <a:cubicBezTo>
                      <a:pt x="346" y="1672"/>
                      <a:pt x="347" y="1674"/>
                      <a:pt x="344" y="1678"/>
                    </a:cubicBezTo>
                    <a:cubicBezTo>
                      <a:pt x="344" y="1678"/>
                      <a:pt x="344" y="1678"/>
                      <a:pt x="344" y="1678"/>
                    </a:cubicBezTo>
                    <a:cubicBezTo>
                      <a:pt x="344" y="1678"/>
                      <a:pt x="344" y="1679"/>
                      <a:pt x="346" y="1679"/>
                    </a:cubicBezTo>
                    <a:cubicBezTo>
                      <a:pt x="347" y="1679"/>
                      <a:pt x="348" y="1679"/>
                      <a:pt x="349" y="1678"/>
                    </a:cubicBezTo>
                    <a:cubicBezTo>
                      <a:pt x="353" y="1677"/>
                      <a:pt x="356" y="1678"/>
                      <a:pt x="359" y="1679"/>
                    </a:cubicBezTo>
                    <a:cubicBezTo>
                      <a:pt x="359" y="1679"/>
                      <a:pt x="360" y="1679"/>
                      <a:pt x="361" y="1679"/>
                    </a:cubicBezTo>
                    <a:cubicBezTo>
                      <a:pt x="361" y="1678"/>
                      <a:pt x="361" y="1678"/>
                      <a:pt x="361" y="1677"/>
                    </a:cubicBezTo>
                    <a:cubicBezTo>
                      <a:pt x="361" y="1677"/>
                      <a:pt x="361" y="1677"/>
                      <a:pt x="361" y="1677"/>
                    </a:cubicBezTo>
                    <a:cubicBezTo>
                      <a:pt x="359" y="1677"/>
                      <a:pt x="357" y="1677"/>
                      <a:pt x="357" y="1675"/>
                    </a:cubicBezTo>
                    <a:cubicBezTo>
                      <a:pt x="356" y="1672"/>
                      <a:pt x="357" y="1667"/>
                      <a:pt x="361" y="1664"/>
                    </a:cubicBezTo>
                    <a:cubicBezTo>
                      <a:pt x="365" y="1661"/>
                      <a:pt x="368" y="1659"/>
                      <a:pt x="374" y="1663"/>
                    </a:cubicBezTo>
                    <a:cubicBezTo>
                      <a:pt x="376" y="1664"/>
                      <a:pt x="378" y="1666"/>
                      <a:pt x="379" y="1667"/>
                    </a:cubicBezTo>
                    <a:cubicBezTo>
                      <a:pt x="382" y="1670"/>
                      <a:pt x="382" y="1670"/>
                      <a:pt x="387" y="1666"/>
                    </a:cubicBezTo>
                    <a:cubicBezTo>
                      <a:pt x="394" y="1662"/>
                      <a:pt x="396" y="1661"/>
                      <a:pt x="403" y="1661"/>
                    </a:cubicBezTo>
                    <a:cubicBezTo>
                      <a:pt x="407" y="1662"/>
                      <a:pt x="409" y="1660"/>
                      <a:pt x="412" y="1656"/>
                    </a:cubicBezTo>
                    <a:cubicBezTo>
                      <a:pt x="412" y="1656"/>
                      <a:pt x="412" y="1655"/>
                      <a:pt x="413" y="1655"/>
                    </a:cubicBezTo>
                    <a:cubicBezTo>
                      <a:pt x="415" y="1652"/>
                      <a:pt x="419" y="1647"/>
                      <a:pt x="425" y="1650"/>
                    </a:cubicBezTo>
                    <a:cubicBezTo>
                      <a:pt x="427" y="1651"/>
                      <a:pt x="431" y="1651"/>
                      <a:pt x="434" y="1649"/>
                    </a:cubicBezTo>
                    <a:cubicBezTo>
                      <a:pt x="437" y="1647"/>
                      <a:pt x="438" y="1643"/>
                      <a:pt x="438" y="1638"/>
                    </a:cubicBezTo>
                    <a:cubicBezTo>
                      <a:pt x="438" y="1628"/>
                      <a:pt x="444" y="1626"/>
                      <a:pt x="448" y="1624"/>
                    </a:cubicBezTo>
                    <a:cubicBezTo>
                      <a:pt x="451" y="1623"/>
                      <a:pt x="453" y="1622"/>
                      <a:pt x="454" y="1620"/>
                    </a:cubicBezTo>
                    <a:cubicBezTo>
                      <a:pt x="455" y="1616"/>
                      <a:pt x="457" y="1613"/>
                      <a:pt x="458" y="1610"/>
                    </a:cubicBezTo>
                    <a:cubicBezTo>
                      <a:pt x="460" y="1606"/>
                      <a:pt x="462" y="1603"/>
                      <a:pt x="464" y="1598"/>
                    </a:cubicBezTo>
                    <a:cubicBezTo>
                      <a:pt x="464" y="1597"/>
                      <a:pt x="464" y="1596"/>
                      <a:pt x="465" y="1596"/>
                    </a:cubicBezTo>
                    <a:cubicBezTo>
                      <a:pt x="467" y="1588"/>
                      <a:pt x="469" y="1582"/>
                      <a:pt x="479" y="1584"/>
                    </a:cubicBezTo>
                    <a:cubicBezTo>
                      <a:pt x="481" y="1585"/>
                      <a:pt x="481" y="1585"/>
                      <a:pt x="481" y="1585"/>
                    </a:cubicBezTo>
                    <a:cubicBezTo>
                      <a:pt x="487" y="1586"/>
                      <a:pt x="487" y="1586"/>
                      <a:pt x="491" y="1581"/>
                    </a:cubicBezTo>
                    <a:cubicBezTo>
                      <a:pt x="492" y="1579"/>
                      <a:pt x="493" y="1577"/>
                      <a:pt x="494" y="1576"/>
                    </a:cubicBezTo>
                    <a:cubicBezTo>
                      <a:pt x="496" y="1573"/>
                      <a:pt x="497" y="1571"/>
                      <a:pt x="502" y="1569"/>
                    </a:cubicBezTo>
                    <a:cubicBezTo>
                      <a:pt x="504" y="1569"/>
                      <a:pt x="506" y="1567"/>
                      <a:pt x="507" y="1564"/>
                    </a:cubicBezTo>
                    <a:cubicBezTo>
                      <a:pt x="509" y="1561"/>
                      <a:pt x="511" y="1558"/>
                      <a:pt x="514" y="1557"/>
                    </a:cubicBezTo>
                    <a:cubicBezTo>
                      <a:pt x="516" y="1556"/>
                      <a:pt x="519" y="1555"/>
                      <a:pt x="521" y="1554"/>
                    </a:cubicBezTo>
                    <a:cubicBezTo>
                      <a:pt x="523" y="1554"/>
                      <a:pt x="526" y="1553"/>
                      <a:pt x="526" y="1553"/>
                    </a:cubicBezTo>
                    <a:cubicBezTo>
                      <a:pt x="526" y="1550"/>
                      <a:pt x="528" y="1548"/>
                      <a:pt x="530" y="1546"/>
                    </a:cubicBezTo>
                    <a:cubicBezTo>
                      <a:pt x="531" y="1545"/>
                      <a:pt x="533" y="1545"/>
                      <a:pt x="535" y="1545"/>
                    </a:cubicBezTo>
                    <a:cubicBezTo>
                      <a:pt x="536" y="1546"/>
                      <a:pt x="537" y="1546"/>
                      <a:pt x="537" y="1547"/>
                    </a:cubicBezTo>
                    <a:cubicBezTo>
                      <a:pt x="538" y="1549"/>
                      <a:pt x="538" y="1551"/>
                      <a:pt x="537" y="1553"/>
                    </a:cubicBezTo>
                    <a:cubicBezTo>
                      <a:pt x="538" y="1552"/>
                      <a:pt x="539" y="1551"/>
                      <a:pt x="539" y="1550"/>
                    </a:cubicBezTo>
                    <a:cubicBezTo>
                      <a:pt x="540" y="1548"/>
                      <a:pt x="541" y="1547"/>
                      <a:pt x="542" y="1546"/>
                    </a:cubicBezTo>
                    <a:cubicBezTo>
                      <a:pt x="544" y="1543"/>
                      <a:pt x="545" y="1541"/>
                      <a:pt x="545" y="1539"/>
                    </a:cubicBezTo>
                    <a:cubicBezTo>
                      <a:pt x="545" y="1533"/>
                      <a:pt x="548" y="1532"/>
                      <a:pt x="552" y="1530"/>
                    </a:cubicBezTo>
                    <a:cubicBezTo>
                      <a:pt x="553" y="1529"/>
                      <a:pt x="553" y="1529"/>
                      <a:pt x="553" y="1529"/>
                    </a:cubicBezTo>
                    <a:cubicBezTo>
                      <a:pt x="557" y="1527"/>
                      <a:pt x="561" y="1522"/>
                      <a:pt x="561" y="1521"/>
                    </a:cubicBezTo>
                    <a:cubicBezTo>
                      <a:pt x="560" y="1521"/>
                      <a:pt x="560" y="1520"/>
                      <a:pt x="559" y="1520"/>
                    </a:cubicBezTo>
                    <a:cubicBezTo>
                      <a:pt x="557" y="1518"/>
                      <a:pt x="555" y="1517"/>
                      <a:pt x="551" y="1518"/>
                    </a:cubicBezTo>
                    <a:cubicBezTo>
                      <a:pt x="546" y="1519"/>
                      <a:pt x="542" y="1518"/>
                      <a:pt x="540" y="1517"/>
                    </a:cubicBezTo>
                    <a:cubicBezTo>
                      <a:pt x="539" y="1515"/>
                      <a:pt x="538" y="1514"/>
                      <a:pt x="538" y="1512"/>
                    </a:cubicBezTo>
                    <a:cubicBezTo>
                      <a:pt x="538" y="1509"/>
                      <a:pt x="543" y="1507"/>
                      <a:pt x="557" y="1505"/>
                    </a:cubicBezTo>
                    <a:cubicBezTo>
                      <a:pt x="558" y="1505"/>
                      <a:pt x="558" y="1505"/>
                      <a:pt x="558" y="1505"/>
                    </a:cubicBezTo>
                    <a:cubicBezTo>
                      <a:pt x="559" y="1504"/>
                      <a:pt x="558" y="1501"/>
                      <a:pt x="558" y="1498"/>
                    </a:cubicBezTo>
                    <a:cubicBezTo>
                      <a:pt x="558" y="1497"/>
                      <a:pt x="558" y="1496"/>
                      <a:pt x="558" y="1495"/>
                    </a:cubicBezTo>
                    <a:cubicBezTo>
                      <a:pt x="557" y="1493"/>
                      <a:pt x="558" y="1490"/>
                      <a:pt x="560" y="1489"/>
                    </a:cubicBezTo>
                    <a:cubicBezTo>
                      <a:pt x="562" y="1488"/>
                      <a:pt x="564" y="1488"/>
                      <a:pt x="566" y="1489"/>
                    </a:cubicBezTo>
                    <a:cubicBezTo>
                      <a:pt x="568" y="1490"/>
                      <a:pt x="569" y="1492"/>
                      <a:pt x="569" y="1494"/>
                    </a:cubicBezTo>
                    <a:cubicBezTo>
                      <a:pt x="569" y="1495"/>
                      <a:pt x="569" y="1495"/>
                      <a:pt x="570" y="1495"/>
                    </a:cubicBezTo>
                    <a:cubicBezTo>
                      <a:pt x="571" y="1496"/>
                      <a:pt x="574" y="1495"/>
                      <a:pt x="579" y="1493"/>
                    </a:cubicBezTo>
                    <a:cubicBezTo>
                      <a:pt x="583" y="1491"/>
                      <a:pt x="594" y="1486"/>
                      <a:pt x="599" y="1494"/>
                    </a:cubicBezTo>
                    <a:cubicBezTo>
                      <a:pt x="599" y="1494"/>
                      <a:pt x="599" y="1494"/>
                      <a:pt x="599" y="1494"/>
                    </a:cubicBezTo>
                    <a:cubicBezTo>
                      <a:pt x="599" y="1494"/>
                      <a:pt x="602" y="1491"/>
                      <a:pt x="606" y="1483"/>
                    </a:cubicBezTo>
                    <a:cubicBezTo>
                      <a:pt x="608" y="1478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8" y="1476"/>
                    </a:cubicBezTo>
                    <a:cubicBezTo>
                      <a:pt x="608" y="1476"/>
                      <a:pt x="608" y="1476"/>
                      <a:pt x="607" y="1476"/>
                    </a:cubicBezTo>
                    <a:cubicBezTo>
                      <a:pt x="606" y="1476"/>
                      <a:pt x="606" y="1476"/>
                      <a:pt x="605" y="1476"/>
                    </a:cubicBezTo>
                    <a:cubicBezTo>
                      <a:pt x="602" y="1476"/>
                      <a:pt x="599" y="1476"/>
                      <a:pt x="598" y="1474"/>
                    </a:cubicBezTo>
                    <a:cubicBezTo>
                      <a:pt x="596" y="1472"/>
                      <a:pt x="597" y="1470"/>
                      <a:pt x="597" y="1469"/>
                    </a:cubicBezTo>
                    <a:cubicBezTo>
                      <a:pt x="598" y="1465"/>
                      <a:pt x="603" y="1466"/>
                      <a:pt x="606" y="1466"/>
                    </a:cubicBezTo>
                    <a:cubicBezTo>
                      <a:pt x="610" y="1467"/>
                      <a:pt x="612" y="1467"/>
                      <a:pt x="614" y="1465"/>
                    </a:cubicBezTo>
                    <a:cubicBezTo>
                      <a:pt x="616" y="1462"/>
                      <a:pt x="618" y="1462"/>
                      <a:pt x="620" y="1461"/>
                    </a:cubicBezTo>
                    <a:cubicBezTo>
                      <a:pt x="621" y="1461"/>
                      <a:pt x="622" y="1460"/>
                      <a:pt x="623" y="1458"/>
                    </a:cubicBezTo>
                    <a:cubicBezTo>
                      <a:pt x="624" y="1456"/>
                      <a:pt x="624" y="1455"/>
                      <a:pt x="624" y="1454"/>
                    </a:cubicBezTo>
                    <a:cubicBezTo>
                      <a:pt x="623" y="1455"/>
                      <a:pt x="622" y="1455"/>
                      <a:pt x="621" y="1455"/>
                    </a:cubicBezTo>
                    <a:cubicBezTo>
                      <a:pt x="616" y="1456"/>
                      <a:pt x="613" y="1453"/>
                      <a:pt x="612" y="1450"/>
                    </a:cubicBezTo>
                    <a:cubicBezTo>
                      <a:pt x="612" y="1447"/>
                      <a:pt x="613" y="1443"/>
                      <a:pt x="617" y="1442"/>
                    </a:cubicBezTo>
                    <a:cubicBezTo>
                      <a:pt x="618" y="1442"/>
                      <a:pt x="618" y="1441"/>
                      <a:pt x="618" y="1441"/>
                    </a:cubicBezTo>
                    <a:cubicBezTo>
                      <a:pt x="619" y="1440"/>
                      <a:pt x="618" y="1439"/>
                      <a:pt x="618" y="1438"/>
                    </a:cubicBezTo>
                    <a:cubicBezTo>
                      <a:pt x="617" y="1437"/>
                      <a:pt x="616" y="1435"/>
                      <a:pt x="617" y="1434"/>
                    </a:cubicBezTo>
                    <a:cubicBezTo>
                      <a:pt x="619" y="1432"/>
                      <a:pt x="621" y="1430"/>
                      <a:pt x="624" y="1431"/>
                    </a:cubicBezTo>
                    <a:cubicBezTo>
                      <a:pt x="625" y="1431"/>
                      <a:pt x="628" y="1432"/>
                      <a:pt x="629" y="1437"/>
                    </a:cubicBezTo>
                    <a:cubicBezTo>
                      <a:pt x="629" y="1439"/>
                      <a:pt x="630" y="1440"/>
                      <a:pt x="630" y="1440"/>
                    </a:cubicBezTo>
                    <a:cubicBezTo>
                      <a:pt x="631" y="1441"/>
                      <a:pt x="633" y="1440"/>
                      <a:pt x="634" y="1440"/>
                    </a:cubicBezTo>
                    <a:cubicBezTo>
                      <a:pt x="635" y="1440"/>
                      <a:pt x="635" y="1440"/>
                      <a:pt x="635" y="1440"/>
                    </a:cubicBezTo>
                    <a:cubicBezTo>
                      <a:pt x="635" y="1440"/>
                      <a:pt x="636" y="1439"/>
                      <a:pt x="636" y="1439"/>
                    </a:cubicBezTo>
                    <a:cubicBezTo>
                      <a:pt x="636" y="1438"/>
                      <a:pt x="637" y="1435"/>
                      <a:pt x="641" y="1435"/>
                    </a:cubicBezTo>
                    <a:cubicBezTo>
                      <a:pt x="641" y="1435"/>
                      <a:pt x="642" y="1435"/>
                      <a:pt x="643" y="1435"/>
                    </a:cubicBezTo>
                    <a:cubicBezTo>
                      <a:pt x="647" y="1435"/>
                      <a:pt x="648" y="1435"/>
                      <a:pt x="648" y="1432"/>
                    </a:cubicBezTo>
                    <a:cubicBezTo>
                      <a:pt x="649" y="1428"/>
                      <a:pt x="648" y="1428"/>
                      <a:pt x="642" y="1425"/>
                    </a:cubicBezTo>
                    <a:cubicBezTo>
                      <a:pt x="640" y="1425"/>
                      <a:pt x="640" y="1425"/>
                      <a:pt x="640" y="1425"/>
                    </a:cubicBezTo>
                    <a:cubicBezTo>
                      <a:pt x="636" y="1423"/>
                      <a:pt x="635" y="1421"/>
                      <a:pt x="635" y="1419"/>
                    </a:cubicBezTo>
                    <a:cubicBezTo>
                      <a:pt x="634" y="1415"/>
                      <a:pt x="639" y="1411"/>
                      <a:pt x="643" y="1409"/>
                    </a:cubicBezTo>
                    <a:cubicBezTo>
                      <a:pt x="645" y="1407"/>
                      <a:pt x="654" y="1403"/>
                      <a:pt x="659" y="1405"/>
                    </a:cubicBezTo>
                    <a:cubicBezTo>
                      <a:pt x="661" y="1406"/>
                      <a:pt x="662" y="1407"/>
                      <a:pt x="662" y="1409"/>
                    </a:cubicBezTo>
                    <a:cubicBezTo>
                      <a:pt x="663" y="1413"/>
                      <a:pt x="663" y="1413"/>
                      <a:pt x="666" y="1414"/>
                    </a:cubicBezTo>
                    <a:cubicBezTo>
                      <a:pt x="667" y="1414"/>
                      <a:pt x="668" y="1415"/>
                      <a:pt x="669" y="1415"/>
                    </a:cubicBezTo>
                    <a:cubicBezTo>
                      <a:pt x="670" y="1416"/>
                      <a:pt x="670" y="1416"/>
                      <a:pt x="670" y="1416"/>
                    </a:cubicBezTo>
                    <a:cubicBezTo>
                      <a:pt x="671" y="1416"/>
                      <a:pt x="672" y="1417"/>
                      <a:pt x="673" y="1417"/>
                    </a:cubicBezTo>
                    <a:cubicBezTo>
                      <a:pt x="673" y="1417"/>
                      <a:pt x="673" y="1416"/>
                      <a:pt x="673" y="1415"/>
                    </a:cubicBezTo>
                    <a:cubicBezTo>
                      <a:pt x="673" y="1411"/>
                      <a:pt x="671" y="1408"/>
                      <a:pt x="668" y="1405"/>
                    </a:cubicBezTo>
                    <a:cubicBezTo>
                      <a:pt x="667" y="1404"/>
                      <a:pt x="666" y="1402"/>
                      <a:pt x="665" y="1401"/>
                    </a:cubicBezTo>
                    <a:cubicBezTo>
                      <a:pt x="665" y="1400"/>
                      <a:pt x="665" y="1400"/>
                      <a:pt x="663" y="1400"/>
                    </a:cubicBezTo>
                    <a:cubicBezTo>
                      <a:pt x="662" y="1400"/>
                      <a:pt x="660" y="1400"/>
                      <a:pt x="658" y="1398"/>
                    </a:cubicBezTo>
                    <a:cubicBezTo>
                      <a:pt x="657" y="1397"/>
                      <a:pt x="657" y="1395"/>
                      <a:pt x="657" y="1393"/>
                    </a:cubicBezTo>
                    <a:cubicBezTo>
                      <a:pt x="658" y="1388"/>
                      <a:pt x="661" y="1387"/>
                      <a:pt x="664" y="1386"/>
                    </a:cubicBezTo>
                    <a:cubicBezTo>
                      <a:pt x="667" y="1385"/>
                      <a:pt x="668" y="1385"/>
                      <a:pt x="668" y="1380"/>
                    </a:cubicBezTo>
                    <a:cubicBezTo>
                      <a:pt x="668" y="1373"/>
                      <a:pt x="670" y="1369"/>
                      <a:pt x="671" y="1367"/>
                    </a:cubicBezTo>
                    <a:cubicBezTo>
                      <a:pt x="673" y="1365"/>
                      <a:pt x="673" y="1364"/>
                      <a:pt x="672" y="1361"/>
                    </a:cubicBezTo>
                    <a:cubicBezTo>
                      <a:pt x="672" y="1359"/>
                      <a:pt x="671" y="1359"/>
                      <a:pt x="666" y="1360"/>
                    </a:cubicBezTo>
                    <a:cubicBezTo>
                      <a:pt x="663" y="1361"/>
                      <a:pt x="661" y="1361"/>
                      <a:pt x="659" y="1360"/>
                    </a:cubicBezTo>
                    <a:cubicBezTo>
                      <a:pt x="658" y="1359"/>
                      <a:pt x="657" y="1358"/>
                      <a:pt x="658" y="1356"/>
                    </a:cubicBezTo>
                    <a:cubicBezTo>
                      <a:pt x="658" y="1349"/>
                      <a:pt x="665" y="1337"/>
                      <a:pt x="673" y="1334"/>
                    </a:cubicBezTo>
                    <a:cubicBezTo>
                      <a:pt x="674" y="1334"/>
                      <a:pt x="676" y="1333"/>
                      <a:pt x="677" y="1333"/>
                    </a:cubicBezTo>
                    <a:cubicBezTo>
                      <a:pt x="683" y="1331"/>
                      <a:pt x="688" y="1329"/>
                      <a:pt x="687" y="1326"/>
                    </a:cubicBezTo>
                    <a:cubicBezTo>
                      <a:pt x="687" y="1325"/>
                      <a:pt x="687" y="1325"/>
                      <a:pt x="687" y="1325"/>
                    </a:cubicBezTo>
                    <a:cubicBezTo>
                      <a:pt x="685" y="1324"/>
                      <a:pt x="681" y="1326"/>
                      <a:pt x="679" y="1328"/>
                    </a:cubicBezTo>
                    <a:cubicBezTo>
                      <a:pt x="677" y="1331"/>
                      <a:pt x="674" y="1332"/>
                      <a:pt x="671" y="1332"/>
                    </a:cubicBezTo>
                    <a:cubicBezTo>
                      <a:pt x="668" y="1332"/>
                      <a:pt x="666" y="1330"/>
                      <a:pt x="665" y="1328"/>
                    </a:cubicBezTo>
                    <a:cubicBezTo>
                      <a:pt x="662" y="1323"/>
                      <a:pt x="662" y="1320"/>
                      <a:pt x="664" y="1318"/>
                    </a:cubicBezTo>
                    <a:cubicBezTo>
                      <a:pt x="664" y="1317"/>
                      <a:pt x="666" y="1316"/>
                      <a:pt x="670" y="1317"/>
                    </a:cubicBezTo>
                    <a:cubicBezTo>
                      <a:pt x="671" y="1317"/>
                      <a:pt x="671" y="1317"/>
                      <a:pt x="671" y="1317"/>
                    </a:cubicBezTo>
                    <a:cubicBezTo>
                      <a:pt x="673" y="1318"/>
                      <a:pt x="676" y="1319"/>
                      <a:pt x="677" y="1319"/>
                    </a:cubicBezTo>
                    <a:cubicBezTo>
                      <a:pt x="677" y="1319"/>
                      <a:pt x="677" y="1318"/>
                      <a:pt x="677" y="1318"/>
                    </a:cubicBezTo>
                    <a:cubicBezTo>
                      <a:pt x="675" y="1313"/>
                      <a:pt x="671" y="1308"/>
                      <a:pt x="670" y="1308"/>
                    </a:cubicBezTo>
                    <a:cubicBezTo>
                      <a:pt x="669" y="1308"/>
                      <a:pt x="669" y="1308"/>
                      <a:pt x="669" y="1308"/>
                    </a:cubicBezTo>
                    <a:cubicBezTo>
                      <a:pt x="666" y="1308"/>
                      <a:pt x="662" y="1308"/>
                      <a:pt x="660" y="1306"/>
                    </a:cubicBezTo>
                    <a:cubicBezTo>
                      <a:pt x="659" y="1304"/>
                      <a:pt x="658" y="1302"/>
                      <a:pt x="659" y="1298"/>
                    </a:cubicBezTo>
                    <a:cubicBezTo>
                      <a:pt x="660" y="1295"/>
                      <a:pt x="662" y="1292"/>
                      <a:pt x="664" y="1291"/>
                    </a:cubicBezTo>
                    <a:cubicBezTo>
                      <a:pt x="668" y="1290"/>
                      <a:pt x="673" y="1292"/>
                      <a:pt x="676" y="1293"/>
                    </a:cubicBezTo>
                    <a:cubicBezTo>
                      <a:pt x="677" y="1294"/>
                      <a:pt x="677" y="1294"/>
                      <a:pt x="678" y="1294"/>
                    </a:cubicBezTo>
                    <a:cubicBezTo>
                      <a:pt x="679" y="1295"/>
                      <a:pt x="680" y="1295"/>
                      <a:pt x="681" y="1295"/>
                    </a:cubicBezTo>
                    <a:cubicBezTo>
                      <a:pt x="681" y="1295"/>
                      <a:pt x="681" y="1295"/>
                      <a:pt x="681" y="1294"/>
                    </a:cubicBezTo>
                    <a:cubicBezTo>
                      <a:pt x="682" y="1289"/>
                      <a:pt x="684" y="1285"/>
                      <a:pt x="691" y="1286"/>
                    </a:cubicBezTo>
                    <a:cubicBezTo>
                      <a:pt x="693" y="1286"/>
                      <a:pt x="695" y="1287"/>
                      <a:pt x="696" y="1289"/>
                    </a:cubicBezTo>
                    <a:cubicBezTo>
                      <a:pt x="697" y="1291"/>
                      <a:pt x="696" y="1293"/>
                      <a:pt x="695" y="1295"/>
                    </a:cubicBezTo>
                    <a:cubicBezTo>
                      <a:pt x="694" y="1296"/>
                      <a:pt x="694" y="1298"/>
                      <a:pt x="693" y="1299"/>
                    </a:cubicBezTo>
                    <a:cubicBezTo>
                      <a:pt x="693" y="1300"/>
                      <a:pt x="692" y="1301"/>
                      <a:pt x="691" y="1302"/>
                    </a:cubicBezTo>
                    <a:cubicBezTo>
                      <a:pt x="692" y="1302"/>
                      <a:pt x="693" y="1301"/>
                      <a:pt x="694" y="1301"/>
                    </a:cubicBezTo>
                    <a:cubicBezTo>
                      <a:pt x="697" y="1299"/>
                      <a:pt x="700" y="1297"/>
                      <a:pt x="701" y="1294"/>
                    </a:cubicBezTo>
                    <a:cubicBezTo>
                      <a:pt x="701" y="1293"/>
                      <a:pt x="701" y="1291"/>
                      <a:pt x="699" y="1288"/>
                    </a:cubicBezTo>
                    <a:cubicBezTo>
                      <a:pt x="699" y="1288"/>
                      <a:pt x="698" y="1287"/>
                      <a:pt x="698" y="1287"/>
                    </a:cubicBezTo>
                    <a:cubicBezTo>
                      <a:pt x="696" y="1286"/>
                      <a:pt x="694" y="1285"/>
                      <a:pt x="693" y="1282"/>
                    </a:cubicBezTo>
                    <a:cubicBezTo>
                      <a:pt x="692" y="1280"/>
                      <a:pt x="692" y="1278"/>
                      <a:pt x="693" y="1277"/>
                    </a:cubicBezTo>
                    <a:cubicBezTo>
                      <a:pt x="695" y="1274"/>
                      <a:pt x="699" y="1271"/>
                      <a:pt x="703" y="1271"/>
                    </a:cubicBezTo>
                    <a:cubicBezTo>
                      <a:pt x="704" y="1271"/>
                      <a:pt x="705" y="1268"/>
                      <a:pt x="706" y="1266"/>
                    </a:cubicBezTo>
                    <a:cubicBezTo>
                      <a:pt x="707" y="1262"/>
                      <a:pt x="709" y="1258"/>
                      <a:pt x="713" y="1256"/>
                    </a:cubicBezTo>
                    <a:cubicBezTo>
                      <a:pt x="720" y="1254"/>
                      <a:pt x="725" y="1252"/>
                      <a:pt x="725" y="1246"/>
                    </a:cubicBezTo>
                    <a:cubicBezTo>
                      <a:pt x="725" y="1238"/>
                      <a:pt x="729" y="1233"/>
                      <a:pt x="731" y="1229"/>
                    </a:cubicBezTo>
                    <a:cubicBezTo>
                      <a:pt x="732" y="1228"/>
                      <a:pt x="732" y="1227"/>
                      <a:pt x="733" y="1227"/>
                    </a:cubicBezTo>
                    <a:cubicBezTo>
                      <a:pt x="735" y="1223"/>
                      <a:pt x="735" y="1222"/>
                      <a:pt x="730" y="1217"/>
                    </a:cubicBezTo>
                    <a:cubicBezTo>
                      <a:pt x="729" y="1216"/>
                      <a:pt x="728" y="1215"/>
                      <a:pt x="728" y="1212"/>
                    </a:cubicBezTo>
                    <a:cubicBezTo>
                      <a:pt x="728" y="1210"/>
                      <a:pt x="729" y="1209"/>
                      <a:pt x="730" y="1208"/>
                    </a:cubicBezTo>
                    <a:cubicBezTo>
                      <a:pt x="732" y="1206"/>
                      <a:pt x="733" y="1205"/>
                      <a:pt x="734" y="1202"/>
                    </a:cubicBezTo>
                    <a:cubicBezTo>
                      <a:pt x="734" y="1195"/>
                      <a:pt x="738" y="1190"/>
                      <a:pt x="741" y="1185"/>
                    </a:cubicBezTo>
                    <a:cubicBezTo>
                      <a:pt x="742" y="1183"/>
                      <a:pt x="743" y="1181"/>
                      <a:pt x="744" y="1180"/>
                    </a:cubicBezTo>
                    <a:cubicBezTo>
                      <a:pt x="745" y="1179"/>
                      <a:pt x="745" y="1177"/>
                      <a:pt x="744" y="1176"/>
                    </a:cubicBezTo>
                    <a:cubicBezTo>
                      <a:pt x="744" y="1175"/>
                      <a:pt x="744" y="1172"/>
                      <a:pt x="746" y="1171"/>
                    </a:cubicBezTo>
                    <a:cubicBezTo>
                      <a:pt x="747" y="1169"/>
                      <a:pt x="749" y="1169"/>
                      <a:pt x="750" y="1169"/>
                    </a:cubicBezTo>
                    <a:cubicBezTo>
                      <a:pt x="753" y="1169"/>
                      <a:pt x="755" y="1169"/>
                      <a:pt x="756" y="1164"/>
                    </a:cubicBezTo>
                    <a:cubicBezTo>
                      <a:pt x="757" y="1160"/>
                      <a:pt x="758" y="1158"/>
                      <a:pt x="760" y="1156"/>
                    </a:cubicBezTo>
                    <a:cubicBezTo>
                      <a:pt x="761" y="1154"/>
                      <a:pt x="762" y="1152"/>
                      <a:pt x="762" y="1150"/>
                    </a:cubicBezTo>
                    <a:cubicBezTo>
                      <a:pt x="762" y="1144"/>
                      <a:pt x="761" y="1136"/>
                      <a:pt x="770" y="1134"/>
                    </a:cubicBezTo>
                    <a:cubicBezTo>
                      <a:pt x="772" y="1134"/>
                      <a:pt x="775" y="1135"/>
                      <a:pt x="776" y="1137"/>
                    </a:cubicBezTo>
                    <a:cubicBezTo>
                      <a:pt x="779" y="1140"/>
                      <a:pt x="779" y="1147"/>
                      <a:pt x="776" y="1151"/>
                    </a:cubicBezTo>
                    <a:cubicBezTo>
                      <a:pt x="771" y="1159"/>
                      <a:pt x="772" y="1161"/>
                      <a:pt x="772" y="1162"/>
                    </a:cubicBezTo>
                    <a:cubicBezTo>
                      <a:pt x="772" y="1162"/>
                      <a:pt x="772" y="1162"/>
                      <a:pt x="772" y="1163"/>
                    </a:cubicBezTo>
                    <a:cubicBezTo>
                      <a:pt x="772" y="1163"/>
                      <a:pt x="773" y="1163"/>
                      <a:pt x="774" y="1163"/>
                    </a:cubicBezTo>
                    <a:cubicBezTo>
                      <a:pt x="776" y="1162"/>
                      <a:pt x="779" y="1158"/>
                      <a:pt x="782" y="1150"/>
                    </a:cubicBezTo>
                    <a:cubicBezTo>
                      <a:pt x="783" y="1147"/>
                      <a:pt x="783" y="1147"/>
                      <a:pt x="783" y="1147"/>
                    </a:cubicBezTo>
                    <a:cubicBezTo>
                      <a:pt x="786" y="1140"/>
                      <a:pt x="788" y="1135"/>
                      <a:pt x="791" y="1134"/>
                    </a:cubicBezTo>
                    <a:cubicBezTo>
                      <a:pt x="793" y="1134"/>
                      <a:pt x="795" y="1134"/>
                      <a:pt x="797" y="1136"/>
                    </a:cubicBezTo>
                    <a:cubicBezTo>
                      <a:pt x="800" y="1139"/>
                      <a:pt x="801" y="1139"/>
                      <a:pt x="802" y="1139"/>
                    </a:cubicBezTo>
                    <a:cubicBezTo>
                      <a:pt x="802" y="1139"/>
                      <a:pt x="802" y="1138"/>
                      <a:pt x="802" y="1136"/>
                    </a:cubicBezTo>
                    <a:cubicBezTo>
                      <a:pt x="803" y="1134"/>
                      <a:pt x="802" y="1131"/>
                      <a:pt x="800" y="1128"/>
                    </a:cubicBezTo>
                    <a:cubicBezTo>
                      <a:pt x="799" y="1125"/>
                      <a:pt x="797" y="1122"/>
                      <a:pt x="797" y="1119"/>
                    </a:cubicBezTo>
                    <a:cubicBezTo>
                      <a:pt x="796" y="1116"/>
                      <a:pt x="794" y="1115"/>
                      <a:pt x="792" y="1113"/>
                    </a:cubicBezTo>
                    <a:cubicBezTo>
                      <a:pt x="790" y="1111"/>
                      <a:pt x="786" y="1108"/>
                      <a:pt x="788" y="1103"/>
                    </a:cubicBezTo>
                    <a:cubicBezTo>
                      <a:pt x="789" y="1099"/>
                      <a:pt x="792" y="1098"/>
                      <a:pt x="795" y="1097"/>
                    </a:cubicBezTo>
                    <a:cubicBezTo>
                      <a:pt x="798" y="1096"/>
                      <a:pt x="799" y="1095"/>
                      <a:pt x="798" y="1092"/>
                    </a:cubicBezTo>
                    <a:cubicBezTo>
                      <a:pt x="797" y="1086"/>
                      <a:pt x="798" y="1084"/>
                      <a:pt x="799" y="1082"/>
                    </a:cubicBezTo>
                    <a:cubicBezTo>
                      <a:pt x="800" y="1081"/>
                      <a:pt x="800" y="1081"/>
                      <a:pt x="799" y="1079"/>
                    </a:cubicBezTo>
                    <a:cubicBezTo>
                      <a:pt x="799" y="1077"/>
                      <a:pt x="798" y="1075"/>
                      <a:pt x="798" y="1073"/>
                    </a:cubicBezTo>
                    <a:cubicBezTo>
                      <a:pt x="797" y="1068"/>
                      <a:pt x="796" y="1067"/>
                      <a:pt x="793" y="1067"/>
                    </a:cubicBezTo>
                    <a:cubicBezTo>
                      <a:pt x="791" y="1067"/>
                      <a:pt x="789" y="1067"/>
                      <a:pt x="788" y="1068"/>
                    </a:cubicBezTo>
                    <a:cubicBezTo>
                      <a:pt x="784" y="1068"/>
                      <a:pt x="782" y="1068"/>
                      <a:pt x="780" y="1066"/>
                    </a:cubicBezTo>
                    <a:cubicBezTo>
                      <a:pt x="779" y="1065"/>
                      <a:pt x="779" y="1063"/>
                      <a:pt x="779" y="1062"/>
                    </a:cubicBezTo>
                    <a:cubicBezTo>
                      <a:pt x="780" y="1057"/>
                      <a:pt x="786" y="1053"/>
                      <a:pt x="791" y="1051"/>
                    </a:cubicBezTo>
                    <a:cubicBezTo>
                      <a:pt x="795" y="1050"/>
                      <a:pt x="798" y="1052"/>
                      <a:pt x="798" y="1053"/>
                    </a:cubicBezTo>
                    <a:cubicBezTo>
                      <a:pt x="800" y="1055"/>
                      <a:pt x="800" y="1055"/>
                      <a:pt x="802" y="1054"/>
                    </a:cubicBezTo>
                    <a:cubicBezTo>
                      <a:pt x="804" y="1054"/>
                      <a:pt x="806" y="1053"/>
                      <a:pt x="809" y="1053"/>
                    </a:cubicBezTo>
                    <a:cubicBezTo>
                      <a:pt x="814" y="1054"/>
                      <a:pt x="817" y="1053"/>
                      <a:pt x="819" y="1051"/>
                    </a:cubicBezTo>
                    <a:cubicBezTo>
                      <a:pt x="819" y="1051"/>
                      <a:pt x="818" y="1050"/>
                      <a:pt x="817" y="1049"/>
                    </a:cubicBezTo>
                    <a:cubicBezTo>
                      <a:pt x="815" y="1046"/>
                      <a:pt x="812" y="1042"/>
                      <a:pt x="813" y="1035"/>
                    </a:cubicBezTo>
                    <a:cubicBezTo>
                      <a:pt x="814" y="1032"/>
                      <a:pt x="814" y="1030"/>
                      <a:pt x="814" y="1028"/>
                    </a:cubicBezTo>
                    <a:cubicBezTo>
                      <a:pt x="814" y="1026"/>
                      <a:pt x="814" y="1024"/>
                      <a:pt x="815" y="1021"/>
                    </a:cubicBezTo>
                    <a:cubicBezTo>
                      <a:pt x="816" y="1021"/>
                      <a:pt x="816" y="1020"/>
                      <a:pt x="815" y="1019"/>
                    </a:cubicBezTo>
                    <a:cubicBezTo>
                      <a:pt x="814" y="1018"/>
                      <a:pt x="812" y="1018"/>
                      <a:pt x="811" y="1019"/>
                    </a:cubicBezTo>
                    <a:cubicBezTo>
                      <a:pt x="808" y="1020"/>
                      <a:pt x="807" y="1021"/>
                      <a:pt x="806" y="1023"/>
                    </a:cubicBezTo>
                    <a:cubicBezTo>
                      <a:pt x="806" y="1024"/>
                      <a:pt x="805" y="1025"/>
                      <a:pt x="805" y="1026"/>
                    </a:cubicBezTo>
                    <a:cubicBezTo>
                      <a:pt x="804" y="1028"/>
                      <a:pt x="802" y="1028"/>
                      <a:pt x="800" y="1029"/>
                    </a:cubicBezTo>
                    <a:cubicBezTo>
                      <a:pt x="798" y="1030"/>
                      <a:pt x="797" y="1031"/>
                      <a:pt x="796" y="1032"/>
                    </a:cubicBezTo>
                    <a:cubicBezTo>
                      <a:pt x="794" y="1035"/>
                      <a:pt x="789" y="1036"/>
                      <a:pt x="786" y="1036"/>
                    </a:cubicBezTo>
                    <a:cubicBezTo>
                      <a:pt x="785" y="1036"/>
                      <a:pt x="784" y="1036"/>
                      <a:pt x="783" y="1037"/>
                    </a:cubicBezTo>
                    <a:cubicBezTo>
                      <a:pt x="781" y="1038"/>
                      <a:pt x="778" y="1036"/>
                      <a:pt x="777" y="1033"/>
                    </a:cubicBezTo>
                    <a:cubicBezTo>
                      <a:pt x="776" y="1031"/>
                      <a:pt x="776" y="1027"/>
                      <a:pt x="782" y="1025"/>
                    </a:cubicBezTo>
                    <a:cubicBezTo>
                      <a:pt x="784" y="1024"/>
                      <a:pt x="786" y="1023"/>
                      <a:pt x="787" y="1023"/>
                    </a:cubicBezTo>
                    <a:cubicBezTo>
                      <a:pt x="791" y="1021"/>
                      <a:pt x="793" y="1021"/>
                      <a:pt x="796" y="1017"/>
                    </a:cubicBezTo>
                    <a:cubicBezTo>
                      <a:pt x="798" y="1015"/>
                      <a:pt x="800" y="1013"/>
                      <a:pt x="801" y="1012"/>
                    </a:cubicBezTo>
                    <a:cubicBezTo>
                      <a:pt x="803" y="1009"/>
                      <a:pt x="806" y="1007"/>
                      <a:pt x="807" y="1004"/>
                    </a:cubicBezTo>
                    <a:cubicBezTo>
                      <a:pt x="809" y="1001"/>
                      <a:pt x="812" y="1000"/>
                      <a:pt x="814" y="999"/>
                    </a:cubicBezTo>
                    <a:cubicBezTo>
                      <a:pt x="816" y="998"/>
                      <a:pt x="818" y="997"/>
                      <a:pt x="819" y="996"/>
                    </a:cubicBezTo>
                    <a:cubicBezTo>
                      <a:pt x="820" y="994"/>
                      <a:pt x="821" y="994"/>
                      <a:pt x="822" y="993"/>
                    </a:cubicBezTo>
                    <a:cubicBezTo>
                      <a:pt x="822" y="993"/>
                      <a:pt x="822" y="993"/>
                      <a:pt x="822" y="993"/>
                    </a:cubicBezTo>
                    <a:cubicBezTo>
                      <a:pt x="821" y="993"/>
                      <a:pt x="817" y="993"/>
                      <a:pt x="814" y="993"/>
                    </a:cubicBezTo>
                    <a:cubicBezTo>
                      <a:pt x="811" y="993"/>
                      <a:pt x="808" y="993"/>
                      <a:pt x="806" y="993"/>
                    </a:cubicBezTo>
                    <a:cubicBezTo>
                      <a:pt x="800" y="992"/>
                      <a:pt x="795" y="991"/>
                      <a:pt x="788" y="988"/>
                    </a:cubicBezTo>
                    <a:cubicBezTo>
                      <a:pt x="782" y="985"/>
                      <a:pt x="779" y="981"/>
                      <a:pt x="776" y="973"/>
                    </a:cubicBezTo>
                    <a:cubicBezTo>
                      <a:pt x="773" y="967"/>
                      <a:pt x="769" y="966"/>
                      <a:pt x="763" y="964"/>
                    </a:cubicBezTo>
                    <a:cubicBezTo>
                      <a:pt x="762" y="964"/>
                      <a:pt x="762" y="964"/>
                      <a:pt x="761" y="963"/>
                    </a:cubicBezTo>
                    <a:cubicBezTo>
                      <a:pt x="755" y="962"/>
                      <a:pt x="748" y="965"/>
                      <a:pt x="740" y="972"/>
                    </a:cubicBezTo>
                    <a:cubicBezTo>
                      <a:pt x="734" y="978"/>
                      <a:pt x="727" y="980"/>
                      <a:pt x="722" y="982"/>
                    </a:cubicBezTo>
                    <a:cubicBezTo>
                      <a:pt x="721" y="983"/>
                      <a:pt x="720" y="983"/>
                      <a:pt x="719" y="983"/>
                    </a:cubicBezTo>
                    <a:cubicBezTo>
                      <a:pt x="715" y="985"/>
                      <a:pt x="712" y="985"/>
                      <a:pt x="709" y="983"/>
                    </a:cubicBezTo>
                    <a:cubicBezTo>
                      <a:pt x="707" y="982"/>
                      <a:pt x="705" y="979"/>
                      <a:pt x="704" y="973"/>
                    </a:cubicBezTo>
                    <a:cubicBezTo>
                      <a:pt x="704" y="972"/>
                      <a:pt x="704" y="972"/>
                      <a:pt x="704" y="972"/>
                    </a:cubicBezTo>
                    <a:cubicBezTo>
                      <a:pt x="704" y="966"/>
                      <a:pt x="703" y="960"/>
                      <a:pt x="707" y="957"/>
                    </a:cubicBezTo>
                    <a:cubicBezTo>
                      <a:pt x="709" y="956"/>
                      <a:pt x="711" y="955"/>
                      <a:pt x="714" y="957"/>
                    </a:cubicBezTo>
                    <a:cubicBezTo>
                      <a:pt x="719" y="959"/>
                      <a:pt x="722" y="959"/>
                      <a:pt x="724" y="958"/>
                    </a:cubicBezTo>
                    <a:cubicBezTo>
                      <a:pt x="725" y="958"/>
                      <a:pt x="726" y="956"/>
                      <a:pt x="727" y="952"/>
                    </a:cubicBezTo>
                    <a:cubicBezTo>
                      <a:pt x="729" y="945"/>
                      <a:pt x="733" y="941"/>
                      <a:pt x="738" y="936"/>
                    </a:cubicBezTo>
                    <a:cubicBezTo>
                      <a:pt x="740" y="934"/>
                      <a:pt x="742" y="932"/>
                      <a:pt x="744" y="930"/>
                    </a:cubicBezTo>
                    <a:cubicBezTo>
                      <a:pt x="745" y="929"/>
                      <a:pt x="746" y="928"/>
                      <a:pt x="746" y="928"/>
                    </a:cubicBezTo>
                    <a:cubicBezTo>
                      <a:pt x="753" y="920"/>
                      <a:pt x="760" y="912"/>
                      <a:pt x="776" y="910"/>
                    </a:cubicBezTo>
                    <a:cubicBezTo>
                      <a:pt x="785" y="909"/>
                      <a:pt x="792" y="906"/>
                      <a:pt x="793" y="901"/>
                    </a:cubicBezTo>
                    <a:cubicBezTo>
                      <a:pt x="795" y="897"/>
                      <a:pt x="792" y="893"/>
                      <a:pt x="789" y="890"/>
                    </a:cubicBezTo>
                    <a:cubicBezTo>
                      <a:pt x="786" y="886"/>
                      <a:pt x="784" y="883"/>
                      <a:pt x="782" y="880"/>
                    </a:cubicBezTo>
                    <a:cubicBezTo>
                      <a:pt x="778" y="874"/>
                      <a:pt x="774" y="869"/>
                      <a:pt x="757" y="859"/>
                    </a:cubicBezTo>
                    <a:cubicBezTo>
                      <a:pt x="746" y="852"/>
                      <a:pt x="740" y="847"/>
                      <a:pt x="736" y="843"/>
                    </a:cubicBezTo>
                    <a:cubicBezTo>
                      <a:pt x="731" y="839"/>
                      <a:pt x="728" y="837"/>
                      <a:pt x="721" y="835"/>
                    </a:cubicBezTo>
                    <a:cubicBezTo>
                      <a:pt x="720" y="835"/>
                      <a:pt x="720" y="835"/>
                      <a:pt x="720" y="835"/>
                    </a:cubicBezTo>
                    <a:cubicBezTo>
                      <a:pt x="707" y="832"/>
                      <a:pt x="704" y="831"/>
                      <a:pt x="703" y="824"/>
                    </a:cubicBezTo>
                    <a:cubicBezTo>
                      <a:pt x="702" y="820"/>
                      <a:pt x="705" y="815"/>
                      <a:pt x="708" y="814"/>
                    </a:cubicBezTo>
                    <a:cubicBezTo>
                      <a:pt x="709" y="814"/>
                      <a:pt x="712" y="813"/>
                      <a:pt x="715" y="817"/>
                    </a:cubicBezTo>
                    <a:cubicBezTo>
                      <a:pt x="717" y="820"/>
                      <a:pt x="721" y="825"/>
                      <a:pt x="728" y="821"/>
                    </a:cubicBezTo>
                    <a:cubicBezTo>
                      <a:pt x="735" y="817"/>
                      <a:pt x="743" y="812"/>
                      <a:pt x="758" y="821"/>
                    </a:cubicBezTo>
                    <a:cubicBezTo>
                      <a:pt x="769" y="828"/>
                      <a:pt x="781" y="830"/>
                      <a:pt x="785" y="829"/>
                    </a:cubicBezTo>
                    <a:cubicBezTo>
                      <a:pt x="785" y="828"/>
                      <a:pt x="785" y="828"/>
                      <a:pt x="785" y="827"/>
                    </a:cubicBezTo>
                    <a:cubicBezTo>
                      <a:pt x="786" y="824"/>
                      <a:pt x="785" y="811"/>
                      <a:pt x="767" y="802"/>
                    </a:cubicBezTo>
                    <a:cubicBezTo>
                      <a:pt x="763" y="800"/>
                      <a:pt x="759" y="799"/>
                      <a:pt x="757" y="798"/>
                    </a:cubicBezTo>
                    <a:cubicBezTo>
                      <a:pt x="748" y="794"/>
                      <a:pt x="746" y="793"/>
                      <a:pt x="741" y="783"/>
                    </a:cubicBezTo>
                    <a:cubicBezTo>
                      <a:pt x="740" y="780"/>
                      <a:pt x="740" y="780"/>
                      <a:pt x="740" y="780"/>
                    </a:cubicBezTo>
                    <a:cubicBezTo>
                      <a:pt x="735" y="770"/>
                      <a:pt x="734" y="768"/>
                      <a:pt x="717" y="762"/>
                    </a:cubicBezTo>
                    <a:cubicBezTo>
                      <a:pt x="701" y="756"/>
                      <a:pt x="702" y="748"/>
                      <a:pt x="702" y="740"/>
                    </a:cubicBezTo>
                    <a:cubicBezTo>
                      <a:pt x="702" y="737"/>
                      <a:pt x="703" y="734"/>
                      <a:pt x="702" y="731"/>
                    </a:cubicBezTo>
                    <a:cubicBezTo>
                      <a:pt x="700" y="726"/>
                      <a:pt x="697" y="720"/>
                      <a:pt x="693" y="714"/>
                    </a:cubicBezTo>
                    <a:cubicBezTo>
                      <a:pt x="689" y="709"/>
                      <a:pt x="685" y="703"/>
                      <a:pt x="682" y="696"/>
                    </a:cubicBezTo>
                    <a:cubicBezTo>
                      <a:pt x="680" y="691"/>
                      <a:pt x="678" y="686"/>
                      <a:pt x="676" y="680"/>
                    </a:cubicBezTo>
                    <a:cubicBezTo>
                      <a:pt x="671" y="669"/>
                      <a:pt x="665" y="656"/>
                      <a:pt x="660" y="645"/>
                    </a:cubicBezTo>
                    <a:cubicBezTo>
                      <a:pt x="657" y="639"/>
                      <a:pt x="655" y="634"/>
                      <a:pt x="653" y="629"/>
                    </a:cubicBezTo>
                    <a:cubicBezTo>
                      <a:pt x="649" y="618"/>
                      <a:pt x="645" y="609"/>
                      <a:pt x="639" y="605"/>
                    </a:cubicBezTo>
                    <a:cubicBezTo>
                      <a:pt x="633" y="601"/>
                      <a:pt x="623" y="598"/>
                      <a:pt x="615" y="596"/>
                    </a:cubicBezTo>
                    <a:cubicBezTo>
                      <a:pt x="610" y="595"/>
                      <a:pt x="605" y="594"/>
                      <a:pt x="601" y="592"/>
                    </a:cubicBezTo>
                    <a:cubicBezTo>
                      <a:pt x="595" y="590"/>
                      <a:pt x="592" y="587"/>
                      <a:pt x="589" y="584"/>
                    </a:cubicBezTo>
                    <a:cubicBezTo>
                      <a:pt x="586" y="582"/>
                      <a:pt x="584" y="580"/>
                      <a:pt x="580" y="577"/>
                    </a:cubicBezTo>
                    <a:cubicBezTo>
                      <a:pt x="576" y="576"/>
                      <a:pt x="573" y="575"/>
                      <a:pt x="571" y="575"/>
                    </a:cubicBezTo>
                    <a:cubicBezTo>
                      <a:pt x="567" y="574"/>
                      <a:pt x="563" y="573"/>
                      <a:pt x="560" y="567"/>
                    </a:cubicBezTo>
                    <a:cubicBezTo>
                      <a:pt x="555" y="559"/>
                      <a:pt x="557" y="550"/>
                      <a:pt x="566" y="541"/>
                    </a:cubicBezTo>
                    <a:cubicBezTo>
                      <a:pt x="570" y="537"/>
                      <a:pt x="571" y="533"/>
                      <a:pt x="572" y="529"/>
                    </a:cubicBezTo>
                    <a:cubicBezTo>
                      <a:pt x="572" y="527"/>
                      <a:pt x="573" y="525"/>
                      <a:pt x="574" y="523"/>
                    </a:cubicBezTo>
                    <a:cubicBezTo>
                      <a:pt x="574" y="521"/>
                      <a:pt x="576" y="519"/>
                      <a:pt x="577" y="518"/>
                    </a:cubicBezTo>
                    <a:cubicBezTo>
                      <a:pt x="579" y="513"/>
                      <a:pt x="582" y="509"/>
                      <a:pt x="583" y="501"/>
                    </a:cubicBezTo>
                    <a:cubicBezTo>
                      <a:pt x="584" y="491"/>
                      <a:pt x="595" y="485"/>
                      <a:pt x="604" y="480"/>
                    </a:cubicBezTo>
                    <a:cubicBezTo>
                      <a:pt x="607" y="479"/>
                      <a:pt x="611" y="477"/>
                      <a:pt x="613" y="476"/>
                    </a:cubicBezTo>
                    <a:cubicBezTo>
                      <a:pt x="622" y="469"/>
                      <a:pt x="622" y="469"/>
                      <a:pt x="621" y="466"/>
                    </a:cubicBezTo>
                    <a:cubicBezTo>
                      <a:pt x="621" y="465"/>
                      <a:pt x="619" y="464"/>
                      <a:pt x="617" y="464"/>
                    </a:cubicBezTo>
                    <a:cubicBezTo>
                      <a:pt x="614" y="462"/>
                      <a:pt x="609" y="461"/>
                      <a:pt x="609" y="453"/>
                    </a:cubicBezTo>
                    <a:cubicBezTo>
                      <a:pt x="609" y="451"/>
                      <a:pt x="609" y="449"/>
                      <a:pt x="611" y="448"/>
                    </a:cubicBezTo>
                    <a:cubicBezTo>
                      <a:pt x="614" y="446"/>
                      <a:pt x="618" y="448"/>
                      <a:pt x="623" y="450"/>
                    </a:cubicBezTo>
                    <a:cubicBezTo>
                      <a:pt x="626" y="452"/>
                      <a:pt x="630" y="453"/>
                      <a:pt x="633" y="454"/>
                    </a:cubicBezTo>
                    <a:cubicBezTo>
                      <a:pt x="644" y="456"/>
                      <a:pt x="651" y="450"/>
                      <a:pt x="653" y="443"/>
                    </a:cubicBezTo>
                    <a:cubicBezTo>
                      <a:pt x="654" y="440"/>
                      <a:pt x="653" y="438"/>
                      <a:pt x="652" y="435"/>
                    </a:cubicBezTo>
                    <a:cubicBezTo>
                      <a:pt x="651" y="433"/>
                      <a:pt x="650" y="430"/>
                      <a:pt x="650" y="425"/>
                    </a:cubicBezTo>
                    <a:cubicBezTo>
                      <a:pt x="650" y="419"/>
                      <a:pt x="655" y="414"/>
                      <a:pt x="659" y="414"/>
                    </a:cubicBezTo>
                    <a:cubicBezTo>
                      <a:pt x="662" y="414"/>
                      <a:pt x="664" y="416"/>
                      <a:pt x="665" y="420"/>
                    </a:cubicBezTo>
                    <a:cubicBezTo>
                      <a:pt x="665" y="420"/>
                      <a:pt x="665" y="420"/>
                      <a:pt x="665" y="420"/>
                    </a:cubicBezTo>
                    <a:cubicBezTo>
                      <a:pt x="666" y="420"/>
                      <a:pt x="668" y="417"/>
                      <a:pt x="669" y="412"/>
                    </a:cubicBezTo>
                    <a:cubicBezTo>
                      <a:pt x="670" y="403"/>
                      <a:pt x="673" y="394"/>
                      <a:pt x="686" y="390"/>
                    </a:cubicBezTo>
                    <a:cubicBezTo>
                      <a:pt x="691" y="388"/>
                      <a:pt x="694" y="386"/>
                      <a:pt x="697" y="385"/>
                    </a:cubicBezTo>
                    <a:cubicBezTo>
                      <a:pt x="701" y="383"/>
                      <a:pt x="704" y="381"/>
                      <a:pt x="710" y="379"/>
                    </a:cubicBezTo>
                    <a:cubicBezTo>
                      <a:pt x="716" y="378"/>
                      <a:pt x="718" y="376"/>
                      <a:pt x="720" y="373"/>
                    </a:cubicBezTo>
                    <a:cubicBezTo>
                      <a:pt x="721" y="372"/>
                      <a:pt x="722" y="370"/>
                      <a:pt x="724" y="368"/>
                    </a:cubicBezTo>
                    <a:cubicBezTo>
                      <a:pt x="726" y="367"/>
                      <a:pt x="727" y="365"/>
                      <a:pt x="728" y="364"/>
                    </a:cubicBezTo>
                    <a:cubicBezTo>
                      <a:pt x="731" y="361"/>
                      <a:pt x="733" y="358"/>
                      <a:pt x="737" y="359"/>
                    </a:cubicBezTo>
                    <a:cubicBezTo>
                      <a:pt x="740" y="359"/>
                      <a:pt x="741" y="360"/>
                      <a:pt x="742" y="361"/>
                    </a:cubicBezTo>
                    <a:cubicBezTo>
                      <a:pt x="743" y="361"/>
                      <a:pt x="744" y="362"/>
                      <a:pt x="746" y="362"/>
                    </a:cubicBezTo>
                    <a:cubicBezTo>
                      <a:pt x="750" y="363"/>
                      <a:pt x="751" y="364"/>
                      <a:pt x="752" y="366"/>
                    </a:cubicBezTo>
                    <a:cubicBezTo>
                      <a:pt x="753" y="367"/>
                      <a:pt x="754" y="368"/>
                      <a:pt x="756" y="368"/>
                    </a:cubicBezTo>
                    <a:cubicBezTo>
                      <a:pt x="764" y="369"/>
                      <a:pt x="770" y="367"/>
                      <a:pt x="774" y="361"/>
                    </a:cubicBezTo>
                    <a:cubicBezTo>
                      <a:pt x="778" y="356"/>
                      <a:pt x="777" y="354"/>
                      <a:pt x="777" y="354"/>
                    </a:cubicBezTo>
                    <a:cubicBezTo>
                      <a:pt x="777" y="354"/>
                      <a:pt x="777" y="353"/>
                      <a:pt x="776" y="353"/>
                    </a:cubicBezTo>
                    <a:cubicBezTo>
                      <a:pt x="776" y="353"/>
                      <a:pt x="775" y="353"/>
                      <a:pt x="774" y="353"/>
                    </a:cubicBezTo>
                    <a:cubicBezTo>
                      <a:pt x="772" y="353"/>
                      <a:pt x="767" y="353"/>
                      <a:pt x="765" y="347"/>
                    </a:cubicBezTo>
                    <a:cubicBezTo>
                      <a:pt x="764" y="343"/>
                      <a:pt x="768" y="340"/>
                      <a:pt x="771" y="338"/>
                    </a:cubicBezTo>
                    <a:cubicBezTo>
                      <a:pt x="773" y="336"/>
                      <a:pt x="774" y="335"/>
                      <a:pt x="774" y="334"/>
                    </a:cubicBezTo>
                    <a:cubicBezTo>
                      <a:pt x="773" y="334"/>
                      <a:pt x="773" y="334"/>
                      <a:pt x="773" y="334"/>
                    </a:cubicBezTo>
                    <a:cubicBezTo>
                      <a:pt x="770" y="329"/>
                      <a:pt x="768" y="325"/>
                      <a:pt x="775" y="319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6" y="318"/>
                      <a:pt x="776" y="318"/>
                      <a:pt x="776" y="318"/>
                    </a:cubicBezTo>
                    <a:cubicBezTo>
                      <a:pt x="770" y="322"/>
                      <a:pt x="767" y="323"/>
                      <a:pt x="756" y="321"/>
                    </a:cubicBezTo>
                    <a:cubicBezTo>
                      <a:pt x="746" y="318"/>
                      <a:pt x="741" y="317"/>
                      <a:pt x="740" y="311"/>
                    </a:cubicBezTo>
                    <a:cubicBezTo>
                      <a:pt x="739" y="310"/>
                      <a:pt x="738" y="309"/>
                      <a:pt x="737" y="309"/>
                    </a:cubicBezTo>
                    <a:cubicBezTo>
                      <a:pt x="736" y="309"/>
                      <a:pt x="736" y="310"/>
                      <a:pt x="736" y="310"/>
                    </a:cubicBezTo>
                    <a:cubicBezTo>
                      <a:pt x="734" y="317"/>
                      <a:pt x="728" y="318"/>
                      <a:pt x="722" y="318"/>
                    </a:cubicBezTo>
                    <a:cubicBezTo>
                      <a:pt x="719" y="319"/>
                      <a:pt x="717" y="320"/>
                      <a:pt x="714" y="321"/>
                    </a:cubicBezTo>
                    <a:cubicBezTo>
                      <a:pt x="709" y="324"/>
                      <a:pt x="703" y="327"/>
                      <a:pt x="696" y="321"/>
                    </a:cubicBezTo>
                    <a:cubicBezTo>
                      <a:pt x="692" y="317"/>
                      <a:pt x="689" y="314"/>
                      <a:pt x="688" y="312"/>
                    </a:cubicBezTo>
                    <a:cubicBezTo>
                      <a:pt x="687" y="311"/>
                      <a:pt x="687" y="310"/>
                      <a:pt x="686" y="310"/>
                    </a:cubicBezTo>
                    <a:cubicBezTo>
                      <a:pt x="686" y="310"/>
                      <a:pt x="686" y="310"/>
                      <a:pt x="686" y="310"/>
                    </a:cubicBezTo>
                    <a:cubicBezTo>
                      <a:pt x="686" y="312"/>
                      <a:pt x="685" y="314"/>
                      <a:pt x="683" y="315"/>
                    </a:cubicBezTo>
                    <a:cubicBezTo>
                      <a:pt x="681" y="316"/>
                      <a:pt x="679" y="315"/>
                      <a:pt x="677" y="314"/>
                    </a:cubicBezTo>
                    <a:cubicBezTo>
                      <a:pt x="673" y="312"/>
                      <a:pt x="671" y="309"/>
                      <a:pt x="669" y="307"/>
                    </a:cubicBezTo>
                    <a:cubicBezTo>
                      <a:pt x="667" y="304"/>
                      <a:pt x="665" y="302"/>
                      <a:pt x="661" y="300"/>
                    </a:cubicBezTo>
                    <a:cubicBezTo>
                      <a:pt x="659" y="299"/>
                      <a:pt x="657" y="298"/>
                      <a:pt x="655" y="297"/>
                    </a:cubicBezTo>
                    <a:cubicBezTo>
                      <a:pt x="651" y="294"/>
                      <a:pt x="648" y="293"/>
                      <a:pt x="642" y="295"/>
                    </a:cubicBezTo>
                    <a:cubicBezTo>
                      <a:pt x="637" y="297"/>
                      <a:pt x="633" y="299"/>
                      <a:pt x="629" y="301"/>
                    </a:cubicBezTo>
                    <a:cubicBezTo>
                      <a:pt x="626" y="303"/>
                      <a:pt x="623" y="304"/>
                      <a:pt x="620" y="305"/>
                    </a:cubicBezTo>
                    <a:cubicBezTo>
                      <a:pt x="616" y="306"/>
                      <a:pt x="615" y="308"/>
                      <a:pt x="614" y="315"/>
                    </a:cubicBezTo>
                    <a:cubicBezTo>
                      <a:pt x="613" y="323"/>
                      <a:pt x="604" y="331"/>
                      <a:pt x="597" y="335"/>
                    </a:cubicBezTo>
                    <a:cubicBezTo>
                      <a:pt x="596" y="336"/>
                      <a:pt x="596" y="336"/>
                      <a:pt x="596" y="336"/>
                    </a:cubicBezTo>
                    <a:cubicBezTo>
                      <a:pt x="590" y="339"/>
                      <a:pt x="589" y="340"/>
                      <a:pt x="590" y="346"/>
                    </a:cubicBezTo>
                    <a:cubicBezTo>
                      <a:pt x="591" y="350"/>
                      <a:pt x="590" y="356"/>
                      <a:pt x="586" y="360"/>
                    </a:cubicBezTo>
                    <a:cubicBezTo>
                      <a:pt x="582" y="365"/>
                      <a:pt x="576" y="368"/>
                      <a:pt x="571" y="368"/>
                    </a:cubicBezTo>
                    <a:cubicBezTo>
                      <a:pt x="562" y="368"/>
                      <a:pt x="557" y="368"/>
                      <a:pt x="551" y="370"/>
                    </a:cubicBezTo>
                    <a:cubicBezTo>
                      <a:pt x="544" y="371"/>
                      <a:pt x="540" y="370"/>
                      <a:pt x="536" y="368"/>
                    </a:cubicBezTo>
                    <a:cubicBezTo>
                      <a:pt x="532" y="365"/>
                      <a:pt x="527" y="360"/>
                      <a:pt x="525" y="357"/>
                    </a:cubicBezTo>
                    <a:cubicBezTo>
                      <a:pt x="525" y="357"/>
                      <a:pt x="523" y="356"/>
                      <a:pt x="521" y="356"/>
                    </a:cubicBezTo>
                    <a:cubicBezTo>
                      <a:pt x="518" y="354"/>
                      <a:pt x="514" y="353"/>
                      <a:pt x="512" y="349"/>
                    </a:cubicBezTo>
                    <a:cubicBezTo>
                      <a:pt x="509" y="345"/>
                      <a:pt x="512" y="342"/>
                      <a:pt x="514" y="341"/>
                    </a:cubicBezTo>
                    <a:cubicBezTo>
                      <a:pt x="515" y="340"/>
                      <a:pt x="516" y="339"/>
                      <a:pt x="516" y="338"/>
                    </a:cubicBezTo>
                    <a:cubicBezTo>
                      <a:pt x="515" y="331"/>
                      <a:pt x="518" y="322"/>
                      <a:pt x="520" y="318"/>
                    </a:cubicBezTo>
                    <a:cubicBezTo>
                      <a:pt x="521" y="316"/>
                      <a:pt x="522" y="314"/>
                      <a:pt x="522" y="312"/>
                    </a:cubicBezTo>
                    <a:cubicBezTo>
                      <a:pt x="522" y="312"/>
                      <a:pt x="521" y="311"/>
                      <a:pt x="519" y="310"/>
                    </a:cubicBezTo>
                    <a:cubicBezTo>
                      <a:pt x="515" y="308"/>
                      <a:pt x="516" y="304"/>
                      <a:pt x="517" y="301"/>
                    </a:cubicBezTo>
                    <a:cubicBezTo>
                      <a:pt x="518" y="299"/>
                      <a:pt x="518" y="298"/>
                      <a:pt x="517" y="297"/>
                    </a:cubicBezTo>
                    <a:cubicBezTo>
                      <a:pt x="515" y="293"/>
                      <a:pt x="512" y="290"/>
                      <a:pt x="508" y="287"/>
                    </a:cubicBezTo>
                    <a:cubicBezTo>
                      <a:pt x="507" y="286"/>
                      <a:pt x="507" y="286"/>
                      <a:pt x="507" y="286"/>
                    </a:cubicBezTo>
                    <a:cubicBezTo>
                      <a:pt x="505" y="284"/>
                      <a:pt x="503" y="283"/>
                      <a:pt x="501" y="283"/>
                    </a:cubicBezTo>
                    <a:cubicBezTo>
                      <a:pt x="499" y="284"/>
                      <a:pt x="498" y="284"/>
                      <a:pt x="497" y="286"/>
                    </a:cubicBezTo>
                    <a:cubicBezTo>
                      <a:pt x="495" y="290"/>
                      <a:pt x="493" y="293"/>
                      <a:pt x="489" y="293"/>
                    </a:cubicBezTo>
                    <a:cubicBezTo>
                      <a:pt x="487" y="294"/>
                      <a:pt x="485" y="293"/>
                      <a:pt x="483" y="291"/>
                    </a:cubicBezTo>
                    <a:cubicBezTo>
                      <a:pt x="479" y="288"/>
                      <a:pt x="478" y="288"/>
                      <a:pt x="474" y="288"/>
                    </a:cubicBezTo>
                    <a:cubicBezTo>
                      <a:pt x="473" y="288"/>
                      <a:pt x="472" y="288"/>
                      <a:pt x="471" y="288"/>
                    </a:cubicBezTo>
                    <a:cubicBezTo>
                      <a:pt x="468" y="287"/>
                      <a:pt x="467" y="287"/>
                      <a:pt x="465" y="287"/>
                    </a:cubicBezTo>
                    <a:cubicBezTo>
                      <a:pt x="463" y="286"/>
                      <a:pt x="462" y="286"/>
                      <a:pt x="461" y="287"/>
                    </a:cubicBezTo>
                    <a:cubicBezTo>
                      <a:pt x="456" y="291"/>
                      <a:pt x="449" y="290"/>
                      <a:pt x="441" y="285"/>
                    </a:cubicBezTo>
                    <a:cubicBezTo>
                      <a:pt x="437" y="282"/>
                      <a:pt x="434" y="277"/>
                      <a:pt x="432" y="272"/>
                    </a:cubicBezTo>
                    <a:cubicBezTo>
                      <a:pt x="430" y="269"/>
                      <a:pt x="429" y="266"/>
                      <a:pt x="426" y="263"/>
                    </a:cubicBezTo>
                    <a:cubicBezTo>
                      <a:pt x="423" y="260"/>
                      <a:pt x="413" y="250"/>
                      <a:pt x="413" y="235"/>
                    </a:cubicBezTo>
                    <a:cubicBezTo>
                      <a:pt x="412" y="227"/>
                      <a:pt x="418" y="221"/>
                      <a:pt x="422" y="216"/>
                    </a:cubicBezTo>
                    <a:cubicBezTo>
                      <a:pt x="424" y="213"/>
                      <a:pt x="426" y="211"/>
                      <a:pt x="427" y="208"/>
                    </a:cubicBezTo>
                    <a:cubicBezTo>
                      <a:pt x="428" y="201"/>
                      <a:pt x="431" y="194"/>
                      <a:pt x="436" y="188"/>
                    </a:cubicBezTo>
                    <a:cubicBezTo>
                      <a:pt x="438" y="185"/>
                      <a:pt x="442" y="183"/>
                      <a:pt x="447" y="184"/>
                    </a:cubicBezTo>
                    <a:cubicBezTo>
                      <a:pt x="450" y="184"/>
                      <a:pt x="453" y="185"/>
                      <a:pt x="455" y="188"/>
                    </a:cubicBezTo>
                    <a:cubicBezTo>
                      <a:pt x="456" y="189"/>
                      <a:pt x="457" y="191"/>
                      <a:pt x="458" y="193"/>
                    </a:cubicBezTo>
                    <a:cubicBezTo>
                      <a:pt x="460" y="196"/>
                      <a:pt x="461" y="200"/>
                      <a:pt x="463" y="200"/>
                    </a:cubicBezTo>
                    <a:cubicBezTo>
                      <a:pt x="464" y="200"/>
                      <a:pt x="465" y="201"/>
                      <a:pt x="467" y="199"/>
                    </a:cubicBezTo>
                    <a:cubicBezTo>
                      <a:pt x="469" y="198"/>
                      <a:pt x="471" y="196"/>
                      <a:pt x="473" y="195"/>
                    </a:cubicBezTo>
                    <a:cubicBezTo>
                      <a:pt x="478" y="190"/>
                      <a:pt x="484" y="185"/>
                      <a:pt x="492" y="189"/>
                    </a:cubicBezTo>
                    <a:cubicBezTo>
                      <a:pt x="498" y="192"/>
                      <a:pt x="506" y="187"/>
                      <a:pt x="514" y="176"/>
                    </a:cubicBezTo>
                    <a:cubicBezTo>
                      <a:pt x="519" y="170"/>
                      <a:pt x="521" y="166"/>
                      <a:pt x="521" y="160"/>
                    </a:cubicBezTo>
                    <a:cubicBezTo>
                      <a:pt x="520" y="152"/>
                      <a:pt x="525" y="140"/>
                      <a:pt x="532" y="134"/>
                    </a:cubicBezTo>
                    <a:cubicBezTo>
                      <a:pt x="534" y="133"/>
                      <a:pt x="536" y="131"/>
                      <a:pt x="538" y="129"/>
                    </a:cubicBezTo>
                    <a:cubicBezTo>
                      <a:pt x="543" y="124"/>
                      <a:pt x="548" y="120"/>
                      <a:pt x="555" y="120"/>
                    </a:cubicBezTo>
                    <a:cubicBezTo>
                      <a:pt x="559" y="120"/>
                      <a:pt x="562" y="113"/>
                      <a:pt x="565" y="107"/>
                    </a:cubicBezTo>
                    <a:cubicBezTo>
                      <a:pt x="565" y="105"/>
                      <a:pt x="566" y="104"/>
                      <a:pt x="567" y="102"/>
                    </a:cubicBezTo>
                    <a:cubicBezTo>
                      <a:pt x="571" y="95"/>
                      <a:pt x="588" y="88"/>
                      <a:pt x="594" y="87"/>
                    </a:cubicBezTo>
                    <a:cubicBezTo>
                      <a:pt x="598" y="86"/>
                      <a:pt x="599" y="80"/>
                      <a:pt x="600" y="75"/>
                    </a:cubicBezTo>
                    <a:cubicBezTo>
                      <a:pt x="601" y="73"/>
                      <a:pt x="601" y="70"/>
                      <a:pt x="602" y="68"/>
                    </a:cubicBezTo>
                    <a:cubicBezTo>
                      <a:pt x="603" y="64"/>
                      <a:pt x="606" y="61"/>
                      <a:pt x="608" y="57"/>
                    </a:cubicBezTo>
                    <a:cubicBezTo>
                      <a:pt x="610" y="53"/>
                      <a:pt x="612" y="50"/>
                      <a:pt x="613" y="46"/>
                    </a:cubicBezTo>
                    <a:cubicBezTo>
                      <a:pt x="616" y="38"/>
                      <a:pt x="620" y="37"/>
                      <a:pt x="624" y="37"/>
                    </a:cubicBezTo>
                    <a:cubicBezTo>
                      <a:pt x="625" y="37"/>
                      <a:pt x="626" y="37"/>
                      <a:pt x="626" y="36"/>
                    </a:cubicBezTo>
                    <a:cubicBezTo>
                      <a:pt x="627" y="36"/>
                      <a:pt x="628" y="33"/>
                      <a:pt x="629" y="31"/>
                    </a:cubicBezTo>
                    <a:cubicBezTo>
                      <a:pt x="631" y="27"/>
                      <a:pt x="632" y="23"/>
                      <a:pt x="635" y="19"/>
                    </a:cubicBezTo>
                    <a:cubicBezTo>
                      <a:pt x="641" y="11"/>
                      <a:pt x="642" y="11"/>
                      <a:pt x="654" y="13"/>
                    </a:cubicBezTo>
                    <a:cubicBezTo>
                      <a:pt x="657" y="13"/>
                      <a:pt x="659" y="14"/>
                      <a:pt x="660" y="14"/>
                    </a:cubicBezTo>
                    <a:cubicBezTo>
                      <a:pt x="667" y="15"/>
                      <a:pt x="669" y="16"/>
                      <a:pt x="674" y="12"/>
                    </a:cubicBezTo>
                    <a:cubicBezTo>
                      <a:pt x="678" y="9"/>
                      <a:pt x="679" y="7"/>
                      <a:pt x="679" y="4"/>
                    </a:cubicBezTo>
                    <a:cubicBezTo>
                      <a:pt x="680" y="3"/>
                      <a:pt x="681" y="0"/>
                      <a:pt x="684" y="0"/>
                    </a:cubicBezTo>
                    <a:cubicBezTo>
                      <a:pt x="687" y="0"/>
                      <a:pt x="692" y="2"/>
                      <a:pt x="692" y="15"/>
                    </a:cubicBezTo>
                    <a:cubicBezTo>
                      <a:pt x="692" y="17"/>
                      <a:pt x="695" y="19"/>
                      <a:pt x="698" y="22"/>
                    </a:cubicBezTo>
                    <a:cubicBezTo>
                      <a:pt x="703" y="24"/>
                      <a:pt x="708" y="27"/>
                      <a:pt x="710" y="33"/>
                    </a:cubicBezTo>
                    <a:cubicBezTo>
                      <a:pt x="711" y="36"/>
                      <a:pt x="712" y="37"/>
                      <a:pt x="713" y="39"/>
                    </a:cubicBezTo>
                    <a:cubicBezTo>
                      <a:pt x="716" y="45"/>
                      <a:pt x="717" y="47"/>
                      <a:pt x="713" y="57"/>
                    </a:cubicBezTo>
                    <a:cubicBezTo>
                      <a:pt x="709" y="65"/>
                      <a:pt x="708" y="69"/>
                      <a:pt x="706" y="73"/>
                    </a:cubicBezTo>
                    <a:cubicBezTo>
                      <a:pt x="705" y="75"/>
                      <a:pt x="704" y="77"/>
                      <a:pt x="703" y="79"/>
                    </a:cubicBezTo>
                    <a:cubicBezTo>
                      <a:pt x="702" y="81"/>
                      <a:pt x="701" y="83"/>
                      <a:pt x="700" y="85"/>
                    </a:cubicBezTo>
                    <a:cubicBezTo>
                      <a:pt x="699" y="88"/>
                      <a:pt x="698" y="90"/>
                      <a:pt x="697" y="93"/>
                    </a:cubicBezTo>
                    <a:cubicBezTo>
                      <a:pt x="695" y="101"/>
                      <a:pt x="690" y="105"/>
                      <a:pt x="680" y="111"/>
                    </a:cubicBezTo>
                    <a:cubicBezTo>
                      <a:pt x="676" y="114"/>
                      <a:pt x="674" y="116"/>
                      <a:pt x="674" y="118"/>
                    </a:cubicBezTo>
                    <a:cubicBezTo>
                      <a:pt x="674" y="120"/>
                      <a:pt x="675" y="121"/>
                      <a:pt x="677" y="124"/>
                    </a:cubicBezTo>
                    <a:cubicBezTo>
                      <a:pt x="682" y="128"/>
                      <a:pt x="682" y="135"/>
                      <a:pt x="682" y="141"/>
                    </a:cubicBezTo>
                    <a:cubicBezTo>
                      <a:pt x="681" y="144"/>
                      <a:pt x="679" y="145"/>
                      <a:pt x="678" y="145"/>
                    </a:cubicBezTo>
                    <a:cubicBezTo>
                      <a:pt x="677" y="146"/>
                      <a:pt x="677" y="146"/>
                      <a:pt x="677" y="147"/>
                    </a:cubicBezTo>
                    <a:cubicBezTo>
                      <a:pt x="677" y="148"/>
                      <a:pt x="677" y="149"/>
                      <a:pt x="678" y="149"/>
                    </a:cubicBezTo>
                    <a:cubicBezTo>
                      <a:pt x="680" y="151"/>
                      <a:pt x="685" y="150"/>
                      <a:pt x="690" y="147"/>
                    </a:cubicBezTo>
                    <a:cubicBezTo>
                      <a:pt x="693" y="145"/>
                      <a:pt x="696" y="146"/>
                      <a:pt x="697" y="146"/>
                    </a:cubicBezTo>
                    <a:cubicBezTo>
                      <a:pt x="698" y="147"/>
                      <a:pt x="699" y="149"/>
                      <a:pt x="699" y="151"/>
                    </a:cubicBezTo>
                    <a:cubicBezTo>
                      <a:pt x="699" y="154"/>
                      <a:pt x="697" y="158"/>
                      <a:pt x="693" y="161"/>
                    </a:cubicBezTo>
                    <a:cubicBezTo>
                      <a:pt x="689" y="163"/>
                      <a:pt x="688" y="165"/>
                      <a:pt x="688" y="166"/>
                    </a:cubicBezTo>
                    <a:cubicBezTo>
                      <a:pt x="688" y="166"/>
                      <a:pt x="689" y="167"/>
                      <a:pt x="689" y="167"/>
                    </a:cubicBezTo>
                    <a:cubicBezTo>
                      <a:pt x="692" y="169"/>
                      <a:pt x="693" y="171"/>
                      <a:pt x="693" y="172"/>
                    </a:cubicBezTo>
                    <a:cubicBezTo>
                      <a:pt x="693" y="175"/>
                      <a:pt x="690" y="177"/>
                      <a:pt x="686" y="180"/>
                    </a:cubicBezTo>
                    <a:cubicBezTo>
                      <a:pt x="682" y="182"/>
                      <a:pt x="679" y="182"/>
                      <a:pt x="677" y="182"/>
                    </a:cubicBezTo>
                    <a:cubicBezTo>
                      <a:pt x="674" y="182"/>
                      <a:pt x="673" y="182"/>
                      <a:pt x="671" y="184"/>
                    </a:cubicBezTo>
                    <a:cubicBezTo>
                      <a:pt x="669" y="185"/>
                      <a:pt x="668" y="187"/>
                      <a:pt x="667" y="188"/>
                    </a:cubicBezTo>
                    <a:cubicBezTo>
                      <a:pt x="665" y="190"/>
                      <a:pt x="663" y="193"/>
                      <a:pt x="658" y="193"/>
                    </a:cubicBezTo>
                    <a:cubicBezTo>
                      <a:pt x="656" y="193"/>
                      <a:pt x="656" y="193"/>
                      <a:pt x="656" y="193"/>
                    </a:cubicBezTo>
                    <a:cubicBezTo>
                      <a:pt x="655" y="195"/>
                      <a:pt x="656" y="199"/>
                      <a:pt x="659" y="204"/>
                    </a:cubicBezTo>
                    <a:cubicBezTo>
                      <a:pt x="660" y="205"/>
                      <a:pt x="661" y="206"/>
                      <a:pt x="662" y="206"/>
                    </a:cubicBezTo>
                    <a:cubicBezTo>
                      <a:pt x="665" y="207"/>
                      <a:pt x="669" y="205"/>
                      <a:pt x="671" y="203"/>
                    </a:cubicBezTo>
                    <a:cubicBezTo>
                      <a:pt x="675" y="200"/>
                      <a:pt x="683" y="196"/>
                      <a:pt x="690" y="194"/>
                    </a:cubicBezTo>
                    <a:cubicBezTo>
                      <a:pt x="692" y="193"/>
                      <a:pt x="694" y="192"/>
                      <a:pt x="694" y="192"/>
                    </a:cubicBezTo>
                    <a:cubicBezTo>
                      <a:pt x="694" y="192"/>
                      <a:pt x="694" y="192"/>
                      <a:pt x="694" y="192"/>
                    </a:cubicBezTo>
                    <a:cubicBezTo>
                      <a:pt x="691" y="190"/>
                      <a:pt x="689" y="189"/>
                      <a:pt x="688" y="186"/>
                    </a:cubicBezTo>
                    <a:cubicBezTo>
                      <a:pt x="688" y="184"/>
                      <a:pt x="689" y="182"/>
                      <a:pt x="691" y="181"/>
                    </a:cubicBezTo>
                    <a:cubicBezTo>
                      <a:pt x="693" y="179"/>
                      <a:pt x="695" y="179"/>
                      <a:pt x="698" y="179"/>
                    </a:cubicBezTo>
                    <a:cubicBezTo>
                      <a:pt x="702" y="179"/>
                      <a:pt x="704" y="179"/>
                      <a:pt x="706" y="180"/>
                    </a:cubicBezTo>
                    <a:cubicBezTo>
                      <a:pt x="706" y="180"/>
                      <a:pt x="707" y="180"/>
                      <a:pt x="707" y="180"/>
                    </a:cubicBezTo>
                    <a:cubicBezTo>
                      <a:pt x="708" y="180"/>
                      <a:pt x="709" y="178"/>
                      <a:pt x="712" y="176"/>
                    </a:cubicBezTo>
                    <a:cubicBezTo>
                      <a:pt x="713" y="174"/>
                      <a:pt x="714" y="173"/>
                      <a:pt x="716" y="171"/>
                    </a:cubicBezTo>
                    <a:cubicBezTo>
                      <a:pt x="723" y="164"/>
                      <a:pt x="725" y="159"/>
                      <a:pt x="727" y="154"/>
                    </a:cubicBezTo>
                    <a:cubicBezTo>
                      <a:pt x="728" y="150"/>
                      <a:pt x="730" y="146"/>
                      <a:pt x="735" y="143"/>
                    </a:cubicBezTo>
                    <a:cubicBezTo>
                      <a:pt x="739" y="141"/>
                      <a:pt x="741" y="140"/>
                      <a:pt x="743" y="139"/>
                    </a:cubicBezTo>
                    <a:cubicBezTo>
                      <a:pt x="746" y="138"/>
                      <a:pt x="748" y="137"/>
                      <a:pt x="754" y="131"/>
                    </a:cubicBezTo>
                    <a:cubicBezTo>
                      <a:pt x="762" y="122"/>
                      <a:pt x="771" y="118"/>
                      <a:pt x="778" y="115"/>
                    </a:cubicBezTo>
                    <a:cubicBezTo>
                      <a:pt x="781" y="114"/>
                      <a:pt x="783" y="113"/>
                      <a:pt x="784" y="112"/>
                    </a:cubicBezTo>
                    <a:cubicBezTo>
                      <a:pt x="787" y="111"/>
                      <a:pt x="787" y="110"/>
                      <a:pt x="788" y="108"/>
                    </a:cubicBezTo>
                    <a:cubicBezTo>
                      <a:pt x="788" y="106"/>
                      <a:pt x="789" y="104"/>
                      <a:pt x="792" y="102"/>
                    </a:cubicBezTo>
                    <a:cubicBezTo>
                      <a:pt x="795" y="100"/>
                      <a:pt x="798" y="98"/>
                      <a:pt x="800" y="99"/>
                    </a:cubicBezTo>
                    <a:cubicBezTo>
                      <a:pt x="803" y="100"/>
                      <a:pt x="803" y="104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3" y="105"/>
                      <a:pt x="803" y="105"/>
                      <a:pt x="803" y="105"/>
                    </a:cubicBezTo>
                    <a:cubicBezTo>
                      <a:pt x="804" y="105"/>
                      <a:pt x="805" y="104"/>
                      <a:pt x="805" y="101"/>
                    </a:cubicBezTo>
                    <a:cubicBezTo>
                      <a:pt x="805" y="90"/>
                      <a:pt x="815" y="88"/>
                      <a:pt x="821" y="86"/>
                    </a:cubicBezTo>
                    <a:cubicBezTo>
                      <a:pt x="825" y="85"/>
                      <a:pt x="829" y="86"/>
                      <a:pt x="833" y="87"/>
                    </a:cubicBezTo>
                    <a:cubicBezTo>
                      <a:pt x="837" y="88"/>
                      <a:pt x="841" y="90"/>
                      <a:pt x="844" y="87"/>
                    </a:cubicBezTo>
                    <a:cubicBezTo>
                      <a:pt x="850" y="83"/>
                      <a:pt x="856" y="77"/>
                      <a:pt x="859" y="68"/>
                    </a:cubicBezTo>
                    <a:cubicBezTo>
                      <a:pt x="864" y="70"/>
                      <a:pt x="864" y="70"/>
                      <a:pt x="864" y="70"/>
                    </a:cubicBezTo>
                    <a:cubicBezTo>
                      <a:pt x="860" y="80"/>
                      <a:pt x="853" y="86"/>
                      <a:pt x="847" y="91"/>
                    </a:cubicBezTo>
                    <a:cubicBezTo>
                      <a:pt x="842" y="95"/>
                      <a:pt x="837" y="93"/>
                      <a:pt x="831" y="92"/>
                    </a:cubicBezTo>
                    <a:cubicBezTo>
                      <a:pt x="828" y="91"/>
                      <a:pt x="825" y="90"/>
                      <a:pt x="822" y="91"/>
                    </a:cubicBezTo>
                    <a:cubicBezTo>
                      <a:pt x="814" y="93"/>
                      <a:pt x="810" y="95"/>
                      <a:pt x="810" y="101"/>
                    </a:cubicBezTo>
                    <a:cubicBezTo>
                      <a:pt x="809" y="107"/>
                      <a:pt x="806" y="110"/>
                      <a:pt x="803" y="110"/>
                    </a:cubicBezTo>
                    <a:cubicBezTo>
                      <a:pt x="800" y="110"/>
                      <a:pt x="798" y="108"/>
                      <a:pt x="798" y="105"/>
                    </a:cubicBezTo>
                    <a:cubicBezTo>
                      <a:pt x="798" y="104"/>
                      <a:pt x="798" y="104"/>
                      <a:pt x="798" y="104"/>
                    </a:cubicBezTo>
                    <a:cubicBezTo>
                      <a:pt x="797" y="104"/>
                      <a:pt x="797" y="105"/>
                      <a:pt x="795" y="106"/>
                    </a:cubicBezTo>
                    <a:cubicBezTo>
                      <a:pt x="793" y="107"/>
                      <a:pt x="793" y="108"/>
                      <a:pt x="792" y="110"/>
                    </a:cubicBezTo>
                    <a:cubicBezTo>
                      <a:pt x="791" y="112"/>
                      <a:pt x="790" y="114"/>
                      <a:pt x="787" y="116"/>
                    </a:cubicBezTo>
                    <a:cubicBezTo>
                      <a:pt x="785" y="117"/>
                      <a:pt x="783" y="118"/>
                      <a:pt x="780" y="119"/>
                    </a:cubicBezTo>
                    <a:cubicBezTo>
                      <a:pt x="774" y="122"/>
                      <a:pt x="765" y="126"/>
                      <a:pt x="758" y="134"/>
                    </a:cubicBezTo>
                    <a:cubicBezTo>
                      <a:pt x="751" y="141"/>
                      <a:pt x="748" y="142"/>
                      <a:pt x="745" y="143"/>
                    </a:cubicBezTo>
                    <a:cubicBezTo>
                      <a:pt x="743" y="144"/>
                      <a:pt x="741" y="145"/>
                      <a:pt x="738" y="147"/>
                    </a:cubicBezTo>
                    <a:cubicBezTo>
                      <a:pt x="734" y="150"/>
                      <a:pt x="733" y="152"/>
                      <a:pt x="731" y="156"/>
                    </a:cubicBezTo>
                    <a:cubicBezTo>
                      <a:pt x="729" y="161"/>
                      <a:pt x="727" y="167"/>
                      <a:pt x="719" y="174"/>
                    </a:cubicBezTo>
                    <a:cubicBezTo>
                      <a:pt x="718" y="176"/>
                      <a:pt x="716" y="178"/>
                      <a:pt x="715" y="179"/>
                    </a:cubicBezTo>
                    <a:cubicBezTo>
                      <a:pt x="710" y="184"/>
                      <a:pt x="709" y="185"/>
                      <a:pt x="705" y="184"/>
                    </a:cubicBezTo>
                    <a:cubicBezTo>
                      <a:pt x="703" y="184"/>
                      <a:pt x="702" y="184"/>
                      <a:pt x="698" y="183"/>
                    </a:cubicBezTo>
                    <a:cubicBezTo>
                      <a:pt x="697" y="183"/>
                      <a:pt x="695" y="184"/>
                      <a:pt x="694" y="185"/>
                    </a:cubicBezTo>
                    <a:cubicBezTo>
                      <a:pt x="693" y="185"/>
                      <a:pt x="693" y="186"/>
                      <a:pt x="693" y="186"/>
                    </a:cubicBezTo>
                    <a:cubicBezTo>
                      <a:pt x="693" y="186"/>
                      <a:pt x="693" y="186"/>
                      <a:pt x="696" y="188"/>
                    </a:cubicBezTo>
                    <a:cubicBezTo>
                      <a:pt x="699" y="189"/>
                      <a:pt x="700" y="191"/>
                      <a:pt x="700" y="192"/>
                    </a:cubicBezTo>
                    <a:cubicBezTo>
                      <a:pt x="699" y="195"/>
                      <a:pt x="697" y="197"/>
                      <a:pt x="691" y="198"/>
                    </a:cubicBezTo>
                    <a:cubicBezTo>
                      <a:pt x="685" y="200"/>
                      <a:pt x="678" y="204"/>
                      <a:pt x="674" y="207"/>
                    </a:cubicBezTo>
                    <a:cubicBezTo>
                      <a:pt x="671" y="209"/>
                      <a:pt x="666" y="212"/>
                      <a:pt x="662" y="211"/>
                    </a:cubicBezTo>
                    <a:cubicBezTo>
                      <a:pt x="659" y="210"/>
                      <a:pt x="656" y="209"/>
                      <a:pt x="655" y="206"/>
                    </a:cubicBezTo>
                    <a:cubicBezTo>
                      <a:pt x="653" y="203"/>
                      <a:pt x="649" y="196"/>
                      <a:pt x="652" y="191"/>
                    </a:cubicBezTo>
                    <a:cubicBezTo>
                      <a:pt x="653" y="190"/>
                      <a:pt x="654" y="188"/>
                      <a:pt x="658" y="188"/>
                    </a:cubicBezTo>
                    <a:cubicBezTo>
                      <a:pt x="661" y="188"/>
                      <a:pt x="662" y="187"/>
                      <a:pt x="664" y="185"/>
                    </a:cubicBezTo>
                    <a:cubicBezTo>
                      <a:pt x="665" y="183"/>
                      <a:pt x="666" y="182"/>
                      <a:pt x="668" y="181"/>
                    </a:cubicBezTo>
                    <a:cubicBezTo>
                      <a:pt x="671" y="178"/>
                      <a:pt x="674" y="178"/>
                      <a:pt x="676" y="177"/>
                    </a:cubicBezTo>
                    <a:cubicBezTo>
                      <a:pt x="679" y="177"/>
                      <a:pt x="681" y="177"/>
                      <a:pt x="683" y="176"/>
                    </a:cubicBezTo>
                    <a:cubicBezTo>
                      <a:pt x="688" y="173"/>
                      <a:pt x="688" y="172"/>
                      <a:pt x="688" y="172"/>
                    </a:cubicBezTo>
                    <a:cubicBezTo>
                      <a:pt x="688" y="172"/>
                      <a:pt x="688" y="172"/>
                      <a:pt x="687" y="171"/>
                    </a:cubicBezTo>
                    <a:cubicBezTo>
                      <a:pt x="685" y="170"/>
                      <a:pt x="683" y="168"/>
                      <a:pt x="683" y="165"/>
                    </a:cubicBezTo>
                    <a:cubicBezTo>
                      <a:pt x="683" y="162"/>
                      <a:pt x="686" y="159"/>
                      <a:pt x="690" y="157"/>
                    </a:cubicBezTo>
                    <a:cubicBezTo>
                      <a:pt x="693" y="155"/>
                      <a:pt x="694" y="153"/>
                      <a:pt x="695" y="152"/>
                    </a:cubicBezTo>
                    <a:cubicBezTo>
                      <a:pt x="695" y="151"/>
                      <a:pt x="695" y="150"/>
                      <a:pt x="695" y="150"/>
                    </a:cubicBezTo>
                    <a:cubicBezTo>
                      <a:pt x="694" y="150"/>
                      <a:pt x="694" y="150"/>
                      <a:pt x="692" y="151"/>
                    </a:cubicBezTo>
                    <a:cubicBezTo>
                      <a:pt x="686" y="155"/>
                      <a:pt x="680" y="156"/>
                      <a:pt x="676" y="154"/>
                    </a:cubicBezTo>
                    <a:cubicBezTo>
                      <a:pt x="674" y="152"/>
                      <a:pt x="672" y="150"/>
                      <a:pt x="672" y="148"/>
                    </a:cubicBezTo>
                    <a:cubicBezTo>
                      <a:pt x="672" y="143"/>
                      <a:pt x="675" y="142"/>
                      <a:pt x="676" y="141"/>
                    </a:cubicBezTo>
                    <a:cubicBezTo>
                      <a:pt x="677" y="141"/>
                      <a:pt x="677" y="141"/>
                      <a:pt x="677" y="140"/>
                    </a:cubicBezTo>
                    <a:cubicBezTo>
                      <a:pt x="677" y="137"/>
                      <a:pt x="678" y="130"/>
                      <a:pt x="674" y="127"/>
                    </a:cubicBezTo>
                    <a:cubicBezTo>
                      <a:pt x="670" y="124"/>
                      <a:pt x="669" y="121"/>
                      <a:pt x="669" y="117"/>
                    </a:cubicBezTo>
                    <a:cubicBezTo>
                      <a:pt x="670" y="114"/>
                      <a:pt x="672" y="110"/>
                      <a:pt x="677" y="107"/>
                    </a:cubicBezTo>
                    <a:cubicBezTo>
                      <a:pt x="687" y="102"/>
                      <a:pt x="690" y="98"/>
                      <a:pt x="692" y="92"/>
                    </a:cubicBezTo>
                    <a:cubicBezTo>
                      <a:pt x="693" y="88"/>
                      <a:pt x="695" y="85"/>
                      <a:pt x="696" y="83"/>
                    </a:cubicBezTo>
                    <a:cubicBezTo>
                      <a:pt x="697" y="81"/>
                      <a:pt x="698" y="79"/>
                      <a:pt x="699" y="77"/>
                    </a:cubicBezTo>
                    <a:cubicBezTo>
                      <a:pt x="700" y="75"/>
                      <a:pt x="701" y="73"/>
                      <a:pt x="702" y="71"/>
                    </a:cubicBezTo>
                    <a:cubicBezTo>
                      <a:pt x="703" y="67"/>
                      <a:pt x="705" y="63"/>
                      <a:pt x="709" y="55"/>
                    </a:cubicBezTo>
                    <a:cubicBezTo>
                      <a:pt x="712" y="47"/>
                      <a:pt x="712" y="46"/>
                      <a:pt x="709" y="41"/>
                    </a:cubicBezTo>
                    <a:cubicBezTo>
                      <a:pt x="708" y="40"/>
                      <a:pt x="707" y="38"/>
                      <a:pt x="706" y="35"/>
                    </a:cubicBezTo>
                    <a:cubicBezTo>
                      <a:pt x="704" y="31"/>
                      <a:pt x="700" y="28"/>
                      <a:pt x="696" y="26"/>
                    </a:cubicBezTo>
                    <a:cubicBezTo>
                      <a:pt x="692" y="23"/>
                      <a:pt x="687" y="20"/>
                      <a:pt x="687" y="15"/>
                    </a:cubicBezTo>
                    <a:cubicBezTo>
                      <a:pt x="687" y="9"/>
                      <a:pt x="686" y="4"/>
                      <a:pt x="684" y="4"/>
                    </a:cubicBezTo>
                    <a:cubicBezTo>
                      <a:pt x="684" y="4"/>
                      <a:pt x="684" y="5"/>
                      <a:pt x="684" y="6"/>
                    </a:cubicBezTo>
                    <a:cubicBezTo>
                      <a:pt x="683" y="8"/>
                      <a:pt x="682" y="12"/>
                      <a:pt x="677" y="16"/>
                    </a:cubicBezTo>
                    <a:cubicBezTo>
                      <a:pt x="670" y="21"/>
                      <a:pt x="666" y="20"/>
                      <a:pt x="659" y="19"/>
                    </a:cubicBezTo>
                    <a:cubicBezTo>
                      <a:pt x="658" y="18"/>
                      <a:pt x="656" y="18"/>
                      <a:pt x="654" y="17"/>
                    </a:cubicBezTo>
                    <a:cubicBezTo>
                      <a:pt x="644" y="16"/>
                      <a:pt x="644" y="16"/>
                      <a:pt x="639" y="22"/>
                    </a:cubicBezTo>
                    <a:cubicBezTo>
                      <a:pt x="636" y="25"/>
                      <a:pt x="635" y="29"/>
                      <a:pt x="634" y="32"/>
                    </a:cubicBezTo>
                    <a:cubicBezTo>
                      <a:pt x="632" y="36"/>
                      <a:pt x="631" y="39"/>
                      <a:pt x="628" y="41"/>
                    </a:cubicBezTo>
                    <a:cubicBezTo>
                      <a:pt x="627" y="41"/>
                      <a:pt x="626" y="41"/>
                      <a:pt x="625" y="41"/>
                    </a:cubicBezTo>
                    <a:cubicBezTo>
                      <a:pt x="622" y="42"/>
                      <a:pt x="620" y="42"/>
                      <a:pt x="618" y="47"/>
                    </a:cubicBezTo>
                    <a:cubicBezTo>
                      <a:pt x="616" y="52"/>
                      <a:pt x="614" y="55"/>
                      <a:pt x="612" y="59"/>
                    </a:cubicBezTo>
                    <a:cubicBezTo>
                      <a:pt x="610" y="63"/>
                      <a:pt x="608" y="66"/>
                      <a:pt x="607" y="70"/>
                    </a:cubicBezTo>
                    <a:cubicBezTo>
                      <a:pt x="606" y="72"/>
                      <a:pt x="605" y="74"/>
                      <a:pt x="605" y="76"/>
                    </a:cubicBezTo>
                    <a:cubicBezTo>
                      <a:pt x="603" y="83"/>
                      <a:pt x="602" y="90"/>
                      <a:pt x="595" y="91"/>
                    </a:cubicBezTo>
                    <a:cubicBezTo>
                      <a:pt x="588" y="93"/>
                      <a:pt x="574" y="100"/>
                      <a:pt x="571" y="104"/>
                    </a:cubicBezTo>
                    <a:cubicBezTo>
                      <a:pt x="570" y="106"/>
                      <a:pt x="570" y="107"/>
                      <a:pt x="569" y="109"/>
                    </a:cubicBezTo>
                    <a:cubicBezTo>
                      <a:pt x="566" y="115"/>
                      <a:pt x="562" y="124"/>
                      <a:pt x="555" y="124"/>
                    </a:cubicBezTo>
                    <a:cubicBezTo>
                      <a:pt x="550" y="124"/>
                      <a:pt x="546" y="128"/>
                      <a:pt x="542" y="132"/>
                    </a:cubicBezTo>
                    <a:cubicBezTo>
                      <a:pt x="539" y="134"/>
                      <a:pt x="537" y="136"/>
                      <a:pt x="535" y="138"/>
                    </a:cubicBezTo>
                    <a:cubicBezTo>
                      <a:pt x="529" y="142"/>
                      <a:pt x="525" y="153"/>
                      <a:pt x="525" y="159"/>
                    </a:cubicBezTo>
                    <a:cubicBezTo>
                      <a:pt x="526" y="168"/>
                      <a:pt x="523" y="172"/>
                      <a:pt x="517" y="179"/>
                    </a:cubicBezTo>
                    <a:cubicBezTo>
                      <a:pt x="508" y="192"/>
                      <a:pt x="499" y="197"/>
                      <a:pt x="490" y="193"/>
                    </a:cubicBezTo>
                    <a:cubicBezTo>
                      <a:pt x="485" y="191"/>
                      <a:pt x="482" y="193"/>
                      <a:pt x="476" y="198"/>
                    </a:cubicBezTo>
                    <a:cubicBezTo>
                      <a:pt x="474" y="200"/>
                      <a:pt x="472" y="202"/>
                      <a:pt x="469" y="203"/>
                    </a:cubicBezTo>
                    <a:cubicBezTo>
                      <a:pt x="467" y="205"/>
                      <a:pt x="464" y="205"/>
                      <a:pt x="462" y="205"/>
                    </a:cubicBezTo>
                    <a:cubicBezTo>
                      <a:pt x="458" y="203"/>
                      <a:pt x="456" y="199"/>
                      <a:pt x="454" y="195"/>
                    </a:cubicBezTo>
                    <a:cubicBezTo>
                      <a:pt x="453" y="193"/>
                      <a:pt x="452" y="192"/>
                      <a:pt x="451" y="191"/>
                    </a:cubicBezTo>
                    <a:cubicBezTo>
                      <a:pt x="450" y="189"/>
                      <a:pt x="448" y="188"/>
                      <a:pt x="446" y="188"/>
                    </a:cubicBezTo>
                    <a:cubicBezTo>
                      <a:pt x="444" y="188"/>
                      <a:pt x="441" y="189"/>
                      <a:pt x="439" y="191"/>
                    </a:cubicBezTo>
                    <a:cubicBezTo>
                      <a:pt x="435" y="196"/>
                      <a:pt x="432" y="203"/>
                      <a:pt x="431" y="209"/>
                    </a:cubicBezTo>
                    <a:cubicBezTo>
                      <a:pt x="431" y="213"/>
                      <a:pt x="428" y="216"/>
                      <a:pt x="425" y="219"/>
                    </a:cubicBezTo>
                    <a:cubicBezTo>
                      <a:pt x="421" y="223"/>
                      <a:pt x="417" y="228"/>
                      <a:pt x="417" y="235"/>
                    </a:cubicBezTo>
                    <a:cubicBezTo>
                      <a:pt x="418" y="248"/>
                      <a:pt x="426" y="257"/>
                      <a:pt x="430" y="260"/>
                    </a:cubicBezTo>
                    <a:cubicBezTo>
                      <a:pt x="433" y="263"/>
                      <a:pt x="434" y="267"/>
                      <a:pt x="436" y="270"/>
                    </a:cubicBezTo>
                    <a:cubicBezTo>
                      <a:pt x="438" y="274"/>
                      <a:pt x="440" y="278"/>
                      <a:pt x="444" y="281"/>
                    </a:cubicBezTo>
                    <a:cubicBezTo>
                      <a:pt x="450" y="285"/>
                      <a:pt x="455" y="286"/>
                      <a:pt x="458" y="284"/>
                    </a:cubicBezTo>
                    <a:cubicBezTo>
                      <a:pt x="461" y="281"/>
                      <a:pt x="463" y="282"/>
                      <a:pt x="466" y="282"/>
                    </a:cubicBezTo>
                    <a:cubicBezTo>
                      <a:pt x="468" y="282"/>
                      <a:pt x="469" y="283"/>
                      <a:pt x="471" y="283"/>
                    </a:cubicBezTo>
                    <a:cubicBezTo>
                      <a:pt x="472" y="283"/>
                      <a:pt x="473" y="283"/>
                      <a:pt x="474" y="283"/>
                    </a:cubicBezTo>
                    <a:cubicBezTo>
                      <a:pt x="479" y="283"/>
                      <a:pt x="481" y="284"/>
                      <a:pt x="486" y="287"/>
                    </a:cubicBezTo>
                    <a:cubicBezTo>
                      <a:pt x="486" y="288"/>
                      <a:pt x="487" y="289"/>
                      <a:pt x="488" y="289"/>
                    </a:cubicBezTo>
                    <a:cubicBezTo>
                      <a:pt x="490" y="289"/>
                      <a:pt x="492" y="286"/>
                      <a:pt x="493" y="284"/>
                    </a:cubicBezTo>
                    <a:cubicBezTo>
                      <a:pt x="495" y="281"/>
                      <a:pt x="497" y="279"/>
                      <a:pt x="500" y="279"/>
                    </a:cubicBezTo>
                    <a:cubicBezTo>
                      <a:pt x="504" y="278"/>
                      <a:pt x="508" y="280"/>
                      <a:pt x="510" y="282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5" y="287"/>
                      <a:pt x="518" y="290"/>
                      <a:pt x="521" y="294"/>
                    </a:cubicBezTo>
                    <a:cubicBezTo>
                      <a:pt x="523" y="297"/>
                      <a:pt x="522" y="300"/>
                      <a:pt x="521" y="303"/>
                    </a:cubicBezTo>
                    <a:cubicBezTo>
                      <a:pt x="520" y="306"/>
                      <a:pt x="521" y="306"/>
                      <a:pt x="521" y="306"/>
                    </a:cubicBezTo>
                    <a:cubicBezTo>
                      <a:pt x="524" y="307"/>
                      <a:pt x="526" y="309"/>
                      <a:pt x="526" y="311"/>
                    </a:cubicBezTo>
                    <a:cubicBezTo>
                      <a:pt x="527" y="314"/>
                      <a:pt x="526" y="317"/>
                      <a:pt x="525" y="320"/>
                    </a:cubicBezTo>
                    <a:cubicBezTo>
                      <a:pt x="523" y="324"/>
                      <a:pt x="520" y="332"/>
                      <a:pt x="520" y="337"/>
                    </a:cubicBezTo>
                    <a:cubicBezTo>
                      <a:pt x="521" y="341"/>
                      <a:pt x="518" y="343"/>
                      <a:pt x="517" y="345"/>
                    </a:cubicBezTo>
                    <a:cubicBezTo>
                      <a:pt x="515" y="346"/>
                      <a:pt x="515" y="346"/>
                      <a:pt x="516" y="347"/>
                    </a:cubicBezTo>
                    <a:cubicBezTo>
                      <a:pt x="517" y="349"/>
                      <a:pt x="520" y="350"/>
                      <a:pt x="523" y="351"/>
                    </a:cubicBezTo>
                    <a:cubicBezTo>
                      <a:pt x="525" y="352"/>
                      <a:pt x="528" y="353"/>
                      <a:pt x="529" y="355"/>
                    </a:cubicBezTo>
                    <a:cubicBezTo>
                      <a:pt x="530" y="356"/>
                      <a:pt x="535" y="361"/>
                      <a:pt x="538" y="364"/>
                    </a:cubicBezTo>
                    <a:cubicBezTo>
                      <a:pt x="542" y="366"/>
                      <a:pt x="544" y="367"/>
                      <a:pt x="550" y="365"/>
                    </a:cubicBezTo>
                    <a:cubicBezTo>
                      <a:pt x="557" y="363"/>
                      <a:pt x="561" y="363"/>
                      <a:pt x="571" y="363"/>
                    </a:cubicBezTo>
                    <a:cubicBezTo>
                      <a:pt x="575" y="363"/>
                      <a:pt x="579" y="361"/>
                      <a:pt x="582" y="357"/>
                    </a:cubicBezTo>
                    <a:cubicBezTo>
                      <a:pt x="585" y="354"/>
                      <a:pt x="586" y="350"/>
                      <a:pt x="586" y="347"/>
                    </a:cubicBezTo>
                    <a:cubicBezTo>
                      <a:pt x="584" y="338"/>
                      <a:pt x="586" y="336"/>
                      <a:pt x="593" y="332"/>
                    </a:cubicBezTo>
                    <a:cubicBezTo>
                      <a:pt x="595" y="331"/>
                      <a:pt x="595" y="331"/>
                      <a:pt x="595" y="331"/>
                    </a:cubicBezTo>
                    <a:cubicBezTo>
                      <a:pt x="603" y="326"/>
                      <a:pt x="608" y="319"/>
                      <a:pt x="609" y="314"/>
                    </a:cubicBezTo>
                    <a:cubicBezTo>
                      <a:pt x="611" y="306"/>
                      <a:pt x="612" y="303"/>
                      <a:pt x="619" y="301"/>
                    </a:cubicBezTo>
                    <a:cubicBezTo>
                      <a:pt x="622" y="300"/>
                      <a:pt x="624" y="299"/>
                      <a:pt x="627" y="297"/>
                    </a:cubicBezTo>
                    <a:cubicBezTo>
                      <a:pt x="631" y="295"/>
                      <a:pt x="635" y="293"/>
                      <a:pt x="640" y="291"/>
                    </a:cubicBezTo>
                    <a:cubicBezTo>
                      <a:pt x="649" y="288"/>
                      <a:pt x="653" y="290"/>
                      <a:pt x="658" y="293"/>
                    </a:cubicBezTo>
                    <a:cubicBezTo>
                      <a:pt x="659" y="294"/>
                      <a:pt x="661" y="295"/>
                      <a:pt x="663" y="296"/>
                    </a:cubicBezTo>
                    <a:cubicBezTo>
                      <a:pt x="668" y="298"/>
                      <a:pt x="670" y="301"/>
                      <a:pt x="673" y="304"/>
                    </a:cubicBezTo>
                    <a:cubicBezTo>
                      <a:pt x="675" y="306"/>
                      <a:pt x="676" y="308"/>
                      <a:pt x="680" y="310"/>
                    </a:cubicBezTo>
                    <a:cubicBezTo>
                      <a:pt x="681" y="310"/>
                      <a:pt x="681" y="311"/>
                      <a:pt x="681" y="311"/>
                    </a:cubicBezTo>
                    <a:cubicBezTo>
                      <a:pt x="682" y="310"/>
                      <a:pt x="682" y="310"/>
                      <a:pt x="682" y="309"/>
                    </a:cubicBezTo>
                    <a:cubicBezTo>
                      <a:pt x="682" y="308"/>
                      <a:pt x="683" y="305"/>
                      <a:pt x="686" y="305"/>
                    </a:cubicBezTo>
                    <a:cubicBezTo>
                      <a:pt x="689" y="305"/>
                      <a:pt x="690" y="306"/>
                      <a:pt x="692" y="309"/>
                    </a:cubicBezTo>
                    <a:cubicBezTo>
                      <a:pt x="693" y="311"/>
                      <a:pt x="695" y="313"/>
                      <a:pt x="699" y="317"/>
                    </a:cubicBezTo>
                    <a:cubicBezTo>
                      <a:pt x="704" y="321"/>
                      <a:pt x="707" y="320"/>
                      <a:pt x="712" y="317"/>
                    </a:cubicBezTo>
                    <a:cubicBezTo>
                      <a:pt x="715" y="316"/>
                      <a:pt x="718" y="314"/>
                      <a:pt x="721" y="314"/>
                    </a:cubicBezTo>
                    <a:cubicBezTo>
                      <a:pt x="729" y="313"/>
                      <a:pt x="731" y="311"/>
                      <a:pt x="731" y="309"/>
                    </a:cubicBezTo>
                    <a:cubicBezTo>
                      <a:pt x="732" y="306"/>
                      <a:pt x="734" y="304"/>
                      <a:pt x="737" y="304"/>
                    </a:cubicBezTo>
                    <a:cubicBezTo>
                      <a:pt x="740" y="304"/>
                      <a:pt x="743" y="306"/>
                      <a:pt x="744" y="310"/>
                    </a:cubicBezTo>
                    <a:cubicBezTo>
                      <a:pt x="745" y="312"/>
                      <a:pt x="747" y="314"/>
                      <a:pt x="757" y="316"/>
                    </a:cubicBezTo>
                    <a:cubicBezTo>
                      <a:pt x="767" y="318"/>
                      <a:pt x="769" y="317"/>
                      <a:pt x="773" y="314"/>
                    </a:cubicBezTo>
                    <a:cubicBezTo>
                      <a:pt x="778" y="311"/>
                      <a:pt x="780" y="312"/>
                      <a:pt x="782" y="313"/>
                    </a:cubicBezTo>
                    <a:cubicBezTo>
                      <a:pt x="782" y="315"/>
                      <a:pt x="784" y="318"/>
                      <a:pt x="778" y="322"/>
                    </a:cubicBezTo>
                    <a:cubicBezTo>
                      <a:pt x="774" y="326"/>
                      <a:pt x="774" y="327"/>
                      <a:pt x="777" y="331"/>
                    </a:cubicBezTo>
                    <a:cubicBezTo>
                      <a:pt x="778" y="331"/>
                      <a:pt x="778" y="331"/>
                      <a:pt x="778" y="331"/>
                    </a:cubicBezTo>
                    <a:cubicBezTo>
                      <a:pt x="780" y="335"/>
                      <a:pt x="777" y="339"/>
                      <a:pt x="774" y="341"/>
                    </a:cubicBezTo>
                    <a:cubicBezTo>
                      <a:pt x="772" y="343"/>
                      <a:pt x="770" y="345"/>
                      <a:pt x="770" y="346"/>
                    </a:cubicBezTo>
                    <a:cubicBezTo>
                      <a:pt x="770" y="348"/>
                      <a:pt x="771" y="348"/>
                      <a:pt x="774" y="348"/>
                    </a:cubicBezTo>
                    <a:cubicBezTo>
                      <a:pt x="775" y="348"/>
                      <a:pt x="777" y="348"/>
                      <a:pt x="778" y="349"/>
                    </a:cubicBezTo>
                    <a:cubicBezTo>
                      <a:pt x="780" y="350"/>
                      <a:pt x="781" y="351"/>
                      <a:pt x="782" y="352"/>
                    </a:cubicBezTo>
                    <a:cubicBezTo>
                      <a:pt x="782" y="355"/>
                      <a:pt x="781" y="358"/>
                      <a:pt x="778" y="364"/>
                    </a:cubicBezTo>
                    <a:cubicBezTo>
                      <a:pt x="771" y="373"/>
                      <a:pt x="762" y="374"/>
                      <a:pt x="756" y="373"/>
                    </a:cubicBezTo>
                    <a:cubicBezTo>
                      <a:pt x="752" y="372"/>
                      <a:pt x="750" y="370"/>
                      <a:pt x="749" y="369"/>
                    </a:cubicBezTo>
                    <a:cubicBezTo>
                      <a:pt x="748" y="368"/>
                      <a:pt x="747" y="367"/>
                      <a:pt x="745" y="367"/>
                    </a:cubicBezTo>
                    <a:cubicBezTo>
                      <a:pt x="742" y="366"/>
                      <a:pt x="741" y="365"/>
                      <a:pt x="740" y="364"/>
                    </a:cubicBezTo>
                    <a:cubicBezTo>
                      <a:pt x="739" y="364"/>
                      <a:pt x="738" y="363"/>
                      <a:pt x="737" y="363"/>
                    </a:cubicBezTo>
                    <a:cubicBezTo>
                      <a:pt x="737" y="363"/>
                      <a:pt x="737" y="363"/>
                      <a:pt x="737" y="363"/>
                    </a:cubicBezTo>
                    <a:cubicBezTo>
                      <a:pt x="735" y="363"/>
                      <a:pt x="734" y="365"/>
                      <a:pt x="732" y="367"/>
                    </a:cubicBezTo>
                    <a:cubicBezTo>
                      <a:pt x="731" y="369"/>
                      <a:pt x="729" y="370"/>
                      <a:pt x="727" y="372"/>
                    </a:cubicBezTo>
                    <a:cubicBezTo>
                      <a:pt x="725" y="373"/>
                      <a:pt x="724" y="375"/>
                      <a:pt x="723" y="376"/>
                    </a:cubicBezTo>
                    <a:cubicBezTo>
                      <a:pt x="721" y="379"/>
                      <a:pt x="719" y="382"/>
                      <a:pt x="711" y="384"/>
                    </a:cubicBezTo>
                    <a:cubicBezTo>
                      <a:pt x="706" y="385"/>
                      <a:pt x="703" y="387"/>
                      <a:pt x="700" y="389"/>
                    </a:cubicBezTo>
                    <a:cubicBezTo>
                      <a:pt x="697" y="391"/>
                      <a:pt x="693" y="393"/>
                      <a:pt x="688" y="394"/>
                    </a:cubicBezTo>
                    <a:cubicBezTo>
                      <a:pt x="677" y="398"/>
                      <a:pt x="674" y="403"/>
                      <a:pt x="673" y="412"/>
                    </a:cubicBezTo>
                    <a:cubicBezTo>
                      <a:pt x="672" y="420"/>
                      <a:pt x="668" y="425"/>
                      <a:pt x="664" y="425"/>
                    </a:cubicBezTo>
                    <a:cubicBezTo>
                      <a:pt x="664" y="425"/>
                      <a:pt x="664" y="425"/>
                      <a:pt x="664" y="425"/>
                    </a:cubicBezTo>
                    <a:cubicBezTo>
                      <a:pt x="662" y="425"/>
                      <a:pt x="660" y="424"/>
                      <a:pt x="660" y="420"/>
                    </a:cubicBezTo>
                    <a:cubicBezTo>
                      <a:pt x="660" y="419"/>
                      <a:pt x="659" y="419"/>
                      <a:pt x="659" y="419"/>
                    </a:cubicBezTo>
                    <a:cubicBezTo>
                      <a:pt x="657" y="419"/>
                      <a:pt x="655" y="421"/>
                      <a:pt x="654" y="425"/>
                    </a:cubicBezTo>
                    <a:cubicBezTo>
                      <a:pt x="654" y="429"/>
                      <a:pt x="655" y="431"/>
                      <a:pt x="656" y="433"/>
                    </a:cubicBezTo>
                    <a:cubicBezTo>
                      <a:pt x="657" y="436"/>
                      <a:pt x="659" y="439"/>
                      <a:pt x="657" y="444"/>
                    </a:cubicBezTo>
                    <a:cubicBezTo>
                      <a:pt x="655" y="453"/>
                      <a:pt x="645" y="461"/>
                      <a:pt x="633" y="458"/>
                    </a:cubicBezTo>
                    <a:cubicBezTo>
                      <a:pt x="628" y="458"/>
                      <a:pt x="624" y="456"/>
                      <a:pt x="621" y="454"/>
                    </a:cubicBezTo>
                    <a:cubicBezTo>
                      <a:pt x="618" y="453"/>
                      <a:pt x="614" y="452"/>
                      <a:pt x="613" y="452"/>
                    </a:cubicBezTo>
                    <a:cubicBezTo>
                      <a:pt x="613" y="452"/>
                      <a:pt x="613" y="452"/>
                      <a:pt x="613" y="453"/>
                    </a:cubicBezTo>
                    <a:cubicBezTo>
                      <a:pt x="613" y="457"/>
                      <a:pt x="615" y="458"/>
                      <a:pt x="619" y="459"/>
                    </a:cubicBezTo>
                    <a:cubicBezTo>
                      <a:pt x="622" y="460"/>
                      <a:pt x="625" y="461"/>
                      <a:pt x="626" y="464"/>
                    </a:cubicBezTo>
                    <a:cubicBezTo>
                      <a:pt x="628" y="471"/>
                      <a:pt x="625" y="474"/>
                      <a:pt x="615" y="480"/>
                    </a:cubicBezTo>
                    <a:cubicBezTo>
                      <a:pt x="613" y="481"/>
                      <a:pt x="610" y="483"/>
                      <a:pt x="606" y="485"/>
                    </a:cubicBezTo>
                    <a:cubicBezTo>
                      <a:pt x="598" y="489"/>
                      <a:pt x="588" y="494"/>
                      <a:pt x="588" y="501"/>
                    </a:cubicBezTo>
                    <a:cubicBezTo>
                      <a:pt x="587" y="510"/>
                      <a:pt x="583" y="516"/>
                      <a:pt x="581" y="520"/>
                    </a:cubicBezTo>
                    <a:cubicBezTo>
                      <a:pt x="580" y="522"/>
                      <a:pt x="579" y="523"/>
                      <a:pt x="578" y="525"/>
                    </a:cubicBezTo>
                    <a:cubicBezTo>
                      <a:pt x="577" y="526"/>
                      <a:pt x="577" y="528"/>
                      <a:pt x="576" y="530"/>
                    </a:cubicBezTo>
                    <a:cubicBezTo>
                      <a:pt x="575" y="534"/>
                      <a:pt x="574" y="539"/>
                      <a:pt x="569" y="544"/>
                    </a:cubicBezTo>
                    <a:cubicBezTo>
                      <a:pt x="562" y="552"/>
                      <a:pt x="560" y="558"/>
                      <a:pt x="564" y="565"/>
                    </a:cubicBezTo>
                    <a:cubicBezTo>
                      <a:pt x="566" y="569"/>
                      <a:pt x="568" y="569"/>
                      <a:pt x="572" y="570"/>
                    </a:cubicBezTo>
                    <a:cubicBezTo>
                      <a:pt x="574" y="570"/>
                      <a:pt x="577" y="571"/>
                      <a:pt x="582" y="573"/>
                    </a:cubicBezTo>
                    <a:cubicBezTo>
                      <a:pt x="587" y="576"/>
                      <a:pt x="589" y="579"/>
                      <a:pt x="592" y="581"/>
                    </a:cubicBezTo>
                    <a:cubicBezTo>
                      <a:pt x="595" y="584"/>
                      <a:pt x="597" y="586"/>
                      <a:pt x="602" y="588"/>
                    </a:cubicBezTo>
                    <a:cubicBezTo>
                      <a:pt x="606" y="589"/>
                      <a:pt x="611" y="591"/>
                      <a:pt x="616" y="592"/>
                    </a:cubicBezTo>
                    <a:cubicBezTo>
                      <a:pt x="625" y="594"/>
                      <a:pt x="635" y="596"/>
                      <a:pt x="642" y="601"/>
                    </a:cubicBezTo>
                    <a:cubicBezTo>
                      <a:pt x="649" y="606"/>
                      <a:pt x="653" y="616"/>
                      <a:pt x="657" y="627"/>
                    </a:cubicBezTo>
                    <a:cubicBezTo>
                      <a:pt x="659" y="632"/>
                      <a:pt x="661" y="637"/>
                      <a:pt x="664" y="643"/>
                    </a:cubicBezTo>
                    <a:cubicBezTo>
                      <a:pt x="670" y="654"/>
                      <a:pt x="675" y="667"/>
                      <a:pt x="680" y="678"/>
                    </a:cubicBezTo>
                    <a:cubicBezTo>
                      <a:pt x="682" y="684"/>
                      <a:pt x="684" y="689"/>
                      <a:pt x="686" y="694"/>
                    </a:cubicBezTo>
                    <a:cubicBezTo>
                      <a:pt x="689" y="701"/>
                      <a:pt x="693" y="706"/>
                      <a:pt x="697" y="712"/>
                    </a:cubicBezTo>
                    <a:cubicBezTo>
                      <a:pt x="701" y="718"/>
                      <a:pt x="705" y="724"/>
                      <a:pt x="706" y="730"/>
                    </a:cubicBezTo>
                    <a:cubicBezTo>
                      <a:pt x="707" y="734"/>
                      <a:pt x="707" y="738"/>
                      <a:pt x="707" y="741"/>
                    </a:cubicBezTo>
                    <a:cubicBezTo>
                      <a:pt x="706" y="748"/>
                      <a:pt x="706" y="753"/>
                      <a:pt x="718" y="757"/>
                    </a:cubicBezTo>
                    <a:cubicBezTo>
                      <a:pt x="737" y="764"/>
                      <a:pt x="739" y="767"/>
                      <a:pt x="744" y="778"/>
                    </a:cubicBezTo>
                    <a:cubicBezTo>
                      <a:pt x="745" y="781"/>
                      <a:pt x="745" y="781"/>
                      <a:pt x="745" y="781"/>
                    </a:cubicBezTo>
                    <a:cubicBezTo>
                      <a:pt x="749" y="790"/>
                      <a:pt x="751" y="790"/>
                      <a:pt x="759" y="794"/>
                    </a:cubicBezTo>
                    <a:cubicBezTo>
                      <a:pt x="761" y="795"/>
                      <a:pt x="765" y="796"/>
                      <a:pt x="769" y="798"/>
                    </a:cubicBezTo>
                    <a:cubicBezTo>
                      <a:pt x="790" y="808"/>
                      <a:pt x="790" y="823"/>
                      <a:pt x="790" y="828"/>
                    </a:cubicBezTo>
                    <a:cubicBezTo>
                      <a:pt x="790" y="830"/>
                      <a:pt x="789" y="832"/>
                      <a:pt x="787" y="833"/>
                    </a:cubicBezTo>
                    <a:cubicBezTo>
                      <a:pt x="780" y="836"/>
                      <a:pt x="766" y="831"/>
                      <a:pt x="756" y="825"/>
                    </a:cubicBezTo>
                    <a:cubicBezTo>
                      <a:pt x="743" y="817"/>
                      <a:pt x="737" y="821"/>
                      <a:pt x="731" y="825"/>
                    </a:cubicBezTo>
                    <a:cubicBezTo>
                      <a:pt x="723" y="829"/>
                      <a:pt x="715" y="827"/>
                      <a:pt x="711" y="820"/>
                    </a:cubicBezTo>
                    <a:cubicBezTo>
                      <a:pt x="710" y="819"/>
                      <a:pt x="710" y="818"/>
                      <a:pt x="710" y="818"/>
                    </a:cubicBezTo>
                    <a:cubicBezTo>
                      <a:pt x="709" y="819"/>
                      <a:pt x="707" y="821"/>
                      <a:pt x="708" y="824"/>
                    </a:cubicBezTo>
                    <a:cubicBezTo>
                      <a:pt x="708" y="827"/>
                      <a:pt x="708" y="827"/>
                      <a:pt x="721" y="831"/>
                    </a:cubicBezTo>
                    <a:cubicBezTo>
                      <a:pt x="722" y="831"/>
                      <a:pt x="722" y="831"/>
                      <a:pt x="722" y="831"/>
                    </a:cubicBezTo>
                    <a:cubicBezTo>
                      <a:pt x="731" y="833"/>
                      <a:pt x="734" y="835"/>
                      <a:pt x="739" y="840"/>
                    </a:cubicBezTo>
                    <a:cubicBezTo>
                      <a:pt x="743" y="843"/>
                      <a:pt x="748" y="848"/>
                      <a:pt x="760" y="855"/>
                    </a:cubicBezTo>
                    <a:cubicBezTo>
                      <a:pt x="777" y="865"/>
                      <a:pt x="781" y="871"/>
                      <a:pt x="786" y="877"/>
                    </a:cubicBezTo>
                    <a:cubicBezTo>
                      <a:pt x="788" y="880"/>
                      <a:pt x="790" y="883"/>
                      <a:pt x="793" y="886"/>
                    </a:cubicBezTo>
                    <a:cubicBezTo>
                      <a:pt x="799" y="894"/>
                      <a:pt x="799" y="899"/>
                      <a:pt x="798" y="903"/>
                    </a:cubicBezTo>
                    <a:cubicBezTo>
                      <a:pt x="795" y="909"/>
                      <a:pt x="788" y="914"/>
                      <a:pt x="777" y="915"/>
                    </a:cubicBezTo>
                    <a:cubicBezTo>
                      <a:pt x="762" y="917"/>
                      <a:pt x="756" y="923"/>
                      <a:pt x="750" y="931"/>
                    </a:cubicBezTo>
                    <a:cubicBezTo>
                      <a:pt x="749" y="932"/>
                      <a:pt x="748" y="932"/>
                      <a:pt x="748" y="933"/>
                    </a:cubicBezTo>
                    <a:cubicBezTo>
                      <a:pt x="745" y="936"/>
                      <a:pt x="743" y="938"/>
                      <a:pt x="741" y="939"/>
                    </a:cubicBezTo>
                    <a:cubicBezTo>
                      <a:pt x="737" y="944"/>
                      <a:pt x="733" y="947"/>
                      <a:pt x="732" y="953"/>
                    </a:cubicBezTo>
                    <a:cubicBezTo>
                      <a:pt x="731" y="958"/>
                      <a:pt x="729" y="961"/>
                      <a:pt x="726" y="962"/>
                    </a:cubicBezTo>
                    <a:cubicBezTo>
                      <a:pt x="722" y="964"/>
                      <a:pt x="717" y="963"/>
                      <a:pt x="713" y="961"/>
                    </a:cubicBezTo>
                    <a:cubicBezTo>
                      <a:pt x="711" y="960"/>
                      <a:pt x="710" y="960"/>
                      <a:pt x="709" y="961"/>
                    </a:cubicBezTo>
                    <a:cubicBezTo>
                      <a:pt x="708" y="962"/>
                      <a:pt x="709" y="968"/>
                      <a:pt x="709" y="971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09" y="976"/>
                      <a:pt x="710" y="978"/>
                      <a:pt x="712" y="979"/>
                    </a:cubicBezTo>
                    <a:cubicBezTo>
                      <a:pt x="713" y="980"/>
                      <a:pt x="715" y="980"/>
                      <a:pt x="717" y="979"/>
                    </a:cubicBezTo>
                    <a:cubicBezTo>
                      <a:pt x="718" y="979"/>
                      <a:pt x="719" y="978"/>
                      <a:pt x="720" y="978"/>
                    </a:cubicBezTo>
                    <a:cubicBezTo>
                      <a:pt x="725" y="976"/>
                      <a:pt x="731" y="974"/>
                      <a:pt x="737" y="969"/>
                    </a:cubicBezTo>
                    <a:cubicBezTo>
                      <a:pt x="746" y="960"/>
                      <a:pt x="755" y="957"/>
                      <a:pt x="762" y="959"/>
                    </a:cubicBezTo>
                    <a:cubicBezTo>
                      <a:pt x="763" y="959"/>
                      <a:pt x="764" y="959"/>
                      <a:pt x="765" y="960"/>
                    </a:cubicBezTo>
                    <a:cubicBezTo>
                      <a:pt x="771" y="961"/>
                      <a:pt x="777" y="963"/>
                      <a:pt x="780" y="971"/>
                    </a:cubicBezTo>
                    <a:cubicBezTo>
                      <a:pt x="783" y="979"/>
                      <a:pt x="786" y="981"/>
                      <a:pt x="790" y="984"/>
                    </a:cubicBezTo>
                    <a:cubicBezTo>
                      <a:pt x="796" y="986"/>
                      <a:pt x="801" y="988"/>
                      <a:pt x="806" y="988"/>
                    </a:cubicBezTo>
                    <a:cubicBezTo>
                      <a:pt x="808" y="988"/>
                      <a:pt x="811" y="988"/>
                      <a:pt x="814" y="988"/>
                    </a:cubicBezTo>
                    <a:cubicBezTo>
                      <a:pt x="821" y="988"/>
                      <a:pt x="825" y="988"/>
                      <a:pt x="826" y="990"/>
                    </a:cubicBezTo>
                    <a:cubicBezTo>
                      <a:pt x="829" y="993"/>
                      <a:pt x="827" y="995"/>
                      <a:pt x="825" y="997"/>
                    </a:cubicBezTo>
                    <a:cubicBezTo>
                      <a:pt x="824" y="997"/>
                      <a:pt x="824" y="998"/>
                      <a:pt x="823" y="999"/>
                    </a:cubicBezTo>
                    <a:cubicBezTo>
                      <a:pt x="821" y="1001"/>
                      <a:pt x="818" y="1002"/>
                      <a:pt x="816" y="1003"/>
                    </a:cubicBezTo>
                    <a:cubicBezTo>
                      <a:pt x="814" y="1004"/>
                      <a:pt x="812" y="1005"/>
                      <a:pt x="811" y="1007"/>
                    </a:cubicBezTo>
                    <a:cubicBezTo>
                      <a:pt x="809" y="1010"/>
                      <a:pt x="807" y="1012"/>
                      <a:pt x="805" y="1015"/>
                    </a:cubicBezTo>
                    <a:cubicBezTo>
                      <a:pt x="803" y="1016"/>
                      <a:pt x="801" y="1018"/>
                      <a:pt x="800" y="1020"/>
                    </a:cubicBezTo>
                    <a:cubicBezTo>
                      <a:pt x="796" y="1025"/>
                      <a:pt x="793" y="1026"/>
                      <a:pt x="789" y="1027"/>
                    </a:cubicBezTo>
                    <a:cubicBezTo>
                      <a:pt x="787" y="1028"/>
                      <a:pt x="786" y="1028"/>
                      <a:pt x="784" y="1029"/>
                    </a:cubicBezTo>
                    <a:cubicBezTo>
                      <a:pt x="782" y="1030"/>
                      <a:pt x="781" y="1031"/>
                      <a:pt x="781" y="1031"/>
                    </a:cubicBezTo>
                    <a:cubicBezTo>
                      <a:pt x="781" y="1032"/>
                      <a:pt x="782" y="1032"/>
                      <a:pt x="782" y="1032"/>
                    </a:cubicBezTo>
                    <a:cubicBezTo>
                      <a:pt x="782" y="1032"/>
                      <a:pt x="784" y="1032"/>
                      <a:pt x="785" y="1032"/>
                    </a:cubicBezTo>
                    <a:cubicBezTo>
                      <a:pt x="788" y="1031"/>
                      <a:pt x="791" y="1031"/>
                      <a:pt x="792" y="1029"/>
                    </a:cubicBezTo>
                    <a:cubicBezTo>
                      <a:pt x="794" y="1027"/>
                      <a:pt x="796" y="1026"/>
                      <a:pt x="798" y="1025"/>
                    </a:cubicBezTo>
                    <a:cubicBezTo>
                      <a:pt x="799" y="1024"/>
                      <a:pt x="800" y="1024"/>
                      <a:pt x="801" y="1023"/>
                    </a:cubicBezTo>
                    <a:cubicBezTo>
                      <a:pt x="801" y="1022"/>
                      <a:pt x="802" y="1022"/>
                      <a:pt x="802" y="1021"/>
                    </a:cubicBezTo>
                    <a:cubicBezTo>
                      <a:pt x="803" y="1019"/>
                      <a:pt x="805" y="1016"/>
                      <a:pt x="809" y="1014"/>
                    </a:cubicBezTo>
                    <a:cubicBezTo>
                      <a:pt x="813" y="1013"/>
                      <a:pt x="816" y="1014"/>
                      <a:pt x="818" y="1016"/>
                    </a:cubicBezTo>
                    <a:cubicBezTo>
                      <a:pt x="820" y="1017"/>
                      <a:pt x="821" y="1020"/>
                      <a:pt x="820" y="1023"/>
                    </a:cubicBezTo>
                    <a:cubicBezTo>
                      <a:pt x="819" y="1025"/>
                      <a:pt x="819" y="1026"/>
                      <a:pt x="819" y="1029"/>
                    </a:cubicBezTo>
                    <a:cubicBezTo>
                      <a:pt x="818" y="1030"/>
                      <a:pt x="818" y="1033"/>
                      <a:pt x="818" y="1036"/>
                    </a:cubicBezTo>
                    <a:cubicBezTo>
                      <a:pt x="817" y="1040"/>
                      <a:pt x="819" y="1043"/>
                      <a:pt x="821" y="1046"/>
                    </a:cubicBezTo>
                    <a:cubicBezTo>
                      <a:pt x="823" y="1048"/>
                      <a:pt x="825" y="1051"/>
                      <a:pt x="823" y="1054"/>
                    </a:cubicBezTo>
                    <a:cubicBezTo>
                      <a:pt x="819" y="1058"/>
                      <a:pt x="814" y="1058"/>
                      <a:pt x="808" y="1058"/>
                    </a:cubicBezTo>
                    <a:cubicBezTo>
                      <a:pt x="806" y="1058"/>
                      <a:pt x="805" y="1058"/>
                      <a:pt x="803" y="1059"/>
                    </a:cubicBezTo>
                    <a:cubicBezTo>
                      <a:pt x="801" y="1059"/>
                      <a:pt x="798" y="1060"/>
                      <a:pt x="795" y="1056"/>
                    </a:cubicBezTo>
                    <a:cubicBezTo>
                      <a:pt x="794" y="1055"/>
                      <a:pt x="793" y="1055"/>
                      <a:pt x="792" y="1056"/>
                    </a:cubicBezTo>
                    <a:cubicBezTo>
                      <a:pt x="788" y="1057"/>
                      <a:pt x="784" y="1061"/>
                      <a:pt x="784" y="1063"/>
                    </a:cubicBezTo>
                    <a:cubicBezTo>
                      <a:pt x="784" y="1063"/>
                      <a:pt x="784" y="1063"/>
                      <a:pt x="784" y="1063"/>
                    </a:cubicBezTo>
                    <a:cubicBezTo>
                      <a:pt x="784" y="1063"/>
                      <a:pt x="786" y="1063"/>
                      <a:pt x="787" y="1063"/>
                    </a:cubicBezTo>
                    <a:cubicBezTo>
                      <a:pt x="789" y="1063"/>
                      <a:pt x="791" y="1062"/>
                      <a:pt x="793" y="1062"/>
                    </a:cubicBezTo>
                    <a:cubicBezTo>
                      <a:pt x="800" y="1062"/>
                      <a:pt x="801" y="1068"/>
                      <a:pt x="802" y="1072"/>
                    </a:cubicBezTo>
                    <a:cubicBezTo>
                      <a:pt x="803" y="1074"/>
                      <a:pt x="803" y="1075"/>
                      <a:pt x="804" y="1077"/>
                    </a:cubicBezTo>
                    <a:cubicBezTo>
                      <a:pt x="805" y="1081"/>
                      <a:pt x="805" y="1082"/>
                      <a:pt x="804" y="1084"/>
                    </a:cubicBezTo>
                    <a:cubicBezTo>
                      <a:pt x="803" y="1085"/>
                      <a:pt x="802" y="1086"/>
                      <a:pt x="803" y="1091"/>
                    </a:cubicBezTo>
                    <a:cubicBezTo>
                      <a:pt x="804" y="1099"/>
                      <a:pt x="799" y="1100"/>
                      <a:pt x="796" y="1101"/>
                    </a:cubicBezTo>
                    <a:cubicBezTo>
                      <a:pt x="794" y="1102"/>
                      <a:pt x="793" y="1103"/>
                      <a:pt x="792" y="1104"/>
                    </a:cubicBezTo>
                    <a:cubicBezTo>
                      <a:pt x="792" y="1106"/>
                      <a:pt x="792" y="1107"/>
                      <a:pt x="795" y="1109"/>
                    </a:cubicBezTo>
                    <a:cubicBezTo>
                      <a:pt x="798" y="1111"/>
                      <a:pt x="801" y="1114"/>
                      <a:pt x="801" y="1118"/>
                    </a:cubicBezTo>
                    <a:cubicBezTo>
                      <a:pt x="802" y="1121"/>
                      <a:pt x="803" y="1124"/>
                      <a:pt x="804" y="1126"/>
                    </a:cubicBezTo>
                    <a:cubicBezTo>
                      <a:pt x="806" y="1130"/>
                      <a:pt x="808" y="1133"/>
                      <a:pt x="807" y="1137"/>
                    </a:cubicBezTo>
                    <a:cubicBezTo>
                      <a:pt x="807" y="1139"/>
                      <a:pt x="806" y="1142"/>
                      <a:pt x="803" y="1143"/>
                    </a:cubicBezTo>
                    <a:cubicBezTo>
                      <a:pt x="800" y="1144"/>
                      <a:pt x="797" y="1142"/>
                      <a:pt x="794" y="1140"/>
                    </a:cubicBezTo>
                    <a:cubicBezTo>
                      <a:pt x="793" y="1139"/>
                      <a:pt x="793" y="1139"/>
                      <a:pt x="792" y="1139"/>
                    </a:cubicBezTo>
                    <a:cubicBezTo>
                      <a:pt x="791" y="1139"/>
                      <a:pt x="789" y="1144"/>
                      <a:pt x="788" y="1148"/>
                    </a:cubicBezTo>
                    <a:cubicBezTo>
                      <a:pt x="787" y="1152"/>
                      <a:pt x="787" y="1152"/>
                      <a:pt x="787" y="1152"/>
                    </a:cubicBezTo>
                    <a:cubicBezTo>
                      <a:pt x="784" y="1160"/>
                      <a:pt x="780" y="1165"/>
                      <a:pt x="775" y="1167"/>
                    </a:cubicBezTo>
                    <a:cubicBezTo>
                      <a:pt x="773" y="1168"/>
                      <a:pt x="772" y="1168"/>
                      <a:pt x="770" y="1167"/>
                    </a:cubicBezTo>
                    <a:cubicBezTo>
                      <a:pt x="769" y="1166"/>
                      <a:pt x="768" y="1165"/>
                      <a:pt x="767" y="1163"/>
                    </a:cubicBezTo>
                    <a:cubicBezTo>
                      <a:pt x="766" y="1160"/>
                      <a:pt x="768" y="1156"/>
                      <a:pt x="772" y="1149"/>
                    </a:cubicBezTo>
                    <a:cubicBezTo>
                      <a:pt x="774" y="1146"/>
                      <a:pt x="774" y="1141"/>
                      <a:pt x="773" y="1139"/>
                    </a:cubicBezTo>
                    <a:cubicBezTo>
                      <a:pt x="772" y="1139"/>
                      <a:pt x="772" y="1139"/>
                      <a:pt x="771" y="1139"/>
                    </a:cubicBezTo>
                    <a:cubicBezTo>
                      <a:pt x="767" y="1140"/>
                      <a:pt x="767" y="1142"/>
                      <a:pt x="767" y="1149"/>
                    </a:cubicBezTo>
                    <a:cubicBezTo>
                      <a:pt x="767" y="1154"/>
                      <a:pt x="765" y="1156"/>
                      <a:pt x="764" y="1159"/>
                    </a:cubicBezTo>
                    <a:cubicBezTo>
                      <a:pt x="762" y="1161"/>
                      <a:pt x="761" y="1162"/>
                      <a:pt x="760" y="1165"/>
                    </a:cubicBezTo>
                    <a:cubicBezTo>
                      <a:pt x="758" y="1173"/>
                      <a:pt x="753" y="1174"/>
                      <a:pt x="751" y="1174"/>
                    </a:cubicBezTo>
                    <a:cubicBezTo>
                      <a:pt x="750" y="1174"/>
                      <a:pt x="749" y="1174"/>
                      <a:pt x="749" y="1174"/>
                    </a:cubicBezTo>
                    <a:cubicBezTo>
                      <a:pt x="749" y="1174"/>
                      <a:pt x="749" y="1175"/>
                      <a:pt x="749" y="1176"/>
                    </a:cubicBezTo>
                    <a:cubicBezTo>
                      <a:pt x="749" y="1177"/>
                      <a:pt x="749" y="1180"/>
                      <a:pt x="748" y="1182"/>
                    </a:cubicBezTo>
                    <a:cubicBezTo>
                      <a:pt x="747" y="1184"/>
                      <a:pt x="746" y="1186"/>
                      <a:pt x="745" y="1187"/>
                    </a:cubicBezTo>
                    <a:cubicBezTo>
                      <a:pt x="742" y="1192"/>
                      <a:pt x="739" y="1197"/>
                      <a:pt x="738" y="1202"/>
                    </a:cubicBezTo>
                    <a:cubicBezTo>
                      <a:pt x="738" y="1207"/>
                      <a:pt x="735" y="1209"/>
                      <a:pt x="734" y="1211"/>
                    </a:cubicBezTo>
                    <a:cubicBezTo>
                      <a:pt x="733" y="1212"/>
                      <a:pt x="733" y="1212"/>
                      <a:pt x="732" y="1212"/>
                    </a:cubicBezTo>
                    <a:cubicBezTo>
                      <a:pt x="732" y="1212"/>
                      <a:pt x="732" y="1212"/>
                      <a:pt x="732" y="1212"/>
                    </a:cubicBezTo>
                    <a:cubicBezTo>
                      <a:pt x="733" y="1212"/>
                      <a:pt x="733" y="1213"/>
                      <a:pt x="734" y="1214"/>
                    </a:cubicBezTo>
                    <a:cubicBezTo>
                      <a:pt x="740" y="1220"/>
                      <a:pt x="740" y="1223"/>
                      <a:pt x="737" y="1229"/>
                    </a:cubicBezTo>
                    <a:cubicBezTo>
                      <a:pt x="736" y="1230"/>
                      <a:pt x="736" y="1231"/>
                      <a:pt x="735" y="1232"/>
                    </a:cubicBezTo>
                    <a:cubicBezTo>
                      <a:pt x="733" y="1235"/>
                      <a:pt x="730" y="1240"/>
                      <a:pt x="730" y="1246"/>
                    </a:cubicBezTo>
                    <a:cubicBezTo>
                      <a:pt x="730" y="1256"/>
                      <a:pt x="720" y="1259"/>
                      <a:pt x="715" y="1261"/>
                    </a:cubicBezTo>
                    <a:cubicBezTo>
                      <a:pt x="712" y="1261"/>
                      <a:pt x="711" y="1265"/>
                      <a:pt x="710" y="1268"/>
                    </a:cubicBezTo>
                    <a:cubicBezTo>
                      <a:pt x="709" y="1271"/>
                      <a:pt x="707" y="1275"/>
                      <a:pt x="704" y="1275"/>
                    </a:cubicBezTo>
                    <a:cubicBezTo>
                      <a:pt x="701" y="1276"/>
                      <a:pt x="698" y="1277"/>
                      <a:pt x="697" y="1279"/>
                    </a:cubicBezTo>
                    <a:cubicBezTo>
                      <a:pt x="697" y="1279"/>
                      <a:pt x="697" y="1280"/>
                      <a:pt x="697" y="1280"/>
                    </a:cubicBezTo>
                    <a:cubicBezTo>
                      <a:pt x="698" y="1282"/>
                      <a:pt x="699" y="1282"/>
                      <a:pt x="700" y="1283"/>
                    </a:cubicBezTo>
                    <a:cubicBezTo>
                      <a:pt x="701" y="1284"/>
                      <a:pt x="702" y="1284"/>
                      <a:pt x="703" y="1285"/>
                    </a:cubicBezTo>
                    <a:cubicBezTo>
                      <a:pt x="705" y="1289"/>
                      <a:pt x="706" y="1292"/>
                      <a:pt x="706" y="1296"/>
                    </a:cubicBezTo>
                    <a:cubicBezTo>
                      <a:pt x="705" y="1300"/>
                      <a:pt x="700" y="1303"/>
                      <a:pt x="696" y="1305"/>
                    </a:cubicBezTo>
                    <a:cubicBezTo>
                      <a:pt x="695" y="1306"/>
                      <a:pt x="693" y="1307"/>
                      <a:pt x="692" y="1308"/>
                    </a:cubicBezTo>
                    <a:cubicBezTo>
                      <a:pt x="685" y="1315"/>
                      <a:pt x="682" y="1315"/>
                      <a:pt x="681" y="1314"/>
                    </a:cubicBezTo>
                    <a:cubicBezTo>
                      <a:pt x="680" y="1314"/>
                      <a:pt x="680" y="1314"/>
                      <a:pt x="680" y="1314"/>
                    </a:cubicBezTo>
                    <a:cubicBezTo>
                      <a:pt x="681" y="1315"/>
                      <a:pt x="681" y="1316"/>
                      <a:pt x="681" y="1317"/>
                    </a:cubicBezTo>
                    <a:cubicBezTo>
                      <a:pt x="682" y="1319"/>
                      <a:pt x="682" y="1320"/>
                      <a:pt x="681" y="1321"/>
                    </a:cubicBezTo>
                    <a:cubicBezTo>
                      <a:pt x="683" y="1320"/>
                      <a:pt x="686" y="1320"/>
                      <a:pt x="688" y="1320"/>
                    </a:cubicBezTo>
                    <a:cubicBezTo>
                      <a:pt x="690" y="1321"/>
                      <a:pt x="692" y="1323"/>
                      <a:pt x="692" y="1326"/>
                    </a:cubicBezTo>
                    <a:cubicBezTo>
                      <a:pt x="693" y="1333"/>
                      <a:pt x="685" y="1335"/>
                      <a:pt x="678" y="1337"/>
                    </a:cubicBezTo>
                    <a:cubicBezTo>
                      <a:pt x="677" y="1338"/>
                      <a:pt x="676" y="1338"/>
                      <a:pt x="675" y="1338"/>
                    </a:cubicBezTo>
                    <a:cubicBezTo>
                      <a:pt x="669" y="1341"/>
                      <a:pt x="663" y="1351"/>
                      <a:pt x="662" y="1356"/>
                    </a:cubicBezTo>
                    <a:cubicBezTo>
                      <a:pt x="663" y="1356"/>
                      <a:pt x="664" y="1356"/>
                      <a:pt x="665" y="1356"/>
                    </a:cubicBezTo>
                    <a:cubicBezTo>
                      <a:pt x="668" y="1355"/>
                      <a:pt x="675" y="1354"/>
                      <a:pt x="677" y="1360"/>
                    </a:cubicBezTo>
                    <a:cubicBezTo>
                      <a:pt x="678" y="1364"/>
                      <a:pt x="677" y="1367"/>
                      <a:pt x="675" y="1369"/>
                    </a:cubicBezTo>
                    <a:cubicBezTo>
                      <a:pt x="674" y="1371"/>
                      <a:pt x="673" y="1374"/>
                      <a:pt x="673" y="1380"/>
                    </a:cubicBezTo>
                    <a:cubicBezTo>
                      <a:pt x="673" y="1388"/>
                      <a:pt x="668" y="1390"/>
                      <a:pt x="665" y="1391"/>
                    </a:cubicBezTo>
                    <a:cubicBezTo>
                      <a:pt x="663" y="1391"/>
                      <a:pt x="662" y="1392"/>
                      <a:pt x="662" y="1393"/>
                    </a:cubicBezTo>
                    <a:cubicBezTo>
                      <a:pt x="662" y="1395"/>
                      <a:pt x="662" y="1395"/>
                      <a:pt x="662" y="1395"/>
                    </a:cubicBezTo>
                    <a:cubicBezTo>
                      <a:pt x="662" y="1395"/>
                      <a:pt x="663" y="1395"/>
                      <a:pt x="663" y="1395"/>
                    </a:cubicBezTo>
                    <a:cubicBezTo>
                      <a:pt x="665" y="1396"/>
                      <a:pt x="668" y="1396"/>
                      <a:pt x="669" y="1399"/>
                    </a:cubicBezTo>
                    <a:cubicBezTo>
                      <a:pt x="670" y="1400"/>
                      <a:pt x="671" y="1401"/>
                      <a:pt x="672" y="1402"/>
                    </a:cubicBezTo>
                    <a:cubicBezTo>
                      <a:pt x="675" y="1405"/>
                      <a:pt x="678" y="1410"/>
                      <a:pt x="678" y="1415"/>
                    </a:cubicBezTo>
                    <a:cubicBezTo>
                      <a:pt x="678" y="1417"/>
                      <a:pt x="678" y="1420"/>
                      <a:pt x="676" y="1421"/>
                    </a:cubicBezTo>
                    <a:cubicBezTo>
                      <a:pt x="674" y="1423"/>
                      <a:pt x="671" y="1421"/>
                      <a:pt x="668" y="1420"/>
                    </a:cubicBezTo>
                    <a:cubicBezTo>
                      <a:pt x="667" y="1419"/>
                      <a:pt x="667" y="1419"/>
                      <a:pt x="667" y="1419"/>
                    </a:cubicBezTo>
                    <a:cubicBezTo>
                      <a:pt x="666" y="1419"/>
                      <a:pt x="665" y="1418"/>
                      <a:pt x="665" y="1418"/>
                    </a:cubicBezTo>
                    <a:cubicBezTo>
                      <a:pt x="660" y="1416"/>
                      <a:pt x="659" y="1415"/>
                      <a:pt x="658" y="1410"/>
                    </a:cubicBezTo>
                    <a:cubicBezTo>
                      <a:pt x="658" y="1410"/>
                      <a:pt x="658" y="1410"/>
                      <a:pt x="657" y="1409"/>
                    </a:cubicBezTo>
                    <a:cubicBezTo>
                      <a:pt x="655" y="1409"/>
                      <a:pt x="649" y="1411"/>
                      <a:pt x="645" y="1413"/>
                    </a:cubicBezTo>
                    <a:cubicBezTo>
                      <a:pt x="641" y="1416"/>
                      <a:pt x="639" y="1418"/>
                      <a:pt x="639" y="1419"/>
                    </a:cubicBezTo>
                    <a:cubicBezTo>
                      <a:pt x="639" y="1419"/>
                      <a:pt x="640" y="1420"/>
                      <a:pt x="641" y="1420"/>
                    </a:cubicBezTo>
                    <a:cubicBezTo>
                      <a:pt x="643" y="1421"/>
                      <a:pt x="643" y="1421"/>
                      <a:pt x="643" y="1421"/>
                    </a:cubicBezTo>
                    <a:cubicBezTo>
                      <a:pt x="650" y="1423"/>
                      <a:pt x="654" y="1425"/>
                      <a:pt x="653" y="1433"/>
                    </a:cubicBezTo>
                    <a:cubicBezTo>
                      <a:pt x="652" y="1440"/>
                      <a:pt x="646" y="1440"/>
                      <a:pt x="642" y="1440"/>
                    </a:cubicBezTo>
                    <a:cubicBezTo>
                      <a:pt x="642" y="1440"/>
                      <a:pt x="641" y="1440"/>
                      <a:pt x="641" y="1440"/>
                    </a:cubicBezTo>
                    <a:cubicBezTo>
                      <a:pt x="641" y="1440"/>
                      <a:pt x="641" y="1440"/>
                      <a:pt x="641" y="1440"/>
                    </a:cubicBezTo>
                    <a:cubicBezTo>
                      <a:pt x="640" y="1440"/>
                      <a:pt x="640" y="1440"/>
                      <a:pt x="640" y="1440"/>
                    </a:cubicBezTo>
                    <a:cubicBezTo>
                      <a:pt x="640" y="1442"/>
                      <a:pt x="639" y="1444"/>
                      <a:pt x="636" y="1444"/>
                    </a:cubicBezTo>
                    <a:cubicBezTo>
                      <a:pt x="635" y="1445"/>
                      <a:pt x="635" y="1445"/>
                      <a:pt x="635" y="1445"/>
                    </a:cubicBezTo>
                    <a:cubicBezTo>
                      <a:pt x="633" y="1445"/>
                      <a:pt x="630" y="1446"/>
                      <a:pt x="628" y="1444"/>
                    </a:cubicBezTo>
                    <a:cubicBezTo>
                      <a:pt x="626" y="1443"/>
                      <a:pt x="625" y="1441"/>
                      <a:pt x="625" y="1438"/>
                    </a:cubicBezTo>
                    <a:cubicBezTo>
                      <a:pt x="624" y="1436"/>
                      <a:pt x="624" y="1436"/>
                      <a:pt x="623" y="1436"/>
                    </a:cubicBezTo>
                    <a:cubicBezTo>
                      <a:pt x="623" y="1435"/>
                      <a:pt x="622" y="1436"/>
                      <a:pt x="622" y="1436"/>
                    </a:cubicBezTo>
                    <a:cubicBezTo>
                      <a:pt x="623" y="1438"/>
                      <a:pt x="624" y="1440"/>
                      <a:pt x="623" y="1442"/>
                    </a:cubicBezTo>
                    <a:cubicBezTo>
                      <a:pt x="622" y="1444"/>
                      <a:pt x="621" y="1446"/>
                      <a:pt x="618" y="1447"/>
                    </a:cubicBezTo>
                    <a:cubicBezTo>
                      <a:pt x="617" y="1447"/>
                      <a:pt x="617" y="1448"/>
                      <a:pt x="617" y="1449"/>
                    </a:cubicBezTo>
                    <a:cubicBezTo>
                      <a:pt x="617" y="1450"/>
                      <a:pt x="617" y="1451"/>
                      <a:pt x="620" y="1450"/>
                    </a:cubicBezTo>
                    <a:cubicBezTo>
                      <a:pt x="624" y="1450"/>
                      <a:pt x="627" y="1449"/>
                      <a:pt x="629" y="1451"/>
                    </a:cubicBezTo>
                    <a:cubicBezTo>
                      <a:pt x="630" y="1453"/>
                      <a:pt x="629" y="1456"/>
                      <a:pt x="628" y="1459"/>
                    </a:cubicBezTo>
                    <a:cubicBezTo>
                      <a:pt x="626" y="1464"/>
                      <a:pt x="624" y="1465"/>
                      <a:pt x="621" y="1466"/>
                    </a:cubicBezTo>
                    <a:cubicBezTo>
                      <a:pt x="620" y="1466"/>
                      <a:pt x="619" y="1466"/>
                      <a:pt x="617" y="1468"/>
                    </a:cubicBezTo>
                    <a:cubicBezTo>
                      <a:pt x="614" y="1472"/>
                      <a:pt x="609" y="1471"/>
                      <a:pt x="606" y="1471"/>
                    </a:cubicBezTo>
                    <a:cubicBezTo>
                      <a:pt x="604" y="1470"/>
                      <a:pt x="602" y="1470"/>
                      <a:pt x="602" y="1470"/>
                    </a:cubicBezTo>
                    <a:cubicBezTo>
                      <a:pt x="601" y="1471"/>
                      <a:pt x="601" y="1472"/>
                      <a:pt x="601" y="1472"/>
                    </a:cubicBezTo>
                    <a:cubicBezTo>
                      <a:pt x="602" y="1472"/>
                      <a:pt x="604" y="1472"/>
                      <a:pt x="605" y="1472"/>
                    </a:cubicBezTo>
                    <a:cubicBezTo>
                      <a:pt x="605" y="1471"/>
                      <a:pt x="606" y="1471"/>
                      <a:pt x="607" y="1471"/>
                    </a:cubicBezTo>
                    <a:cubicBezTo>
                      <a:pt x="609" y="1471"/>
                      <a:pt x="611" y="1472"/>
                      <a:pt x="612" y="1474"/>
                    </a:cubicBezTo>
                    <a:cubicBezTo>
                      <a:pt x="614" y="1477"/>
                      <a:pt x="612" y="1480"/>
                      <a:pt x="610" y="1485"/>
                    </a:cubicBezTo>
                    <a:cubicBezTo>
                      <a:pt x="604" y="1498"/>
                      <a:pt x="600" y="1498"/>
                      <a:pt x="598" y="1498"/>
                    </a:cubicBezTo>
                    <a:cubicBezTo>
                      <a:pt x="598" y="1498"/>
                      <a:pt x="596" y="1498"/>
                      <a:pt x="594" y="1496"/>
                    </a:cubicBezTo>
                    <a:cubicBezTo>
                      <a:pt x="593" y="1493"/>
                      <a:pt x="590" y="1494"/>
                      <a:pt x="584" y="1496"/>
                    </a:cubicBezTo>
                    <a:cubicBezTo>
                      <a:pt x="585" y="1496"/>
                      <a:pt x="587" y="1498"/>
                      <a:pt x="588" y="1499"/>
                    </a:cubicBezTo>
                    <a:cubicBezTo>
                      <a:pt x="588" y="1499"/>
                      <a:pt x="588" y="1499"/>
                      <a:pt x="588" y="1499"/>
                    </a:cubicBezTo>
                    <a:cubicBezTo>
                      <a:pt x="589" y="1500"/>
                      <a:pt x="591" y="1502"/>
                      <a:pt x="590" y="1505"/>
                    </a:cubicBezTo>
                    <a:cubicBezTo>
                      <a:pt x="589" y="1508"/>
                      <a:pt x="588" y="1509"/>
                      <a:pt x="587" y="1511"/>
                    </a:cubicBezTo>
                    <a:cubicBezTo>
                      <a:pt x="586" y="1512"/>
                      <a:pt x="584" y="1513"/>
                      <a:pt x="582" y="1512"/>
                    </a:cubicBezTo>
                    <a:cubicBezTo>
                      <a:pt x="581" y="1511"/>
                      <a:pt x="580" y="1510"/>
                      <a:pt x="580" y="1507"/>
                    </a:cubicBezTo>
                    <a:cubicBezTo>
                      <a:pt x="580" y="1507"/>
                      <a:pt x="580" y="1507"/>
                      <a:pt x="580" y="1507"/>
                    </a:cubicBezTo>
                    <a:cubicBezTo>
                      <a:pt x="580" y="1506"/>
                      <a:pt x="579" y="1505"/>
                      <a:pt x="579" y="1505"/>
                    </a:cubicBezTo>
                    <a:cubicBezTo>
                      <a:pt x="579" y="1504"/>
                      <a:pt x="579" y="1503"/>
                      <a:pt x="580" y="1503"/>
                    </a:cubicBezTo>
                    <a:cubicBezTo>
                      <a:pt x="580" y="1502"/>
                      <a:pt x="580" y="1502"/>
                      <a:pt x="581" y="1501"/>
                    </a:cubicBezTo>
                    <a:cubicBezTo>
                      <a:pt x="581" y="1500"/>
                      <a:pt x="581" y="1499"/>
                      <a:pt x="581" y="1499"/>
                    </a:cubicBezTo>
                    <a:cubicBezTo>
                      <a:pt x="581" y="1498"/>
                      <a:pt x="581" y="1497"/>
                      <a:pt x="582" y="1497"/>
                    </a:cubicBezTo>
                    <a:cubicBezTo>
                      <a:pt x="582" y="1497"/>
                      <a:pt x="581" y="1497"/>
                      <a:pt x="581" y="1497"/>
                    </a:cubicBezTo>
                    <a:cubicBezTo>
                      <a:pt x="577" y="1499"/>
                      <a:pt x="571" y="1501"/>
                      <a:pt x="567" y="1499"/>
                    </a:cubicBezTo>
                    <a:cubicBezTo>
                      <a:pt x="565" y="1498"/>
                      <a:pt x="564" y="1496"/>
                      <a:pt x="564" y="1494"/>
                    </a:cubicBezTo>
                    <a:cubicBezTo>
                      <a:pt x="564" y="1493"/>
                      <a:pt x="564" y="1493"/>
                      <a:pt x="564" y="1493"/>
                    </a:cubicBezTo>
                    <a:cubicBezTo>
                      <a:pt x="564" y="1493"/>
                      <a:pt x="563" y="1493"/>
                      <a:pt x="563" y="1493"/>
                    </a:cubicBezTo>
                    <a:cubicBezTo>
                      <a:pt x="562" y="1493"/>
                      <a:pt x="562" y="1494"/>
                      <a:pt x="562" y="1495"/>
                    </a:cubicBezTo>
                    <a:cubicBezTo>
                      <a:pt x="562" y="1496"/>
                      <a:pt x="563" y="1497"/>
                      <a:pt x="563" y="1498"/>
                    </a:cubicBezTo>
                    <a:cubicBezTo>
                      <a:pt x="563" y="1502"/>
                      <a:pt x="564" y="1505"/>
                      <a:pt x="562" y="1507"/>
                    </a:cubicBezTo>
                    <a:cubicBezTo>
                      <a:pt x="561" y="1509"/>
                      <a:pt x="560" y="1509"/>
                      <a:pt x="558" y="1509"/>
                    </a:cubicBezTo>
                    <a:cubicBezTo>
                      <a:pt x="547" y="1511"/>
                      <a:pt x="544" y="1512"/>
                      <a:pt x="543" y="1513"/>
                    </a:cubicBezTo>
                    <a:cubicBezTo>
                      <a:pt x="543" y="1513"/>
                      <a:pt x="543" y="1513"/>
                      <a:pt x="543" y="1513"/>
                    </a:cubicBezTo>
                    <a:cubicBezTo>
                      <a:pt x="544" y="1514"/>
                      <a:pt x="546" y="1514"/>
                      <a:pt x="550" y="1513"/>
                    </a:cubicBezTo>
                    <a:cubicBezTo>
                      <a:pt x="556" y="1512"/>
                      <a:pt x="559" y="1514"/>
                      <a:pt x="562" y="1516"/>
                    </a:cubicBezTo>
                    <a:cubicBezTo>
                      <a:pt x="563" y="1516"/>
                      <a:pt x="563" y="1517"/>
                      <a:pt x="564" y="1517"/>
                    </a:cubicBezTo>
                    <a:cubicBezTo>
                      <a:pt x="565" y="1518"/>
                      <a:pt x="566" y="1519"/>
                      <a:pt x="566" y="1521"/>
                    </a:cubicBezTo>
                    <a:cubicBezTo>
                      <a:pt x="565" y="1525"/>
                      <a:pt x="560" y="1531"/>
                      <a:pt x="555" y="1533"/>
                    </a:cubicBezTo>
                    <a:cubicBezTo>
                      <a:pt x="554" y="1534"/>
                      <a:pt x="554" y="1534"/>
                      <a:pt x="554" y="1534"/>
                    </a:cubicBezTo>
                    <a:cubicBezTo>
                      <a:pt x="550" y="1536"/>
                      <a:pt x="550" y="1536"/>
                      <a:pt x="550" y="1539"/>
                    </a:cubicBezTo>
                    <a:cubicBezTo>
                      <a:pt x="550" y="1543"/>
                      <a:pt x="548" y="1546"/>
                      <a:pt x="546" y="1549"/>
                    </a:cubicBezTo>
                    <a:cubicBezTo>
                      <a:pt x="545" y="1550"/>
                      <a:pt x="544" y="1551"/>
                      <a:pt x="543" y="1552"/>
                    </a:cubicBezTo>
                    <a:cubicBezTo>
                      <a:pt x="541" y="1556"/>
                      <a:pt x="537" y="1561"/>
                      <a:pt x="534" y="1561"/>
                    </a:cubicBezTo>
                    <a:cubicBezTo>
                      <a:pt x="533" y="1561"/>
                      <a:pt x="532" y="1560"/>
                      <a:pt x="531" y="1560"/>
                    </a:cubicBezTo>
                    <a:cubicBezTo>
                      <a:pt x="530" y="1558"/>
                      <a:pt x="531" y="1556"/>
                      <a:pt x="532" y="1553"/>
                    </a:cubicBezTo>
                    <a:cubicBezTo>
                      <a:pt x="532" y="1552"/>
                      <a:pt x="533" y="1551"/>
                      <a:pt x="533" y="1550"/>
                    </a:cubicBezTo>
                    <a:cubicBezTo>
                      <a:pt x="533" y="1550"/>
                      <a:pt x="533" y="1550"/>
                      <a:pt x="532" y="1550"/>
                    </a:cubicBezTo>
                    <a:cubicBezTo>
                      <a:pt x="531" y="1551"/>
                      <a:pt x="531" y="1552"/>
                      <a:pt x="531" y="1553"/>
                    </a:cubicBezTo>
                    <a:cubicBezTo>
                      <a:pt x="530" y="1557"/>
                      <a:pt x="527" y="1558"/>
                      <a:pt x="523" y="1559"/>
                    </a:cubicBezTo>
                    <a:cubicBezTo>
                      <a:pt x="520" y="1559"/>
                      <a:pt x="518" y="1560"/>
                      <a:pt x="516" y="1561"/>
                    </a:cubicBezTo>
                    <a:cubicBezTo>
                      <a:pt x="514" y="1562"/>
                      <a:pt x="513" y="1564"/>
                      <a:pt x="511" y="1567"/>
                    </a:cubicBezTo>
                    <a:cubicBezTo>
                      <a:pt x="509" y="1570"/>
                      <a:pt x="507" y="1573"/>
                      <a:pt x="503" y="1574"/>
                    </a:cubicBezTo>
                    <a:cubicBezTo>
                      <a:pt x="500" y="1575"/>
                      <a:pt x="500" y="1576"/>
                      <a:pt x="498" y="1578"/>
                    </a:cubicBezTo>
                    <a:cubicBezTo>
                      <a:pt x="497" y="1580"/>
                      <a:pt x="496" y="1582"/>
                      <a:pt x="494" y="1584"/>
                    </a:cubicBezTo>
                    <a:cubicBezTo>
                      <a:pt x="489" y="1591"/>
                      <a:pt x="487" y="1591"/>
                      <a:pt x="480" y="1589"/>
                    </a:cubicBezTo>
                    <a:cubicBezTo>
                      <a:pt x="478" y="1589"/>
                      <a:pt x="478" y="1589"/>
                      <a:pt x="478" y="1589"/>
                    </a:cubicBezTo>
                    <a:cubicBezTo>
                      <a:pt x="473" y="1588"/>
                      <a:pt x="472" y="1590"/>
                      <a:pt x="469" y="1597"/>
                    </a:cubicBezTo>
                    <a:cubicBezTo>
                      <a:pt x="469" y="1598"/>
                      <a:pt x="469" y="1599"/>
                      <a:pt x="468" y="1600"/>
                    </a:cubicBezTo>
                    <a:cubicBezTo>
                      <a:pt x="466" y="1605"/>
                      <a:pt x="464" y="1609"/>
                      <a:pt x="463" y="1612"/>
                    </a:cubicBezTo>
                    <a:cubicBezTo>
                      <a:pt x="461" y="1615"/>
                      <a:pt x="459" y="1618"/>
                      <a:pt x="458" y="1622"/>
                    </a:cubicBezTo>
                    <a:cubicBezTo>
                      <a:pt x="456" y="1626"/>
                      <a:pt x="453" y="1627"/>
                      <a:pt x="450" y="1628"/>
                    </a:cubicBezTo>
                    <a:cubicBezTo>
                      <a:pt x="446" y="1630"/>
                      <a:pt x="443" y="1631"/>
                      <a:pt x="443" y="1638"/>
                    </a:cubicBezTo>
                    <a:cubicBezTo>
                      <a:pt x="443" y="1647"/>
                      <a:pt x="439" y="1651"/>
                      <a:pt x="436" y="1653"/>
                    </a:cubicBezTo>
                    <a:cubicBezTo>
                      <a:pt x="432" y="1656"/>
                      <a:pt x="427" y="1656"/>
                      <a:pt x="423" y="1654"/>
                    </a:cubicBezTo>
                    <a:cubicBezTo>
                      <a:pt x="420" y="1653"/>
                      <a:pt x="419" y="1654"/>
                      <a:pt x="417" y="1658"/>
                    </a:cubicBezTo>
                    <a:cubicBezTo>
                      <a:pt x="416" y="1658"/>
                      <a:pt x="416" y="1659"/>
                      <a:pt x="415" y="1659"/>
                    </a:cubicBezTo>
                    <a:cubicBezTo>
                      <a:pt x="412" y="1664"/>
                      <a:pt x="409" y="1666"/>
                      <a:pt x="402" y="1666"/>
                    </a:cubicBezTo>
                    <a:cubicBezTo>
                      <a:pt x="397" y="1666"/>
                      <a:pt x="396" y="1666"/>
                      <a:pt x="390" y="1670"/>
                    </a:cubicBezTo>
                    <a:cubicBezTo>
                      <a:pt x="382" y="1675"/>
                      <a:pt x="380" y="1675"/>
                      <a:pt x="376" y="1671"/>
                    </a:cubicBezTo>
                    <a:cubicBezTo>
                      <a:pt x="375" y="1669"/>
                      <a:pt x="373" y="1668"/>
                      <a:pt x="371" y="1666"/>
                    </a:cubicBezTo>
                    <a:cubicBezTo>
                      <a:pt x="368" y="1665"/>
                      <a:pt x="368" y="1665"/>
                      <a:pt x="364" y="1668"/>
                    </a:cubicBezTo>
                    <a:cubicBezTo>
                      <a:pt x="362" y="1669"/>
                      <a:pt x="361" y="1671"/>
                      <a:pt x="361" y="1673"/>
                    </a:cubicBezTo>
                    <a:cubicBezTo>
                      <a:pt x="361" y="1673"/>
                      <a:pt x="361" y="1673"/>
                      <a:pt x="361" y="1673"/>
                    </a:cubicBezTo>
                    <a:cubicBezTo>
                      <a:pt x="362" y="1673"/>
                      <a:pt x="363" y="1673"/>
                      <a:pt x="364" y="1673"/>
                    </a:cubicBezTo>
                    <a:cubicBezTo>
                      <a:pt x="365" y="1675"/>
                      <a:pt x="365" y="1677"/>
                      <a:pt x="365" y="1680"/>
                    </a:cubicBezTo>
                    <a:cubicBezTo>
                      <a:pt x="365" y="1681"/>
                      <a:pt x="365" y="1682"/>
                      <a:pt x="364" y="1683"/>
                    </a:cubicBezTo>
                    <a:cubicBezTo>
                      <a:pt x="362" y="1684"/>
                      <a:pt x="360" y="1684"/>
                      <a:pt x="358" y="1683"/>
                    </a:cubicBezTo>
                    <a:cubicBezTo>
                      <a:pt x="355" y="1683"/>
                      <a:pt x="353" y="1682"/>
                      <a:pt x="350" y="1683"/>
                    </a:cubicBezTo>
                    <a:cubicBezTo>
                      <a:pt x="345" y="1684"/>
                      <a:pt x="341" y="1683"/>
                      <a:pt x="339" y="1680"/>
                    </a:cubicBezTo>
                    <a:cubicBezTo>
                      <a:pt x="339" y="1680"/>
                      <a:pt x="338" y="1677"/>
                      <a:pt x="341" y="1674"/>
                    </a:cubicBezTo>
                    <a:cubicBezTo>
                      <a:pt x="341" y="1674"/>
                      <a:pt x="341" y="1674"/>
                      <a:pt x="341" y="1674"/>
                    </a:cubicBezTo>
                    <a:cubicBezTo>
                      <a:pt x="341" y="1674"/>
                      <a:pt x="340" y="1674"/>
                      <a:pt x="339" y="1674"/>
                    </a:cubicBezTo>
                    <a:cubicBezTo>
                      <a:pt x="335" y="1676"/>
                      <a:pt x="328" y="1676"/>
                      <a:pt x="322" y="1676"/>
                    </a:cubicBezTo>
                    <a:cubicBezTo>
                      <a:pt x="319" y="1676"/>
                      <a:pt x="318" y="1677"/>
                      <a:pt x="317" y="1679"/>
                    </a:cubicBezTo>
                    <a:cubicBezTo>
                      <a:pt x="317" y="1680"/>
                      <a:pt x="317" y="1681"/>
                      <a:pt x="316" y="1682"/>
                    </a:cubicBezTo>
                    <a:cubicBezTo>
                      <a:pt x="315" y="1683"/>
                      <a:pt x="314" y="1684"/>
                      <a:pt x="313" y="1685"/>
                    </a:cubicBezTo>
                    <a:cubicBezTo>
                      <a:pt x="312" y="1687"/>
                      <a:pt x="310" y="1689"/>
                      <a:pt x="309" y="1692"/>
                    </a:cubicBezTo>
                    <a:cubicBezTo>
                      <a:pt x="307" y="1696"/>
                      <a:pt x="304" y="1695"/>
                      <a:pt x="302" y="1695"/>
                    </a:cubicBezTo>
                    <a:cubicBezTo>
                      <a:pt x="300" y="1695"/>
                      <a:pt x="299" y="1694"/>
                      <a:pt x="298" y="1695"/>
                    </a:cubicBezTo>
                    <a:cubicBezTo>
                      <a:pt x="296" y="1696"/>
                      <a:pt x="294" y="1696"/>
                      <a:pt x="292" y="1695"/>
                    </a:cubicBezTo>
                    <a:cubicBezTo>
                      <a:pt x="290" y="1694"/>
                      <a:pt x="290" y="1691"/>
                      <a:pt x="290" y="1687"/>
                    </a:cubicBezTo>
                    <a:cubicBezTo>
                      <a:pt x="290" y="1682"/>
                      <a:pt x="292" y="1679"/>
                      <a:pt x="293" y="1677"/>
                    </a:cubicBezTo>
                    <a:cubicBezTo>
                      <a:pt x="293" y="1677"/>
                      <a:pt x="293" y="1677"/>
                      <a:pt x="293" y="1677"/>
                    </a:cubicBezTo>
                    <a:cubicBezTo>
                      <a:pt x="291" y="1678"/>
                      <a:pt x="287" y="1681"/>
                      <a:pt x="283" y="1682"/>
                    </a:cubicBezTo>
                    <a:cubicBezTo>
                      <a:pt x="282" y="1683"/>
                      <a:pt x="282" y="1683"/>
                      <a:pt x="282" y="1683"/>
                    </a:cubicBezTo>
                    <a:cubicBezTo>
                      <a:pt x="279" y="1684"/>
                      <a:pt x="278" y="1684"/>
                      <a:pt x="277" y="1687"/>
                    </a:cubicBezTo>
                    <a:cubicBezTo>
                      <a:pt x="277" y="1687"/>
                      <a:pt x="277" y="1687"/>
                      <a:pt x="278" y="1688"/>
                    </a:cubicBezTo>
                    <a:cubicBezTo>
                      <a:pt x="278" y="1690"/>
                      <a:pt x="280" y="1692"/>
                      <a:pt x="278" y="1694"/>
                    </a:cubicBezTo>
                    <a:cubicBezTo>
                      <a:pt x="278" y="1695"/>
                      <a:pt x="279" y="1695"/>
                      <a:pt x="279" y="1695"/>
                    </a:cubicBezTo>
                    <a:cubicBezTo>
                      <a:pt x="281" y="1697"/>
                      <a:pt x="283" y="1699"/>
                      <a:pt x="283" y="1701"/>
                    </a:cubicBezTo>
                    <a:cubicBezTo>
                      <a:pt x="283" y="1701"/>
                      <a:pt x="283" y="1701"/>
                      <a:pt x="283" y="1701"/>
                    </a:cubicBezTo>
                    <a:cubicBezTo>
                      <a:pt x="284" y="1701"/>
                      <a:pt x="285" y="1701"/>
                      <a:pt x="286" y="1701"/>
                    </a:cubicBezTo>
                    <a:cubicBezTo>
                      <a:pt x="287" y="1702"/>
                      <a:pt x="287" y="1703"/>
                      <a:pt x="287" y="1704"/>
                    </a:cubicBezTo>
                    <a:cubicBezTo>
                      <a:pt x="287" y="1706"/>
                      <a:pt x="286" y="1707"/>
                      <a:pt x="284" y="1707"/>
                    </a:cubicBezTo>
                    <a:cubicBezTo>
                      <a:pt x="284" y="1707"/>
                      <a:pt x="284" y="1707"/>
                      <a:pt x="284" y="1707"/>
                    </a:cubicBezTo>
                    <a:cubicBezTo>
                      <a:pt x="283" y="1707"/>
                      <a:pt x="283" y="1707"/>
                      <a:pt x="283" y="1707"/>
                    </a:cubicBezTo>
                    <a:cubicBezTo>
                      <a:pt x="282" y="1707"/>
                      <a:pt x="281" y="1706"/>
                      <a:pt x="281" y="1705"/>
                    </a:cubicBezTo>
                    <a:cubicBezTo>
                      <a:pt x="281" y="1705"/>
                      <a:pt x="281" y="1705"/>
                      <a:pt x="281" y="1705"/>
                    </a:cubicBezTo>
                    <a:cubicBezTo>
                      <a:pt x="279" y="1706"/>
                      <a:pt x="277" y="1707"/>
                      <a:pt x="275" y="1706"/>
                    </a:cubicBezTo>
                    <a:cubicBezTo>
                      <a:pt x="273" y="1705"/>
                      <a:pt x="271" y="1703"/>
                      <a:pt x="270" y="1700"/>
                    </a:cubicBezTo>
                    <a:cubicBezTo>
                      <a:pt x="269" y="1697"/>
                      <a:pt x="264" y="1695"/>
                      <a:pt x="261" y="1696"/>
                    </a:cubicBezTo>
                    <a:cubicBezTo>
                      <a:pt x="260" y="1696"/>
                      <a:pt x="260" y="1697"/>
                      <a:pt x="260" y="1697"/>
                    </a:cubicBezTo>
                    <a:cubicBezTo>
                      <a:pt x="261" y="1703"/>
                      <a:pt x="256" y="1704"/>
                      <a:pt x="255" y="1704"/>
                    </a:cubicBezTo>
                    <a:cubicBezTo>
                      <a:pt x="255" y="1704"/>
                      <a:pt x="256" y="1704"/>
                      <a:pt x="258" y="1704"/>
                    </a:cubicBezTo>
                    <a:cubicBezTo>
                      <a:pt x="260" y="1703"/>
                      <a:pt x="263" y="1704"/>
                      <a:pt x="264" y="1705"/>
                    </a:cubicBezTo>
                    <a:cubicBezTo>
                      <a:pt x="266" y="1707"/>
                      <a:pt x="267" y="1710"/>
                      <a:pt x="267" y="1712"/>
                    </a:cubicBezTo>
                    <a:cubicBezTo>
                      <a:pt x="267" y="1716"/>
                      <a:pt x="262" y="1716"/>
                      <a:pt x="260" y="1716"/>
                    </a:cubicBezTo>
                    <a:cubicBezTo>
                      <a:pt x="260" y="1715"/>
                      <a:pt x="259" y="1715"/>
                      <a:pt x="259" y="1715"/>
                    </a:cubicBezTo>
                    <a:cubicBezTo>
                      <a:pt x="259" y="1718"/>
                      <a:pt x="259" y="1721"/>
                      <a:pt x="258" y="1722"/>
                    </a:cubicBezTo>
                    <a:cubicBezTo>
                      <a:pt x="256" y="1723"/>
                      <a:pt x="254" y="1722"/>
                      <a:pt x="252" y="1721"/>
                    </a:cubicBezTo>
                    <a:cubicBezTo>
                      <a:pt x="251" y="1720"/>
                      <a:pt x="249" y="1721"/>
                      <a:pt x="247" y="1721"/>
                    </a:cubicBezTo>
                    <a:cubicBezTo>
                      <a:pt x="245" y="1721"/>
                      <a:pt x="241" y="1722"/>
                      <a:pt x="238" y="1719"/>
                    </a:cubicBezTo>
                    <a:cubicBezTo>
                      <a:pt x="236" y="1718"/>
                      <a:pt x="236" y="1718"/>
                      <a:pt x="233" y="1718"/>
                    </a:cubicBezTo>
                    <a:cubicBezTo>
                      <a:pt x="232" y="1718"/>
                      <a:pt x="231" y="1718"/>
                      <a:pt x="229" y="1718"/>
                    </a:cubicBezTo>
                    <a:cubicBezTo>
                      <a:pt x="225" y="1718"/>
                      <a:pt x="224" y="1715"/>
                      <a:pt x="223" y="1714"/>
                    </a:cubicBezTo>
                    <a:cubicBezTo>
                      <a:pt x="223" y="1711"/>
                      <a:pt x="225" y="1708"/>
                      <a:pt x="228" y="1706"/>
                    </a:cubicBezTo>
                    <a:cubicBezTo>
                      <a:pt x="228" y="1706"/>
                      <a:pt x="229" y="1706"/>
                      <a:pt x="229" y="1706"/>
                    </a:cubicBezTo>
                    <a:cubicBezTo>
                      <a:pt x="229" y="1705"/>
                      <a:pt x="228" y="1705"/>
                      <a:pt x="227" y="1704"/>
                    </a:cubicBezTo>
                    <a:cubicBezTo>
                      <a:pt x="218" y="1701"/>
                      <a:pt x="217" y="1698"/>
                      <a:pt x="214" y="1689"/>
                    </a:cubicBezTo>
                    <a:cubicBezTo>
                      <a:pt x="212" y="1681"/>
                      <a:pt x="211" y="1680"/>
                      <a:pt x="204" y="1681"/>
                    </a:cubicBezTo>
                    <a:cubicBezTo>
                      <a:pt x="196" y="1682"/>
                      <a:pt x="194" y="1675"/>
                      <a:pt x="192" y="1669"/>
                    </a:cubicBezTo>
                    <a:cubicBezTo>
                      <a:pt x="191" y="1667"/>
                      <a:pt x="190" y="1665"/>
                      <a:pt x="190" y="1663"/>
                    </a:cubicBezTo>
                    <a:cubicBezTo>
                      <a:pt x="190" y="1666"/>
                      <a:pt x="190" y="1669"/>
                      <a:pt x="191" y="1671"/>
                    </a:cubicBezTo>
                    <a:cubicBezTo>
                      <a:pt x="191" y="1673"/>
                      <a:pt x="192" y="1674"/>
                      <a:pt x="194" y="1676"/>
                    </a:cubicBezTo>
                    <a:cubicBezTo>
                      <a:pt x="195" y="1678"/>
                      <a:pt x="197" y="1681"/>
                      <a:pt x="199" y="1684"/>
                    </a:cubicBezTo>
                    <a:cubicBezTo>
                      <a:pt x="203" y="1691"/>
                      <a:pt x="198" y="1694"/>
                      <a:pt x="196" y="1695"/>
                    </a:cubicBezTo>
                    <a:cubicBezTo>
                      <a:pt x="196" y="1695"/>
                      <a:pt x="195" y="1695"/>
                      <a:pt x="195" y="1696"/>
                    </a:cubicBezTo>
                    <a:cubicBezTo>
                      <a:pt x="195" y="1696"/>
                      <a:pt x="195" y="1696"/>
                      <a:pt x="195" y="1696"/>
                    </a:cubicBezTo>
                    <a:cubicBezTo>
                      <a:pt x="197" y="1699"/>
                      <a:pt x="198" y="1703"/>
                      <a:pt x="199" y="1706"/>
                    </a:cubicBezTo>
                    <a:cubicBezTo>
                      <a:pt x="200" y="1709"/>
                      <a:pt x="200" y="1712"/>
                      <a:pt x="201" y="1713"/>
                    </a:cubicBezTo>
                    <a:cubicBezTo>
                      <a:pt x="204" y="1717"/>
                      <a:pt x="206" y="1724"/>
                      <a:pt x="202" y="1736"/>
                    </a:cubicBezTo>
                    <a:cubicBezTo>
                      <a:pt x="199" y="1743"/>
                      <a:pt x="194" y="1743"/>
                      <a:pt x="192" y="1743"/>
                    </a:cubicBezTo>
                    <a:cubicBezTo>
                      <a:pt x="188" y="1742"/>
                      <a:pt x="184" y="1739"/>
                      <a:pt x="184" y="1735"/>
                    </a:cubicBezTo>
                    <a:cubicBezTo>
                      <a:pt x="184" y="1733"/>
                      <a:pt x="183" y="1732"/>
                      <a:pt x="181" y="1730"/>
                    </a:cubicBezTo>
                    <a:cubicBezTo>
                      <a:pt x="179" y="1728"/>
                      <a:pt x="177" y="1726"/>
                      <a:pt x="175" y="1721"/>
                    </a:cubicBezTo>
                    <a:cubicBezTo>
                      <a:pt x="175" y="1721"/>
                      <a:pt x="175" y="1721"/>
                      <a:pt x="175" y="1720"/>
                    </a:cubicBezTo>
                    <a:cubicBezTo>
                      <a:pt x="174" y="1721"/>
                      <a:pt x="174" y="1724"/>
                      <a:pt x="174" y="1726"/>
                    </a:cubicBezTo>
                    <a:cubicBezTo>
                      <a:pt x="176" y="1730"/>
                      <a:pt x="175" y="1732"/>
                      <a:pt x="174" y="1735"/>
                    </a:cubicBezTo>
                    <a:cubicBezTo>
                      <a:pt x="174" y="1736"/>
                      <a:pt x="173" y="1738"/>
                      <a:pt x="173" y="1740"/>
                    </a:cubicBezTo>
                    <a:cubicBezTo>
                      <a:pt x="174" y="1745"/>
                      <a:pt x="170" y="1748"/>
                      <a:pt x="167" y="1748"/>
                    </a:cubicBezTo>
                    <a:cubicBezTo>
                      <a:pt x="163" y="1749"/>
                      <a:pt x="159" y="1747"/>
                      <a:pt x="158" y="1743"/>
                    </a:cubicBezTo>
                    <a:cubicBezTo>
                      <a:pt x="156" y="1738"/>
                      <a:pt x="159" y="1732"/>
                      <a:pt x="160" y="1727"/>
                    </a:cubicBezTo>
                    <a:cubicBezTo>
                      <a:pt x="161" y="1726"/>
                      <a:pt x="161" y="1725"/>
                      <a:pt x="161" y="1724"/>
                    </a:cubicBezTo>
                    <a:cubicBezTo>
                      <a:pt x="162" y="1724"/>
                      <a:pt x="162" y="1723"/>
                      <a:pt x="162" y="1723"/>
                    </a:cubicBezTo>
                    <a:cubicBezTo>
                      <a:pt x="161" y="1723"/>
                      <a:pt x="159" y="1722"/>
                      <a:pt x="156" y="1722"/>
                    </a:cubicBezTo>
                    <a:cubicBezTo>
                      <a:pt x="154" y="1722"/>
                      <a:pt x="154" y="1722"/>
                      <a:pt x="154" y="1722"/>
                    </a:cubicBezTo>
                    <a:cubicBezTo>
                      <a:pt x="153" y="1723"/>
                      <a:pt x="154" y="1727"/>
                      <a:pt x="155" y="1730"/>
                    </a:cubicBezTo>
                    <a:cubicBezTo>
                      <a:pt x="156" y="1737"/>
                      <a:pt x="154" y="1746"/>
                      <a:pt x="152" y="1754"/>
                    </a:cubicBezTo>
                    <a:cubicBezTo>
                      <a:pt x="152" y="1755"/>
                      <a:pt x="152" y="1755"/>
                      <a:pt x="152" y="1755"/>
                    </a:cubicBezTo>
                    <a:cubicBezTo>
                      <a:pt x="151" y="1761"/>
                      <a:pt x="146" y="1764"/>
                      <a:pt x="142" y="1764"/>
                    </a:cubicBezTo>
                    <a:cubicBezTo>
                      <a:pt x="140" y="1764"/>
                      <a:pt x="138" y="1763"/>
                      <a:pt x="138" y="1760"/>
                    </a:cubicBezTo>
                    <a:cubicBezTo>
                      <a:pt x="138" y="1760"/>
                      <a:pt x="138" y="1760"/>
                      <a:pt x="138" y="1760"/>
                    </a:cubicBezTo>
                    <a:cubicBezTo>
                      <a:pt x="138" y="1756"/>
                      <a:pt x="138" y="1755"/>
                      <a:pt x="135" y="1755"/>
                    </a:cubicBezTo>
                    <a:cubicBezTo>
                      <a:pt x="135" y="1755"/>
                      <a:pt x="135" y="1755"/>
                      <a:pt x="135" y="1755"/>
                    </a:cubicBezTo>
                    <a:cubicBezTo>
                      <a:pt x="132" y="1755"/>
                      <a:pt x="126" y="1761"/>
                      <a:pt x="124" y="1765"/>
                    </a:cubicBezTo>
                    <a:cubicBezTo>
                      <a:pt x="122" y="1769"/>
                      <a:pt x="120" y="1775"/>
                      <a:pt x="112" y="1773"/>
                    </a:cubicBezTo>
                    <a:cubicBezTo>
                      <a:pt x="105" y="1772"/>
                      <a:pt x="103" y="1772"/>
                      <a:pt x="102" y="1774"/>
                    </a:cubicBezTo>
                    <a:cubicBezTo>
                      <a:pt x="100" y="1777"/>
                      <a:pt x="98" y="1779"/>
                      <a:pt x="94" y="1779"/>
                    </a:cubicBezTo>
                    <a:cubicBezTo>
                      <a:pt x="91" y="1780"/>
                      <a:pt x="88" y="1779"/>
                      <a:pt x="85" y="1777"/>
                    </a:cubicBezTo>
                    <a:cubicBezTo>
                      <a:pt x="81" y="1774"/>
                      <a:pt x="81" y="1771"/>
                      <a:pt x="81" y="1769"/>
                    </a:cubicBezTo>
                    <a:cubicBezTo>
                      <a:pt x="80" y="1767"/>
                      <a:pt x="80" y="1767"/>
                      <a:pt x="78" y="1766"/>
                    </a:cubicBezTo>
                    <a:cubicBezTo>
                      <a:pt x="75" y="1765"/>
                      <a:pt x="73" y="1767"/>
                      <a:pt x="69" y="1771"/>
                    </a:cubicBezTo>
                    <a:cubicBezTo>
                      <a:pt x="67" y="1773"/>
                      <a:pt x="66" y="1774"/>
                      <a:pt x="64" y="1776"/>
                    </a:cubicBezTo>
                    <a:cubicBezTo>
                      <a:pt x="64" y="1776"/>
                      <a:pt x="64" y="1776"/>
                      <a:pt x="64" y="1776"/>
                    </a:cubicBezTo>
                    <a:cubicBezTo>
                      <a:pt x="64" y="1776"/>
                      <a:pt x="65" y="1777"/>
                      <a:pt x="65" y="1777"/>
                    </a:cubicBezTo>
                    <a:cubicBezTo>
                      <a:pt x="66" y="1778"/>
                      <a:pt x="68" y="1780"/>
                      <a:pt x="68" y="1782"/>
                    </a:cubicBezTo>
                    <a:cubicBezTo>
                      <a:pt x="68" y="1785"/>
                      <a:pt x="66" y="1787"/>
                      <a:pt x="61" y="1790"/>
                    </a:cubicBezTo>
                    <a:cubicBezTo>
                      <a:pt x="59" y="1790"/>
                      <a:pt x="58" y="1791"/>
                      <a:pt x="57" y="1792"/>
                    </a:cubicBezTo>
                    <a:cubicBezTo>
                      <a:pt x="56" y="1793"/>
                      <a:pt x="54" y="1795"/>
                      <a:pt x="52" y="1794"/>
                    </a:cubicBezTo>
                    <a:cubicBezTo>
                      <a:pt x="50" y="1793"/>
                      <a:pt x="50" y="1792"/>
                      <a:pt x="50" y="1792"/>
                    </a:cubicBezTo>
                    <a:cubicBezTo>
                      <a:pt x="49" y="1790"/>
                      <a:pt x="50" y="1788"/>
                      <a:pt x="51" y="1785"/>
                    </a:cubicBezTo>
                    <a:cubicBezTo>
                      <a:pt x="52" y="1784"/>
                      <a:pt x="52" y="1783"/>
                      <a:pt x="53" y="1782"/>
                    </a:cubicBezTo>
                    <a:cubicBezTo>
                      <a:pt x="53" y="1781"/>
                      <a:pt x="53" y="1780"/>
                      <a:pt x="52" y="1780"/>
                    </a:cubicBezTo>
                    <a:cubicBezTo>
                      <a:pt x="52" y="1779"/>
                      <a:pt x="51" y="1779"/>
                      <a:pt x="51" y="1779"/>
                    </a:cubicBezTo>
                    <a:cubicBezTo>
                      <a:pt x="51" y="1779"/>
                      <a:pt x="50" y="1779"/>
                      <a:pt x="50" y="1780"/>
                    </a:cubicBezTo>
                    <a:cubicBezTo>
                      <a:pt x="49" y="1787"/>
                      <a:pt x="47" y="1788"/>
                      <a:pt x="37" y="1788"/>
                    </a:cubicBezTo>
                    <a:cubicBezTo>
                      <a:pt x="37" y="1788"/>
                      <a:pt x="37" y="1788"/>
                      <a:pt x="37" y="1788"/>
                    </a:cubicBezTo>
                    <a:cubicBezTo>
                      <a:pt x="30" y="1788"/>
                      <a:pt x="26" y="1791"/>
                      <a:pt x="22" y="1795"/>
                    </a:cubicBezTo>
                    <a:cubicBezTo>
                      <a:pt x="20" y="1796"/>
                      <a:pt x="18" y="1798"/>
                      <a:pt x="17" y="1799"/>
                    </a:cubicBezTo>
                    <a:cubicBezTo>
                      <a:pt x="13" y="1801"/>
                      <a:pt x="10" y="1803"/>
                      <a:pt x="7" y="1803"/>
                    </a:cubicBezTo>
                    <a:close/>
                    <a:moveTo>
                      <a:pt x="283" y="1704"/>
                    </a:move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3" y="1705"/>
                      <a:pt x="283" y="1705"/>
                      <a:pt x="283" y="1705"/>
                    </a:cubicBezTo>
                    <a:cubicBezTo>
                      <a:pt x="284" y="1706"/>
                      <a:pt x="284" y="1706"/>
                      <a:pt x="285" y="1706"/>
                    </a:cubicBezTo>
                    <a:cubicBezTo>
                      <a:pt x="283" y="1704"/>
                      <a:pt x="283" y="1704"/>
                      <a:pt x="283" y="1704"/>
                    </a:cubicBezTo>
                    <a:cubicBezTo>
                      <a:pt x="284" y="1704"/>
                      <a:pt x="284" y="1704"/>
                      <a:pt x="284" y="1704"/>
                    </a:cubicBezTo>
                    <a:cubicBezTo>
                      <a:pt x="284" y="1703"/>
                      <a:pt x="284" y="1703"/>
                      <a:pt x="284" y="1703"/>
                    </a:cubicBezTo>
                    <a:cubicBezTo>
                      <a:pt x="283" y="1703"/>
                      <a:pt x="283" y="1703"/>
                      <a:pt x="283" y="1704"/>
                    </a:cubicBezTo>
                    <a:cubicBezTo>
                      <a:pt x="283" y="1704"/>
                      <a:pt x="283" y="1704"/>
                      <a:pt x="283" y="1704"/>
                    </a:cubicBezTo>
                    <a:close/>
                    <a:moveTo>
                      <a:pt x="285" y="1703"/>
                    </a:move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4"/>
                      <a:pt x="285" y="1704"/>
                    </a:cubicBezTo>
                    <a:cubicBezTo>
                      <a:pt x="285" y="1704"/>
                      <a:pt x="285" y="1703"/>
                      <a:pt x="285" y="1703"/>
                    </a:cubicBezTo>
                    <a:close/>
                    <a:moveTo>
                      <a:pt x="295" y="1674"/>
                    </a:moveTo>
                    <a:cubicBezTo>
                      <a:pt x="295" y="1674"/>
                      <a:pt x="295" y="1674"/>
                      <a:pt x="295" y="1674"/>
                    </a:cubicBezTo>
                    <a:close/>
                    <a:moveTo>
                      <a:pt x="584" y="1505"/>
                    </a:moveTo>
                    <a:cubicBezTo>
                      <a:pt x="584" y="1505"/>
                      <a:pt x="584" y="1506"/>
                      <a:pt x="584" y="1507"/>
                    </a:cubicBezTo>
                    <a:cubicBezTo>
                      <a:pt x="585" y="1506"/>
                      <a:pt x="585" y="1505"/>
                      <a:pt x="586" y="1503"/>
                    </a:cubicBezTo>
                    <a:cubicBezTo>
                      <a:pt x="586" y="1503"/>
                      <a:pt x="586" y="1503"/>
                      <a:pt x="585" y="1503"/>
                    </a:cubicBezTo>
                    <a:cubicBezTo>
                      <a:pt x="585" y="1503"/>
                      <a:pt x="585" y="1503"/>
                      <a:pt x="585" y="1503"/>
                    </a:cubicBezTo>
                    <a:cubicBezTo>
                      <a:pt x="585" y="1503"/>
                      <a:pt x="585" y="1503"/>
                      <a:pt x="585" y="1504"/>
                    </a:cubicBezTo>
                    <a:cubicBezTo>
                      <a:pt x="584" y="1504"/>
                      <a:pt x="584" y="1504"/>
                      <a:pt x="584" y="1505"/>
                    </a:cubicBezTo>
                    <a:close/>
                    <a:moveTo>
                      <a:pt x="667" y="1321"/>
                    </a:moveTo>
                    <a:cubicBezTo>
                      <a:pt x="667" y="1322"/>
                      <a:pt x="668" y="1323"/>
                      <a:pt x="669" y="1326"/>
                    </a:cubicBezTo>
                    <a:cubicBezTo>
                      <a:pt x="670" y="1327"/>
                      <a:pt x="670" y="1327"/>
                      <a:pt x="671" y="1327"/>
                    </a:cubicBezTo>
                    <a:cubicBezTo>
                      <a:pt x="673" y="1327"/>
                      <a:pt x="674" y="1326"/>
                      <a:pt x="675" y="1325"/>
                    </a:cubicBezTo>
                    <a:cubicBezTo>
                      <a:pt x="676" y="1325"/>
                      <a:pt x="677" y="1324"/>
                      <a:pt x="677" y="1323"/>
                    </a:cubicBezTo>
                    <a:cubicBezTo>
                      <a:pt x="675" y="1324"/>
                      <a:pt x="672" y="1323"/>
                      <a:pt x="669" y="1322"/>
                    </a:cubicBezTo>
                    <a:cubicBezTo>
                      <a:pt x="668" y="1322"/>
                      <a:pt x="668" y="1322"/>
                      <a:pt x="668" y="1322"/>
                    </a:cubicBezTo>
                    <a:cubicBezTo>
                      <a:pt x="668" y="1321"/>
                      <a:pt x="668" y="1321"/>
                      <a:pt x="667" y="1321"/>
                    </a:cubicBezTo>
                    <a:close/>
                    <a:moveTo>
                      <a:pt x="667" y="1321"/>
                    </a:moveTo>
                    <a:cubicBezTo>
                      <a:pt x="667" y="1321"/>
                      <a:pt x="667" y="1321"/>
                      <a:pt x="667" y="1321"/>
                    </a:cubicBezTo>
                    <a:close/>
                    <a:moveTo>
                      <a:pt x="688" y="1305"/>
                    </a:moveTo>
                    <a:cubicBezTo>
                      <a:pt x="688" y="1305"/>
                      <a:pt x="687" y="1306"/>
                      <a:pt x="686" y="1306"/>
                    </a:cubicBezTo>
                    <a:cubicBezTo>
                      <a:pt x="683" y="1308"/>
                      <a:pt x="682" y="1308"/>
                      <a:pt x="682" y="1309"/>
                    </a:cubicBezTo>
                    <a:cubicBezTo>
                      <a:pt x="682" y="1309"/>
                      <a:pt x="682" y="1310"/>
                      <a:pt x="682" y="1310"/>
                    </a:cubicBezTo>
                    <a:cubicBezTo>
                      <a:pt x="683" y="1309"/>
                      <a:pt x="685" y="1308"/>
                      <a:pt x="688" y="1305"/>
                    </a:cubicBezTo>
                    <a:close/>
                    <a:moveTo>
                      <a:pt x="670" y="1303"/>
                    </a:moveTo>
                    <a:cubicBezTo>
                      <a:pt x="673" y="1303"/>
                      <a:pt x="675" y="1306"/>
                      <a:pt x="678" y="1309"/>
                    </a:cubicBezTo>
                    <a:cubicBezTo>
                      <a:pt x="678" y="1305"/>
                      <a:pt x="681" y="1303"/>
                      <a:pt x="684" y="1302"/>
                    </a:cubicBezTo>
                    <a:cubicBezTo>
                      <a:pt x="686" y="1301"/>
                      <a:pt x="688" y="1300"/>
                      <a:pt x="689" y="1298"/>
                    </a:cubicBezTo>
                    <a:cubicBezTo>
                      <a:pt x="689" y="1296"/>
                      <a:pt x="690" y="1294"/>
                      <a:pt x="691" y="1293"/>
                    </a:cubicBezTo>
                    <a:cubicBezTo>
                      <a:pt x="691" y="1292"/>
                      <a:pt x="692" y="1291"/>
                      <a:pt x="692" y="1291"/>
                    </a:cubicBezTo>
                    <a:cubicBezTo>
                      <a:pt x="692" y="1291"/>
                      <a:pt x="691" y="1291"/>
                      <a:pt x="691" y="1291"/>
                    </a:cubicBezTo>
                    <a:cubicBezTo>
                      <a:pt x="687" y="1290"/>
                      <a:pt x="687" y="1290"/>
                      <a:pt x="686" y="1295"/>
                    </a:cubicBezTo>
                    <a:cubicBezTo>
                      <a:pt x="686" y="1297"/>
                      <a:pt x="685" y="1299"/>
                      <a:pt x="683" y="1300"/>
                    </a:cubicBezTo>
                    <a:cubicBezTo>
                      <a:pt x="681" y="1301"/>
                      <a:pt x="678" y="1300"/>
                      <a:pt x="676" y="1298"/>
                    </a:cubicBezTo>
                    <a:cubicBezTo>
                      <a:pt x="675" y="1298"/>
                      <a:pt x="675" y="1298"/>
                      <a:pt x="674" y="1297"/>
                    </a:cubicBezTo>
                    <a:cubicBezTo>
                      <a:pt x="672" y="1296"/>
                      <a:pt x="668" y="1295"/>
                      <a:pt x="666" y="1296"/>
                    </a:cubicBezTo>
                    <a:cubicBezTo>
                      <a:pt x="665" y="1296"/>
                      <a:pt x="664" y="1297"/>
                      <a:pt x="664" y="1299"/>
                    </a:cubicBezTo>
                    <a:cubicBezTo>
                      <a:pt x="663" y="1301"/>
                      <a:pt x="663" y="1302"/>
                      <a:pt x="664" y="1303"/>
                    </a:cubicBezTo>
                    <a:cubicBezTo>
                      <a:pt x="664" y="1304"/>
                      <a:pt x="667" y="1303"/>
                      <a:pt x="668" y="1303"/>
                    </a:cubicBezTo>
                    <a:cubicBezTo>
                      <a:pt x="669" y="1303"/>
                      <a:pt x="669" y="1303"/>
                      <a:pt x="669" y="1303"/>
                    </a:cubicBezTo>
                    <a:cubicBezTo>
                      <a:pt x="669" y="1303"/>
                      <a:pt x="669" y="1303"/>
                      <a:pt x="670" y="1303"/>
                    </a:cubicBezTo>
                    <a:close/>
                    <a:moveTo>
                      <a:pt x="802" y="1715"/>
                    </a:moveTo>
                    <a:cubicBezTo>
                      <a:pt x="800" y="1715"/>
                      <a:pt x="799" y="1714"/>
                      <a:pt x="798" y="1714"/>
                    </a:cubicBezTo>
                    <a:cubicBezTo>
                      <a:pt x="795" y="1713"/>
                      <a:pt x="792" y="1712"/>
                      <a:pt x="789" y="1706"/>
                    </a:cubicBezTo>
                    <a:cubicBezTo>
                      <a:pt x="786" y="1702"/>
                      <a:pt x="785" y="1697"/>
                      <a:pt x="784" y="1691"/>
                    </a:cubicBezTo>
                    <a:cubicBezTo>
                      <a:pt x="783" y="1690"/>
                      <a:pt x="783" y="1689"/>
                      <a:pt x="783" y="1687"/>
                    </a:cubicBezTo>
                    <a:cubicBezTo>
                      <a:pt x="782" y="1682"/>
                      <a:pt x="778" y="1679"/>
                      <a:pt x="774" y="1675"/>
                    </a:cubicBezTo>
                    <a:cubicBezTo>
                      <a:pt x="773" y="1674"/>
                      <a:pt x="773" y="1674"/>
                      <a:pt x="773" y="1674"/>
                    </a:cubicBezTo>
                    <a:cubicBezTo>
                      <a:pt x="771" y="1672"/>
                      <a:pt x="767" y="1671"/>
                      <a:pt x="764" y="1670"/>
                    </a:cubicBezTo>
                    <a:cubicBezTo>
                      <a:pt x="757" y="1668"/>
                      <a:pt x="749" y="1665"/>
                      <a:pt x="749" y="1653"/>
                    </a:cubicBezTo>
                    <a:cubicBezTo>
                      <a:pt x="749" y="1651"/>
                      <a:pt x="748" y="1650"/>
                      <a:pt x="746" y="1648"/>
                    </a:cubicBezTo>
                    <a:cubicBezTo>
                      <a:pt x="744" y="1646"/>
                      <a:pt x="742" y="1644"/>
                      <a:pt x="742" y="1640"/>
                    </a:cubicBezTo>
                    <a:cubicBezTo>
                      <a:pt x="742" y="1637"/>
                      <a:pt x="740" y="1635"/>
                      <a:pt x="738" y="1633"/>
                    </a:cubicBezTo>
                    <a:cubicBezTo>
                      <a:pt x="737" y="1630"/>
                      <a:pt x="735" y="1628"/>
                      <a:pt x="734" y="1624"/>
                    </a:cubicBezTo>
                    <a:cubicBezTo>
                      <a:pt x="733" y="1623"/>
                      <a:pt x="732" y="1623"/>
                      <a:pt x="731" y="1622"/>
                    </a:cubicBezTo>
                    <a:cubicBezTo>
                      <a:pt x="729" y="1622"/>
                      <a:pt x="727" y="1621"/>
                      <a:pt x="726" y="1619"/>
                    </a:cubicBezTo>
                    <a:cubicBezTo>
                      <a:pt x="726" y="1618"/>
                      <a:pt x="726" y="1617"/>
                      <a:pt x="727" y="1615"/>
                    </a:cubicBezTo>
                    <a:cubicBezTo>
                      <a:pt x="727" y="1615"/>
                      <a:pt x="727" y="1615"/>
                      <a:pt x="727" y="1615"/>
                    </a:cubicBezTo>
                    <a:cubicBezTo>
                      <a:pt x="729" y="1613"/>
                      <a:pt x="729" y="1612"/>
                      <a:pt x="728" y="1611"/>
                    </a:cubicBezTo>
                    <a:cubicBezTo>
                      <a:pt x="728" y="1608"/>
                      <a:pt x="727" y="1605"/>
                      <a:pt x="728" y="1601"/>
                    </a:cubicBezTo>
                    <a:cubicBezTo>
                      <a:pt x="728" y="1599"/>
                      <a:pt x="729" y="1597"/>
                      <a:pt x="729" y="1594"/>
                    </a:cubicBezTo>
                    <a:cubicBezTo>
                      <a:pt x="730" y="1590"/>
                      <a:pt x="731" y="1586"/>
                      <a:pt x="731" y="1583"/>
                    </a:cubicBezTo>
                    <a:cubicBezTo>
                      <a:pt x="731" y="1575"/>
                      <a:pt x="731" y="1574"/>
                      <a:pt x="729" y="1570"/>
                    </a:cubicBezTo>
                    <a:cubicBezTo>
                      <a:pt x="728" y="1566"/>
                      <a:pt x="736" y="1542"/>
                      <a:pt x="739" y="1538"/>
                    </a:cubicBezTo>
                    <a:cubicBezTo>
                      <a:pt x="741" y="1537"/>
                      <a:pt x="742" y="1533"/>
                      <a:pt x="743" y="1530"/>
                    </a:cubicBezTo>
                    <a:cubicBezTo>
                      <a:pt x="745" y="1527"/>
                      <a:pt x="746" y="1523"/>
                      <a:pt x="748" y="1521"/>
                    </a:cubicBezTo>
                    <a:cubicBezTo>
                      <a:pt x="750" y="1518"/>
                      <a:pt x="752" y="1513"/>
                      <a:pt x="752" y="1511"/>
                    </a:cubicBezTo>
                    <a:cubicBezTo>
                      <a:pt x="751" y="1508"/>
                      <a:pt x="753" y="1504"/>
                      <a:pt x="756" y="1500"/>
                    </a:cubicBezTo>
                    <a:cubicBezTo>
                      <a:pt x="756" y="1500"/>
                      <a:pt x="756" y="1500"/>
                      <a:pt x="756" y="1500"/>
                    </a:cubicBezTo>
                    <a:cubicBezTo>
                      <a:pt x="758" y="1497"/>
                      <a:pt x="758" y="1497"/>
                      <a:pt x="759" y="1494"/>
                    </a:cubicBezTo>
                    <a:cubicBezTo>
                      <a:pt x="760" y="1489"/>
                      <a:pt x="760" y="1489"/>
                      <a:pt x="763" y="1485"/>
                    </a:cubicBezTo>
                    <a:cubicBezTo>
                      <a:pt x="764" y="1485"/>
                      <a:pt x="764" y="1485"/>
                      <a:pt x="764" y="1485"/>
                    </a:cubicBezTo>
                    <a:cubicBezTo>
                      <a:pt x="765" y="1483"/>
                      <a:pt x="765" y="1483"/>
                      <a:pt x="765" y="1480"/>
                    </a:cubicBezTo>
                    <a:cubicBezTo>
                      <a:pt x="764" y="1476"/>
                      <a:pt x="767" y="1473"/>
                      <a:pt x="770" y="1470"/>
                    </a:cubicBezTo>
                    <a:cubicBezTo>
                      <a:pt x="771" y="1469"/>
                      <a:pt x="772" y="1468"/>
                      <a:pt x="773" y="1466"/>
                    </a:cubicBezTo>
                    <a:cubicBezTo>
                      <a:pt x="774" y="1466"/>
                      <a:pt x="774" y="1465"/>
                      <a:pt x="775" y="1464"/>
                    </a:cubicBezTo>
                    <a:cubicBezTo>
                      <a:pt x="778" y="1460"/>
                      <a:pt x="782" y="1454"/>
                      <a:pt x="785" y="1444"/>
                    </a:cubicBezTo>
                    <a:cubicBezTo>
                      <a:pt x="788" y="1432"/>
                      <a:pt x="806" y="1422"/>
                      <a:pt x="813" y="1419"/>
                    </a:cubicBezTo>
                    <a:cubicBezTo>
                      <a:pt x="816" y="1417"/>
                      <a:pt x="820" y="1412"/>
                      <a:pt x="824" y="1408"/>
                    </a:cubicBezTo>
                    <a:cubicBezTo>
                      <a:pt x="827" y="1404"/>
                      <a:pt x="829" y="1401"/>
                      <a:pt x="832" y="1399"/>
                    </a:cubicBezTo>
                    <a:cubicBezTo>
                      <a:pt x="834" y="1396"/>
                      <a:pt x="837" y="1396"/>
                      <a:pt x="840" y="1397"/>
                    </a:cubicBezTo>
                    <a:cubicBezTo>
                      <a:pt x="842" y="1399"/>
                      <a:pt x="844" y="1403"/>
                      <a:pt x="843" y="1407"/>
                    </a:cubicBezTo>
                    <a:cubicBezTo>
                      <a:pt x="844" y="1408"/>
                      <a:pt x="854" y="1414"/>
                      <a:pt x="858" y="1415"/>
                    </a:cubicBezTo>
                    <a:cubicBezTo>
                      <a:pt x="864" y="1417"/>
                      <a:pt x="874" y="1425"/>
                      <a:pt x="872" y="1433"/>
                    </a:cubicBezTo>
                    <a:cubicBezTo>
                      <a:pt x="871" y="1438"/>
                      <a:pt x="868" y="1442"/>
                      <a:pt x="863" y="1447"/>
                    </a:cubicBezTo>
                    <a:cubicBezTo>
                      <a:pt x="860" y="1451"/>
                      <a:pt x="865" y="1461"/>
                      <a:pt x="867" y="1464"/>
                    </a:cubicBezTo>
                    <a:cubicBezTo>
                      <a:pt x="870" y="1468"/>
                      <a:pt x="869" y="1474"/>
                      <a:pt x="867" y="1479"/>
                    </a:cubicBezTo>
                    <a:cubicBezTo>
                      <a:pt x="867" y="1481"/>
                      <a:pt x="867" y="1482"/>
                      <a:pt x="867" y="1484"/>
                    </a:cubicBezTo>
                    <a:cubicBezTo>
                      <a:pt x="865" y="1489"/>
                      <a:pt x="864" y="1496"/>
                      <a:pt x="861" y="1503"/>
                    </a:cubicBezTo>
                    <a:cubicBezTo>
                      <a:pt x="857" y="1512"/>
                      <a:pt x="857" y="1514"/>
                      <a:pt x="857" y="1519"/>
                    </a:cubicBezTo>
                    <a:cubicBezTo>
                      <a:pt x="857" y="1521"/>
                      <a:pt x="857" y="1524"/>
                      <a:pt x="856" y="1528"/>
                    </a:cubicBezTo>
                    <a:cubicBezTo>
                      <a:pt x="856" y="1531"/>
                      <a:pt x="855" y="1533"/>
                      <a:pt x="855" y="1535"/>
                    </a:cubicBezTo>
                    <a:cubicBezTo>
                      <a:pt x="854" y="1541"/>
                      <a:pt x="853" y="1547"/>
                      <a:pt x="853" y="1555"/>
                    </a:cubicBezTo>
                    <a:cubicBezTo>
                      <a:pt x="853" y="1558"/>
                      <a:pt x="853" y="1558"/>
                      <a:pt x="853" y="1558"/>
                    </a:cubicBezTo>
                    <a:cubicBezTo>
                      <a:pt x="853" y="1568"/>
                      <a:pt x="853" y="1569"/>
                      <a:pt x="850" y="1580"/>
                    </a:cubicBezTo>
                    <a:cubicBezTo>
                      <a:pt x="846" y="1589"/>
                      <a:pt x="846" y="1590"/>
                      <a:pt x="846" y="1595"/>
                    </a:cubicBezTo>
                    <a:cubicBezTo>
                      <a:pt x="847" y="1596"/>
                      <a:pt x="847" y="1596"/>
                      <a:pt x="847" y="1596"/>
                    </a:cubicBezTo>
                    <a:cubicBezTo>
                      <a:pt x="847" y="1598"/>
                      <a:pt x="847" y="1599"/>
                      <a:pt x="847" y="1600"/>
                    </a:cubicBezTo>
                    <a:cubicBezTo>
                      <a:pt x="847" y="1604"/>
                      <a:pt x="847" y="1605"/>
                      <a:pt x="844" y="1610"/>
                    </a:cubicBezTo>
                    <a:cubicBezTo>
                      <a:pt x="844" y="1611"/>
                      <a:pt x="844" y="1611"/>
                      <a:pt x="844" y="1611"/>
                    </a:cubicBezTo>
                    <a:cubicBezTo>
                      <a:pt x="840" y="1616"/>
                      <a:pt x="839" y="1618"/>
                      <a:pt x="835" y="1621"/>
                    </a:cubicBezTo>
                    <a:cubicBezTo>
                      <a:pt x="832" y="1624"/>
                      <a:pt x="832" y="1625"/>
                      <a:pt x="830" y="1628"/>
                    </a:cubicBezTo>
                    <a:cubicBezTo>
                      <a:pt x="829" y="1630"/>
                      <a:pt x="829" y="1630"/>
                      <a:pt x="829" y="1630"/>
                    </a:cubicBezTo>
                    <a:cubicBezTo>
                      <a:pt x="829" y="1631"/>
                      <a:pt x="828" y="1633"/>
                      <a:pt x="827" y="1635"/>
                    </a:cubicBezTo>
                    <a:cubicBezTo>
                      <a:pt x="826" y="1640"/>
                      <a:pt x="824" y="1646"/>
                      <a:pt x="820" y="1650"/>
                    </a:cubicBezTo>
                    <a:cubicBezTo>
                      <a:pt x="817" y="1653"/>
                      <a:pt x="817" y="1655"/>
                      <a:pt x="816" y="1658"/>
                    </a:cubicBezTo>
                    <a:cubicBezTo>
                      <a:pt x="815" y="1659"/>
                      <a:pt x="815" y="1660"/>
                      <a:pt x="815" y="1661"/>
                    </a:cubicBezTo>
                    <a:cubicBezTo>
                      <a:pt x="814" y="1662"/>
                      <a:pt x="814" y="1663"/>
                      <a:pt x="813" y="1665"/>
                    </a:cubicBezTo>
                    <a:cubicBezTo>
                      <a:pt x="810" y="1671"/>
                      <a:pt x="807" y="1678"/>
                      <a:pt x="808" y="1684"/>
                    </a:cubicBezTo>
                    <a:cubicBezTo>
                      <a:pt x="809" y="1691"/>
                      <a:pt x="809" y="1694"/>
                      <a:pt x="809" y="1699"/>
                    </a:cubicBezTo>
                    <a:cubicBezTo>
                      <a:pt x="808" y="1701"/>
                      <a:pt x="808" y="1703"/>
                      <a:pt x="808" y="1705"/>
                    </a:cubicBezTo>
                    <a:cubicBezTo>
                      <a:pt x="808" y="1709"/>
                      <a:pt x="807" y="1712"/>
                      <a:pt x="805" y="1713"/>
                    </a:cubicBezTo>
                    <a:cubicBezTo>
                      <a:pt x="804" y="1714"/>
                      <a:pt x="803" y="1715"/>
                      <a:pt x="802" y="1715"/>
                    </a:cubicBezTo>
                    <a:close/>
                    <a:moveTo>
                      <a:pt x="731" y="1617"/>
                    </a:moveTo>
                    <a:cubicBezTo>
                      <a:pt x="731" y="1618"/>
                      <a:pt x="732" y="1618"/>
                      <a:pt x="732" y="1618"/>
                    </a:cubicBezTo>
                    <a:cubicBezTo>
                      <a:pt x="734" y="1618"/>
                      <a:pt x="737" y="1620"/>
                      <a:pt x="738" y="1623"/>
                    </a:cubicBezTo>
                    <a:cubicBezTo>
                      <a:pt x="739" y="1625"/>
                      <a:pt x="740" y="1627"/>
                      <a:pt x="742" y="1630"/>
                    </a:cubicBezTo>
                    <a:cubicBezTo>
                      <a:pt x="744" y="1633"/>
                      <a:pt x="747" y="1636"/>
                      <a:pt x="747" y="1640"/>
                    </a:cubicBezTo>
                    <a:cubicBezTo>
                      <a:pt x="747" y="1642"/>
                      <a:pt x="748" y="1643"/>
                      <a:pt x="749" y="1644"/>
                    </a:cubicBezTo>
                    <a:cubicBezTo>
                      <a:pt x="752" y="1646"/>
                      <a:pt x="754" y="1649"/>
                      <a:pt x="754" y="1654"/>
                    </a:cubicBezTo>
                    <a:cubicBezTo>
                      <a:pt x="754" y="1661"/>
                      <a:pt x="758" y="1663"/>
                      <a:pt x="765" y="1665"/>
                    </a:cubicBezTo>
                    <a:cubicBezTo>
                      <a:pt x="769" y="1666"/>
                      <a:pt x="773" y="1668"/>
                      <a:pt x="776" y="1671"/>
                    </a:cubicBezTo>
                    <a:cubicBezTo>
                      <a:pt x="778" y="1672"/>
                      <a:pt x="778" y="1672"/>
                      <a:pt x="778" y="1672"/>
                    </a:cubicBezTo>
                    <a:cubicBezTo>
                      <a:pt x="781" y="1676"/>
                      <a:pt x="786" y="1680"/>
                      <a:pt x="787" y="1686"/>
                    </a:cubicBezTo>
                    <a:cubicBezTo>
                      <a:pt x="788" y="1688"/>
                      <a:pt x="788" y="1689"/>
                      <a:pt x="788" y="1690"/>
                    </a:cubicBezTo>
                    <a:cubicBezTo>
                      <a:pt x="789" y="1695"/>
                      <a:pt x="790" y="1700"/>
                      <a:pt x="792" y="1704"/>
                    </a:cubicBezTo>
                    <a:cubicBezTo>
                      <a:pt x="795" y="1708"/>
                      <a:pt x="797" y="1708"/>
                      <a:pt x="799" y="1709"/>
                    </a:cubicBezTo>
                    <a:cubicBezTo>
                      <a:pt x="801" y="1710"/>
                      <a:pt x="802" y="1710"/>
                      <a:pt x="803" y="1710"/>
                    </a:cubicBezTo>
                    <a:cubicBezTo>
                      <a:pt x="803" y="1709"/>
                      <a:pt x="804" y="1708"/>
                      <a:pt x="804" y="1705"/>
                    </a:cubicBezTo>
                    <a:cubicBezTo>
                      <a:pt x="804" y="1703"/>
                      <a:pt x="804" y="1701"/>
                      <a:pt x="804" y="1698"/>
                    </a:cubicBezTo>
                    <a:cubicBezTo>
                      <a:pt x="804" y="1694"/>
                      <a:pt x="804" y="1691"/>
                      <a:pt x="803" y="1685"/>
                    </a:cubicBezTo>
                    <a:cubicBezTo>
                      <a:pt x="802" y="1678"/>
                      <a:pt x="806" y="1669"/>
                      <a:pt x="809" y="1663"/>
                    </a:cubicBezTo>
                    <a:cubicBezTo>
                      <a:pt x="809" y="1662"/>
                      <a:pt x="810" y="1660"/>
                      <a:pt x="810" y="1659"/>
                    </a:cubicBezTo>
                    <a:cubicBezTo>
                      <a:pt x="811" y="1658"/>
                      <a:pt x="811" y="1657"/>
                      <a:pt x="811" y="1656"/>
                    </a:cubicBezTo>
                    <a:cubicBezTo>
                      <a:pt x="812" y="1653"/>
                      <a:pt x="813" y="1651"/>
                      <a:pt x="817" y="1647"/>
                    </a:cubicBezTo>
                    <a:cubicBezTo>
                      <a:pt x="820" y="1644"/>
                      <a:pt x="821" y="1638"/>
                      <a:pt x="823" y="1634"/>
                    </a:cubicBezTo>
                    <a:cubicBezTo>
                      <a:pt x="824" y="1631"/>
                      <a:pt x="825" y="1629"/>
                      <a:pt x="825" y="1628"/>
                    </a:cubicBezTo>
                    <a:cubicBezTo>
                      <a:pt x="826" y="1626"/>
                      <a:pt x="826" y="1626"/>
                      <a:pt x="826" y="1626"/>
                    </a:cubicBezTo>
                    <a:cubicBezTo>
                      <a:pt x="828" y="1623"/>
                      <a:pt x="829" y="1621"/>
                      <a:pt x="832" y="1618"/>
                    </a:cubicBezTo>
                    <a:cubicBezTo>
                      <a:pt x="835" y="1615"/>
                      <a:pt x="836" y="1613"/>
                      <a:pt x="840" y="1608"/>
                    </a:cubicBezTo>
                    <a:cubicBezTo>
                      <a:pt x="840" y="1607"/>
                      <a:pt x="840" y="1607"/>
                      <a:pt x="840" y="1607"/>
                    </a:cubicBezTo>
                    <a:cubicBezTo>
                      <a:pt x="842" y="1604"/>
                      <a:pt x="842" y="1603"/>
                      <a:pt x="842" y="1601"/>
                    </a:cubicBezTo>
                    <a:cubicBezTo>
                      <a:pt x="842" y="1600"/>
                      <a:pt x="842" y="1598"/>
                      <a:pt x="842" y="1596"/>
                    </a:cubicBezTo>
                    <a:cubicBezTo>
                      <a:pt x="842" y="1595"/>
                      <a:pt x="842" y="1595"/>
                      <a:pt x="842" y="1595"/>
                    </a:cubicBezTo>
                    <a:cubicBezTo>
                      <a:pt x="842" y="1589"/>
                      <a:pt x="842" y="1588"/>
                      <a:pt x="845" y="1578"/>
                    </a:cubicBezTo>
                    <a:cubicBezTo>
                      <a:pt x="849" y="1569"/>
                      <a:pt x="849" y="1568"/>
                      <a:pt x="848" y="1558"/>
                    </a:cubicBezTo>
                    <a:cubicBezTo>
                      <a:pt x="848" y="1556"/>
                      <a:pt x="848" y="1556"/>
                      <a:pt x="848" y="1556"/>
                    </a:cubicBezTo>
                    <a:cubicBezTo>
                      <a:pt x="848" y="1546"/>
                      <a:pt x="849" y="1540"/>
                      <a:pt x="850" y="1534"/>
                    </a:cubicBezTo>
                    <a:cubicBezTo>
                      <a:pt x="851" y="1532"/>
                      <a:pt x="851" y="1530"/>
                      <a:pt x="851" y="1528"/>
                    </a:cubicBezTo>
                    <a:cubicBezTo>
                      <a:pt x="852" y="1524"/>
                      <a:pt x="852" y="1521"/>
                      <a:pt x="852" y="1519"/>
                    </a:cubicBezTo>
                    <a:cubicBezTo>
                      <a:pt x="852" y="1514"/>
                      <a:pt x="853" y="1511"/>
                      <a:pt x="857" y="1501"/>
                    </a:cubicBezTo>
                    <a:cubicBezTo>
                      <a:pt x="859" y="1495"/>
                      <a:pt x="861" y="1488"/>
                      <a:pt x="862" y="1483"/>
                    </a:cubicBezTo>
                    <a:cubicBezTo>
                      <a:pt x="862" y="1481"/>
                      <a:pt x="863" y="1480"/>
                      <a:pt x="863" y="1478"/>
                    </a:cubicBezTo>
                    <a:cubicBezTo>
                      <a:pt x="864" y="1476"/>
                      <a:pt x="865" y="1469"/>
                      <a:pt x="863" y="1467"/>
                    </a:cubicBezTo>
                    <a:cubicBezTo>
                      <a:pt x="861" y="1465"/>
                      <a:pt x="853" y="1451"/>
                      <a:pt x="860" y="1444"/>
                    </a:cubicBezTo>
                    <a:cubicBezTo>
                      <a:pt x="865" y="1440"/>
                      <a:pt x="867" y="1436"/>
                      <a:pt x="868" y="1432"/>
                    </a:cubicBezTo>
                    <a:cubicBezTo>
                      <a:pt x="869" y="1428"/>
                      <a:pt x="862" y="1421"/>
                      <a:pt x="857" y="1420"/>
                    </a:cubicBezTo>
                    <a:cubicBezTo>
                      <a:pt x="857" y="1420"/>
                      <a:pt x="837" y="1412"/>
                      <a:pt x="838" y="1405"/>
                    </a:cubicBezTo>
                    <a:cubicBezTo>
                      <a:pt x="839" y="1404"/>
                      <a:pt x="838" y="1402"/>
                      <a:pt x="837" y="1401"/>
                    </a:cubicBezTo>
                    <a:cubicBezTo>
                      <a:pt x="837" y="1401"/>
                      <a:pt x="836" y="1401"/>
                      <a:pt x="835" y="1402"/>
                    </a:cubicBezTo>
                    <a:cubicBezTo>
                      <a:pt x="833" y="1404"/>
                      <a:pt x="830" y="1407"/>
                      <a:pt x="827" y="1410"/>
                    </a:cubicBezTo>
                    <a:cubicBezTo>
                      <a:pt x="823" y="1416"/>
                      <a:pt x="819" y="1421"/>
                      <a:pt x="815" y="1423"/>
                    </a:cubicBezTo>
                    <a:cubicBezTo>
                      <a:pt x="810" y="1425"/>
                      <a:pt x="793" y="1434"/>
                      <a:pt x="789" y="1446"/>
                    </a:cubicBezTo>
                    <a:cubicBezTo>
                      <a:pt x="786" y="1457"/>
                      <a:pt x="782" y="1463"/>
                      <a:pt x="779" y="1467"/>
                    </a:cubicBezTo>
                    <a:cubicBezTo>
                      <a:pt x="778" y="1468"/>
                      <a:pt x="777" y="1468"/>
                      <a:pt x="777" y="1469"/>
                    </a:cubicBezTo>
                    <a:cubicBezTo>
                      <a:pt x="776" y="1471"/>
                      <a:pt x="774" y="1472"/>
                      <a:pt x="773" y="1473"/>
                    </a:cubicBezTo>
                    <a:cubicBezTo>
                      <a:pt x="770" y="1476"/>
                      <a:pt x="769" y="1477"/>
                      <a:pt x="769" y="1479"/>
                    </a:cubicBezTo>
                    <a:cubicBezTo>
                      <a:pt x="770" y="1484"/>
                      <a:pt x="770" y="1485"/>
                      <a:pt x="767" y="1488"/>
                    </a:cubicBezTo>
                    <a:cubicBezTo>
                      <a:pt x="766" y="1489"/>
                      <a:pt x="766" y="1489"/>
                      <a:pt x="766" y="1489"/>
                    </a:cubicBezTo>
                    <a:cubicBezTo>
                      <a:pt x="764" y="1491"/>
                      <a:pt x="764" y="1491"/>
                      <a:pt x="764" y="1494"/>
                    </a:cubicBezTo>
                    <a:cubicBezTo>
                      <a:pt x="763" y="1499"/>
                      <a:pt x="762" y="1500"/>
                      <a:pt x="760" y="1502"/>
                    </a:cubicBezTo>
                    <a:cubicBezTo>
                      <a:pt x="759" y="1503"/>
                      <a:pt x="759" y="1503"/>
                      <a:pt x="759" y="1503"/>
                    </a:cubicBezTo>
                    <a:cubicBezTo>
                      <a:pt x="757" y="1506"/>
                      <a:pt x="756" y="1508"/>
                      <a:pt x="756" y="1510"/>
                    </a:cubicBezTo>
                    <a:cubicBezTo>
                      <a:pt x="757" y="1514"/>
                      <a:pt x="754" y="1520"/>
                      <a:pt x="752" y="1523"/>
                    </a:cubicBezTo>
                    <a:cubicBezTo>
                      <a:pt x="750" y="1526"/>
                      <a:pt x="749" y="1529"/>
                      <a:pt x="748" y="1532"/>
                    </a:cubicBezTo>
                    <a:cubicBezTo>
                      <a:pt x="746" y="1536"/>
                      <a:pt x="745" y="1539"/>
                      <a:pt x="742" y="1542"/>
                    </a:cubicBezTo>
                    <a:cubicBezTo>
                      <a:pt x="740" y="1544"/>
                      <a:pt x="734" y="1566"/>
                      <a:pt x="734" y="1569"/>
                    </a:cubicBezTo>
                    <a:cubicBezTo>
                      <a:pt x="735" y="1573"/>
                      <a:pt x="736" y="1574"/>
                      <a:pt x="736" y="1583"/>
                    </a:cubicBezTo>
                    <a:cubicBezTo>
                      <a:pt x="736" y="1586"/>
                      <a:pt x="735" y="1591"/>
                      <a:pt x="734" y="1595"/>
                    </a:cubicBezTo>
                    <a:cubicBezTo>
                      <a:pt x="733" y="1598"/>
                      <a:pt x="733" y="1600"/>
                      <a:pt x="732" y="1602"/>
                    </a:cubicBezTo>
                    <a:cubicBezTo>
                      <a:pt x="732" y="1604"/>
                      <a:pt x="732" y="1607"/>
                      <a:pt x="733" y="1609"/>
                    </a:cubicBezTo>
                    <a:cubicBezTo>
                      <a:pt x="734" y="1613"/>
                      <a:pt x="733" y="1615"/>
                      <a:pt x="731" y="1617"/>
                    </a:cubicBezTo>
                    <a:close/>
                    <a:moveTo>
                      <a:pt x="731" y="1618"/>
                    </a:moveTo>
                    <a:cubicBezTo>
                      <a:pt x="731" y="1618"/>
                      <a:pt x="731" y="1618"/>
                      <a:pt x="731" y="1618"/>
                    </a:cubicBezTo>
                    <a:close/>
                    <a:moveTo>
                      <a:pt x="865" y="1702"/>
                    </a:moveTo>
                    <a:cubicBezTo>
                      <a:pt x="864" y="1702"/>
                      <a:pt x="862" y="1702"/>
                      <a:pt x="862" y="1701"/>
                    </a:cubicBezTo>
                    <a:cubicBezTo>
                      <a:pt x="861" y="1701"/>
                      <a:pt x="861" y="1701"/>
                      <a:pt x="859" y="1700"/>
                    </a:cubicBezTo>
                    <a:cubicBezTo>
                      <a:pt x="858" y="1700"/>
                      <a:pt x="857" y="1699"/>
                      <a:pt x="856" y="1698"/>
                    </a:cubicBezTo>
                    <a:cubicBezTo>
                      <a:pt x="856" y="1697"/>
                      <a:pt x="856" y="1696"/>
                      <a:pt x="856" y="1695"/>
                    </a:cubicBezTo>
                    <a:cubicBezTo>
                      <a:pt x="856" y="1693"/>
                      <a:pt x="857" y="1692"/>
                      <a:pt x="859" y="1691"/>
                    </a:cubicBezTo>
                    <a:cubicBezTo>
                      <a:pt x="860" y="1690"/>
                      <a:pt x="862" y="1690"/>
                      <a:pt x="863" y="1691"/>
                    </a:cubicBezTo>
                    <a:cubicBezTo>
                      <a:pt x="865" y="1692"/>
                      <a:pt x="866" y="1694"/>
                      <a:pt x="866" y="1696"/>
                    </a:cubicBezTo>
                    <a:cubicBezTo>
                      <a:pt x="866" y="1695"/>
                      <a:pt x="866" y="1696"/>
                      <a:pt x="866" y="1696"/>
                    </a:cubicBezTo>
                    <a:cubicBezTo>
                      <a:pt x="867" y="1696"/>
                      <a:pt x="867" y="1697"/>
                      <a:pt x="868" y="1698"/>
                    </a:cubicBezTo>
                    <a:cubicBezTo>
                      <a:pt x="869" y="1699"/>
                      <a:pt x="869" y="1701"/>
                      <a:pt x="868" y="1702"/>
                    </a:cubicBezTo>
                    <a:cubicBezTo>
                      <a:pt x="867" y="1702"/>
                      <a:pt x="866" y="1702"/>
                      <a:pt x="865" y="1702"/>
                    </a:cubicBezTo>
                    <a:close/>
                    <a:moveTo>
                      <a:pt x="861" y="1696"/>
                    </a:moveTo>
                    <a:cubicBezTo>
                      <a:pt x="861" y="1696"/>
                      <a:pt x="861" y="1696"/>
                      <a:pt x="861" y="1696"/>
                    </a:cubicBezTo>
                    <a:cubicBezTo>
                      <a:pt x="861" y="1696"/>
                      <a:pt x="861" y="1696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5"/>
                      <a:pt x="861" y="1695"/>
                      <a:pt x="861" y="1695"/>
                    </a:cubicBezTo>
                    <a:cubicBezTo>
                      <a:pt x="861" y="1696"/>
                      <a:pt x="861" y="1696"/>
                      <a:pt x="861" y="1696"/>
                    </a:cubicBezTo>
                    <a:close/>
                    <a:moveTo>
                      <a:pt x="851" y="1648"/>
                    </a:moveTo>
                    <a:cubicBezTo>
                      <a:pt x="850" y="1648"/>
                      <a:pt x="847" y="1647"/>
                      <a:pt x="847" y="1645"/>
                    </a:cubicBezTo>
                    <a:cubicBezTo>
                      <a:pt x="846" y="1644"/>
                      <a:pt x="846" y="1642"/>
                      <a:pt x="847" y="1641"/>
                    </a:cubicBezTo>
                    <a:cubicBezTo>
                      <a:pt x="847" y="1641"/>
                      <a:pt x="847" y="1641"/>
                      <a:pt x="847" y="1640"/>
                    </a:cubicBezTo>
                    <a:cubicBezTo>
                      <a:pt x="848" y="1640"/>
                      <a:pt x="848" y="1639"/>
                      <a:pt x="849" y="1638"/>
                    </a:cubicBezTo>
                    <a:cubicBezTo>
                      <a:pt x="851" y="1638"/>
                      <a:pt x="852" y="1638"/>
                      <a:pt x="852" y="1638"/>
                    </a:cubicBezTo>
                    <a:cubicBezTo>
                      <a:pt x="853" y="1639"/>
                      <a:pt x="855" y="1640"/>
                      <a:pt x="855" y="1642"/>
                    </a:cubicBezTo>
                    <a:cubicBezTo>
                      <a:pt x="855" y="1642"/>
                      <a:pt x="856" y="1643"/>
                      <a:pt x="855" y="1645"/>
                    </a:cubicBezTo>
                    <a:cubicBezTo>
                      <a:pt x="853" y="1647"/>
                      <a:pt x="853" y="1648"/>
                      <a:pt x="851" y="1648"/>
                    </a:cubicBezTo>
                    <a:close/>
                    <a:moveTo>
                      <a:pt x="486" y="1610"/>
                    </a:moveTo>
                    <a:cubicBezTo>
                      <a:pt x="485" y="1610"/>
                      <a:pt x="484" y="1609"/>
                      <a:pt x="484" y="1609"/>
                    </a:cubicBezTo>
                    <a:cubicBezTo>
                      <a:pt x="483" y="1609"/>
                      <a:pt x="482" y="1608"/>
                      <a:pt x="481" y="1608"/>
                    </a:cubicBezTo>
                    <a:cubicBezTo>
                      <a:pt x="477" y="1608"/>
                      <a:pt x="475" y="1609"/>
                      <a:pt x="474" y="1609"/>
                    </a:cubicBezTo>
                    <a:cubicBezTo>
                      <a:pt x="474" y="1609"/>
                      <a:pt x="474" y="1609"/>
                      <a:pt x="474" y="1609"/>
                    </a:cubicBezTo>
                    <a:cubicBezTo>
                      <a:pt x="471" y="1610"/>
                      <a:pt x="470" y="1610"/>
                      <a:pt x="469" y="1609"/>
                    </a:cubicBezTo>
                    <a:cubicBezTo>
                      <a:pt x="468" y="1608"/>
                      <a:pt x="468" y="1607"/>
                      <a:pt x="468" y="1606"/>
                    </a:cubicBezTo>
                    <a:cubicBezTo>
                      <a:pt x="468" y="1602"/>
                      <a:pt x="471" y="1601"/>
                      <a:pt x="472" y="1601"/>
                    </a:cubicBezTo>
                    <a:cubicBezTo>
                      <a:pt x="474" y="1600"/>
                      <a:pt x="477" y="1599"/>
                      <a:pt x="479" y="1598"/>
                    </a:cubicBezTo>
                    <a:cubicBezTo>
                      <a:pt x="480" y="1596"/>
                      <a:pt x="482" y="1596"/>
                      <a:pt x="485" y="1596"/>
                    </a:cubicBezTo>
                    <a:cubicBezTo>
                      <a:pt x="487" y="1597"/>
                      <a:pt x="490" y="1599"/>
                      <a:pt x="490" y="1602"/>
                    </a:cubicBezTo>
                    <a:cubicBezTo>
                      <a:pt x="491" y="1604"/>
                      <a:pt x="490" y="1606"/>
                      <a:pt x="489" y="1608"/>
                    </a:cubicBezTo>
                    <a:cubicBezTo>
                      <a:pt x="488" y="1609"/>
                      <a:pt x="487" y="1610"/>
                      <a:pt x="486" y="1610"/>
                    </a:cubicBezTo>
                    <a:close/>
                    <a:moveTo>
                      <a:pt x="481" y="1604"/>
                    </a:moveTo>
                    <a:cubicBezTo>
                      <a:pt x="483" y="1604"/>
                      <a:pt x="484" y="1604"/>
                      <a:pt x="485" y="1605"/>
                    </a:cubicBezTo>
                    <a:cubicBezTo>
                      <a:pt x="486" y="1604"/>
                      <a:pt x="486" y="1603"/>
                      <a:pt x="486" y="1602"/>
                    </a:cubicBezTo>
                    <a:cubicBezTo>
                      <a:pt x="485" y="1602"/>
                      <a:pt x="483" y="1600"/>
                      <a:pt x="482" y="1601"/>
                    </a:cubicBezTo>
                    <a:cubicBezTo>
                      <a:pt x="481" y="1602"/>
                      <a:pt x="479" y="1603"/>
                      <a:pt x="477" y="1604"/>
                    </a:cubicBezTo>
                    <a:cubicBezTo>
                      <a:pt x="478" y="1604"/>
                      <a:pt x="479" y="1604"/>
                      <a:pt x="481" y="1604"/>
                    </a:cubicBezTo>
                    <a:close/>
                    <a:moveTo>
                      <a:pt x="506" y="1593"/>
                    </a:moveTo>
                    <a:cubicBezTo>
                      <a:pt x="505" y="1593"/>
                      <a:pt x="504" y="1593"/>
                      <a:pt x="503" y="1592"/>
                    </a:cubicBezTo>
                    <a:cubicBezTo>
                      <a:pt x="500" y="1589"/>
                      <a:pt x="501" y="1584"/>
                      <a:pt x="502" y="1580"/>
                    </a:cubicBezTo>
                    <a:cubicBezTo>
                      <a:pt x="504" y="1576"/>
                      <a:pt x="508" y="1574"/>
                      <a:pt x="511" y="1575"/>
                    </a:cubicBezTo>
                    <a:cubicBezTo>
                      <a:pt x="511" y="1575"/>
                      <a:pt x="511" y="1575"/>
                      <a:pt x="511" y="1575"/>
                    </a:cubicBezTo>
                    <a:cubicBezTo>
                      <a:pt x="512" y="1575"/>
                      <a:pt x="513" y="1576"/>
                      <a:pt x="513" y="1576"/>
                    </a:cubicBezTo>
                    <a:cubicBezTo>
                      <a:pt x="514" y="1578"/>
                      <a:pt x="513" y="1580"/>
                      <a:pt x="512" y="1581"/>
                    </a:cubicBezTo>
                    <a:cubicBezTo>
                      <a:pt x="511" y="1582"/>
                      <a:pt x="511" y="1583"/>
                      <a:pt x="511" y="1584"/>
                    </a:cubicBezTo>
                    <a:cubicBezTo>
                      <a:pt x="510" y="1585"/>
                      <a:pt x="510" y="1585"/>
                      <a:pt x="510" y="1586"/>
                    </a:cubicBezTo>
                    <a:cubicBezTo>
                      <a:pt x="509" y="1589"/>
                      <a:pt x="509" y="1592"/>
                      <a:pt x="506" y="1593"/>
                    </a:cubicBezTo>
                    <a:cubicBezTo>
                      <a:pt x="506" y="1593"/>
                      <a:pt x="506" y="1593"/>
                      <a:pt x="506" y="1593"/>
                    </a:cubicBezTo>
                    <a:close/>
                    <a:moveTo>
                      <a:pt x="689" y="1583"/>
                    </a:moveTo>
                    <a:cubicBezTo>
                      <a:pt x="687" y="1583"/>
                      <a:pt x="686" y="1582"/>
                      <a:pt x="686" y="1581"/>
                    </a:cubicBezTo>
                    <a:cubicBezTo>
                      <a:pt x="684" y="1580"/>
                      <a:pt x="684" y="1580"/>
                      <a:pt x="684" y="1580"/>
                    </a:cubicBezTo>
                    <a:cubicBezTo>
                      <a:pt x="684" y="1580"/>
                      <a:pt x="684" y="1580"/>
                      <a:pt x="683" y="1580"/>
                    </a:cubicBezTo>
                    <a:cubicBezTo>
                      <a:pt x="683" y="1580"/>
                      <a:pt x="682" y="1580"/>
                      <a:pt x="682" y="1579"/>
                    </a:cubicBezTo>
                    <a:cubicBezTo>
                      <a:pt x="682" y="1580"/>
                      <a:pt x="682" y="1580"/>
                      <a:pt x="682" y="1580"/>
                    </a:cubicBezTo>
                    <a:cubicBezTo>
                      <a:pt x="681" y="1579"/>
                      <a:pt x="681" y="1579"/>
                      <a:pt x="681" y="1579"/>
                    </a:cubicBezTo>
                    <a:cubicBezTo>
                      <a:pt x="680" y="1578"/>
                      <a:pt x="680" y="1577"/>
                      <a:pt x="680" y="1575"/>
                    </a:cubicBezTo>
                    <a:cubicBezTo>
                      <a:pt x="679" y="1574"/>
                      <a:pt x="680" y="1573"/>
                      <a:pt x="681" y="1573"/>
                    </a:cubicBezTo>
                    <a:cubicBezTo>
                      <a:pt x="681" y="1573"/>
                      <a:pt x="682" y="1572"/>
                      <a:pt x="682" y="1572"/>
                    </a:cubicBezTo>
                    <a:cubicBezTo>
                      <a:pt x="682" y="1571"/>
                      <a:pt x="682" y="1569"/>
                      <a:pt x="682" y="1568"/>
                    </a:cubicBezTo>
                    <a:cubicBezTo>
                      <a:pt x="682" y="1566"/>
                      <a:pt x="682" y="1565"/>
                      <a:pt x="684" y="1564"/>
                    </a:cubicBezTo>
                    <a:cubicBezTo>
                      <a:pt x="684" y="1564"/>
                      <a:pt x="685" y="1563"/>
                      <a:pt x="687" y="1564"/>
                    </a:cubicBezTo>
                    <a:cubicBezTo>
                      <a:pt x="689" y="1566"/>
                      <a:pt x="694" y="1571"/>
                      <a:pt x="694" y="1574"/>
                    </a:cubicBezTo>
                    <a:cubicBezTo>
                      <a:pt x="694" y="1576"/>
                      <a:pt x="693" y="1577"/>
                      <a:pt x="692" y="1578"/>
                    </a:cubicBezTo>
                    <a:cubicBezTo>
                      <a:pt x="692" y="1578"/>
                      <a:pt x="692" y="1578"/>
                      <a:pt x="692" y="1578"/>
                    </a:cubicBezTo>
                    <a:cubicBezTo>
                      <a:pt x="693" y="1580"/>
                      <a:pt x="692" y="1581"/>
                      <a:pt x="691" y="1582"/>
                    </a:cubicBezTo>
                    <a:cubicBezTo>
                      <a:pt x="690" y="1583"/>
                      <a:pt x="690" y="1583"/>
                      <a:pt x="689" y="1583"/>
                    </a:cubicBezTo>
                    <a:close/>
                    <a:moveTo>
                      <a:pt x="688" y="1581"/>
                    </a:moveTo>
                    <a:cubicBezTo>
                      <a:pt x="688" y="1581"/>
                      <a:pt x="688" y="1581"/>
                      <a:pt x="688" y="1581"/>
                    </a:cubicBezTo>
                    <a:close/>
                    <a:moveTo>
                      <a:pt x="686" y="1578"/>
                    </a:move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ubicBezTo>
                      <a:pt x="686" y="1578"/>
                      <a:pt x="686" y="1578"/>
                      <a:pt x="686" y="1578"/>
                    </a:cubicBezTo>
                    <a:close/>
                    <a:moveTo>
                      <a:pt x="686" y="1573"/>
                    </a:moveTo>
                    <a:cubicBezTo>
                      <a:pt x="687" y="1573"/>
                      <a:pt x="687" y="1574"/>
                      <a:pt x="687" y="1574"/>
                    </a:cubicBezTo>
                    <a:cubicBezTo>
                      <a:pt x="688" y="1574"/>
                      <a:pt x="688" y="1574"/>
                      <a:pt x="689" y="1575"/>
                    </a:cubicBezTo>
                    <a:cubicBezTo>
                      <a:pt x="689" y="1575"/>
                      <a:pt x="689" y="1575"/>
                      <a:pt x="689" y="1575"/>
                    </a:cubicBezTo>
                    <a:cubicBezTo>
                      <a:pt x="689" y="1575"/>
                      <a:pt x="689" y="1574"/>
                      <a:pt x="689" y="1574"/>
                    </a:cubicBezTo>
                    <a:cubicBezTo>
                      <a:pt x="689" y="1574"/>
                      <a:pt x="688" y="1572"/>
                      <a:pt x="687" y="1571"/>
                    </a:cubicBezTo>
                    <a:cubicBezTo>
                      <a:pt x="687" y="1571"/>
                      <a:pt x="687" y="1572"/>
                      <a:pt x="686" y="1573"/>
                    </a:cubicBezTo>
                    <a:cubicBezTo>
                      <a:pt x="686" y="1573"/>
                      <a:pt x="686" y="1573"/>
                      <a:pt x="686" y="1573"/>
                    </a:cubicBezTo>
                    <a:close/>
                    <a:moveTo>
                      <a:pt x="669" y="1441"/>
                    </a:moveTo>
                    <a:cubicBezTo>
                      <a:pt x="667" y="1441"/>
                      <a:pt x="666" y="1440"/>
                      <a:pt x="665" y="1439"/>
                    </a:cubicBezTo>
                    <a:cubicBezTo>
                      <a:pt x="665" y="1438"/>
                      <a:pt x="665" y="1438"/>
                      <a:pt x="665" y="1438"/>
                    </a:cubicBezTo>
                    <a:cubicBezTo>
                      <a:pt x="665" y="1437"/>
                      <a:pt x="665" y="1437"/>
                      <a:pt x="665" y="1437"/>
                    </a:cubicBezTo>
                    <a:cubicBezTo>
                      <a:pt x="663" y="1437"/>
                      <a:pt x="662" y="1437"/>
                      <a:pt x="662" y="1437"/>
                    </a:cubicBezTo>
                    <a:cubicBezTo>
                      <a:pt x="662" y="1437"/>
                      <a:pt x="662" y="1437"/>
                      <a:pt x="662" y="1437"/>
                    </a:cubicBezTo>
                    <a:cubicBezTo>
                      <a:pt x="661" y="1436"/>
                      <a:pt x="661" y="1436"/>
                      <a:pt x="661" y="1436"/>
                    </a:cubicBezTo>
                    <a:cubicBezTo>
                      <a:pt x="660" y="1435"/>
                      <a:pt x="659" y="1434"/>
                      <a:pt x="659" y="1433"/>
                    </a:cubicBezTo>
                    <a:cubicBezTo>
                      <a:pt x="658" y="1432"/>
                      <a:pt x="659" y="1430"/>
                      <a:pt x="663" y="1428"/>
                    </a:cubicBezTo>
                    <a:cubicBezTo>
                      <a:pt x="664" y="1428"/>
                      <a:pt x="665" y="1428"/>
                      <a:pt x="666" y="1429"/>
                    </a:cubicBezTo>
                    <a:cubicBezTo>
                      <a:pt x="666" y="1429"/>
                      <a:pt x="667" y="1430"/>
                      <a:pt x="667" y="1431"/>
                    </a:cubicBezTo>
                    <a:cubicBezTo>
                      <a:pt x="668" y="1431"/>
                      <a:pt x="668" y="1431"/>
                      <a:pt x="669" y="1431"/>
                    </a:cubicBezTo>
                    <a:cubicBezTo>
                      <a:pt x="670" y="1431"/>
                      <a:pt x="671" y="1431"/>
                      <a:pt x="672" y="1432"/>
                    </a:cubicBezTo>
                    <a:cubicBezTo>
                      <a:pt x="673" y="1433"/>
                      <a:pt x="673" y="1435"/>
                      <a:pt x="672" y="1437"/>
                    </a:cubicBezTo>
                    <a:cubicBezTo>
                      <a:pt x="672" y="1439"/>
                      <a:pt x="671" y="1440"/>
                      <a:pt x="669" y="1441"/>
                    </a:cubicBezTo>
                    <a:cubicBezTo>
                      <a:pt x="669" y="1441"/>
                      <a:pt x="669" y="1441"/>
                      <a:pt x="669" y="1441"/>
                    </a:cubicBezTo>
                    <a:close/>
                    <a:moveTo>
                      <a:pt x="663" y="1437"/>
                    </a:moveTo>
                    <a:cubicBezTo>
                      <a:pt x="663" y="1437"/>
                      <a:pt x="663" y="1437"/>
                      <a:pt x="663" y="1437"/>
                    </a:cubicBezTo>
                    <a:cubicBezTo>
                      <a:pt x="663" y="1437"/>
                      <a:pt x="663" y="1437"/>
                      <a:pt x="663" y="1437"/>
                    </a:cubicBezTo>
                    <a:close/>
                    <a:moveTo>
                      <a:pt x="663" y="1432"/>
                    </a:moveTo>
                    <a:cubicBezTo>
                      <a:pt x="663" y="1432"/>
                      <a:pt x="663" y="1432"/>
                      <a:pt x="663" y="1432"/>
                    </a:cubicBezTo>
                    <a:cubicBezTo>
                      <a:pt x="663" y="1432"/>
                      <a:pt x="663" y="1432"/>
                      <a:pt x="663" y="1432"/>
                    </a:cubicBezTo>
                    <a:close/>
                    <a:moveTo>
                      <a:pt x="1252" y="1438"/>
                    </a:moveTo>
                    <a:cubicBezTo>
                      <a:pt x="1246" y="1438"/>
                      <a:pt x="1239" y="1435"/>
                      <a:pt x="1233" y="1433"/>
                    </a:cubicBezTo>
                    <a:cubicBezTo>
                      <a:pt x="1232" y="1432"/>
                      <a:pt x="1231" y="1432"/>
                      <a:pt x="1230" y="1431"/>
                    </a:cubicBezTo>
                    <a:cubicBezTo>
                      <a:pt x="1223" y="1429"/>
                      <a:pt x="1221" y="1422"/>
                      <a:pt x="1219" y="1416"/>
                    </a:cubicBezTo>
                    <a:cubicBezTo>
                      <a:pt x="1219" y="1415"/>
                      <a:pt x="1219" y="1413"/>
                      <a:pt x="1218" y="1412"/>
                    </a:cubicBezTo>
                    <a:cubicBezTo>
                      <a:pt x="1215" y="1403"/>
                      <a:pt x="1217" y="1395"/>
                      <a:pt x="1223" y="1389"/>
                    </a:cubicBezTo>
                    <a:cubicBezTo>
                      <a:pt x="1228" y="1386"/>
                      <a:pt x="1231" y="1382"/>
                      <a:pt x="1233" y="1379"/>
                    </a:cubicBezTo>
                    <a:cubicBezTo>
                      <a:pt x="1235" y="1378"/>
                      <a:pt x="1236" y="1376"/>
                      <a:pt x="1237" y="1375"/>
                    </a:cubicBezTo>
                    <a:cubicBezTo>
                      <a:pt x="1242" y="1371"/>
                      <a:pt x="1256" y="1368"/>
                      <a:pt x="1256" y="1368"/>
                    </a:cubicBezTo>
                    <a:cubicBezTo>
                      <a:pt x="1256" y="1368"/>
                      <a:pt x="1256" y="1368"/>
                      <a:pt x="1256" y="1368"/>
                    </a:cubicBezTo>
                    <a:cubicBezTo>
                      <a:pt x="1259" y="1367"/>
                      <a:pt x="1267" y="1367"/>
                      <a:pt x="1277" y="1368"/>
                    </a:cubicBezTo>
                    <a:cubicBezTo>
                      <a:pt x="1281" y="1368"/>
                      <a:pt x="1283" y="1368"/>
                      <a:pt x="1285" y="1368"/>
                    </a:cubicBezTo>
                    <a:cubicBezTo>
                      <a:pt x="1287" y="1368"/>
                      <a:pt x="1288" y="1367"/>
                      <a:pt x="1290" y="1367"/>
                    </a:cubicBezTo>
                    <a:cubicBezTo>
                      <a:pt x="1294" y="1366"/>
                      <a:pt x="1300" y="1364"/>
                      <a:pt x="1303" y="1372"/>
                    </a:cubicBezTo>
                    <a:cubicBezTo>
                      <a:pt x="1305" y="1380"/>
                      <a:pt x="1299" y="1388"/>
                      <a:pt x="1293" y="1395"/>
                    </a:cubicBezTo>
                    <a:cubicBezTo>
                      <a:pt x="1291" y="1397"/>
                      <a:pt x="1291" y="1397"/>
                      <a:pt x="1291" y="1397"/>
                    </a:cubicBezTo>
                    <a:cubicBezTo>
                      <a:pt x="1288" y="1400"/>
                      <a:pt x="1288" y="1404"/>
                      <a:pt x="1287" y="1408"/>
                    </a:cubicBezTo>
                    <a:cubicBezTo>
                      <a:pt x="1287" y="1412"/>
                      <a:pt x="1287" y="1416"/>
                      <a:pt x="1284" y="1418"/>
                    </a:cubicBezTo>
                    <a:cubicBezTo>
                      <a:pt x="1279" y="1422"/>
                      <a:pt x="1268" y="1429"/>
                      <a:pt x="1261" y="1434"/>
                    </a:cubicBezTo>
                    <a:cubicBezTo>
                      <a:pt x="1259" y="1436"/>
                      <a:pt x="1259" y="1436"/>
                      <a:pt x="1259" y="1436"/>
                    </a:cubicBezTo>
                    <a:cubicBezTo>
                      <a:pt x="1257" y="1437"/>
                      <a:pt x="1254" y="1438"/>
                      <a:pt x="1252" y="1438"/>
                    </a:cubicBezTo>
                    <a:close/>
                    <a:moveTo>
                      <a:pt x="1257" y="1372"/>
                    </a:moveTo>
                    <a:cubicBezTo>
                      <a:pt x="1257" y="1372"/>
                      <a:pt x="1257" y="1372"/>
                      <a:pt x="1257" y="1372"/>
                    </a:cubicBezTo>
                    <a:cubicBezTo>
                      <a:pt x="1252" y="1373"/>
                      <a:pt x="1243" y="1376"/>
                      <a:pt x="1240" y="1379"/>
                    </a:cubicBezTo>
                    <a:cubicBezTo>
                      <a:pt x="1239" y="1380"/>
                      <a:pt x="1238" y="1381"/>
                      <a:pt x="1237" y="1382"/>
                    </a:cubicBezTo>
                    <a:cubicBezTo>
                      <a:pt x="1234" y="1385"/>
                      <a:pt x="1231" y="1389"/>
                      <a:pt x="1226" y="1393"/>
                    </a:cubicBezTo>
                    <a:cubicBezTo>
                      <a:pt x="1220" y="1399"/>
                      <a:pt x="1221" y="1405"/>
                      <a:pt x="1222" y="1410"/>
                    </a:cubicBezTo>
                    <a:cubicBezTo>
                      <a:pt x="1223" y="1412"/>
                      <a:pt x="1223" y="1413"/>
                      <a:pt x="1224" y="1415"/>
                    </a:cubicBezTo>
                    <a:cubicBezTo>
                      <a:pt x="1225" y="1420"/>
                      <a:pt x="1227" y="1425"/>
                      <a:pt x="1231" y="1427"/>
                    </a:cubicBezTo>
                    <a:cubicBezTo>
                      <a:pt x="1232" y="1427"/>
                      <a:pt x="1234" y="1428"/>
                      <a:pt x="1235" y="1428"/>
                    </a:cubicBezTo>
                    <a:cubicBezTo>
                      <a:pt x="1241" y="1431"/>
                      <a:pt x="1252" y="1435"/>
                      <a:pt x="1256" y="1432"/>
                    </a:cubicBezTo>
                    <a:cubicBezTo>
                      <a:pt x="1259" y="1430"/>
                      <a:pt x="1259" y="1430"/>
                      <a:pt x="1259" y="1430"/>
                    </a:cubicBezTo>
                    <a:cubicBezTo>
                      <a:pt x="1265" y="1426"/>
                      <a:pt x="1276" y="1419"/>
                      <a:pt x="1280" y="1415"/>
                    </a:cubicBezTo>
                    <a:cubicBezTo>
                      <a:pt x="1282" y="1413"/>
                      <a:pt x="1282" y="1411"/>
                      <a:pt x="1283" y="1407"/>
                    </a:cubicBezTo>
                    <a:cubicBezTo>
                      <a:pt x="1283" y="1404"/>
                      <a:pt x="1284" y="1399"/>
                      <a:pt x="1288" y="1394"/>
                    </a:cubicBezTo>
                    <a:cubicBezTo>
                      <a:pt x="1290" y="1392"/>
                      <a:pt x="1290" y="1392"/>
                      <a:pt x="1290" y="1392"/>
                    </a:cubicBezTo>
                    <a:cubicBezTo>
                      <a:pt x="1295" y="1385"/>
                      <a:pt x="1300" y="1379"/>
                      <a:pt x="1298" y="1374"/>
                    </a:cubicBezTo>
                    <a:cubicBezTo>
                      <a:pt x="1297" y="1370"/>
                      <a:pt x="1296" y="1370"/>
                      <a:pt x="1291" y="1371"/>
                    </a:cubicBezTo>
                    <a:cubicBezTo>
                      <a:pt x="1289" y="1372"/>
                      <a:pt x="1287" y="1372"/>
                      <a:pt x="1285" y="1372"/>
                    </a:cubicBezTo>
                    <a:cubicBezTo>
                      <a:pt x="1283" y="1372"/>
                      <a:pt x="1281" y="1372"/>
                      <a:pt x="1277" y="1372"/>
                    </a:cubicBezTo>
                    <a:cubicBezTo>
                      <a:pt x="1270" y="1372"/>
                      <a:pt x="1259" y="1372"/>
                      <a:pt x="1257" y="1372"/>
                    </a:cubicBezTo>
                    <a:close/>
                    <a:moveTo>
                      <a:pt x="683" y="1418"/>
                    </a:moveTo>
                    <a:cubicBezTo>
                      <a:pt x="683" y="1418"/>
                      <a:pt x="683" y="1418"/>
                      <a:pt x="683" y="1418"/>
                    </a:cubicBezTo>
                    <a:cubicBezTo>
                      <a:pt x="681" y="1418"/>
                      <a:pt x="679" y="1416"/>
                      <a:pt x="679" y="1413"/>
                    </a:cubicBezTo>
                    <a:cubicBezTo>
                      <a:pt x="679" y="1412"/>
                      <a:pt x="679" y="1411"/>
                      <a:pt x="679" y="1409"/>
                    </a:cubicBezTo>
                    <a:cubicBezTo>
                      <a:pt x="679" y="1406"/>
                      <a:pt x="679" y="1402"/>
                      <a:pt x="677" y="1400"/>
                    </a:cubicBezTo>
                    <a:cubicBezTo>
                      <a:pt x="676" y="1397"/>
                      <a:pt x="676" y="1395"/>
                      <a:pt x="677" y="1394"/>
                    </a:cubicBezTo>
                    <a:cubicBezTo>
                      <a:pt x="678" y="1392"/>
                      <a:pt x="680" y="1391"/>
                      <a:pt x="681" y="1391"/>
                    </a:cubicBezTo>
                    <a:cubicBezTo>
                      <a:pt x="681" y="1391"/>
                      <a:pt x="681" y="1391"/>
                      <a:pt x="681" y="1391"/>
                    </a:cubicBezTo>
                    <a:cubicBezTo>
                      <a:pt x="683" y="1391"/>
                      <a:pt x="688" y="1390"/>
                      <a:pt x="691" y="1393"/>
                    </a:cubicBezTo>
                    <a:cubicBezTo>
                      <a:pt x="692" y="1394"/>
                      <a:pt x="693" y="1396"/>
                      <a:pt x="693" y="1399"/>
                    </a:cubicBezTo>
                    <a:cubicBezTo>
                      <a:pt x="693" y="1404"/>
                      <a:pt x="691" y="1407"/>
                      <a:pt x="690" y="1410"/>
                    </a:cubicBezTo>
                    <a:cubicBezTo>
                      <a:pt x="689" y="1411"/>
                      <a:pt x="689" y="1412"/>
                      <a:pt x="688" y="1413"/>
                    </a:cubicBezTo>
                    <a:cubicBezTo>
                      <a:pt x="687" y="1416"/>
                      <a:pt x="685" y="1418"/>
                      <a:pt x="683" y="1418"/>
                    </a:cubicBezTo>
                    <a:close/>
                    <a:moveTo>
                      <a:pt x="682" y="1396"/>
                    </a:moveTo>
                    <a:cubicBezTo>
                      <a:pt x="682" y="1396"/>
                      <a:pt x="681" y="1396"/>
                      <a:pt x="681" y="1396"/>
                    </a:cubicBezTo>
                    <a:cubicBezTo>
                      <a:pt x="681" y="1396"/>
                      <a:pt x="681" y="1397"/>
                      <a:pt x="681" y="1397"/>
                    </a:cubicBezTo>
                    <a:cubicBezTo>
                      <a:pt x="684" y="1401"/>
                      <a:pt x="684" y="1406"/>
                      <a:pt x="683" y="1409"/>
                    </a:cubicBezTo>
                    <a:cubicBezTo>
                      <a:pt x="683" y="1411"/>
                      <a:pt x="683" y="1412"/>
                      <a:pt x="683" y="1413"/>
                    </a:cubicBezTo>
                    <a:cubicBezTo>
                      <a:pt x="683" y="1412"/>
                      <a:pt x="684" y="1412"/>
                      <a:pt x="684" y="1412"/>
                    </a:cubicBezTo>
                    <a:cubicBezTo>
                      <a:pt x="684" y="1410"/>
                      <a:pt x="685" y="1409"/>
                      <a:pt x="686" y="1407"/>
                    </a:cubicBezTo>
                    <a:cubicBezTo>
                      <a:pt x="687" y="1405"/>
                      <a:pt x="689" y="1403"/>
                      <a:pt x="689" y="1399"/>
                    </a:cubicBezTo>
                    <a:cubicBezTo>
                      <a:pt x="689" y="1398"/>
                      <a:pt x="688" y="1397"/>
                      <a:pt x="688" y="1397"/>
                    </a:cubicBezTo>
                    <a:cubicBezTo>
                      <a:pt x="686" y="1396"/>
                      <a:pt x="684" y="1395"/>
                      <a:pt x="682" y="1396"/>
                    </a:cubicBezTo>
                    <a:close/>
                    <a:moveTo>
                      <a:pt x="1274" y="1361"/>
                    </a:moveTo>
                    <a:cubicBezTo>
                      <a:pt x="1262" y="1361"/>
                      <a:pt x="1260" y="1352"/>
                      <a:pt x="1258" y="1344"/>
                    </a:cubicBezTo>
                    <a:cubicBezTo>
                      <a:pt x="1258" y="1342"/>
                      <a:pt x="1257" y="1340"/>
                      <a:pt x="1257" y="1338"/>
                    </a:cubicBezTo>
                    <a:cubicBezTo>
                      <a:pt x="1255" y="1331"/>
                      <a:pt x="1254" y="1326"/>
                      <a:pt x="1257" y="1323"/>
                    </a:cubicBezTo>
                    <a:cubicBezTo>
                      <a:pt x="1260" y="1321"/>
                      <a:pt x="1260" y="1318"/>
                      <a:pt x="1259" y="1317"/>
                    </a:cubicBezTo>
                    <a:cubicBezTo>
                      <a:pt x="1258" y="1315"/>
                      <a:pt x="1252" y="1315"/>
                      <a:pt x="1245" y="1317"/>
                    </a:cubicBezTo>
                    <a:cubicBezTo>
                      <a:pt x="1244" y="1317"/>
                      <a:pt x="1244" y="1317"/>
                      <a:pt x="1244" y="1317"/>
                    </a:cubicBezTo>
                    <a:cubicBezTo>
                      <a:pt x="1241" y="1318"/>
                      <a:pt x="1238" y="1319"/>
                      <a:pt x="1235" y="1318"/>
                    </a:cubicBezTo>
                    <a:cubicBezTo>
                      <a:pt x="1234" y="1317"/>
                      <a:pt x="1233" y="1316"/>
                      <a:pt x="1233" y="1314"/>
                    </a:cubicBezTo>
                    <a:cubicBezTo>
                      <a:pt x="1233" y="1313"/>
                      <a:pt x="1230" y="1313"/>
                      <a:pt x="1229" y="1313"/>
                    </a:cubicBezTo>
                    <a:cubicBezTo>
                      <a:pt x="1227" y="1313"/>
                      <a:pt x="1224" y="1312"/>
                      <a:pt x="1222" y="1311"/>
                    </a:cubicBezTo>
                    <a:cubicBezTo>
                      <a:pt x="1220" y="1310"/>
                      <a:pt x="1218" y="1311"/>
                      <a:pt x="1215" y="1314"/>
                    </a:cubicBezTo>
                    <a:cubicBezTo>
                      <a:pt x="1214" y="1314"/>
                      <a:pt x="1213" y="1315"/>
                      <a:pt x="1212" y="1315"/>
                    </a:cubicBezTo>
                    <a:cubicBezTo>
                      <a:pt x="1206" y="1319"/>
                      <a:pt x="1198" y="1316"/>
                      <a:pt x="1198" y="1316"/>
                    </a:cubicBezTo>
                    <a:cubicBezTo>
                      <a:pt x="1199" y="1311"/>
                      <a:pt x="1199" y="1311"/>
                      <a:pt x="1199" y="1311"/>
                    </a:cubicBezTo>
                    <a:cubicBezTo>
                      <a:pt x="1201" y="1312"/>
                      <a:pt x="1206" y="1313"/>
                      <a:pt x="1210" y="1311"/>
                    </a:cubicBezTo>
                    <a:cubicBezTo>
                      <a:pt x="1211" y="1311"/>
                      <a:pt x="1211" y="1310"/>
                      <a:pt x="1212" y="1310"/>
                    </a:cubicBezTo>
                    <a:cubicBezTo>
                      <a:pt x="1216" y="1307"/>
                      <a:pt x="1220" y="1305"/>
                      <a:pt x="1224" y="1307"/>
                    </a:cubicBezTo>
                    <a:cubicBezTo>
                      <a:pt x="1226" y="1308"/>
                      <a:pt x="1228" y="1308"/>
                      <a:pt x="1229" y="1308"/>
                    </a:cubicBezTo>
                    <a:cubicBezTo>
                      <a:pt x="1233" y="1309"/>
                      <a:pt x="1237" y="1309"/>
                      <a:pt x="1238" y="1313"/>
                    </a:cubicBezTo>
                    <a:cubicBezTo>
                      <a:pt x="1238" y="1314"/>
                      <a:pt x="1238" y="1314"/>
                      <a:pt x="1238" y="1314"/>
                    </a:cubicBezTo>
                    <a:cubicBezTo>
                      <a:pt x="1238" y="1314"/>
                      <a:pt x="1242" y="1313"/>
                      <a:pt x="1243" y="1313"/>
                    </a:cubicBezTo>
                    <a:cubicBezTo>
                      <a:pt x="1244" y="1313"/>
                      <a:pt x="1244" y="1313"/>
                      <a:pt x="1244" y="1313"/>
                    </a:cubicBezTo>
                    <a:cubicBezTo>
                      <a:pt x="1248" y="1312"/>
                      <a:pt x="1259" y="1309"/>
                      <a:pt x="1263" y="1314"/>
                    </a:cubicBezTo>
                    <a:cubicBezTo>
                      <a:pt x="1271" y="1314"/>
                      <a:pt x="1289" y="1316"/>
                      <a:pt x="1292" y="1316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2" y="1317"/>
                      <a:pt x="1292" y="1317"/>
                      <a:pt x="1292" y="1317"/>
                    </a:cubicBezTo>
                    <a:cubicBezTo>
                      <a:pt x="1296" y="1315"/>
                      <a:pt x="1303" y="1315"/>
                      <a:pt x="1309" y="1314"/>
                    </a:cubicBezTo>
                    <a:cubicBezTo>
                      <a:pt x="1314" y="1314"/>
                      <a:pt x="1320" y="1313"/>
                      <a:pt x="1322" y="1312"/>
                    </a:cubicBezTo>
                    <a:cubicBezTo>
                      <a:pt x="1324" y="1311"/>
                      <a:pt x="1324" y="1311"/>
                      <a:pt x="1324" y="1311"/>
                    </a:cubicBezTo>
                    <a:cubicBezTo>
                      <a:pt x="1328" y="1309"/>
                      <a:pt x="1332" y="1307"/>
                      <a:pt x="1340" y="1305"/>
                    </a:cubicBezTo>
                    <a:cubicBezTo>
                      <a:pt x="1348" y="1303"/>
                      <a:pt x="1358" y="1301"/>
                      <a:pt x="1367" y="1298"/>
                    </a:cubicBezTo>
                    <a:cubicBezTo>
                      <a:pt x="1369" y="1298"/>
                      <a:pt x="1369" y="1298"/>
                      <a:pt x="1369" y="1298"/>
                    </a:cubicBezTo>
                    <a:cubicBezTo>
                      <a:pt x="1375" y="1296"/>
                      <a:pt x="1385" y="1293"/>
                      <a:pt x="1387" y="1289"/>
                    </a:cubicBezTo>
                    <a:cubicBezTo>
                      <a:pt x="1389" y="1286"/>
                      <a:pt x="1387" y="1275"/>
                      <a:pt x="1386" y="1270"/>
                    </a:cubicBezTo>
                    <a:cubicBezTo>
                      <a:pt x="1386" y="1269"/>
                      <a:pt x="1386" y="1269"/>
                      <a:pt x="1386" y="1269"/>
                    </a:cubicBezTo>
                    <a:cubicBezTo>
                      <a:pt x="1385" y="1267"/>
                      <a:pt x="1386" y="1266"/>
                      <a:pt x="1387" y="1265"/>
                    </a:cubicBezTo>
                    <a:cubicBezTo>
                      <a:pt x="1388" y="1265"/>
                      <a:pt x="1389" y="1264"/>
                      <a:pt x="1392" y="1265"/>
                    </a:cubicBezTo>
                    <a:cubicBezTo>
                      <a:pt x="1396" y="1266"/>
                      <a:pt x="1401" y="1271"/>
                      <a:pt x="1402" y="1275"/>
                    </a:cubicBezTo>
                    <a:cubicBezTo>
                      <a:pt x="1402" y="1279"/>
                      <a:pt x="1404" y="1282"/>
                      <a:pt x="1405" y="1282"/>
                    </a:cubicBezTo>
                    <a:cubicBezTo>
                      <a:pt x="1406" y="1282"/>
                      <a:pt x="1406" y="1283"/>
                      <a:pt x="1408" y="1282"/>
                    </a:cubicBezTo>
                    <a:cubicBezTo>
                      <a:pt x="1410" y="1279"/>
                      <a:pt x="1413" y="1279"/>
                      <a:pt x="1416" y="1279"/>
                    </a:cubicBezTo>
                    <a:cubicBezTo>
                      <a:pt x="1418" y="1278"/>
                      <a:pt x="1421" y="1278"/>
                      <a:pt x="1425" y="1276"/>
                    </a:cubicBezTo>
                    <a:cubicBezTo>
                      <a:pt x="1427" y="1275"/>
                      <a:pt x="1429" y="1274"/>
                      <a:pt x="1430" y="1273"/>
                    </a:cubicBezTo>
                    <a:cubicBezTo>
                      <a:pt x="1437" y="1269"/>
                      <a:pt x="1445" y="1265"/>
                      <a:pt x="1451" y="1268"/>
                    </a:cubicBezTo>
                    <a:cubicBezTo>
                      <a:pt x="1455" y="1270"/>
                      <a:pt x="1461" y="1268"/>
                      <a:pt x="1466" y="1266"/>
                    </a:cubicBezTo>
                    <a:cubicBezTo>
                      <a:pt x="1469" y="1265"/>
                      <a:pt x="1472" y="1264"/>
                      <a:pt x="1475" y="1264"/>
                    </a:cubicBezTo>
                    <a:cubicBezTo>
                      <a:pt x="1482" y="1262"/>
                      <a:pt x="1491" y="1255"/>
                      <a:pt x="1496" y="1249"/>
                    </a:cubicBezTo>
                    <a:cubicBezTo>
                      <a:pt x="1497" y="1247"/>
                      <a:pt x="1499" y="1246"/>
                      <a:pt x="1500" y="1244"/>
                    </a:cubicBezTo>
                    <a:cubicBezTo>
                      <a:pt x="1503" y="1240"/>
                      <a:pt x="1505" y="1236"/>
                      <a:pt x="1510" y="1235"/>
                    </a:cubicBezTo>
                    <a:cubicBezTo>
                      <a:pt x="1512" y="1235"/>
                      <a:pt x="1514" y="1235"/>
                      <a:pt x="1515" y="1235"/>
                    </a:cubicBezTo>
                    <a:cubicBezTo>
                      <a:pt x="1518" y="1235"/>
                      <a:pt x="1520" y="1236"/>
                      <a:pt x="1524" y="1232"/>
                    </a:cubicBezTo>
                    <a:cubicBezTo>
                      <a:pt x="1527" y="1236"/>
                      <a:pt x="1527" y="1236"/>
                      <a:pt x="1527" y="1236"/>
                    </a:cubicBezTo>
                    <a:cubicBezTo>
                      <a:pt x="1521" y="1240"/>
                      <a:pt x="1518" y="1240"/>
                      <a:pt x="1515" y="1240"/>
                    </a:cubicBezTo>
                    <a:cubicBezTo>
                      <a:pt x="1513" y="1240"/>
                      <a:pt x="1512" y="1240"/>
                      <a:pt x="1511" y="1240"/>
                    </a:cubicBezTo>
                    <a:cubicBezTo>
                      <a:pt x="1508" y="1240"/>
                      <a:pt x="1506" y="1243"/>
                      <a:pt x="1504" y="1247"/>
                    </a:cubicBezTo>
                    <a:cubicBezTo>
                      <a:pt x="1502" y="1248"/>
                      <a:pt x="1501" y="1250"/>
                      <a:pt x="1500" y="1252"/>
                    </a:cubicBezTo>
                    <a:cubicBezTo>
                      <a:pt x="1497" y="1255"/>
                      <a:pt x="1487" y="1266"/>
                      <a:pt x="1476" y="1268"/>
                    </a:cubicBezTo>
                    <a:cubicBezTo>
                      <a:pt x="1473" y="1269"/>
                      <a:pt x="1470" y="1270"/>
                      <a:pt x="1468" y="1271"/>
                    </a:cubicBezTo>
                    <a:cubicBezTo>
                      <a:pt x="1461" y="1273"/>
                      <a:pt x="1455" y="1275"/>
                      <a:pt x="1449" y="1272"/>
                    </a:cubicBezTo>
                    <a:cubicBezTo>
                      <a:pt x="1445" y="1270"/>
                      <a:pt x="1439" y="1273"/>
                      <a:pt x="1432" y="1277"/>
                    </a:cubicBezTo>
                    <a:cubicBezTo>
                      <a:pt x="1431" y="1278"/>
                      <a:pt x="1429" y="1279"/>
                      <a:pt x="1428" y="1280"/>
                    </a:cubicBezTo>
                    <a:cubicBezTo>
                      <a:pt x="1423" y="1282"/>
                      <a:pt x="1419" y="1283"/>
                      <a:pt x="1417" y="1283"/>
                    </a:cubicBezTo>
                    <a:cubicBezTo>
                      <a:pt x="1414" y="1284"/>
                      <a:pt x="1412" y="1284"/>
                      <a:pt x="1410" y="1285"/>
                    </a:cubicBezTo>
                    <a:cubicBezTo>
                      <a:pt x="1408" y="1287"/>
                      <a:pt x="1406" y="1287"/>
                      <a:pt x="1404" y="1286"/>
                    </a:cubicBezTo>
                    <a:cubicBezTo>
                      <a:pt x="1400" y="1285"/>
                      <a:pt x="1398" y="1281"/>
                      <a:pt x="1397" y="1276"/>
                    </a:cubicBezTo>
                    <a:cubicBezTo>
                      <a:pt x="1397" y="1273"/>
                      <a:pt x="1393" y="1270"/>
                      <a:pt x="1390" y="1269"/>
                    </a:cubicBezTo>
                    <a:cubicBezTo>
                      <a:pt x="1390" y="1269"/>
                      <a:pt x="1390" y="1269"/>
                      <a:pt x="1390" y="1269"/>
                    </a:cubicBezTo>
                    <a:cubicBezTo>
                      <a:pt x="1392" y="1278"/>
                      <a:pt x="1394" y="1287"/>
                      <a:pt x="1391" y="1292"/>
                    </a:cubicBezTo>
                    <a:cubicBezTo>
                      <a:pt x="1388" y="1296"/>
                      <a:pt x="1379" y="1299"/>
                      <a:pt x="1370" y="1302"/>
                    </a:cubicBezTo>
                    <a:cubicBezTo>
                      <a:pt x="1368" y="1303"/>
                      <a:pt x="1368" y="1303"/>
                      <a:pt x="1368" y="1303"/>
                    </a:cubicBezTo>
                    <a:cubicBezTo>
                      <a:pt x="1359" y="1305"/>
                      <a:pt x="1349" y="1308"/>
                      <a:pt x="1341" y="1310"/>
                    </a:cubicBezTo>
                    <a:cubicBezTo>
                      <a:pt x="1334" y="1312"/>
                      <a:pt x="1330" y="1313"/>
                      <a:pt x="1326" y="1315"/>
                    </a:cubicBezTo>
                    <a:cubicBezTo>
                      <a:pt x="1324" y="1316"/>
                      <a:pt x="1324" y="1316"/>
                      <a:pt x="1324" y="1316"/>
                    </a:cubicBezTo>
                    <a:cubicBezTo>
                      <a:pt x="1321" y="1318"/>
                      <a:pt x="1316" y="1318"/>
                      <a:pt x="1309" y="1319"/>
                    </a:cubicBezTo>
                    <a:cubicBezTo>
                      <a:pt x="1303" y="1319"/>
                      <a:pt x="1297" y="1320"/>
                      <a:pt x="1294" y="1321"/>
                    </a:cubicBezTo>
                    <a:cubicBezTo>
                      <a:pt x="1289" y="1323"/>
                      <a:pt x="1287" y="1325"/>
                      <a:pt x="1287" y="1327"/>
                    </a:cubicBezTo>
                    <a:cubicBezTo>
                      <a:pt x="1287" y="1330"/>
                      <a:pt x="1287" y="1332"/>
                      <a:pt x="1286" y="1333"/>
                    </a:cubicBezTo>
                    <a:cubicBezTo>
                      <a:pt x="1285" y="1334"/>
                      <a:pt x="1283" y="1334"/>
                      <a:pt x="1282" y="1334"/>
                    </a:cubicBezTo>
                    <a:cubicBezTo>
                      <a:pt x="1281" y="1335"/>
                      <a:pt x="1280" y="1335"/>
                      <a:pt x="1279" y="1335"/>
                    </a:cubicBezTo>
                    <a:cubicBezTo>
                      <a:pt x="1279" y="1336"/>
                      <a:pt x="1279" y="1336"/>
                      <a:pt x="1280" y="1337"/>
                    </a:cubicBezTo>
                    <a:cubicBezTo>
                      <a:pt x="1280" y="1337"/>
                      <a:pt x="1281" y="1338"/>
                      <a:pt x="1282" y="1339"/>
                    </a:cubicBezTo>
                    <a:cubicBezTo>
                      <a:pt x="1285" y="1343"/>
                      <a:pt x="1288" y="1347"/>
                      <a:pt x="1288" y="1351"/>
                    </a:cubicBezTo>
                    <a:cubicBezTo>
                      <a:pt x="1287" y="1354"/>
                      <a:pt x="1286" y="1361"/>
                      <a:pt x="1274" y="1361"/>
                    </a:cubicBezTo>
                    <a:close/>
                    <a:moveTo>
                      <a:pt x="1264" y="1319"/>
                    </a:moveTo>
                    <a:cubicBezTo>
                      <a:pt x="1264" y="1321"/>
                      <a:pt x="1263" y="1324"/>
                      <a:pt x="1260" y="1327"/>
                    </a:cubicBezTo>
                    <a:cubicBezTo>
                      <a:pt x="1259" y="1328"/>
                      <a:pt x="1260" y="1333"/>
                      <a:pt x="1261" y="1337"/>
                    </a:cubicBezTo>
                    <a:cubicBezTo>
                      <a:pt x="1262" y="1339"/>
                      <a:pt x="1262" y="1341"/>
                      <a:pt x="1263" y="1343"/>
                    </a:cubicBezTo>
                    <a:cubicBezTo>
                      <a:pt x="1265" y="1352"/>
                      <a:pt x="1266" y="1357"/>
                      <a:pt x="1274" y="1357"/>
                    </a:cubicBezTo>
                    <a:cubicBezTo>
                      <a:pt x="1282" y="1357"/>
                      <a:pt x="1283" y="1353"/>
                      <a:pt x="1283" y="1350"/>
                    </a:cubicBezTo>
                    <a:cubicBezTo>
                      <a:pt x="1283" y="1349"/>
                      <a:pt x="1280" y="1344"/>
                      <a:pt x="1278" y="1342"/>
                    </a:cubicBezTo>
                    <a:cubicBezTo>
                      <a:pt x="1277" y="1341"/>
                      <a:pt x="1277" y="1340"/>
                      <a:pt x="1276" y="1340"/>
                    </a:cubicBezTo>
                    <a:cubicBezTo>
                      <a:pt x="1275" y="1339"/>
                      <a:pt x="1274" y="1336"/>
                      <a:pt x="1274" y="1334"/>
                    </a:cubicBezTo>
                    <a:cubicBezTo>
                      <a:pt x="1274" y="1333"/>
                      <a:pt x="1275" y="1332"/>
                      <a:pt x="1276" y="1331"/>
                    </a:cubicBezTo>
                    <a:cubicBezTo>
                      <a:pt x="1279" y="1330"/>
                      <a:pt x="1281" y="1330"/>
                      <a:pt x="1282" y="1330"/>
                    </a:cubicBezTo>
                    <a:cubicBezTo>
                      <a:pt x="1282" y="1330"/>
                      <a:pt x="1282" y="1330"/>
                      <a:pt x="1282" y="1330"/>
                    </a:cubicBezTo>
                    <a:cubicBezTo>
                      <a:pt x="1282" y="1329"/>
                      <a:pt x="1282" y="1329"/>
                      <a:pt x="1282" y="1328"/>
                    </a:cubicBezTo>
                    <a:cubicBezTo>
                      <a:pt x="1282" y="1325"/>
                      <a:pt x="1283" y="1322"/>
                      <a:pt x="1286" y="1320"/>
                    </a:cubicBezTo>
                    <a:cubicBezTo>
                      <a:pt x="1279" y="1320"/>
                      <a:pt x="1269" y="1319"/>
                      <a:pt x="1264" y="1319"/>
                    </a:cubicBezTo>
                    <a:close/>
                    <a:moveTo>
                      <a:pt x="983" y="1355"/>
                    </a:moveTo>
                    <a:cubicBezTo>
                      <a:pt x="982" y="1355"/>
                      <a:pt x="981" y="1355"/>
                      <a:pt x="981" y="1355"/>
                    </a:cubicBezTo>
                    <a:cubicBezTo>
                      <a:pt x="980" y="1354"/>
                      <a:pt x="979" y="1353"/>
                      <a:pt x="979" y="1352"/>
                    </a:cubicBezTo>
                    <a:cubicBezTo>
                      <a:pt x="978" y="1349"/>
                      <a:pt x="981" y="1347"/>
                      <a:pt x="982" y="1346"/>
                    </a:cubicBezTo>
                    <a:cubicBezTo>
                      <a:pt x="984" y="1345"/>
                      <a:pt x="986" y="1345"/>
                      <a:pt x="987" y="1346"/>
                    </a:cubicBezTo>
                    <a:cubicBezTo>
                      <a:pt x="988" y="1347"/>
                      <a:pt x="988" y="1350"/>
                      <a:pt x="987" y="1352"/>
                    </a:cubicBezTo>
                    <a:cubicBezTo>
                      <a:pt x="987" y="1353"/>
                      <a:pt x="987" y="1353"/>
                      <a:pt x="987" y="1353"/>
                    </a:cubicBezTo>
                    <a:cubicBezTo>
                      <a:pt x="986" y="1354"/>
                      <a:pt x="986" y="1355"/>
                      <a:pt x="984" y="1355"/>
                    </a:cubicBezTo>
                    <a:cubicBezTo>
                      <a:pt x="984" y="1355"/>
                      <a:pt x="984" y="1355"/>
                      <a:pt x="984" y="1355"/>
                    </a:cubicBezTo>
                    <a:cubicBezTo>
                      <a:pt x="983" y="1355"/>
                      <a:pt x="983" y="1355"/>
                      <a:pt x="983" y="1355"/>
                    </a:cubicBezTo>
                    <a:close/>
                    <a:moveTo>
                      <a:pt x="990" y="1338"/>
                    </a:moveTo>
                    <a:cubicBezTo>
                      <a:pt x="990" y="1338"/>
                      <a:pt x="989" y="1338"/>
                      <a:pt x="988" y="1337"/>
                    </a:cubicBezTo>
                    <a:cubicBezTo>
                      <a:pt x="987" y="1337"/>
                      <a:pt x="986" y="1336"/>
                      <a:pt x="987" y="1333"/>
                    </a:cubicBezTo>
                    <a:cubicBezTo>
                      <a:pt x="987" y="1333"/>
                      <a:pt x="987" y="1333"/>
                      <a:pt x="987" y="1333"/>
                    </a:cubicBezTo>
                    <a:cubicBezTo>
                      <a:pt x="987" y="1333"/>
                      <a:pt x="987" y="1332"/>
                      <a:pt x="987" y="1332"/>
                    </a:cubicBezTo>
                    <a:cubicBezTo>
                      <a:pt x="987" y="1332"/>
                      <a:pt x="987" y="1333"/>
                      <a:pt x="987" y="1333"/>
                    </a:cubicBezTo>
                    <a:cubicBezTo>
                      <a:pt x="991" y="1330"/>
                      <a:pt x="991" y="1330"/>
                      <a:pt x="991" y="1330"/>
                    </a:cubicBezTo>
                    <a:cubicBezTo>
                      <a:pt x="990" y="1330"/>
                      <a:pt x="990" y="1330"/>
                      <a:pt x="990" y="1330"/>
                    </a:cubicBezTo>
                    <a:cubicBezTo>
                      <a:pt x="990" y="1330"/>
                      <a:pt x="990" y="1330"/>
                      <a:pt x="991" y="1330"/>
                    </a:cubicBezTo>
                    <a:cubicBezTo>
                      <a:pt x="995" y="1330"/>
                      <a:pt x="996" y="1332"/>
                      <a:pt x="996" y="1333"/>
                    </a:cubicBezTo>
                    <a:cubicBezTo>
                      <a:pt x="996" y="1334"/>
                      <a:pt x="996" y="1335"/>
                      <a:pt x="994" y="1337"/>
                    </a:cubicBezTo>
                    <a:cubicBezTo>
                      <a:pt x="993" y="1337"/>
                      <a:pt x="992" y="1338"/>
                      <a:pt x="990" y="1338"/>
                    </a:cubicBezTo>
                    <a:close/>
                    <a:moveTo>
                      <a:pt x="1061" y="1335"/>
                    </a:moveTo>
                    <a:cubicBezTo>
                      <a:pt x="1060" y="1335"/>
                      <a:pt x="1058" y="1335"/>
                      <a:pt x="1057" y="1334"/>
                    </a:cubicBezTo>
                    <a:cubicBezTo>
                      <a:pt x="1056" y="1333"/>
                      <a:pt x="1056" y="1333"/>
                      <a:pt x="1056" y="1333"/>
                    </a:cubicBezTo>
                    <a:cubicBezTo>
                      <a:pt x="1056" y="1333"/>
                      <a:pt x="1054" y="1332"/>
                      <a:pt x="1055" y="1330"/>
                    </a:cubicBezTo>
                    <a:cubicBezTo>
                      <a:pt x="1055" y="1330"/>
                      <a:pt x="1055" y="1330"/>
                      <a:pt x="1055" y="1330"/>
                    </a:cubicBezTo>
                    <a:cubicBezTo>
                      <a:pt x="1055" y="1327"/>
                      <a:pt x="1057" y="1326"/>
                      <a:pt x="1059" y="1326"/>
                    </a:cubicBezTo>
                    <a:cubicBezTo>
                      <a:pt x="1063" y="1326"/>
                      <a:pt x="1064" y="1329"/>
                      <a:pt x="1064" y="1330"/>
                    </a:cubicBezTo>
                    <a:cubicBezTo>
                      <a:pt x="1065" y="1332"/>
                      <a:pt x="1064" y="1334"/>
                      <a:pt x="1063" y="1335"/>
                    </a:cubicBezTo>
                    <a:cubicBezTo>
                      <a:pt x="1063" y="1335"/>
                      <a:pt x="1062" y="1335"/>
                      <a:pt x="1061" y="1335"/>
                    </a:cubicBezTo>
                    <a:close/>
                    <a:moveTo>
                      <a:pt x="713" y="1275"/>
                    </a:moveTo>
                    <a:cubicBezTo>
                      <a:pt x="712" y="1275"/>
                      <a:pt x="712" y="1275"/>
                      <a:pt x="711" y="1274"/>
                    </a:cubicBezTo>
                    <a:cubicBezTo>
                      <a:pt x="709" y="1272"/>
                      <a:pt x="711" y="1270"/>
                      <a:pt x="711" y="1269"/>
                    </a:cubicBezTo>
                    <a:cubicBezTo>
                      <a:pt x="712" y="1268"/>
                      <a:pt x="713" y="1268"/>
                      <a:pt x="713" y="1267"/>
                    </a:cubicBezTo>
                    <a:cubicBezTo>
                      <a:pt x="714" y="1267"/>
                      <a:pt x="714" y="1267"/>
                      <a:pt x="714" y="1266"/>
                    </a:cubicBezTo>
                    <a:cubicBezTo>
                      <a:pt x="717" y="1265"/>
                      <a:pt x="720" y="1266"/>
                      <a:pt x="721" y="1267"/>
                    </a:cubicBezTo>
                    <a:cubicBezTo>
                      <a:pt x="722" y="1267"/>
                      <a:pt x="722" y="1268"/>
                      <a:pt x="723" y="1269"/>
                    </a:cubicBezTo>
                    <a:cubicBezTo>
                      <a:pt x="723" y="1270"/>
                      <a:pt x="723" y="1272"/>
                      <a:pt x="722" y="1273"/>
                    </a:cubicBezTo>
                    <a:cubicBezTo>
                      <a:pt x="720" y="1274"/>
                      <a:pt x="718" y="1275"/>
                      <a:pt x="716" y="1275"/>
                    </a:cubicBezTo>
                    <a:cubicBezTo>
                      <a:pt x="716" y="1275"/>
                      <a:pt x="715" y="1275"/>
                      <a:pt x="714" y="1275"/>
                    </a:cubicBezTo>
                    <a:cubicBezTo>
                      <a:pt x="714" y="1275"/>
                      <a:pt x="714" y="1275"/>
                      <a:pt x="713" y="1275"/>
                    </a:cubicBezTo>
                    <a:close/>
                    <a:moveTo>
                      <a:pt x="713" y="1271"/>
                    </a:moveTo>
                    <a:cubicBezTo>
                      <a:pt x="713" y="1271"/>
                      <a:pt x="713" y="1271"/>
                      <a:pt x="713" y="1271"/>
                    </a:cubicBezTo>
                    <a:cubicBezTo>
                      <a:pt x="714" y="1273"/>
                      <a:pt x="714" y="1273"/>
                      <a:pt x="714" y="1273"/>
                    </a:cubicBezTo>
                    <a:lnTo>
                      <a:pt x="713" y="1271"/>
                    </a:lnTo>
                    <a:close/>
                    <a:moveTo>
                      <a:pt x="719" y="1271"/>
                    </a:moveTo>
                    <a:cubicBezTo>
                      <a:pt x="719" y="1271"/>
                      <a:pt x="719" y="1271"/>
                      <a:pt x="719" y="1271"/>
                    </a:cubicBezTo>
                    <a:cubicBezTo>
                      <a:pt x="719" y="1271"/>
                      <a:pt x="719" y="1271"/>
                      <a:pt x="719" y="1271"/>
                    </a:cubicBezTo>
                    <a:close/>
                    <a:moveTo>
                      <a:pt x="718" y="1270"/>
                    </a:moveTo>
                    <a:cubicBezTo>
                      <a:pt x="718" y="1270"/>
                      <a:pt x="718" y="1270"/>
                      <a:pt x="718" y="1270"/>
                    </a:cubicBezTo>
                    <a:close/>
                    <a:moveTo>
                      <a:pt x="771" y="1190"/>
                    </a:moveTo>
                    <a:cubicBezTo>
                      <a:pt x="770" y="1190"/>
                      <a:pt x="770" y="1190"/>
                      <a:pt x="769" y="1190"/>
                    </a:cubicBezTo>
                    <a:cubicBezTo>
                      <a:pt x="767" y="1189"/>
                      <a:pt x="766" y="1188"/>
                      <a:pt x="766" y="1187"/>
                    </a:cubicBezTo>
                    <a:cubicBezTo>
                      <a:pt x="765" y="1185"/>
                      <a:pt x="766" y="1184"/>
                      <a:pt x="768" y="1183"/>
                    </a:cubicBezTo>
                    <a:cubicBezTo>
                      <a:pt x="768" y="1182"/>
                      <a:pt x="769" y="1182"/>
                      <a:pt x="769" y="1182"/>
                    </a:cubicBezTo>
                    <a:cubicBezTo>
                      <a:pt x="770" y="1182"/>
                      <a:pt x="770" y="1182"/>
                      <a:pt x="770" y="1182"/>
                    </a:cubicBezTo>
                    <a:cubicBezTo>
                      <a:pt x="771" y="1182"/>
                      <a:pt x="771" y="1182"/>
                      <a:pt x="771" y="1182"/>
                    </a:cubicBezTo>
                    <a:cubicBezTo>
                      <a:pt x="771" y="1182"/>
                      <a:pt x="771" y="1182"/>
                      <a:pt x="772" y="1182"/>
                    </a:cubicBezTo>
                    <a:cubicBezTo>
                      <a:pt x="774" y="1182"/>
                      <a:pt x="775" y="1183"/>
                      <a:pt x="775" y="1184"/>
                    </a:cubicBezTo>
                    <a:cubicBezTo>
                      <a:pt x="776" y="1186"/>
                      <a:pt x="774" y="1188"/>
                      <a:pt x="773" y="1188"/>
                    </a:cubicBezTo>
                    <a:cubicBezTo>
                      <a:pt x="773" y="1189"/>
                      <a:pt x="773" y="1189"/>
                      <a:pt x="773" y="1189"/>
                    </a:cubicBezTo>
                    <a:cubicBezTo>
                      <a:pt x="772" y="1190"/>
                      <a:pt x="772" y="1190"/>
                      <a:pt x="771" y="1190"/>
                    </a:cubicBezTo>
                    <a:close/>
                    <a:moveTo>
                      <a:pt x="769" y="1190"/>
                    </a:moveTo>
                    <a:cubicBezTo>
                      <a:pt x="769" y="1190"/>
                      <a:pt x="769" y="1190"/>
                      <a:pt x="769" y="1190"/>
                    </a:cubicBezTo>
                    <a:cubicBezTo>
                      <a:pt x="769" y="1190"/>
                      <a:pt x="769" y="1190"/>
                      <a:pt x="769" y="1190"/>
                    </a:cubicBezTo>
                    <a:close/>
                    <a:moveTo>
                      <a:pt x="769" y="1185"/>
                    </a:move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cubicBezTo>
                      <a:pt x="770" y="1187"/>
                      <a:pt x="770" y="1187"/>
                      <a:pt x="770" y="1187"/>
                    </a:cubicBezTo>
                    <a:lnTo>
                      <a:pt x="769" y="1185"/>
                    </a:lnTo>
                    <a:close/>
                    <a:moveTo>
                      <a:pt x="770" y="1185"/>
                    </a:moveTo>
                    <a:cubicBezTo>
                      <a:pt x="770" y="1185"/>
                      <a:pt x="770" y="1185"/>
                      <a:pt x="770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9" y="1185"/>
                    </a:moveTo>
                    <a:cubicBezTo>
                      <a:pt x="769" y="1185"/>
                      <a:pt x="769" y="1185"/>
                      <a:pt x="769" y="1185"/>
                    </a:cubicBezTo>
                    <a:cubicBezTo>
                      <a:pt x="769" y="1185"/>
                      <a:pt x="769" y="1185"/>
                      <a:pt x="769" y="1185"/>
                    </a:cubicBezTo>
                    <a:close/>
                    <a:moveTo>
                      <a:pt x="763" y="1175"/>
                    </a:moveTo>
                    <a:cubicBezTo>
                      <a:pt x="762" y="1175"/>
                      <a:pt x="762" y="1175"/>
                      <a:pt x="761" y="1174"/>
                    </a:cubicBezTo>
                    <a:cubicBezTo>
                      <a:pt x="760" y="1173"/>
                      <a:pt x="760" y="1171"/>
                      <a:pt x="761" y="1170"/>
                    </a:cubicBezTo>
                    <a:cubicBezTo>
                      <a:pt x="761" y="1170"/>
                      <a:pt x="761" y="1169"/>
                      <a:pt x="762" y="1169"/>
                    </a:cubicBezTo>
                    <a:cubicBezTo>
                      <a:pt x="763" y="1168"/>
                      <a:pt x="763" y="1168"/>
                      <a:pt x="764" y="1168"/>
                    </a:cubicBezTo>
                    <a:cubicBezTo>
                      <a:pt x="765" y="1166"/>
                      <a:pt x="767" y="1166"/>
                      <a:pt x="769" y="1166"/>
                    </a:cubicBezTo>
                    <a:cubicBezTo>
                      <a:pt x="770" y="1167"/>
                      <a:pt x="771" y="1168"/>
                      <a:pt x="772" y="1169"/>
                    </a:cubicBezTo>
                    <a:cubicBezTo>
                      <a:pt x="772" y="1171"/>
                      <a:pt x="771" y="1172"/>
                      <a:pt x="770" y="1173"/>
                    </a:cubicBezTo>
                    <a:cubicBezTo>
                      <a:pt x="770" y="1173"/>
                      <a:pt x="770" y="1173"/>
                      <a:pt x="769" y="1173"/>
                    </a:cubicBezTo>
                    <a:cubicBezTo>
                      <a:pt x="768" y="1175"/>
                      <a:pt x="766" y="1175"/>
                      <a:pt x="765" y="1175"/>
                    </a:cubicBezTo>
                    <a:cubicBezTo>
                      <a:pt x="765" y="1175"/>
                      <a:pt x="765" y="1175"/>
                      <a:pt x="764" y="1175"/>
                    </a:cubicBezTo>
                    <a:cubicBezTo>
                      <a:pt x="764" y="1175"/>
                      <a:pt x="764" y="1175"/>
                      <a:pt x="763" y="1175"/>
                    </a:cubicBezTo>
                    <a:close/>
                    <a:moveTo>
                      <a:pt x="764" y="1175"/>
                    </a:moveTo>
                    <a:cubicBezTo>
                      <a:pt x="764" y="1175"/>
                      <a:pt x="764" y="1175"/>
                      <a:pt x="764" y="1175"/>
                    </a:cubicBezTo>
                    <a:cubicBezTo>
                      <a:pt x="764" y="1175"/>
                      <a:pt x="764" y="1175"/>
                      <a:pt x="764" y="1175"/>
                    </a:cubicBezTo>
                    <a:close/>
                    <a:moveTo>
                      <a:pt x="830" y="1014"/>
                    </a:moveTo>
                    <a:cubicBezTo>
                      <a:pt x="826" y="1014"/>
                      <a:pt x="821" y="1011"/>
                      <a:pt x="819" y="1008"/>
                    </a:cubicBezTo>
                    <a:cubicBezTo>
                      <a:pt x="817" y="1006"/>
                      <a:pt x="818" y="1005"/>
                      <a:pt x="818" y="1004"/>
                    </a:cubicBezTo>
                    <a:cubicBezTo>
                      <a:pt x="819" y="1001"/>
                      <a:pt x="822" y="1001"/>
                      <a:pt x="825" y="1001"/>
                    </a:cubicBezTo>
                    <a:cubicBezTo>
                      <a:pt x="825" y="1001"/>
                      <a:pt x="825" y="1001"/>
                      <a:pt x="825" y="1001"/>
                    </a:cubicBezTo>
                    <a:cubicBezTo>
                      <a:pt x="828" y="1001"/>
                      <a:pt x="833" y="1005"/>
                      <a:pt x="834" y="1008"/>
                    </a:cubicBezTo>
                    <a:cubicBezTo>
                      <a:pt x="835" y="1010"/>
                      <a:pt x="835" y="1012"/>
                      <a:pt x="833" y="1013"/>
                    </a:cubicBezTo>
                    <a:cubicBezTo>
                      <a:pt x="832" y="1014"/>
                      <a:pt x="831" y="1014"/>
                      <a:pt x="830" y="1014"/>
                    </a:cubicBezTo>
                    <a:close/>
                    <a:moveTo>
                      <a:pt x="823" y="1006"/>
                    </a:moveTo>
                    <a:cubicBezTo>
                      <a:pt x="825" y="1008"/>
                      <a:pt x="828" y="1009"/>
                      <a:pt x="830" y="1010"/>
                    </a:cubicBezTo>
                    <a:cubicBezTo>
                      <a:pt x="829" y="1008"/>
                      <a:pt x="826" y="1006"/>
                      <a:pt x="825" y="1006"/>
                    </a:cubicBezTo>
                    <a:cubicBezTo>
                      <a:pt x="824" y="1006"/>
                      <a:pt x="824" y="1006"/>
                      <a:pt x="823" y="1006"/>
                    </a:cubicBezTo>
                    <a:close/>
                    <a:moveTo>
                      <a:pt x="822" y="1005"/>
                    </a:moveTo>
                    <a:cubicBezTo>
                      <a:pt x="822" y="1005"/>
                      <a:pt x="822" y="1005"/>
                      <a:pt x="822" y="100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iş1íďe">
                <a:extLst>
                  <a:ext uri="{FF2B5EF4-FFF2-40B4-BE49-F238E27FC236}">
                    <a16:creationId xmlns="" xmlns:a16="http://schemas.microsoft.com/office/drawing/2014/main" id="{1625DF64-1F82-4C40-8BE2-F7920558074E}"/>
                  </a:ext>
                </a:extLst>
              </p:cNvPr>
              <p:cNvSpPr/>
              <p:nvPr/>
            </p:nvSpPr>
            <p:spPr bwMode="auto">
              <a:xfrm>
                <a:off x="9966325" y="6269038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íṧlíḓè">
                <a:extLst>
                  <a:ext uri="{FF2B5EF4-FFF2-40B4-BE49-F238E27FC236}">
                    <a16:creationId xmlns="" xmlns:a16="http://schemas.microsoft.com/office/drawing/2014/main" id="{82DA9593-6D0D-4CA7-8738-C6E9A499CE39}"/>
                  </a:ext>
                </a:extLst>
              </p:cNvPr>
              <p:cNvSpPr/>
              <p:nvPr/>
            </p:nvSpPr>
            <p:spPr bwMode="auto">
              <a:xfrm>
                <a:off x="9961563" y="626427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îṩḻïḍe">
                <a:extLst>
                  <a:ext uri="{FF2B5EF4-FFF2-40B4-BE49-F238E27FC236}">
                    <a16:creationId xmlns="" xmlns:a16="http://schemas.microsoft.com/office/drawing/2014/main" id="{F6470C7B-E169-413B-B2AA-47FD2DBB654A}"/>
                  </a:ext>
                </a:extLst>
              </p:cNvPr>
              <p:cNvSpPr/>
              <p:nvPr/>
            </p:nvSpPr>
            <p:spPr bwMode="auto">
              <a:xfrm>
                <a:off x="10072688" y="6134100"/>
                <a:ext cx="9525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îSlîḍé">
                <a:extLst>
                  <a:ext uri="{FF2B5EF4-FFF2-40B4-BE49-F238E27FC236}">
                    <a16:creationId xmlns="" xmlns:a16="http://schemas.microsoft.com/office/drawing/2014/main" id="{F2A349A5-5747-43C6-B78F-B3E6819B1F4F}"/>
                  </a:ext>
                </a:extLst>
              </p:cNvPr>
              <p:cNvSpPr/>
              <p:nvPr/>
            </p:nvSpPr>
            <p:spPr bwMode="auto">
              <a:xfrm>
                <a:off x="10066338" y="6129338"/>
                <a:ext cx="19050" cy="17463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4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işļiďe">
                <a:extLst>
                  <a:ext uri="{FF2B5EF4-FFF2-40B4-BE49-F238E27FC236}">
                    <a16:creationId xmlns="" xmlns:a16="http://schemas.microsoft.com/office/drawing/2014/main" id="{9DB143F2-F2DA-41B3-B90B-03F42D124775}"/>
                  </a:ext>
                </a:extLst>
              </p:cNvPr>
              <p:cNvSpPr/>
              <p:nvPr/>
            </p:nvSpPr>
            <p:spPr bwMode="auto">
              <a:xfrm>
                <a:off x="9896475" y="6564313"/>
                <a:ext cx="22225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íṩļiḋé">
                <a:extLst>
                  <a:ext uri="{FF2B5EF4-FFF2-40B4-BE49-F238E27FC236}">
                    <a16:creationId xmlns="" xmlns:a16="http://schemas.microsoft.com/office/drawing/2014/main" id="{978A531C-8D3C-4FB5-91BF-B98EC5FEC3B5}"/>
                  </a:ext>
                </a:extLst>
              </p:cNvPr>
              <p:cNvSpPr/>
              <p:nvPr/>
            </p:nvSpPr>
            <p:spPr bwMode="auto">
              <a:xfrm>
                <a:off x="9893300" y="6557963"/>
                <a:ext cx="30163" cy="31750"/>
              </a:xfrm>
              <a:custGeom>
                <a:avLst/>
                <a:gdLst>
                  <a:gd name="T0" fmla="*/ 7 w 14"/>
                  <a:gd name="T1" fmla="*/ 15 h 15"/>
                  <a:gd name="T2" fmla="*/ 0 w 14"/>
                  <a:gd name="T3" fmla="*/ 7 h 15"/>
                  <a:gd name="T4" fmla="*/ 7 w 14"/>
                  <a:gd name="T5" fmla="*/ 0 h 15"/>
                  <a:gd name="T6" fmla="*/ 14 w 14"/>
                  <a:gd name="T7" fmla="*/ 7 h 15"/>
                  <a:gd name="T8" fmla="*/ 7 w 14"/>
                  <a:gd name="T9" fmla="*/ 15 h 15"/>
                  <a:gd name="T10" fmla="*/ 7 w 14"/>
                  <a:gd name="T11" fmla="*/ 5 h 15"/>
                  <a:gd name="T12" fmla="*/ 4 w 14"/>
                  <a:gd name="T13" fmla="*/ 7 h 15"/>
                  <a:gd name="T14" fmla="*/ 7 w 14"/>
                  <a:gd name="T15" fmla="*/ 10 h 15"/>
                  <a:gd name="T16" fmla="*/ 9 w 14"/>
                  <a:gd name="T17" fmla="*/ 7 h 15"/>
                  <a:gd name="T18" fmla="*/ 7 w 14"/>
                  <a:gd name="T1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5">
                    <a:moveTo>
                      <a:pt x="7" y="15"/>
                    </a:moveTo>
                    <a:cubicBezTo>
                      <a:pt x="3" y="15"/>
                      <a:pt x="0" y="11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4" y="11"/>
                      <a:pt x="11" y="15"/>
                      <a:pt x="7" y="15"/>
                    </a:cubicBezTo>
                    <a:close/>
                    <a:moveTo>
                      <a:pt x="7" y="5"/>
                    </a:moveTo>
                    <a:cubicBezTo>
                      <a:pt x="5" y="5"/>
                      <a:pt x="4" y="6"/>
                      <a:pt x="4" y="7"/>
                    </a:cubicBezTo>
                    <a:cubicBezTo>
                      <a:pt x="4" y="9"/>
                      <a:pt x="5" y="10"/>
                      <a:pt x="7" y="10"/>
                    </a:cubicBezTo>
                    <a:cubicBezTo>
                      <a:pt x="8" y="10"/>
                      <a:pt x="9" y="9"/>
                      <a:pt x="9" y="7"/>
                    </a:cubicBezTo>
                    <a:cubicBezTo>
                      <a:pt x="9" y="6"/>
                      <a:pt x="8" y="5"/>
                      <a:pt x="7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iślíḋe">
                <a:extLst>
                  <a:ext uri="{FF2B5EF4-FFF2-40B4-BE49-F238E27FC236}">
                    <a16:creationId xmlns="" xmlns:a16="http://schemas.microsoft.com/office/drawing/2014/main" id="{CA78B674-2FB3-47C7-9A7F-CF2558C0FE17}"/>
                  </a:ext>
                </a:extLst>
              </p:cNvPr>
              <p:cNvSpPr/>
              <p:nvPr/>
            </p:nvSpPr>
            <p:spPr bwMode="auto">
              <a:xfrm>
                <a:off x="10299700" y="5716588"/>
                <a:ext cx="17463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ïS1ïdê">
                <a:extLst>
                  <a:ext uri="{FF2B5EF4-FFF2-40B4-BE49-F238E27FC236}">
                    <a16:creationId xmlns="" xmlns:a16="http://schemas.microsoft.com/office/drawing/2014/main" id="{CF6A6172-A30F-4182-BC19-D10FEC66CB71}"/>
                  </a:ext>
                </a:extLst>
              </p:cNvPr>
              <p:cNvSpPr/>
              <p:nvPr/>
            </p:nvSpPr>
            <p:spPr bwMode="auto">
              <a:xfrm>
                <a:off x="10296525" y="5710238"/>
                <a:ext cx="25400" cy="26988"/>
              </a:xfrm>
              <a:custGeom>
                <a:avLst/>
                <a:gdLst>
                  <a:gd name="T0" fmla="*/ 6 w 12"/>
                  <a:gd name="T1" fmla="*/ 13 h 13"/>
                  <a:gd name="T2" fmla="*/ 0 w 12"/>
                  <a:gd name="T3" fmla="*/ 6 h 13"/>
                  <a:gd name="T4" fmla="*/ 6 w 12"/>
                  <a:gd name="T5" fmla="*/ 0 h 13"/>
                  <a:gd name="T6" fmla="*/ 12 w 12"/>
                  <a:gd name="T7" fmla="*/ 6 h 13"/>
                  <a:gd name="T8" fmla="*/ 6 w 12"/>
                  <a:gd name="T9" fmla="*/ 13 h 13"/>
                  <a:gd name="T10" fmla="*/ 6 w 12"/>
                  <a:gd name="T11" fmla="*/ 5 h 13"/>
                  <a:gd name="T12" fmla="*/ 5 w 12"/>
                  <a:gd name="T13" fmla="*/ 6 h 13"/>
                  <a:gd name="T14" fmla="*/ 6 w 12"/>
                  <a:gd name="T15" fmla="*/ 8 h 13"/>
                  <a:gd name="T16" fmla="*/ 8 w 12"/>
                  <a:gd name="T17" fmla="*/ 6 h 13"/>
                  <a:gd name="T18" fmla="*/ 6 w 12"/>
                  <a:gd name="T19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3">
                    <a:moveTo>
                      <a:pt x="6" y="13"/>
                    </a:moveTo>
                    <a:cubicBezTo>
                      <a:pt x="3" y="13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10"/>
                      <a:pt x="10" y="13"/>
                      <a:pt x="6" y="13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5" y="6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îş1ïďè">
                <a:extLst>
                  <a:ext uri="{FF2B5EF4-FFF2-40B4-BE49-F238E27FC236}">
                    <a16:creationId xmlns="" xmlns:a16="http://schemas.microsoft.com/office/drawing/2014/main" id="{63616D26-E64F-4CC7-97CB-3660A2FF4F61}"/>
                  </a:ext>
                </a:extLst>
              </p:cNvPr>
              <p:cNvSpPr/>
              <p:nvPr/>
            </p:nvSpPr>
            <p:spPr bwMode="auto">
              <a:xfrm>
                <a:off x="9925050" y="5538788"/>
                <a:ext cx="7938" cy="14288"/>
              </a:xfrm>
              <a:custGeom>
                <a:avLst/>
                <a:gdLst>
                  <a:gd name="T0" fmla="*/ 1 w 4"/>
                  <a:gd name="T1" fmla="*/ 1 h 7"/>
                  <a:gd name="T2" fmla="*/ 0 w 4"/>
                  <a:gd name="T3" fmla="*/ 3 h 7"/>
                  <a:gd name="T4" fmla="*/ 1 w 4"/>
                  <a:gd name="T5" fmla="*/ 7 h 7"/>
                  <a:gd name="T6" fmla="*/ 4 w 4"/>
                  <a:gd name="T7" fmla="*/ 5 h 7"/>
                  <a:gd name="T8" fmla="*/ 4 w 4"/>
                  <a:gd name="T9" fmla="*/ 1 h 7"/>
                  <a:gd name="T10" fmla="*/ 1 w 4"/>
                  <a:gd name="T1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2"/>
                      <a:pt x="0" y="2"/>
                      <a:pt x="0" y="3"/>
                    </a:cubicBezTo>
                    <a:cubicBezTo>
                      <a:pt x="0" y="5"/>
                      <a:pt x="1" y="7"/>
                      <a:pt x="1" y="7"/>
                    </a:cubicBezTo>
                    <a:cubicBezTo>
                      <a:pt x="2" y="7"/>
                      <a:pt x="4" y="6"/>
                      <a:pt x="4" y="5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íṩļíḋê">
                <a:extLst>
                  <a:ext uri="{FF2B5EF4-FFF2-40B4-BE49-F238E27FC236}">
                    <a16:creationId xmlns="" xmlns:a16="http://schemas.microsoft.com/office/drawing/2014/main" id="{CCDB4E17-F04B-4E58-8585-A32E1C49D900}"/>
                  </a:ext>
                </a:extLst>
              </p:cNvPr>
              <p:cNvSpPr/>
              <p:nvPr/>
            </p:nvSpPr>
            <p:spPr bwMode="auto">
              <a:xfrm>
                <a:off x="9918700" y="5534025"/>
                <a:ext cx="19050" cy="23813"/>
              </a:xfrm>
              <a:custGeom>
                <a:avLst/>
                <a:gdLst>
                  <a:gd name="T0" fmla="*/ 5 w 9"/>
                  <a:gd name="T1" fmla="*/ 11 h 11"/>
                  <a:gd name="T2" fmla="*/ 4 w 9"/>
                  <a:gd name="T3" fmla="*/ 11 h 11"/>
                  <a:gd name="T4" fmla="*/ 0 w 9"/>
                  <a:gd name="T5" fmla="*/ 5 h 11"/>
                  <a:gd name="T6" fmla="*/ 2 w 9"/>
                  <a:gd name="T7" fmla="*/ 2 h 11"/>
                  <a:gd name="T8" fmla="*/ 4 w 9"/>
                  <a:gd name="T9" fmla="*/ 3 h 11"/>
                  <a:gd name="T10" fmla="*/ 2 w 9"/>
                  <a:gd name="T11" fmla="*/ 2 h 11"/>
                  <a:gd name="T12" fmla="*/ 6 w 9"/>
                  <a:gd name="T13" fmla="*/ 0 h 11"/>
                  <a:gd name="T14" fmla="*/ 9 w 9"/>
                  <a:gd name="T15" fmla="*/ 2 h 11"/>
                  <a:gd name="T16" fmla="*/ 9 w 9"/>
                  <a:gd name="T17" fmla="*/ 7 h 11"/>
                  <a:gd name="T18" fmla="*/ 8 w 9"/>
                  <a:gd name="T19" fmla="*/ 10 h 11"/>
                  <a:gd name="T20" fmla="*/ 5 w 9"/>
                  <a:gd name="T21" fmla="*/ 11 h 11"/>
                  <a:gd name="T22" fmla="*/ 6 w 9"/>
                  <a:gd name="T23" fmla="*/ 5 h 11"/>
                  <a:gd name="T24" fmla="*/ 6 w 9"/>
                  <a:gd name="T25" fmla="*/ 5 h 11"/>
                  <a:gd name="T26" fmla="*/ 6 w 9"/>
                  <a:gd name="T27" fmla="*/ 5 h 11"/>
                  <a:gd name="T28" fmla="*/ 4 w 9"/>
                  <a:gd name="T29" fmla="*/ 4 h 11"/>
                  <a:gd name="T30" fmla="*/ 4 w 9"/>
                  <a:gd name="T31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1">
                    <a:moveTo>
                      <a:pt x="5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3"/>
                      <a:pt x="1" y="2"/>
                      <a:pt x="2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9" y="2"/>
                    </a:cubicBezTo>
                    <a:cubicBezTo>
                      <a:pt x="9" y="3"/>
                      <a:pt x="9" y="5"/>
                      <a:pt x="9" y="7"/>
                    </a:cubicBezTo>
                    <a:cubicBezTo>
                      <a:pt x="9" y="8"/>
                      <a:pt x="9" y="9"/>
                      <a:pt x="8" y="10"/>
                    </a:cubicBezTo>
                    <a:cubicBezTo>
                      <a:pt x="7" y="11"/>
                      <a:pt x="6" y="11"/>
                      <a:pt x="5" y="11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î$ḷidè">
                <a:extLst>
                  <a:ext uri="{FF2B5EF4-FFF2-40B4-BE49-F238E27FC236}">
                    <a16:creationId xmlns="" xmlns:a16="http://schemas.microsoft.com/office/drawing/2014/main" id="{BB2FB7C8-989F-47EC-8C8A-46CA746941D3}"/>
                  </a:ext>
                </a:extLst>
              </p:cNvPr>
              <p:cNvSpPr/>
              <p:nvPr/>
            </p:nvSpPr>
            <p:spPr bwMode="auto">
              <a:xfrm>
                <a:off x="10137775" y="6102350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îṩlíḓe">
                <a:extLst>
                  <a:ext uri="{FF2B5EF4-FFF2-40B4-BE49-F238E27FC236}">
                    <a16:creationId xmlns="" xmlns:a16="http://schemas.microsoft.com/office/drawing/2014/main" id="{CB2B7A05-5E4B-4F80-B3E4-EF5A4C8F3575}"/>
                  </a:ext>
                </a:extLst>
              </p:cNvPr>
              <p:cNvSpPr/>
              <p:nvPr/>
            </p:nvSpPr>
            <p:spPr bwMode="auto">
              <a:xfrm>
                <a:off x="10131425" y="6097588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4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ïṡḷiḓè">
                <a:extLst>
                  <a:ext uri="{FF2B5EF4-FFF2-40B4-BE49-F238E27FC236}">
                    <a16:creationId xmlns="" xmlns:a16="http://schemas.microsoft.com/office/drawing/2014/main" id="{84B3C929-BF9E-4A2A-A102-935C8DFBB4AE}"/>
                  </a:ext>
                </a:extLst>
              </p:cNvPr>
              <p:cNvSpPr/>
              <p:nvPr/>
            </p:nvSpPr>
            <p:spPr bwMode="auto">
              <a:xfrm>
                <a:off x="9744075" y="63309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îṡḻîḍê">
                <a:extLst>
                  <a:ext uri="{FF2B5EF4-FFF2-40B4-BE49-F238E27FC236}">
                    <a16:creationId xmlns="" xmlns:a16="http://schemas.microsoft.com/office/drawing/2014/main" id="{4FDB7491-EDC4-4E63-8965-9DB4C3E8D16F}"/>
                  </a:ext>
                </a:extLst>
              </p:cNvPr>
              <p:cNvSpPr/>
              <p:nvPr/>
            </p:nvSpPr>
            <p:spPr bwMode="auto">
              <a:xfrm>
                <a:off x="9740900" y="6326188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iṩļiďê">
                <a:extLst>
                  <a:ext uri="{FF2B5EF4-FFF2-40B4-BE49-F238E27FC236}">
                    <a16:creationId xmlns="" xmlns:a16="http://schemas.microsoft.com/office/drawing/2014/main" id="{61EAC0BE-90A0-41FE-9151-21AA044832E9}"/>
                  </a:ext>
                </a:extLst>
              </p:cNvPr>
              <p:cNvSpPr/>
              <p:nvPr/>
            </p:nvSpPr>
            <p:spPr bwMode="auto">
              <a:xfrm>
                <a:off x="10064750" y="6088063"/>
                <a:ext cx="12700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iṣ1íďê">
                <a:extLst>
                  <a:ext uri="{FF2B5EF4-FFF2-40B4-BE49-F238E27FC236}">
                    <a16:creationId xmlns="" xmlns:a16="http://schemas.microsoft.com/office/drawing/2014/main" id="{580F759E-E8A0-452A-A542-B908B2E8856A}"/>
                  </a:ext>
                </a:extLst>
              </p:cNvPr>
              <p:cNvSpPr/>
              <p:nvPr/>
            </p:nvSpPr>
            <p:spPr bwMode="auto">
              <a:xfrm>
                <a:off x="10058400" y="6084888"/>
                <a:ext cx="23813" cy="20638"/>
              </a:xfrm>
              <a:custGeom>
                <a:avLst/>
                <a:gdLst>
                  <a:gd name="T0" fmla="*/ 6 w 11"/>
                  <a:gd name="T1" fmla="*/ 10 h 10"/>
                  <a:gd name="T2" fmla="*/ 0 w 11"/>
                  <a:gd name="T3" fmla="*/ 5 h 10"/>
                  <a:gd name="T4" fmla="*/ 6 w 11"/>
                  <a:gd name="T5" fmla="*/ 0 h 10"/>
                  <a:gd name="T6" fmla="*/ 11 w 11"/>
                  <a:gd name="T7" fmla="*/ 5 h 10"/>
                  <a:gd name="T8" fmla="*/ 6 w 11"/>
                  <a:gd name="T9" fmla="*/ 10 h 10"/>
                  <a:gd name="T10" fmla="*/ 6 w 11"/>
                  <a:gd name="T11" fmla="*/ 4 h 10"/>
                  <a:gd name="T12" fmla="*/ 5 w 11"/>
                  <a:gd name="T13" fmla="*/ 5 h 10"/>
                  <a:gd name="T14" fmla="*/ 6 w 11"/>
                  <a:gd name="T15" fmla="*/ 5 h 10"/>
                  <a:gd name="T16" fmla="*/ 6 w 11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0">
                    <a:moveTo>
                      <a:pt x="6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2"/>
                      <a:pt x="11" y="5"/>
                    </a:cubicBezTo>
                    <a:cubicBezTo>
                      <a:pt x="11" y="8"/>
                      <a:pt x="9" y="10"/>
                      <a:pt x="6" y="10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íŝḻïdé">
                <a:extLst>
                  <a:ext uri="{FF2B5EF4-FFF2-40B4-BE49-F238E27FC236}">
                    <a16:creationId xmlns="" xmlns:a16="http://schemas.microsoft.com/office/drawing/2014/main" id="{3FD0C53C-BFB4-412B-8435-8097454AF3E2}"/>
                  </a:ext>
                </a:extLst>
              </p:cNvPr>
              <p:cNvSpPr/>
              <p:nvPr/>
            </p:nvSpPr>
            <p:spPr bwMode="auto">
              <a:xfrm>
                <a:off x="10071100" y="6053138"/>
                <a:ext cx="14288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îṩlïďé">
                <a:extLst>
                  <a:ext uri="{FF2B5EF4-FFF2-40B4-BE49-F238E27FC236}">
                    <a16:creationId xmlns="" xmlns:a16="http://schemas.microsoft.com/office/drawing/2014/main" id="{98F33450-671B-43F5-9916-81A56B4CD5B9}"/>
                  </a:ext>
                </a:extLst>
              </p:cNvPr>
              <p:cNvSpPr/>
              <p:nvPr/>
            </p:nvSpPr>
            <p:spPr bwMode="auto">
              <a:xfrm>
                <a:off x="10066338" y="6048375"/>
                <a:ext cx="25400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5 w 12"/>
                  <a:gd name="T13" fmla="*/ 6 h 12"/>
                  <a:gd name="T14" fmla="*/ 6 w 12"/>
                  <a:gd name="T15" fmla="*/ 7 h 12"/>
                  <a:gd name="T16" fmla="*/ 7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2" y="12"/>
                      <a:pt x="0" y="9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2" y="9"/>
                      <a:pt x="9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5" y="7"/>
                      <a:pt x="6" y="7"/>
                    </a:cubicBezTo>
                    <a:cubicBezTo>
                      <a:pt x="6" y="7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îsḷiďê">
                <a:extLst>
                  <a:ext uri="{FF2B5EF4-FFF2-40B4-BE49-F238E27FC236}">
                    <a16:creationId xmlns="" xmlns:a16="http://schemas.microsoft.com/office/drawing/2014/main" id="{3FC0B00B-E3CA-4BF4-9D41-C15AB4F38F3E}"/>
                  </a:ext>
                </a:extLst>
              </p:cNvPr>
              <p:cNvSpPr/>
              <p:nvPr/>
            </p:nvSpPr>
            <p:spPr bwMode="auto">
              <a:xfrm>
                <a:off x="10061575" y="5995988"/>
                <a:ext cx="17463" cy="1746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išḻïdé">
                <a:extLst>
                  <a:ext uri="{FF2B5EF4-FFF2-40B4-BE49-F238E27FC236}">
                    <a16:creationId xmlns="" xmlns:a16="http://schemas.microsoft.com/office/drawing/2014/main" id="{52954C81-8351-4D3A-9A8B-2A0283EBD0BC}"/>
                  </a:ext>
                </a:extLst>
              </p:cNvPr>
              <p:cNvSpPr/>
              <p:nvPr/>
            </p:nvSpPr>
            <p:spPr bwMode="auto">
              <a:xfrm>
                <a:off x="10058400" y="5992813"/>
                <a:ext cx="26988" cy="25400"/>
              </a:xfrm>
              <a:custGeom>
                <a:avLst/>
                <a:gdLst>
                  <a:gd name="T0" fmla="*/ 6 w 13"/>
                  <a:gd name="T1" fmla="*/ 12 h 12"/>
                  <a:gd name="T2" fmla="*/ 0 w 13"/>
                  <a:gd name="T3" fmla="*/ 6 h 12"/>
                  <a:gd name="T4" fmla="*/ 6 w 13"/>
                  <a:gd name="T5" fmla="*/ 0 h 12"/>
                  <a:gd name="T6" fmla="*/ 13 w 13"/>
                  <a:gd name="T7" fmla="*/ 6 h 12"/>
                  <a:gd name="T8" fmla="*/ 6 w 13"/>
                  <a:gd name="T9" fmla="*/ 12 h 12"/>
                  <a:gd name="T10" fmla="*/ 6 w 13"/>
                  <a:gd name="T11" fmla="*/ 4 h 12"/>
                  <a:gd name="T12" fmla="*/ 5 w 13"/>
                  <a:gd name="T13" fmla="*/ 6 h 12"/>
                  <a:gd name="T14" fmla="*/ 6 w 13"/>
                  <a:gd name="T15" fmla="*/ 8 h 12"/>
                  <a:gd name="T16" fmla="*/ 8 w 13"/>
                  <a:gd name="T17" fmla="*/ 6 h 12"/>
                  <a:gd name="T18" fmla="*/ 6 w 13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6"/>
                    </a:cubicBezTo>
                    <a:cubicBezTo>
                      <a:pt x="13" y="10"/>
                      <a:pt x="10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5"/>
                      <a:pt x="7" y="4"/>
                      <a:pt x="6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îṩļíde">
                <a:extLst>
                  <a:ext uri="{FF2B5EF4-FFF2-40B4-BE49-F238E27FC236}">
                    <a16:creationId xmlns="" xmlns:a16="http://schemas.microsoft.com/office/drawing/2014/main" id="{B008747E-0DA0-4A32-AF3D-D22D43417DE4}"/>
                  </a:ext>
                </a:extLst>
              </p:cNvPr>
              <p:cNvSpPr/>
              <p:nvPr/>
            </p:nvSpPr>
            <p:spPr bwMode="auto">
              <a:xfrm>
                <a:off x="10040938" y="5675313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iŝľïḓê">
                <a:extLst>
                  <a:ext uri="{FF2B5EF4-FFF2-40B4-BE49-F238E27FC236}">
                    <a16:creationId xmlns="" xmlns:a16="http://schemas.microsoft.com/office/drawing/2014/main" id="{18FEF892-CCA8-4DCE-95FA-0DAB95E8E842}"/>
                  </a:ext>
                </a:extLst>
              </p:cNvPr>
              <p:cNvSpPr/>
              <p:nvPr/>
            </p:nvSpPr>
            <p:spPr bwMode="auto">
              <a:xfrm>
                <a:off x="10034588" y="56705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íṧlíďê">
                <a:extLst>
                  <a:ext uri="{FF2B5EF4-FFF2-40B4-BE49-F238E27FC236}">
                    <a16:creationId xmlns="" xmlns:a16="http://schemas.microsoft.com/office/drawing/2014/main" id="{E296E56C-BCD2-41D9-9EBF-F586C060BB17}"/>
                  </a:ext>
                </a:extLst>
              </p:cNvPr>
              <p:cNvSpPr/>
              <p:nvPr/>
            </p:nvSpPr>
            <p:spPr bwMode="auto">
              <a:xfrm>
                <a:off x="10082213" y="5618163"/>
                <a:ext cx="7938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ï$ľiḑé">
                <a:extLst>
                  <a:ext uri="{FF2B5EF4-FFF2-40B4-BE49-F238E27FC236}">
                    <a16:creationId xmlns="" xmlns:a16="http://schemas.microsoft.com/office/drawing/2014/main" id="{DF3DA2B7-76C1-4847-97DC-E14E9CEB399E}"/>
                  </a:ext>
                </a:extLst>
              </p:cNvPr>
              <p:cNvSpPr/>
              <p:nvPr/>
            </p:nvSpPr>
            <p:spPr bwMode="auto">
              <a:xfrm>
                <a:off x="10075863" y="561340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5 h 9"/>
                  <a:gd name="T4" fmla="*/ 5 w 10"/>
                  <a:gd name="T5" fmla="*/ 0 h 9"/>
                  <a:gd name="T6" fmla="*/ 10 w 10"/>
                  <a:gd name="T7" fmla="*/ 5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5 h 9"/>
                  <a:gd name="T14" fmla="*/ 5 w 10"/>
                  <a:gd name="T15" fmla="*/ 5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0" y="7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işḷíḋe">
                <a:extLst>
                  <a:ext uri="{FF2B5EF4-FFF2-40B4-BE49-F238E27FC236}">
                    <a16:creationId xmlns="" xmlns:a16="http://schemas.microsoft.com/office/drawing/2014/main" id="{B9CBCEA9-9A4C-4E04-94AB-A8A5F3AED765}"/>
                  </a:ext>
                </a:extLst>
              </p:cNvPr>
              <p:cNvSpPr/>
              <p:nvPr/>
            </p:nvSpPr>
            <p:spPr bwMode="auto">
              <a:xfrm>
                <a:off x="9936163" y="5630863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iṣļídé">
                <a:extLst>
                  <a:ext uri="{FF2B5EF4-FFF2-40B4-BE49-F238E27FC236}">
                    <a16:creationId xmlns="" xmlns:a16="http://schemas.microsoft.com/office/drawing/2014/main" id="{AA62B7A0-3529-47C0-89F4-DFC8023C584E}"/>
                  </a:ext>
                </a:extLst>
              </p:cNvPr>
              <p:cNvSpPr/>
              <p:nvPr/>
            </p:nvSpPr>
            <p:spPr bwMode="auto">
              <a:xfrm>
                <a:off x="9929813" y="5624513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iślïďe">
                <a:extLst>
                  <a:ext uri="{FF2B5EF4-FFF2-40B4-BE49-F238E27FC236}">
                    <a16:creationId xmlns="" xmlns:a16="http://schemas.microsoft.com/office/drawing/2014/main" id="{29745A64-CE01-4E41-A70E-72B5F4FCCF94}"/>
                  </a:ext>
                </a:extLst>
              </p:cNvPr>
              <p:cNvSpPr/>
              <p:nvPr/>
            </p:nvSpPr>
            <p:spPr bwMode="auto">
              <a:xfrm>
                <a:off x="9863138" y="55689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išľïḓe">
                <a:extLst>
                  <a:ext uri="{FF2B5EF4-FFF2-40B4-BE49-F238E27FC236}">
                    <a16:creationId xmlns="" xmlns:a16="http://schemas.microsoft.com/office/drawing/2014/main" id="{E2C3F38D-3219-4BD2-8A7B-DB1F42BE59B3}"/>
                  </a:ext>
                </a:extLst>
              </p:cNvPr>
              <p:cNvSpPr/>
              <p:nvPr/>
            </p:nvSpPr>
            <p:spPr bwMode="auto">
              <a:xfrm>
                <a:off x="9858375" y="5564188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2 h 9"/>
                  <a:gd name="T12" fmla="*/ 5 w 9"/>
                  <a:gd name="T13" fmla="*/ 4 h 9"/>
                  <a:gd name="T14" fmla="*/ 5 w 9"/>
                  <a:gd name="T15" fmla="*/ 4 h 9"/>
                  <a:gd name="T16" fmla="*/ 5 w 9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îŝḻïďê">
                <a:extLst>
                  <a:ext uri="{FF2B5EF4-FFF2-40B4-BE49-F238E27FC236}">
                    <a16:creationId xmlns="" xmlns:a16="http://schemas.microsoft.com/office/drawing/2014/main" id="{B1B65AD5-C6B6-4873-A65F-7F7BB6E0F956}"/>
                  </a:ext>
                </a:extLst>
              </p:cNvPr>
              <p:cNvSpPr/>
              <p:nvPr/>
            </p:nvSpPr>
            <p:spPr bwMode="auto">
              <a:xfrm>
                <a:off x="9869488" y="5626100"/>
                <a:ext cx="7938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iṣḻïḍe">
                <a:extLst>
                  <a:ext uri="{FF2B5EF4-FFF2-40B4-BE49-F238E27FC236}">
                    <a16:creationId xmlns="" xmlns:a16="http://schemas.microsoft.com/office/drawing/2014/main" id="{00E5821A-17C5-49B8-BEBF-C9AFA02BC57F}"/>
                  </a:ext>
                </a:extLst>
              </p:cNvPr>
              <p:cNvSpPr/>
              <p:nvPr/>
            </p:nvSpPr>
            <p:spPr bwMode="auto">
              <a:xfrm>
                <a:off x="9863138" y="5619750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8"/>
                      <a:pt x="8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îŝľíḓe">
                <a:extLst>
                  <a:ext uri="{FF2B5EF4-FFF2-40B4-BE49-F238E27FC236}">
                    <a16:creationId xmlns="" xmlns:a16="http://schemas.microsoft.com/office/drawing/2014/main" id="{5B3063F6-FEE9-4823-962C-F818D81BE927}"/>
                  </a:ext>
                </a:extLst>
              </p:cNvPr>
              <p:cNvSpPr/>
              <p:nvPr/>
            </p:nvSpPr>
            <p:spPr bwMode="auto">
              <a:xfrm>
                <a:off x="9821863" y="5646738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í$ḷîḋé">
                <a:extLst>
                  <a:ext uri="{FF2B5EF4-FFF2-40B4-BE49-F238E27FC236}">
                    <a16:creationId xmlns="" xmlns:a16="http://schemas.microsoft.com/office/drawing/2014/main" id="{48BDCEB6-17DF-4DB0-9A0F-0BF8EB90FBDE}"/>
                  </a:ext>
                </a:extLst>
              </p:cNvPr>
              <p:cNvSpPr/>
              <p:nvPr/>
            </p:nvSpPr>
            <p:spPr bwMode="auto">
              <a:xfrm>
                <a:off x="9817100" y="5643563"/>
                <a:ext cx="20638" cy="19050"/>
              </a:xfrm>
              <a:custGeom>
                <a:avLst/>
                <a:gdLst>
                  <a:gd name="T0" fmla="*/ 4 w 9"/>
                  <a:gd name="T1" fmla="*/ 9 h 9"/>
                  <a:gd name="T2" fmla="*/ 0 w 9"/>
                  <a:gd name="T3" fmla="*/ 5 h 9"/>
                  <a:gd name="T4" fmla="*/ 4 w 9"/>
                  <a:gd name="T5" fmla="*/ 0 h 9"/>
                  <a:gd name="T6" fmla="*/ 9 w 9"/>
                  <a:gd name="T7" fmla="*/ 5 h 9"/>
                  <a:gd name="T8" fmla="*/ 4 w 9"/>
                  <a:gd name="T9" fmla="*/ 9 h 9"/>
                  <a:gd name="T10" fmla="*/ 4 w 9"/>
                  <a:gd name="T11" fmla="*/ 5 h 9"/>
                  <a:gd name="T12" fmla="*/ 4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4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4" y="9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îšlidé">
                <a:extLst>
                  <a:ext uri="{FF2B5EF4-FFF2-40B4-BE49-F238E27FC236}">
                    <a16:creationId xmlns="" xmlns:a16="http://schemas.microsoft.com/office/drawing/2014/main" id="{0B0BAEFE-5065-42DB-BA4E-7415A8CE51E1}"/>
                  </a:ext>
                </a:extLst>
              </p:cNvPr>
              <p:cNvSpPr/>
              <p:nvPr/>
            </p:nvSpPr>
            <p:spPr bwMode="auto">
              <a:xfrm>
                <a:off x="10137775" y="56673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í$lîḓé">
                <a:extLst>
                  <a:ext uri="{FF2B5EF4-FFF2-40B4-BE49-F238E27FC236}">
                    <a16:creationId xmlns="" xmlns:a16="http://schemas.microsoft.com/office/drawing/2014/main" id="{CEE2A72C-5CA2-46F3-8C37-C1B1B3A51481}"/>
                  </a:ext>
                </a:extLst>
              </p:cNvPr>
              <p:cNvSpPr/>
              <p:nvPr/>
            </p:nvSpPr>
            <p:spPr bwMode="auto">
              <a:xfrm>
                <a:off x="10133013" y="5662613"/>
                <a:ext cx="19050" cy="190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i$ļîdè">
                <a:extLst>
                  <a:ext uri="{FF2B5EF4-FFF2-40B4-BE49-F238E27FC236}">
                    <a16:creationId xmlns="" xmlns:a16="http://schemas.microsoft.com/office/drawing/2014/main" id="{9F1D0945-7EA4-4592-9AC2-E2EC5A0F7EF6}"/>
                  </a:ext>
                </a:extLst>
              </p:cNvPr>
              <p:cNvSpPr/>
              <p:nvPr/>
            </p:nvSpPr>
            <p:spPr bwMode="auto">
              <a:xfrm>
                <a:off x="10067925" y="5711825"/>
                <a:ext cx="11113" cy="793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î$ḻiḍe">
                <a:extLst>
                  <a:ext uri="{FF2B5EF4-FFF2-40B4-BE49-F238E27FC236}">
                    <a16:creationId xmlns="" xmlns:a16="http://schemas.microsoft.com/office/drawing/2014/main" id="{1F8D1A73-0AE5-4BDE-B43D-C7D7A231EC96}"/>
                  </a:ext>
                </a:extLst>
              </p:cNvPr>
              <p:cNvSpPr/>
              <p:nvPr/>
            </p:nvSpPr>
            <p:spPr bwMode="auto">
              <a:xfrm>
                <a:off x="10064750" y="5705475"/>
                <a:ext cx="20638" cy="20638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3 h 10"/>
                  <a:gd name="T12" fmla="*/ 5 w 10"/>
                  <a:gd name="T13" fmla="*/ 5 h 10"/>
                  <a:gd name="T14" fmla="*/ 5 w 10"/>
                  <a:gd name="T15" fmla="*/ 5 h 10"/>
                  <a:gd name="T16" fmla="*/ 5 w 10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3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ïṥ1iḍé">
                <a:extLst>
                  <a:ext uri="{FF2B5EF4-FFF2-40B4-BE49-F238E27FC236}">
                    <a16:creationId xmlns="" xmlns:a16="http://schemas.microsoft.com/office/drawing/2014/main" id="{42CDB50C-E559-48DB-98D2-57FBA420979E}"/>
                  </a:ext>
                </a:extLst>
              </p:cNvPr>
              <p:cNvSpPr/>
              <p:nvPr/>
            </p:nvSpPr>
            <p:spPr bwMode="auto">
              <a:xfrm>
                <a:off x="9961563" y="557212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íSľiḋe">
                <a:extLst>
                  <a:ext uri="{FF2B5EF4-FFF2-40B4-BE49-F238E27FC236}">
                    <a16:creationId xmlns="" xmlns:a16="http://schemas.microsoft.com/office/drawing/2014/main" id="{6B4231C6-7280-4798-B03E-E6FB51135115}"/>
                  </a:ext>
                </a:extLst>
              </p:cNvPr>
              <p:cNvSpPr/>
              <p:nvPr/>
            </p:nvSpPr>
            <p:spPr bwMode="auto">
              <a:xfrm>
                <a:off x="9955213" y="5568950"/>
                <a:ext cx="20638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4 h 9"/>
                  <a:gd name="T12" fmla="*/ 5 w 10"/>
                  <a:gd name="T13" fmla="*/ 4 h 9"/>
                  <a:gd name="T14" fmla="*/ 5 w 10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îšļíḍe">
                <a:extLst>
                  <a:ext uri="{FF2B5EF4-FFF2-40B4-BE49-F238E27FC236}">
                    <a16:creationId xmlns="" xmlns:a16="http://schemas.microsoft.com/office/drawing/2014/main" id="{57BC9874-CBEA-43E9-8D34-D9FB49703F11}"/>
                  </a:ext>
                </a:extLst>
              </p:cNvPr>
              <p:cNvSpPr/>
              <p:nvPr/>
            </p:nvSpPr>
            <p:spPr bwMode="auto">
              <a:xfrm>
                <a:off x="10310813" y="6043613"/>
                <a:ext cx="12700" cy="1587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ïšḻïḋè">
                <a:extLst>
                  <a:ext uri="{FF2B5EF4-FFF2-40B4-BE49-F238E27FC236}">
                    <a16:creationId xmlns="" xmlns:a16="http://schemas.microsoft.com/office/drawing/2014/main" id="{6C9A6E73-5C8C-4CFF-9D4A-6FEC63E3C4FA}"/>
                  </a:ext>
                </a:extLst>
              </p:cNvPr>
              <p:cNvSpPr/>
              <p:nvPr/>
            </p:nvSpPr>
            <p:spPr bwMode="auto">
              <a:xfrm>
                <a:off x="10306050" y="6038850"/>
                <a:ext cx="23813" cy="23813"/>
              </a:xfrm>
              <a:custGeom>
                <a:avLst/>
                <a:gdLst>
                  <a:gd name="T0" fmla="*/ 5 w 11"/>
                  <a:gd name="T1" fmla="*/ 11 h 11"/>
                  <a:gd name="T2" fmla="*/ 0 w 11"/>
                  <a:gd name="T3" fmla="*/ 6 h 11"/>
                  <a:gd name="T4" fmla="*/ 5 w 11"/>
                  <a:gd name="T5" fmla="*/ 0 h 11"/>
                  <a:gd name="T6" fmla="*/ 11 w 11"/>
                  <a:gd name="T7" fmla="*/ 6 h 11"/>
                  <a:gd name="T8" fmla="*/ 5 w 11"/>
                  <a:gd name="T9" fmla="*/ 11 h 11"/>
                  <a:gd name="T10" fmla="*/ 5 w 11"/>
                  <a:gd name="T11" fmla="*/ 5 h 11"/>
                  <a:gd name="T12" fmla="*/ 4 w 11"/>
                  <a:gd name="T13" fmla="*/ 6 h 11"/>
                  <a:gd name="T14" fmla="*/ 6 w 11"/>
                  <a:gd name="T15" fmla="*/ 6 h 11"/>
                  <a:gd name="T16" fmla="*/ 5 w 11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1" y="3"/>
                      <a:pt x="11" y="6"/>
                    </a:cubicBezTo>
                    <a:cubicBezTo>
                      <a:pt x="11" y="9"/>
                      <a:pt x="8" y="11"/>
                      <a:pt x="5" y="11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îŝ1íďe">
                <a:extLst>
                  <a:ext uri="{FF2B5EF4-FFF2-40B4-BE49-F238E27FC236}">
                    <a16:creationId xmlns="" xmlns:a16="http://schemas.microsoft.com/office/drawing/2014/main" id="{0ACBD094-F1AE-46C1-AD23-FA27F53C92EA}"/>
                  </a:ext>
                </a:extLst>
              </p:cNvPr>
              <p:cNvSpPr/>
              <p:nvPr/>
            </p:nvSpPr>
            <p:spPr bwMode="auto">
              <a:xfrm>
                <a:off x="9779000" y="6289675"/>
                <a:ext cx="7938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ïṥľiḍé">
                <a:extLst>
                  <a:ext uri="{FF2B5EF4-FFF2-40B4-BE49-F238E27FC236}">
                    <a16:creationId xmlns="" xmlns:a16="http://schemas.microsoft.com/office/drawing/2014/main" id="{0D513652-598B-487E-BA2F-5FE6AC2936A5}"/>
                  </a:ext>
                </a:extLst>
              </p:cNvPr>
              <p:cNvSpPr/>
              <p:nvPr/>
            </p:nvSpPr>
            <p:spPr bwMode="auto">
              <a:xfrm>
                <a:off x="9772650" y="6286500"/>
                <a:ext cx="22225" cy="19050"/>
              </a:xfrm>
              <a:custGeom>
                <a:avLst/>
                <a:gdLst>
                  <a:gd name="T0" fmla="*/ 5 w 10"/>
                  <a:gd name="T1" fmla="*/ 9 h 9"/>
                  <a:gd name="T2" fmla="*/ 0 w 10"/>
                  <a:gd name="T3" fmla="*/ 4 h 9"/>
                  <a:gd name="T4" fmla="*/ 5 w 10"/>
                  <a:gd name="T5" fmla="*/ 0 h 9"/>
                  <a:gd name="T6" fmla="*/ 10 w 10"/>
                  <a:gd name="T7" fmla="*/ 4 h 9"/>
                  <a:gd name="T8" fmla="*/ 5 w 10"/>
                  <a:gd name="T9" fmla="*/ 9 h 9"/>
                  <a:gd name="T10" fmla="*/ 5 w 10"/>
                  <a:gd name="T11" fmla="*/ 2 h 9"/>
                  <a:gd name="T12" fmla="*/ 5 w 10"/>
                  <a:gd name="T13" fmla="*/ 4 h 9"/>
                  <a:gd name="T14" fmla="*/ 5 w 10"/>
                  <a:gd name="T15" fmla="*/ 4 h 9"/>
                  <a:gd name="T16" fmla="*/ 5 w 10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lose/>
                    <a:moveTo>
                      <a:pt x="5" y="2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îsḷîḋé">
                <a:extLst>
                  <a:ext uri="{FF2B5EF4-FFF2-40B4-BE49-F238E27FC236}">
                    <a16:creationId xmlns="" xmlns:a16="http://schemas.microsoft.com/office/drawing/2014/main" id="{67E732BC-41B2-4480-B638-9DCEFFFF54B3}"/>
                  </a:ext>
                </a:extLst>
              </p:cNvPr>
              <p:cNvSpPr/>
              <p:nvPr/>
            </p:nvSpPr>
            <p:spPr bwMode="auto">
              <a:xfrm>
                <a:off x="9932988" y="6453188"/>
                <a:ext cx="15875" cy="14288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iS1îde">
                <a:extLst>
                  <a:ext uri="{FF2B5EF4-FFF2-40B4-BE49-F238E27FC236}">
                    <a16:creationId xmlns="" xmlns:a16="http://schemas.microsoft.com/office/drawing/2014/main" id="{319A6629-BC76-45B7-9F5B-6A0912DFD78F}"/>
                  </a:ext>
                </a:extLst>
              </p:cNvPr>
              <p:cNvSpPr/>
              <p:nvPr/>
            </p:nvSpPr>
            <p:spPr bwMode="auto">
              <a:xfrm>
                <a:off x="9926638" y="6446838"/>
                <a:ext cx="26988" cy="25400"/>
              </a:xfrm>
              <a:custGeom>
                <a:avLst/>
                <a:gdLst>
                  <a:gd name="T0" fmla="*/ 6 w 12"/>
                  <a:gd name="T1" fmla="*/ 12 h 12"/>
                  <a:gd name="T2" fmla="*/ 0 w 12"/>
                  <a:gd name="T3" fmla="*/ 6 h 12"/>
                  <a:gd name="T4" fmla="*/ 6 w 12"/>
                  <a:gd name="T5" fmla="*/ 0 h 12"/>
                  <a:gd name="T6" fmla="*/ 12 w 12"/>
                  <a:gd name="T7" fmla="*/ 6 h 12"/>
                  <a:gd name="T8" fmla="*/ 6 w 12"/>
                  <a:gd name="T9" fmla="*/ 12 h 12"/>
                  <a:gd name="T10" fmla="*/ 6 w 12"/>
                  <a:gd name="T11" fmla="*/ 5 h 12"/>
                  <a:gd name="T12" fmla="*/ 5 w 12"/>
                  <a:gd name="T13" fmla="*/ 6 h 12"/>
                  <a:gd name="T14" fmla="*/ 6 w 12"/>
                  <a:gd name="T15" fmla="*/ 7 h 12"/>
                  <a:gd name="T16" fmla="*/ 8 w 12"/>
                  <a:gd name="T17" fmla="*/ 6 h 12"/>
                  <a:gd name="T18" fmla="*/ 6 w 12"/>
                  <a:gd name="T1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9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2" y="3"/>
                      <a:pt x="12" y="6"/>
                    </a:cubicBezTo>
                    <a:cubicBezTo>
                      <a:pt x="12" y="9"/>
                      <a:pt x="10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6" y="5"/>
                      <a:pt x="5" y="5"/>
                      <a:pt x="5" y="6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7"/>
                      <a:pt x="8" y="7"/>
                      <a:pt x="8" y="6"/>
                    </a:cubicBezTo>
                    <a:cubicBezTo>
                      <a:pt x="8" y="5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ïṩḷîḋé">
                <a:extLst>
                  <a:ext uri="{FF2B5EF4-FFF2-40B4-BE49-F238E27FC236}">
                    <a16:creationId xmlns="" xmlns:a16="http://schemas.microsoft.com/office/drawing/2014/main" id="{3AD95809-14F3-4543-8D33-D4903D920212}"/>
                  </a:ext>
                </a:extLst>
              </p:cNvPr>
              <p:cNvSpPr/>
              <p:nvPr/>
            </p:nvSpPr>
            <p:spPr bwMode="auto">
              <a:xfrm>
                <a:off x="9956800" y="6356350"/>
                <a:ext cx="11113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iSlîḓê">
                <a:extLst>
                  <a:ext uri="{FF2B5EF4-FFF2-40B4-BE49-F238E27FC236}">
                    <a16:creationId xmlns="" xmlns:a16="http://schemas.microsoft.com/office/drawing/2014/main" id="{6A29E7AD-08AB-4AEE-87C6-5EEB30101E78}"/>
                  </a:ext>
                </a:extLst>
              </p:cNvPr>
              <p:cNvSpPr/>
              <p:nvPr/>
            </p:nvSpPr>
            <p:spPr bwMode="auto">
              <a:xfrm>
                <a:off x="9953625" y="6350000"/>
                <a:ext cx="19050" cy="22225"/>
              </a:xfrm>
              <a:custGeom>
                <a:avLst/>
                <a:gdLst>
                  <a:gd name="T0" fmla="*/ 5 w 9"/>
                  <a:gd name="T1" fmla="*/ 10 h 10"/>
                  <a:gd name="T2" fmla="*/ 0 w 9"/>
                  <a:gd name="T3" fmla="*/ 5 h 10"/>
                  <a:gd name="T4" fmla="*/ 5 w 9"/>
                  <a:gd name="T5" fmla="*/ 0 h 10"/>
                  <a:gd name="T6" fmla="*/ 9 w 9"/>
                  <a:gd name="T7" fmla="*/ 5 h 10"/>
                  <a:gd name="T8" fmla="*/ 5 w 9"/>
                  <a:gd name="T9" fmla="*/ 10 h 10"/>
                  <a:gd name="T10" fmla="*/ 5 w 9"/>
                  <a:gd name="T11" fmla="*/ 5 h 10"/>
                  <a:gd name="T12" fmla="*/ 5 w 9"/>
                  <a:gd name="T13" fmla="*/ 5 h 10"/>
                  <a:gd name="T14" fmla="*/ 5 w 9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îşlíḍé">
                <a:extLst>
                  <a:ext uri="{FF2B5EF4-FFF2-40B4-BE49-F238E27FC236}">
                    <a16:creationId xmlns="" xmlns:a16="http://schemas.microsoft.com/office/drawing/2014/main" id="{DF4996B7-8BB2-4714-AE3E-D6E13307367D}"/>
                  </a:ext>
                </a:extLst>
              </p:cNvPr>
              <p:cNvSpPr/>
              <p:nvPr/>
            </p:nvSpPr>
            <p:spPr bwMode="auto">
              <a:xfrm>
                <a:off x="9956800" y="6111875"/>
                <a:ext cx="9525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îṩļiḓè">
                <a:extLst>
                  <a:ext uri="{FF2B5EF4-FFF2-40B4-BE49-F238E27FC236}">
                    <a16:creationId xmlns="" xmlns:a16="http://schemas.microsoft.com/office/drawing/2014/main" id="{E82C3553-C5F6-4309-A317-C54EE871308C}"/>
                  </a:ext>
                </a:extLst>
              </p:cNvPr>
              <p:cNvSpPr/>
              <p:nvPr/>
            </p:nvSpPr>
            <p:spPr bwMode="auto">
              <a:xfrm>
                <a:off x="9950450" y="6105525"/>
                <a:ext cx="19050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5 h 9"/>
                  <a:gd name="T4" fmla="*/ 5 w 9"/>
                  <a:gd name="T5" fmla="*/ 0 h 9"/>
                  <a:gd name="T6" fmla="*/ 9 w 9"/>
                  <a:gd name="T7" fmla="*/ 5 h 9"/>
                  <a:gd name="T8" fmla="*/ 5 w 9"/>
                  <a:gd name="T9" fmla="*/ 9 h 9"/>
                  <a:gd name="T10" fmla="*/ 5 w 9"/>
                  <a:gd name="T11" fmla="*/ 5 h 9"/>
                  <a:gd name="T12" fmla="*/ 4 w 9"/>
                  <a:gd name="T13" fmla="*/ 5 h 9"/>
                  <a:gd name="T14" fmla="*/ 5 w 9"/>
                  <a:gd name="T15" fmla="*/ 5 h 9"/>
                  <a:gd name="T16" fmla="*/ 5 w 9"/>
                  <a:gd name="T1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5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íśļiḓè">
                <a:extLst>
                  <a:ext uri="{FF2B5EF4-FFF2-40B4-BE49-F238E27FC236}">
                    <a16:creationId xmlns="" xmlns:a16="http://schemas.microsoft.com/office/drawing/2014/main" id="{A7D151BD-5783-4208-ADC0-53B173EBDE4B}"/>
                  </a:ext>
                </a:extLst>
              </p:cNvPr>
              <p:cNvSpPr/>
              <p:nvPr/>
            </p:nvSpPr>
            <p:spPr bwMode="auto">
              <a:xfrm>
                <a:off x="10167938" y="6030913"/>
                <a:ext cx="9525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íşļïḑè">
                <a:extLst>
                  <a:ext uri="{FF2B5EF4-FFF2-40B4-BE49-F238E27FC236}">
                    <a16:creationId xmlns="" xmlns:a16="http://schemas.microsoft.com/office/drawing/2014/main" id="{BFB6E92F-5E91-429F-8987-A3E4A655A5A2}"/>
                  </a:ext>
                </a:extLst>
              </p:cNvPr>
              <p:cNvSpPr/>
              <p:nvPr/>
            </p:nvSpPr>
            <p:spPr bwMode="auto">
              <a:xfrm>
                <a:off x="10163175" y="6026150"/>
                <a:ext cx="20638" cy="22225"/>
              </a:xfrm>
              <a:custGeom>
                <a:avLst/>
                <a:gdLst>
                  <a:gd name="T0" fmla="*/ 5 w 10"/>
                  <a:gd name="T1" fmla="*/ 10 h 10"/>
                  <a:gd name="T2" fmla="*/ 0 w 10"/>
                  <a:gd name="T3" fmla="*/ 5 h 10"/>
                  <a:gd name="T4" fmla="*/ 5 w 10"/>
                  <a:gd name="T5" fmla="*/ 0 h 10"/>
                  <a:gd name="T6" fmla="*/ 10 w 10"/>
                  <a:gd name="T7" fmla="*/ 5 h 10"/>
                  <a:gd name="T8" fmla="*/ 5 w 10"/>
                  <a:gd name="T9" fmla="*/ 10 h 10"/>
                  <a:gd name="T10" fmla="*/ 5 w 10"/>
                  <a:gd name="T11" fmla="*/ 5 h 10"/>
                  <a:gd name="T12" fmla="*/ 5 w 10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0" y="7"/>
                      <a:pt x="7" y="10"/>
                      <a:pt x="5" y="10"/>
                    </a:cubicBezTo>
                    <a:close/>
                    <a:moveTo>
                      <a:pt x="5" y="5"/>
                    </a:move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íSlïďè">
                <a:extLst>
                  <a:ext uri="{FF2B5EF4-FFF2-40B4-BE49-F238E27FC236}">
                    <a16:creationId xmlns="" xmlns:a16="http://schemas.microsoft.com/office/drawing/2014/main" id="{2931DC55-2224-45BB-8402-88E26497FF2A}"/>
                  </a:ext>
                </a:extLst>
              </p:cNvPr>
              <p:cNvSpPr/>
              <p:nvPr/>
            </p:nvSpPr>
            <p:spPr bwMode="auto">
              <a:xfrm>
                <a:off x="10261600" y="5264150"/>
                <a:ext cx="11113" cy="11113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íšľïdè">
                <a:extLst>
                  <a:ext uri="{FF2B5EF4-FFF2-40B4-BE49-F238E27FC236}">
                    <a16:creationId xmlns="" xmlns:a16="http://schemas.microsoft.com/office/drawing/2014/main" id="{3134DF4A-BC70-4FB9-9977-4E25F87941F2}"/>
                  </a:ext>
                </a:extLst>
              </p:cNvPr>
              <p:cNvSpPr/>
              <p:nvPr/>
            </p:nvSpPr>
            <p:spPr bwMode="auto">
              <a:xfrm>
                <a:off x="10256838" y="5259388"/>
                <a:ext cx="20638" cy="19050"/>
              </a:xfrm>
              <a:custGeom>
                <a:avLst/>
                <a:gdLst>
                  <a:gd name="T0" fmla="*/ 5 w 9"/>
                  <a:gd name="T1" fmla="*/ 9 h 9"/>
                  <a:gd name="T2" fmla="*/ 0 w 9"/>
                  <a:gd name="T3" fmla="*/ 4 h 9"/>
                  <a:gd name="T4" fmla="*/ 5 w 9"/>
                  <a:gd name="T5" fmla="*/ 0 h 9"/>
                  <a:gd name="T6" fmla="*/ 9 w 9"/>
                  <a:gd name="T7" fmla="*/ 4 h 9"/>
                  <a:gd name="T8" fmla="*/ 5 w 9"/>
                  <a:gd name="T9" fmla="*/ 9 h 9"/>
                  <a:gd name="T10" fmla="*/ 5 w 9"/>
                  <a:gd name="T11" fmla="*/ 4 h 9"/>
                  <a:gd name="T12" fmla="*/ 5 w 9"/>
                  <a:gd name="T13" fmla="*/ 4 h 9"/>
                  <a:gd name="T14" fmla="*/ 5 w 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7"/>
                      <a:pt x="7" y="9"/>
                      <a:pt x="5" y="9"/>
                    </a:cubicBezTo>
                    <a:close/>
                    <a:moveTo>
                      <a:pt x="5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îṣļíďé">
                <a:extLst>
                  <a:ext uri="{FF2B5EF4-FFF2-40B4-BE49-F238E27FC236}">
                    <a16:creationId xmlns="" xmlns:a16="http://schemas.microsoft.com/office/drawing/2014/main" id="{4E572625-9836-4A35-B201-C9BCE20D6528}"/>
                  </a:ext>
                </a:extLst>
              </p:cNvPr>
              <p:cNvSpPr/>
              <p:nvPr/>
            </p:nvSpPr>
            <p:spPr bwMode="auto">
              <a:xfrm>
                <a:off x="10186988" y="5238750"/>
                <a:ext cx="6350" cy="6350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îṧḷíḋê">
                <a:extLst>
                  <a:ext uri="{FF2B5EF4-FFF2-40B4-BE49-F238E27FC236}">
                    <a16:creationId xmlns="" xmlns:a16="http://schemas.microsoft.com/office/drawing/2014/main" id="{490D0C78-CA1B-456F-8772-945F15B5E012}"/>
                  </a:ext>
                </a:extLst>
              </p:cNvPr>
              <p:cNvSpPr/>
              <p:nvPr/>
            </p:nvSpPr>
            <p:spPr bwMode="auto">
              <a:xfrm>
                <a:off x="10180638" y="5232400"/>
                <a:ext cx="17463" cy="15875"/>
              </a:xfrm>
              <a:custGeom>
                <a:avLst/>
                <a:gdLst>
                  <a:gd name="T0" fmla="*/ 4 w 8"/>
                  <a:gd name="T1" fmla="*/ 8 h 8"/>
                  <a:gd name="T2" fmla="*/ 0 w 8"/>
                  <a:gd name="T3" fmla="*/ 4 h 8"/>
                  <a:gd name="T4" fmla="*/ 4 w 8"/>
                  <a:gd name="T5" fmla="*/ 0 h 8"/>
                  <a:gd name="T6" fmla="*/ 8 w 8"/>
                  <a:gd name="T7" fmla="*/ 4 h 8"/>
                  <a:gd name="T8" fmla="*/ 4 w 8"/>
                  <a:gd name="T9" fmla="*/ 8 h 8"/>
                  <a:gd name="T10" fmla="*/ 4 w 8"/>
                  <a:gd name="T11" fmla="*/ 4 h 8"/>
                  <a:gd name="T12" fmla="*/ 4 w 8"/>
                  <a:gd name="T13" fmla="*/ 4 h 8"/>
                  <a:gd name="T14" fmla="*/ 5 w 8"/>
                  <a:gd name="T15" fmla="*/ 4 h 8"/>
                  <a:gd name="T16" fmla="*/ 4 w 8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4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8" y="2"/>
                      <a:pt x="8" y="4"/>
                    </a:cubicBezTo>
                    <a:cubicBezTo>
                      <a:pt x="8" y="7"/>
                      <a:pt x="7" y="8"/>
                      <a:pt x="4" y="8"/>
                    </a:cubicBezTo>
                    <a:close/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ïşlïḋé">
                <a:extLst>
                  <a:ext uri="{FF2B5EF4-FFF2-40B4-BE49-F238E27FC236}">
                    <a16:creationId xmlns="" xmlns:a16="http://schemas.microsoft.com/office/drawing/2014/main" id="{EF854F5D-53DE-435D-84B6-116846BE7C3F}"/>
                  </a:ext>
                </a:extLst>
              </p:cNvPr>
              <p:cNvSpPr/>
              <p:nvPr/>
            </p:nvSpPr>
            <p:spPr bwMode="auto">
              <a:xfrm>
                <a:off x="10191750" y="5265738"/>
                <a:ext cx="6350" cy="9525"/>
              </a:xfrm>
              <a:prstGeom prst="ellipse">
                <a:avLst/>
              </a:pr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iŝľïdè">
                <a:extLst>
                  <a:ext uri="{FF2B5EF4-FFF2-40B4-BE49-F238E27FC236}">
                    <a16:creationId xmlns="" xmlns:a16="http://schemas.microsoft.com/office/drawing/2014/main" id="{CD01F97A-4170-46D7-B37B-B26DAF788D18}"/>
                  </a:ext>
                </a:extLst>
              </p:cNvPr>
              <p:cNvSpPr/>
              <p:nvPr/>
            </p:nvSpPr>
            <p:spPr bwMode="auto">
              <a:xfrm>
                <a:off x="10183813" y="5262563"/>
                <a:ext cx="20638" cy="15875"/>
              </a:xfrm>
              <a:custGeom>
                <a:avLst/>
                <a:gdLst>
                  <a:gd name="T0" fmla="*/ 5 w 9"/>
                  <a:gd name="T1" fmla="*/ 8 h 8"/>
                  <a:gd name="T2" fmla="*/ 0 w 9"/>
                  <a:gd name="T3" fmla="*/ 4 h 8"/>
                  <a:gd name="T4" fmla="*/ 5 w 9"/>
                  <a:gd name="T5" fmla="*/ 0 h 8"/>
                  <a:gd name="T6" fmla="*/ 9 w 9"/>
                  <a:gd name="T7" fmla="*/ 4 h 8"/>
                  <a:gd name="T8" fmla="*/ 5 w 9"/>
                  <a:gd name="T9" fmla="*/ 8 h 8"/>
                  <a:gd name="T10" fmla="*/ 5 w 9"/>
                  <a:gd name="T11" fmla="*/ 3 h 8"/>
                  <a:gd name="T12" fmla="*/ 4 w 9"/>
                  <a:gd name="T13" fmla="*/ 4 h 8"/>
                  <a:gd name="T14" fmla="*/ 5 w 9"/>
                  <a:gd name="T15" fmla="*/ 4 h 8"/>
                  <a:gd name="T16" fmla="*/ 5 w 9"/>
                  <a:gd name="T1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8">
                    <a:moveTo>
                      <a:pt x="5" y="8"/>
                    </a:move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9" y="2"/>
                      <a:pt x="9" y="4"/>
                    </a:cubicBezTo>
                    <a:cubicBezTo>
                      <a:pt x="9" y="6"/>
                      <a:pt x="7" y="8"/>
                      <a:pt x="5" y="8"/>
                    </a:cubicBezTo>
                    <a:close/>
                    <a:moveTo>
                      <a:pt x="5" y="3"/>
                    </a:move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íṧļiḓê">
                <a:extLst>
                  <a:ext uri="{FF2B5EF4-FFF2-40B4-BE49-F238E27FC236}">
                    <a16:creationId xmlns="" xmlns:a16="http://schemas.microsoft.com/office/drawing/2014/main" id="{9C12C99F-54B9-412B-AB20-72FBD2F827E3}"/>
                  </a:ext>
                </a:extLst>
              </p:cNvPr>
              <p:cNvSpPr/>
              <p:nvPr/>
            </p:nvSpPr>
            <p:spPr bwMode="auto">
              <a:xfrm>
                <a:off x="7872413" y="6337300"/>
                <a:ext cx="25400" cy="49213"/>
              </a:xfrm>
              <a:custGeom>
                <a:avLst/>
                <a:gdLst>
                  <a:gd name="T0" fmla="*/ 7 w 12"/>
                  <a:gd name="T1" fmla="*/ 23 h 23"/>
                  <a:gd name="T2" fmla="*/ 7 w 12"/>
                  <a:gd name="T3" fmla="*/ 23 h 23"/>
                  <a:gd name="T4" fmla="*/ 6 w 12"/>
                  <a:gd name="T5" fmla="*/ 22 h 23"/>
                  <a:gd name="T6" fmla="*/ 3 w 12"/>
                  <a:gd name="T7" fmla="*/ 18 h 23"/>
                  <a:gd name="T8" fmla="*/ 4 w 12"/>
                  <a:gd name="T9" fmla="*/ 15 h 23"/>
                  <a:gd name="T10" fmla="*/ 4 w 12"/>
                  <a:gd name="T11" fmla="*/ 15 h 23"/>
                  <a:gd name="T12" fmla="*/ 9 w 12"/>
                  <a:gd name="T13" fmla="*/ 14 h 23"/>
                  <a:gd name="T14" fmla="*/ 11 w 12"/>
                  <a:gd name="T15" fmla="*/ 18 h 23"/>
                  <a:gd name="T16" fmla="*/ 10 w 12"/>
                  <a:gd name="T17" fmla="*/ 21 h 23"/>
                  <a:gd name="T18" fmla="*/ 7 w 12"/>
                  <a:gd name="T19" fmla="*/ 23 h 23"/>
                  <a:gd name="T20" fmla="*/ 7 w 12"/>
                  <a:gd name="T21" fmla="*/ 18 h 23"/>
                  <a:gd name="T22" fmla="*/ 7 w 12"/>
                  <a:gd name="T23" fmla="*/ 18 h 23"/>
                  <a:gd name="T24" fmla="*/ 7 w 12"/>
                  <a:gd name="T25" fmla="*/ 18 h 23"/>
                  <a:gd name="T26" fmla="*/ 7 w 12"/>
                  <a:gd name="T27" fmla="*/ 18 h 23"/>
                  <a:gd name="T28" fmla="*/ 4 w 12"/>
                  <a:gd name="T29" fmla="*/ 9 h 23"/>
                  <a:gd name="T30" fmla="*/ 3 w 12"/>
                  <a:gd name="T31" fmla="*/ 9 h 23"/>
                  <a:gd name="T32" fmla="*/ 3 w 12"/>
                  <a:gd name="T33" fmla="*/ 8 h 23"/>
                  <a:gd name="T34" fmla="*/ 0 w 12"/>
                  <a:gd name="T35" fmla="*/ 4 h 23"/>
                  <a:gd name="T36" fmla="*/ 1 w 12"/>
                  <a:gd name="T37" fmla="*/ 2 h 23"/>
                  <a:gd name="T38" fmla="*/ 1 w 12"/>
                  <a:gd name="T39" fmla="*/ 2 h 23"/>
                  <a:gd name="T40" fmla="*/ 6 w 12"/>
                  <a:gd name="T41" fmla="*/ 0 h 23"/>
                  <a:gd name="T42" fmla="*/ 8 w 12"/>
                  <a:gd name="T43" fmla="*/ 4 h 23"/>
                  <a:gd name="T44" fmla="*/ 7 w 12"/>
                  <a:gd name="T45" fmla="*/ 8 h 23"/>
                  <a:gd name="T46" fmla="*/ 4 w 12"/>
                  <a:gd name="T47" fmla="*/ 9 h 23"/>
                  <a:gd name="T48" fmla="*/ 3 w 12"/>
                  <a:gd name="T49" fmla="*/ 5 h 23"/>
                  <a:gd name="T50" fmla="*/ 4 w 12"/>
                  <a:gd name="T51" fmla="*/ 5 h 23"/>
                  <a:gd name="T52" fmla="*/ 4 w 12"/>
                  <a:gd name="T53" fmla="*/ 5 h 23"/>
                  <a:gd name="T54" fmla="*/ 4 w 12"/>
                  <a:gd name="T55" fmla="*/ 4 h 23"/>
                  <a:gd name="T56" fmla="*/ 3 w 12"/>
                  <a:gd name="T57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23">
                    <a:moveTo>
                      <a:pt x="7" y="23"/>
                    </a:moveTo>
                    <a:cubicBezTo>
                      <a:pt x="7" y="23"/>
                      <a:pt x="7" y="23"/>
                      <a:pt x="7" y="23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3" y="20"/>
                      <a:pt x="3" y="18"/>
                    </a:cubicBezTo>
                    <a:cubicBezTo>
                      <a:pt x="3" y="17"/>
                      <a:pt x="3" y="16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4"/>
                      <a:pt x="7" y="13"/>
                      <a:pt x="9" y="14"/>
                    </a:cubicBezTo>
                    <a:cubicBezTo>
                      <a:pt x="10" y="14"/>
                      <a:pt x="11" y="15"/>
                      <a:pt x="11" y="18"/>
                    </a:cubicBezTo>
                    <a:cubicBezTo>
                      <a:pt x="12" y="19"/>
                      <a:pt x="11" y="21"/>
                      <a:pt x="10" y="21"/>
                    </a:cubicBezTo>
                    <a:cubicBezTo>
                      <a:pt x="9" y="22"/>
                      <a:pt x="8" y="23"/>
                      <a:pt x="7" y="23"/>
                    </a:cubicBezTo>
                    <a:close/>
                    <a:moveTo>
                      <a:pt x="7" y="18"/>
                    </a:move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lose/>
                    <a:moveTo>
                      <a:pt x="4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1"/>
                      <a:pt x="8" y="2"/>
                      <a:pt x="8" y="4"/>
                    </a:cubicBezTo>
                    <a:cubicBezTo>
                      <a:pt x="8" y="6"/>
                      <a:pt x="8" y="7"/>
                      <a:pt x="7" y="8"/>
                    </a:cubicBezTo>
                    <a:cubicBezTo>
                      <a:pt x="6" y="9"/>
                      <a:pt x="5" y="9"/>
                      <a:pt x="4" y="9"/>
                    </a:cubicBezTo>
                    <a:close/>
                    <a:moveTo>
                      <a:pt x="3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lose/>
                  </a:path>
                </a:pathLst>
              </a:custGeom>
              <a:solidFill>
                <a:srgbClr val="009F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iṥ1iḓe">
                <a:extLst>
                  <a:ext uri="{FF2B5EF4-FFF2-40B4-BE49-F238E27FC236}">
                    <a16:creationId xmlns="" xmlns:a16="http://schemas.microsoft.com/office/drawing/2014/main" id="{46FFD3AE-F7A1-4D9F-81B9-664D0F935DBB}"/>
                  </a:ext>
                </a:extLst>
              </p:cNvPr>
              <p:cNvSpPr/>
              <p:nvPr/>
            </p:nvSpPr>
            <p:spPr bwMode="auto">
              <a:xfrm>
                <a:off x="7472363" y="5124450"/>
                <a:ext cx="2609850" cy="996950"/>
              </a:xfrm>
              <a:custGeom>
                <a:avLst/>
                <a:gdLst>
                  <a:gd name="T0" fmla="*/ 32 w 1216"/>
                  <a:gd name="T1" fmla="*/ 464 h 465"/>
                  <a:gd name="T2" fmla="*/ 40 w 1216"/>
                  <a:gd name="T3" fmla="*/ 460 h 465"/>
                  <a:gd name="T4" fmla="*/ 43 w 1216"/>
                  <a:gd name="T5" fmla="*/ 464 h 465"/>
                  <a:gd name="T6" fmla="*/ 8 w 1216"/>
                  <a:gd name="T7" fmla="*/ 464 h 465"/>
                  <a:gd name="T8" fmla="*/ 11 w 1216"/>
                  <a:gd name="T9" fmla="*/ 459 h 465"/>
                  <a:gd name="T10" fmla="*/ 14 w 1216"/>
                  <a:gd name="T11" fmla="*/ 464 h 465"/>
                  <a:gd name="T12" fmla="*/ 1 w 1216"/>
                  <a:gd name="T13" fmla="*/ 451 h 465"/>
                  <a:gd name="T14" fmla="*/ 4 w 1216"/>
                  <a:gd name="T15" fmla="*/ 435 h 465"/>
                  <a:gd name="T16" fmla="*/ 11 w 1216"/>
                  <a:gd name="T17" fmla="*/ 430 h 465"/>
                  <a:gd name="T18" fmla="*/ 9 w 1216"/>
                  <a:gd name="T19" fmla="*/ 445 h 465"/>
                  <a:gd name="T20" fmla="*/ 6 w 1216"/>
                  <a:gd name="T21" fmla="*/ 452 h 465"/>
                  <a:gd name="T22" fmla="*/ 59 w 1216"/>
                  <a:gd name="T23" fmla="*/ 454 h 465"/>
                  <a:gd name="T24" fmla="*/ 64 w 1216"/>
                  <a:gd name="T25" fmla="*/ 440 h 465"/>
                  <a:gd name="T26" fmla="*/ 55 w 1216"/>
                  <a:gd name="T27" fmla="*/ 431 h 465"/>
                  <a:gd name="T28" fmla="*/ 47 w 1216"/>
                  <a:gd name="T29" fmla="*/ 425 h 465"/>
                  <a:gd name="T30" fmla="*/ 40 w 1216"/>
                  <a:gd name="T31" fmla="*/ 426 h 465"/>
                  <a:gd name="T32" fmla="*/ 36 w 1216"/>
                  <a:gd name="T33" fmla="*/ 423 h 465"/>
                  <a:gd name="T34" fmla="*/ 41 w 1216"/>
                  <a:gd name="T35" fmla="*/ 420 h 465"/>
                  <a:gd name="T36" fmla="*/ 56 w 1216"/>
                  <a:gd name="T37" fmla="*/ 421 h 465"/>
                  <a:gd name="T38" fmla="*/ 21 w 1216"/>
                  <a:gd name="T39" fmla="*/ 430 h 465"/>
                  <a:gd name="T40" fmla="*/ 19 w 1216"/>
                  <a:gd name="T41" fmla="*/ 426 h 465"/>
                  <a:gd name="T42" fmla="*/ 22 w 1216"/>
                  <a:gd name="T43" fmla="*/ 425 h 465"/>
                  <a:gd name="T44" fmla="*/ 26 w 1216"/>
                  <a:gd name="T45" fmla="*/ 423 h 465"/>
                  <a:gd name="T46" fmla="*/ 28 w 1216"/>
                  <a:gd name="T47" fmla="*/ 423 h 465"/>
                  <a:gd name="T48" fmla="*/ 30 w 1216"/>
                  <a:gd name="T49" fmla="*/ 427 h 465"/>
                  <a:gd name="T50" fmla="*/ 30 w 1216"/>
                  <a:gd name="T51" fmla="*/ 427 h 465"/>
                  <a:gd name="T52" fmla="*/ 25 w 1216"/>
                  <a:gd name="T53" fmla="*/ 429 h 465"/>
                  <a:gd name="T54" fmla="*/ 30 w 1216"/>
                  <a:gd name="T55" fmla="*/ 427 h 465"/>
                  <a:gd name="T56" fmla="*/ 25 w 1216"/>
                  <a:gd name="T57" fmla="*/ 426 h 465"/>
                  <a:gd name="T58" fmla="*/ 26 w 1216"/>
                  <a:gd name="T59" fmla="*/ 424 h 465"/>
                  <a:gd name="T60" fmla="*/ 1192 w 1216"/>
                  <a:gd name="T61" fmla="*/ 22 h 465"/>
                  <a:gd name="T62" fmla="*/ 1186 w 1216"/>
                  <a:gd name="T63" fmla="*/ 17 h 465"/>
                  <a:gd name="T64" fmla="*/ 1190 w 1216"/>
                  <a:gd name="T65" fmla="*/ 16 h 465"/>
                  <a:gd name="T66" fmla="*/ 1201 w 1216"/>
                  <a:gd name="T67" fmla="*/ 16 h 465"/>
                  <a:gd name="T68" fmla="*/ 1210 w 1216"/>
                  <a:gd name="T69" fmla="*/ 21 h 465"/>
                  <a:gd name="T70" fmla="*/ 1209 w 1216"/>
                  <a:gd name="T71" fmla="*/ 7 h 465"/>
                  <a:gd name="T72" fmla="*/ 1207 w 1216"/>
                  <a:gd name="T73" fmla="*/ 4 h 465"/>
                  <a:gd name="T74" fmla="*/ 1205 w 1216"/>
                  <a:gd name="T75" fmla="*/ 5 h 465"/>
                  <a:gd name="T76" fmla="*/ 1200 w 1216"/>
                  <a:gd name="T77" fmla="*/ 6 h 465"/>
                  <a:gd name="T78" fmla="*/ 1198 w 1216"/>
                  <a:gd name="T79" fmla="*/ 7 h 465"/>
                  <a:gd name="T80" fmla="*/ 1195 w 1216"/>
                  <a:gd name="T81" fmla="*/ 7 h 465"/>
                  <a:gd name="T82" fmla="*/ 1191 w 1216"/>
                  <a:gd name="T83" fmla="*/ 10 h 465"/>
                  <a:gd name="T84" fmla="*/ 1193 w 1216"/>
                  <a:gd name="T85" fmla="*/ 2 h 465"/>
                  <a:gd name="T86" fmla="*/ 1197 w 1216"/>
                  <a:gd name="T87" fmla="*/ 1 h 465"/>
                  <a:gd name="T88" fmla="*/ 1199 w 1216"/>
                  <a:gd name="T89" fmla="*/ 0 h 465"/>
                  <a:gd name="T90" fmla="*/ 1202 w 1216"/>
                  <a:gd name="T91" fmla="*/ 0 h 465"/>
                  <a:gd name="T92" fmla="*/ 1206 w 1216"/>
                  <a:gd name="T93" fmla="*/ 0 h 465"/>
                  <a:gd name="T94" fmla="*/ 1214 w 1216"/>
                  <a:gd name="T95" fmla="*/ 2 h 465"/>
                  <a:gd name="T96" fmla="*/ 1210 w 1216"/>
                  <a:gd name="T97" fmla="*/ 21 h 465"/>
                  <a:gd name="T98" fmla="*/ 1207 w 1216"/>
                  <a:gd name="T99" fmla="*/ 4 h 465"/>
                  <a:gd name="T100" fmla="*/ 1201 w 1216"/>
                  <a:gd name="T101" fmla="*/ 2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6" h="465">
                    <a:moveTo>
                      <a:pt x="40" y="465"/>
                    </a:moveTo>
                    <a:cubicBezTo>
                      <a:pt x="38" y="464"/>
                      <a:pt x="38" y="464"/>
                      <a:pt x="38" y="464"/>
                    </a:cubicBezTo>
                    <a:cubicBezTo>
                      <a:pt x="33" y="464"/>
                      <a:pt x="33" y="464"/>
                      <a:pt x="33" y="464"/>
                    </a:cubicBezTo>
                    <a:cubicBezTo>
                      <a:pt x="32" y="464"/>
                      <a:pt x="32" y="464"/>
                      <a:pt x="32" y="464"/>
                    </a:cubicBezTo>
                    <a:cubicBezTo>
                      <a:pt x="32" y="459"/>
                      <a:pt x="32" y="459"/>
                      <a:pt x="32" y="459"/>
                    </a:cubicBezTo>
                    <a:cubicBezTo>
                      <a:pt x="33" y="459"/>
                      <a:pt x="33" y="459"/>
                      <a:pt x="33" y="459"/>
                    </a:cubicBezTo>
                    <a:cubicBezTo>
                      <a:pt x="39" y="459"/>
                      <a:pt x="39" y="459"/>
                      <a:pt x="39" y="459"/>
                    </a:cubicBezTo>
                    <a:cubicBezTo>
                      <a:pt x="40" y="460"/>
                      <a:pt x="40" y="460"/>
                      <a:pt x="40" y="460"/>
                    </a:cubicBezTo>
                    <a:cubicBezTo>
                      <a:pt x="43" y="459"/>
                      <a:pt x="43" y="459"/>
                      <a:pt x="43" y="459"/>
                    </a:cubicBezTo>
                    <a:cubicBezTo>
                      <a:pt x="60" y="459"/>
                      <a:pt x="60" y="459"/>
                      <a:pt x="60" y="459"/>
                    </a:cubicBezTo>
                    <a:cubicBezTo>
                      <a:pt x="60" y="464"/>
                      <a:pt x="60" y="464"/>
                      <a:pt x="60" y="464"/>
                    </a:cubicBezTo>
                    <a:cubicBezTo>
                      <a:pt x="43" y="464"/>
                      <a:pt x="43" y="464"/>
                      <a:pt x="43" y="464"/>
                    </a:cubicBezTo>
                    <a:lnTo>
                      <a:pt x="40" y="465"/>
                    </a:lnTo>
                    <a:close/>
                    <a:moveTo>
                      <a:pt x="11" y="465"/>
                    </a:moveTo>
                    <a:cubicBezTo>
                      <a:pt x="11" y="465"/>
                      <a:pt x="9" y="464"/>
                      <a:pt x="8" y="464"/>
                    </a:cubicBezTo>
                    <a:cubicBezTo>
                      <a:pt x="8" y="464"/>
                      <a:pt x="8" y="464"/>
                      <a:pt x="8" y="464"/>
                    </a:cubicBezTo>
                    <a:cubicBezTo>
                      <a:pt x="9" y="462"/>
                      <a:pt x="9" y="462"/>
                      <a:pt x="9" y="462"/>
                    </a:cubicBezTo>
                    <a:cubicBezTo>
                      <a:pt x="10" y="460"/>
                      <a:pt x="10" y="460"/>
                      <a:pt x="10" y="460"/>
                    </a:cubicBezTo>
                    <a:cubicBezTo>
                      <a:pt x="10" y="460"/>
                      <a:pt x="10" y="460"/>
                      <a:pt x="11" y="460"/>
                    </a:cubicBezTo>
                    <a:cubicBezTo>
                      <a:pt x="11" y="460"/>
                      <a:pt x="11" y="459"/>
                      <a:pt x="11" y="459"/>
                    </a:cubicBezTo>
                    <a:cubicBezTo>
                      <a:pt x="12" y="459"/>
                      <a:pt x="12" y="459"/>
                      <a:pt x="12" y="459"/>
                    </a:cubicBezTo>
                    <a:cubicBezTo>
                      <a:pt x="22" y="459"/>
                      <a:pt x="22" y="459"/>
                      <a:pt x="22" y="459"/>
                    </a:cubicBezTo>
                    <a:cubicBezTo>
                      <a:pt x="23" y="464"/>
                      <a:pt x="23" y="464"/>
                      <a:pt x="23" y="464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13" y="464"/>
                      <a:pt x="12" y="465"/>
                      <a:pt x="11" y="465"/>
                    </a:cubicBezTo>
                    <a:close/>
                    <a:moveTo>
                      <a:pt x="0" y="456"/>
                    </a:moveTo>
                    <a:cubicBezTo>
                      <a:pt x="0" y="455"/>
                      <a:pt x="0" y="455"/>
                      <a:pt x="0" y="455"/>
                    </a:cubicBezTo>
                    <a:cubicBezTo>
                      <a:pt x="1" y="451"/>
                      <a:pt x="1" y="451"/>
                      <a:pt x="1" y="451"/>
                    </a:cubicBezTo>
                    <a:cubicBezTo>
                      <a:pt x="1" y="450"/>
                      <a:pt x="2" y="450"/>
                      <a:pt x="2" y="449"/>
                    </a:cubicBezTo>
                    <a:cubicBezTo>
                      <a:pt x="2" y="449"/>
                      <a:pt x="2" y="449"/>
                      <a:pt x="3" y="448"/>
                    </a:cubicBezTo>
                    <a:cubicBezTo>
                      <a:pt x="4" y="444"/>
                      <a:pt x="4" y="444"/>
                      <a:pt x="4" y="444"/>
                    </a:cubicBezTo>
                    <a:cubicBezTo>
                      <a:pt x="4" y="435"/>
                      <a:pt x="4" y="435"/>
                      <a:pt x="4" y="435"/>
                    </a:cubicBezTo>
                    <a:cubicBezTo>
                      <a:pt x="4" y="434"/>
                      <a:pt x="5" y="433"/>
                      <a:pt x="7" y="433"/>
                    </a:cubicBezTo>
                    <a:cubicBezTo>
                      <a:pt x="8" y="432"/>
                      <a:pt x="9" y="431"/>
                      <a:pt x="10" y="431"/>
                    </a:cubicBezTo>
                    <a:cubicBezTo>
                      <a:pt x="10" y="431"/>
                      <a:pt x="10" y="431"/>
                      <a:pt x="10" y="431"/>
                    </a:cubicBezTo>
                    <a:cubicBezTo>
                      <a:pt x="10" y="431"/>
                      <a:pt x="11" y="430"/>
                      <a:pt x="11" y="430"/>
                    </a:cubicBezTo>
                    <a:cubicBezTo>
                      <a:pt x="14" y="434"/>
                      <a:pt x="14" y="434"/>
                      <a:pt x="14" y="434"/>
                    </a:cubicBezTo>
                    <a:cubicBezTo>
                      <a:pt x="13" y="434"/>
                      <a:pt x="13" y="434"/>
                      <a:pt x="12" y="435"/>
                    </a:cubicBezTo>
                    <a:cubicBezTo>
                      <a:pt x="12" y="435"/>
                      <a:pt x="12" y="435"/>
                      <a:pt x="9" y="437"/>
                    </a:cubicBezTo>
                    <a:cubicBezTo>
                      <a:pt x="9" y="445"/>
                      <a:pt x="9" y="445"/>
                      <a:pt x="9" y="445"/>
                    </a:cubicBezTo>
                    <a:cubicBezTo>
                      <a:pt x="7" y="451"/>
                      <a:pt x="7" y="451"/>
                      <a:pt x="7" y="451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6" y="452"/>
                      <a:pt x="6" y="452"/>
                      <a:pt x="6" y="452"/>
                    </a:cubicBezTo>
                    <a:cubicBezTo>
                      <a:pt x="4" y="456"/>
                      <a:pt x="4" y="456"/>
                      <a:pt x="4" y="456"/>
                    </a:cubicBezTo>
                    <a:cubicBezTo>
                      <a:pt x="3" y="455"/>
                      <a:pt x="3" y="455"/>
                      <a:pt x="3" y="455"/>
                    </a:cubicBezTo>
                    <a:lnTo>
                      <a:pt x="0" y="456"/>
                    </a:lnTo>
                    <a:close/>
                    <a:moveTo>
                      <a:pt x="59" y="454"/>
                    </a:moveTo>
                    <a:cubicBezTo>
                      <a:pt x="59" y="441"/>
                      <a:pt x="59" y="441"/>
                      <a:pt x="59" y="441"/>
                    </a:cubicBezTo>
                    <a:cubicBezTo>
                      <a:pt x="59" y="441"/>
                      <a:pt x="59" y="441"/>
                      <a:pt x="59" y="441"/>
                    </a:cubicBezTo>
                    <a:cubicBezTo>
                      <a:pt x="63" y="439"/>
                      <a:pt x="63" y="439"/>
                      <a:pt x="63" y="439"/>
                    </a:cubicBezTo>
                    <a:cubicBezTo>
                      <a:pt x="64" y="440"/>
                      <a:pt x="64" y="440"/>
                      <a:pt x="64" y="440"/>
                    </a:cubicBezTo>
                    <a:cubicBezTo>
                      <a:pt x="64" y="454"/>
                      <a:pt x="64" y="454"/>
                      <a:pt x="64" y="454"/>
                    </a:cubicBezTo>
                    <a:lnTo>
                      <a:pt x="59" y="454"/>
                    </a:lnTo>
                    <a:close/>
                    <a:moveTo>
                      <a:pt x="60" y="431"/>
                    </a:moveTo>
                    <a:cubicBezTo>
                      <a:pt x="55" y="431"/>
                      <a:pt x="55" y="431"/>
                      <a:pt x="55" y="431"/>
                    </a:cubicBezTo>
                    <a:cubicBezTo>
                      <a:pt x="55" y="425"/>
                      <a:pt x="55" y="425"/>
                      <a:pt x="55" y="425"/>
                    </a:cubicBezTo>
                    <a:cubicBezTo>
                      <a:pt x="54" y="425"/>
                      <a:pt x="54" y="425"/>
                      <a:pt x="54" y="425"/>
                    </a:cubicBezTo>
                    <a:cubicBezTo>
                      <a:pt x="48" y="425"/>
                      <a:pt x="48" y="425"/>
                      <a:pt x="48" y="425"/>
                    </a:cubicBezTo>
                    <a:cubicBezTo>
                      <a:pt x="48" y="425"/>
                      <a:pt x="47" y="425"/>
                      <a:pt x="47" y="425"/>
                    </a:cubicBezTo>
                    <a:cubicBezTo>
                      <a:pt x="46" y="425"/>
                      <a:pt x="43" y="425"/>
                      <a:pt x="43" y="425"/>
                    </a:cubicBezTo>
                    <a:cubicBezTo>
                      <a:pt x="43" y="425"/>
                      <a:pt x="42" y="425"/>
                      <a:pt x="42" y="425"/>
                    </a:cubicBezTo>
                    <a:cubicBezTo>
                      <a:pt x="42" y="425"/>
                      <a:pt x="41" y="425"/>
                      <a:pt x="41" y="425"/>
                    </a:cubicBezTo>
                    <a:cubicBezTo>
                      <a:pt x="40" y="426"/>
                      <a:pt x="40" y="426"/>
                      <a:pt x="40" y="426"/>
                    </a:cubicBezTo>
                    <a:cubicBezTo>
                      <a:pt x="39" y="427"/>
                      <a:pt x="39" y="427"/>
                      <a:pt x="39" y="427"/>
                    </a:cubicBezTo>
                    <a:cubicBezTo>
                      <a:pt x="38" y="427"/>
                      <a:pt x="38" y="427"/>
                      <a:pt x="38" y="427"/>
                    </a:cubicBezTo>
                    <a:cubicBezTo>
                      <a:pt x="37" y="424"/>
                      <a:pt x="37" y="424"/>
                      <a:pt x="37" y="424"/>
                    </a:cubicBezTo>
                    <a:cubicBezTo>
                      <a:pt x="36" y="423"/>
                      <a:pt x="36" y="423"/>
                      <a:pt x="36" y="423"/>
                    </a:cubicBezTo>
                    <a:cubicBezTo>
                      <a:pt x="37" y="422"/>
                      <a:pt x="37" y="422"/>
                      <a:pt x="37" y="422"/>
                    </a:cubicBezTo>
                    <a:cubicBezTo>
                      <a:pt x="39" y="421"/>
                      <a:pt x="39" y="421"/>
                      <a:pt x="39" y="421"/>
                    </a:cubicBezTo>
                    <a:cubicBezTo>
                      <a:pt x="39" y="421"/>
                      <a:pt x="41" y="420"/>
                      <a:pt x="41" y="420"/>
                    </a:cubicBezTo>
                    <a:cubicBezTo>
                      <a:pt x="41" y="420"/>
                      <a:pt x="41" y="420"/>
                      <a:pt x="41" y="420"/>
                    </a:cubicBezTo>
                    <a:cubicBezTo>
                      <a:pt x="41" y="420"/>
                      <a:pt x="42" y="420"/>
                      <a:pt x="43" y="420"/>
                    </a:cubicBezTo>
                    <a:cubicBezTo>
                      <a:pt x="43" y="420"/>
                      <a:pt x="45" y="420"/>
                      <a:pt x="46" y="420"/>
                    </a:cubicBezTo>
                    <a:cubicBezTo>
                      <a:pt x="47" y="420"/>
                      <a:pt x="48" y="420"/>
                      <a:pt x="48" y="420"/>
                    </a:cubicBezTo>
                    <a:cubicBezTo>
                      <a:pt x="56" y="421"/>
                      <a:pt x="56" y="421"/>
                      <a:pt x="56" y="421"/>
                    </a:cubicBezTo>
                    <a:cubicBezTo>
                      <a:pt x="60" y="423"/>
                      <a:pt x="60" y="423"/>
                      <a:pt x="60" y="423"/>
                    </a:cubicBezTo>
                    <a:lnTo>
                      <a:pt x="60" y="431"/>
                    </a:lnTo>
                    <a:close/>
                    <a:moveTo>
                      <a:pt x="22" y="431"/>
                    </a:moveTo>
                    <a:cubicBezTo>
                      <a:pt x="22" y="431"/>
                      <a:pt x="21" y="430"/>
                      <a:pt x="21" y="430"/>
                    </a:cubicBezTo>
                    <a:cubicBezTo>
                      <a:pt x="21" y="430"/>
                      <a:pt x="21" y="430"/>
                      <a:pt x="21" y="430"/>
                    </a:cubicBezTo>
                    <a:cubicBezTo>
                      <a:pt x="21" y="429"/>
                      <a:pt x="21" y="429"/>
                      <a:pt x="21" y="429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19" y="426"/>
                      <a:pt x="19" y="426"/>
                    </a:cubicBezTo>
                    <a:cubicBezTo>
                      <a:pt x="19" y="426"/>
                      <a:pt x="20" y="426"/>
                      <a:pt x="20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1" y="426"/>
                      <a:pt x="21" y="426"/>
                      <a:pt x="21" y="426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2" y="425"/>
                      <a:pt x="22" y="425"/>
                      <a:pt x="22" y="425"/>
                    </a:cubicBezTo>
                    <a:cubicBezTo>
                      <a:pt x="23" y="424"/>
                      <a:pt x="23" y="424"/>
                      <a:pt x="23" y="424"/>
                    </a:cubicBezTo>
                    <a:cubicBezTo>
                      <a:pt x="24" y="424"/>
                      <a:pt x="24" y="424"/>
                      <a:pt x="25" y="423"/>
                    </a:cubicBezTo>
                    <a:cubicBezTo>
                      <a:pt x="26" y="423"/>
                      <a:pt x="26" y="423"/>
                      <a:pt x="26" y="423"/>
                    </a:cubicBezTo>
                    <a:cubicBezTo>
                      <a:pt x="26" y="423"/>
                      <a:pt x="26" y="423"/>
                      <a:pt x="27" y="423"/>
                    </a:cubicBezTo>
                    <a:cubicBezTo>
                      <a:pt x="27" y="423"/>
                      <a:pt x="27" y="423"/>
                      <a:pt x="27" y="423"/>
                    </a:cubicBezTo>
                    <a:cubicBezTo>
                      <a:pt x="27" y="423"/>
                      <a:pt x="27" y="423"/>
                      <a:pt x="28" y="423"/>
                    </a:cubicBezTo>
                    <a:cubicBezTo>
                      <a:pt x="28" y="423"/>
                      <a:pt x="28" y="423"/>
                      <a:pt x="28" y="423"/>
                    </a:cubicBezTo>
                    <a:cubicBezTo>
                      <a:pt x="28" y="423"/>
                      <a:pt x="29" y="422"/>
                      <a:pt x="30" y="422"/>
                    </a:cubicBezTo>
                    <a:cubicBezTo>
                      <a:pt x="31" y="422"/>
                      <a:pt x="31" y="422"/>
                      <a:pt x="31" y="422"/>
                    </a:cubicBezTo>
                    <a:cubicBezTo>
                      <a:pt x="31" y="422"/>
                      <a:pt x="31" y="422"/>
                      <a:pt x="31" y="423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1" y="427"/>
                      <a:pt x="31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30" y="427"/>
                      <a:pt x="30" y="427"/>
                      <a:pt x="30" y="427"/>
                    </a:cubicBezTo>
                    <a:cubicBezTo>
                      <a:pt x="29" y="428"/>
                      <a:pt x="29" y="428"/>
                      <a:pt x="28" y="428"/>
                    </a:cubicBezTo>
                    <a:cubicBezTo>
                      <a:pt x="27" y="428"/>
                      <a:pt x="27" y="428"/>
                      <a:pt x="27" y="428"/>
                    </a:cubicBezTo>
                    <a:cubicBezTo>
                      <a:pt x="26" y="429"/>
                      <a:pt x="26" y="429"/>
                      <a:pt x="25" y="429"/>
                    </a:cubicBezTo>
                    <a:cubicBezTo>
                      <a:pt x="24" y="430"/>
                      <a:pt x="24" y="430"/>
                      <a:pt x="24" y="430"/>
                    </a:cubicBezTo>
                    <a:cubicBezTo>
                      <a:pt x="23" y="431"/>
                      <a:pt x="23" y="431"/>
                      <a:pt x="23" y="431"/>
                    </a:cubicBezTo>
                    <a:lnTo>
                      <a:pt x="22" y="431"/>
                    </a:lnTo>
                    <a:close/>
                    <a:moveTo>
                      <a:pt x="30" y="427"/>
                    </a:moveTo>
                    <a:cubicBezTo>
                      <a:pt x="30" y="427"/>
                      <a:pt x="30" y="427"/>
                      <a:pt x="30" y="427"/>
                    </a:cubicBezTo>
                    <a:close/>
                    <a:moveTo>
                      <a:pt x="25" y="426"/>
                    </a:moveTo>
                    <a:cubicBezTo>
                      <a:pt x="25" y="426"/>
                      <a:pt x="25" y="426"/>
                      <a:pt x="25" y="426"/>
                    </a:cubicBezTo>
                    <a:cubicBezTo>
                      <a:pt x="25" y="426"/>
                      <a:pt x="25" y="426"/>
                      <a:pt x="25" y="426"/>
                    </a:cubicBezTo>
                    <a:close/>
                    <a:moveTo>
                      <a:pt x="25" y="425"/>
                    </a:moveTo>
                    <a:cubicBezTo>
                      <a:pt x="25" y="425"/>
                      <a:pt x="25" y="425"/>
                      <a:pt x="25" y="425"/>
                    </a:cubicBezTo>
                    <a:cubicBezTo>
                      <a:pt x="25" y="425"/>
                      <a:pt x="25" y="425"/>
                      <a:pt x="25" y="425"/>
                    </a:cubicBezTo>
                    <a:close/>
                    <a:moveTo>
                      <a:pt x="26" y="424"/>
                    </a:moveTo>
                    <a:cubicBezTo>
                      <a:pt x="26" y="424"/>
                      <a:pt x="26" y="424"/>
                      <a:pt x="26" y="424"/>
                    </a:cubicBezTo>
                    <a:cubicBezTo>
                      <a:pt x="26" y="424"/>
                      <a:pt x="26" y="424"/>
                      <a:pt x="26" y="424"/>
                    </a:cubicBezTo>
                    <a:close/>
                    <a:moveTo>
                      <a:pt x="1193" y="22"/>
                    </a:moveTo>
                    <a:cubicBezTo>
                      <a:pt x="1192" y="22"/>
                      <a:pt x="1192" y="22"/>
                      <a:pt x="1192" y="22"/>
                    </a:cubicBezTo>
                    <a:cubicBezTo>
                      <a:pt x="1192" y="22"/>
                      <a:pt x="1190" y="21"/>
                      <a:pt x="1190" y="21"/>
                    </a:cubicBezTo>
                    <a:cubicBezTo>
                      <a:pt x="1190" y="21"/>
                      <a:pt x="1190" y="21"/>
                      <a:pt x="1187" y="19"/>
                    </a:cubicBezTo>
                    <a:cubicBezTo>
                      <a:pt x="1187" y="19"/>
                      <a:pt x="1187" y="19"/>
                      <a:pt x="1187" y="19"/>
                    </a:cubicBezTo>
                    <a:cubicBezTo>
                      <a:pt x="1186" y="17"/>
                      <a:pt x="1186" y="17"/>
                      <a:pt x="1186" y="17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5"/>
                      <a:pt x="1190" y="15"/>
                      <a:pt x="1190" y="15"/>
                    </a:cubicBezTo>
                    <a:cubicBezTo>
                      <a:pt x="1190" y="15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0" y="16"/>
                      <a:pt x="1190" y="16"/>
                      <a:pt x="1190" y="16"/>
                    </a:cubicBezTo>
                    <a:cubicBezTo>
                      <a:pt x="1191" y="16"/>
                      <a:pt x="1191" y="16"/>
                      <a:pt x="1191" y="17"/>
                    </a:cubicBezTo>
                    <a:cubicBezTo>
                      <a:pt x="1192" y="16"/>
                      <a:pt x="1192" y="16"/>
                      <a:pt x="1192" y="16"/>
                    </a:cubicBezTo>
                    <a:cubicBezTo>
                      <a:pt x="1201" y="16"/>
                      <a:pt x="1201" y="16"/>
                      <a:pt x="1201" y="16"/>
                    </a:cubicBezTo>
                    <a:cubicBezTo>
                      <a:pt x="1201" y="21"/>
                      <a:pt x="1201" y="21"/>
                      <a:pt x="1201" y="21"/>
                    </a:cubicBezTo>
                    <a:cubicBezTo>
                      <a:pt x="1193" y="21"/>
                      <a:pt x="1193" y="21"/>
                      <a:pt x="1193" y="21"/>
                    </a:cubicBezTo>
                    <a:lnTo>
                      <a:pt x="1193" y="22"/>
                    </a:lnTo>
                    <a:close/>
                    <a:moveTo>
                      <a:pt x="1210" y="21"/>
                    </a:moveTo>
                    <a:cubicBezTo>
                      <a:pt x="1210" y="16"/>
                      <a:pt x="1210" y="16"/>
                      <a:pt x="1210" y="16"/>
                    </a:cubicBezTo>
                    <a:cubicBezTo>
                      <a:pt x="1211" y="16"/>
                      <a:pt x="1211" y="16"/>
                      <a:pt x="1211" y="16"/>
                    </a:cubicBezTo>
                    <a:cubicBezTo>
                      <a:pt x="1211" y="11"/>
                      <a:pt x="1211" y="11"/>
                      <a:pt x="1211" y="11"/>
                    </a:cubicBezTo>
                    <a:cubicBezTo>
                      <a:pt x="1209" y="7"/>
                      <a:pt x="1209" y="7"/>
                      <a:pt x="1209" y="7"/>
                    </a:cubicBezTo>
                    <a:cubicBezTo>
                      <a:pt x="1209" y="5"/>
                      <a:pt x="1209" y="5"/>
                      <a:pt x="1209" y="5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4"/>
                      <a:pt x="1207" y="4"/>
                      <a:pt x="1207" y="4"/>
                    </a:cubicBezTo>
                    <a:cubicBezTo>
                      <a:pt x="1206" y="4"/>
                      <a:pt x="1206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5" y="5"/>
                      <a:pt x="1205" y="5"/>
                      <a:pt x="1205" y="5"/>
                    </a:cubicBezTo>
                    <a:cubicBezTo>
                      <a:pt x="1203" y="5"/>
                      <a:pt x="1203" y="5"/>
                      <a:pt x="1203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2" y="5"/>
                      <a:pt x="1202" y="5"/>
                      <a:pt x="1202" y="5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200" y="6"/>
                      <a:pt x="1200" y="6"/>
                      <a:pt x="1200" y="6"/>
                    </a:cubicBezTo>
                    <a:cubicBezTo>
                      <a:pt x="1199" y="6"/>
                      <a:pt x="1199" y="6"/>
                      <a:pt x="1199" y="6"/>
                    </a:cubicBezTo>
                    <a:cubicBezTo>
                      <a:pt x="1198" y="6"/>
                      <a:pt x="1198" y="6"/>
                      <a:pt x="1198" y="6"/>
                    </a:cubicBezTo>
                    <a:cubicBezTo>
                      <a:pt x="1198" y="7"/>
                      <a:pt x="1198" y="7"/>
                      <a:pt x="1198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7" y="7"/>
                      <a:pt x="1197" y="7"/>
                      <a:pt x="1197" y="7"/>
                    </a:cubicBezTo>
                    <a:cubicBezTo>
                      <a:pt x="1196" y="7"/>
                      <a:pt x="1196" y="7"/>
                      <a:pt x="1196" y="7"/>
                    </a:cubicBezTo>
                    <a:cubicBezTo>
                      <a:pt x="1196" y="7"/>
                      <a:pt x="1195" y="7"/>
                      <a:pt x="1195" y="7"/>
                    </a:cubicBezTo>
                    <a:cubicBezTo>
                      <a:pt x="1195" y="7"/>
                      <a:pt x="1195" y="7"/>
                      <a:pt x="1195" y="7"/>
                    </a:cubicBezTo>
                    <a:cubicBezTo>
                      <a:pt x="1194" y="8"/>
                      <a:pt x="1194" y="8"/>
                      <a:pt x="1194" y="8"/>
                    </a:cubicBezTo>
                    <a:cubicBezTo>
                      <a:pt x="1194" y="8"/>
                      <a:pt x="1194" y="8"/>
                      <a:pt x="1193" y="8"/>
                    </a:cubicBezTo>
                    <a:cubicBezTo>
                      <a:pt x="1193" y="8"/>
                      <a:pt x="1192" y="9"/>
                      <a:pt x="1191" y="10"/>
                    </a:cubicBezTo>
                    <a:cubicBezTo>
                      <a:pt x="1189" y="6"/>
                      <a:pt x="1189" y="6"/>
                      <a:pt x="1189" y="6"/>
                    </a:cubicBezTo>
                    <a:cubicBezTo>
                      <a:pt x="1189" y="5"/>
                      <a:pt x="1189" y="5"/>
                      <a:pt x="1189" y="5"/>
                    </a:cubicBezTo>
                    <a:cubicBezTo>
                      <a:pt x="1189" y="5"/>
                      <a:pt x="1190" y="5"/>
                      <a:pt x="1190" y="5"/>
                    </a:cubicBezTo>
                    <a:cubicBezTo>
                      <a:pt x="1193" y="2"/>
                      <a:pt x="1193" y="2"/>
                      <a:pt x="1193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5" y="2"/>
                      <a:pt x="1195" y="2"/>
                      <a:pt x="1195" y="2"/>
                    </a:cubicBezTo>
                    <a:cubicBezTo>
                      <a:pt x="1196" y="2"/>
                      <a:pt x="1196" y="2"/>
                      <a:pt x="1196" y="2"/>
                    </a:cubicBezTo>
                    <a:cubicBezTo>
                      <a:pt x="1197" y="2"/>
                      <a:pt x="1197" y="1"/>
                      <a:pt x="1197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8" y="1"/>
                      <a:pt x="1198" y="1"/>
                      <a:pt x="1198" y="1"/>
                    </a:cubicBezTo>
                    <a:cubicBezTo>
                      <a:pt x="1199" y="1"/>
                      <a:pt x="1199" y="1"/>
                      <a:pt x="1199" y="1"/>
                    </a:cubicBezTo>
                    <a:cubicBezTo>
                      <a:pt x="1199" y="0"/>
                      <a:pt x="1199" y="0"/>
                      <a:pt x="1199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1" y="0"/>
                      <a:pt x="1201" y="0"/>
                    </a:cubicBezTo>
                    <a:cubicBezTo>
                      <a:pt x="1201" y="0"/>
                      <a:pt x="1202" y="0"/>
                      <a:pt x="1202" y="0"/>
                    </a:cubicBezTo>
                    <a:cubicBezTo>
                      <a:pt x="1202" y="0"/>
                      <a:pt x="1202" y="0"/>
                      <a:pt x="1202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203" y="0"/>
                      <a:pt x="1204" y="0"/>
                      <a:pt x="1204" y="0"/>
                    </a:cubicBezTo>
                    <a:cubicBezTo>
                      <a:pt x="1205" y="0"/>
                      <a:pt x="1205" y="0"/>
                      <a:pt x="1205" y="0"/>
                    </a:cubicBezTo>
                    <a:cubicBezTo>
                      <a:pt x="1205" y="0"/>
                      <a:pt x="1206" y="0"/>
                      <a:pt x="1206" y="0"/>
                    </a:cubicBezTo>
                    <a:cubicBezTo>
                      <a:pt x="1207" y="0"/>
                      <a:pt x="1207" y="0"/>
                      <a:pt x="1207" y="0"/>
                    </a:cubicBezTo>
                    <a:cubicBezTo>
                      <a:pt x="1207" y="0"/>
                      <a:pt x="1208" y="0"/>
                      <a:pt x="1208" y="0"/>
                    </a:cubicBezTo>
                    <a:cubicBezTo>
                      <a:pt x="1212" y="0"/>
                      <a:pt x="1212" y="0"/>
                      <a:pt x="1212" y="0"/>
                    </a:cubicBezTo>
                    <a:cubicBezTo>
                      <a:pt x="1214" y="2"/>
                      <a:pt x="1214" y="2"/>
                      <a:pt x="1214" y="2"/>
                    </a:cubicBezTo>
                    <a:cubicBezTo>
                      <a:pt x="1214" y="6"/>
                      <a:pt x="1214" y="6"/>
                      <a:pt x="1214" y="6"/>
                    </a:cubicBezTo>
                    <a:cubicBezTo>
                      <a:pt x="1216" y="10"/>
                      <a:pt x="1216" y="10"/>
                      <a:pt x="1216" y="10"/>
                    </a:cubicBezTo>
                    <a:cubicBezTo>
                      <a:pt x="1216" y="21"/>
                      <a:pt x="1216" y="21"/>
                      <a:pt x="1216" y="21"/>
                    </a:cubicBezTo>
                    <a:lnTo>
                      <a:pt x="1210" y="21"/>
                    </a:lnTo>
                    <a:close/>
                    <a:moveTo>
                      <a:pt x="1193" y="6"/>
                    </a:moveTo>
                    <a:cubicBezTo>
                      <a:pt x="1193" y="6"/>
                      <a:pt x="1193" y="6"/>
                      <a:pt x="1193" y="6"/>
                    </a:cubicBezTo>
                    <a:close/>
                    <a:moveTo>
                      <a:pt x="1207" y="2"/>
                    </a:moveTo>
                    <a:cubicBezTo>
                      <a:pt x="1207" y="4"/>
                      <a:pt x="1207" y="4"/>
                      <a:pt x="1207" y="4"/>
                    </a:cubicBezTo>
                    <a:cubicBezTo>
                      <a:pt x="1207" y="2"/>
                      <a:pt x="1207" y="2"/>
                      <a:pt x="1207" y="2"/>
                    </a:cubicBezTo>
                    <a:close/>
                    <a:moveTo>
                      <a:pt x="1201" y="2"/>
                    </a:moveTo>
                    <a:cubicBezTo>
                      <a:pt x="1201" y="3"/>
                      <a:pt x="1201" y="3"/>
                      <a:pt x="1201" y="3"/>
                    </a:cubicBezTo>
                    <a:cubicBezTo>
                      <a:pt x="1201" y="3"/>
                      <a:pt x="1201" y="3"/>
                      <a:pt x="1201" y="2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îS1idé">
                <a:extLst>
                  <a:ext uri="{FF2B5EF4-FFF2-40B4-BE49-F238E27FC236}">
                    <a16:creationId xmlns="" xmlns:a16="http://schemas.microsoft.com/office/drawing/2014/main" id="{374E37B3-8A00-4E12-B7CB-14BEFE39A6DB}"/>
                  </a:ext>
                </a:extLst>
              </p:cNvPr>
              <p:cNvSpPr/>
              <p:nvPr/>
            </p:nvSpPr>
            <p:spPr bwMode="auto">
              <a:xfrm>
                <a:off x="2052638" y="2909888"/>
                <a:ext cx="2771775" cy="1241425"/>
              </a:xfrm>
              <a:custGeom>
                <a:avLst/>
                <a:gdLst>
                  <a:gd name="T0" fmla="*/ 1204 w 1292"/>
                  <a:gd name="T1" fmla="*/ 570 h 580"/>
                  <a:gd name="T2" fmla="*/ 1159 w 1292"/>
                  <a:gd name="T3" fmla="*/ 566 h 580"/>
                  <a:gd name="T4" fmla="*/ 1148 w 1292"/>
                  <a:gd name="T5" fmla="*/ 566 h 580"/>
                  <a:gd name="T6" fmla="*/ 1221 w 1292"/>
                  <a:gd name="T7" fmla="*/ 551 h 580"/>
                  <a:gd name="T8" fmla="*/ 1173 w 1292"/>
                  <a:gd name="T9" fmla="*/ 548 h 580"/>
                  <a:gd name="T10" fmla="*/ 1249 w 1292"/>
                  <a:gd name="T11" fmla="*/ 543 h 580"/>
                  <a:gd name="T12" fmla="*/ 1218 w 1292"/>
                  <a:gd name="T13" fmla="*/ 546 h 580"/>
                  <a:gd name="T14" fmla="*/ 1258 w 1292"/>
                  <a:gd name="T15" fmla="*/ 540 h 580"/>
                  <a:gd name="T16" fmla="*/ 1263 w 1292"/>
                  <a:gd name="T17" fmla="*/ 527 h 580"/>
                  <a:gd name="T18" fmla="*/ 1275 w 1292"/>
                  <a:gd name="T19" fmla="*/ 514 h 580"/>
                  <a:gd name="T20" fmla="*/ 1108 w 1292"/>
                  <a:gd name="T21" fmla="*/ 504 h 580"/>
                  <a:gd name="T22" fmla="*/ 1274 w 1292"/>
                  <a:gd name="T23" fmla="*/ 500 h 580"/>
                  <a:gd name="T24" fmla="*/ 1084 w 1292"/>
                  <a:gd name="T25" fmla="*/ 482 h 580"/>
                  <a:gd name="T26" fmla="*/ 1046 w 1292"/>
                  <a:gd name="T27" fmla="*/ 470 h 580"/>
                  <a:gd name="T28" fmla="*/ 1076 w 1292"/>
                  <a:gd name="T29" fmla="*/ 473 h 580"/>
                  <a:gd name="T30" fmla="*/ 988 w 1292"/>
                  <a:gd name="T31" fmla="*/ 463 h 580"/>
                  <a:gd name="T32" fmla="*/ 970 w 1292"/>
                  <a:gd name="T33" fmla="*/ 457 h 580"/>
                  <a:gd name="T34" fmla="*/ 961 w 1292"/>
                  <a:gd name="T35" fmla="*/ 453 h 580"/>
                  <a:gd name="T36" fmla="*/ 936 w 1292"/>
                  <a:gd name="T37" fmla="*/ 440 h 580"/>
                  <a:gd name="T38" fmla="*/ 903 w 1292"/>
                  <a:gd name="T39" fmla="*/ 435 h 580"/>
                  <a:gd name="T40" fmla="*/ 902 w 1292"/>
                  <a:gd name="T41" fmla="*/ 417 h 580"/>
                  <a:gd name="T42" fmla="*/ 837 w 1292"/>
                  <a:gd name="T43" fmla="*/ 394 h 580"/>
                  <a:gd name="T44" fmla="*/ 788 w 1292"/>
                  <a:gd name="T45" fmla="*/ 375 h 580"/>
                  <a:gd name="T46" fmla="*/ 765 w 1292"/>
                  <a:gd name="T47" fmla="*/ 350 h 580"/>
                  <a:gd name="T48" fmla="*/ 756 w 1292"/>
                  <a:gd name="T49" fmla="*/ 322 h 580"/>
                  <a:gd name="T50" fmla="*/ 751 w 1292"/>
                  <a:gd name="T51" fmla="*/ 313 h 580"/>
                  <a:gd name="T52" fmla="*/ 738 w 1292"/>
                  <a:gd name="T53" fmla="*/ 284 h 580"/>
                  <a:gd name="T54" fmla="*/ 759 w 1292"/>
                  <a:gd name="T55" fmla="*/ 261 h 580"/>
                  <a:gd name="T56" fmla="*/ 759 w 1292"/>
                  <a:gd name="T57" fmla="*/ 219 h 580"/>
                  <a:gd name="T58" fmla="*/ 748 w 1292"/>
                  <a:gd name="T59" fmla="*/ 200 h 580"/>
                  <a:gd name="T60" fmla="*/ 744 w 1292"/>
                  <a:gd name="T61" fmla="*/ 167 h 580"/>
                  <a:gd name="T62" fmla="*/ 770 w 1292"/>
                  <a:gd name="T63" fmla="*/ 145 h 580"/>
                  <a:gd name="T64" fmla="*/ 756 w 1292"/>
                  <a:gd name="T65" fmla="*/ 126 h 580"/>
                  <a:gd name="T66" fmla="*/ 766 w 1292"/>
                  <a:gd name="T67" fmla="*/ 105 h 580"/>
                  <a:gd name="T68" fmla="*/ 735 w 1292"/>
                  <a:gd name="T69" fmla="*/ 85 h 580"/>
                  <a:gd name="T70" fmla="*/ 483 w 1292"/>
                  <a:gd name="T71" fmla="*/ 84 h 580"/>
                  <a:gd name="T72" fmla="*/ 499 w 1292"/>
                  <a:gd name="T73" fmla="*/ 78 h 580"/>
                  <a:gd name="T74" fmla="*/ 721 w 1292"/>
                  <a:gd name="T75" fmla="*/ 74 h 580"/>
                  <a:gd name="T76" fmla="*/ 712 w 1292"/>
                  <a:gd name="T77" fmla="*/ 77 h 580"/>
                  <a:gd name="T78" fmla="*/ 51 w 1292"/>
                  <a:gd name="T79" fmla="*/ 70 h 580"/>
                  <a:gd name="T80" fmla="*/ 422 w 1292"/>
                  <a:gd name="T81" fmla="*/ 73 h 580"/>
                  <a:gd name="T82" fmla="*/ 16 w 1292"/>
                  <a:gd name="T83" fmla="*/ 70 h 580"/>
                  <a:gd name="T84" fmla="*/ 5 w 1292"/>
                  <a:gd name="T85" fmla="*/ 62 h 580"/>
                  <a:gd name="T86" fmla="*/ 444 w 1292"/>
                  <a:gd name="T87" fmla="*/ 68 h 580"/>
                  <a:gd name="T88" fmla="*/ 316 w 1292"/>
                  <a:gd name="T89" fmla="*/ 63 h 580"/>
                  <a:gd name="T90" fmla="*/ 651 w 1292"/>
                  <a:gd name="T91" fmla="*/ 57 h 580"/>
                  <a:gd name="T92" fmla="*/ 306 w 1292"/>
                  <a:gd name="T93" fmla="*/ 53 h 580"/>
                  <a:gd name="T94" fmla="*/ 670 w 1292"/>
                  <a:gd name="T95" fmla="*/ 55 h 580"/>
                  <a:gd name="T96" fmla="*/ 541 w 1292"/>
                  <a:gd name="T97" fmla="*/ 50 h 580"/>
                  <a:gd name="T98" fmla="*/ 621 w 1292"/>
                  <a:gd name="T99" fmla="*/ 50 h 580"/>
                  <a:gd name="T100" fmla="*/ 218 w 1292"/>
                  <a:gd name="T101" fmla="*/ 44 h 580"/>
                  <a:gd name="T102" fmla="*/ 603 w 1292"/>
                  <a:gd name="T103" fmla="*/ 43 h 580"/>
                  <a:gd name="T104" fmla="*/ 229 w 1292"/>
                  <a:gd name="T105" fmla="*/ 39 h 580"/>
                  <a:gd name="T106" fmla="*/ 298 w 1292"/>
                  <a:gd name="T107" fmla="*/ 34 h 580"/>
                  <a:gd name="T108" fmla="*/ 291 w 1292"/>
                  <a:gd name="T109" fmla="*/ 32 h 580"/>
                  <a:gd name="T110" fmla="*/ 158 w 1292"/>
                  <a:gd name="T111" fmla="*/ 30 h 580"/>
                  <a:gd name="T112" fmla="*/ 262 w 1292"/>
                  <a:gd name="T113" fmla="*/ 25 h 580"/>
                  <a:gd name="T114" fmla="*/ 149 w 1292"/>
                  <a:gd name="T115" fmla="*/ 23 h 580"/>
                  <a:gd name="T116" fmla="*/ 112 w 1292"/>
                  <a:gd name="T117" fmla="*/ 18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2" h="580">
                    <a:moveTo>
                      <a:pt x="1174" y="580"/>
                    </a:moveTo>
                    <a:cubicBezTo>
                      <a:pt x="1171" y="579"/>
                      <a:pt x="1170" y="576"/>
                      <a:pt x="1169" y="574"/>
                    </a:cubicBezTo>
                    <a:cubicBezTo>
                      <a:pt x="1174" y="572"/>
                      <a:pt x="1174" y="572"/>
                      <a:pt x="1174" y="572"/>
                    </a:cubicBezTo>
                    <a:cubicBezTo>
                      <a:pt x="1175" y="574"/>
                      <a:pt x="1175" y="574"/>
                      <a:pt x="1176" y="575"/>
                    </a:cubicBezTo>
                    <a:lnTo>
                      <a:pt x="1174" y="580"/>
                    </a:lnTo>
                    <a:close/>
                    <a:moveTo>
                      <a:pt x="1222" y="576"/>
                    </a:moveTo>
                    <a:cubicBezTo>
                      <a:pt x="1218" y="571"/>
                      <a:pt x="1218" y="571"/>
                      <a:pt x="1218" y="571"/>
                    </a:cubicBezTo>
                    <a:cubicBezTo>
                      <a:pt x="1219" y="571"/>
                      <a:pt x="1219" y="570"/>
                      <a:pt x="1219" y="569"/>
                    </a:cubicBezTo>
                    <a:cubicBezTo>
                      <a:pt x="1225" y="567"/>
                      <a:pt x="1225" y="567"/>
                      <a:pt x="1225" y="567"/>
                    </a:cubicBezTo>
                    <a:cubicBezTo>
                      <a:pt x="1225" y="568"/>
                      <a:pt x="1225" y="569"/>
                      <a:pt x="1225" y="569"/>
                    </a:cubicBezTo>
                    <a:cubicBezTo>
                      <a:pt x="1225" y="572"/>
                      <a:pt x="1224" y="574"/>
                      <a:pt x="1222" y="576"/>
                    </a:cubicBezTo>
                    <a:close/>
                    <a:moveTo>
                      <a:pt x="1210" y="572"/>
                    </a:moveTo>
                    <a:cubicBezTo>
                      <a:pt x="1209" y="571"/>
                      <a:pt x="1209" y="571"/>
                      <a:pt x="1209" y="571"/>
                    </a:cubicBezTo>
                    <a:cubicBezTo>
                      <a:pt x="1207" y="571"/>
                      <a:pt x="1206" y="571"/>
                      <a:pt x="1204" y="570"/>
                    </a:cubicBezTo>
                    <a:cubicBezTo>
                      <a:pt x="1207" y="565"/>
                      <a:pt x="1207" y="565"/>
                      <a:pt x="1207" y="565"/>
                    </a:cubicBezTo>
                    <a:cubicBezTo>
                      <a:pt x="1208" y="565"/>
                      <a:pt x="1209" y="566"/>
                      <a:pt x="1210" y="566"/>
                    </a:cubicBezTo>
                    <a:cubicBezTo>
                      <a:pt x="1212" y="566"/>
                      <a:pt x="1212" y="566"/>
                      <a:pt x="1212" y="566"/>
                    </a:cubicBezTo>
                    <a:lnTo>
                      <a:pt x="1210" y="572"/>
                    </a:lnTo>
                    <a:close/>
                    <a:moveTo>
                      <a:pt x="1179" y="571"/>
                    </a:moveTo>
                    <a:cubicBezTo>
                      <a:pt x="1174" y="568"/>
                      <a:pt x="1174" y="568"/>
                      <a:pt x="1174" y="568"/>
                    </a:cubicBezTo>
                    <a:cubicBezTo>
                      <a:pt x="1174" y="568"/>
                      <a:pt x="1174" y="567"/>
                      <a:pt x="1174" y="567"/>
                    </a:cubicBezTo>
                    <a:cubicBezTo>
                      <a:pt x="1174" y="567"/>
                      <a:pt x="1174" y="566"/>
                      <a:pt x="1174" y="566"/>
                    </a:cubicBezTo>
                    <a:cubicBezTo>
                      <a:pt x="1173" y="565"/>
                      <a:pt x="1173" y="565"/>
                      <a:pt x="1173" y="565"/>
                    </a:cubicBezTo>
                    <a:cubicBezTo>
                      <a:pt x="1178" y="562"/>
                      <a:pt x="1178" y="562"/>
                      <a:pt x="1178" y="562"/>
                    </a:cubicBezTo>
                    <a:cubicBezTo>
                      <a:pt x="1179" y="563"/>
                      <a:pt x="1180" y="565"/>
                      <a:pt x="1180" y="567"/>
                    </a:cubicBezTo>
                    <a:cubicBezTo>
                      <a:pt x="1180" y="568"/>
                      <a:pt x="1180" y="569"/>
                      <a:pt x="1179" y="571"/>
                    </a:cubicBezTo>
                    <a:close/>
                    <a:moveTo>
                      <a:pt x="1164" y="567"/>
                    </a:moveTo>
                    <a:cubicBezTo>
                      <a:pt x="1163" y="566"/>
                      <a:pt x="1161" y="566"/>
                      <a:pt x="1159" y="566"/>
                    </a:cubicBezTo>
                    <a:cubicBezTo>
                      <a:pt x="1159" y="564"/>
                      <a:pt x="1159" y="564"/>
                      <a:pt x="1159" y="564"/>
                    </a:cubicBezTo>
                    <a:cubicBezTo>
                      <a:pt x="1159" y="561"/>
                      <a:pt x="1159" y="561"/>
                      <a:pt x="1159" y="561"/>
                    </a:cubicBezTo>
                    <a:cubicBezTo>
                      <a:pt x="1161" y="561"/>
                      <a:pt x="1163" y="560"/>
                      <a:pt x="1166" y="561"/>
                    </a:cubicBezTo>
                    <a:lnTo>
                      <a:pt x="1164" y="567"/>
                    </a:lnTo>
                    <a:close/>
                    <a:moveTo>
                      <a:pt x="1148" y="566"/>
                    </a:moveTo>
                    <a:cubicBezTo>
                      <a:pt x="1146" y="566"/>
                      <a:pt x="1145" y="564"/>
                      <a:pt x="1142" y="562"/>
                    </a:cubicBezTo>
                    <a:cubicBezTo>
                      <a:pt x="1142" y="562"/>
                      <a:pt x="1142" y="562"/>
                      <a:pt x="1142" y="562"/>
                    </a:cubicBezTo>
                    <a:cubicBezTo>
                      <a:pt x="1146" y="557"/>
                      <a:pt x="1146" y="557"/>
                      <a:pt x="1146" y="557"/>
                    </a:cubicBezTo>
                    <a:cubicBezTo>
                      <a:pt x="1146" y="558"/>
                      <a:pt x="1146" y="558"/>
                      <a:pt x="1146" y="558"/>
                    </a:cubicBezTo>
                    <a:cubicBezTo>
                      <a:pt x="1147" y="559"/>
                      <a:pt x="1148" y="560"/>
                      <a:pt x="1149" y="560"/>
                    </a:cubicBezTo>
                    <a:cubicBezTo>
                      <a:pt x="1149" y="560"/>
                      <a:pt x="1149" y="560"/>
                      <a:pt x="1148" y="560"/>
                    </a:cubicBezTo>
                    <a:cubicBezTo>
                      <a:pt x="1148" y="562"/>
                      <a:pt x="1148" y="562"/>
                      <a:pt x="1148" y="562"/>
                    </a:cubicBezTo>
                    <a:cubicBezTo>
                      <a:pt x="1150" y="565"/>
                      <a:pt x="1150" y="565"/>
                      <a:pt x="1150" y="565"/>
                    </a:cubicBezTo>
                    <a:lnTo>
                      <a:pt x="1148" y="566"/>
                    </a:lnTo>
                    <a:close/>
                    <a:moveTo>
                      <a:pt x="1193" y="564"/>
                    </a:moveTo>
                    <a:cubicBezTo>
                      <a:pt x="1191" y="563"/>
                      <a:pt x="1189" y="561"/>
                      <a:pt x="1189" y="559"/>
                    </a:cubicBezTo>
                    <a:cubicBezTo>
                      <a:pt x="1189" y="558"/>
                      <a:pt x="1189" y="558"/>
                      <a:pt x="1189" y="558"/>
                    </a:cubicBezTo>
                    <a:cubicBezTo>
                      <a:pt x="1195" y="557"/>
                      <a:pt x="1195" y="557"/>
                      <a:pt x="1195" y="557"/>
                    </a:cubicBezTo>
                    <a:cubicBezTo>
                      <a:pt x="1195" y="557"/>
                      <a:pt x="1195" y="558"/>
                      <a:pt x="1195" y="558"/>
                    </a:cubicBezTo>
                    <a:cubicBezTo>
                      <a:pt x="1195" y="558"/>
                      <a:pt x="1196" y="559"/>
                      <a:pt x="1196" y="559"/>
                    </a:cubicBezTo>
                    <a:lnTo>
                      <a:pt x="1193" y="564"/>
                    </a:lnTo>
                    <a:close/>
                    <a:moveTo>
                      <a:pt x="1221" y="559"/>
                    </a:move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5" y="557"/>
                      <a:pt x="1215" y="557"/>
                      <a:pt x="1215" y="557"/>
                    </a:cubicBezTo>
                    <a:cubicBezTo>
                      <a:pt x="1216" y="556"/>
                      <a:pt x="1216" y="556"/>
                      <a:pt x="1216" y="556"/>
                    </a:cubicBezTo>
                    <a:cubicBezTo>
                      <a:pt x="1216" y="556"/>
                      <a:pt x="1216" y="555"/>
                      <a:pt x="1215" y="554"/>
                    </a:cubicBezTo>
                    <a:cubicBezTo>
                      <a:pt x="1215" y="553"/>
                      <a:pt x="1215" y="553"/>
                      <a:pt x="1215" y="553"/>
                    </a:cubicBezTo>
                    <a:cubicBezTo>
                      <a:pt x="1221" y="551"/>
                      <a:pt x="1221" y="551"/>
                      <a:pt x="1221" y="551"/>
                    </a:cubicBezTo>
                    <a:cubicBezTo>
                      <a:pt x="1221" y="552"/>
                      <a:pt x="1221" y="552"/>
                      <a:pt x="1221" y="552"/>
                    </a:cubicBezTo>
                    <a:cubicBezTo>
                      <a:pt x="1221" y="554"/>
                      <a:pt x="1222" y="555"/>
                      <a:pt x="1222" y="556"/>
                    </a:cubicBezTo>
                    <a:cubicBezTo>
                      <a:pt x="1222" y="557"/>
                      <a:pt x="1221" y="558"/>
                      <a:pt x="1221" y="559"/>
                    </a:cubicBezTo>
                    <a:close/>
                    <a:moveTo>
                      <a:pt x="1132" y="559"/>
                    </a:moveTo>
                    <a:cubicBezTo>
                      <a:pt x="1129" y="557"/>
                      <a:pt x="1129" y="557"/>
                      <a:pt x="1129" y="557"/>
                    </a:cubicBezTo>
                    <a:cubicBezTo>
                      <a:pt x="1128" y="554"/>
                      <a:pt x="1128" y="554"/>
                      <a:pt x="1128" y="554"/>
                    </a:cubicBezTo>
                    <a:cubicBezTo>
                      <a:pt x="1129" y="553"/>
                      <a:pt x="1131" y="551"/>
                      <a:pt x="1134" y="551"/>
                    </a:cubicBezTo>
                    <a:cubicBezTo>
                      <a:pt x="1135" y="557"/>
                      <a:pt x="1135" y="557"/>
                      <a:pt x="1135" y="557"/>
                    </a:cubicBezTo>
                    <a:cubicBezTo>
                      <a:pt x="1134" y="557"/>
                      <a:pt x="1133" y="558"/>
                      <a:pt x="1132" y="559"/>
                    </a:cubicBezTo>
                    <a:close/>
                    <a:moveTo>
                      <a:pt x="1174" y="554"/>
                    </a:moveTo>
                    <a:cubicBezTo>
                      <a:pt x="1174" y="554"/>
                      <a:pt x="1174" y="553"/>
                      <a:pt x="1174" y="553"/>
                    </a:cubicBezTo>
                    <a:cubicBezTo>
                      <a:pt x="1169" y="553"/>
                      <a:pt x="1169" y="553"/>
                      <a:pt x="1169" y="553"/>
                    </a:cubicBezTo>
                    <a:cubicBezTo>
                      <a:pt x="1169" y="552"/>
                      <a:pt x="1169" y="551"/>
                      <a:pt x="1170" y="550"/>
                    </a:cubicBezTo>
                    <a:cubicBezTo>
                      <a:pt x="1171" y="549"/>
                      <a:pt x="1172" y="548"/>
                      <a:pt x="1173" y="548"/>
                    </a:cubicBezTo>
                    <a:cubicBezTo>
                      <a:pt x="1174" y="548"/>
                      <a:pt x="1174" y="548"/>
                      <a:pt x="1175" y="547"/>
                    </a:cubicBezTo>
                    <a:cubicBezTo>
                      <a:pt x="1178" y="552"/>
                      <a:pt x="1178" y="552"/>
                      <a:pt x="1178" y="552"/>
                    </a:cubicBezTo>
                    <a:cubicBezTo>
                      <a:pt x="1177" y="553"/>
                      <a:pt x="1176" y="553"/>
                      <a:pt x="1175" y="553"/>
                    </a:cubicBezTo>
                    <a:cubicBezTo>
                      <a:pt x="1175" y="554"/>
                      <a:pt x="1174" y="554"/>
                      <a:pt x="1174" y="554"/>
                    </a:cubicBezTo>
                    <a:close/>
                    <a:moveTo>
                      <a:pt x="1119" y="552"/>
                    </a:moveTo>
                    <a:cubicBezTo>
                      <a:pt x="1118" y="550"/>
                      <a:pt x="1117" y="548"/>
                      <a:pt x="1117" y="547"/>
                    </a:cubicBezTo>
                    <a:cubicBezTo>
                      <a:pt x="1122" y="544"/>
                      <a:pt x="1122" y="544"/>
                      <a:pt x="1122" y="544"/>
                    </a:cubicBezTo>
                    <a:cubicBezTo>
                      <a:pt x="1123" y="546"/>
                      <a:pt x="1124" y="548"/>
                      <a:pt x="1124" y="549"/>
                    </a:cubicBezTo>
                    <a:lnTo>
                      <a:pt x="1119" y="552"/>
                    </a:lnTo>
                    <a:close/>
                    <a:moveTo>
                      <a:pt x="1250" y="548"/>
                    </a:moveTo>
                    <a:cubicBezTo>
                      <a:pt x="1249" y="548"/>
                      <a:pt x="1248" y="548"/>
                      <a:pt x="1246" y="547"/>
                    </a:cubicBezTo>
                    <a:cubicBezTo>
                      <a:pt x="1248" y="542"/>
                      <a:pt x="1248" y="542"/>
                      <a:pt x="1248" y="542"/>
                    </a:cubicBezTo>
                    <a:cubicBezTo>
                      <a:pt x="1249" y="542"/>
                      <a:pt x="1250" y="542"/>
                      <a:pt x="1250" y="542"/>
                    </a:cubicBezTo>
                    <a:cubicBezTo>
                      <a:pt x="1250" y="542"/>
                      <a:pt x="1250" y="543"/>
                      <a:pt x="1249" y="543"/>
                    </a:cubicBezTo>
                    <a:cubicBezTo>
                      <a:pt x="1255" y="545"/>
                      <a:pt x="1255" y="545"/>
                      <a:pt x="1255" y="545"/>
                    </a:cubicBezTo>
                    <a:cubicBezTo>
                      <a:pt x="1254" y="547"/>
                      <a:pt x="1253" y="548"/>
                      <a:pt x="1250" y="548"/>
                    </a:cubicBezTo>
                    <a:close/>
                    <a:moveTo>
                      <a:pt x="1184" y="548"/>
                    </a:moveTo>
                    <a:cubicBezTo>
                      <a:pt x="1184" y="548"/>
                      <a:pt x="1184" y="547"/>
                      <a:pt x="1184" y="547"/>
                    </a:cubicBezTo>
                    <a:cubicBezTo>
                      <a:pt x="1184" y="547"/>
                      <a:pt x="1183" y="546"/>
                      <a:pt x="1182" y="546"/>
                    </a:cubicBezTo>
                    <a:cubicBezTo>
                      <a:pt x="1184" y="541"/>
                      <a:pt x="1184" y="541"/>
                      <a:pt x="1184" y="541"/>
                    </a:cubicBezTo>
                    <a:cubicBezTo>
                      <a:pt x="1186" y="541"/>
                      <a:pt x="1189" y="543"/>
                      <a:pt x="1189" y="545"/>
                    </a:cubicBezTo>
                    <a:cubicBezTo>
                      <a:pt x="1190" y="546"/>
                      <a:pt x="1190" y="546"/>
                      <a:pt x="1190" y="547"/>
                    </a:cubicBezTo>
                    <a:lnTo>
                      <a:pt x="1184" y="548"/>
                    </a:lnTo>
                    <a:close/>
                    <a:moveTo>
                      <a:pt x="1184" y="547"/>
                    </a:moveTo>
                    <a:cubicBezTo>
                      <a:pt x="1184" y="547"/>
                      <a:pt x="1184" y="547"/>
                      <a:pt x="1184" y="547"/>
                    </a:cubicBezTo>
                    <a:cubicBezTo>
                      <a:pt x="1184" y="547"/>
                      <a:pt x="1184" y="547"/>
                      <a:pt x="1184" y="547"/>
                    </a:cubicBezTo>
                    <a:close/>
                    <a:moveTo>
                      <a:pt x="1223" y="548"/>
                    </a:moveTo>
                    <a:cubicBezTo>
                      <a:pt x="1221" y="547"/>
                      <a:pt x="1220" y="546"/>
                      <a:pt x="1218" y="546"/>
                    </a:cubicBezTo>
                    <a:cubicBezTo>
                      <a:pt x="1219" y="540"/>
                      <a:pt x="1219" y="540"/>
                      <a:pt x="1219" y="540"/>
                    </a:cubicBezTo>
                    <a:cubicBezTo>
                      <a:pt x="1221" y="541"/>
                      <a:pt x="1223" y="542"/>
                      <a:pt x="1225" y="543"/>
                    </a:cubicBezTo>
                    <a:lnTo>
                      <a:pt x="1223" y="548"/>
                    </a:lnTo>
                    <a:close/>
                    <a:moveTo>
                      <a:pt x="1236" y="547"/>
                    </a:moveTo>
                    <a:cubicBezTo>
                      <a:pt x="1230" y="546"/>
                      <a:pt x="1230" y="546"/>
                      <a:pt x="1230" y="546"/>
                    </a:cubicBezTo>
                    <a:cubicBezTo>
                      <a:pt x="1230" y="544"/>
                      <a:pt x="1231" y="539"/>
                      <a:pt x="1236" y="539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5"/>
                    </a:cubicBezTo>
                    <a:cubicBezTo>
                      <a:pt x="1236" y="545"/>
                      <a:pt x="1236" y="545"/>
                      <a:pt x="1236" y="547"/>
                    </a:cubicBezTo>
                    <a:close/>
                    <a:moveTo>
                      <a:pt x="1260" y="544"/>
                    </a:moveTo>
                    <a:cubicBezTo>
                      <a:pt x="1260" y="544"/>
                      <a:pt x="1259" y="544"/>
                      <a:pt x="1258" y="544"/>
                    </a:cubicBezTo>
                    <a:cubicBezTo>
                      <a:pt x="1261" y="538"/>
                      <a:pt x="1261" y="538"/>
                      <a:pt x="1261" y="538"/>
                    </a:cubicBezTo>
                    <a:cubicBezTo>
                      <a:pt x="1261" y="538"/>
                      <a:pt x="1261" y="538"/>
                      <a:pt x="1260" y="538"/>
                    </a:cubicBezTo>
                    <a:cubicBezTo>
                      <a:pt x="1259" y="538"/>
                      <a:pt x="1258" y="539"/>
                      <a:pt x="1258" y="540"/>
                    </a:cubicBezTo>
                    <a:cubicBezTo>
                      <a:pt x="1258" y="539"/>
                      <a:pt x="1258" y="538"/>
                      <a:pt x="1258" y="537"/>
                    </a:cubicBezTo>
                    <a:cubicBezTo>
                      <a:pt x="1264" y="536"/>
                      <a:pt x="1264" y="536"/>
                      <a:pt x="1264" y="536"/>
                    </a:cubicBezTo>
                    <a:cubicBezTo>
                      <a:pt x="1264" y="538"/>
                      <a:pt x="1264" y="539"/>
                      <a:pt x="1264" y="540"/>
                    </a:cubicBezTo>
                    <a:cubicBezTo>
                      <a:pt x="1264" y="543"/>
                      <a:pt x="1262" y="544"/>
                      <a:pt x="1260" y="544"/>
                    </a:cubicBezTo>
                    <a:close/>
                    <a:moveTo>
                      <a:pt x="1119" y="535"/>
                    </a:moveTo>
                    <a:cubicBezTo>
                      <a:pt x="1113" y="533"/>
                      <a:pt x="1113" y="533"/>
                      <a:pt x="1113" y="533"/>
                    </a:cubicBezTo>
                    <a:cubicBezTo>
                      <a:pt x="1114" y="532"/>
                      <a:pt x="1115" y="531"/>
                      <a:pt x="1116" y="530"/>
                    </a:cubicBezTo>
                    <a:cubicBezTo>
                      <a:pt x="1117" y="529"/>
                      <a:pt x="1117" y="529"/>
                      <a:pt x="1117" y="529"/>
                    </a:cubicBezTo>
                    <a:cubicBezTo>
                      <a:pt x="1118" y="528"/>
                      <a:pt x="1118" y="528"/>
                      <a:pt x="1118" y="528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2" y="532"/>
                      <a:pt x="1122" y="532"/>
                      <a:pt x="1122" y="532"/>
                    </a:cubicBezTo>
                    <a:cubicBezTo>
                      <a:pt x="1121" y="533"/>
                      <a:pt x="1121" y="534"/>
                      <a:pt x="1120" y="534"/>
                    </a:cubicBezTo>
                    <a:cubicBezTo>
                      <a:pt x="1119" y="535"/>
                      <a:pt x="1119" y="535"/>
                      <a:pt x="1119" y="535"/>
                    </a:cubicBezTo>
                    <a:close/>
                    <a:moveTo>
                      <a:pt x="1263" y="527"/>
                    </a:moveTo>
                    <a:cubicBezTo>
                      <a:pt x="1263" y="527"/>
                      <a:pt x="1261" y="526"/>
                      <a:pt x="1261" y="526"/>
                    </a:cubicBezTo>
                    <a:cubicBezTo>
                      <a:pt x="1262" y="526"/>
                      <a:pt x="1263" y="525"/>
                      <a:pt x="1263" y="525"/>
                    </a:cubicBezTo>
                    <a:cubicBezTo>
                      <a:pt x="1257" y="524"/>
                      <a:pt x="1257" y="524"/>
                      <a:pt x="1257" y="524"/>
                    </a:cubicBezTo>
                    <a:cubicBezTo>
                      <a:pt x="1258" y="521"/>
                      <a:pt x="1260" y="520"/>
                      <a:pt x="1261" y="520"/>
                    </a:cubicBezTo>
                    <a:cubicBezTo>
                      <a:pt x="1263" y="520"/>
                      <a:pt x="1264" y="521"/>
                      <a:pt x="1266" y="521"/>
                    </a:cubicBezTo>
                    <a:lnTo>
                      <a:pt x="1263" y="527"/>
                    </a:lnTo>
                    <a:close/>
                    <a:moveTo>
                      <a:pt x="1271" y="519"/>
                    </a:moveTo>
                    <a:cubicBezTo>
                      <a:pt x="1266" y="517"/>
                      <a:pt x="1266" y="517"/>
                      <a:pt x="1266" y="517"/>
                    </a:cubicBezTo>
                    <a:cubicBezTo>
                      <a:pt x="1266" y="516"/>
                      <a:pt x="1267" y="516"/>
                      <a:pt x="1268" y="515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4"/>
                      <a:pt x="1269" y="514"/>
                      <a:pt x="1269" y="514"/>
                    </a:cubicBezTo>
                    <a:cubicBezTo>
                      <a:pt x="1269" y="515"/>
                      <a:pt x="1269" y="515"/>
                      <a:pt x="1269" y="515"/>
                    </a:cubicBezTo>
                    <a:cubicBezTo>
                      <a:pt x="1274" y="512"/>
                      <a:pt x="1274" y="512"/>
                      <a:pt x="1274" y="512"/>
                    </a:cubicBezTo>
                    <a:cubicBezTo>
                      <a:pt x="1274" y="513"/>
                      <a:pt x="1275" y="513"/>
                      <a:pt x="1275" y="514"/>
                    </a:cubicBezTo>
                    <a:cubicBezTo>
                      <a:pt x="1275" y="517"/>
                      <a:pt x="1273" y="518"/>
                      <a:pt x="1272" y="519"/>
                    </a:cubicBezTo>
                    <a:cubicBezTo>
                      <a:pt x="1271" y="519"/>
                      <a:pt x="1271" y="519"/>
                      <a:pt x="1271" y="519"/>
                    </a:cubicBezTo>
                    <a:close/>
                    <a:moveTo>
                      <a:pt x="1119" y="519"/>
                    </a:move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19" y="517"/>
                      <a:pt x="1119" y="517"/>
                      <a:pt x="1119" y="517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4"/>
                      <a:pt x="1120" y="514"/>
                      <a:pt x="1120" y="514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0" y="511"/>
                      <a:pt x="1120" y="511"/>
                      <a:pt x="1120" y="511"/>
                    </a:cubicBezTo>
                    <a:cubicBezTo>
                      <a:pt x="1125" y="511"/>
                      <a:pt x="1125" y="517"/>
                      <a:pt x="1125" y="519"/>
                    </a:cubicBezTo>
                    <a:lnTo>
                      <a:pt x="1119" y="519"/>
                    </a:lnTo>
                    <a:close/>
                    <a:moveTo>
                      <a:pt x="1106" y="510"/>
                    </a:moveTo>
                    <a:cubicBezTo>
                      <a:pt x="1106" y="504"/>
                      <a:pt x="1106" y="504"/>
                      <a:pt x="1106" y="504"/>
                    </a:cubicBezTo>
                    <a:cubicBezTo>
                      <a:pt x="1107" y="504"/>
                      <a:pt x="1107" y="504"/>
                      <a:pt x="1108" y="504"/>
                    </a:cubicBezTo>
                    <a:cubicBezTo>
                      <a:pt x="1110" y="503"/>
                      <a:pt x="1111" y="503"/>
                      <a:pt x="1112" y="503"/>
                    </a:cubicBezTo>
                    <a:cubicBezTo>
                      <a:pt x="1112" y="509"/>
                      <a:pt x="1112" y="509"/>
                      <a:pt x="1112" y="509"/>
                    </a:cubicBezTo>
                    <a:cubicBezTo>
                      <a:pt x="1111" y="509"/>
                      <a:pt x="1110" y="509"/>
                      <a:pt x="1108" y="509"/>
                    </a:cubicBezTo>
                    <a:cubicBezTo>
                      <a:pt x="1108" y="509"/>
                      <a:pt x="1107" y="510"/>
                      <a:pt x="1106" y="510"/>
                    </a:cubicBezTo>
                    <a:close/>
                    <a:moveTo>
                      <a:pt x="1288" y="509"/>
                    </a:moveTo>
                    <a:cubicBezTo>
                      <a:pt x="1287" y="509"/>
                      <a:pt x="1286" y="509"/>
                      <a:pt x="1285" y="509"/>
                    </a:cubicBezTo>
                    <a:cubicBezTo>
                      <a:pt x="1286" y="503"/>
                      <a:pt x="1286" y="503"/>
                      <a:pt x="1286" y="503"/>
                    </a:cubicBezTo>
                    <a:cubicBezTo>
                      <a:pt x="1287" y="503"/>
                      <a:pt x="1288" y="503"/>
                      <a:pt x="1289" y="503"/>
                    </a:cubicBezTo>
                    <a:cubicBezTo>
                      <a:pt x="1289" y="503"/>
                      <a:pt x="1290" y="503"/>
                      <a:pt x="1292" y="503"/>
                    </a:cubicBezTo>
                    <a:cubicBezTo>
                      <a:pt x="1292" y="509"/>
                      <a:pt x="1292" y="509"/>
                      <a:pt x="1292" y="509"/>
                    </a:cubicBezTo>
                    <a:cubicBezTo>
                      <a:pt x="1291" y="509"/>
                      <a:pt x="1289" y="509"/>
                      <a:pt x="1288" y="509"/>
                    </a:cubicBezTo>
                    <a:close/>
                    <a:moveTo>
                      <a:pt x="1271" y="507"/>
                    </a:moveTo>
                    <a:cubicBezTo>
                      <a:pt x="1267" y="503"/>
                      <a:pt x="1267" y="503"/>
                      <a:pt x="1267" y="503"/>
                    </a:cubicBezTo>
                    <a:cubicBezTo>
                      <a:pt x="1270" y="501"/>
                      <a:pt x="1272" y="500"/>
                      <a:pt x="1274" y="500"/>
                    </a:cubicBezTo>
                    <a:cubicBezTo>
                      <a:pt x="1275" y="506"/>
                      <a:pt x="1275" y="506"/>
                      <a:pt x="1275" y="506"/>
                    </a:cubicBezTo>
                    <a:cubicBezTo>
                      <a:pt x="1274" y="506"/>
                      <a:pt x="1272" y="506"/>
                      <a:pt x="1271" y="507"/>
                    </a:cubicBezTo>
                    <a:close/>
                    <a:moveTo>
                      <a:pt x="1094" y="504"/>
                    </a:moveTo>
                    <a:cubicBezTo>
                      <a:pt x="1093" y="502"/>
                      <a:pt x="1092" y="500"/>
                      <a:pt x="1091" y="499"/>
                    </a:cubicBezTo>
                    <a:cubicBezTo>
                      <a:pt x="1090" y="499"/>
                      <a:pt x="1090" y="499"/>
                      <a:pt x="1090" y="499"/>
                    </a:cubicBezTo>
                    <a:cubicBezTo>
                      <a:pt x="1095" y="495"/>
                      <a:pt x="1095" y="495"/>
                      <a:pt x="1095" y="495"/>
                    </a:cubicBezTo>
                    <a:cubicBezTo>
                      <a:pt x="1096" y="496"/>
                      <a:pt x="1096" y="496"/>
                      <a:pt x="1096" y="496"/>
                    </a:cubicBezTo>
                    <a:cubicBezTo>
                      <a:pt x="1096" y="497"/>
                      <a:pt x="1097" y="499"/>
                      <a:pt x="1098" y="500"/>
                    </a:cubicBezTo>
                    <a:lnTo>
                      <a:pt x="1094" y="504"/>
                    </a:lnTo>
                    <a:close/>
                    <a:moveTo>
                      <a:pt x="1085" y="488"/>
                    </a:moveTo>
                    <a:cubicBezTo>
                      <a:pt x="1084" y="486"/>
                      <a:pt x="1084" y="485"/>
                      <a:pt x="1083" y="485"/>
                    </a:cubicBezTo>
                    <a:cubicBezTo>
                      <a:pt x="1083" y="485"/>
                      <a:pt x="1083" y="485"/>
                      <a:pt x="1083" y="485"/>
                    </a:cubicBezTo>
                    <a:cubicBezTo>
                      <a:pt x="1085" y="479"/>
                      <a:pt x="1085" y="479"/>
                      <a:pt x="1085" y="479"/>
                    </a:cubicBezTo>
                    <a:cubicBezTo>
                      <a:pt x="1084" y="482"/>
                      <a:pt x="1084" y="482"/>
                      <a:pt x="1084" y="482"/>
                    </a:cubicBezTo>
                    <a:cubicBezTo>
                      <a:pt x="1085" y="480"/>
                      <a:pt x="1085" y="480"/>
                      <a:pt x="1085" y="480"/>
                    </a:cubicBezTo>
                    <a:cubicBezTo>
                      <a:pt x="1088" y="481"/>
                      <a:pt x="1090" y="483"/>
                      <a:pt x="1091" y="485"/>
                    </a:cubicBezTo>
                    <a:lnTo>
                      <a:pt x="1085" y="488"/>
                    </a:lnTo>
                    <a:close/>
                    <a:moveTo>
                      <a:pt x="1031" y="479"/>
                    </a:moveTo>
                    <a:cubicBezTo>
                      <a:pt x="1030" y="479"/>
                      <a:pt x="1029" y="479"/>
                      <a:pt x="1029" y="479"/>
                    </a:cubicBezTo>
                    <a:cubicBezTo>
                      <a:pt x="1029" y="473"/>
                      <a:pt x="1029" y="473"/>
                      <a:pt x="1029" y="473"/>
                    </a:cubicBezTo>
                    <a:cubicBezTo>
                      <a:pt x="1030" y="473"/>
                      <a:pt x="1030" y="473"/>
                      <a:pt x="1031" y="473"/>
                    </a:cubicBezTo>
                    <a:cubicBezTo>
                      <a:pt x="1032" y="473"/>
                      <a:pt x="1032" y="473"/>
                      <a:pt x="1032" y="473"/>
                    </a:cubicBezTo>
                    <a:cubicBezTo>
                      <a:pt x="1033" y="473"/>
                      <a:pt x="1033" y="473"/>
                      <a:pt x="1033" y="473"/>
                    </a:cubicBezTo>
                    <a:cubicBezTo>
                      <a:pt x="1036" y="477"/>
                      <a:pt x="1036" y="477"/>
                      <a:pt x="1036" y="477"/>
                    </a:cubicBezTo>
                    <a:cubicBezTo>
                      <a:pt x="1035" y="479"/>
                      <a:pt x="1033" y="479"/>
                      <a:pt x="1031" y="479"/>
                    </a:cubicBezTo>
                    <a:close/>
                    <a:moveTo>
                      <a:pt x="1046" y="476"/>
                    </a:moveTo>
                    <a:cubicBezTo>
                      <a:pt x="1045" y="476"/>
                      <a:pt x="1045" y="476"/>
                      <a:pt x="1045" y="476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6" y="470"/>
                      <a:pt x="1046" y="470"/>
                      <a:pt x="1046" y="470"/>
                    </a:cubicBezTo>
                    <a:cubicBezTo>
                      <a:pt x="1047" y="470"/>
                      <a:pt x="1047" y="470"/>
                      <a:pt x="1047" y="469"/>
                    </a:cubicBezTo>
                    <a:cubicBezTo>
                      <a:pt x="1047" y="469"/>
                      <a:pt x="1047" y="468"/>
                      <a:pt x="1048" y="468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2" y="472"/>
                      <a:pt x="1052" y="472"/>
                      <a:pt x="1052" y="472"/>
                    </a:cubicBezTo>
                    <a:cubicBezTo>
                      <a:pt x="1051" y="474"/>
                      <a:pt x="1049" y="476"/>
                      <a:pt x="1046" y="476"/>
                    </a:cubicBezTo>
                    <a:close/>
                    <a:moveTo>
                      <a:pt x="1017" y="474"/>
                    </a:moveTo>
                    <a:cubicBezTo>
                      <a:pt x="1017" y="474"/>
                      <a:pt x="1016" y="474"/>
                      <a:pt x="1016" y="474"/>
                    </a:cubicBezTo>
                    <a:cubicBezTo>
                      <a:pt x="1014" y="474"/>
                      <a:pt x="1013" y="473"/>
                      <a:pt x="1011" y="473"/>
                    </a:cubicBezTo>
                    <a:cubicBezTo>
                      <a:pt x="1015" y="468"/>
                      <a:pt x="1015" y="468"/>
                      <a:pt x="1015" y="468"/>
                    </a:cubicBezTo>
                    <a:cubicBezTo>
                      <a:pt x="1015" y="468"/>
                      <a:pt x="1015" y="468"/>
                      <a:pt x="1016" y="468"/>
                    </a:cubicBezTo>
                    <a:cubicBezTo>
                      <a:pt x="1017" y="468"/>
                      <a:pt x="1019" y="468"/>
                      <a:pt x="1020" y="469"/>
                    </a:cubicBezTo>
                    <a:lnTo>
                      <a:pt x="1017" y="474"/>
                    </a:lnTo>
                    <a:close/>
                    <a:moveTo>
                      <a:pt x="1076" y="473"/>
                    </a:moveTo>
                    <a:cubicBezTo>
                      <a:pt x="1076" y="472"/>
                      <a:pt x="1074" y="471"/>
                      <a:pt x="1073" y="470"/>
                    </a:cubicBezTo>
                    <a:cubicBezTo>
                      <a:pt x="1077" y="466"/>
                      <a:pt x="1077" y="466"/>
                      <a:pt x="1077" y="466"/>
                    </a:cubicBezTo>
                    <a:cubicBezTo>
                      <a:pt x="1079" y="467"/>
                      <a:pt x="1080" y="469"/>
                      <a:pt x="1081" y="471"/>
                    </a:cubicBezTo>
                    <a:lnTo>
                      <a:pt x="1076" y="473"/>
                    </a:lnTo>
                    <a:close/>
                    <a:moveTo>
                      <a:pt x="1061" y="471"/>
                    </a:moveTo>
                    <a:cubicBezTo>
                      <a:pt x="1061" y="465"/>
                      <a:pt x="1061" y="465"/>
                      <a:pt x="1061" y="465"/>
                    </a:cubicBezTo>
                    <a:cubicBezTo>
                      <a:pt x="1062" y="465"/>
                      <a:pt x="1063" y="465"/>
                      <a:pt x="1063" y="465"/>
                    </a:cubicBezTo>
                    <a:cubicBezTo>
                      <a:pt x="1063" y="464"/>
                      <a:pt x="1063" y="464"/>
                      <a:pt x="1064" y="463"/>
                    </a:cubicBezTo>
                    <a:cubicBezTo>
                      <a:pt x="1068" y="467"/>
                      <a:pt x="1068" y="467"/>
                      <a:pt x="1068" y="467"/>
                    </a:cubicBezTo>
                    <a:cubicBezTo>
                      <a:pt x="1068" y="467"/>
                      <a:pt x="1068" y="467"/>
                      <a:pt x="1068" y="468"/>
                    </a:cubicBezTo>
                    <a:cubicBezTo>
                      <a:pt x="1067" y="469"/>
                      <a:pt x="1065" y="471"/>
                      <a:pt x="1061" y="471"/>
                    </a:cubicBezTo>
                    <a:close/>
                    <a:moveTo>
                      <a:pt x="990" y="470"/>
                    </a:moveTo>
                    <a:cubicBezTo>
                      <a:pt x="987" y="470"/>
                      <a:pt x="985" y="468"/>
                      <a:pt x="983" y="467"/>
                    </a:cubicBezTo>
                    <a:cubicBezTo>
                      <a:pt x="988" y="463"/>
                      <a:pt x="988" y="463"/>
                      <a:pt x="988" y="463"/>
                    </a:cubicBezTo>
                    <a:cubicBezTo>
                      <a:pt x="988" y="463"/>
                      <a:pt x="989" y="464"/>
                      <a:pt x="990" y="464"/>
                    </a:cubicBezTo>
                    <a:cubicBezTo>
                      <a:pt x="991" y="469"/>
                      <a:pt x="991" y="469"/>
                      <a:pt x="991" y="469"/>
                    </a:cubicBezTo>
                    <a:cubicBezTo>
                      <a:pt x="991" y="469"/>
                      <a:pt x="990" y="470"/>
                      <a:pt x="990" y="470"/>
                    </a:cubicBezTo>
                    <a:close/>
                    <a:moveTo>
                      <a:pt x="1006" y="464"/>
                    </a:moveTo>
                    <a:cubicBezTo>
                      <a:pt x="1005" y="464"/>
                      <a:pt x="1004" y="464"/>
                      <a:pt x="1004" y="464"/>
                    </a:cubicBezTo>
                    <a:cubicBezTo>
                      <a:pt x="1003" y="464"/>
                      <a:pt x="1003" y="464"/>
                      <a:pt x="1003" y="464"/>
                    </a:cubicBezTo>
                    <a:cubicBezTo>
                      <a:pt x="1002" y="464"/>
                      <a:pt x="1002" y="464"/>
                      <a:pt x="1001" y="464"/>
                    </a:cubicBezTo>
                    <a:cubicBezTo>
                      <a:pt x="1000" y="458"/>
                      <a:pt x="1000" y="458"/>
                      <a:pt x="1000" y="458"/>
                    </a:cubicBezTo>
                    <a:cubicBezTo>
                      <a:pt x="1001" y="458"/>
                      <a:pt x="1002" y="458"/>
                      <a:pt x="1003" y="458"/>
                    </a:cubicBezTo>
                    <a:cubicBezTo>
                      <a:pt x="1004" y="458"/>
                      <a:pt x="1004" y="458"/>
                      <a:pt x="1004" y="458"/>
                    </a:cubicBezTo>
                    <a:cubicBezTo>
                      <a:pt x="1005" y="458"/>
                      <a:pt x="1006" y="458"/>
                      <a:pt x="1007" y="458"/>
                    </a:cubicBezTo>
                    <a:lnTo>
                      <a:pt x="1006" y="464"/>
                    </a:lnTo>
                    <a:close/>
                    <a:moveTo>
                      <a:pt x="975" y="462"/>
                    </a:moveTo>
                    <a:cubicBezTo>
                      <a:pt x="973" y="461"/>
                      <a:pt x="971" y="459"/>
                      <a:pt x="970" y="457"/>
                    </a:cubicBezTo>
                    <a:cubicBezTo>
                      <a:pt x="974" y="454"/>
                      <a:pt x="974" y="454"/>
                      <a:pt x="974" y="454"/>
                    </a:cubicBezTo>
                    <a:cubicBezTo>
                      <a:pt x="975" y="455"/>
                      <a:pt x="976" y="456"/>
                      <a:pt x="978" y="457"/>
                    </a:cubicBezTo>
                    <a:lnTo>
                      <a:pt x="975" y="462"/>
                    </a:lnTo>
                    <a:close/>
                    <a:moveTo>
                      <a:pt x="961" y="453"/>
                    </a:moveTo>
                    <a:cubicBezTo>
                      <a:pt x="959" y="453"/>
                      <a:pt x="958" y="453"/>
                      <a:pt x="957" y="452"/>
                    </a:cubicBezTo>
                    <a:cubicBezTo>
                      <a:pt x="960" y="447"/>
                      <a:pt x="960" y="447"/>
                      <a:pt x="960" y="447"/>
                    </a:cubicBezTo>
                    <a:cubicBezTo>
                      <a:pt x="961" y="450"/>
                      <a:pt x="961" y="450"/>
                      <a:pt x="961" y="450"/>
                    </a:cubicBezTo>
                    <a:cubicBezTo>
                      <a:pt x="961" y="447"/>
                      <a:pt x="961" y="447"/>
                      <a:pt x="961" y="447"/>
                    </a:cubicBezTo>
                    <a:cubicBezTo>
                      <a:pt x="961" y="447"/>
                      <a:pt x="962" y="447"/>
                      <a:pt x="963" y="446"/>
                    </a:cubicBezTo>
                    <a:cubicBezTo>
                      <a:pt x="963" y="446"/>
                      <a:pt x="963" y="446"/>
                      <a:pt x="963" y="446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5" y="452"/>
                      <a:pt x="965" y="452"/>
                      <a:pt x="965" y="452"/>
                    </a:cubicBezTo>
                    <a:cubicBezTo>
                      <a:pt x="964" y="452"/>
                      <a:pt x="963" y="453"/>
                      <a:pt x="962" y="453"/>
                    </a:cubicBezTo>
                    <a:cubicBezTo>
                      <a:pt x="961" y="453"/>
                      <a:pt x="961" y="453"/>
                      <a:pt x="961" y="453"/>
                    </a:cubicBezTo>
                    <a:close/>
                    <a:moveTo>
                      <a:pt x="948" y="446"/>
                    </a:moveTo>
                    <a:cubicBezTo>
                      <a:pt x="948" y="446"/>
                      <a:pt x="948" y="446"/>
                      <a:pt x="947" y="446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8" y="440"/>
                      <a:pt x="948" y="440"/>
                      <a:pt x="948" y="440"/>
                    </a:cubicBezTo>
                    <a:cubicBezTo>
                      <a:pt x="949" y="440"/>
                      <a:pt x="950" y="440"/>
                      <a:pt x="951" y="440"/>
                    </a:cubicBezTo>
                    <a:cubicBezTo>
                      <a:pt x="953" y="439"/>
                      <a:pt x="953" y="439"/>
                      <a:pt x="953" y="439"/>
                    </a:cubicBezTo>
                    <a:cubicBezTo>
                      <a:pt x="954" y="445"/>
                      <a:pt x="954" y="445"/>
                      <a:pt x="954" y="445"/>
                    </a:cubicBezTo>
                    <a:cubicBezTo>
                      <a:pt x="952" y="446"/>
                      <a:pt x="952" y="446"/>
                      <a:pt x="952" y="446"/>
                    </a:cubicBezTo>
                    <a:cubicBezTo>
                      <a:pt x="950" y="446"/>
                      <a:pt x="949" y="446"/>
                      <a:pt x="948" y="446"/>
                    </a:cubicBezTo>
                    <a:close/>
                    <a:moveTo>
                      <a:pt x="936" y="440"/>
                    </a:moveTo>
                    <a:cubicBezTo>
                      <a:pt x="934" y="439"/>
                      <a:pt x="933" y="439"/>
                      <a:pt x="933" y="439"/>
                    </a:cubicBezTo>
                    <a:cubicBezTo>
                      <a:pt x="931" y="434"/>
                      <a:pt x="931" y="434"/>
                      <a:pt x="931" y="434"/>
                    </a:cubicBezTo>
                    <a:cubicBezTo>
                      <a:pt x="933" y="433"/>
                      <a:pt x="936" y="434"/>
                      <a:pt x="939" y="435"/>
                    </a:cubicBezTo>
                    <a:lnTo>
                      <a:pt x="936" y="440"/>
                    </a:lnTo>
                    <a:close/>
                    <a:moveTo>
                      <a:pt x="919" y="438"/>
                    </a:moveTo>
                    <a:cubicBezTo>
                      <a:pt x="918" y="437"/>
                      <a:pt x="917" y="436"/>
                      <a:pt x="916" y="436"/>
                    </a:cubicBezTo>
                    <a:cubicBezTo>
                      <a:pt x="915" y="436"/>
                      <a:pt x="915" y="435"/>
                      <a:pt x="914" y="435"/>
                    </a:cubicBezTo>
                    <a:cubicBezTo>
                      <a:pt x="916" y="430"/>
                      <a:pt x="916" y="430"/>
                      <a:pt x="916" y="430"/>
                    </a:cubicBezTo>
                    <a:cubicBezTo>
                      <a:pt x="917" y="430"/>
                      <a:pt x="918" y="430"/>
                      <a:pt x="918" y="431"/>
                    </a:cubicBezTo>
                    <a:cubicBezTo>
                      <a:pt x="919" y="431"/>
                      <a:pt x="921" y="432"/>
                      <a:pt x="922" y="432"/>
                    </a:cubicBezTo>
                    <a:lnTo>
                      <a:pt x="919" y="438"/>
                    </a:lnTo>
                    <a:close/>
                    <a:moveTo>
                      <a:pt x="903" y="435"/>
                    </a:moveTo>
                    <a:cubicBezTo>
                      <a:pt x="902" y="435"/>
                      <a:pt x="900" y="434"/>
                      <a:pt x="899" y="433"/>
                    </a:cubicBezTo>
                    <a:cubicBezTo>
                      <a:pt x="898" y="433"/>
                      <a:pt x="897" y="432"/>
                      <a:pt x="896" y="431"/>
                    </a:cubicBezTo>
                    <a:cubicBezTo>
                      <a:pt x="901" y="428"/>
                      <a:pt x="901" y="428"/>
                      <a:pt x="901" y="428"/>
                    </a:cubicBezTo>
                    <a:cubicBezTo>
                      <a:pt x="901" y="428"/>
                      <a:pt x="901" y="428"/>
                      <a:pt x="902" y="428"/>
                    </a:cubicBezTo>
                    <a:cubicBezTo>
                      <a:pt x="902" y="429"/>
                      <a:pt x="903" y="429"/>
                      <a:pt x="904" y="429"/>
                    </a:cubicBezTo>
                    <a:lnTo>
                      <a:pt x="903" y="435"/>
                    </a:lnTo>
                    <a:close/>
                    <a:moveTo>
                      <a:pt x="881" y="425"/>
                    </a:moveTo>
                    <a:cubicBezTo>
                      <a:pt x="879" y="425"/>
                      <a:pt x="877" y="424"/>
                      <a:pt x="877" y="421"/>
                    </a:cubicBezTo>
                    <a:cubicBezTo>
                      <a:pt x="877" y="421"/>
                      <a:pt x="877" y="421"/>
                      <a:pt x="877" y="421"/>
                    </a:cubicBezTo>
                    <a:cubicBezTo>
                      <a:pt x="882" y="420"/>
                      <a:pt x="882" y="420"/>
                      <a:pt x="882" y="420"/>
                    </a:cubicBezTo>
                    <a:cubicBezTo>
                      <a:pt x="882" y="420"/>
                      <a:pt x="881" y="419"/>
                      <a:pt x="881" y="419"/>
                    </a:cubicBezTo>
                    <a:cubicBezTo>
                      <a:pt x="881" y="419"/>
                      <a:pt x="882" y="419"/>
                      <a:pt x="882" y="419"/>
                    </a:cubicBezTo>
                    <a:cubicBezTo>
                      <a:pt x="883" y="418"/>
                      <a:pt x="883" y="418"/>
                      <a:pt x="883" y="418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5" y="424"/>
                      <a:pt x="885" y="424"/>
                      <a:pt x="885" y="424"/>
                    </a:cubicBezTo>
                    <a:cubicBezTo>
                      <a:pt x="883" y="425"/>
                      <a:pt x="882" y="425"/>
                      <a:pt x="881" y="425"/>
                    </a:cubicBezTo>
                    <a:close/>
                    <a:moveTo>
                      <a:pt x="900" y="422"/>
                    </a:moveTo>
                    <a:cubicBezTo>
                      <a:pt x="899" y="422"/>
                      <a:pt x="898" y="422"/>
                      <a:pt x="895" y="422"/>
                    </a:cubicBezTo>
                    <a:cubicBezTo>
                      <a:pt x="895" y="416"/>
                      <a:pt x="895" y="416"/>
                      <a:pt x="895" y="416"/>
                    </a:cubicBezTo>
                    <a:cubicBezTo>
                      <a:pt x="897" y="416"/>
                      <a:pt x="900" y="416"/>
                      <a:pt x="902" y="417"/>
                    </a:cubicBezTo>
                    <a:lnTo>
                      <a:pt x="900" y="422"/>
                    </a:lnTo>
                    <a:close/>
                    <a:moveTo>
                      <a:pt x="874" y="413"/>
                    </a:moveTo>
                    <a:cubicBezTo>
                      <a:pt x="872" y="412"/>
                      <a:pt x="871" y="412"/>
                      <a:pt x="868" y="411"/>
                    </a:cubicBezTo>
                    <a:cubicBezTo>
                      <a:pt x="870" y="405"/>
                      <a:pt x="870" y="405"/>
                      <a:pt x="870" y="405"/>
                    </a:cubicBezTo>
                    <a:cubicBezTo>
                      <a:pt x="873" y="406"/>
                      <a:pt x="875" y="407"/>
                      <a:pt x="876" y="408"/>
                    </a:cubicBezTo>
                    <a:lnTo>
                      <a:pt x="874" y="413"/>
                    </a:lnTo>
                    <a:close/>
                    <a:moveTo>
                      <a:pt x="857" y="407"/>
                    </a:moveTo>
                    <a:cubicBezTo>
                      <a:pt x="852" y="405"/>
                      <a:pt x="852" y="405"/>
                      <a:pt x="852" y="405"/>
                    </a:cubicBezTo>
                    <a:cubicBezTo>
                      <a:pt x="854" y="400"/>
                      <a:pt x="854" y="400"/>
                      <a:pt x="854" y="400"/>
                    </a:cubicBezTo>
                    <a:cubicBezTo>
                      <a:pt x="859" y="401"/>
                      <a:pt x="859" y="401"/>
                      <a:pt x="859" y="401"/>
                    </a:cubicBezTo>
                    <a:lnTo>
                      <a:pt x="857" y="407"/>
                    </a:lnTo>
                    <a:close/>
                    <a:moveTo>
                      <a:pt x="841" y="401"/>
                    </a:moveTo>
                    <a:cubicBezTo>
                      <a:pt x="835" y="399"/>
                      <a:pt x="835" y="399"/>
                      <a:pt x="835" y="399"/>
                    </a:cubicBezTo>
                    <a:cubicBezTo>
                      <a:pt x="837" y="394"/>
                      <a:pt x="837" y="394"/>
                      <a:pt x="837" y="394"/>
                    </a:cubicBezTo>
                    <a:cubicBezTo>
                      <a:pt x="843" y="396"/>
                      <a:pt x="843" y="396"/>
                      <a:pt x="843" y="396"/>
                    </a:cubicBezTo>
                    <a:lnTo>
                      <a:pt x="841" y="401"/>
                    </a:lnTo>
                    <a:close/>
                    <a:moveTo>
                      <a:pt x="824" y="395"/>
                    </a:moveTo>
                    <a:cubicBezTo>
                      <a:pt x="822" y="395"/>
                      <a:pt x="820" y="394"/>
                      <a:pt x="819" y="393"/>
                    </a:cubicBezTo>
                    <a:cubicBezTo>
                      <a:pt x="821" y="388"/>
                      <a:pt x="821" y="388"/>
                      <a:pt x="821" y="388"/>
                    </a:cubicBezTo>
                    <a:cubicBezTo>
                      <a:pt x="822" y="388"/>
                      <a:pt x="824" y="389"/>
                      <a:pt x="826" y="390"/>
                    </a:cubicBezTo>
                    <a:lnTo>
                      <a:pt x="824" y="395"/>
                    </a:lnTo>
                    <a:close/>
                    <a:moveTo>
                      <a:pt x="808" y="389"/>
                    </a:moveTo>
                    <a:cubicBezTo>
                      <a:pt x="806" y="388"/>
                      <a:pt x="804" y="387"/>
                      <a:pt x="802" y="386"/>
                    </a:cubicBezTo>
                    <a:cubicBezTo>
                      <a:pt x="805" y="381"/>
                      <a:pt x="805" y="381"/>
                      <a:pt x="805" y="381"/>
                    </a:cubicBezTo>
                    <a:cubicBezTo>
                      <a:pt x="806" y="382"/>
                      <a:pt x="808" y="383"/>
                      <a:pt x="810" y="383"/>
                    </a:cubicBezTo>
                    <a:lnTo>
                      <a:pt x="808" y="389"/>
                    </a:lnTo>
                    <a:close/>
                    <a:moveTo>
                      <a:pt x="791" y="379"/>
                    </a:moveTo>
                    <a:cubicBezTo>
                      <a:pt x="790" y="378"/>
                      <a:pt x="789" y="377"/>
                      <a:pt x="788" y="375"/>
                    </a:cubicBezTo>
                    <a:cubicBezTo>
                      <a:pt x="792" y="371"/>
                      <a:pt x="792" y="371"/>
                      <a:pt x="792" y="371"/>
                    </a:cubicBezTo>
                    <a:cubicBezTo>
                      <a:pt x="794" y="373"/>
                      <a:pt x="795" y="375"/>
                      <a:pt x="796" y="375"/>
                    </a:cubicBezTo>
                    <a:lnTo>
                      <a:pt x="791" y="379"/>
                    </a:lnTo>
                    <a:close/>
                    <a:moveTo>
                      <a:pt x="782" y="368"/>
                    </a:moveTo>
                    <a:cubicBezTo>
                      <a:pt x="781" y="367"/>
                      <a:pt x="780" y="367"/>
                      <a:pt x="779" y="367"/>
                    </a:cubicBezTo>
                    <a:cubicBezTo>
                      <a:pt x="778" y="367"/>
                      <a:pt x="777" y="367"/>
                      <a:pt x="777" y="367"/>
                    </a:cubicBezTo>
                    <a:cubicBezTo>
                      <a:pt x="776" y="366"/>
                      <a:pt x="776" y="366"/>
                      <a:pt x="776" y="366"/>
                    </a:cubicBezTo>
                    <a:cubicBezTo>
                      <a:pt x="777" y="361"/>
                      <a:pt x="777" y="361"/>
                      <a:pt x="777" y="361"/>
                    </a:cubicBezTo>
                    <a:cubicBezTo>
                      <a:pt x="778" y="361"/>
                      <a:pt x="778" y="361"/>
                      <a:pt x="778" y="361"/>
                    </a:cubicBezTo>
                    <a:cubicBezTo>
                      <a:pt x="779" y="361"/>
                      <a:pt x="779" y="361"/>
                      <a:pt x="780" y="361"/>
                    </a:cubicBezTo>
                    <a:cubicBezTo>
                      <a:pt x="781" y="361"/>
                      <a:pt x="782" y="362"/>
                      <a:pt x="783" y="362"/>
                    </a:cubicBezTo>
                    <a:lnTo>
                      <a:pt x="782" y="368"/>
                    </a:lnTo>
                    <a:close/>
                    <a:moveTo>
                      <a:pt x="767" y="356"/>
                    </a:moveTo>
                    <a:cubicBezTo>
                      <a:pt x="766" y="354"/>
                      <a:pt x="766" y="352"/>
                      <a:pt x="765" y="350"/>
                    </a:cubicBezTo>
                    <a:cubicBezTo>
                      <a:pt x="771" y="348"/>
                      <a:pt x="771" y="348"/>
                      <a:pt x="771" y="348"/>
                    </a:cubicBezTo>
                    <a:cubicBezTo>
                      <a:pt x="771" y="350"/>
                      <a:pt x="772" y="352"/>
                      <a:pt x="772" y="354"/>
                    </a:cubicBezTo>
                    <a:lnTo>
                      <a:pt x="767" y="356"/>
                    </a:lnTo>
                    <a:close/>
                    <a:moveTo>
                      <a:pt x="763" y="339"/>
                    </a:moveTo>
                    <a:cubicBezTo>
                      <a:pt x="763" y="338"/>
                      <a:pt x="762" y="337"/>
                      <a:pt x="761" y="337"/>
                    </a:cubicBezTo>
                    <a:cubicBezTo>
                      <a:pt x="763" y="331"/>
                      <a:pt x="763" y="331"/>
                      <a:pt x="763" y="331"/>
                    </a:cubicBezTo>
                    <a:cubicBezTo>
                      <a:pt x="766" y="332"/>
                      <a:pt x="768" y="334"/>
                      <a:pt x="769" y="337"/>
                    </a:cubicBezTo>
                    <a:lnTo>
                      <a:pt x="763" y="339"/>
                    </a:lnTo>
                    <a:close/>
                    <a:moveTo>
                      <a:pt x="750" y="329"/>
                    </a:moveTo>
                    <a:cubicBezTo>
                      <a:pt x="750" y="328"/>
                      <a:pt x="750" y="328"/>
                      <a:pt x="750" y="327"/>
                    </a:cubicBezTo>
                    <a:cubicBezTo>
                      <a:pt x="750" y="326"/>
                      <a:pt x="750" y="326"/>
                      <a:pt x="750" y="325"/>
                    </a:cubicBezTo>
                    <a:cubicBezTo>
                      <a:pt x="750" y="324"/>
                      <a:pt x="750" y="324"/>
                      <a:pt x="750" y="324"/>
                    </a:cubicBezTo>
                    <a:cubicBezTo>
                      <a:pt x="750" y="323"/>
                      <a:pt x="750" y="323"/>
                      <a:pt x="750" y="323"/>
                    </a:cubicBezTo>
                    <a:cubicBezTo>
                      <a:pt x="756" y="322"/>
                      <a:pt x="756" y="322"/>
                      <a:pt x="756" y="322"/>
                    </a:cubicBezTo>
                    <a:cubicBezTo>
                      <a:pt x="756" y="323"/>
                      <a:pt x="756" y="323"/>
                      <a:pt x="756" y="324"/>
                    </a:cubicBezTo>
                    <a:cubicBezTo>
                      <a:pt x="756" y="324"/>
                      <a:pt x="756" y="325"/>
                      <a:pt x="756" y="325"/>
                    </a:cubicBezTo>
                    <a:cubicBezTo>
                      <a:pt x="756" y="326"/>
                      <a:pt x="756" y="327"/>
                      <a:pt x="756" y="327"/>
                    </a:cubicBezTo>
                    <a:cubicBezTo>
                      <a:pt x="756" y="328"/>
                      <a:pt x="756" y="328"/>
                      <a:pt x="756" y="328"/>
                    </a:cubicBezTo>
                    <a:lnTo>
                      <a:pt x="750" y="329"/>
                    </a:lnTo>
                    <a:close/>
                    <a:moveTo>
                      <a:pt x="750" y="313"/>
                    </a:moveTo>
                    <a:cubicBezTo>
                      <a:pt x="750" y="313"/>
                      <a:pt x="751" y="313"/>
                      <a:pt x="751" y="312"/>
                    </a:cubicBezTo>
                    <a:cubicBezTo>
                      <a:pt x="745" y="313"/>
                      <a:pt x="745" y="313"/>
                      <a:pt x="745" y="313"/>
                    </a:cubicBezTo>
                    <a:cubicBezTo>
                      <a:pt x="745" y="312"/>
                      <a:pt x="745" y="312"/>
                      <a:pt x="745" y="312"/>
                    </a:cubicBezTo>
                    <a:cubicBezTo>
                      <a:pt x="745" y="310"/>
                      <a:pt x="746" y="309"/>
                      <a:pt x="747" y="308"/>
                    </a:cubicBezTo>
                    <a:cubicBezTo>
                      <a:pt x="747" y="308"/>
                      <a:pt x="748" y="308"/>
                      <a:pt x="749" y="307"/>
                    </a:cubicBezTo>
                    <a:cubicBezTo>
                      <a:pt x="754" y="309"/>
                      <a:pt x="754" y="309"/>
                      <a:pt x="754" y="309"/>
                    </a:cubicBezTo>
                    <a:cubicBezTo>
                      <a:pt x="754" y="310"/>
                      <a:pt x="753" y="310"/>
                      <a:pt x="753" y="311"/>
                    </a:cubicBezTo>
                    <a:cubicBezTo>
                      <a:pt x="752" y="312"/>
                      <a:pt x="751" y="312"/>
                      <a:pt x="751" y="313"/>
                    </a:cubicBezTo>
                    <a:cubicBezTo>
                      <a:pt x="750" y="313"/>
                      <a:pt x="750" y="313"/>
                      <a:pt x="750" y="313"/>
                    </a:cubicBezTo>
                    <a:close/>
                    <a:moveTo>
                      <a:pt x="742" y="305"/>
                    </a:moveTo>
                    <a:cubicBezTo>
                      <a:pt x="738" y="304"/>
                      <a:pt x="737" y="301"/>
                      <a:pt x="737" y="298"/>
                    </a:cubicBezTo>
                    <a:cubicBezTo>
                      <a:pt x="743" y="297"/>
                      <a:pt x="743" y="297"/>
                      <a:pt x="743" y="297"/>
                    </a:cubicBezTo>
                    <a:cubicBezTo>
                      <a:pt x="743" y="298"/>
                      <a:pt x="743" y="299"/>
                      <a:pt x="743" y="300"/>
                    </a:cubicBezTo>
                    <a:cubicBezTo>
                      <a:pt x="743" y="299"/>
                      <a:pt x="743" y="299"/>
                      <a:pt x="743" y="299"/>
                    </a:cubicBezTo>
                    <a:lnTo>
                      <a:pt x="742" y="305"/>
                    </a:lnTo>
                    <a:close/>
                    <a:moveTo>
                      <a:pt x="733" y="288"/>
                    </a:moveTo>
                    <a:cubicBezTo>
                      <a:pt x="732" y="287"/>
                      <a:pt x="732" y="286"/>
                      <a:pt x="732" y="285"/>
                    </a:cubicBezTo>
                    <a:cubicBezTo>
                      <a:pt x="732" y="284"/>
                      <a:pt x="732" y="283"/>
                      <a:pt x="732" y="283"/>
                    </a:cubicBezTo>
                    <a:cubicBezTo>
                      <a:pt x="732" y="282"/>
                      <a:pt x="732" y="281"/>
                      <a:pt x="732" y="280"/>
                    </a:cubicBezTo>
                    <a:cubicBezTo>
                      <a:pt x="738" y="282"/>
                      <a:pt x="738" y="282"/>
                      <a:pt x="738" y="282"/>
                    </a:cubicBezTo>
                    <a:cubicBezTo>
                      <a:pt x="738" y="282"/>
                      <a:pt x="738" y="282"/>
                      <a:pt x="738" y="283"/>
                    </a:cubicBezTo>
                    <a:cubicBezTo>
                      <a:pt x="738" y="283"/>
                      <a:pt x="738" y="283"/>
                      <a:pt x="738" y="284"/>
                    </a:cubicBezTo>
                    <a:cubicBezTo>
                      <a:pt x="738" y="284"/>
                      <a:pt x="738" y="285"/>
                      <a:pt x="738" y="286"/>
                    </a:cubicBezTo>
                    <a:lnTo>
                      <a:pt x="733" y="288"/>
                    </a:lnTo>
                    <a:close/>
                    <a:moveTo>
                      <a:pt x="746" y="280"/>
                    </a:moveTo>
                    <a:cubicBezTo>
                      <a:pt x="744" y="275"/>
                      <a:pt x="744" y="275"/>
                      <a:pt x="744" y="275"/>
                    </a:cubicBezTo>
                    <a:cubicBezTo>
                      <a:pt x="746" y="274"/>
                      <a:pt x="747" y="274"/>
                      <a:pt x="747" y="273"/>
                    </a:cubicBezTo>
                    <a:cubicBezTo>
                      <a:pt x="752" y="275"/>
                      <a:pt x="752" y="275"/>
                      <a:pt x="752" y="275"/>
                    </a:cubicBezTo>
                    <a:cubicBezTo>
                      <a:pt x="752" y="277"/>
                      <a:pt x="749" y="279"/>
                      <a:pt x="746" y="280"/>
                    </a:cubicBezTo>
                    <a:close/>
                    <a:moveTo>
                      <a:pt x="757" y="265"/>
                    </a:moveTo>
                    <a:cubicBezTo>
                      <a:pt x="752" y="262"/>
                      <a:pt x="752" y="262"/>
                      <a:pt x="752" y="262"/>
                    </a:cubicBezTo>
                    <a:cubicBezTo>
                      <a:pt x="753" y="262"/>
                      <a:pt x="753" y="261"/>
                      <a:pt x="753" y="261"/>
                    </a:cubicBezTo>
                    <a:cubicBezTo>
                      <a:pt x="752" y="261"/>
                      <a:pt x="752" y="261"/>
                      <a:pt x="752" y="261"/>
                    </a:cubicBezTo>
                    <a:cubicBezTo>
                      <a:pt x="756" y="256"/>
                      <a:pt x="756" y="256"/>
                      <a:pt x="756" y="256"/>
                    </a:cubicBezTo>
                    <a:cubicBezTo>
                      <a:pt x="756" y="257"/>
                      <a:pt x="756" y="257"/>
                      <a:pt x="756" y="257"/>
                    </a:cubicBezTo>
                    <a:cubicBezTo>
                      <a:pt x="758" y="258"/>
                      <a:pt x="759" y="260"/>
                      <a:pt x="759" y="261"/>
                    </a:cubicBezTo>
                    <a:cubicBezTo>
                      <a:pt x="759" y="263"/>
                      <a:pt x="758" y="264"/>
                      <a:pt x="757" y="265"/>
                    </a:cubicBezTo>
                    <a:close/>
                    <a:moveTo>
                      <a:pt x="756" y="248"/>
                    </a:moveTo>
                    <a:cubicBezTo>
                      <a:pt x="750" y="247"/>
                      <a:pt x="750" y="247"/>
                      <a:pt x="750" y="247"/>
                    </a:cubicBezTo>
                    <a:cubicBezTo>
                      <a:pt x="751" y="245"/>
                      <a:pt x="751" y="244"/>
                      <a:pt x="751" y="242"/>
                    </a:cubicBezTo>
                    <a:cubicBezTo>
                      <a:pt x="757" y="242"/>
                      <a:pt x="757" y="242"/>
                      <a:pt x="757" y="242"/>
                    </a:cubicBezTo>
                    <a:cubicBezTo>
                      <a:pt x="757" y="244"/>
                      <a:pt x="756" y="246"/>
                      <a:pt x="756" y="248"/>
                    </a:cubicBezTo>
                    <a:close/>
                    <a:moveTo>
                      <a:pt x="747" y="232"/>
                    </a:moveTo>
                    <a:cubicBezTo>
                      <a:pt x="747" y="231"/>
                      <a:pt x="747" y="230"/>
                      <a:pt x="747" y="230"/>
                    </a:cubicBezTo>
                    <a:cubicBezTo>
                      <a:pt x="747" y="226"/>
                      <a:pt x="750" y="225"/>
                      <a:pt x="751" y="224"/>
                    </a:cubicBezTo>
                    <a:cubicBezTo>
                      <a:pt x="754" y="229"/>
                      <a:pt x="754" y="229"/>
                      <a:pt x="754" y="229"/>
                    </a:cubicBezTo>
                    <a:cubicBezTo>
                      <a:pt x="753" y="229"/>
                      <a:pt x="752" y="230"/>
                      <a:pt x="752" y="230"/>
                    </a:cubicBezTo>
                    <a:lnTo>
                      <a:pt x="747" y="232"/>
                    </a:lnTo>
                    <a:close/>
                    <a:moveTo>
                      <a:pt x="764" y="221"/>
                    </a:moveTo>
                    <a:cubicBezTo>
                      <a:pt x="759" y="219"/>
                      <a:pt x="759" y="219"/>
                      <a:pt x="759" y="219"/>
                    </a:cubicBezTo>
                    <a:cubicBezTo>
                      <a:pt x="759" y="218"/>
                      <a:pt x="759" y="218"/>
                      <a:pt x="758" y="217"/>
                    </a:cubicBezTo>
                    <a:cubicBezTo>
                      <a:pt x="758" y="216"/>
                      <a:pt x="758" y="216"/>
                      <a:pt x="758" y="215"/>
                    </a:cubicBezTo>
                    <a:cubicBezTo>
                      <a:pt x="763" y="213"/>
                      <a:pt x="763" y="213"/>
                      <a:pt x="763" y="213"/>
                    </a:cubicBezTo>
                    <a:cubicBezTo>
                      <a:pt x="763" y="213"/>
                      <a:pt x="764" y="214"/>
                      <a:pt x="764" y="215"/>
                    </a:cubicBezTo>
                    <a:cubicBezTo>
                      <a:pt x="764" y="216"/>
                      <a:pt x="765" y="217"/>
                      <a:pt x="765" y="219"/>
                    </a:cubicBezTo>
                    <a:cubicBezTo>
                      <a:pt x="765" y="219"/>
                      <a:pt x="765" y="220"/>
                      <a:pt x="764" y="221"/>
                    </a:cubicBezTo>
                    <a:close/>
                    <a:moveTo>
                      <a:pt x="748" y="214"/>
                    </a:moveTo>
                    <a:cubicBezTo>
                      <a:pt x="746" y="214"/>
                      <a:pt x="744" y="214"/>
                      <a:pt x="743" y="213"/>
                    </a:cubicBezTo>
                    <a:cubicBezTo>
                      <a:pt x="746" y="208"/>
                      <a:pt x="746" y="208"/>
                      <a:pt x="746" y="208"/>
                    </a:cubicBezTo>
                    <a:cubicBezTo>
                      <a:pt x="747" y="208"/>
                      <a:pt x="747" y="208"/>
                      <a:pt x="748" y="208"/>
                    </a:cubicBezTo>
                    <a:cubicBezTo>
                      <a:pt x="749" y="208"/>
                      <a:pt x="749" y="208"/>
                      <a:pt x="750" y="208"/>
                    </a:cubicBezTo>
                    <a:cubicBezTo>
                      <a:pt x="751" y="214"/>
                      <a:pt x="751" y="214"/>
                      <a:pt x="751" y="214"/>
                    </a:cubicBezTo>
                    <a:cubicBezTo>
                      <a:pt x="750" y="214"/>
                      <a:pt x="749" y="214"/>
                      <a:pt x="748" y="214"/>
                    </a:cubicBezTo>
                    <a:close/>
                    <a:moveTo>
                      <a:pt x="748" y="200"/>
                    </a:moveTo>
                    <a:cubicBezTo>
                      <a:pt x="742" y="198"/>
                      <a:pt x="742" y="198"/>
                      <a:pt x="742" y="198"/>
                    </a:cubicBezTo>
                    <a:cubicBezTo>
                      <a:pt x="743" y="196"/>
                      <a:pt x="744" y="194"/>
                      <a:pt x="744" y="193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50" y="195"/>
                      <a:pt x="750" y="195"/>
                      <a:pt x="750" y="195"/>
                    </a:cubicBezTo>
                    <a:cubicBezTo>
                      <a:pt x="749" y="196"/>
                      <a:pt x="748" y="198"/>
                      <a:pt x="748" y="200"/>
                    </a:cubicBezTo>
                    <a:close/>
                    <a:moveTo>
                      <a:pt x="740" y="186"/>
                    </a:moveTo>
                    <a:cubicBezTo>
                      <a:pt x="739" y="184"/>
                      <a:pt x="738" y="182"/>
                      <a:pt x="738" y="180"/>
                    </a:cubicBezTo>
                    <a:cubicBezTo>
                      <a:pt x="738" y="179"/>
                      <a:pt x="738" y="178"/>
                      <a:pt x="739" y="177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0"/>
                      <a:pt x="744" y="180"/>
                      <a:pt x="744" y="180"/>
                    </a:cubicBezTo>
                    <a:cubicBezTo>
                      <a:pt x="744" y="181"/>
                      <a:pt x="744" y="181"/>
                      <a:pt x="745" y="182"/>
                    </a:cubicBezTo>
                    <a:lnTo>
                      <a:pt x="740" y="186"/>
                    </a:lnTo>
                    <a:close/>
                    <a:moveTo>
                      <a:pt x="749" y="170"/>
                    </a:moveTo>
                    <a:cubicBezTo>
                      <a:pt x="744" y="167"/>
                      <a:pt x="744" y="167"/>
                      <a:pt x="744" y="167"/>
                    </a:cubicBezTo>
                    <a:cubicBezTo>
                      <a:pt x="745" y="165"/>
                      <a:pt x="747" y="163"/>
                      <a:pt x="751" y="163"/>
                    </a:cubicBezTo>
                    <a:cubicBezTo>
                      <a:pt x="752" y="168"/>
                      <a:pt x="752" y="168"/>
                      <a:pt x="752" y="168"/>
                    </a:cubicBezTo>
                    <a:cubicBezTo>
                      <a:pt x="751" y="169"/>
                      <a:pt x="750" y="169"/>
                      <a:pt x="749" y="170"/>
                    </a:cubicBezTo>
                    <a:close/>
                    <a:moveTo>
                      <a:pt x="765" y="166"/>
                    </a:moveTo>
                    <a:cubicBezTo>
                      <a:pt x="761" y="162"/>
                      <a:pt x="761" y="162"/>
                      <a:pt x="761" y="162"/>
                    </a:cubicBezTo>
                    <a:cubicBezTo>
                      <a:pt x="762" y="161"/>
                      <a:pt x="762" y="159"/>
                      <a:pt x="762" y="158"/>
                    </a:cubicBezTo>
                    <a:cubicBezTo>
                      <a:pt x="768" y="159"/>
                      <a:pt x="768" y="159"/>
                      <a:pt x="768" y="159"/>
                    </a:cubicBezTo>
                    <a:cubicBezTo>
                      <a:pt x="768" y="161"/>
                      <a:pt x="767" y="164"/>
                      <a:pt x="765" y="166"/>
                    </a:cubicBezTo>
                    <a:close/>
                    <a:moveTo>
                      <a:pt x="765" y="149"/>
                    </a:moveTo>
                    <a:cubicBezTo>
                      <a:pt x="765" y="148"/>
                      <a:pt x="765" y="147"/>
                      <a:pt x="765" y="147"/>
                    </a:cubicBezTo>
                    <a:cubicBezTo>
                      <a:pt x="765" y="146"/>
                      <a:pt x="764" y="146"/>
                      <a:pt x="764" y="145"/>
                    </a:cubicBezTo>
                    <a:cubicBezTo>
                      <a:pt x="764" y="144"/>
                      <a:pt x="765" y="143"/>
                      <a:pt x="766" y="141"/>
                    </a:cubicBezTo>
                    <a:cubicBezTo>
                      <a:pt x="771" y="144"/>
                      <a:pt x="771" y="144"/>
                      <a:pt x="771" y="144"/>
                    </a:cubicBezTo>
                    <a:cubicBezTo>
                      <a:pt x="770" y="144"/>
                      <a:pt x="770" y="145"/>
                      <a:pt x="770" y="145"/>
                    </a:cubicBezTo>
                    <a:cubicBezTo>
                      <a:pt x="770" y="145"/>
                      <a:pt x="770" y="146"/>
                      <a:pt x="770" y="146"/>
                    </a:cubicBezTo>
                    <a:cubicBezTo>
                      <a:pt x="771" y="147"/>
                      <a:pt x="771" y="147"/>
                      <a:pt x="771" y="147"/>
                    </a:cubicBezTo>
                    <a:cubicBezTo>
                      <a:pt x="768" y="148"/>
                      <a:pt x="768" y="148"/>
                      <a:pt x="768" y="148"/>
                    </a:cubicBezTo>
                    <a:lnTo>
                      <a:pt x="765" y="149"/>
                    </a:lnTo>
                    <a:close/>
                    <a:moveTo>
                      <a:pt x="777" y="133"/>
                    </a:move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1" y="131"/>
                      <a:pt x="771" y="131"/>
                      <a:pt x="771" y="131"/>
                    </a:cubicBezTo>
                    <a:cubicBezTo>
                      <a:pt x="772" y="125"/>
                      <a:pt x="772" y="125"/>
                      <a:pt x="772" y="125"/>
                    </a:cubicBezTo>
                    <a:cubicBezTo>
                      <a:pt x="777" y="126"/>
                      <a:pt x="777" y="130"/>
                      <a:pt x="777" y="131"/>
                    </a:cubicBezTo>
                    <a:cubicBezTo>
                      <a:pt x="777" y="132"/>
                      <a:pt x="777" y="132"/>
                      <a:pt x="777" y="133"/>
                    </a:cubicBezTo>
                    <a:close/>
                    <a:moveTo>
                      <a:pt x="758" y="128"/>
                    </a:moveTo>
                    <a:cubicBezTo>
                      <a:pt x="758" y="128"/>
                      <a:pt x="757" y="127"/>
                      <a:pt x="756" y="126"/>
                    </a:cubicBezTo>
                    <a:cubicBezTo>
                      <a:pt x="756" y="126"/>
                      <a:pt x="755" y="125"/>
                      <a:pt x="755" y="124"/>
                    </a:cubicBezTo>
                    <a:cubicBezTo>
                      <a:pt x="754" y="123"/>
                      <a:pt x="754" y="123"/>
                      <a:pt x="754" y="123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59" y="120"/>
                      <a:pt x="759" y="120"/>
                      <a:pt x="759" y="120"/>
                    </a:cubicBezTo>
                    <a:cubicBezTo>
                      <a:pt x="760" y="121"/>
                      <a:pt x="761" y="122"/>
                      <a:pt x="762" y="123"/>
                    </a:cubicBezTo>
                    <a:cubicBezTo>
                      <a:pt x="762" y="123"/>
                      <a:pt x="762" y="123"/>
                      <a:pt x="762" y="124"/>
                    </a:cubicBezTo>
                    <a:lnTo>
                      <a:pt x="758" y="128"/>
                    </a:lnTo>
                    <a:close/>
                    <a:moveTo>
                      <a:pt x="757" y="113"/>
                    </a:moveTo>
                    <a:cubicBezTo>
                      <a:pt x="753" y="109"/>
                      <a:pt x="753" y="109"/>
                      <a:pt x="753" y="109"/>
                    </a:cubicBezTo>
                    <a:cubicBezTo>
                      <a:pt x="754" y="108"/>
                      <a:pt x="756" y="107"/>
                      <a:pt x="758" y="106"/>
                    </a:cubicBezTo>
                    <a:cubicBezTo>
                      <a:pt x="761" y="111"/>
                      <a:pt x="761" y="111"/>
                      <a:pt x="761" y="111"/>
                    </a:cubicBezTo>
                    <a:cubicBezTo>
                      <a:pt x="759" y="112"/>
                      <a:pt x="758" y="113"/>
                      <a:pt x="757" y="113"/>
                    </a:cubicBezTo>
                    <a:close/>
                    <a:moveTo>
                      <a:pt x="767" y="105"/>
                    </a:moveTo>
                    <a:cubicBezTo>
                      <a:pt x="767" y="105"/>
                      <a:pt x="767" y="105"/>
                      <a:pt x="766" y="105"/>
                    </a:cubicBezTo>
                    <a:cubicBezTo>
                      <a:pt x="765" y="104"/>
                      <a:pt x="764" y="104"/>
                      <a:pt x="762" y="103"/>
                    </a:cubicBezTo>
                    <a:cubicBezTo>
                      <a:pt x="766" y="98"/>
                      <a:pt x="766" y="98"/>
                      <a:pt x="766" y="98"/>
                    </a:cubicBezTo>
                    <a:cubicBezTo>
                      <a:pt x="767" y="99"/>
                      <a:pt x="768" y="99"/>
                      <a:pt x="769" y="100"/>
                    </a:cubicBezTo>
                    <a:cubicBezTo>
                      <a:pt x="770" y="100"/>
                      <a:pt x="770" y="101"/>
                      <a:pt x="771" y="101"/>
                    </a:cubicBezTo>
                    <a:cubicBezTo>
                      <a:pt x="767" y="105"/>
                      <a:pt x="767" y="105"/>
                      <a:pt x="767" y="105"/>
                    </a:cubicBezTo>
                    <a:close/>
                    <a:moveTo>
                      <a:pt x="754" y="95"/>
                    </a:moveTo>
                    <a:cubicBezTo>
                      <a:pt x="754" y="94"/>
                      <a:pt x="753" y="94"/>
                      <a:pt x="751" y="93"/>
                    </a:cubicBezTo>
                    <a:cubicBezTo>
                      <a:pt x="750" y="93"/>
                      <a:pt x="750" y="93"/>
                      <a:pt x="749" y="93"/>
                    </a:cubicBezTo>
                    <a:cubicBezTo>
                      <a:pt x="751" y="87"/>
                      <a:pt x="751" y="87"/>
                      <a:pt x="751" y="87"/>
                    </a:cubicBezTo>
                    <a:cubicBezTo>
                      <a:pt x="752" y="87"/>
                      <a:pt x="752" y="88"/>
                      <a:pt x="753" y="88"/>
                    </a:cubicBezTo>
                    <a:cubicBezTo>
                      <a:pt x="755" y="88"/>
                      <a:pt x="756" y="89"/>
                      <a:pt x="757" y="90"/>
                    </a:cubicBezTo>
                    <a:lnTo>
                      <a:pt x="754" y="95"/>
                    </a:lnTo>
                    <a:close/>
                    <a:moveTo>
                      <a:pt x="739" y="86"/>
                    </a:moveTo>
                    <a:cubicBezTo>
                      <a:pt x="738" y="86"/>
                      <a:pt x="736" y="86"/>
                      <a:pt x="735" y="85"/>
                    </a:cubicBezTo>
                    <a:cubicBezTo>
                      <a:pt x="737" y="80"/>
                      <a:pt x="737" y="80"/>
                      <a:pt x="737" y="80"/>
                    </a:cubicBezTo>
                    <a:cubicBezTo>
                      <a:pt x="738" y="80"/>
                      <a:pt x="739" y="80"/>
                      <a:pt x="741" y="80"/>
                    </a:cubicBezTo>
                    <a:cubicBezTo>
                      <a:pt x="742" y="80"/>
                      <a:pt x="742" y="80"/>
                      <a:pt x="742" y="80"/>
                    </a:cubicBezTo>
                    <a:cubicBezTo>
                      <a:pt x="742" y="86"/>
                      <a:pt x="742" y="86"/>
                      <a:pt x="742" y="86"/>
                    </a:cubicBezTo>
                    <a:cubicBezTo>
                      <a:pt x="741" y="86"/>
                      <a:pt x="741" y="86"/>
                      <a:pt x="741" y="86"/>
                    </a:cubicBezTo>
                    <a:cubicBezTo>
                      <a:pt x="740" y="86"/>
                      <a:pt x="740" y="86"/>
                      <a:pt x="739" y="86"/>
                    </a:cubicBezTo>
                    <a:close/>
                    <a:moveTo>
                      <a:pt x="483" y="84"/>
                    </a:move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9"/>
                    </a:cubicBezTo>
                    <a:cubicBezTo>
                      <a:pt x="482" y="79"/>
                      <a:pt x="482" y="79"/>
                      <a:pt x="482" y="78"/>
                    </a:cubicBezTo>
                    <a:cubicBezTo>
                      <a:pt x="483" y="77"/>
                      <a:pt x="484" y="76"/>
                      <a:pt x="485" y="76"/>
                    </a:cubicBezTo>
                    <a:cubicBezTo>
                      <a:pt x="489" y="80"/>
                      <a:pt x="489" y="80"/>
                      <a:pt x="489" y="80"/>
                    </a:cubicBezTo>
                    <a:cubicBezTo>
                      <a:pt x="488" y="81"/>
                      <a:pt x="487" y="81"/>
                      <a:pt x="487" y="82"/>
                    </a:cubicBezTo>
                    <a:cubicBezTo>
                      <a:pt x="486" y="83"/>
                      <a:pt x="484" y="84"/>
                      <a:pt x="483" y="84"/>
                    </a:cubicBezTo>
                    <a:close/>
                    <a:moveTo>
                      <a:pt x="378" y="84"/>
                    </a:moveTo>
                    <a:cubicBezTo>
                      <a:pt x="376" y="84"/>
                      <a:pt x="374" y="84"/>
                      <a:pt x="373" y="83"/>
                    </a:cubicBezTo>
                    <a:cubicBezTo>
                      <a:pt x="374" y="78"/>
                      <a:pt x="374" y="78"/>
                      <a:pt x="374" y="78"/>
                    </a:cubicBezTo>
                    <a:cubicBezTo>
                      <a:pt x="375" y="78"/>
                      <a:pt x="377" y="78"/>
                      <a:pt x="378" y="78"/>
                    </a:cubicBezTo>
                    <a:cubicBezTo>
                      <a:pt x="378" y="78"/>
                      <a:pt x="379" y="78"/>
                      <a:pt x="379" y="78"/>
                    </a:cubicBezTo>
                    <a:cubicBezTo>
                      <a:pt x="380" y="84"/>
                      <a:pt x="380" y="84"/>
                      <a:pt x="380" y="84"/>
                    </a:cubicBezTo>
                    <a:cubicBezTo>
                      <a:pt x="379" y="84"/>
                      <a:pt x="378" y="84"/>
                      <a:pt x="378" y="84"/>
                    </a:cubicBezTo>
                    <a:close/>
                    <a:moveTo>
                      <a:pt x="392" y="81"/>
                    </a:moveTo>
                    <a:cubicBezTo>
                      <a:pt x="390" y="76"/>
                      <a:pt x="390" y="76"/>
                      <a:pt x="390" y="76"/>
                    </a:cubicBezTo>
                    <a:cubicBezTo>
                      <a:pt x="392" y="75"/>
                      <a:pt x="394" y="75"/>
                      <a:pt x="395" y="74"/>
                    </a:cubicBezTo>
                    <a:cubicBezTo>
                      <a:pt x="398" y="79"/>
                      <a:pt x="398" y="79"/>
                      <a:pt x="398" y="79"/>
                    </a:cubicBezTo>
                    <a:cubicBezTo>
                      <a:pt x="396" y="80"/>
                      <a:pt x="394" y="81"/>
                      <a:pt x="392" y="81"/>
                    </a:cubicBezTo>
                    <a:close/>
                    <a:moveTo>
                      <a:pt x="504" y="78"/>
                    </a:moveTo>
                    <a:cubicBezTo>
                      <a:pt x="502" y="78"/>
                      <a:pt x="501" y="78"/>
                      <a:pt x="499" y="78"/>
                    </a:cubicBezTo>
                    <a:cubicBezTo>
                      <a:pt x="498" y="78"/>
                      <a:pt x="498" y="78"/>
                      <a:pt x="498" y="78"/>
                    </a:cubicBezTo>
                    <a:cubicBezTo>
                      <a:pt x="498" y="72"/>
                      <a:pt x="498" y="72"/>
                      <a:pt x="498" y="72"/>
                    </a:cubicBezTo>
                    <a:cubicBezTo>
                      <a:pt x="499" y="72"/>
                      <a:pt x="499" y="72"/>
                      <a:pt x="499" y="72"/>
                    </a:cubicBezTo>
                    <a:cubicBezTo>
                      <a:pt x="501" y="72"/>
                      <a:pt x="502" y="72"/>
                      <a:pt x="504" y="72"/>
                    </a:cubicBezTo>
                    <a:lnTo>
                      <a:pt x="504" y="78"/>
                    </a:lnTo>
                    <a:close/>
                    <a:moveTo>
                      <a:pt x="475" y="77"/>
                    </a:moveTo>
                    <a:cubicBezTo>
                      <a:pt x="474" y="77"/>
                      <a:pt x="473" y="77"/>
                      <a:pt x="472" y="77"/>
                    </a:cubicBezTo>
                    <a:cubicBezTo>
                      <a:pt x="471" y="76"/>
                      <a:pt x="470" y="76"/>
                      <a:pt x="469" y="76"/>
                    </a:cubicBezTo>
                    <a:cubicBezTo>
                      <a:pt x="471" y="71"/>
                      <a:pt x="471" y="71"/>
                      <a:pt x="471" y="71"/>
                    </a:cubicBezTo>
                    <a:cubicBezTo>
                      <a:pt x="472" y="71"/>
                      <a:pt x="473" y="71"/>
                      <a:pt x="474" y="71"/>
                    </a:cubicBezTo>
                    <a:cubicBezTo>
                      <a:pt x="475" y="71"/>
                      <a:pt x="475" y="72"/>
                      <a:pt x="476" y="72"/>
                    </a:cubicBezTo>
                    <a:lnTo>
                      <a:pt x="475" y="77"/>
                    </a:lnTo>
                    <a:close/>
                    <a:moveTo>
                      <a:pt x="725" y="77"/>
                    </a:moveTo>
                    <a:cubicBezTo>
                      <a:pt x="724" y="76"/>
                      <a:pt x="722" y="75"/>
                      <a:pt x="721" y="74"/>
                    </a:cubicBezTo>
                    <a:cubicBezTo>
                      <a:pt x="725" y="69"/>
                      <a:pt x="725" y="69"/>
                      <a:pt x="725" y="69"/>
                    </a:cubicBezTo>
                    <a:cubicBezTo>
                      <a:pt x="726" y="70"/>
                      <a:pt x="728" y="72"/>
                      <a:pt x="729" y="73"/>
                    </a:cubicBezTo>
                    <a:lnTo>
                      <a:pt x="725" y="77"/>
                    </a:lnTo>
                    <a:close/>
                    <a:moveTo>
                      <a:pt x="360" y="77"/>
                    </a:moveTo>
                    <a:cubicBezTo>
                      <a:pt x="358" y="72"/>
                      <a:pt x="358" y="72"/>
                      <a:pt x="358" y="72"/>
                    </a:cubicBezTo>
                    <a:cubicBezTo>
                      <a:pt x="361" y="71"/>
                      <a:pt x="363" y="70"/>
                      <a:pt x="365" y="70"/>
                    </a:cubicBezTo>
                    <a:cubicBezTo>
                      <a:pt x="365" y="76"/>
                      <a:pt x="365" y="76"/>
                      <a:pt x="365" y="76"/>
                    </a:cubicBezTo>
                    <a:cubicBezTo>
                      <a:pt x="363" y="76"/>
                      <a:pt x="362" y="76"/>
                      <a:pt x="360" y="77"/>
                    </a:cubicBezTo>
                    <a:close/>
                    <a:moveTo>
                      <a:pt x="516" y="77"/>
                    </a:moveTo>
                    <a:cubicBezTo>
                      <a:pt x="514" y="71"/>
                      <a:pt x="514" y="71"/>
                      <a:pt x="514" y="71"/>
                    </a:cubicBezTo>
                    <a:cubicBezTo>
                      <a:pt x="516" y="71"/>
                      <a:pt x="517" y="70"/>
                      <a:pt x="518" y="69"/>
                    </a:cubicBezTo>
                    <a:cubicBezTo>
                      <a:pt x="522" y="73"/>
                      <a:pt x="522" y="73"/>
                      <a:pt x="522" y="73"/>
                    </a:cubicBezTo>
                    <a:cubicBezTo>
                      <a:pt x="521" y="75"/>
                      <a:pt x="519" y="76"/>
                      <a:pt x="516" y="77"/>
                    </a:cubicBezTo>
                    <a:close/>
                    <a:moveTo>
                      <a:pt x="712" y="77"/>
                    </a:moveTo>
                    <a:cubicBezTo>
                      <a:pt x="709" y="77"/>
                      <a:pt x="707" y="74"/>
                      <a:pt x="706" y="72"/>
                    </a:cubicBezTo>
                    <a:cubicBezTo>
                      <a:pt x="711" y="69"/>
                      <a:pt x="711" y="69"/>
                      <a:pt x="711" y="69"/>
                    </a:cubicBezTo>
                    <a:cubicBezTo>
                      <a:pt x="712" y="71"/>
                      <a:pt x="713" y="71"/>
                      <a:pt x="713" y="71"/>
                    </a:cubicBezTo>
                    <a:cubicBezTo>
                      <a:pt x="713" y="72"/>
                      <a:pt x="713" y="72"/>
                      <a:pt x="713" y="72"/>
                    </a:cubicBezTo>
                    <a:cubicBezTo>
                      <a:pt x="713" y="77"/>
                      <a:pt x="713" y="77"/>
                      <a:pt x="713" y="77"/>
                    </a:cubicBezTo>
                    <a:cubicBezTo>
                      <a:pt x="713" y="77"/>
                      <a:pt x="713" y="77"/>
                      <a:pt x="712" y="77"/>
                    </a:cubicBezTo>
                    <a:close/>
                    <a:moveTo>
                      <a:pt x="347" y="76"/>
                    </a:moveTo>
                    <a:cubicBezTo>
                      <a:pt x="346" y="76"/>
                      <a:pt x="346" y="76"/>
                      <a:pt x="346" y="76"/>
                    </a:cubicBezTo>
                    <a:cubicBezTo>
                      <a:pt x="346" y="76"/>
                      <a:pt x="345" y="75"/>
                      <a:pt x="343" y="75"/>
                    </a:cubicBezTo>
                    <a:cubicBezTo>
                      <a:pt x="343" y="70"/>
                      <a:pt x="343" y="70"/>
                      <a:pt x="343" y="70"/>
                    </a:cubicBezTo>
                    <a:cubicBezTo>
                      <a:pt x="346" y="70"/>
                      <a:pt x="348" y="70"/>
                      <a:pt x="350" y="71"/>
                    </a:cubicBezTo>
                    <a:lnTo>
                      <a:pt x="347" y="76"/>
                    </a:lnTo>
                    <a:close/>
                    <a:moveTo>
                      <a:pt x="51" y="76"/>
                    </a:move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3" y="70"/>
                      <a:pt x="55" y="70"/>
                      <a:pt x="57" y="70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56" y="76"/>
                      <a:pt x="54" y="76"/>
                      <a:pt x="51" y="76"/>
                    </a:cubicBezTo>
                    <a:close/>
                    <a:moveTo>
                      <a:pt x="38" y="74"/>
                    </a:moveTo>
                    <a:cubicBezTo>
                      <a:pt x="37" y="74"/>
                      <a:pt x="37" y="74"/>
                      <a:pt x="37" y="74"/>
                    </a:cubicBezTo>
                    <a:cubicBezTo>
                      <a:pt x="36" y="73"/>
                      <a:pt x="35" y="72"/>
                      <a:pt x="35" y="72"/>
                    </a:cubicBezTo>
                    <a:cubicBezTo>
                      <a:pt x="34" y="66"/>
                      <a:pt x="34" y="66"/>
                      <a:pt x="34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7" y="66"/>
                      <a:pt x="39" y="68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lnTo>
                      <a:pt x="38" y="74"/>
                    </a:lnTo>
                    <a:close/>
                    <a:moveTo>
                      <a:pt x="423" y="73"/>
                    </a:moveTo>
                    <a:cubicBezTo>
                      <a:pt x="423" y="73"/>
                      <a:pt x="422" y="73"/>
                      <a:pt x="422" y="73"/>
                    </a:cubicBezTo>
                    <a:cubicBezTo>
                      <a:pt x="422" y="67"/>
                      <a:pt x="422" y="67"/>
                      <a:pt x="422" y="67"/>
                    </a:cubicBezTo>
                    <a:cubicBezTo>
                      <a:pt x="424" y="67"/>
                      <a:pt x="425" y="67"/>
                      <a:pt x="427" y="66"/>
                    </a:cubicBezTo>
                    <a:cubicBezTo>
                      <a:pt x="428" y="72"/>
                      <a:pt x="428" y="72"/>
                      <a:pt x="428" y="72"/>
                    </a:cubicBezTo>
                    <a:cubicBezTo>
                      <a:pt x="426" y="72"/>
                      <a:pt x="425" y="73"/>
                      <a:pt x="423" y="73"/>
                    </a:cubicBezTo>
                    <a:close/>
                    <a:moveTo>
                      <a:pt x="405" y="71"/>
                    </a:moveTo>
                    <a:cubicBezTo>
                      <a:pt x="403" y="66"/>
                      <a:pt x="403" y="66"/>
                      <a:pt x="403" y="66"/>
                    </a:cubicBezTo>
                    <a:cubicBezTo>
                      <a:pt x="405" y="65"/>
                      <a:pt x="406" y="65"/>
                      <a:pt x="409" y="65"/>
                    </a:cubicBezTo>
                    <a:cubicBezTo>
                      <a:pt x="409" y="65"/>
                      <a:pt x="410" y="65"/>
                      <a:pt x="411" y="65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09" y="71"/>
                      <a:pt x="409" y="71"/>
                      <a:pt x="408" y="71"/>
                    </a:cubicBezTo>
                    <a:cubicBezTo>
                      <a:pt x="407" y="71"/>
                      <a:pt x="406" y="71"/>
                      <a:pt x="405" y="71"/>
                    </a:cubicBezTo>
                    <a:close/>
                    <a:moveTo>
                      <a:pt x="22" y="71"/>
                    </a:moveTo>
                    <a:cubicBezTo>
                      <a:pt x="21" y="70"/>
                      <a:pt x="19" y="70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20" y="64"/>
                      <a:pt x="21" y="65"/>
                      <a:pt x="23" y="65"/>
                    </a:cubicBezTo>
                    <a:lnTo>
                      <a:pt x="22" y="71"/>
                    </a:lnTo>
                    <a:close/>
                    <a:moveTo>
                      <a:pt x="330" y="71"/>
                    </a:moveTo>
                    <a:cubicBezTo>
                      <a:pt x="330" y="70"/>
                      <a:pt x="329" y="70"/>
                      <a:pt x="329" y="70"/>
                    </a:cubicBezTo>
                    <a:cubicBezTo>
                      <a:pt x="329" y="70"/>
                      <a:pt x="328" y="70"/>
                      <a:pt x="327" y="70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27" y="64"/>
                      <a:pt x="327" y="64"/>
                      <a:pt x="327" y="64"/>
                    </a:cubicBezTo>
                    <a:cubicBezTo>
                      <a:pt x="331" y="64"/>
                      <a:pt x="332" y="64"/>
                      <a:pt x="335" y="67"/>
                    </a:cubicBezTo>
                    <a:lnTo>
                      <a:pt x="330" y="71"/>
                    </a:lnTo>
                    <a:close/>
                    <a:moveTo>
                      <a:pt x="2" y="69"/>
                    </a:move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3" y="63"/>
                      <a:pt x="5" y="62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5" y="68"/>
                      <a:pt x="2" y="69"/>
                      <a:pt x="2" y="69"/>
                    </a:cubicBezTo>
                    <a:close/>
                    <a:moveTo>
                      <a:pt x="456" y="69"/>
                    </a:moveTo>
                    <a:cubicBezTo>
                      <a:pt x="456" y="63"/>
                      <a:pt x="456" y="63"/>
                      <a:pt x="456" y="63"/>
                    </a:cubicBezTo>
                    <a:cubicBezTo>
                      <a:pt x="457" y="63"/>
                      <a:pt x="458" y="63"/>
                      <a:pt x="458" y="62"/>
                    </a:cubicBezTo>
                    <a:cubicBezTo>
                      <a:pt x="460" y="62"/>
                      <a:pt x="461" y="62"/>
                      <a:pt x="462" y="62"/>
                    </a:cubicBezTo>
                    <a:cubicBezTo>
                      <a:pt x="461" y="68"/>
                      <a:pt x="461" y="68"/>
                      <a:pt x="461" y="68"/>
                    </a:cubicBezTo>
                    <a:cubicBezTo>
                      <a:pt x="461" y="68"/>
                      <a:pt x="460" y="68"/>
                      <a:pt x="460" y="68"/>
                    </a:cubicBezTo>
                    <a:cubicBezTo>
                      <a:pt x="459" y="68"/>
                      <a:pt x="458" y="69"/>
                      <a:pt x="456" y="69"/>
                    </a:cubicBezTo>
                    <a:close/>
                    <a:moveTo>
                      <a:pt x="439" y="68"/>
                    </a:moveTo>
                    <a:cubicBezTo>
                      <a:pt x="438" y="63"/>
                      <a:pt x="438" y="63"/>
                      <a:pt x="438" y="63"/>
                    </a:cubicBezTo>
                    <a:cubicBezTo>
                      <a:pt x="440" y="62"/>
                      <a:pt x="442" y="62"/>
                      <a:pt x="445" y="62"/>
                    </a:cubicBezTo>
                    <a:cubicBezTo>
                      <a:pt x="444" y="65"/>
                      <a:pt x="444" y="65"/>
                      <a:pt x="444" y="65"/>
                    </a:cubicBezTo>
                    <a:cubicBezTo>
                      <a:pt x="444" y="68"/>
                      <a:pt x="444" y="68"/>
                      <a:pt x="444" y="68"/>
                    </a:cubicBezTo>
                    <a:cubicBezTo>
                      <a:pt x="442" y="68"/>
                      <a:pt x="441" y="68"/>
                      <a:pt x="439" y="68"/>
                    </a:cubicBezTo>
                    <a:close/>
                    <a:moveTo>
                      <a:pt x="67" y="66"/>
                    </a:move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3"/>
                      <a:pt x="63" y="62"/>
                      <a:pt x="64" y="60"/>
                    </a:cubicBezTo>
                    <a:cubicBezTo>
                      <a:pt x="64" y="60"/>
                      <a:pt x="65" y="59"/>
                      <a:pt x="65" y="59"/>
                    </a:cubicBezTo>
                    <a:cubicBezTo>
                      <a:pt x="70" y="62"/>
                      <a:pt x="70" y="62"/>
                      <a:pt x="70" y="62"/>
                    </a:cubicBezTo>
                    <a:cubicBezTo>
                      <a:pt x="70" y="63"/>
                      <a:pt x="69" y="63"/>
                      <a:pt x="69" y="64"/>
                    </a:cubicBezTo>
                    <a:cubicBezTo>
                      <a:pt x="68" y="64"/>
                      <a:pt x="68" y="65"/>
                      <a:pt x="67" y="66"/>
                    </a:cubicBezTo>
                    <a:close/>
                    <a:moveTo>
                      <a:pt x="314" y="63"/>
                    </a:moveTo>
                    <a:cubicBezTo>
                      <a:pt x="313" y="58"/>
                      <a:pt x="313" y="58"/>
                      <a:pt x="313" y="58"/>
                    </a:cubicBezTo>
                    <a:cubicBezTo>
                      <a:pt x="313" y="58"/>
                      <a:pt x="314" y="57"/>
                      <a:pt x="314" y="57"/>
                    </a:cubicBezTo>
                    <a:cubicBezTo>
                      <a:pt x="316" y="57"/>
                      <a:pt x="318" y="56"/>
                      <a:pt x="319" y="57"/>
                    </a:cubicBezTo>
                    <a:cubicBezTo>
                      <a:pt x="318" y="63"/>
                      <a:pt x="318" y="63"/>
                      <a:pt x="318" y="63"/>
                    </a:cubicBezTo>
                    <a:cubicBezTo>
                      <a:pt x="317" y="63"/>
                      <a:pt x="317" y="63"/>
                      <a:pt x="316" y="63"/>
                    </a:cubicBezTo>
                    <a:cubicBezTo>
                      <a:pt x="315" y="63"/>
                      <a:pt x="314" y="63"/>
                      <a:pt x="314" y="63"/>
                    </a:cubicBezTo>
                    <a:close/>
                    <a:moveTo>
                      <a:pt x="529" y="62"/>
                    </a:moveTo>
                    <a:cubicBezTo>
                      <a:pt x="524" y="60"/>
                      <a:pt x="524" y="60"/>
                      <a:pt x="524" y="60"/>
                    </a:cubicBezTo>
                    <a:cubicBezTo>
                      <a:pt x="526" y="55"/>
                      <a:pt x="526" y="55"/>
                      <a:pt x="526" y="55"/>
                    </a:cubicBezTo>
                    <a:cubicBezTo>
                      <a:pt x="531" y="57"/>
                      <a:pt x="531" y="57"/>
                      <a:pt x="531" y="57"/>
                    </a:cubicBezTo>
                    <a:lnTo>
                      <a:pt x="529" y="62"/>
                    </a:lnTo>
                    <a:close/>
                    <a:moveTo>
                      <a:pt x="700" y="62"/>
                    </a:moveTo>
                    <a:cubicBezTo>
                      <a:pt x="700" y="61"/>
                      <a:pt x="700" y="61"/>
                      <a:pt x="697" y="60"/>
                    </a:cubicBezTo>
                    <a:cubicBezTo>
                      <a:pt x="697" y="59"/>
                      <a:pt x="697" y="59"/>
                      <a:pt x="697" y="59"/>
                    </a:cubicBezTo>
                    <a:cubicBezTo>
                      <a:pt x="700" y="54"/>
                      <a:pt x="700" y="54"/>
                      <a:pt x="700" y="54"/>
                    </a:cubicBezTo>
                    <a:cubicBezTo>
                      <a:pt x="700" y="55"/>
                      <a:pt x="700" y="55"/>
                      <a:pt x="700" y="55"/>
                    </a:cubicBezTo>
                    <a:cubicBezTo>
                      <a:pt x="703" y="56"/>
                      <a:pt x="704" y="57"/>
                      <a:pt x="705" y="59"/>
                    </a:cubicBezTo>
                    <a:lnTo>
                      <a:pt x="700" y="62"/>
                    </a:lnTo>
                    <a:close/>
                    <a:moveTo>
                      <a:pt x="651" y="57"/>
                    </a:moveTo>
                    <a:cubicBezTo>
                      <a:pt x="651" y="51"/>
                      <a:pt x="651" y="51"/>
                      <a:pt x="651" y="51"/>
                    </a:cubicBezTo>
                    <a:cubicBezTo>
                      <a:pt x="652" y="51"/>
                      <a:pt x="652" y="51"/>
                      <a:pt x="653" y="51"/>
                    </a:cubicBezTo>
                    <a:cubicBezTo>
                      <a:pt x="653" y="50"/>
                      <a:pt x="654" y="50"/>
                      <a:pt x="654" y="49"/>
                    </a:cubicBezTo>
                    <a:cubicBezTo>
                      <a:pt x="658" y="54"/>
                      <a:pt x="658" y="54"/>
                      <a:pt x="658" y="54"/>
                    </a:cubicBezTo>
                    <a:cubicBezTo>
                      <a:pt x="658" y="54"/>
                      <a:pt x="657" y="55"/>
                      <a:pt x="657" y="55"/>
                    </a:cubicBezTo>
                    <a:cubicBezTo>
                      <a:pt x="655" y="56"/>
                      <a:pt x="653" y="57"/>
                      <a:pt x="651" y="57"/>
                    </a:cubicBezTo>
                    <a:close/>
                    <a:moveTo>
                      <a:pt x="301" y="56"/>
                    </a:moveTo>
                    <a:cubicBezTo>
                      <a:pt x="301" y="56"/>
                      <a:pt x="300" y="55"/>
                      <a:pt x="300" y="55"/>
                    </a:cubicBezTo>
                    <a:cubicBezTo>
                      <a:pt x="299" y="54"/>
                      <a:pt x="299" y="54"/>
                      <a:pt x="299" y="54"/>
                    </a:cubicBezTo>
                    <a:cubicBezTo>
                      <a:pt x="299" y="53"/>
                      <a:pt x="298" y="52"/>
                      <a:pt x="298" y="51"/>
                    </a:cubicBezTo>
                    <a:cubicBezTo>
                      <a:pt x="303" y="49"/>
                      <a:pt x="303" y="49"/>
                      <a:pt x="303" y="49"/>
                    </a:cubicBezTo>
                    <a:cubicBezTo>
                      <a:pt x="304" y="49"/>
                      <a:pt x="304" y="50"/>
                      <a:pt x="304" y="50"/>
                    </a:cubicBezTo>
                    <a:cubicBezTo>
                      <a:pt x="305" y="52"/>
                      <a:pt x="305" y="52"/>
                      <a:pt x="305" y="52"/>
                    </a:cubicBezTo>
                    <a:cubicBezTo>
                      <a:pt x="305" y="52"/>
                      <a:pt x="306" y="53"/>
                      <a:pt x="306" y="53"/>
                    </a:cubicBezTo>
                    <a:lnTo>
                      <a:pt x="301" y="56"/>
                    </a:lnTo>
                    <a:close/>
                    <a:moveTo>
                      <a:pt x="687" y="55"/>
                    </a:moveTo>
                    <a:cubicBezTo>
                      <a:pt x="686" y="55"/>
                      <a:pt x="684" y="55"/>
                      <a:pt x="682" y="55"/>
                    </a:cubicBezTo>
                    <a:cubicBezTo>
                      <a:pt x="682" y="49"/>
                      <a:pt x="682" y="49"/>
                      <a:pt x="682" y="49"/>
                    </a:cubicBezTo>
                    <a:cubicBezTo>
                      <a:pt x="684" y="49"/>
                      <a:pt x="686" y="49"/>
                      <a:pt x="688" y="49"/>
                    </a:cubicBezTo>
                    <a:lnTo>
                      <a:pt x="687" y="55"/>
                    </a:lnTo>
                    <a:close/>
                    <a:moveTo>
                      <a:pt x="670" y="55"/>
                    </a:moveTo>
                    <a:cubicBezTo>
                      <a:pt x="666" y="55"/>
                      <a:pt x="665" y="53"/>
                      <a:pt x="664" y="52"/>
                    </a:cubicBezTo>
                    <a:cubicBezTo>
                      <a:pt x="664" y="52"/>
                      <a:pt x="664" y="51"/>
                      <a:pt x="663" y="51"/>
                    </a:cubicBezTo>
                    <a:cubicBezTo>
                      <a:pt x="668" y="47"/>
                      <a:pt x="668" y="47"/>
                      <a:pt x="668" y="47"/>
                    </a:cubicBezTo>
                    <a:cubicBezTo>
                      <a:pt x="668" y="48"/>
                      <a:pt x="669" y="48"/>
                      <a:pt x="669" y="49"/>
                    </a:cubicBezTo>
                    <a:cubicBezTo>
                      <a:pt x="669" y="49"/>
                      <a:pt x="669" y="49"/>
                      <a:pt x="669" y="49"/>
                    </a:cubicBezTo>
                    <a:cubicBezTo>
                      <a:pt x="669" y="49"/>
                      <a:pt x="669" y="49"/>
                      <a:pt x="670" y="49"/>
                    </a:cubicBezTo>
                    <a:lnTo>
                      <a:pt x="670" y="55"/>
                    </a:lnTo>
                    <a:close/>
                    <a:moveTo>
                      <a:pt x="640" y="55"/>
                    </a:moveTo>
                    <a:cubicBezTo>
                      <a:pt x="639" y="55"/>
                      <a:pt x="639" y="55"/>
                      <a:pt x="639" y="55"/>
                    </a:cubicBezTo>
                    <a:cubicBezTo>
                      <a:pt x="637" y="55"/>
                      <a:pt x="635" y="55"/>
                      <a:pt x="634" y="55"/>
                    </a:cubicBezTo>
                    <a:cubicBezTo>
                      <a:pt x="634" y="49"/>
                      <a:pt x="634" y="49"/>
                      <a:pt x="634" y="49"/>
                    </a:cubicBezTo>
                    <a:cubicBezTo>
                      <a:pt x="636" y="49"/>
                      <a:pt x="637" y="49"/>
                      <a:pt x="639" y="49"/>
                    </a:cubicBezTo>
                    <a:cubicBezTo>
                      <a:pt x="640" y="49"/>
                      <a:pt x="640" y="49"/>
                      <a:pt x="640" y="49"/>
                    </a:cubicBezTo>
                    <a:lnTo>
                      <a:pt x="640" y="55"/>
                    </a:lnTo>
                    <a:close/>
                    <a:moveTo>
                      <a:pt x="592" y="51"/>
                    </a:moveTo>
                    <a:cubicBezTo>
                      <a:pt x="590" y="51"/>
                      <a:pt x="588" y="51"/>
                      <a:pt x="586" y="50"/>
                    </a:cubicBezTo>
                    <a:cubicBezTo>
                      <a:pt x="588" y="44"/>
                      <a:pt x="588" y="44"/>
                      <a:pt x="588" y="44"/>
                    </a:cubicBezTo>
                    <a:cubicBezTo>
                      <a:pt x="589" y="45"/>
                      <a:pt x="591" y="45"/>
                      <a:pt x="592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92" y="51"/>
                      <a:pt x="592" y="51"/>
                      <a:pt x="592" y="51"/>
                    </a:cubicBezTo>
                    <a:close/>
                    <a:moveTo>
                      <a:pt x="541" y="50"/>
                    </a:moveTo>
                    <a:cubicBezTo>
                      <a:pt x="540" y="50"/>
                      <a:pt x="540" y="50"/>
                      <a:pt x="539" y="50"/>
                    </a:cubicBezTo>
                    <a:cubicBezTo>
                      <a:pt x="538" y="50"/>
                      <a:pt x="537" y="50"/>
                      <a:pt x="536" y="50"/>
                    </a:cubicBezTo>
                    <a:cubicBezTo>
                      <a:pt x="535" y="44"/>
                      <a:pt x="535" y="44"/>
                      <a:pt x="535" y="44"/>
                    </a:cubicBezTo>
                    <a:cubicBezTo>
                      <a:pt x="537" y="44"/>
                      <a:pt x="539" y="44"/>
                      <a:pt x="540" y="44"/>
                    </a:cubicBezTo>
                    <a:cubicBezTo>
                      <a:pt x="540" y="44"/>
                      <a:pt x="541" y="44"/>
                      <a:pt x="542" y="44"/>
                    </a:cubicBezTo>
                    <a:lnTo>
                      <a:pt x="541" y="50"/>
                    </a:lnTo>
                    <a:close/>
                    <a:moveTo>
                      <a:pt x="73" y="50"/>
                    </a:moveTo>
                    <a:cubicBezTo>
                      <a:pt x="68" y="48"/>
                      <a:pt x="68" y="48"/>
                      <a:pt x="68" y="48"/>
                    </a:cubicBezTo>
                    <a:cubicBezTo>
                      <a:pt x="69" y="45"/>
                      <a:pt x="72" y="43"/>
                      <a:pt x="74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9"/>
                      <a:pt x="74" y="49"/>
                      <a:pt x="73" y="50"/>
                    </a:cubicBezTo>
                    <a:close/>
                    <a:moveTo>
                      <a:pt x="621" y="50"/>
                    </a:moveTo>
                    <a:cubicBezTo>
                      <a:pt x="620" y="48"/>
                      <a:pt x="619" y="47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19" y="45"/>
                      <a:pt x="619" y="45"/>
                      <a:pt x="619" y="45"/>
                    </a:cubicBezTo>
                    <a:cubicBezTo>
                      <a:pt x="622" y="40"/>
                      <a:pt x="622" y="40"/>
                      <a:pt x="622" y="40"/>
                    </a:cubicBezTo>
                    <a:cubicBezTo>
                      <a:pt x="623" y="41"/>
                      <a:pt x="624" y="42"/>
                      <a:pt x="624" y="42"/>
                    </a:cubicBezTo>
                    <a:cubicBezTo>
                      <a:pt x="624" y="43"/>
                      <a:pt x="624" y="43"/>
                      <a:pt x="624" y="43"/>
                    </a:cubicBezTo>
                    <a:cubicBezTo>
                      <a:pt x="625" y="44"/>
                      <a:pt x="625" y="45"/>
                      <a:pt x="626" y="46"/>
                    </a:cubicBezTo>
                    <a:lnTo>
                      <a:pt x="621" y="50"/>
                    </a:lnTo>
                    <a:close/>
                    <a:moveTo>
                      <a:pt x="218" y="49"/>
                    </a:moveTo>
                    <a:cubicBezTo>
                      <a:pt x="217" y="49"/>
                      <a:pt x="216" y="49"/>
                      <a:pt x="215" y="49"/>
                    </a:cubicBezTo>
                    <a:cubicBezTo>
                      <a:pt x="214" y="49"/>
                      <a:pt x="213" y="49"/>
                      <a:pt x="213" y="49"/>
                    </a:cubicBezTo>
                    <a:cubicBezTo>
                      <a:pt x="213" y="43"/>
                      <a:pt x="213" y="43"/>
                      <a:pt x="213" y="43"/>
                    </a:cubicBezTo>
                    <a:cubicBezTo>
                      <a:pt x="214" y="43"/>
                      <a:pt x="215" y="43"/>
                      <a:pt x="215" y="43"/>
                    </a:cubicBezTo>
                    <a:cubicBezTo>
                      <a:pt x="216" y="44"/>
                      <a:pt x="217" y="44"/>
                      <a:pt x="218" y="44"/>
                    </a:cubicBezTo>
                    <a:cubicBezTo>
                      <a:pt x="219" y="49"/>
                      <a:pt x="219" y="49"/>
                      <a:pt x="219" y="49"/>
                    </a:cubicBezTo>
                    <a:cubicBezTo>
                      <a:pt x="219" y="49"/>
                      <a:pt x="218" y="49"/>
                      <a:pt x="218" y="49"/>
                    </a:cubicBezTo>
                    <a:close/>
                    <a:moveTo>
                      <a:pt x="558" y="49"/>
                    </a:moveTo>
                    <a:cubicBezTo>
                      <a:pt x="556" y="49"/>
                      <a:pt x="555" y="49"/>
                      <a:pt x="553" y="49"/>
                    </a:cubicBezTo>
                    <a:cubicBezTo>
                      <a:pt x="553" y="43"/>
                      <a:pt x="553" y="43"/>
                      <a:pt x="553" y="43"/>
                    </a:cubicBezTo>
                    <a:cubicBezTo>
                      <a:pt x="555" y="43"/>
                      <a:pt x="557" y="43"/>
                      <a:pt x="559" y="43"/>
                    </a:cubicBezTo>
                    <a:lnTo>
                      <a:pt x="558" y="49"/>
                    </a:lnTo>
                    <a:close/>
                    <a:moveTo>
                      <a:pt x="571" y="49"/>
                    </a:moveTo>
                    <a:cubicBezTo>
                      <a:pt x="569" y="43"/>
                      <a:pt x="569" y="43"/>
                      <a:pt x="569" y="43"/>
                    </a:cubicBezTo>
                    <a:cubicBezTo>
                      <a:pt x="571" y="43"/>
                      <a:pt x="573" y="42"/>
                      <a:pt x="575" y="42"/>
                    </a:cubicBezTo>
                    <a:cubicBezTo>
                      <a:pt x="576" y="47"/>
                      <a:pt x="576" y="47"/>
                      <a:pt x="576" y="47"/>
                    </a:cubicBezTo>
                    <a:cubicBezTo>
                      <a:pt x="574" y="48"/>
                      <a:pt x="573" y="48"/>
                      <a:pt x="571" y="49"/>
                    </a:cubicBezTo>
                    <a:close/>
                    <a:moveTo>
                      <a:pt x="605" y="48"/>
                    </a:moveTo>
                    <a:cubicBezTo>
                      <a:pt x="603" y="43"/>
                      <a:pt x="603" y="43"/>
                      <a:pt x="603" y="43"/>
                    </a:cubicBezTo>
                    <a:cubicBezTo>
                      <a:pt x="604" y="42"/>
                      <a:pt x="604" y="42"/>
                      <a:pt x="604" y="42"/>
                    </a:cubicBezTo>
                    <a:cubicBezTo>
                      <a:pt x="605" y="42"/>
                      <a:pt x="607" y="41"/>
                      <a:pt x="609" y="41"/>
                    </a:cubicBezTo>
                    <a:cubicBezTo>
                      <a:pt x="610" y="47"/>
                      <a:pt x="610" y="47"/>
                      <a:pt x="610" y="47"/>
                    </a:cubicBezTo>
                    <a:cubicBezTo>
                      <a:pt x="609" y="47"/>
                      <a:pt x="607" y="47"/>
                      <a:pt x="606" y="48"/>
                    </a:cubicBezTo>
                    <a:lnTo>
                      <a:pt x="605" y="48"/>
                    </a:lnTo>
                    <a:close/>
                    <a:moveTo>
                      <a:pt x="200" y="47"/>
                    </a:moveTo>
                    <a:cubicBezTo>
                      <a:pt x="198" y="46"/>
                      <a:pt x="196" y="45"/>
                      <a:pt x="195" y="43"/>
                    </a:cubicBezTo>
                    <a:cubicBezTo>
                      <a:pt x="198" y="39"/>
                      <a:pt x="198" y="39"/>
                      <a:pt x="198" y="39"/>
                    </a:cubicBezTo>
                    <a:cubicBezTo>
                      <a:pt x="200" y="40"/>
                      <a:pt x="201" y="41"/>
                      <a:pt x="203" y="41"/>
                    </a:cubicBezTo>
                    <a:lnTo>
                      <a:pt x="200" y="47"/>
                    </a:lnTo>
                    <a:close/>
                    <a:moveTo>
                      <a:pt x="232" y="45"/>
                    </a:moveTo>
                    <a:cubicBezTo>
                      <a:pt x="231" y="45"/>
                      <a:pt x="230" y="45"/>
                      <a:pt x="229" y="45"/>
                    </a:cubicBezTo>
                    <a:cubicBezTo>
                      <a:pt x="229" y="45"/>
                      <a:pt x="229" y="45"/>
                      <a:pt x="229" y="45"/>
                    </a:cubicBezTo>
                    <a:cubicBezTo>
                      <a:pt x="229" y="39"/>
                      <a:pt x="229" y="39"/>
                      <a:pt x="229" y="39"/>
                    </a:cubicBezTo>
                    <a:cubicBezTo>
                      <a:pt x="231" y="39"/>
                      <a:pt x="231" y="39"/>
                      <a:pt x="231" y="39"/>
                    </a:cubicBezTo>
                    <a:cubicBezTo>
                      <a:pt x="231" y="39"/>
                      <a:pt x="232" y="39"/>
                      <a:pt x="232" y="39"/>
                    </a:cubicBezTo>
                    <a:cubicBezTo>
                      <a:pt x="232" y="39"/>
                      <a:pt x="232" y="39"/>
                      <a:pt x="232" y="39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6" y="44"/>
                      <a:pt x="234" y="45"/>
                      <a:pt x="232" y="45"/>
                    </a:cubicBezTo>
                    <a:close/>
                    <a:moveTo>
                      <a:pt x="86" y="40"/>
                    </a:move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7"/>
                      <a:pt x="82" y="35"/>
                      <a:pt x="84" y="32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7" y="38"/>
                      <a:pt x="86" y="39"/>
                      <a:pt x="86" y="40"/>
                    </a:cubicBezTo>
                    <a:close/>
                    <a:moveTo>
                      <a:pt x="305" y="39"/>
                    </a:moveTo>
                    <a:cubicBezTo>
                      <a:pt x="299" y="38"/>
                      <a:pt x="299" y="38"/>
                      <a:pt x="299" y="38"/>
                    </a:cubicBezTo>
                    <a:cubicBezTo>
                      <a:pt x="299" y="38"/>
                      <a:pt x="299" y="37"/>
                      <a:pt x="299" y="37"/>
                    </a:cubicBezTo>
                    <a:cubicBezTo>
                      <a:pt x="299" y="35"/>
                      <a:pt x="298" y="35"/>
                      <a:pt x="298" y="34"/>
                    </a:cubicBezTo>
                    <a:cubicBezTo>
                      <a:pt x="303" y="31"/>
                      <a:pt x="303" y="31"/>
                      <a:pt x="303" y="31"/>
                    </a:cubicBezTo>
                    <a:cubicBezTo>
                      <a:pt x="304" y="33"/>
                      <a:pt x="305" y="35"/>
                      <a:pt x="305" y="37"/>
                    </a:cubicBezTo>
                    <a:cubicBezTo>
                      <a:pt x="305" y="37"/>
                      <a:pt x="305" y="38"/>
                      <a:pt x="305" y="39"/>
                    </a:cubicBezTo>
                    <a:close/>
                    <a:moveTo>
                      <a:pt x="241" y="34"/>
                    </a:moveTo>
                    <a:cubicBezTo>
                      <a:pt x="239" y="29"/>
                      <a:pt x="239" y="29"/>
                      <a:pt x="239" y="29"/>
                    </a:cubicBezTo>
                    <a:cubicBezTo>
                      <a:pt x="241" y="28"/>
                      <a:pt x="243" y="28"/>
                      <a:pt x="246" y="28"/>
                    </a:cubicBezTo>
                    <a:cubicBezTo>
                      <a:pt x="246" y="34"/>
                      <a:pt x="246" y="34"/>
                      <a:pt x="246" y="34"/>
                    </a:cubicBezTo>
                    <a:cubicBezTo>
                      <a:pt x="244" y="34"/>
                      <a:pt x="242" y="34"/>
                      <a:pt x="241" y="34"/>
                    </a:cubicBezTo>
                    <a:close/>
                    <a:moveTo>
                      <a:pt x="286" y="34"/>
                    </a:moveTo>
                    <a:cubicBezTo>
                      <a:pt x="285" y="34"/>
                      <a:pt x="284" y="33"/>
                      <a:pt x="283" y="33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6" y="28"/>
                      <a:pt x="286" y="28"/>
                      <a:pt x="286" y="28"/>
                    </a:cubicBezTo>
                    <a:cubicBezTo>
                      <a:pt x="287" y="27"/>
                      <a:pt x="288" y="27"/>
                      <a:pt x="289" y="27"/>
                    </a:cubicBezTo>
                    <a:cubicBezTo>
                      <a:pt x="291" y="32"/>
                      <a:pt x="291" y="32"/>
                      <a:pt x="291" y="32"/>
                    </a:cubicBezTo>
                    <a:cubicBezTo>
                      <a:pt x="290" y="32"/>
                      <a:pt x="289" y="33"/>
                      <a:pt x="289" y="33"/>
                    </a:cubicBezTo>
                    <a:cubicBezTo>
                      <a:pt x="288" y="33"/>
                      <a:pt x="287" y="34"/>
                      <a:pt x="286" y="34"/>
                    </a:cubicBezTo>
                    <a:close/>
                    <a:moveTo>
                      <a:pt x="187" y="33"/>
                    </a:moveTo>
                    <a:cubicBezTo>
                      <a:pt x="187" y="33"/>
                      <a:pt x="186" y="33"/>
                      <a:pt x="184" y="33"/>
                    </a:cubicBezTo>
                    <a:cubicBezTo>
                      <a:pt x="185" y="27"/>
                      <a:pt x="185" y="27"/>
                      <a:pt x="185" y="27"/>
                    </a:cubicBezTo>
                    <a:cubicBezTo>
                      <a:pt x="187" y="27"/>
                      <a:pt x="191" y="28"/>
                      <a:pt x="192" y="31"/>
                    </a:cubicBezTo>
                    <a:lnTo>
                      <a:pt x="187" y="33"/>
                    </a:lnTo>
                    <a:close/>
                    <a:moveTo>
                      <a:pt x="172" y="32"/>
                    </a:moveTo>
                    <a:cubicBezTo>
                      <a:pt x="170" y="31"/>
                      <a:pt x="168" y="29"/>
                      <a:pt x="166" y="26"/>
                    </a:cubicBezTo>
                    <a:cubicBezTo>
                      <a:pt x="171" y="23"/>
                      <a:pt x="171" y="23"/>
                      <a:pt x="171" y="23"/>
                    </a:cubicBezTo>
                    <a:cubicBezTo>
                      <a:pt x="172" y="25"/>
                      <a:pt x="173" y="26"/>
                      <a:pt x="174" y="26"/>
                    </a:cubicBezTo>
                    <a:lnTo>
                      <a:pt x="172" y="32"/>
                    </a:lnTo>
                    <a:close/>
                    <a:moveTo>
                      <a:pt x="161" y="31"/>
                    </a:moveTo>
                    <a:cubicBezTo>
                      <a:pt x="160" y="31"/>
                      <a:pt x="159" y="31"/>
                      <a:pt x="158" y="30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6" y="25"/>
                      <a:pt x="166" y="25"/>
                      <a:pt x="166" y="25"/>
                    </a:cubicBezTo>
                    <a:cubicBezTo>
                      <a:pt x="165" y="29"/>
                      <a:pt x="163" y="31"/>
                      <a:pt x="161" y="31"/>
                    </a:cubicBezTo>
                    <a:close/>
                    <a:moveTo>
                      <a:pt x="97" y="30"/>
                    </a:moveTo>
                    <a:cubicBezTo>
                      <a:pt x="94" y="25"/>
                      <a:pt x="94" y="25"/>
                      <a:pt x="94" y="25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102" y="27"/>
                      <a:pt x="102" y="27"/>
                      <a:pt x="102" y="27"/>
                    </a:cubicBezTo>
                    <a:lnTo>
                      <a:pt x="97" y="30"/>
                    </a:lnTo>
                    <a:close/>
                    <a:moveTo>
                      <a:pt x="259" y="30"/>
                    </a:moveTo>
                    <a:cubicBezTo>
                      <a:pt x="254" y="27"/>
                      <a:pt x="254" y="27"/>
                      <a:pt x="254" y="27"/>
                    </a:cubicBezTo>
                    <a:cubicBezTo>
                      <a:pt x="255" y="25"/>
                      <a:pt x="256" y="23"/>
                      <a:pt x="257" y="21"/>
                    </a:cubicBezTo>
                    <a:cubicBezTo>
                      <a:pt x="262" y="25"/>
                      <a:pt x="262" y="25"/>
                      <a:pt x="262" y="25"/>
                    </a:cubicBezTo>
                    <a:cubicBezTo>
                      <a:pt x="261" y="27"/>
                      <a:pt x="260" y="28"/>
                      <a:pt x="259" y="30"/>
                    </a:cubicBezTo>
                    <a:close/>
                    <a:moveTo>
                      <a:pt x="274" y="25"/>
                    </a:moveTo>
                    <a:cubicBezTo>
                      <a:pt x="273" y="24"/>
                      <a:pt x="271" y="24"/>
                      <a:pt x="270" y="23"/>
                    </a:cubicBezTo>
                    <a:cubicBezTo>
                      <a:pt x="269" y="23"/>
                      <a:pt x="269" y="23"/>
                      <a:pt x="269" y="23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2" y="18"/>
                      <a:pt x="272" y="18"/>
                      <a:pt x="272" y="18"/>
                    </a:cubicBezTo>
                    <a:cubicBezTo>
                      <a:pt x="274" y="18"/>
                      <a:pt x="275" y="19"/>
                      <a:pt x="277" y="20"/>
                    </a:cubicBezTo>
                    <a:lnTo>
                      <a:pt x="274" y="25"/>
                    </a:lnTo>
                    <a:close/>
                    <a:moveTo>
                      <a:pt x="146" y="24"/>
                    </a:moveTo>
                    <a:cubicBezTo>
                      <a:pt x="145" y="24"/>
                      <a:pt x="144" y="23"/>
                      <a:pt x="143" y="23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6" y="18"/>
                    </a:cubicBezTo>
                    <a:cubicBezTo>
                      <a:pt x="147" y="17"/>
                      <a:pt x="149" y="17"/>
                      <a:pt x="151" y="18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9" y="23"/>
                      <a:pt x="149" y="23"/>
                      <a:pt x="149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8" y="23"/>
                      <a:pt x="147" y="24"/>
                      <a:pt x="146" y="24"/>
                    </a:cubicBezTo>
                    <a:close/>
                    <a:moveTo>
                      <a:pt x="112" y="18"/>
                    </a:move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5"/>
                      <a:pt x="106" y="15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2"/>
                      <a:pt x="106" y="11"/>
                      <a:pt x="107" y="10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3"/>
                      <a:pt x="112" y="14"/>
                      <a:pt x="112" y="14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7"/>
                      <a:pt x="112" y="18"/>
                    </a:cubicBezTo>
                    <a:close/>
                    <a:moveTo>
                      <a:pt x="135" y="15"/>
                    </a:moveTo>
                    <a:cubicBezTo>
                      <a:pt x="134" y="15"/>
                      <a:pt x="133" y="15"/>
                      <a:pt x="133" y="15"/>
                    </a:cubicBezTo>
                    <a:cubicBezTo>
                      <a:pt x="131" y="15"/>
                      <a:pt x="129" y="14"/>
                      <a:pt x="128" y="12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5" y="9"/>
                      <a:pt x="136" y="9"/>
                      <a:pt x="137" y="10"/>
                    </a:cubicBezTo>
                    <a:lnTo>
                      <a:pt x="135" y="15"/>
                    </a:lnTo>
                    <a:close/>
                    <a:moveTo>
                      <a:pt x="120" y="7"/>
                    </a:moveTo>
                    <a:cubicBezTo>
                      <a:pt x="118" y="2"/>
                      <a:pt x="118" y="2"/>
                      <a:pt x="118" y="2"/>
                    </a:cubicBezTo>
                    <a:cubicBezTo>
                      <a:pt x="120" y="1"/>
                      <a:pt x="122" y="0"/>
                      <a:pt x="124" y="0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3" y="6"/>
                      <a:pt x="122" y="6"/>
                      <a:pt x="120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îşḷíďê">
                <a:extLst>
                  <a:ext uri="{FF2B5EF4-FFF2-40B4-BE49-F238E27FC236}">
                    <a16:creationId xmlns="" xmlns:a16="http://schemas.microsoft.com/office/drawing/2014/main" id="{2F25D8C0-08EF-4479-8B2B-02A5A7FF0619}"/>
                  </a:ext>
                </a:extLst>
              </p:cNvPr>
              <p:cNvSpPr/>
              <p:nvPr/>
            </p:nvSpPr>
            <p:spPr bwMode="auto">
              <a:xfrm>
                <a:off x="5499100" y="3890963"/>
                <a:ext cx="73025" cy="53975"/>
              </a:xfrm>
              <a:custGeom>
                <a:avLst/>
                <a:gdLst>
                  <a:gd name="T0" fmla="*/ 1 w 34"/>
                  <a:gd name="T1" fmla="*/ 25 h 25"/>
                  <a:gd name="T2" fmla="*/ 0 w 34"/>
                  <a:gd name="T3" fmla="*/ 22 h 25"/>
                  <a:gd name="T4" fmla="*/ 0 w 34"/>
                  <a:gd name="T5" fmla="*/ 17 h 25"/>
                  <a:gd name="T6" fmla="*/ 6 w 34"/>
                  <a:gd name="T7" fmla="*/ 18 h 25"/>
                  <a:gd name="T8" fmla="*/ 6 w 34"/>
                  <a:gd name="T9" fmla="*/ 22 h 25"/>
                  <a:gd name="T10" fmla="*/ 6 w 34"/>
                  <a:gd name="T11" fmla="*/ 22 h 25"/>
                  <a:gd name="T12" fmla="*/ 1 w 34"/>
                  <a:gd name="T13" fmla="*/ 25 h 25"/>
                  <a:gd name="T14" fmla="*/ 17 w 34"/>
                  <a:gd name="T15" fmla="*/ 22 h 25"/>
                  <a:gd name="T16" fmla="*/ 17 w 34"/>
                  <a:gd name="T17" fmla="*/ 22 h 25"/>
                  <a:gd name="T18" fmla="*/ 13 w 34"/>
                  <a:gd name="T19" fmla="*/ 21 h 25"/>
                  <a:gd name="T20" fmla="*/ 13 w 34"/>
                  <a:gd name="T21" fmla="*/ 21 h 25"/>
                  <a:gd name="T22" fmla="*/ 11 w 34"/>
                  <a:gd name="T23" fmla="*/ 15 h 25"/>
                  <a:gd name="T24" fmla="*/ 13 w 34"/>
                  <a:gd name="T25" fmla="*/ 15 h 25"/>
                  <a:gd name="T26" fmla="*/ 18 w 34"/>
                  <a:gd name="T27" fmla="*/ 16 h 25"/>
                  <a:gd name="T28" fmla="*/ 19 w 34"/>
                  <a:gd name="T29" fmla="*/ 16 h 25"/>
                  <a:gd name="T30" fmla="*/ 17 w 34"/>
                  <a:gd name="T31" fmla="*/ 22 h 25"/>
                  <a:gd name="T32" fmla="*/ 28 w 34"/>
                  <a:gd name="T33" fmla="*/ 19 h 25"/>
                  <a:gd name="T34" fmla="*/ 27 w 34"/>
                  <a:gd name="T35" fmla="*/ 13 h 25"/>
                  <a:gd name="T36" fmla="*/ 28 w 34"/>
                  <a:gd name="T37" fmla="*/ 12 h 25"/>
                  <a:gd name="T38" fmla="*/ 34 w 34"/>
                  <a:gd name="T39" fmla="*/ 12 h 25"/>
                  <a:gd name="T40" fmla="*/ 34 w 34"/>
                  <a:gd name="T41" fmla="*/ 12 h 25"/>
                  <a:gd name="T42" fmla="*/ 28 w 34"/>
                  <a:gd name="T43" fmla="*/ 19 h 25"/>
                  <a:gd name="T44" fmla="*/ 9 w 34"/>
                  <a:gd name="T45" fmla="*/ 8 h 25"/>
                  <a:gd name="T46" fmla="*/ 4 w 34"/>
                  <a:gd name="T47" fmla="*/ 5 h 25"/>
                  <a:gd name="T48" fmla="*/ 6 w 34"/>
                  <a:gd name="T49" fmla="*/ 0 h 25"/>
                  <a:gd name="T50" fmla="*/ 11 w 34"/>
                  <a:gd name="T51" fmla="*/ 2 h 25"/>
                  <a:gd name="T52" fmla="*/ 9 w 34"/>
                  <a:gd name="T53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25">
                    <a:moveTo>
                      <a:pt x="1" y="25"/>
                    </a:moveTo>
                    <a:cubicBezTo>
                      <a:pt x="0" y="24"/>
                      <a:pt x="0" y="23"/>
                      <a:pt x="0" y="22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lnTo>
                      <a:pt x="1" y="25"/>
                    </a:lnTo>
                    <a:close/>
                    <a:moveTo>
                      <a:pt x="17" y="22"/>
                    </a:moveTo>
                    <a:cubicBezTo>
                      <a:pt x="17" y="22"/>
                      <a:pt x="17" y="22"/>
                      <a:pt x="17" y="22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5" y="15"/>
                      <a:pt x="16" y="15"/>
                      <a:pt x="18" y="16"/>
                    </a:cubicBezTo>
                    <a:cubicBezTo>
                      <a:pt x="19" y="16"/>
                      <a:pt x="19" y="16"/>
                      <a:pt x="19" y="16"/>
                    </a:cubicBezTo>
                    <a:lnTo>
                      <a:pt x="17" y="22"/>
                    </a:lnTo>
                    <a:close/>
                    <a:moveTo>
                      <a:pt x="28" y="19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2"/>
                      <a:pt x="28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5"/>
                      <a:pt x="33" y="18"/>
                      <a:pt x="28" y="19"/>
                    </a:cubicBezTo>
                    <a:close/>
                    <a:moveTo>
                      <a:pt x="9" y="8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3"/>
                      <a:pt x="5" y="1"/>
                      <a:pt x="6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4"/>
                      <a:pt x="10" y="6"/>
                      <a:pt x="9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iśļîḓè">
                <a:extLst>
                  <a:ext uri="{FF2B5EF4-FFF2-40B4-BE49-F238E27FC236}">
                    <a16:creationId xmlns="" xmlns:a16="http://schemas.microsoft.com/office/drawing/2014/main" id="{BCCACABB-D38D-4687-B49F-1929885F1554}"/>
                  </a:ext>
                </a:extLst>
              </p:cNvPr>
              <p:cNvSpPr/>
              <p:nvPr/>
            </p:nvSpPr>
            <p:spPr bwMode="auto">
              <a:xfrm>
                <a:off x="5467350" y="3832225"/>
                <a:ext cx="49213" cy="46038"/>
              </a:xfrm>
              <a:custGeom>
                <a:avLst/>
                <a:gdLst>
                  <a:gd name="T0" fmla="*/ 6 w 23"/>
                  <a:gd name="T1" fmla="*/ 21 h 21"/>
                  <a:gd name="T2" fmla="*/ 5 w 23"/>
                  <a:gd name="T3" fmla="*/ 21 h 21"/>
                  <a:gd name="T4" fmla="*/ 1 w 23"/>
                  <a:gd name="T5" fmla="*/ 17 h 21"/>
                  <a:gd name="T6" fmla="*/ 5 w 23"/>
                  <a:gd name="T7" fmla="*/ 13 h 21"/>
                  <a:gd name="T8" fmla="*/ 9 w 23"/>
                  <a:gd name="T9" fmla="*/ 16 h 21"/>
                  <a:gd name="T10" fmla="*/ 6 w 23"/>
                  <a:gd name="T11" fmla="*/ 21 h 21"/>
                  <a:gd name="T12" fmla="*/ 19 w 23"/>
                  <a:gd name="T13" fmla="*/ 15 h 21"/>
                  <a:gd name="T14" fmla="*/ 15 w 23"/>
                  <a:gd name="T15" fmla="*/ 11 h 21"/>
                  <a:gd name="T16" fmla="*/ 18 w 23"/>
                  <a:gd name="T17" fmla="*/ 7 h 21"/>
                  <a:gd name="T18" fmla="*/ 23 w 23"/>
                  <a:gd name="T19" fmla="*/ 10 h 21"/>
                  <a:gd name="T20" fmla="*/ 19 w 23"/>
                  <a:gd name="T21" fmla="*/ 15 h 21"/>
                  <a:gd name="T22" fmla="*/ 2 w 23"/>
                  <a:gd name="T23" fmla="*/ 7 h 21"/>
                  <a:gd name="T24" fmla="*/ 3 w 23"/>
                  <a:gd name="T25" fmla="*/ 0 h 21"/>
                  <a:gd name="T26" fmla="*/ 4 w 23"/>
                  <a:gd name="T27" fmla="*/ 3 h 21"/>
                  <a:gd name="T28" fmla="*/ 7 w 23"/>
                  <a:gd name="T29" fmla="*/ 3 h 21"/>
                  <a:gd name="T30" fmla="*/ 7 w 23"/>
                  <a:gd name="T31" fmla="*/ 5 h 21"/>
                  <a:gd name="T32" fmla="*/ 2 w 23"/>
                  <a:gd name="T33" fmla="*/ 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" h="21">
                    <a:moveTo>
                      <a:pt x="6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4" y="20"/>
                      <a:pt x="2" y="18"/>
                      <a:pt x="1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8" y="16"/>
                      <a:pt x="9" y="16"/>
                    </a:cubicBezTo>
                    <a:lnTo>
                      <a:pt x="6" y="21"/>
                    </a:lnTo>
                    <a:close/>
                    <a:moveTo>
                      <a:pt x="19" y="15"/>
                    </a:move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9"/>
                      <a:pt x="18" y="7"/>
                      <a:pt x="18" y="7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1" y="13"/>
                      <a:pt x="19" y="15"/>
                    </a:cubicBezTo>
                    <a:close/>
                    <a:moveTo>
                      <a:pt x="2" y="7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4"/>
                      <a:pt x="7" y="5"/>
                    </a:cubicBez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ïṧľíďe">
                <a:extLst>
                  <a:ext uri="{FF2B5EF4-FFF2-40B4-BE49-F238E27FC236}">
                    <a16:creationId xmlns="" xmlns:a16="http://schemas.microsoft.com/office/drawing/2014/main" id="{126455AC-E69D-4B88-B13E-0C2177C27298}"/>
                  </a:ext>
                </a:extLst>
              </p:cNvPr>
              <p:cNvSpPr/>
              <p:nvPr/>
            </p:nvSpPr>
            <p:spPr bwMode="auto">
              <a:xfrm>
                <a:off x="5407025" y="3813175"/>
                <a:ext cx="39688" cy="31750"/>
              </a:xfrm>
              <a:custGeom>
                <a:avLst/>
                <a:gdLst>
                  <a:gd name="T0" fmla="*/ 12 w 18"/>
                  <a:gd name="T1" fmla="*/ 15 h 15"/>
                  <a:gd name="T2" fmla="*/ 10 w 18"/>
                  <a:gd name="T3" fmla="*/ 15 h 15"/>
                  <a:gd name="T4" fmla="*/ 12 w 18"/>
                  <a:gd name="T5" fmla="*/ 10 h 15"/>
                  <a:gd name="T6" fmla="*/ 15 w 18"/>
                  <a:gd name="T7" fmla="*/ 8 h 15"/>
                  <a:gd name="T8" fmla="*/ 18 w 18"/>
                  <a:gd name="T9" fmla="*/ 13 h 15"/>
                  <a:gd name="T10" fmla="*/ 12 w 18"/>
                  <a:gd name="T11" fmla="*/ 15 h 15"/>
                  <a:gd name="T12" fmla="*/ 0 w 18"/>
                  <a:gd name="T13" fmla="*/ 6 h 15"/>
                  <a:gd name="T14" fmla="*/ 1 w 18"/>
                  <a:gd name="T15" fmla="*/ 0 h 15"/>
                  <a:gd name="T16" fmla="*/ 6 w 18"/>
                  <a:gd name="T17" fmla="*/ 1 h 15"/>
                  <a:gd name="T18" fmla="*/ 5 w 18"/>
                  <a:gd name="T19" fmla="*/ 6 h 15"/>
                  <a:gd name="T20" fmla="*/ 0 w 18"/>
                  <a:gd name="T2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" h="15">
                    <a:moveTo>
                      <a:pt x="12" y="15"/>
                    </a:moveTo>
                    <a:cubicBezTo>
                      <a:pt x="12" y="15"/>
                      <a:pt x="11" y="15"/>
                      <a:pt x="10" y="15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0"/>
                      <a:pt x="15" y="9"/>
                      <a:pt x="15" y="8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4"/>
                      <a:pt x="15" y="15"/>
                      <a:pt x="12" y="15"/>
                    </a:cubicBezTo>
                    <a:close/>
                    <a:moveTo>
                      <a:pt x="0" y="6"/>
                    </a:moveTo>
                    <a:cubicBezTo>
                      <a:pt x="0" y="5"/>
                      <a:pt x="0" y="3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4"/>
                      <a:pt x="5" y="6"/>
                      <a:pt x="5" y="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iṥ1ïḋê">
                <a:extLst>
                  <a:ext uri="{FF2B5EF4-FFF2-40B4-BE49-F238E27FC236}">
                    <a16:creationId xmlns="" xmlns:a16="http://schemas.microsoft.com/office/drawing/2014/main" id="{F5B593E4-A3F5-4C94-BD3D-C5F9AEED56D0}"/>
                  </a:ext>
                </a:extLst>
              </p:cNvPr>
              <p:cNvSpPr/>
              <p:nvPr/>
            </p:nvSpPr>
            <p:spPr bwMode="auto">
              <a:xfrm>
                <a:off x="5349875" y="3687763"/>
                <a:ext cx="69850" cy="98425"/>
              </a:xfrm>
              <a:custGeom>
                <a:avLst/>
                <a:gdLst>
                  <a:gd name="T0" fmla="*/ 23 w 33"/>
                  <a:gd name="T1" fmla="*/ 46 h 46"/>
                  <a:gd name="T2" fmla="*/ 20 w 33"/>
                  <a:gd name="T3" fmla="*/ 45 h 46"/>
                  <a:gd name="T4" fmla="*/ 18 w 33"/>
                  <a:gd name="T5" fmla="*/ 43 h 46"/>
                  <a:gd name="T6" fmla="*/ 20 w 33"/>
                  <a:gd name="T7" fmla="*/ 45 h 46"/>
                  <a:gd name="T8" fmla="*/ 17 w 33"/>
                  <a:gd name="T9" fmla="*/ 46 h 46"/>
                  <a:gd name="T10" fmla="*/ 16 w 33"/>
                  <a:gd name="T11" fmla="*/ 44 h 46"/>
                  <a:gd name="T12" fmla="*/ 21 w 33"/>
                  <a:gd name="T13" fmla="*/ 41 h 46"/>
                  <a:gd name="T14" fmla="*/ 23 w 33"/>
                  <a:gd name="T15" fmla="*/ 46 h 46"/>
                  <a:gd name="T16" fmla="*/ 10 w 33"/>
                  <a:gd name="T17" fmla="*/ 34 h 46"/>
                  <a:gd name="T18" fmla="*/ 9 w 33"/>
                  <a:gd name="T19" fmla="*/ 30 h 46"/>
                  <a:gd name="T20" fmla="*/ 8 w 33"/>
                  <a:gd name="T21" fmla="*/ 28 h 46"/>
                  <a:gd name="T22" fmla="*/ 14 w 33"/>
                  <a:gd name="T23" fmla="*/ 26 h 46"/>
                  <a:gd name="T24" fmla="*/ 14 w 33"/>
                  <a:gd name="T25" fmla="*/ 28 h 46"/>
                  <a:gd name="T26" fmla="*/ 15 w 33"/>
                  <a:gd name="T27" fmla="*/ 32 h 46"/>
                  <a:gd name="T28" fmla="*/ 10 w 33"/>
                  <a:gd name="T29" fmla="*/ 34 h 46"/>
                  <a:gd name="T30" fmla="*/ 2 w 33"/>
                  <a:gd name="T31" fmla="*/ 19 h 46"/>
                  <a:gd name="T32" fmla="*/ 0 w 33"/>
                  <a:gd name="T33" fmla="*/ 12 h 46"/>
                  <a:gd name="T34" fmla="*/ 0 w 33"/>
                  <a:gd name="T35" fmla="*/ 12 h 46"/>
                  <a:gd name="T36" fmla="*/ 5 w 33"/>
                  <a:gd name="T37" fmla="*/ 12 h 46"/>
                  <a:gd name="T38" fmla="*/ 7 w 33"/>
                  <a:gd name="T39" fmla="*/ 16 h 46"/>
                  <a:gd name="T40" fmla="*/ 4 w 33"/>
                  <a:gd name="T41" fmla="*/ 18 h 46"/>
                  <a:gd name="T42" fmla="*/ 2 w 33"/>
                  <a:gd name="T43" fmla="*/ 19 h 46"/>
                  <a:gd name="T44" fmla="*/ 32 w 33"/>
                  <a:gd name="T45" fmla="*/ 11 h 46"/>
                  <a:gd name="T46" fmla="*/ 26 w 33"/>
                  <a:gd name="T47" fmla="*/ 10 h 46"/>
                  <a:gd name="T48" fmla="*/ 28 w 33"/>
                  <a:gd name="T49" fmla="*/ 4 h 46"/>
                  <a:gd name="T50" fmla="*/ 33 w 33"/>
                  <a:gd name="T51" fmla="*/ 6 h 46"/>
                  <a:gd name="T52" fmla="*/ 32 w 33"/>
                  <a:gd name="T53" fmla="*/ 11 h 46"/>
                  <a:gd name="T54" fmla="*/ 13 w 33"/>
                  <a:gd name="T55" fmla="*/ 8 h 46"/>
                  <a:gd name="T56" fmla="*/ 10 w 33"/>
                  <a:gd name="T57" fmla="*/ 3 h 46"/>
                  <a:gd name="T58" fmla="*/ 11 w 33"/>
                  <a:gd name="T59" fmla="*/ 3 h 46"/>
                  <a:gd name="T60" fmla="*/ 14 w 33"/>
                  <a:gd name="T61" fmla="*/ 1 h 46"/>
                  <a:gd name="T62" fmla="*/ 16 w 33"/>
                  <a:gd name="T63" fmla="*/ 0 h 46"/>
                  <a:gd name="T64" fmla="*/ 17 w 33"/>
                  <a:gd name="T65" fmla="*/ 6 h 46"/>
                  <a:gd name="T66" fmla="*/ 17 w 33"/>
                  <a:gd name="T67" fmla="*/ 6 h 46"/>
                  <a:gd name="T68" fmla="*/ 13 w 33"/>
                  <a:gd name="T69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46">
                    <a:moveTo>
                      <a:pt x="23" y="46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20" y="45"/>
                      <a:pt x="20" y="45"/>
                      <a:pt x="20" y="45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6"/>
                      <a:pt x="17" y="45"/>
                      <a:pt x="16" y="44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4" y="45"/>
                      <a:pt x="23" y="46"/>
                      <a:pt x="23" y="46"/>
                    </a:cubicBezTo>
                    <a:close/>
                    <a:moveTo>
                      <a:pt x="10" y="34"/>
                    </a:moveTo>
                    <a:cubicBezTo>
                      <a:pt x="9" y="32"/>
                      <a:pt x="9" y="31"/>
                      <a:pt x="9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9"/>
                      <a:pt x="15" y="31"/>
                      <a:pt x="15" y="32"/>
                    </a:cubicBezTo>
                    <a:lnTo>
                      <a:pt x="10" y="34"/>
                    </a:lnTo>
                    <a:close/>
                    <a:moveTo>
                      <a:pt x="2" y="19"/>
                    </a:moveTo>
                    <a:cubicBezTo>
                      <a:pt x="0" y="17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6" y="14"/>
                      <a:pt x="7" y="16"/>
                    </a:cubicBezTo>
                    <a:cubicBezTo>
                      <a:pt x="4" y="18"/>
                      <a:pt x="4" y="18"/>
                      <a:pt x="4" y="18"/>
                    </a:cubicBezTo>
                    <a:lnTo>
                      <a:pt x="2" y="19"/>
                    </a:lnTo>
                    <a:close/>
                    <a:moveTo>
                      <a:pt x="32" y="11"/>
                    </a:moveTo>
                    <a:cubicBezTo>
                      <a:pt x="32" y="11"/>
                      <a:pt x="29" y="11"/>
                      <a:pt x="26" y="10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5"/>
                      <a:pt x="33" y="6"/>
                      <a:pt x="33" y="6"/>
                    </a:cubicBezTo>
                    <a:lnTo>
                      <a:pt x="32" y="11"/>
                    </a:lnTo>
                    <a:close/>
                    <a:moveTo>
                      <a:pt x="13" y="8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5" y="7"/>
                      <a:pt x="1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îṧliḍe">
                <a:extLst>
                  <a:ext uri="{FF2B5EF4-FFF2-40B4-BE49-F238E27FC236}">
                    <a16:creationId xmlns="" xmlns:a16="http://schemas.microsoft.com/office/drawing/2014/main" id="{2FD1B1B8-AFF8-42DE-9C05-9E7B3D7D36CF}"/>
                  </a:ext>
                </a:extLst>
              </p:cNvPr>
              <p:cNvSpPr/>
              <p:nvPr/>
            </p:nvSpPr>
            <p:spPr bwMode="auto">
              <a:xfrm>
                <a:off x="4818063" y="4652963"/>
                <a:ext cx="177800" cy="212725"/>
              </a:xfrm>
              <a:custGeom>
                <a:avLst/>
                <a:gdLst>
                  <a:gd name="T0" fmla="*/ 23 w 83"/>
                  <a:gd name="T1" fmla="*/ 99 h 99"/>
                  <a:gd name="T2" fmla="*/ 25 w 83"/>
                  <a:gd name="T3" fmla="*/ 93 h 99"/>
                  <a:gd name="T4" fmla="*/ 26 w 83"/>
                  <a:gd name="T5" fmla="*/ 93 h 99"/>
                  <a:gd name="T6" fmla="*/ 25 w 83"/>
                  <a:gd name="T7" fmla="*/ 99 h 99"/>
                  <a:gd name="T8" fmla="*/ 38 w 83"/>
                  <a:gd name="T9" fmla="*/ 90 h 99"/>
                  <a:gd name="T10" fmla="*/ 45 w 83"/>
                  <a:gd name="T11" fmla="*/ 94 h 99"/>
                  <a:gd name="T12" fmla="*/ 2 w 83"/>
                  <a:gd name="T13" fmla="*/ 92 h 99"/>
                  <a:gd name="T14" fmla="*/ 5 w 83"/>
                  <a:gd name="T15" fmla="*/ 84 h 99"/>
                  <a:gd name="T16" fmla="*/ 2 w 83"/>
                  <a:gd name="T17" fmla="*/ 92 h 99"/>
                  <a:gd name="T18" fmla="*/ 17 w 83"/>
                  <a:gd name="T19" fmla="*/ 79 h 99"/>
                  <a:gd name="T20" fmla="*/ 21 w 83"/>
                  <a:gd name="T21" fmla="*/ 76 h 99"/>
                  <a:gd name="T22" fmla="*/ 24 w 83"/>
                  <a:gd name="T23" fmla="*/ 82 h 99"/>
                  <a:gd name="T24" fmla="*/ 51 w 83"/>
                  <a:gd name="T25" fmla="*/ 82 h 99"/>
                  <a:gd name="T26" fmla="*/ 47 w 83"/>
                  <a:gd name="T27" fmla="*/ 75 h 99"/>
                  <a:gd name="T28" fmla="*/ 51 w 83"/>
                  <a:gd name="T29" fmla="*/ 82 h 99"/>
                  <a:gd name="T30" fmla="*/ 8 w 83"/>
                  <a:gd name="T31" fmla="*/ 77 h 99"/>
                  <a:gd name="T32" fmla="*/ 15 w 83"/>
                  <a:gd name="T33" fmla="*/ 73 h 99"/>
                  <a:gd name="T34" fmla="*/ 14 w 83"/>
                  <a:gd name="T35" fmla="*/ 78 h 99"/>
                  <a:gd name="T36" fmla="*/ 41 w 83"/>
                  <a:gd name="T37" fmla="*/ 66 h 99"/>
                  <a:gd name="T38" fmla="*/ 40 w 83"/>
                  <a:gd name="T39" fmla="*/ 60 h 99"/>
                  <a:gd name="T40" fmla="*/ 46 w 83"/>
                  <a:gd name="T41" fmla="*/ 61 h 99"/>
                  <a:gd name="T42" fmla="*/ 41 w 83"/>
                  <a:gd name="T43" fmla="*/ 66 h 99"/>
                  <a:gd name="T44" fmla="*/ 41 w 83"/>
                  <a:gd name="T45" fmla="*/ 47 h 99"/>
                  <a:gd name="T46" fmla="*/ 45 w 83"/>
                  <a:gd name="T47" fmla="*/ 43 h 99"/>
                  <a:gd name="T48" fmla="*/ 46 w 83"/>
                  <a:gd name="T49" fmla="*/ 49 h 99"/>
                  <a:gd name="T50" fmla="*/ 59 w 83"/>
                  <a:gd name="T51" fmla="*/ 36 h 99"/>
                  <a:gd name="T52" fmla="*/ 65 w 83"/>
                  <a:gd name="T53" fmla="*/ 35 h 99"/>
                  <a:gd name="T54" fmla="*/ 65 w 83"/>
                  <a:gd name="T55" fmla="*/ 37 h 99"/>
                  <a:gd name="T56" fmla="*/ 63 w 83"/>
                  <a:gd name="T57" fmla="*/ 42 h 99"/>
                  <a:gd name="T58" fmla="*/ 66 w 83"/>
                  <a:gd name="T59" fmla="*/ 28 h 99"/>
                  <a:gd name="T60" fmla="*/ 73 w 83"/>
                  <a:gd name="T61" fmla="*/ 30 h 99"/>
                  <a:gd name="T62" fmla="*/ 69 w 83"/>
                  <a:gd name="T63" fmla="*/ 34 h 99"/>
                  <a:gd name="T64" fmla="*/ 51 w 83"/>
                  <a:gd name="T65" fmla="*/ 32 h 99"/>
                  <a:gd name="T66" fmla="*/ 45 w 83"/>
                  <a:gd name="T67" fmla="*/ 31 h 99"/>
                  <a:gd name="T68" fmla="*/ 51 w 83"/>
                  <a:gd name="T69" fmla="*/ 26 h 99"/>
                  <a:gd name="T70" fmla="*/ 51 w 83"/>
                  <a:gd name="T71" fmla="*/ 32 h 99"/>
                  <a:gd name="T72" fmla="*/ 57 w 83"/>
                  <a:gd name="T73" fmla="*/ 24 h 99"/>
                  <a:gd name="T74" fmla="*/ 57 w 83"/>
                  <a:gd name="T75" fmla="*/ 18 h 99"/>
                  <a:gd name="T76" fmla="*/ 58 w 83"/>
                  <a:gd name="T77" fmla="*/ 23 h 99"/>
                  <a:gd name="T78" fmla="*/ 78 w 83"/>
                  <a:gd name="T79" fmla="*/ 22 h 99"/>
                  <a:gd name="T80" fmla="*/ 75 w 83"/>
                  <a:gd name="T81" fmla="*/ 16 h 99"/>
                  <a:gd name="T82" fmla="*/ 81 w 83"/>
                  <a:gd name="T83" fmla="*/ 16 h 99"/>
                  <a:gd name="T84" fmla="*/ 78 w 83"/>
                  <a:gd name="T85" fmla="*/ 8 h 99"/>
                  <a:gd name="T86" fmla="*/ 82 w 83"/>
                  <a:gd name="T87" fmla="*/ 0 h 99"/>
                  <a:gd name="T88" fmla="*/ 78 w 83"/>
                  <a:gd name="T8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3" h="99">
                    <a:moveTo>
                      <a:pt x="25" y="99"/>
                    </a:moveTo>
                    <a:cubicBezTo>
                      <a:pt x="24" y="99"/>
                      <a:pt x="24" y="99"/>
                      <a:pt x="23" y="99"/>
                    </a:cubicBezTo>
                    <a:cubicBezTo>
                      <a:pt x="21" y="98"/>
                      <a:pt x="20" y="97"/>
                      <a:pt x="19" y="95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25" y="93"/>
                      <a:pt x="24" y="93"/>
                      <a:pt x="24" y="93"/>
                    </a:cubicBezTo>
                    <a:cubicBezTo>
                      <a:pt x="25" y="93"/>
                      <a:pt x="26" y="93"/>
                      <a:pt x="26" y="93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7" y="99"/>
                      <a:pt x="26" y="99"/>
                      <a:pt x="25" y="99"/>
                    </a:cubicBezTo>
                    <a:close/>
                    <a:moveTo>
                      <a:pt x="38" y="96"/>
                    </a:moveTo>
                    <a:cubicBezTo>
                      <a:pt x="38" y="90"/>
                      <a:pt x="38" y="90"/>
                      <a:pt x="38" y="90"/>
                    </a:cubicBezTo>
                    <a:cubicBezTo>
                      <a:pt x="40" y="90"/>
                      <a:pt x="41" y="89"/>
                      <a:pt x="42" y="89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4" y="95"/>
                      <a:pt x="41" y="96"/>
                      <a:pt x="38" y="96"/>
                    </a:cubicBezTo>
                    <a:close/>
                    <a:moveTo>
                      <a:pt x="2" y="92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8" y="90"/>
                      <a:pt x="8" y="90"/>
                      <a:pt x="8" y="90"/>
                    </a:cubicBezTo>
                    <a:lnTo>
                      <a:pt x="2" y="92"/>
                    </a:lnTo>
                    <a:close/>
                    <a:moveTo>
                      <a:pt x="19" y="83"/>
                    </a:moveTo>
                    <a:cubicBezTo>
                      <a:pt x="18" y="81"/>
                      <a:pt x="18" y="81"/>
                      <a:pt x="17" y="79"/>
                    </a:cubicBezTo>
                    <a:cubicBezTo>
                      <a:pt x="16" y="79"/>
                      <a:pt x="16" y="79"/>
                      <a:pt x="16" y="79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8"/>
                      <a:pt x="24" y="79"/>
                      <a:pt x="24" y="82"/>
                    </a:cubicBezTo>
                    <a:lnTo>
                      <a:pt x="19" y="83"/>
                    </a:lnTo>
                    <a:close/>
                    <a:moveTo>
                      <a:pt x="51" y="82"/>
                    </a:move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78"/>
                      <a:pt x="47" y="76"/>
                      <a:pt x="47" y="75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3" y="77"/>
                      <a:pt x="52" y="79"/>
                      <a:pt x="51" y="82"/>
                    </a:cubicBezTo>
                    <a:close/>
                    <a:moveTo>
                      <a:pt x="8" y="78"/>
                    </a:moveTo>
                    <a:cubicBezTo>
                      <a:pt x="8" y="77"/>
                      <a:pt x="8" y="77"/>
                      <a:pt x="8" y="77"/>
                    </a:cubicBezTo>
                    <a:cubicBezTo>
                      <a:pt x="8" y="75"/>
                      <a:pt x="9" y="73"/>
                      <a:pt x="9" y="71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4" y="74"/>
                      <a:pt x="14" y="75"/>
                      <a:pt x="14" y="77"/>
                    </a:cubicBezTo>
                    <a:cubicBezTo>
                      <a:pt x="14" y="78"/>
                      <a:pt x="14" y="78"/>
                      <a:pt x="14" y="78"/>
                    </a:cubicBezTo>
                    <a:lnTo>
                      <a:pt x="8" y="78"/>
                    </a:lnTo>
                    <a:close/>
                    <a:moveTo>
                      <a:pt x="41" y="66"/>
                    </a:moveTo>
                    <a:cubicBezTo>
                      <a:pt x="40" y="65"/>
                      <a:pt x="40" y="63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2"/>
                      <a:pt x="46" y="63"/>
                      <a:pt x="47" y="64"/>
                    </a:cubicBezTo>
                    <a:lnTo>
                      <a:pt x="41" y="66"/>
                    </a:lnTo>
                    <a:close/>
                    <a:moveTo>
                      <a:pt x="46" y="49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6"/>
                      <a:pt x="42" y="45"/>
                      <a:pt x="43" y="44"/>
                    </a:cubicBezTo>
                    <a:cubicBezTo>
                      <a:pt x="45" y="44"/>
                      <a:pt x="45" y="43"/>
                      <a:pt x="45" y="43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49" y="47"/>
                      <a:pt x="48" y="48"/>
                      <a:pt x="46" y="49"/>
                    </a:cubicBezTo>
                    <a:close/>
                    <a:moveTo>
                      <a:pt x="63" y="42"/>
                    </a:moveTo>
                    <a:cubicBezTo>
                      <a:pt x="61" y="42"/>
                      <a:pt x="59" y="41"/>
                      <a:pt x="59" y="36"/>
                    </a:cubicBezTo>
                    <a:cubicBezTo>
                      <a:pt x="59" y="36"/>
                      <a:pt x="59" y="35"/>
                      <a:pt x="59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5" y="37"/>
                      <a:pt x="65" y="37"/>
                      <a:pt x="65" y="37"/>
                    </a:cubicBezTo>
                    <a:lnTo>
                      <a:pt x="63" y="42"/>
                    </a:lnTo>
                    <a:close/>
                    <a:moveTo>
                      <a:pt x="69" y="34"/>
                    </a:moveTo>
                    <a:cubicBezTo>
                      <a:pt x="67" y="32"/>
                      <a:pt x="66" y="30"/>
                      <a:pt x="66" y="28"/>
                    </a:cubicBezTo>
                    <a:cubicBezTo>
                      <a:pt x="71" y="28"/>
                      <a:pt x="71" y="28"/>
                      <a:pt x="71" y="28"/>
                    </a:cubicBezTo>
                    <a:cubicBezTo>
                      <a:pt x="71" y="28"/>
                      <a:pt x="72" y="29"/>
                      <a:pt x="73" y="30"/>
                    </a:cubicBezTo>
                    <a:cubicBezTo>
                      <a:pt x="74" y="31"/>
                      <a:pt x="74" y="31"/>
                      <a:pt x="74" y="32"/>
                    </a:cubicBezTo>
                    <a:cubicBezTo>
                      <a:pt x="69" y="34"/>
                      <a:pt x="69" y="34"/>
                      <a:pt x="69" y="34"/>
                    </a:cubicBezTo>
                    <a:cubicBezTo>
                      <a:pt x="69" y="34"/>
                      <a:pt x="69" y="34"/>
                      <a:pt x="69" y="34"/>
                    </a:cubicBezTo>
                    <a:close/>
                    <a:moveTo>
                      <a:pt x="51" y="32"/>
                    </a:move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8"/>
                      <a:pt x="51" y="29"/>
                      <a:pt x="51" y="31"/>
                    </a:cubicBezTo>
                    <a:lnTo>
                      <a:pt x="51" y="32"/>
                    </a:lnTo>
                    <a:close/>
                    <a:moveTo>
                      <a:pt x="58" y="24"/>
                    </a:moveTo>
                    <a:cubicBezTo>
                      <a:pt x="58" y="24"/>
                      <a:pt x="58" y="24"/>
                      <a:pt x="57" y="24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8"/>
                      <a:pt x="57" y="18"/>
                    </a:cubicBezTo>
                    <a:cubicBezTo>
                      <a:pt x="62" y="18"/>
                      <a:pt x="64" y="20"/>
                      <a:pt x="6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8" y="23"/>
                      <a:pt x="58" y="24"/>
                      <a:pt x="58" y="24"/>
                    </a:cubicBezTo>
                    <a:close/>
                    <a:moveTo>
                      <a:pt x="78" y="22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1" y="14"/>
                      <a:pt x="81" y="15"/>
                      <a:pt x="81" y="16"/>
                    </a:cubicBezTo>
                    <a:cubicBezTo>
                      <a:pt x="81" y="19"/>
                      <a:pt x="79" y="21"/>
                      <a:pt x="78" y="22"/>
                    </a:cubicBezTo>
                    <a:close/>
                    <a:moveTo>
                      <a:pt x="78" y="8"/>
                    </a:moveTo>
                    <a:cubicBezTo>
                      <a:pt x="76" y="2"/>
                      <a:pt x="76" y="2"/>
                      <a:pt x="76" y="2"/>
                    </a:cubicBezTo>
                    <a:cubicBezTo>
                      <a:pt x="78" y="1"/>
                      <a:pt x="81" y="1"/>
                      <a:pt x="82" y="0"/>
                    </a:cubicBezTo>
                    <a:cubicBezTo>
                      <a:pt x="83" y="6"/>
                      <a:pt x="83" y="6"/>
                      <a:pt x="83" y="6"/>
                    </a:cubicBezTo>
                    <a:cubicBezTo>
                      <a:pt x="82" y="6"/>
                      <a:pt x="80" y="7"/>
                      <a:pt x="78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îsļîde">
                <a:extLst>
                  <a:ext uri="{FF2B5EF4-FFF2-40B4-BE49-F238E27FC236}">
                    <a16:creationId xmlns="" xmlns:a16="http://schemas.microsoft.com/office/drawing/2014/main" id="{EEA6B3E5-6617-4593-82B4-2944474A3D94}"/>
                  </a:ext>
                </a:extLst>
              </p:cNvPr>
              <p:cNvSpPr/>
              <p:nvPr/>
            </p:nvSpPr>
            <p:spPr bwMode="auto">
              <a:xfrm>
                <a:off x="5021263" y="4745038"/>
                <a:ext cx="153988" cy="220663"/>
              </a:xfrm>
              <a:custGeom>
                <a:avLst/>
                <a:gdLst>
                  <a:gd name="T0" fmla="*/ 66 w 72"/>
                  <a:gd name="T1" fmla="*/ 98 h 103"/>
                  <a:gd name="T2" fmla="*/ 72 w 72"/>
                  <a:gd name="T3" fmla="*/ 98 h 103"/>
                  <a:gd name="T4" fmla="*/ 67 w 72"/>
                  <a:gd name="T5" fmla="*/ 103 h 103"/>
                  <a:gd name="T6" fmla="*/ 60 w 72"/>
                  <a:gd name="T7" fmla="*/ 91 h 103"/>
                  <a:gd name="T8" fmla="*/ 62 w 72"/>
                  <a:gd name="T9" fmla="*/ 86 h 103"/>
                  <a:gd name="T10" fmla="*/ 66 w 72"/>
                  <a:gd name="T11" fmla="*/ 88 h 103"/>
                  <a:gd name="T12" fmla="*/ 60 w 72"/>
                  <a:gd name="T13" fmla="*/ 81 h 103"/>
                  <a:gd name="T14" fmla="*/ 56 w 72"/>
                  <a:gd name="T15" fmla="*/ 76 h 103"/>
                  <a:gd name="T16" fmla="*/ 61 w 72"/>
                  <a:gd name="T17" fmla="*/ 74 h 103"/>
                  <a:gd name="T18" fmla="*/ 60 w 72"/>
                  <a:gd name="T19" fmla="*/ 81 h 103"/>
                  <a:gd name="T20" fmla="*/ 47 w 72"/>
                  <a:gd name="T21" fmla="*/ 64 h 103"/>
                  <a:gd name="T22" fmla="*/ 55 w 72"/>
                  <a:gd name="T23" fmla="*/ 64 h 103"/>
                  <a:gd name="T24" fmla="*/ 53 w 72"/>
                  <a:gd name="T25" fmla="*/ 64 h 103"/>
                  <a:gd name="T26" fmla="*/ 49 w 72"/>
                  <a:gd name="T27" fmla="*/ 67 h 103"/>
                  <a:gd name="T28" fmla="*/ 60 w 72"/>
                  <a:gd name="T29" fmla="*/ 56 h 103"/>
                  <a:gd name="T30" fmla="*/ 61 w 72"/>
                  <a:gd name="T31" fmla="*/ 51 h 103"/>
                  <a:gd name="T32" fmla="*/ 66 w 72"/>
                  <a:gd name="T33" fmla="*/ 51 h 103"/>
                  <a:gd name="T34" fmla="*/ 7 w 72"/>
                  <a:gd name="T35" fmla="*/ 49 h 103"/>
                  <a:gd name="T36" fmla="*/ 3 w 72"/>
                  <a:gd name="T37" fmla="*/ 42 h 103"/>
                  <a:gd name="T38" fmla="*/ 7 w 72"/>
                  <a:gd name="T39" fmla="*/ 49 h 103"/>
                  <a:gd name="T40" fmla="*/ 54 w 72"/>
                  <a:gd name="T41" fmla="*/ 41 h 103"/>
                  <a:gd name="T42" fmla="*/ 58 w 72"/>
                  <a:gd name="T43" fmla="*/ 36 h 103"/>
                  <a:gd name="T44" fmla="*/ 60 w 72"/>
                  <a:gd name="T45" fmla="*/ 43 h 103"/>
                  <a:gd name="T46" fmla="*/ 2 w 72"/>
                  <a:gd name="T47" fmla="*/ 33 h 103"/>
                  <a:gd name="T48" fmla="*/ 0 w 72"/>
                  <a:gd name="T49" fmla="*/ 27 h 103"/>
                  <a:gd name="T50" fmla="*/ 6 w 72"/>
                  <a:gd name="T51" fmla="*/ 28 h 103"/>
                  <a:gd name="T52" fmla="*/ 6 w 72"/>
                  <a:gd name="T53" fmla="*/ 29 h 103"/>
                  <a:gd name="T54" fmla="*/ 2 w 72"/>
                  <a:gd name="T55" fmla="*/ 33 h 103"/>
                  <a:gd name="T56" fmla="*/ 47 w 72"/>
                  <a:gd name="T57" fmla="*/ 25 h 103"/>
                  <a:gd name="T58" fmla="*/ 49 w 72"/>
                  <a:gd name="T59" fmla="*/ 19 h 103"/>
                  <a:gd name="T60" fmla="*/ 53 w 72"/>
                  <a:gd name="T61" fmla="*/ 26 h 103"/>
                  <a:gd name="T62" fmla="*/ 15 w 72"/>
                  <a:gd name="T63" fmla="*/ 26 h 103"/>
                  <a:gd name="T64" fmla="*/ 15 w 72"/>
                  <a:gd name="T65" fmla="*/ 18 h 103"/>
                  <a:gd name="T66" fmla="*/ 21 w 72"/>
                  <a:gd name="T67" fmla="*/ 20 h 103"/>
                  <a:gd name="T68" fmla="*/ 18 w 72"/>
                  <a:gd name="T69" fmla="*/ 23 h 103"/>
                  <a:gd name="T70" fmla="*/ 44 w 72"/>
                  <a:gd name="T71" fmla="*/ 20 h 103"/>
                  <a:gd name="T72" fmla="*/ 38 w 72"/>
                  <a:gd name="T73" fmla="*/ 17 h 103"/>
                  <a:gd name="T74" fmla="*/ 44 w 72"/>
                  <a:gd name="T75" fmla="*/ 13 h 103"/>
                  <a:gd name="T76" fmla="*/ 44 w 72"/>
                  <a:gd name="T77" fmla="*/ 16 h 103"/>
                  <a:gd name="T78" fmla="*/ 44 w 72"/>
                  <a:gd name="T79" fmla="*/ 20 h 103"/>
                  <a:gd name="T80" fmla="*/ 21 w 72"/>
                  <a:gd name="T81" fmla="*/ 7 h 103"/>
                  <a:gd name="T82" fmla="*/ 24 w 72"/>
                  <a:gd name="T83" fmla="*/ 3 h 103"/>
                  <a:gd name="T84" fmla="*/ 29 w 72"/>
                  <a:gd name="T85" fmla="*/ 6 h 103"/>
                  <a:gd name="T86" fmla="*/ 37 w 72"/>
                  <a:gd name="T87" fmla="*/ 7 h 103"/>
                  <a:gd name="T88" fmla="*/ 32 w 72"/>
                  <a:gd name="T89" fmla="*/ 5 h 103"/>
                  <a:gd name="T90" fmla="*/ 32 w 72"/>
                  <a:gd name="T91" fmla="*/ 1 h 103"/>
                  <a:gd name="T92" fmla="*/ 38 w 72"/>
                  <a:gd name="T93" fmla="*/ 3 h 103"/>
                  <a:gd name="T94" fmla="*/ 37 w 72"/>
                  <a:gd name="T95" fmla="*/ 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" h="103">
                    <a:moveTo>
                      <a:pt x="67" y="103"/>
                    </a:moveTo>
                    <a:cubicBezTo>
                      <a:pt x="66" y="101"/>
                      <a:pt x="66" y="99"/>
                      <a:pt x="66" y="98"/>
                    </a:cubicBezTo>
                    <a:cubicBezTo>
                      <a:pt x="66" y="97"/>
                      <a:pt x="66" y="96"/>
                      <a:pt x="67" y="95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1" y="98"/>
                      <a:pt x="72" y="99"/>
                      <a:pt x="72" y="101"/>
                    </a:cubicBezTo>
                    <a:lnTo>
                      <a:pt x="67" y="103"/>
                    </a:lnTo>
                    <a:close/>
                    <a:moveTo>
                      <a:pt x="65" y="93"/>
                    </a:moveTo>
                    <a:cubicBezTo>
                      <a:pt x="63" y="93"/>
                      <a:pt x="61" y="93"/>
                      <a:pt x="60" y="91"/>
                    </a:cubicBezTo>
                    <a:cubicBezTo>
                      <a:pt x="59" y="91"/>
                      <a:pt x="59" y="91"/>
                      <a:pt x="58" y="90"/>
                    </a:cubicBezTo>
                    <a:cubicBezTo>
                      <a:pt x="62" y="86"/>
                      <a:pt x="62" y="86"/>
                      <a:pt x="62" y="86"/>
                    </a:cubicBezTo>
                    <a:cubicBezTo>
                      <a:pt x="62" y="86"/>
                      <a:pt x="62" y="86"/>
                      <a:pt x="63" y="87"/>
                    </a:cubicBezTo>
                    <a:cubicBezTo>
                      <a:pt x="64" y="87"/>
                      <a:pt x="65" y="88"/>
                      <a:pt x="66" y="88"/>
                    </a:cubicBezTo>
                    <a:lnTo>
                      <a:pt x="65" y="93"/>
                    </a:lnTo>
                    <a:close/>
                    <a:moveTo>
                      <a:pt x="60" y="81"/>
                    </a:moveTo>
                    <a:cubicBezTo>
                      <a:pt x="59" y="80"/>
                      <a:pt x="57" y="79"/>
                      <a:pt x="56" y="77"/>
                    </a:cubicBezTo>
                    <a:cubicBezTo>
                      <a:pt x="56" y="76"/>
                      <a:pt x="56" y="76"/>
                      <a:pt x="56" y="76"/>
                    </a:cubicBezTo>
                    <a:cubicBezTo>
                      <a:pt x="61" y="73"/>
                      <a:pt x="61" y="73"/>
                      <a:pt x="61" y="73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62" y="75"/>
                      <a:pt x="63" y="76"/>
                      <a:pt x="64" y="77"/>
                    </a:cubicBezTo>
                    <a:lnTo>
                      <a:pt x="60" y="81"/>
                    </a:lnTo>
                    <a:close/>
                    <a:moveTo>
                      <a:pt x="49" y="67"/>
                    </a:moveTo>
                    <a:cubicBezTo>
                      <a:pt x="48" y="66"/>
                      <a:pt x="47" y="65"/>
                      <a:pt x="47" y="64"/>
                    </a:cubicBezTo>
                    <a:cubicBezTo>
                      <a:pt x="47" y="63"/>
                      <a:pt x="48" y="60"/>
                      <a:pt x="53" y="59"/>
                    </a:cubicBezTo>
                    <a:cubicBezTo>
                      <a:pt x="55" y="64"/>
                      <a:pt x="55" y="64"/>
                      <a:pt x="55" y="64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3" y="65"/>
                      <a:pt x="53" y="64"/>
                    </a:cubicBezTo>
                    <a:cubicBezTo>
                      <a:pt x="53" y="64"/>
                      <a:pt x="53" y="64"/>
                      <a:pt x="53" y="64"/>
                    </a:cubicBezTo>
                    <a:lnTo>
                      <a:pt x="49" y="67"/>
                    </a:lnTo>
                    <a:close/>
                    <a:moveTo>
                      <a:pt x="66" y="57"/>
                    </a:moveTo>
                    <a:cubicBezTo>
                      <a:pt x="60" y="56"/>
                      <a:pt x="60" y="56"/>
                      <a:pt x="60" y="56"/>
                    </a:cubicBezTo>
                    <a:cubicBezTo>
                      <a:pt x="61" y="55"/>
                      <a:pt x="61" y="53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3"/>
                      <a:pt x="66" y="55"/>
                      <a:pt x="66" y="57"/>
                    </a:cubicBezTo>
                    <a:close/>
                    <a:moveTo>
                      <a:pt x="7" y="49"/>
                    </a:moveTo>
                    <a:cubicBezTo>
                      <a:pt x="2" y="47"/>
                      <a:pt x="2" y="47"/>
                      <a:pt x="2" y="47"/>
                    </a:cubicBezTo>
                    <a:cubicBezTo>
                      <a:pt x="2" y="45"/>
                      <a:pt x="3" y="44"/>
                      <a:pt x="3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4"/>
                      <a:pt x="8" y="47"/>
                      <a:pt x="7" y="49"/>
                    </a:cubicBezTo>
                    <a:close/>
                    <a:moveTo>
                      <a:pt x="54" y="43"/>
                    </a:moveTo>
                    <a:cubicBezTo>
                      <a:pt x="54" y="43"/>
                      <a:pt x="54" y="42"/>
                      <a:pt x="54" y="41"/>
                    </a:cubicBezTo>
                    <a:cubicBezTo>
                      <a:pt x="54" y="40"/>
                      <a:pt x="54" y="40"/>
                      <a:pt x="54" y="39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9" y="37"/>
                      <a:pt x="60" y="38"/>
                      <a:pt x="60" y="41"/>
                    </a:cubicBezTo>
                    <a:cubicBezTo>
                      <a:pt x="60" y="42"/>
                      <a:pt x="60" y="42"/>
                      <a:pt x="60" y="43"/>
                    </a:cubicBezTo>
                    <a:lnTo>
                      <a:pt x="54" y="43"/>
                    </a:lnTo>
                    <a:close/>
                    <a:moveTo>
                      <a:pt x="2" y="33"/>
                    </a:moveTo>
                    <a:cubicBezTo>
                      <a:pt x="1" y="32"/>
                      <a:pt x="0" y="31"/>
                      <a:pt x="0" y="29"/>
                    </a:cubicBezTo>
                    <a:cubicBezTo>
                      <a:pt x="0" y="28"/>
                      <a:pt x="0" y="27"/>
                      <a:pt x="0" y="27"/>
                    </a:cubicBezTo>
                    <a:cubicBezTo>
                      <a:pt x="0" y="26"/>
                      <a:pt x="1" y="25"/>
                      <a:pt x="1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8"/>
                      <a:pt x="6" y="28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4" y="31"/>
                      <a:pt x="4" y="31"/>
                      <a:pt x="4" y="31"/>
                    </a:cubicBezTo>
                    <a:lnTo>
                      <a:pt x="2" y="33"/>
                    </a:lnTo>
                    <a:close/>
                    <a:moveTo>
                      <a:pt x="48" y="29"/>
                    </a:moveTo>
                    <a:cubicBezTo>
                      <a:pt x="48" y="28"/>
                      <a:pt x="47" y="26"/>
                      <a:pt x="47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50" y="20"/>
                      <a:pt x="51" y="21"/>
                      <a:pt x="52" y="23"/>
                    </a:cubicBezTo>
                    <a:cubicBezTo>
                      <a:pt x="52" y="24"/>
                      <a:pt x="53" y="25"/>
                      <a:pt x="53" y="26"/>
                    </a:cubicBezTo>
                    <a:lnTo>
                      <a:pt x="48" y="29"/>
                    </a:lnTo>
                    <a:close/>
                    <a:moveTo>
                      <a:pt x="15" y="26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19"/>
                      <a:pt x="14" y="19"/>
                      <a:pt x="15" y="18"/>
                    </a:cubicBezTo>
                    <a:cubicBezTo>
                      <a:pt x="15" y="18"/>
                      <a:pt x="15" y="18"/>
                      <a:pt x="16" y="17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0" y="21"/>
                      <a:pt x="19" y="22"/>
                      <a:pt x="19" y="22"/>
                    </a:cubicBezTo>
                    <a:cubicBezTo>
                      <a:pt x="19" y="23"/>
                      <a:pt x="18" y="23"/>
                      <a:pt x="18" y="23"/>
                    </a:cubicBezTo>
                    <a:cubicBezTo>
                      <a:pt x="17" y="24"/>
                      <a:pt x="16" y="25"/>
                      <a:pt x="15" y="26"/>
                    </a:cubicBezTo>
                    <a:close/>
                    <a:moveTo>
                      <a:pt x="44" y="20"/>
                    </a:move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19"/>
                      <a:pt x="38" y="18"/>
                      <a:pt x="38" y="17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5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4" y="17"/>
                      <a:pt x="44" y="18"/>
                    </a:cubicBezTo>
                    <a:cubicBezTo>
                      <a:pt x="44" y="19"/>
                      <a:pt x="44" y="19"/>
                      <a:pt x="44" y="20"/>
                    </a:cubicBezTo>
                    <a:close/>
                    <a:moveTo>
                      <a:pt x="25" y="11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2" y="6"/>
                      <a:pt x="23" y="5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8"/>
                      <a:pt x="27" y="10"/>
                      <a:pt x="25" y="11"/>
                    </a:cubicBezTo>
                    <a:close/>
                    <a:moveTo>
                      <a:pt x="37" y="7"/>
                    </a:move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2"/>
                      <a:pt x="32" y="1"/>
                      <a:pt x="32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1"/>
                      <a:pt x="38" y="2"/>
                      <a:pt x="38" y="3"/>
                    </a:cubicBezTo>
                    <a:cubicBezTo>
                      <a:pt x="38" y="4"/>
                      <a:pt x="38" y="5"/>
                      <a:pt x="38" y="6"/>
                    </a:cubicBezTo>
                    <a:cubicBezTo>
                      <a:pt x="38" y="6"/>
                      <a:pt x="38" y="7"/>
                      <a:pt x="3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îşḻîďé">
                <a:extLst>
                  <a:ext uri="{FF2B5EF4-FFF2-40B4-BE49-F238E27FC236}">
                    <a16:creationId xmlns="" xmlns:a16="http://schemas.microsoft.com/office/drawing/2014/main" id="{1374D5DF-1095-440C-B4BB-DACDF189A886}"/>
                  </a:ext>
                </a:extLst>
              </p:cNvPr>
              <p:cNvSpPr/>
              <p:nvPr/>
            </p:nvSpPr>
            <p:spPr bwMode="auto">
              <a:xfrm>
                <a:off x="5181600" y="4926013"/>
                <a:ext cx="273050" cy="385763"/>
              </a:xfrm>
              <a:custGeom>
                <a:avLst/>
                <a:gdLst>
                  <a:gd name="T0" fmla="*/ 123 w 127"/>
                  <a:gd name="T1" fmla="*/ 179 h 180"/>
                  <a:gd name="T2" fmla="*/ 127 w 127"/>
                  <a:gd name="T3" fmla="*/ 175 h 180"/>
                  <a:gd name="T4" fmla="*/ 112 w 127"/>
                  <a:gd name="T5" fmla="*/ 178 h 180"/>
                  <a:gd name="T6" fmla="*/ 107 w 127"/>
                  <a:gd name="T7" fmla="*/ 171 h 180"/>
                  <a:gd name="T8" fmla="*/ 112 w 127"/>
                  <a:gd name="T9" fmla="*/ 178 h 180"/>
                  <a:gd name="T10" fmla="*/ 95 w 127"/>
                  <a:gd name="T11" fmla="*/ 165 h 180"/>
                  <a:gd name="T12" fmla="*/ 102 w 127"/>
                  <a:gd name="T13" fmla="*/ 166 h 180"/>
                  <a:gd name="T14" fmla="*/ 89 w 127"/>
                  <a:gd name="T15" fmla="*/ 160 h 180"/>
                  <a:gd name="T16" fmla="*/ 87 w 127"/>
                  <a:gd name="T17" fmla="*/ 152 h 180"/>
                  <a:gd name="T18" fmla="*/ 89 w 127"/>
                  <a:gd name="T19" fmla="*/ 160 h 180"/>
                  <a:gd name="T20" fmla="*/ 82 w 127"/>
                  <a:gd name="T21" fmla="*/ 142 h 180"/>
                  <a:gd name="T22" fmla="*/ 90 w 127"/>
                  <a:gd name="T23" fmla="*/ 143 h 180"/>
                  <a:gd name="T24" fmla="*/ 74 w 127"/>
                  <a:gd name="T25" fmla="*/ 134 h 180"/>
                  <a:gd name="T26" fmla="*/ 70 w 127"/>
                  <a:gd name="T27" fmla="*/ 130 h 180"/>
                  <a:gd name="T28" fmla="*/ 76 w 127"/>
                  <a:gd name="T29" fmla="*/ 130 h 180"/>
                  <a:gd name="T30" fmla="*/ 75 w 127"/>
                  <a:gd name="T31" fmla="*/ 128 h 180"/>
                  <a:gd name="T32" fmla="*/ 74 w 127"/>
                  <a:gd name="T33" fmla="*/ 134 h 180"/>
                  <a:gd name="T34" fmla="*/ 79 w 127"/>
                  <a:gd name="T35" fmla="*/ 118 h 180"/>
                  <a:gd name="T36" fmla="*/ 71 w 127"/>
                  <a:gd name="T37" fmla="*/ 118 h 180"/>
                  <a:gd name="T38" fmla="*/ 75 w 127"/>
                  <a:gd name="T39" fmla="*/ 114 h 180"/>
                  <a:gd name="T40" fmla="*/ 79 w 127"/>
                  <a:gd name="T41" fmla="*/ 115 h 180"/>
                  <a:gd name="T42" fmla="*/ 80 w 127"/>
                  <a:gd name="T43" fmla="*/ 113 h 180"/>
                  <a:gd name="T44" fmla="*/ 83 w 127"/>
                  <a:gd name="T45" fmla="*/ 119 h 180"/>
                  <a:gd name="T46" fmla="*/ 71 w 127"/>
                  <a:gd name="T47" fmla="*/ 105 h 180"/>
                  <a:gd name="T48" fmla="*/ 72 w 127"/>
                  <a:gd name="T49" fmla="*/ 98 h 180"/>
                  <a:gd name="T50" fmla="*/ 71 w 127"/>
                  <a:gd name="T51" fmla="*/ 105 h 180"/>
                  <a:gd name="T52" fmla="*/ 60 w 127"/>
                  <a:gd name="T53" fmla="*/ 94 h 180"/>
                  <a:gd name="T54" fmla="*/ 61 w 127"/>
                  <a:gd name="T55" fmla="*/ 87 h 180"/>
                  <a:gd name="T56" fmla="*/ 66 w 127"/>
                  <a:gd name="T57" fmla="*/ 91 h 180"/>
                  <a:gd name="T58" fmla="*/ 60 w 127"/>
                  <a:gd name="T59" fmla="*/ 82 h 180"/>
                  <a:gd name="T60" fmla="*/ 57 w 127"/>
                  <a:gd name="T61" fmla="*/ 77 h 180"/>
                  <a:gd name="T62" fmla="*/ 63 w 127"/>
                  <a:gd name="T63" fmla="*/ 77 h 180"/>
                  <a:gd name="T64" fmla="*/ 60 w 127"/>
                  <a:gd name="T65" fmla="*/ 82 h 180"/>
                  <a:gd name="T66" fmla="*/ 47 w 127"/>
                  <a:gd name="T67" fmla="*/ 66 h 180"/>
                  <a:gd name="T68" fmla="*/ 52 w 127"/>
                  <a:gd name="T69" fmla="*/ 62 h 180"/>
                  <a:gd name="T70" fmla="*/ 54 w 127"/>
                  <a:gd name="T71" fmla="*/ 68 h 180"/>
                  <a:gd name="T72" fmla="*/ 42 w 127"/>
                  <a:gd name="T73" fmla="*/ 54 h 180"/>
                  <a:gd name="T74" fmla="*/ 43 w 127"/>
                  <a:gd name="T75" fmla="*/ 45 h 180"/>
                  <a:gd name="T76" fmla="*/ 42 w 127"/>
                  <a:gd name="T77" fmla="*/ 54 h 180"/>
                  <a:gd name="T78" fmla="*/ 35 w 127"/>
                  <a:gd name="T79" fmla="*/ 38 h 180"/>
                  <a:gd name="T80" fmla="*/ 35 w 127"/>
                  <a:gd name="T81" fmla="*/ 34 h 180"/>
                  <a:gd name="T82" fmla="*/ 40 w 127"/>
                  <a:gd name="T83" fmla="*/ 31 h 180"/>
                  <a:gd name="T84" fmla="*/ 41 w 127"/>
                  <a:gd name="T85" fmla="*/ 35 h 180"/>
                  <a:gd name="T86" fmla="*/ 41 w 127"/>
                  <a:gd name="T87" fmla="*/ 38 h 180"/>
                  <a:gd name="T88" fmla="*/ 28 w 127"/>
                  <a:gd name="T89" fmla="*/ 22 h 180"/>
                  <a:gd name="T90" fmla="*/ 32 w 127"/>
                  <a:gd name="T91" fmla="*/ 16 h 180"/>
                  <a:gd name="T92" fmla="*/ 34 w 127"/>
                  <a:gd name="T93" fmla="*/ 22 h 180"/>
                  <a:gd name="T94" fmla="*/ 5 w 127"/>
                  <a:gd name="T95" fmla="*/ 17 h 180"/>
                  <a:gd name="T96" fmla="*/ 2 w 127"/>
                  <a:gd name="T97" fmla="*/ 10 h 180"/>
                  <a:gd name="T98" fmla="*/ 5 w 127"/>
                  <a:gd name="T99" fmla="*/ 17 h 180"/>
                  <a:gd name="T100" fmla="*/ 8 w 127"/>
                  <a:gd name="T101" fmla="*/ 10 h 180"/>
                  <a:gd name="T102" fmla="*/ 14 w 127"/>
                  <a:gd name="T103" fmla="*/ 10 h 180"/>
                  <a:gd name="T104" fmla="*/ 15 w 127"/>
                  <a:gd name="T105" fmla="*/ 16 h 180"/>
                  <a:gd name="T106" fmla="*/ 23 w 127"/>
                  <a:gd name="T107" fmla="*/ 6 h 180"/>
                  <a:gd name="T108" fmla="*/ 23 w 127"/>
                  <a:gd name="T109" fmla="*/ 5 h 180"/>
                  <a:gd name="T110" fmla="*/ 23 w 127"/>
                  <a:gd name="T111" fmla="*/ 0 h 180"/>
                  <a:gd name="T112" fmla="*/ 28 w 127"/>
                  <a:gd name="T113" fmla="*/ 5 h 180"/>
                  <a:gd name="T114" fmla="*/ 23 w 127"/>
                  <a:gd name="T115" fmla="*/ 5 h 180"/>
                  <a:gd name="T116" fmla="*/ 23 w 127"/>
                  <a:gd name="T117" fmla="*/ 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" h="180">
                    <a:moveTo>
                      <a:pt x="125" y="180"/>
                    </a:moveTo>
                    <a:cubicBezTo>
                      <a:pt x="124" y="180"/>
                      <a:pt x="124" y="180"/>
                      <a:pt x="123" y="179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4"/>
                      <a:pt x="127" y="174"/>
                      <a:pt x="127" y="175"/>
                    </a:cubicBezTo>
                    <a:lnTo>
                      <a:pt x="125" y="180"/>
                    </a:lnTo>
                    <a:close/>
                    <a:moveTo>
                      <a:pt x="112" y="178"/>
                    </a:moveTo>
                    <a:cubicBezTo>
                      <a:pt x="110" y="178"/>
                      <a:pt x="108" y="177"/>
                      <a:pt x="106" y="177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9" y="172"/>
                      <a:pt x="111" y="172"/>
                      <a:pt x="112" y="172"/>
                    </a:cubicBezTo>
                    <a:lnTo>
                      <a:pt x="112" y="178"/>
                    </a:lnTo>
                    <a:close/>
                    <a:moveTo>
                      <a:pt x="96" y="167"/>
                    </a:moveTo>
                    <a:cubicBezTo>
                      <a:pt x="96" y="165"/>
                      <a:pt x="95" y="165"/>
                      <a:pt x="95" y="165"/>
                    </a:cubicBezTo>
                    <a:cubicBezTo>
                      <a:pt x="96" y="159"/>
                      <a:pt x="96" y="159"/>
                      <a:pt x="96" y="159"/>
                    </a:cubicBezTo>
                    <a:cubicBezTo>
                      <a:pt x="100" y="160"/>
                      <a:pt x="101" y="164"/>
                      <a:pt x="102" y="166"/>
                    </a:cubicBezTo>
                    <a:lnTo>
                      <a:pt x="96" y="167"/>
                    </a:lnTo>
                    <a:close/>
                    <a:moveTo>
                      <a:pt x="89" y="160"/>
                    </a:moveTo>
                    <a:cubicBezTo>
                      <a:pt x="83" y="160"/>
                      <a:pt x="83" y="160"/>
                      <a:pt x="83" y="160"/>
                    </a:cubicBezTo>
                    <a:cubicBezTo>
                      <a:pt x="83" y="156"/>
                      <a:pt x="84" y="154"/>
                      <a:pt x="87" y="152"/>
                    </a:cubicBezTo>
                    <a:cubicBezTo>
                      <a:pt x="90" y="157"/>
                      <a:pt x="90" y="157"/>
                      <a:pt x="90" y="157"/>
                    </a:cubicBezTo>
                    <a:cubicBezTo>
                      <a:pt x="89" y="158"/>
                      <a:pt x="89" y="158"/>
                      <a:pt x="89" y="160"/>
                    </a:cubicBezTo>
                    <a:close/>
                    <a:moveTo>
                      <a:pt x="85" y="147"/>
                    </a:moveTo>
                    <a:cubicBezTo>
                      <a:pt x="84" y="145"/>
                      <a:pt x="83" y="143"/>
                      <a:pt x="82" y="142"/>
                    </a:cubicBezTo>
                    <a:cubicBezTo>
                      <a:pt x="87" y="138"/>
                      <a:pt x="87" y="138"/>
                      <a:pt x="87" y="138"/>
                    </a:cubicBezTo>
                    <a:cubicBezTo>
                      <a:pt x="88" y="140"/>
                      <a:pt x="89" y="142"/>
                      <a:pt x="90" y="143"/>
                    </a:cubicBezTo>
                    <a:lnTo>
                      <a:pt x="85" y="147"/>
                    </a:lnTo>
                    <a:close/>
                    <a:moveTo>
                      <a:pt x="74" y="134"/>
                    </a:moveTo>
                    <a:cubicBezTo>
                      <a:pt x="73" y="134"/>
                      <a:pt x="73" y="133"/>
                      <a:pt x="72" y="133"/>
                    </a:cubicBezTo>
                    <a:cubicBezTo>
                      <a:pt x="71" y="133"/>
                      <a:pt x="70" y="131"/>
                      <a:pt x="70" y="130"/>
                    </a:cubicBezTo>
                    <a:cubicBezTo>
                      <a:pt x="70" y="128"/>
                      <a:pt x="71" y="127"/>
                      <a:pt x="72" y="126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30"/>
                      <a:pt x="76" y="130"/>
                      <a:pt x="76" y="130"/>
                    </a:cubicBezTo>
                    <a:cubicBezTo>
                      <a:pt x="76" y="129"/>
                      <a:pt x="75" y="128"/>
                      <a:pt x="75" y="128"/>
                    </a:cubicBezTo>
                    <a:cubicBezTo>
                      <a:pt x="75" y="128"/>
                      <a:pt x="76" y="129"/>
                      <a:pt x="78" y="130"/>
                    </a:cubicBezTo>
                    <a:lnTo>
                      <a:pt x="74" y="134"/>
                    </a:lnTo>
                    <a:close/>
                    <a:moveTo>
                      <a:pt x="82" y="120"/>
                    </a:moveTo>
                    <a:cubicBezTo>
                      <a:pt x="79" y="118"/>
                      <a:pt x="79" y="118"/>
                      <a:pt x="79" y="118"/>
                    </a:cubicBezTo>
                    <a:cubicBezTo>
                      <a:pt x="77" y="120"/>
                      <a:pt x="74" y="120"/>
                      <a:pt x="72" y="119"/>
                    </a:cubicBezTo>
                    <a:cubicBezTo>
                      <a:pt x="71" y="119"/>
                      <a:pt x="71" y="118"/>
                      <a:pt x="71" y="118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5" y="114"/>
                      <a:pt x="75" y="114"/>
                      <a:pt x="75" y="114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79" y="115"/>
                      <a:pt x="80" y="114"/>
                      <a:pt x="80" y="113"/>
                    </a:cubicBezTo>
                    <a:cubicBezTo>
                      <a:pt x="85" y="114"/>
                      <a:pt x="85" y="114"/>
                      <a:pt x="85" y="114"/>
                    </a:cubicBezTo>
                    <a:cubicBezTo>
                      <a:pt x="85" y="116"/>
                      <a:pt x="84" y="118"/>
                      <a:pt x="83" y="119"/>
                    </a:cubicBezTo>
                    <a:cubicBezTo>
                      <a:pt x="83" y="119"/>
                      <a:pt x="83" y="120"/>
                      <a:pt x="82" y="120"/>
                    </a:cubicBezTo>
                    <a:close/>
                    <a:moveTo>
                      <a:pt x="71" y="105"/>
                    </a:moveTo>
                    <a:cubicBezTo>
                      <a:pt x="71" y="104"/>
                      <a:pt x="71" y="104"/>
                      <a:pt x="70" y="103"/>
                    </a:cubicBezTo>
                    <a:cubicBezTo>
                      <a:pt x="72" y="98"/>
                      <a:pt x="72" y="98"/>
                      <a:pt x="72" y="98"/>
                    </a:cubicBezTo>
                    <a:cubicBezTo>
                      <a:pt x="76" y="99"/>
                      <a:pt x="77" y="103"/>
                      <a:pt x="77" y="104"/>
                    </a:cubicBezTo>
                    <a:lnTo>
                      <a:pt x="71" y="105"/>
                    </a:lnTo>
                    <a:close/>
                    <a:moveTo>
                      <a:pt x="61" y="95"/>
                    </a:moveTo>
                    <a:cubicBezTo>
                      <a:pt x="61" y="95"/>
                      <a:pt x="60" y="94"/>
                      <a:pt x="60" y="94"/>
                    </a:cubicBezTo>
                    <a:cubicBezTo>
                      <a:pt x="59" y="93"/>
                      <a:pt x="58" y="92"/>
                      <a:pt x="57" y="91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2" y="88"/>
                      <a:pt x="63" y="89"/>
                      <a:pt x="64" y="89"/>
                    </a:cubicBezTo>
                    <a:cubicBezTo>
                      <a:pt x="64" y="90"/>
                      <a:pt x="65" y="91"/>
                      <a:pt x="66" y="91"/>
                    </a:cubicBezTo>
                    <a:lnTo>
                      <a:pt x="61" y="95"/>
                    </a:lnTo>
                    <a:close/>
                    <a:moveTo>
                      <a:pt x="60" y="82"/>
                    </a:move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7"/>
                      <a:pt x="57" y="77"/>
                      <a:pt x="57" y="77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63" y="74"/>
                      <a:pt x="63" y="75"/>
                      <a:pt x="63" y="77"/>
                    </a:cubicBezTo>
                    <a:cubicBezTo>
                      <a:pt x="63" y="78"/>
                      <a:pt x="63" y="79"/>
                      <a:pt x="61" y="81"/>
                    </a:cubicBezTo>
                    <a:cubicBezTo>
                      <a:pt x="61" y="81"/>
                      <a:pt x="61" y="81"/>
                      <a:pt x="60" y="82"/>
                    </a:cubicBezTo>
                    <a:close/>
                    <a:moveTo>
                      <a:pt x="48" y="69"/>
                    </a:moveTo>
                    <a:cubicBezTo>
                      <a:pt x="48" y="68"/>
                      <a:pt x="47" y="68"/>
                      <a:pt x="47" y="66"/>
                    </a:cubicBezTo>
                    <a:cubicBezTo>
                      <a:pt x="47" y="66"/>
                      <a:pt x="47" y="65"/>
                      <a:pt x="47" y="64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3" y="63"/>
                      <a:pt x="53" y="64"/>
                      <a:pt x="53" y="66"/>
                    </a:cubicBezTo>
                    <a:cubicBezTo>
                      <a:pt x="53" y="67"/>
                      <a:pt x="53" y="67"/>
                      <a:pt x="54" y="68"/>
                    </a:cubicBezTo>
                    <a:lnTo>
                      <a:pt x="48" y="69"/>
                    </a:lnTo>
                    <a:close/>
                    <a:moveTo>
                      <a:pt x="42" y="54"/>
                    </a:moveTo>
                    <a:cubicBezTo>
                      <a:pt x="41" y="52"/>
                      <a:pt x="40" y="51"/>
                      <a:pt x="39" y="50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5" y="47"/>
                      <a:pt x="47" y="50"/>
                      <a:pt x="47" y="51"/>
                    </a:cubicBezTo>
                    <a:lnTo>
                      <a:pt x="42" y="54"/>
                    </a:lnTo>
                    <a:close/>
                    <a:moveTo>
                      <a:pt x="41" y="38"/>
                    </a:move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4"/>
                      <a:pt x="35" y="34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1" y="32"/>
                      <a:pt x="41" y="33"/>
                      <a:pt x="41" y="34"/>
                    </a:cubicBezTo>
                    <a:cubicBezTo>
                      <a:pt x="41" y="34"/>
                      <a:pt x="41" y="35"/>
                      <a:pt x="41" y="35"/>
                    </a:cubicBezTo>
                    <a:cubicBezTo>
                      <a:pt x="41" y="36"/>
                      <a:pt x="41" y="37"/>
                      <a:pt x="41" y="37"/>
                    </a:cubicBezTo>
                    <a:lnTo>
                      <a:pt x="41" y="38"/>
                    </a:lnTo>
                    <a:close/>
                    <a:moveTo>
                      <a:pt x="28" y="23"/>
                    </a:move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7" y="19"/>
                      <a:pt x="26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7"/>
                      <a:pt x="33" y="19"/>
                      <a:pt x="33" y="20"/>
                    </a:cubicBezTo>
                    <a:cubicBezTo>
                      <a:pt x="34" y="22"/>
                      <a:pt x="34" y="22"/>
                      <a:pt x="34" y="22"/>
                    </a:cubicBezTo>
                    <a:lnTo>
                      <a:pt x="28" y="23"/>
                    </a:lnTo>
                    <a:close/>
                    <a:moveTo>
                      <a:pt x="5" y="17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3"/>
                      <a:pt x="2" y="10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15"/>
                      <a:pt x="5" y="17"/>
                      <a:pt x="5" y="17"/>
                    </a:cubicBezTo>
                    <a:close/>
                    <a:moveTo>
                      <a:pt x="14" y="16"/>
                    </a:moveTo>
                    <a:cubicBezTo>
                      <a:pt x="12" y="16"/>
                      <a:pt x="9" y="15"/>
                      <a:pt x="8" y="10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lose/>
                    <a:moveTo>
                      <a:pt x="23" y="6"/>
                    </a:moveTo>
                    <a:cubicBezTo>
                      <a:pt x="22" y="6"/>
                      <a:pt x="22" y="6"/>
                      <a:pt x="2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0"/>
                      <a:pt x="22" y="0"/>
                      <a:pt x="2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1"/>
                      <a:pt x="28" y="4"/>
                      <a:pt x="28" y="5"/>
                    </a:cubicBezTo>
                    <a:lnTo>
                      <a:pt x="23" y="6"/>
                    </a:lnTo>
                    <a:close/>
                    <a:moveTo>
                      <a:pt x="23" y="5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lnTo>
                      <a:pt x="23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íṡḷîḋê">
                <a:extLst>
                  <a:ext uri="{FF2B5EF4-FFF2-40B4-BE49-F238E27FC236}">
                    <a16:creationId xmlns="" xmlns:a16="http://schemas.microsoft.com/office/drawing/2014/main" id="{29ACB3FE-0FD8-404B-BA86-345C65726F1E}"/>
                  </a:ext>
                </a:extLst>
              </p:cNvPr>
              <p:cNvSpPr/>
              <p:nvPr/>
            </p:nvSpPr>
            <p:spPr bwMode="auto">
              <a:xfrm>
                <a:off x="5724525" y="5033963"/>
                <a:ext cx="425450" cy="863600"/>
              </a:xfrm>
              <a:custGeom>
                <a:avLst/>
                <a:gdLst>
                  <a:gd name="T0" fmla="*/ 148 w 198"/>
                  <a:gd name="T1" fmla="*/ 388 h 403"/>
                  <a:gd name="T2" fmla="*/ 159 w 198"/>
                  <a:gd name="T3" fmla="*/ 383 h 403"/>
                  <a:gd name="T4" fmla="*/ 174 w 198"/>
                  <a:gd name="T5" fmla="*/ 372 h 403"/>
                  <a:gd name="T6" fmla="*/ 188 w 198"/>
                  <a:gd name="T7" fmla="*/ 377 h 403"/>
                  <a:gd name="T8" fmla="*/ 194 w 198"/>
                  <a:gd name="T9" fmla="*/ 354 h 403"/>
                  <a:gd name="T10" fmla="*/ 192 w 198"/>
                  <a:gd name="T11" fmla="*/ 342 h 403"/>
                  <a:gd name="T12" fmla="*/ 192 w 198"/>
                  <a:gd name="T13" fmla="*/ 343 h 403"/>
                  <a:gd name="T14" fmla="*/ 172 w 198"/>
                  <a:gd name="T15" fmla="*/ 330 h 403"/>
                  <a:gd name="T16" fmla="*/ 183 w 198"/>
                  <a:gd name="T17" fmla="*/ 329 h 403"/>
                  <a:gd name="T18" fmla="*/ 157 w 198"/>
                  <a:gd name="T19" fmla="*/ 327 h 403"/>
                  <a:gd name="T20" fmla="*/ 161 w 198"/>
                  <a:gd name="T21" fmla="*/ 323 h 403"/>
                  <a:gd name="T22" fmla="*/ 120 w 198"/>
                  <a:gd name="T23" fmla="*/ 320 h 403"/>
                  <a:gd name="T24" fmla="*/ 144 w 198"/>
                  <a:gd name="T25" fmla="*/ 323 h 403"/>
                  <a:gd name="T26" fmla="*/ 116 w 198"/>
                  <a:gd name="T27" fmla="*/ 313 h 403"/>
                  <a:gd name="T28" fmla="*/ 121 w 198"/>
                  <a:gd name="T29" fmla="*/ 315 h 403"/>
                  <a:gd name="T30" fmla="*/ 67 w 198"/>
                  <a:gd name="T31" fmla="*/ 300 h 403"/>
                  <a:gd name="T32" fmla="*/ 91 w 198"/>
                  <a:gd name="T33" fmla="*/ 294 h 403"/>
                  <a:gd name="T34" fmla="*/ 80 w 198"/>
                  <a:gd name="T35" fmla="*/ 286 h 403"/>
                  <a:gd name="T36" fmla="*/ 62 w 198"/>
                  <a:gd name="T37" fmla="*/ 279 h 403"/>
                  <a:gd name="T38" fmla="*/ 64 w 198"/>
                  <a:gd name="T39" fmla="*/ 265 h 403"/>
                  <a:gd name="T40" fmla="*/ 69 w 198"/>
                  <a:gd name="T41" fmla="*/ 250 h 403"/>
                  <a:gd name="T42" fmla="*/ 69 w 198"/>
                  <a:gd name="T43" fmla="*/ 232 h 403"/>
                  <a:gd name="T44" fmla="*/ 80 w 198"/>
                  <a:gd name="T45" fmla="*/ 220 h 403"/>
                  <a:gd name="T46" fmla="*/ 75 w 198"/>
                  <a:gd name="T47" fmla="*/ 209 h 403"/>
                  <a:gd name="T48" fmla="*/ 86 w 198"/>
                  <a:gd name="T49" fmla="*/ 215 h 403"/>
                  <a:gd name="T50" fmla="*/ 86 w 198"/>
                  <a:gd name="T51" fmla="*/ 216 h 403"/>
                  <a:gd name="T52" fmla="*/ 72 w 198"/>
                  <a:gd name="T53" fmla="*/ 198 h 403"/>
                  <a:gd name="T54" fmla="*/ 61 w 198"/>
                  <a:gd name="T55" fmla="*/ 194 h 403"/>
                  <a:gd name="T56" fmla="*/ 54 w 198"/>
                  <a:gd name="T57" fmla="*/ 177 h 403"/>
                  <a:gd name="T58" fmla="*/ 56 w 198"/>
                  <a:gd name="T59" fmla="*/ 161 h 403"/>
                  <a:gd name="T60" fmla="*/ 62 w 198"/>
                  <a:gd name="T61" fmla="*/ 144 h 403"/>
                  <a:gd name="T62" fmla="*/ 69 w 198"/>
                  <a:gd name="T63" fmla="*/ 134 h 403"/>
                  <a:gd name="T64" fmla="*/ 76 w 198"/>
                  <a:gd name="T65" fmla="*/ 120 h 403"/>
                  <a:gd name="T66" fmla="*/ 72 w 198"/>
                  <a:gd name="T67" fmla="*/ 104 h 403"/>
                  <a:gd name="T68" fmla="*/ 74 w 198"/>
                  <a:gd name="T69" fmla="*/ 108 h 403"/>
                  <a:gd name="T70" fmla="*/ 30 w 198"/>
                  <a:gd name="T71" fmla="*/ 100 h 403"/>
                  <a:gd name="T72" fmla="*/ 47 w 198"/>
                  <a:gd name="T73" fmla="*/ 98 h 403"/>
                  <a:gd name="T74" fmla="*/ 60 w 198"/>
                  <a:gd name="T75" fmla="*/ 91 h 403"/>
                  <a:gd name="T76" fmla="*/ 8 w 198"/>
                  <a:gd name="T77" fmla="*/ 90 h 403"/>
                  <a:gd name="T78" fmla="*/ 4 w 198"/>
                  <a:gd name="T79" fmla="*/ 77 h 403"/>
                  <a:gd name="T80" fmla="*/ 9 w 198"/>
                  <a:gd name="T81" fmla="*/ 62 h 403"/>
                  <a:gd name="T82" fmla="*/ 1 w 198"/>
                  <a:gd name="T83" fmla="*/ 53 h 403"/>
                  <a:gd name="T84" fmla="*/ 7 w 198"/>
                  <a:gd name="T85" fmla="*/ 53 h 403"/>
                  <a:gd name="T86" fmla="*/ 44 w 198"/>
                  <a:gd name="T87" fmla="*/ 41 h 403"/>
                  <a:gd name="T88" fmla="*/ 44 w 198"/>
                  <a:gd name="T89" fmla="*/ 41 h 403"/>
                  <a:gd name="T90" fmla="*/ 96 w 198"/>
                  <a:gd name="T91" fmla="*/ 39 h 403"/>
                  <a:gd name="T92" fmla="*/ 109 w 198"/>
                  <a:gd name="T93" fmla="*/ 37 h 403"/>
                  <a:gd name="T94" fmla="*/ 124 w 198"/>
                  <a:gd name="T95" fmla="*/ 29 h 403"/>
                  <a:gd name="T96" fmla="*/ 55 w 198"/>
                  <a:gd name="T97" fmla="*/ 26 h 403"/>
                  <a:gd name="T98" fmla="*/ 29 w 198"/>
                  <a:gd name="T99" fmla="*/ 25 h 403"/>
                  <a:gd name="T100" fmla="*/ 69 w 198"/>
                  <a:gd name="T101" fmla="*/ 29 h 403"/>
                  <a:gd name="T102" fmla="*/ 36 w 198"/>
                  <a:gd name="T103" fmla="*/ 24 h 403"/>
                  <a:gd name="T104" fmla="*/ 135 w 198"/>
                  <a:gd name="T105" fmla="*/ 22 h 403"/>
                  <a:gd name="T106" fmla="*/ 141 w 198"/>
                  <a:gd name="T107" fmla="*/ 5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8" h="403">
                    <a:moveTo>
                      <a:pt x="138" y="403"/>
                    </a:moveTo>
                    <a:cubicBezTo>
                      <a:pt x="133" y="400"/>
                      <a:pt x="133" y="400"/>
                      <a:pt x="133" y="400"/>
                    </a:cubicBezTo>
                    <a:cubicBezTo>
                      <a:pt x="133" y="400"/>
                      <a:pt x="135" y="398"/>
                      <a:pt x="137" y="395"/>
                    </a:cubicBezTo>
                    <a:cubicBezTo>
                      <a:pt x="142" y="398"/>
                      <a:pt x="142" y="398"/>
                      <a:pt x="142" y="398"/>
                    </a:cubicBezTo>
                    <a:cubicBezTo>
                      <a:pt x="140" y="401"/>
                      <a:pt x="138" y="403"/>
                      <a:pt x="138" y="403"/>
                    </a:cubicBezTo>
                    <a:close/>
                    <a:moveTo>
                      <a:pt x="149" y="393"/>
                    </a:moveTo>
                    <a:cubicBezTo>
                      <a:pt x="148" y="388"/>
                      <a:pt x="148" y="388"/>
                      <a:pt x="148" y="388"/>
                    </a:cubicBezTo>
                    <a:cubicBezTo>
                      <a:pt x="148" y="388"/>
                      <a:pt x="148" y="389"/>
                      <a:pt x="148" y="389"/>
                    </a:cubicBezTo>
                    <a:cubicBezTo>
                      <a:pt x="148" y="387"/>
                      <a:pt x="148" y="387"/>
                      <a:pt x="148" y="387"/>
                    </a:cubicBezTo>
                    <a:cubicBezTo>
                      <a:pt x="153" y="385"/>
                      <a:pt x="153" y="385"/>
                      <a:pt x="153" y="385"/>
                    </a:cubicBezTo>
                    <a:cubicBezTo>
                      <a:pt x="153" y="386"/>
                      <a:pt x="153" y="386"/>
                      <a:pt x="153" y="386"/>
                    </a:cubicBezTo>
                    <a:cubicBezTo>
                      <a:pt x="154" y="387"/>
                      <a:pt x="154" y="388"/>
                      <a:pt x="154" y="389"/>
                    </a:cubicBezTo>
                    <a:cubicBezTo>
                      <a:pt x="154" y="391"/>
                      <a:pt x="152" y="393"/>
                      <a:pt x="149" y="393"/>
                    </a:cubicBezTo>
                    <a:close/>
                    <a:moveTo>
                      <a:pt x="159" y="383"/>
                    </a:moveTo>
                    <a:cubicBezTo>
                      <a:pt x="157" y="377"/>
                      <a:pt x="157" y="377"/>
                      <a:pt x="157" y="377"/>
                    </a:cubicBezTo>
                    <a:cubicBezTo>
                      <a:pt x="158" y="377"/>
                      <a:pt x="160" y="376"/>
                      <a:pt x="161" y="375"/>
                    </a:cubicBezTo>
                    <a:cubicBezTo>
                      <a:pt x="165" y="379"/>
                      <a:pt x="165" y="379"/>
                      <a:pt x="165" y="379"/>
                    </a:cubicBezTo>
                    <a:cubicBezTo>
                      <a:pt x="163" y="381"/>
                      <a:pt x="161" y="382"/>
                      <a:pt x="159" y="383"/>
                    </a:cubicBezTo>
                    <a:close/>
                    <a:moveTo>
                      <a:pt x="174" y="380"/>
                    </a:moveTo>
                    <a:cubicBezTo>
                      <a:pt x="174" y="379"/>
                      <a:pt x="172" y="378"/>
                      <a:pt x="171" y="377"/>
                    </a:cubicBezTo>
                    <a:cubicBezTo>
                      <a:pt x="174" y="372"/>
                      <a:pt x="174" y="372"/>
                      <a:pt x="174" y="372"/>
                    </a:cubicBezTo>
                    <a:cubicBezTo>
                      <a:pt x="176" y="373"/>
                      <a:pt x="178" y="375"/>
                      <a:pt x="179" y="377"/>
                    </a:cubicBezTo>
                    <a:lnTo>
                      <a:pt x="174" y="380"/>
                    </a:lnTo>
                    <a:close/>
                    <a:moveTo>
                      <a:pt x="188" y="377"/>
                    </a:moveTo>
                    <a:cubicBezTo>
                      <a:pt x="183" y="374"/>
                      <a:pt x="183" y="374"/>
                      <a:pt x="183" y="374"/>
                    </a:cubicBezTo>
                    <a:cubicBezTo>
                      <a:pt x="184" y="372"/>
                      <a:pt x="185" y="371"/>
                      <a:pt x="185" y="370"/>
                    </a:cubicBezTo>
                    <a:cubicBezTo>
                      <a:pt x="191" y="371"/>
                      <a:pt x="191" y="371"/>
                      <a:pt x="191" y="371"/>
                    </a:cubicBezTo>
                    <a:cubicBezTo>
                      <a:pt x="191" y="373"/>
                      <a:pt x="190" y="375"/>
                      <a:pt x="188" y="377"/>
                    </a:cubicBezTo>
                    <a:close/>
                    <a:moveTo>
                      <a:pt x="194" y="360"/>
                    </a:move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9"/>
                      <a:pt x="189" y="359"/>
                      <a:pt x="189" y="359"/>
                    </a:cubicBezTo>
                    <a:cubicBezTo>
                      <a:pt x="189" y="358"/>
                      <a:pt x="189" y="358"/>
                      <a:pt x="188" y="357"/>
                    </a:cubicBezTo>
                    <a:cubicBezTo>
                      <a:pt x="188" y="356"/>
                      <a:pt x="188" y="355"/>
                      <a:pt x="188" y="354"/>
                    </a:cubicBezTo>
                    <a:cubicBezTo>
                      <a:pt x="191" y="353"/>
                      <a:pt x="191" y="353"/>
                      <a:pt x="191" y="353"/>
                    </a:cubicBezTo>
                    <a:cubicBezTo>
                      <a:pt x="194" y="354"/>
                      <a:pt x="194" y="354"/>
                      <a:pt x="194" y="354"/>
                    </a:cubicBezTo>
                    <a:cubicBezTo>
                      <a:pt x="194" y="354"/>
                      <a:pt x="194" y="355"/>
                      <a:pt x="194" y="356"/>
                    </a:cubicBezTo>
                    <a:cubicBezTo>
                      <a:pt x="194" y="357"/>
                      <a:pt x="195" y="358"/>
                      <a:pt x="195" y="359"/>
                    </a:cubicBezTo>
                    <a:cubicBezTo>
                      <a:pt x="195" y="359"/>
                      <a:pt x="194" y="359"/>
                      <a:pt x="194" y="360"/>
                    </a:cubicBezTo>
                    <a:close/>
                    <a:moveTo>
                      <a:pt x="192" y="343"/>
                    </a:moveTo>
                    <a:cubicBezTo>
                      <a:pt x="195" y="343"/>
                      <a:pt x="195" y="343"/>
                      <a:pt x="195" y="343"/>
                    </a:cubicBezTo>
                    <a:cubicBezTo>
                      <a:pt x="192" y="343"/>
                      <a:pt x="192" y="343"/>
                      <a:pt x="192" y="343"/>
                    </a:cubicBezTo>
                    <a:cubicBezTo>
                      <a:pt x="192" y="343"/>
                      <a:pt x="192" y="342"/>
                      <a:pt x="192" y="342"/>
                    </a:cubicBezTo>
                    <a:cubicBezTo>
                      <a:pt x="192" y="342"/>
                      <a:pt x="191" y="340"/>
                      <a:pt x="191" y="339"/>
                    </a:cubicBezTo>
                    <a:cubicBezTo>
                      <a:pt x="190" y="339"/>
                      <a:pt x="190" y="339"/>
                      <a:pt x="190" y="339"/>
                    </a:cubicBezTo>
                    <a:cubicBezTo>
                      <a:pt x="195" y="336"/>
                      <a:pt x="195" y="336"/>
                      <a:pt x="195" y="336"/>
                    </a:cubicBezTo>
                    <a:cubicBezTo>
                      <a:pt x="196" y="337"/>
                      <a:pt x="196" y="337"/>
                      <a:pt x="196" y="337"/>
                    </a:cubicBezTo>
                    <a:cubicBezTo>
                      <a:pt x="197" y="339"/>
                      <a:pt x="198" y="340"/>
                      <a:pt x="198" y="342"/>
                    </a:cubicBezTo>
                    <a:cubicBezTo>
                      <a:pt x="198" y="343"/>
                      <a:pt x="198" y="343"/>
                      <a:pt x="198" y="343"/>
                    </a:cubicBezTo>
                    <a:lnTo>
                      <a:pt x="192" y="343"/>
                    </a:lnTo>
                    <a:close/>
                    <a:moveTo>
                      <a:pt x="131" y="331"/>
                    </a:moveTo>
                    <a:cubicBezTo>
                      <a:pt x="130" y="330"/>
                      <a:pt x="128" y="329"/>
                      <a:pt x="128" y="326"/>
                    </a:cubicBezTo>
                    <a:cubicBezTo>
                      <a:pt x="128" y="326"/>
                      <a:pt x="128" y="325"/>
                      <a:pt x="127" y="325"/>
                    </a:cubicBezTo>
                    <a:cubicBezTo>
                      <a:pt x="132" y="321"/>
                      <a:pt x="132" y="321"/>
                      <a:pt x="132" y="321"/>
                    </a:cubicBezTo>
                    <a:cubicBezTo>
                      <a:pt x="133" y="322"/>
                      <a:pt x="133" y="324"/>
                      <a:pt x="134" y="325"/>
                    </a:cubicBezTo>
                    <a:lnTo>
                      <a:pt x="131" y="331"/>
                    </a:lnTo>
                    <a:close/>
                    <a:moveTo>
                      <a:pt x="172" y="330"/>
                    </a:moveTo>
                    <a:cubicBezTo>
                      <a:pt x="168" y="326"/>
                      <a:pt x="168" y="326"/>
                      <a:pt x="168" y="326"/>
                    </a:cubicBezTo>
                    <a:cubicBezTo>
                      <a:pt x="168" y="325"/>
                      <a:pt x="169" y="325"/>
                      <a:pt x="169" y="323"/>
                    </a:cubicBezTo>
                    <a:cubicBezTo>
                      <a:pt x="170" y="322"/>
                      <a:pt x="170" y="321"/>
                      <a:pt x="171" y="321"/>
                    </a:cubicBezTo>
                    <a:cubicBezTo>
                      <a:pt x="174" y="326"/>
                      <a:pt x="174" y="326"/>
                      <a:pt x="174" y="326"/>
                    </a:cubicBezTo>
                    <a:cubicBezTo>
                      <a:pt x="175" y="326"/>
                      <a:pt x="175" y="325"/>
                      <a:pt x="175" y="325"/>
                    </a:cubicBezTo>
                    <a:cubicBezTo>
                      <a:pt x="174" y="327"/>
                      <a:pt x="173" y="329"/>
                      <a:pt x="172" y="330"/>
                    </a:cubicBezTo>
                    <a:close/>
                    <a:moveTo>
                      <a:pt x="183" y="329"/>
                    </a:moveTo>
                    <a:cubicBezTo>
                      <a:pt x="182" y="329"/>
                      <a:pt x="182" y="328"/>
                      <a:pt x="182" y="327"/>
                    </a:cubicBezTo>
                    <a:cubicBezTo>
                      <a:pt x="182" y="326"/>
                      <a:pt x="182" y="325"/>
                      <a:pt x="181" y="324"/>
                    </a:cubicBezTo>
                    <a:cubicBezTo>
                      <a:pt x="187" y="322"/>
                      <a:pt x="187" y="322"/>
                      <a:pt x="187" y="322"/>
                    </a:cubicBezTo>
                    <a:cubicBezTo>
                      <a:pt x="187" y="323"/>
                      <a:pt x="187" y="324"/>
                      <a:pt x="188" y="326"/>
                    </a:cubicBezTo>
                    <a:cubicBezTo>
                      <a:pt x="188" y="327"/>
                      <a:pt x="188" y="327"/>
                      <a:pt x="188" y="328"/>
                    </a:cubicBezTo>
                    <a:lnTo>
                      <a:pt x="183" y="329"/>
                    </a:lnTo>
                    <a:close/>
                    <a:moveTo>
                      <a:pt x="157" y="327"/>
                    </a:moveTo>
                    <a:cubicBezTo>
                      <a:pt x="157" y="327"/>
                      <a:pt x="157" y="327"/>
                      <a:pt x="157" y="327"/>
                    </a:cubicBezTo>
                    <a:cubicBezTo>
                      <a:pt x="156" y="326"/>
                      <a:pt x="155" y="325"/>
                      <a:pt x="155" y="325"/>
                    </a:cubicBezTo>
                    <a:cubicBezTo>
                      <a:pt x="155" y="325"/>
                      <a:pt x="154" y="325"/>
                      <a:pt x="154" y="325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5" y="320"/>
                      <a:pt x="155" y="320"/>
                      <a:pt x="155" y="320"/>
                    </a:cubicBezTo>
                    <a:cubicBezTo>
                      <a:pt x="158" y="320"/>
                      <a:pt x="159" y="321"/>
                      <a:pt x="161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lnTo>
                      <a:pt x="157" y="327"/>
                    </a:lnTo>
                    <a:close/>
                    <a:moveTo>
                      <a:pt x="118" y="326"/>
                    </a:moveTo>
                    <a:cubicBezTo>
                      <a:pt x="117" y="325"/>
                      <a:pt x="116" y="325"/>
                      <a:pt x="115" y="325"/>
                    </a:cubicBezTo>
                    <a:cubicBezTo>
                      <a:pt x="114" y="324"/>
                      <a:pt x="113" y="324"/>
                      <a:pt x="112" y="323"/>
                    </a:cubicBezTo>
                    <a:cubicBezTo>
                      <a:pt x="115" y="318"/>
                      <a:pt x="115" y="318"/>
                      <a:pt x="115" y="318"/>
                    </a:cubicBezTo>
                    <a:cubicBezTo>
                      <a:pt x="116" y="318"/>
                      <a:pt x="117" y="319"/>
                      <a:pt x="118" y="319"/>
                    </a:cubicBezTo>
                    <a:cubicBezTo>
                      <a:pt x="119" y="320"/>
                      <a:pt x="119" y="320"/>
                      <a:pt x="120" y="320"/>
                    </a:cubicBezTo>
                    <a:lnTo>
                      <a:pt x="118" y="326"/>
                    </a:lnTo>
                    <a:close/>
                    <a:moveTo>
                      <a:pt x="138" y="325"/>
                    </a:moveTo>
                    <a:cubicBezTo>
                      <a:pt x="138" y="325"/>
                      <a:pt x="138" y="324"/>
                      <a:pt x="138" y="324"/>
                    </a:cubicBezTo>
                    <a:cubicBezTo>
                      <a:pt x="138" y="324"/>
                      <a:pt x="138" y="324"/>
                      <a:pt x="138" y="323"/>
                    </a:cubicBezTo>
                    <a:cubicBezTo>
                      <a:pt x="138" y="322"/>
                      <a:pt x="139" y="321"/>
                      <a:pt x="139" y="320"/>
                    </a:cubicBezTo>
                    <a:cubicBezTo>
                      <a:pt x="140" y="319"/>
                      <a:pt x="141" y="318"/>
                      <a:pt x="142" y="317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3"/>
                      <a:pt x="144" y="323"/>
                      <a:pt x="144" y="323"/>
                    </a:cubicBezTo>
                    <a:cubicBezTo>
                      <a:pt x="144" y="324"/>
                      <a:pt x="144" y="324"/>
                      <a:pt x="144" y="325"/>
                    </a:cubicBezTo>
                    <a:lnTo>
                      <a:pt x="138" y="325"/>
                    </a:lnTo>
                    <a:close/>
                    <a:moveTo>
                      <a:pt x="121" y="315"/>
                    </a:moveTo>
                    <a:cubicBezTo>
                      <a:pt x="116" y="312"/>
                      <a:pt x="116" y="312"/>
                      <a:pt x="116" y="312"/>
                    </a:cubicBezTo>
                    <a:cubicBezTo>
                      <a:pt x="116" y="312"/>
                      <a:pt x="116" y="312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6" y="313"/>
                      <a:pt x="116" y="313"/>
                      <a:pt x="116" y="313"/>
                    </a:cubicBezTo>
                    <a:cubicBezTo>
                      <a:pt x="114" y="310"/>
                      <a:pt x="114" y="310"/>
                      <a:pt x="114" y="310"/>
                    </a:cubicBezTo>
                    <a:cubicBezTo>
                      <a:pt x="118" y="307"/>
                      <a:pt x="118" y="307"/>
                      <a:pt x="118" y="307"/>
                    </a:cubicBezTo>
                    <a:cubicBezTo>
                      <a:pt x="120" y="309"/>
                      <a:pt x="120" y="309"/>
                      <a:pt x="120" y="309"/>
                    </a:cubicBezTo>
                    <a:cubicBezTo>
                      <a:pt x="121" y="310"/>
                      <a:pt x="122" y="311"/>
                      <a:pt x="122" y="313"/>
                    </a:cubicBezTo>
                    <a:cubicBezTo>
                      <a:pt x="122" y="313"/>
                      <a:pt x="121" y="314"/>
                      <a:pt x="121" y="315"/>
                    </a:cubicBezTo>
                    <a:close/>
                    <a:moveTo>
                      <a:pt x="67" y="300"/>
                    </a:moveTo>
                    <a:cubicBezTo>
                      <a:pt x="67" y="299"/>
                      <a:pt x="66" y="299"/>
                      <a:pt x="66" y="298"/>
                    </a:cubicBezTo>
                    <a:cubicBezTo>
                      <a:pt x="64" y="294"/>
                      <a:pt x="64" y="294"/>
                      <a:pt x="64" y="294"/>
                    </a:cubicBezTo>
                    <a:cubicBezTo>
                      <a:pt x="69" y="291"/>
                      <a:pt x="69" y="291"/>
                      <a:pt x="69" y="291"/>
                    </a:cubicBezTo>
                    <a:cubicBezTo>
                      <a:pt x="71" y="295"/>
                      <a:pt x="71" y="295"/>
                      <a:pt x="71" y="295"/>
                    </a:cubicBezTo>
                    <a:cubicBezTo>
                      <a:pt x="71" y="295"/>
                      <a:pt x="71" y="296"/>
                      <a:pt x="71" y="296"/>
                    </a:cubicBezTo>
                    <a:lnTo>
                      <a:pt x="67" y="300"/>
                    </a:lnTo>
                    <a:close/>
                    <a:moveTo>
                      <a:pt x="110" y="299"/>
                    </a:moveTo>
                    <a:cubicBezTo>
                      <a:pt x="109" y="298"/>
                      <a:pt x="108" y="297"/>
                      <a:pt x="106" y="296"/>
                    </a:cubicBezTo>
                    <a:cubicBezTo>
                      <a:pt x="110" y="291"/>
                      <a:pt x="110" y="291"/>
                      <a:pt x="110" y="291"/>
                    </a:cubicBezTo>
                    <a:cubicBezTo>
                      <a:pt x="112" y="293"/>
                      <a:pt x="114" y="294"/>
                      <a:pt x="115" y="296"/>
                    </a:cubicBezTo>
                    <a:lnTo>
                      <a:pt x="110" y="299"/>
                    </a:lnTo>
                    <a:close/>
                    <a:moveTo>
                      <a:pt x="96" y="295"/>
                    </a:moveTo>
                    <a:cubicBezTo>
                      <a:pt x="94" y="295"/>
                      <a:pt x="93" y="295"/>
                      <a:pt x="91" y="294"/>
                    </a:cubicBezTo>
                    <a:cubicBezTo>
                      <a:pt x="92" y="289"/>
                      <a:pt x="92" y="289"/>
                      <a:pt x="92" y="289"/>
                    </a:cubicBezTo>
                    <a:cubicBezTo>
                      <a:pt x="94" y="289"/>
                      <a:pt x="96" y="290"/>
                      <a:pt x="97" y="289"/>
                    </a:cubicBezTo>
                    <a:cubicBezTo>
                      <a:pt x="97" y="295"/>
                      <a:pt x="97" y="295"/>
                      <a:pt x="97" y="295"/>
                    </a:cubicBezTo>
                    <a:cubicBezTo>
                      <a:pt x="97" y="295"/>
                      <a:pt x="97" y="295"/>
                      <a:pt x="96" y="295"/>
                    </a:cubicBezTo>
                    <a:close/>
                    <a:moveTo>
                      <a:pt x="77" y="293"/>
                    </a:moveTo>
                    <a:cubicBezTo>
                      <a:pt x="72" y="289"/>
                      <a:pt x="72" y="289"/>
                      <a:pt x="72" y="289"/>
                    </a:cubicBezTo>
                    <a:cubicBezTo>
                      <a:pt x="74" y="287"/>
                      <a:pt x="77" y="286"/>
                      <a:pt x="80" y="286"/>
                    </a:cubicBezTo>
                    <a:cubicBezTo>
                      <a:pt x="80" y="292"/>
                      <a:pt x="80" y="292"/>
                      <a:pt x="80" y="292"/>
                    </a:cubicBezTo>
                    <a:cubicBezTo>
                      <a:pt x="78" y="292"/>
                      <a:pt x="77" y="293"/>
                      <a:pt x="77" y="293"/>
                    </a:cubicBezTo>
                    <a:close/>
                    <a:moveTo>
                      <a:pt x="58" y="284"/>
                    </a:moveTo>
                    <a:cubicBezTo>
                      <a:pt x="57" y="283"/>
                      <a:pt x="57" y="282"/>
                      <a:pt x="56" y="281"/>
                    </a:cubicBezTo>
                    <a:cubicBezTo>
                      <a:pt x="56" y="280"/>
                      <a:pt x="56" y="279"/>
                      <a:pt x="55" y="279"/>
                    </a:cubicBezTo>
                    <a:cubicBezTo>
                      <a:pt x="60" y="276"/>
                      <a:pt x="60" y="276"/>
                      <a:pt x="60" y="276"/>
                    </a:cubicBezTo>
                    <a:cubicBezTo>
                      <a:pt x="61" y="277"/>
                      <a:pt x="61" y="278"/>
                      <a:pt x="62" y="279"/>
                    </a:cubicBezTo>
                    <a:cubicBezTo>
                      <a:pt x="62" y="280"/>
                      <a:pt x="63" y="281"/>
                      <a:pt x="63" y="282"/>
                    </a:cubicBezTo>
                    <a:lnTo>
                      <a:pt x="58" y="284"/>
                    </a:lnTo>
                    <a:close/>
                    <a:moveTo>
                      <a:pt x="59" y="270"/>
                    </a:moveTo>
                    <a:cubicBezTo>
                      <a:pt x="55" y="265"/>
                      <a:pt x="55" y="265"/>
                      <a:pt x="55" y="265"/>
                    </a:cubicBezTo>
                    <a:cubicBezTo>
                      <a:pt x="56" y="264"/>
                      <a:pt x="57" y="264"/>
                      <a:pt x="58" y="263"/>
                    </a:cubicBezTo>
                    <a:cubicBezTo>
                      <a:pt x="58" y="263"/>
                      <a:pt x="59" y="263"/>
                      <a:pt x="59" y="262"/>
                    </a:cubicBezTo>
                    <a:cubicBezTo>
                      <a:pt x="64" y="265"/>
                      <a:pt x="64" y="265"/>
                      <a:pt x="64" y="265"/>
                    </a:cubicBezTo>
                    <a:cubicBezTo>
                      <a:pt x="63" y="267"/>
                      <a:pt x="62" y="268"/>
                      <a:pt x="61" y="268"/>
                    </a:cubicBezTo>
                    <a:cubicBezTo>
                      <a:pt x="60" y="269"/>
                      <a:pt x="59" y="269"/>
                      <a:pt x="59" y="270"/>
                    </a:cubicBezTo>
                    <a:close/>
                    <a:moveTo>
                      <a:pt x="66" y="253"/>
                    </a:moveTo>
                    <a:cubicBezTo>
                      <a:pt x="61" y="251"/>
                      <a:pt x="61" y="251"/>
                      <a:pt x="61" y="251"/>
                    </a:cubicBezTo>
                    <a:cubicBezTo>
                      <a:pt x="61" y="250"/>
                      <a:pt x="62" y="248"/>
                      <a:pt x="63" y="248"/>
                    </a:cubicBezTo>
                    <a:cubicBezTo>
                      <a:pt x="64" y="247"/>
                      <a:pt x="65" y="247"/>
                      <a:pt x="66" y="246"/>
                    </a:cubicBezTo>
                    <a:cubicBezTo>
                      <a:pt x="69" y="250"/>
                      <a:pt x="69" y="250"/>
                      <a:pt x="69" y="250"/>
                    </a:cubicBezTo>
                    <a:cubicBezTo>
                      <a:pt x="69" y="251"/>
                      <a:pt x="68" y="252"/>
                      <a:pt x="67" y="252"/>
                    </a:cubicBezTo>
                    <a:cubicBezTo>
                      <a:pt x="67" y="252"/>
                      <a:pt x="66" y="253"/>
                      <a:pt x="66" y="253"/>
                    </a:cubicBezTo>
                    <a:close/>
                    <a:moveTo>
                      <a:pt x="66" y="239"/>
                    </a:moveTo>
                    <a:cubicBezTo>
                      <a:pt x="66" y="238"/>
                      <a:pt x="66" y="237"/>
                      <a:pt x="66" y="237"/>
                    </a:cubicBezTo>
                    <a:cubicBezTo>
                      <a:pt x="66" y="235"/>
                      <a:pt x="67" y="234"/>
                      <a:pt x="68" y="233"/>
                    </a:cubicBezTo>
                    <a:cubicBezTo>
                      <a:pt x="68" y="233"/>
                      <a:pt x="68" y="233"/>
                      <a:pt x="69" y="232"/>
                    </a:cubicBezTo>
                    <a:cubicBezTo>
                      <a:pt x="69" y="232"/>
                      <a:pt x="69" y="232"/>
                      <a:pt x="69" y="232"/>
                    </a:cubicBezTo>
                    <a:cubicBezTo>
                      <a:pt x="74" y="235"/>
                      <a:pt x="74" y="235"/>
                      <a:pt x="74" y="235"/>
                    </a:cubicBezTo>
                    <a:cubicBezTo>
                      <a:pt x="73" y="237"/>
                      <a:pt x="72" y="237"/>
                      <a:pt x="71" y="238"/>
                    </a:cubicBezTo>
                    <a:cubicBezTo>
                      <a:pt x="71" y="238"/>
                      <a:pt x="71" y="237"/>
                      <a:pt x="71" y="237"/>
                    </a:cubicBezTo>
                    <a:lnTo>
                      <a:pt x="66" y="239"/>
                    </a:lnTo>
                    <a:close/>
                    <a:moveTo>
                      <a:pt x="80" y="226"/>
                    </a:moveTo>
                    <a:cubicBezTo>
                      <a:pt x="75" y="223"/>
                      <a:pt x="75" y="223"/>
                      <a:pt x="75" y="223"/>
                    </a:cubicBezTo>
                    <a:cubicBezTo>
                      <a:pt x="77" y="221"/>
                      <a:pt x="78" y="220"/>
                      <a:pt x="80" y="220"/>
                    </a:cubicBezTo>
                    <a:cubicBezTo>
                      <a:pt x="82" y="220"/>
                      <a:pt x="82" y="220"/>
                      <a:pt x="84" y="221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1" y="226"/>
                      <a:pt x="81" y="226"/>
                      <a:pt x="81" y="226"/>
                    </a:cubicBezTo>
                    <a:cubicBezTo>
                      <a:pt x="80" y="226"/>
                      <a:pt x="80" y="226"/>
                      <a:pt x="80" y="226"/>
                    </a:cubicBezTo>
                    <a:close/>
                    <a:moveTo>
                      <a:pt x="72" y="217"/>
                    </a:moveTo>
                    <a:cubicBezTo>
                      <a:pt x="71" y="216"/>
                      <a:pt x="70" y="214"/>
                      <a:pt x="69" y="211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5" y="211"/>
                      <a:pt x="76" y="212"/>
                      <a:pt x="77" y="213"/>
                    </a:cubicBezTo>
                    <a:lnTo>
                      <a:pt x="72" y="217"/>
                    </a:lnTo>
                    <a:close/>
                    <a:moveTo>
                      <a:pt x="86" y="216"/>
                    </a:moveTo>
                    <a:cubicBezTo>
                      <a:pt x="86" y="216"/>
                      <a:pt x="86" y="216"/>
                      <a:pt x="86" y="216"/>
                    </a:cubicBezTo>
                    <a:cubicBezTo>
                      <a:pt x="84" y="215"/>
                      <a:pt x="84" y="215"/>
                      <a:pt x="84" y="215"/>
                    </a:cubicBezTo>
                    <a:cubicBezTo>
                      <a:pt x="84" y="215"/>
                      <a:pt x="84" y="214"/>
                      <a:pt x="84" y="214"/>
                    </a:cubicBezTo>
                    <a:cubicBezTo>
                      <a:pt x="84" y="214"/>
                      <a:pt x="85" y="215"/>
                      <a:pt x="86" y="215"/>
                    </a:cubicBezTo>
                    <a:cubicBezTo>
                      <a:pt x="83" y="211"/>
                      <a:pt x="83" y="211"/>
                      <a:pt x="83" y="211"/>
                    </a:cubicBezTo>
                    <a:cubicBezTo>
                      <a:pt x="84" y="211"/>
                      <a:pt x="84" y="210"/>
                      <a:pt x="85" y="210"/>
                    </a:cubicBezTo>
                    <a:cubicBezTo>
                      <a:pt x="85" y="210"/>
                      <a:pt x="86" y="209"/>
                      <a:pt x="87" y="209"/>
                    </a:cubicBezTo>
                    <a:cubicBezTo>
                      <a:pt x="87" y="209"/>
                      <a:pt x="90" y="210"/>
                      <a:pt x="90" y="214"/>
                    </a:cubicBezTo>
                    <a:cubicBezTo>
                      <a:pt x="90" y="214"/>
                      <a:pt x="90" y="215"/>
                      <a:pt x="90" y="216"/>
                    </a:cubicBezTo>
                    <a:cubicBezTo>
                      <a:pt x="87" y="216"/>
                      <a:pt x="87" y="216"/>
                      <a:pt x="87" y="216"/>
                    </a:cubicBezTo>
                    <a:cubicBezTo>
                      <a:pt x="87" y="216"/>
                      <a:pt x="87" y="216"/>
                      <a:pt x="86" y="216"/>
                    </a:cubicBezTo>
                    <a:close/>
                    <a:moveTo>
                      <a:pt x="88" y="215"/>
                    </a:moveTo>
                    <a:cubicBezTo>
                      <a:pt x="88" y="215"/>
                      <a:pt x="88" y="215"/>
                      <a:pt x="88" y="215"/>
                    </a:cubicBezTo>
                    <a:cubicBezTo>
                      <a:pt x="88" y="215"/>
                      <a:pt x="88" y="215"/>
                      <a:pt x="88" y="215"/>
                    </a:cubicBezTo>
                    <a:close/>
                    <a:moveTo>
                      <a:pt x="66" y="200"/>
                    </a:moveTo>
                    <a:cubicBezTo>
                      <a:pt x="66" y="198"/>
                      <a:pt x="65" y="196"/>
                      <a:pt x="64" y="195"/>
                    </a:cubicBezTo>
                    <a:cubicBezTo>
                      <a:pt x="69" y="192"/>
                      <a:pt x="69" y="192"/>
                      <a:pt x="69" y="192"/>
                    </a:cubicBezTo>
                    <a:cubicBezTo>
                      <a:pt x="70" y="194"/>
                      <a:pt x="71" y="196"/>
                      <a:pt x="72" y="198"/>
                    </a:cubicBezTo>
                    <a:lnTo>
                      <a:pt x="66" y="200"/>
                    </a:lnTo>
                    <a:close/>
                    <a:moveTo>
                      <a:pt x="57" y="198"/>
                    </a:moveTo>
                    <a:cubicBezTo>
                      <a:pt x="55" y="198"/>
                      <a:pt x="55" y="196"/>
                      <a:pt x="55" y="195"/>
                    </a:cubicBezTo>
                    <a:cubicBezTo>
                      <a:pt x="54" y="194"/>
                      <a:pt x="54" y="193"/>
                      <a:pt x="54" y="192"/>
                    </a:cubicBezTo>
                    <a:cubicBezTo>
                      <a:pt x="59" y="189"/>
                      <a:pt x="59" y="189"/>
                      <a:pt x="59" y="189"/>
                    </a:cubicBezTo>
                    <a:cubicBezTo>
                      <a:pt x="59" y="190"/>
                      <a:pt x="60" y="192"/>
                      <a:pt x="60" y="193"/>
                    </a:cubicBezTo>
                    <a:cubicBezTo>
                      <a:pt x="60" y="194"/>
                      <a:pt x="61" y="194"/>
                      <a:pt x="61" y="194"/>
                    </a:cubicBezTo>
                    <a:cubicBezTo>
                      <a:pt x="60" y="194"/>
                      <a:pt x="60" y="194"/>
                      <a:pt x="60" y="193"/>
                    </a:cubicBezTo>
                    <a:lnTo>
                      <a:pt x="57" y="198"/>
                    </a:lnTo>
                    <a:close/>
                    <a:moveTo>
                      <a:pt x="47" y="181"/>
                    </a:moveTo>
                    <a:cubicBezTo>
                      <a:pt x="47" y="181"/>
                      <a:pt x="47" y="181"/>
                      <a:pt x="47" y="181"/>
                    </a:cubicBezTo>
                    <a:cubicBezTo>
                      <a:pt x="47" y="180"/>
                      <a:pt x="47" y="178"/>
                      <a:pt x="48" y="176"/>
                    </a:cubicBezTo>
                    <a:cubicBezTo>
                      <a:pt x="48" y="176"/>
                      <a:pt x="48" y="175"/>
                      <a:pt x="49" y="174"/>
                    </a:cubicBezTo>
                    <a:cubicBezTo>
                      <a:pt x="54" y="177"/>
                      <a:pt x="54" y="177"/>
                      <a:pt x="54" y="177"/>
                    </a:cubicBezTo>
                    <a:cubicBezTo>
                      <a:pt x="54" y="178"/>
                      <a:pt x="53" y="178"/>
                      <a:pt x="53" y="178"/>
                    </a:cubicBezTo>
                    <a:cubicBezTo>
                      <a:pt x="53" y="180"/>
                      <a:pt x="53" y="181"/>
                      <a:pt x="53" y="181"/>
                    </a:cubicBezTo>
                    <a:lnTo>
                      <a:pt x="47" y="181"/>
                    </a:lnTo>
                    <a:close/>
                    <a:moveTo>
                      <a:pt x="61" y="168"/>
                    </a:moveTo>
                    <a:cubicBezTo>
                      <a:pt x="55" y="166"/>
                      <a:pt x="55" y="166"/>
                      <a:pt x="55" y="166"/>
                    </a:cubicBezTo>
                    <a:cubicBezTo>
                      <a:pt x="56" y="165"/>
                      <a:pt x="56" y="164"/>
                      <a:pt x="56" y="164"/>
                    </a:cubicBezTo>
                    <a:cubicBezTo>
                      <a:pt x="56" y="163"/>
                      <a:pt x="56" y="162"/>
                      <a:pt x="56" y="161"/>
                    </a:cubicBezTo>
                    <a:cubicBezTo>
                      <a:pt x="62" y="161"/>
                      <a:pt x="62" y="161"/>
                      <a:pt x="62" y="161"/>
                    </a:cubicBezTo>
                    <a:cubicBezTo>
                      <a:pt x="62" y="162"/>
                      <a:pt x="62" y="163"/>
                      <a:pt x="62" y="164"/>
                    </a:cubicBezTo>
                    <a:cubicBezTo>
                      <a:pt x="62" y="165"/>
                      <a:pt x="61" y="166"/>
                      <a:pt x="61" y="168"/>
                    </a:cubicBezTo>
                    <a:close/>
                    <a:moveTo>
                      <a:pt x="64" y="151"/>
                    </a:moveTo>
                    <a:cubicBezTo>
                      <a:pt x="59" y="148"/>
                      <a:pt x="59" y="148"/>
                      <a:pt x="59" y="148"/>
                    </a:cubicBezTo>
                    <a:cubicBezTo>
                      <a:pt x="60" y="148"/>
                      <a:pt x="60" y="147"/>
                      <a:pt x="60" y="147"/>
                    </a:cubicBezTo>
                    <a:cubicBezTo>
                      <a:pt x="61" y="146"/>
                      <a:pt x="61" y="145"/>
                      <a:pt x="62" y="144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67" y="146"/>
                      <a:pt x="67" y="148"/>
                      <a:pt x="65" y="150"/>
                    </a:cubicBezTo>
                    <a:cubicBezTo>
                      <a:pt x="65" y="151"/>
                      <a:pt x="64" y="151"/>
                      <a:pt x="64" y="151"/>
                    </a:cubicBezTo>
                    <a:close/>
                    <a:moveTo>
                      <a:pt x="74" y="137"/>
                    </a:move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5"/>
                      <a:pt x="69" y="135"/>
                      <a:pt x="69" y="135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68" y="133"/>
                      <a:pt x="68" y="132"/>
                      <a:pt x="68" y="131"/>
                    </a:cubicBezTo>
                    <a:cubicBezTo>
                      <a:pt x="73" y="130"/>
                      <a:pt x="73" y="130"/>
                      <a:pt x="73" y="130"/>
                    </a:cubicBezTo>
                    <a:cubicBezTo>
                      <a:pt x="73" y="130"/>
                      <a:pt x="73" y="130"/>
                      <a:pt x="74" y="131"/>
                    </a:cubicBezTo>
                    <a:cubicBezTo>
                      <a:pt x="74" y="132"/>
                      <a:pt x="75" y="134"/>
                      <a:pt x="75" y="135"/>
                    </a:cubicBezTo>
                    <a:cubicBezTo>
                      <a:pt x="75" y="135"/>
                      <a:pt x="75" y="136"/>
                      <a:pt x="74" y="137"/>
                    </a:cubicBezTo>
                    <a:close/>
                    <a:moveTo>
                      <a:pt x="79" y="124"/>
                    </a:moveTo>
                    <a:cubicBezTo>
                      <a:pt x="76" y="120"/>
                      <a:pt x="76" y="120"/>
                      <a:pt x="76" y="120"/>
                    </a:cubicBezTo>
                    <a:cubicBezTo>
                      <a:pt x="77" y="119"/>
                      <a:pt x="78" y="118"/>
                      <a:pt x="78" y="118"/>
                    </a:cubicBezTo>
                    <a:cubicBezTo>
                      <a:pt x="83" y="117"/>
                      <a:pt x="83" y="117"/>
                      <a:pt x="83" y="117"/>
                    </a:cubicBezTo>
                    <a:cubicBezTo>
                      <a:pt x="83" y="117"/>
                      <a:pt x="83" y="118"/>
                      <a:pt x="83" y="118"/>
                    </a:cubicBezTo>
                    <a:cubicBezTo>
                      <a:pt x="83" y="118"/>
                      <a:pt x="83" y="118"/>
                      <a:pt x="83" y="119"/>
                    </a:cubicBezTo>
                    <a:cubicBezTo>
                      <a:pt x="83" y="121"/>
                      <a:pt x="81" y="123"/>
                      <a:pt x="79" y="124"/>
                    </a:cubicBezTo>
                    <a:close/>
                    <a:moveTo>
                      <a:pt x="74" y="108"/>
                    </a:moveTo>
                    <a:cubicBezTo>
                      <a:pt x="73" y="106"/>
                      <a:pt x="72" y="105"/>
                      <a:pt x="72" y="104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1" y="103"/>
                      <a:pt x="71" y="103"/>
                      <a:pt x="71" y="103"/>
                    </a:cubicBezTo>
                    <a:cubicBezTo>
                      <a:pt x="76" y="99"/>
                      <a:pt x="76" y="99"/>
                      <a:pt x="76" y="99"/>
                    </a:cubicBezTo>
                    <a:cubicBezTo>
                      <a:pt x="76" y="100"/>
                      <a:pt x="76" y="100"/>
                      <a:pt x="77" y="101"/>
                    </a:cubicBezTo>
                    <a:cubicBezTo>
                      <a:pt x="77" y="101"/>
                      <a:pt x="77" y="101"/>
                      <a:pt x="77" y="101"/>
                    </a:cubicBezTo>
                    <a:cubicBezTo>
                      <a:pt x="77" y="102"/>
                      <a:pt x="78" y="104"/>
                      <a:pt x="79" y="105"/>
                    </a:cubicBezTo>
                    <a:lnTo>
                      <a:pt x="74" y="108"/>
                    </a:lnTo>
                    <a:close/>
                    <a:moveTo>
                      <a:pt x="20" y="105"/>
                    </a:moveTo>
                    <a:cubicBezTo>
                      <a:pt x="18" y="104"/>
                      <a:pt x="16" y="103"/>
                      <a:pt x="14" y="102"/>
                    </a:cubicBezTo>
                    <a:cubicBezTo>
                      <a:pt x="17" y="97"/>
                      <a:pt x="17" y="97"/>
                      <a:pt x="17" y="97"/>
                    </a:cubicBezTo>
                    <a:cubicBezTo>
                      <a:pt x="18" y="98"/>
                      <a:pt x="20" y="98"/>
                      <a:pt x="22" y="99"/>
                    </a:cubicBezTo>
                    <a:lnTo>
                      <a:pt x="20" y="105"/>
                    </a:lnTo>
                    <a:close/>
                    <a:moveTo>
                      <a:pt x="34" y="104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1" y="99"/>
                      <a:pt x="32" y="98"/>
                      <a:pt x="33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8" y="100"/>
                      <a:pt x="38" y="100"/>
                      <a:pt x="38" y="100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6" y="102"/>
                      <a:pt x="35" y="103"/>
                      <a:pt x="34" y="104"/>
                    </a:cubicBezTo>
                    <a:close/>
                    <a:moveTo>
                      <a:pt x="48" y="98"/>
                    </a:moveTo>
                    <a:cubicBezTo>
                      <a:pt x="48" y="98"/>
                      <a:pt x="47" y="98"/>
                      <a:pt x="47" y="98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0" y="93"/>
                      <a:pt x="50" y="93"/>
                      <a:pt x="51" y="92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2" y="98"/>
                      <a:pt x="50" y="98"/>
                      <a:pt x="48" y="98"/>
                    </a:cubicBezTo>
                    <a:close/>
                    <a:moveTo>
                      <a:pt x="62" y="96"/>
                    </a:moveTo>
                    <a:cubicBezTo>
                      <a:pt x="61" y="95"/>
                      <a:pt x="61" y="93"/>
                      <a:pt x="61" y="92"/>
                    </a:cubicBezTo>
                    <a:cubicBezTo>
                      <a:pt x="61" y="92"/>
                      <a:pt x="60" y="91"/>
                      <a:pt x="60" y="91"/>
                    </a:cubicBezTo>
                    <a:cubicBezTo>
                      <a:pt x="64" y="86"/>
                      <a:pt x="64" y="86"/>
                      <a:pt x="64" y="86"/>
                    </a:cubicBezTo>
                    <a:cubicBezTo>
                      <a:pt x="65" y="88"/>
                      <a:pt x="67" y="90"/>
                      <a:pt x="67" y="92"/>
                    </a:cubicBezTo>
                    <a:cubicBezTo>
                      <a:pt x="67" y="92"/>
                      <a:pt x="66" y="92"/>
                      <a:pt x="66" y="92"/>
                    </a:cubicBezTo>
                    <a:lnTo>
                      <a:pt x="62" y="96"/>
                    </a:lnTo>
                    <a:close/>
                    <a:moveTo>
                      <a:pt x="12" y="95"/>
                    </a:moveTo>
                    <a:cubicBezTo>
                      <a:pt x="7" y="92"/>
                      <a:pt x="7" y="92"/>
                      <a:pt x="7" y="92"/>
                    </a:cubicBezTo>
                    <a:cubicBezTo>
                      <a:pt x="7" y="91"/>
                      <a:pt x="8" y="91"/>
                      <a:pt x="8" y="90"/>
                    </a:cubicBezTo>
                    <a:cubicBezTo>
                      <a:pt x="8" y="90"/>
                      <a:pt x="8" y="90"/>
                      <a:pt x="8" y="89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4" y="89"/>
                      <a:pt x="14" y="90"/>
                      <a:pt x="14" y="90"/>
                    </a:cubicBezTo>
                    <a:cubicBezTo>
                      <a:pt x="14" y="93"/>
                      <a:pt x="13" y="94"/>
                      <a:pt x="12" y="94"/>
                    </a:cubicBezTo>
                    <a:cubicBezTo>
                      <a:pt x="12" y="95"/>
                      <a:pt x="12" y="95"/>
                      <a:pt x="12" y="95"/>
                    </a:cubicBezTo>
                    <a:close/>
                    <a:moveTo>
                      <a:pt x="4" y="78"/>
                    </a:moveTo>
                    <a:cubicBezTo>
                      <a:pt x="4" y="78"/>
                      <a:pt x="4" y="78"/>
                      <a:pt x="4" y="77"/>
                    </a:cubicBezTo>
                    <a:cubicBezTo>
                      <a:pt x="4" y="76"/>
                      <a:pt x="4" y="75"/>
                      <a:pt x="5" y="73"/>
                    </a:cubicBezTo>
                    <a:cubicBezTo>
                      <a:pt x="6" y="72"/>
                      <a:pt x="6" y="72"/>
                      <a:pt x="7" y="71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1" y="75"/>
                      <a:pt x="11" y="76"/>
                      <a:pt x="10" y="76"/>
                    </a:cubicBezTo>
                    <a:cubicBezTo>
                      <a:pt x="10" y="77"/>
                      <a:pt x="10" y="77"/>
                      <a:pt x="10" y="77"/>
                    </a:cubicBezTo>
                    <a:lnTo>
                      <a:pt x="4" y="78"/>
                    </a:lnTo>
                    <a:close/>
                    <a:moveTo>
                      <a:pt x="9" y="62"/>
                    </a:moveTo>
                    <a:cubicBezTo>
                      <a:pt x="8" y="59"/>
                      <a:pt x="8" y="59"/>
                      <a:pt x="8" y="59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3" y="56"/>
                      <a:pt x="14" y="58"/>
                      <a:pt x="15" y="62"/>
                    </a:cubicBezTo>
                    <a:lnTo>
                      <a:pt x="9" y="62"/>
                    </a:lnTo>
                    <a:close/>
                    <a:moveTo>
                      <a:pt x="5" y="57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3"/>
                      <a:pt x="0" y="52"/>
                      <a:pt x="0" y="50"/>
                    </a:cubicBezTo>
                    <a:cubicBezTo>
                      <a:pt x="0" y="50"/>
                      <a:pt x="0" y="49"/>
                      <a:pt x="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6" y="51"/>
                      <a:pt x="6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6" y="50"/>
                      <a:pt x="6" y="50"/>
                      <a:pt x="6" y="51"/>
                    </a:cubicBezTo>
                    <a:cubicBezTo>
                      <a:pt x="6" y="52"/>
                      <a:pt x="7" y="53"/>
                      <a:pt x="7" y="53"/>
                    </a:cubicBezTo>
                    <a:cubicBezTo>
                      <a:pt x="7" y="55"/>
                      <a:pt x="5" y="57"/>
                      <a:pt x="5" y="57"/>
                    </a:cubicBezTo>
                    <a:close/>
                    <a:moveTo>
                      <a:pt x="15" y="46"/>
                    </a:moveTo>
                    <a:cubicBezTo>
                      <a:pt x="11" y="41"/>
                      <a:pt x="11" y="41"/>
                      <a:pt x="11" y="41"/>
                    </a:cubicBezTo>
                    <a:cubicBezTo>
                      <a:pt x="13" y="40"/>
                      <a:pt x="14" y="39"/>
                      <a:pt x="16" y="38"/>
                    </a:cubicBezTo>
                    <a:cubicBezTo>
                      <a:pt x="20" y="42"/>
                      <a:pt x="20" y="42"/>
                      <a:pt x="20" y="42"/>
                    </a:cubicBezTo>
                    <a:cubicBezTo>
                      <a:pt x="18" y="44"/>
                      <a:pt x="16" y="45"/>
                      <a:pt x="15" y="46"/>
                    </a:cubicBezTo>
                    <a:close/>
                    <a:moveTo>
                      <a:pt x="44" y="41"/>
                    </a:move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39"/>
                      <a:pt x="42" y="39"/>
                      <a:pt x="41" y="38"/>
                    </a:cubicBezTo>
                    <a:cubicBezTo>
                      <a:pt x="41" y="37"/>
                      <a:pt x="41" y="37"/>
                      <a:pt x="40" y="3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5" y="33"/>
                      <a:pt x="46" y="34"/>
                      <a:pt x="46" y="35"/>
                    </a:cubicBezTo>
                    <a:cubicBezTo>
                      <a:pt x="47" y="36"/>
                      <a:pt x="47" y="36"/>
                      <a:pt x="47" y="37"/>
                    </a:cubicBezTo>
                    <a:lnTo>
                      <a:pt x="44" y="41"/>
                    </a:lnTo>
                    <a:close/>
                    <a:moveTo>
                      <a:pt x="82" y="41"/>
                    </a:moveTo>
                    <a:cubicBezTo>
                      <a:pt x="82" y="41"/>
                      <a:pt x="81" y="41"/>
                      <a:pt x="81" y="41"/>
                    </a:cubicBezTo>
                    <a:cubicBezTo>
                      <a:pt x="79" y="41"/>
                      <a:pt x="77" y="41"/>
                      <a:pt x="76" y="40"/>
                    </a:cubicBezTo>
                    <a:cubicBezTo>
                      <a:pt x="78" y="35"/>
                      <a:pt x="78" y="35"/>
                      <a:pt x="78" y="35"/>
                    </a:cubicBezTo>
                    <a:cubicBezTo>
                      <a:pt x="79" y="35"/>
                      <a:pt x="81" y="35"/>
                      <a:pt x="83" y="35"/>
                    </a:cubicBezTo>
                    <a:lnTo>
                      <a:pt x="82" y="41"/>
                    </a:lnTo>
                    <a:close/>
                    <a:moveTo>
                      <a:pt x="96" y="39"/>
                    </a:moveTo>
                    <a:cubicBezTo>
                      <a:pt x="92" y="35"/>
                      <a:pt x="92" y="35"/>
                      <a:pt x="92" y="35"/>
                    </a:cubicBezTo>
                    <a:cubicBezTo>
                      <a:pt x="93" y="34"/>
                      <a:pt x="95" y="33"/>
                      <a:pt x="97" y="33"/>
                    </a:cubicBezTo>
                    <a:cubicBezTo>
                      <a:pt x="99" y="33"/>
                      <a:pt x="100" y="33"/>
                      <a:pt x="101" y="35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96" y="38"/>
                      <a:pt x="97" y="38"/>
                      <a:pt x="97" y="38"/>
                    </a:cubicBezTo>
                    <a:cubicBezTo>
                      <a:pt x="97" y="38"/>
                      <a:pt x="96" y="39"/>
                      <a:pt x="96" y="39"/>
                    </a:cubicBezTo>
                    <a:close/>
                    <a:moveTo>
                      <a:pt x="109" y="37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7" y="31"/>
                      <a:pt x="109" y="30"/>
                      <a:pt x="111" y="29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2" y="35"/>
                      <a:pt x="110" y="36"/>
                      <a:pt x="109" y="37"/>
                    </a:cubicBezTo>
                    <a:close/>
                    <a:moveTo>
                      <a:pt x="127" y="35"/>
                    </a:moveTo>
                    <a:cubicBezTo>
                      <a:pt x="126" y="35"/>
                      <a:pt x="124" y="35"/>
                      <a:pt x="122" y="34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6" y="29"/>
                      <a:pt x="127" y="29"/>
                      <a:pt x="127" y="29"/>
                    </a:cubicBezTo>
                    <a:cubicBezTo>
                      <a:pt x="130" y="34"/>
                      <a:pt x="130" y="34"/>
                      <a:pt x="130" y="34"/>
                    </a:cubicBezTo>
                    <a:cubicBezTo>
                      <a:pt x="130" y="35"/>
                      <a:pt x="129" y="35"/>
                      <a:pt x="127" y="35"/>
                    </a:cubicBezTo>
                    <a:close/>
                    <a:moveTo>
                      <a:pt x="57" y="34"/>
                    </a:move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3" y="29"/>
                      <a:pt x="54" y="28"/>
                      <a:pt x="55" y="26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9" y="31"/>
                      <a:pt x="58" y="32"/>
                      <a:pt x="57" y="34"/>
                    </a:cubicBezTo>
                    <a:close/>
                    <a:moveTo>
                      <a:pt x="27" y="32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8"/>
                      <a:pt x="23" y="27"/>
                      <a:pt x="23" y="27"/>
                    </a:cubicBezTo>
                    <a:cubicBezTo>
                      <a:pt x="23" y="26"/>
                      <a:pt x="23" y="25"/>
                      <a:pt x="23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6"/>
                      <a:pt x="29" y="27"/>
                      <a:pt x="28" y="28"/>
                    </a:cubicBezTo>
                    <a:cubicBezTo>
                      <a:pt x="28" y="29"/>
                      <a:pt x="28" y="31"/>
                      <a:pt x="27" y="32"/>
                    </a:cubicBezTo>
                    <a:close/>
                    <a:moveTo>
                      <a:pt x="69" y="29"/>
                    </a:moveTo>
                    <a:cubicBezTo>
                      <a:pt x="68" y="28"/>
                      <a:pt x="67" y="27"/>
                      <a:pt x="66" y="27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70" y="23"/>
                      <a:pt x="72" y="24"/>
                      <a:pt x="74" y="26"/>
                    </a:cubicBezTo>
                    <a:lnTo>
                      <a:pt x="69" y="29"/>
                    </a:lnTo>
                    <a:close/>
                    <a:moveTo>
                      <a:pt x="40" y="25"/>
                    </a:move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4"/>
                      <a:pt x="35" y="24"/>
                      <a:pt x="36" y="24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9"/>
                      <a:pt x="36" y="19"/>
                      <a:pt x="37" y="19"/>
                    </a:cubicBezTo>
                    <a:cubicBezTo>
                      <a:pt x="39" y="19"/>
                      <a:pt x="41" y="20"/>
                      <a:pt x="41" y="23"/>
                    </a:cubicBezTo>
                    <a:cubicBezTo>
                      <a:pt x="41" y="24"/>
                      <a:pt x="40" y="24"/>
                      <a:pt x="40" y="25"/>
                    </a:cubicBezTo>
                    <a:close/>
                    <a:moveTo>
                      <a:pt x="135" y="22"/>
                    </a:moveTo>
                    <a:cubicBezTo>
                      <a:pt x="130" y="20"/>
                      <a:pt x="130" y="20"/>
                      <a:pt x="130" y="20"/>
                    </a:cubicBezTo>
                    <a:cubicBezTo>
                      <a:pt x="130" y="19"/>
                      <a:pt x="130" y="18"/>
                      <a:pt x="131" y="17"/>
                    </a:cubicBezTo>
                    <a:cubicBezTo>
                      <a:pt x="131" y="16"/>
                      <a:pt x="131" y="16"/>
                      <a:pt x="131" y="15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6" y="17"/>
                      <a:pt x="136" y="17"/>
                      <a:pt x="136" y="18"/>
                    </a:cubicBezTo>
                    <a:cubicBezTo>
                      <a:pt x="136" y="19"/>
                      <a:pt x="136" y="21"/>
                      <a:pt x="135" y="22"/>
                    </a:cubicBezTo>
                    <a:close/>
                    <a:moveTo>
                      <a:pt x="141" y="5"/>
                    </a:move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3"/>
                    </a:cubicBezTo>
                    <a:cubicBezTo>
                      <a:pt x="135" y="3"/>
                      <a:pt x="135" y="2"/>
                      <a:pt x="135" y="1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1"/>
                      <a:pt x="141" y="2"/>
                      <a:pt x="141" y="3"/>
                    </a:cubicBezTo>
                    <a:cubicBezTo>
                      <a:pt x="141" y="4"/>
                      <a:pt x="141" y="4"/>
                      <a:pt x="141" y="5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îś1iďé">
                <a:extLst>
                  <a:ext uri="{FF2B5EF4-FFF2-40B4-BE49-F238E27FC236}">
                    <a16:creationId xmlns="" xmlns:a16="http://schemas.microsoft.com/office/drawing/2014/main" id="{57A0E9E1-695E-4939-B772-D1861A84991A}"/>
                  </a:ext>
                </a:extLst>
              </p:cNvPr>
              <p:cNvSpPr/>
              <p:nvPr/>
            </p:nvSpPr>
            <p:spPr bwMode="auto">
              <a:xfrm>
                <a:off x="5835650" y="4837113"/>
                <a:ext cx="368300" cy="214313"/>
              </a:xfrm>
              <a:custGeom>
                <a:avLst/>
                <a:gdLst>
                  <a:gd name="T0" fmla="*/ 111 w 171"/>
                  <a:gd name="T1" fmla="*/ 94 h 100"/>
                  <a:gd name="T2" fmla="*/ 110 w 171"/>
                  <a:gd name="T3" fmla="*/ 100 h 100"/>
                  <a:gd name="T4" fmla="*/ 128 w 171"/>
                  <a:gd name="T5" fmla="*/ 91 h 100"/>
                  <a:gd name="T6" fmla="*/ 124 w 171"/>
                  <a:gd name="T7" fmla="*/ 97 h 100"/>
                  <a:gd name="T8" fmla="*/ 82 w 171"/>
                  <a:gd name="T9" fmla="*/ 91 h 100"/>
                  <a:gd name="T10" fmla="*/ 141 w 171"/>
                  <a:gd name="T11" fmla="*/ 88 h 100"/>
                  <a:gd name="T12" fmla="*/ 141 w 171"/>
                  <a:gd name="T13" fmla="*/ 95 h 100"/>
                  <a:gd name="T14" fmla="*/ 159 w 171"/>
                  <a:gd name="T15" fmla="*/ 86 h 100"/>
                  <a:gd name="T16" fmla="*/ 94 w 171"/>
                  <a:gd name="T17" fmla="*/ 91 h 100"/>
                  <a:gd name="T18" fmla="*/ 97 w 171"/>
                  <a:gd name="T19" fmla="*/ 91 h 100"/>
                  <a:gd name="T20" fmla="*/ 31 w 171"/>
                  <a:gd name="T21" fmla="*/ 73 h 100"/>
                  <a:gd name="T22" fmla="*/ 19 w 171"/>
                  <a:gd name="T23" fmla="*/ 79 h 100"/>
                  <a:gd name="T24" fmla="*/ 22 w 171"/>
                  <a:gd name="T25" fmla="*/ 73 h 100"/>
                  <a:gd name="T26" fmla="*/ 76 w 171"/>
                  <a:gd name="T27" fmla="*/ 78 h 100"/>
                  <a:gd name="T28" fmla="*/ 82 w 171"/>
                  <a:gd name="T29" fmla="*/ 78 h 100"/>
                  <a:gd name="T30" fmla="*/ 164 w 171"/>
                  <a:gd name="T31" fmla="*/ 73 h 100"/>
                  <a:gd name="T32" fmla="*/ 51 w 171"/>
                  <a:gd name="T33" fmla="*/ 75 h 100"/>
                  <a:gd name="T34" fmla="*/ 53 w 171"/>
                  <a:gd name="T35" fmla="*/ 69 h 100"/>
                  <a:gd name="T36" fmla="*/ 153 w 171"/>
                  <a:gd name="T37" fmla="*/ 69 h 100"/>
                  <a:gd name="T38" fmla="*/ 158 w 171"/>
                  <a:gd name="T39" fmla="*/ 65 h 100"/>
                  <a:gd name="T40" fmla="*/ 157 w 171"/>
                  <a:gd name="T41" fmla="*/ 72 h 100"/>
                  <a:gd name="T42" fmla="*/ 76 w 171"/>
                  <a:gd name="T43" fmla="*/ 65 h 100"/>
                  <a:gd name="T44" fmla="*/ 77 w 171"/>
                  <a:gd name="T45" fmla="*/ 68 h 100"/>
                  <a:gd name="T46" fmla="*/ 2 w 171"/>
                  <a:gd name="T47" fmla="*/ 60 h 100"/>
                  <a:gd name="T48" fmla="*/ 10 w 171"/>
                  <a:gd name="T49" fmla="*/ 63 h 100"/>
                  <a:gd name="T50" fmla="*/ 58 w 171"/>
                  <a:gd name="T51" fmla="*/ 57 h 100"/>
                  <a:gd name="T52" fmla="*/ 60 w 171"/>
                  <a:gd name="T53" fmla="*/ 62 h 100"/>
                  <a:gd name="T54" fmla="*/ 132 w 171"/>
                  <a:gd name="T55" fmla="*/ 54 h 100"/>
                  <a:gd name="T56" fmla="*/ 133 w 171"/>
                  <a:gd name="T57" fmla="*/ 55 h 100"/>
                  <a:gd name="T58" fmla="*/ 150 w 171"/>
                  <a:gd name="T59" fmla="*/ 54 h 100"/>
                  <a:gd name="T60" fmla="*/ 12 w 171"/>
                  <a:gd name="T61" fmla="*/ 52 h 100"/>
                  <a:gd name="T62" fmla="*/ 124 w 171"/>
                  <a:gd name="T63" fmla="*/ 48 h 100"/>
                  <a:gd name="T64" fmla="*/ 127 w 171"/>
                  <a:gd name="T65" fmla="*/ 42 h 100"/>
                  <a:gd name="T66" fmla="*/ 110 w 171"/>
                  <a:gd name="T67" fmla="*/ 43 h 100"/>
                  <a:gd name="T68" fmla="*/ 115 w 171"/>
                  <a:gd name="T69" fmla="*/ 39 h 100"/>
                  <a:gd name="T70" fmla="*/ 7 w 171"/>
                  <a:gd name="T71" fmla="*/ 42 h 100"/>
                  <a:gd name="T72" fmla="*/ 9 w 171"/>
                  <a:gd name="T73" fmla="*/ 36 h 100"/>
                  <a:gd name="T74" fmla="*/ 165 w 171"/>
                  <a:gd name="T75" fmla="*/ 29 h 100"/>
                  <a:gd name="T76" fmla="*/ 165 w 171"/>
                  <a:gd name="T77" fmla="*/ 29 h 100"/>
                  <a:gd name="T78" fmla="*/ 0 w 171"/>
                  <a:gd name="T79" fmla="*/ 20 h 100"/>
                  <a:gd name="T80" fmla="*/ 7 w 171"/>
                  <a:gd name="T81" fmla="*/ 25 h 100"/>
                  <a:gd name="T82" fmla="*/ 106 w 171"/>
                  <a:gd name="T83" fmla="*/ 26 h 100"/>
                  <a:gd name="T84" fmla="*/ 112 w 171"/>
                  <a:gd name="T85" fmla="*/ 24 h 100"/>
                  <a:gd name="T86" fmla="*/ 153 w 171"/>
                  <a:gd name="T87" fmla="*/ 21 h 100"/>
                  <a:gd name="T88" fmla="*/ 157 w 171"/>
                  <a:gd name="T89" fmla="*/ 15 h 100"/>
                  <a:gd name="T90" fmla="*/ 9 w 171"/>
                  <a:gd name="T91" fmla="*/ 10 h 100"/>
                  <a:gd name="T92" fmla="*/ 119 w 171"/>
                  <a:gd name="T93" fmla="*/ 14 h 100"/>
                  <a:gd name="T94" fmla="*/ 123 w 171"/>
                  <a:gd name="T95" fmla="*/ 9 h 100"/>
                  <a:gd name="T96" fmla="*/ 130 w 171"/>
                  <a:gd name="T97" fmla="*/ 4 h 100"/>
                  <a:gd name="T98" fmla="*/ 139 w 171"/>
                  <a:gd name="T99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1" h="100">
                    <a:moveTo>
                      <a:pt x="110" y="100"/>
                    </a:moveTo>
                    <a:cubicBezTo>
                      <a:pt x="108" y="100"/>
                      <a:pt x="107" y="100"/>
                      <a:pt x="105" y="98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0" y="95"/>
                      <a:pt x="110" y="95"/>
                      <a:pt x="111" y="94"/>
                    </a:cubicBezTo>
                    <a:cubicBezTo>
                      <a:pt x="112" y="94"/>
                      <a:pt x="112" y="94"/>
                      <a:pt x="112" y="94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1" y="100"/>
                      <a:pt x="111" y="100"/>
                      <a:pt x="110" y="100"/>
                    </a:cubicBezTo>
                    <a:close/>
                    <a:moveTo>
                      <a:pt x="124" y="97"/>
                    </a:moveTo>
                    <a:cubicBezTo>
                      <a:pt x="123" y="91"/>
                      <a:pt x="123" y="91"/>
                      <a:pt x="123" y="91"/>
                    </a:cubicBezTo>
                    <a:cubicBezTo>
                      <a:pt x="125" y="91"/>
                      <a:pt x="126" y="91"/>
                      <a:pt x="127" y="91"/>
                    </a:cubicBezTo>
                    <a:cubicBezTo>
                      <a:pt x="128" y="91"/>
                      <a:pt x="128" y="91"/>
                      <a:pt x="128" y="91"/>
                    </a:cubicBezTo>
                    <a:cubicBezTo>
                      <a:pt x="130" y="96"/>
                      <a:pt x="130" y="96"/>
                      <a:pt x="130" y="96"/>
                    </a:cubicBezTo>
                    <a:cubicBezTo>
                      <a:pt x="129" y="96"/>
                      <a:pt x="129" y="96"/>
                      <a:pt x="129" y="96"/>
                    </a:cubicBezTo>
                    <a:cubicBezTo>
                      <a:pt x="128" y="97"/>
                      <a:pt x="126" y="97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lose/>
                    <a:moveTo>
                      <a:pt x="82" y="97"/>
                    </a:moveTo>
                    <a:cubicBezTo>
                      <a:pt x="79" y="96"/>
                      <a:pt x="76" y="94"/>
                      <a:pt x="75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2" y="91"/>
                      <a:pt x="82" y="91"/>
                    </a:cubicBezTo>
                    <a:lnTo>
                      <a:pt x="82" y="97"/>
                    </a:lnTo>
                    <a:close/>
                    <a:moveTo>
                      <a:pt x="141" y="95"/>
                    </a:moveTo>
                    <a:cubicBezTo>
                      <a:pt x="140" y="89"/>
                      <a:pt x="140" y="89"/>
                      <a:pt x="140" y="89"/>
                    </a:cubicBezTo>
                    <a:cubicBezTo>
                      <a:pt x="140" y="89"/>
                      <a:pt x="141" y="89"/>
                      <a:pt x="141" y="88"/>
                    </a:cubicBezTo>
                    <a:cubicBezTo>
                      <a:pt x="142" y="87"/>
                      <a:pt x="143" y="87"/>
                      <a:pt x="144" y="86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46" y="92"/>
                      <a:pt x="146" y="92"/>
                      <a:pt x="145" y="93"/>
                    </a:cubicBezTo>
                    <a:cubicBezTo>
                      <a:pt x="144" y="94"/>
                      <a:pt x="143" y="95"/>
                      <a:pt x="141" y="95"/>
                    </a:cubicBezTo>
                    <a:close/>
                    <a:moveTo>
                      <a:pt x="157" y="94"/>
                    </a:moveTo>
                    <a:cubicBezTo>
                      <a:pt x="156" y="88"/>
                      <a:pt x="156" y="88"/>
                      <a:pt x="156" y="88"/>
                    </a:cubicBezTo>
                    <a:cubicBezTo>
                      <a:pt x="156" y="88"/>
                      <a:pt x="157" y="88"/>
                      <a:pt x="158" y="87"/>
                    </a:cubicBezTo>
                    <a:cubicBezTo>
                      <a:pt x="158" y="87"/>
                      <a:pt x="159" y="86"/>
                      <a:pt x="159" y="86"/>
                    </a:cubicBezTo>
                    <a:cubicBezTo>
                      <a:pt x="163" y="90"/>
                      <a:pt x="163" y="90"/>
                      <a:pt x="163" y="90"/>
                    </a:cubicBezTo>
                    <a:cubicBezTo>
                      <a:pt x="163" y="91"/>
                      <a:pt x="162" y="91"/>
                      <a:pt x="162" y="92"/>
                    </a:cubicBezTo>
                    <a:cubicBezTo>
                      <a:pt x="160" y="93"/>
                      <a:pt x="159" y="94"/>
                      <a:pt x="157" y="94"/>
                    </a:cubicBezTo>
                    <a:close/>
                    <a:moveTo>
                      <a:pt x="94" y="91"/>
                    </a:move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5"/>
                      <a:pt x="94" y="85"/>
                      <a:pt x="96" y="85"/>
                    </a:cubicBezTo>
                    <a:cubicBezTo>
                      <a:pt x="97" y="84"/>
                      <a:pt x="98" y="85"/>
                      <a:pt x="99" y="85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7" y="91"/>
                      <a:pt x="96" y="91"/>
                      <a:pt x="96" y="90"/>
                    </a:cubicBezTo>
                    <a:cubicBezTo>
                      <a:pt x="95" y="90"/>
                      <a:pt x="95" y="91"/>
                      <a:pt x="94" y="91"/>
                    </a:cubicBezTo>
                    <a:close/>
                    <a:moveTo>
                      <a:pt x="33" y="79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2" y="73"/>
                      <a:pt x="35" y="72"/>
                      <a:pt x="37" y="72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36" y="78"/>
                      <a:pt x="34" y="78"/>
                      <a:pt x="33" y="79"/>
                    </a:cubicBezTo>
                    <a:close/>
                    <a:moveTo>
                      <a:pt x="19" y="79"/>
                    </a:moveTo>
                    <a:cubicBezTo>
                      <a:pt x="19" y="78"/>
                      <a:pt x="18" y="78"/>
                      <a:pt x="18" y="77"/>
                    </a:cubicBezTo>
                    <a:cubicBezTo>
                      <a:pt x="17" y="76"/>
                      <a:pt x="16" y="75"/>
                      <a:pt x="15" y="75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0" y="71"/>
                      <a:pt x="21" y="72"/>
                      <a:pt x="22" y="73"/>
                    </a:cubicBezTo>
                    <a:cubicBezTo>
                      <a:pt x="22" y="73"/>
                      <a:pt x="23" y="74"/>
                      <a:pt x="23" y="74"/>
                    </a:cubicBezTo>
                    <a:lnTo>
                      <a:pt x="19" y="79"/>
                    </a:lnTo>
                    <a:close/>
                    <a:moveTo>
                      <a:pt x="82" y="78"/>
                    </a:moveTo>
                    <a:cubicBezTo>
                      <a:pt x="76" y="78"/>
                      <a:pt x="76" y="78"/>
                      <a:pt x="76" y="78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76" y="76"/>
                      <a:pt x="76" y="74"/>
                      <a:pt x="76" y="72"/>
                    </a:cubicBezTo>
                    <a:cubicBezTo>
                      <a:pt x="82" y="73"/>
                      <a:pt x="82" y="73"/>
                      <a:pt x="82" y="73"/>
                    </a:cubicBezTo>
                    <a:cubicBezTo>
                      <a:pt x="82" y="75"/>
                      <a:pt x="82" y="76"/>
                      <a:pt x="82" y="78"/>
                    </a:cubicBezTo>
                    <a:close/>
                    <a:moveTo>
                      <a:pt x="170" y="78"/>
                    </a:move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8"/>
                      <a:pt x="164" y="78"/>
                      <a:pt x="164" y="78"/>
                    </a:cubicBezTo>
                    <a:cubicBezTo>
                      <a:pt x="164" y="76"/>
                      <a:pt x="164" y="74"/>
                      <a:pt x="164" y="73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3"/>
                      <a:pt x="170" y="75"/>
                      <a:pt x="170" y="78"/>
                    </a:cubicBezTo>
                    <a:cubicBezTo>
                      <a:pt x="170" y="78"/>
                      <a:pt x="170" y="78"/>
                      <a:pt x="170" y="78"/>
                    </a:cubicBezTo>
                    <a:close/>
                    <a:moveTo>
                      <a:pt x="51" y="75"/>
                    </a:move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1"/>
                      <a:pt x="47" y="71"/>
                      <a:pt x="47" y="70"/>
                    </a:cubicBezTo>
                    <a:cubicBezTo>
                      <a:pt x="47" y="69"/>
                      <a:pt x="48" y="68"/>
                      <a:pt x="48" y="66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70"/>
                      <a:pt x="53" y="71"/>
                      <a:pt x="52" y="72"/>
                    </a:cubicBezTo>
                    <a:cubicBezTo>
                      <a:pt x="52" y="73"/>
                      <a:pt x="51" y="74"/>
                      <a:pt x="51" y="75"/>
                    </a:cubicBezTo>
                    <a:close/>
                    <a:moveTo>
                      <a:pt x="157" y="72"/>
                    </a:moveTo>
                    <a:cubicBezTo>
                      <a:pt x="157" y="72"/>
                      <a:pt x="154" y="72"/>
                      <a:pt x="153" y="69"/>
                    </a:cubicBezTo>
                    <a:cubicBezTo>
                      <a:pt x="153" y="68"/>
                      <a:pt x="153" y="67"/>
                      <a:pt x="153" y="67"/>
                    </a:cubicBezTo>
                    <a:cubicBezTo>
                      <a:pt x="153" y="66"/>
                      <a:pt x="152" y="66"/>
                      <a:pt x="152" y="65"/>
                    </a:cubicBezTo>
                    <a:cubicBezTo>
                      <a:pt x="158" y="64"/>
                      <a:pt x="158" y="64"/>
                      <a:pt x="158" y="64"/>
                    </a:cubicBezTo>
                    <a:cubicBezTo>
                      <a:pt x="158" y="64"/>
                      <a:pt x="158" y="64"/>
                      <a:pt x="158" y="65"/>
                    </a:cubicBezTo>
                    <a:cubicBezTo>
                      <a:pt x="159" y="65"/>
                      <a:pt x="159" y="66"/>
                      <a:pt x="159" y="67"/>
                    </a:cubicBezTo>
                    <a:cubicBezTo>
                      <a:pt x="159" y="67"/>
                      <a:pt x="158" y="66"/>
                      <a:pt x="157" y="66"/>
                    </a:cubicBezTo>
                    <a:cubicBezTo>
                      <a:pt x="158" y="72"/>
                      <a:pt x="158" y="72"/>
                      <a:pt x="158" y="72"/>
                    </a:cubicBezTo>
                    <a:lnTo>
                      <a:pt x="157" y="72"/>
                    </a:lnTo>
                    <a:close/>
                    <a:moveTo>
                      <a:pt x="74" y="70"/>
                    </a:moveTo>
                    <a:cubicBezTo>
                      <a:pt x="71" y="70"/>
                      <a:pt x="70" y="68"/>
                      <a:pt x="69" y="64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5" y="65"/>
                      <a:pt x="76" y="65"/>
                    </a:cubicBezTo>
                    <a:cubicBezTo>
                      <a:pt x="75" y="65"/>
                      <a:pt x="75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2" y="65"/>
                      <a:pt x="72" y="65"/>
                      <a:pt x="71" y="66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6" y="70"/>
                      <a:pt x="74" y="70"/>
                      <a:pt x="74" y="70"/>
                    </a:cubicBezTo>
                    <a:close/>
                    <a:moveTo>
                      <a:pt x="6" y="67"/>
                    </a:moveTo>
                    <a:cubicBezTo>
                      <a:pt x="5" y="66"/>
                      <a:pt x="5" y="66"/>
                      <a:pt x="4" y="65"/>
                    </a:cubicBezTo>
                    <a:cubicBezTo>
                      <a:pt x="3" y="64"/>
                      <a:pt x="2" y="62"/>
                      <a:pt x="2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1"/>
                    </a:cubicBezTo>
                    <a:cubicBezTo>
                      <a:pt x="9" y="62"/>
                      <a:pt x="9" y="62"/>
                      <a:pt x="10" y="63"/>
                    </a:cubicBezTo>
                    <a:lnTo>
                      <a:pt x="6" y="67"/>
                    </a:lnTo>
                    <a:close/>
                    <a:moveTo>
                      <a:pt x="60" y="62"/>
                    </a:move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60" y="55"/>
                      <a:pt x="62" y="55"/>
                      <a:pt x="63" y="54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4" y="60"/>
                      <a:pt x="63" y="61"/>
                      <a:pt x="61" y="62"/>
                    </a:cubicBezTo>
                    <a:lnTo>
                      <a:pt x="60" y="62"/>
                    </a:lnTo>
                    <a:close/>
                    <a:moveTo>
                      <a:pt x="132" y="61"/>
                    </a:moveTo>
                    <a:cubicBezTo>
                      <a:pt x="128" y="60"/>
                      <a:pt x="127" y="58"/>
                      <a:pt x="127" y="54"/>
                    </a:cubicBezTo>
                    <a:cubicBezTo>
                      <a:pt x="127" y="54"/>
                      <a:pt x="127" y="53"/>
                      <a:pt x="127" y="53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2" y="55"/>
                      <a:pt x="132" y="55"/>
                    </a:cubicBezTo>
                    <a:cubicBezTo>
                      <a:pt x="132" y="55"/>
                      <a:pt x="133" y="55"/>
                      <a:pt x="133" y="55"/>
                    </a:cubicBezTo>
                    <a:lnTo>
                      <a:pt x="132" y="61"/>
                    </a:lnTo>
                    <a:close/>
                    <a:moveTo>
                      <a:pt x="144" y="60"/>
                    </a:moveTo>
                    <a:cubicBezTo>
                      <a:pt x="144" y="54"/>
                      <a:pt x="144" y="54"/>
                      <a:pt x="144" y="54"/>
                    </a:cubicBezTo>
                    <a:cubicBezTo>
                      <a:pt x="146" y="54"/>
                      <a:pt x="148" y="54"/>
                      <a:pt x="150" y="54"/>
                    </a:cubicBezTo>
                    <a:cubicBezTo>
                      <a:pt x="149" y="60"/>
                      <a:pt x="149" y="60"/>
                      <a:pt x="149" y="60"/>
                    </a:cubicBezTo>
                    <a:cubicBezTo>
                      <a:pt x="148" y="59"/>
                      <a:pt x="146" y="60"/>
                      <a:pt x="144" y="60"/>
                    </a:cubicBezTo>
                    <a:close/>
                    <a:moveTo>
                      <a:pt x="16" y="56"/>
                    </a:move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2"/>
                      <a:pt x="13" y="51"/>
                      <a:pt x="13" y="48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8" y="52"/>
                      <a:pt x="18" y="54"/>
                      <a:pt x="16" y="56"/>
                    </a:cubicBezTo>
                    <a:close/>
                    <a:moveTo>
                      <a:pt x="124" y="48"/>
                    </a:moveTo>
                    <a:cubicBezTo>
                      <a:pt x="123" y="47"/>
                      <a:pt x="122" y="46"/>
                      <a:pt x="122" y="44"/>
                    </a:cubicBezTo>
                    <a:cubicBezTo>
                      <a:pt x="121" y="43"/>
                      <a:pt x="121" y="43"/>
                      <a:pt x="121" y="42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6" y="39"/>
                      <a:pt x="126" y="40"/>
                      <a:pt x="127" y="42"/>
                    </a:cubicBezTo>
                    <a:cubicBezTo>
                      <a:pt x="127" y="42"/>
                      <a:pt x="128" y="43"/>
                      <a:pt x="128" y="43"/>
                    </a:cubicBezTo>
                    <a:lnTo>
                      <a:pt x="124" y="48"/>
                    </a:lnTo>
                    <a:close/>
                    <a:moveTo>
                      <a:pt x="111" y="44"/>
                    </a:moveTo>
                    <a:cubicBezTo>
                      <a:pt x="111" y="44"/>
                      <a:pt x="110" y="43"/>
                      <a:pt x="110" y="43"/>
                    </a:cubicBezTo>
                    <a:cubicBezTo>
                      <a:pt x="108" y="41"/>
                      <a:pt x="108" y="40"/>
                      <a:pt x="107" y="3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3" y="37"/>
                      <a:pt x="113" y="38"/>
                      <a:pt x="114" y="39"/>
                    </a:cubicBezTo>
                    <a:cubicBezTo>
                      <a:pt x="114" y="39"/>
                      <a:pt x="115" y="39"/>
                      <a:pt x="115" y="39"/>
                    </a:cubicBezTo>
                    <a:lnTo>
                      <a:pt x="111" y="44"/>
                    </a:lnTo>
                    <a:close/>
                    <a:moveTo>
                      <a:pt x="11" y="43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9" y="42"/>
                      <a:pt x="8" y="42"/>
                      <a:pt x="7" y="42"/>
                    </a:cubicBezTo>
                    <a:cubicBezTo>
                      <a:pt x="5" y="41"/>
                      <a:pt x="4" y="40"/>
                      <a:pt x="4" y="39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0" y="36"/>
                      <a:pt x="10" y="37"/>
                      <a:pt x="11" y="37"/>
                    </a:cubicBezTo>
                    <a:cubicBezTo>
                      <a:pt x="12" y="37"/>
                      <a:pt x="12" y="37"/>
                      <a:pt x="12" y="37"/>
                    </a:cubicBezTo>
                    <a:lnTo>
                      <a:pt x="11" y="43"/>
                    </a:lnTo>
                    <a:close/>
                    <a:moveTo>
                      <a:pt x="165" y="29"/>
                    </a:moveTo>
                    <a:cubicBezTo>
                      <a:pt x="165" y="23"/>
                      <a:pt x="165" y="23"/>
                      <a:pt x="165" y="23"/>
                    </a:cubicBezTo>
                    <a:cubicBezTo>
                      <a:pt x="165" y="23"/>
                      <a:pt x="166" y="22"/>
                      <a:pt x="166" y="21"/>
                    </a:cubicBezTo>
                    <a:cubicBezTo>
                      <a:pt x="171" y="22"/>
                      <a:pt x="171" y="22"/>
                      <a:pt x="171" y="22"/>
                    </a:cubicBezTo>
                    <a:cubicBezTo>
                      <a:pt x="171" y="27"/>
                      <a:pt x="168" y="29"/>
                      <a:pt x="165" y="29"/>
                    </a:cubicBezTo>
                    <a:close/>
                    <a:moveTo>
                      <a:pt x="2" y="28"/>
                    </a:moveTo>
                    <a:cubicBezTo>
                      <a:pt x="1" y="27"/>
                      <a:pt x="1" y="26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2"/>
                      <a:pt x="6" y="22"/>
                      <a:pt x="6" y="23"/>
                    </a:cubicBezTo>
                    <a:cubicBezTo>
                      <a:pt x="6" y="23"/>
                      <a:pt x="7" y="24"/>
                      <a:pt x="7" y="25"/>
                    </a:cubicBezTo>
                    <a:lnTo>
                      <a:pt x="2" y="28"/>
                    </a:lnTo>
                    <a:close/>
                    <a:moveTo>
                      <a:pt x="106" y="26"/>
                    </a:moveTo>
                    <a:cubicBezTo>
                      <a:pt x="109" y="25"/>
                      <a:pt x="109" y="25"/>
                      <a:pt x="109" y="25"/>
                    </a:cubicBezTo>
                    <a:cubicBezTo>
                      <a:pt x="106" y="26"/>
                      <a:pt x="106" y="26"/>
                      <a:pt x="106" y="26"/>
                    </a:cubicBezTo>
                    <a:cubicBezTo>
                      <a:pt x="106" y="25"/>
                      <a:pt x="105" y="25"/>
                      <a:pt x="105" y="24"/>
                    </a:cubicBezTo>
                    <a:cubicBezTo>
                      <a:pt x="105" y="22"/>
                      <a:pt x="107" y="20"/>
                      <a:pt x="108" y="20"/>
                    </a:cubicBezTo>
                    <a:cubicBezTo>
                      <a:pt x="109" y="19"/>
                      <a:pt x="110" y="19"/>
                      <a:pt x="111" y="19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5"/>
                      <a:pt x="111" y="25"/>
                    </a:cubicBezTo>
                    <a:cubicBezTo>
                      <a:pt x="111" y="25"/>
                      <a:pt x="111" y="25"/>
                      <a:pt x="111" y="25"/>
                    </a:cubicBezTo>
                    <a:lnTo>
                      <a:pt x="106" y="26"/>
                    </a:lnTo>
                    <a:close/>
                    <a:moveTo>
                      <a:pt x="153" y="21"/>
                    </a:moveTo>
                    <a:cubicBezTo>
                      <a:pt x="152" y="20"/>
                      <a:pt x="152" y="19"/>
                      <a:pt x="151" y="18"/>
                    </a:cubicBezTo>
                    <a:cubicBezTo>
                      <a:pt x="151" y="17"/>
                      <a:pt x="151" y="16"/>
                      <a:pt x="150" y="16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4"/>
                      <a:pt x="156" y="14"/>
                      <a:pt x="157" y="15"/>
                    </a:cubicBezTo>
                    <a:cubicBezTo>
                      <a:pt x="157" y="16"/>
                      <a:pt x="158" y="17"/>
                      <a:pt x="158" y="18"/>
                    </a:cubicBezTo>
                    <a:lnTo>
                      <a:pt x="153" y="21"/>
                    </a:lnTo>
                    <a:close/>
                    <a:moveTo>
                      <a:pt x="12" y="15"/>
                    </a:move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3" y="6"/>
                      <a:pt x="13" y="6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5" y="13"/>
                      <a:pt x="12" y="15"/>
                    </a:cubicBezTo>
                    <a:close/>
                    <a:moveTo>
                      <a:pt x="119" y="14"/>
                    </a:move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10"/>
                      <a:pt x="114" y="10"/>
                      <a:pt x="114" y="10"/>
                    </a:cubicBezTo>
                    <a:cubicBezTo>
                      <a:pt x="116" y="6"/>
                      <a:pt x="120" y="6"/>
                      <a:pt x="122" y="9"/>
                    </a:cubicBezTo>
                    <a:cubicBezTo>
                      <a:pt x="122" y="9"/>
                      <a:pt x="122" y="9"/>
                      <a:pt x="123" y="9"/>
                    </a:cubicBezTo>
                    <a:lnTo>
                      <a:pt x="119" y="14"/>
                    </a:lnTo>
                    <a:close/>
                    <a:moveTo>
                      <a:pt x="132" y="12"/>
                    </a:moveTo>
                    <a:cubicBezTo>
                      <a:pt x="127" y="9"/>
                      <a:pt x="127" y="9"/>
                      <a:pt x="127" y="9"/>
                    </a:cubicBezTo>
                    <a:cubicBezTo>
                      <a:pt x="128" y="7"/>
                      <a:pt x="129" y="5"/>
                      <a:pt x="130" y="4"/>
                    </a:cubicBezTo>
                    <a:cubicBezTo>
                      <a:pt x="135" y="7"/>
                      <a:pt x="135" y="7"/>
                      <a:pt x="135" y="7"/>
                    </a:cubicBezTo>
                    <a:cubicBezTo>
                      <a:pt x="134" y="8"/>
                      <a:pt x="133" y="10"/>
                      <a:pt x="132" y="12"/>
                    </a:cubicBezTo>
                    <a:close/>
                    <a:moveTo>
                      <a:pt x="142" y="8"/>
                    </a:moveTo>
                    <a:cubicBezTo>
                      <a:pt x="142" y="7"/>
                      <a:pt x="141" y="6"/>
                      <a:pt x="139" y="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145" y="2"/>
                      <a:pt x="147" y="4"/>
                      <a:pt x="147" y="6"/>
                    </a:cubicBezTo>
                    <a:lnTo>
                      <a:pt x="142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îŝḷïḑe">
                <a:extLst>
                  <a:ext uri="{FF2B5EF4-FFF2-40B4-BE49-F238E27FC236}">
                    <a16:creationId xmlns="" xmlns:a16="http://schemas.microsoft.com/office/drawing/2014/main" id="{98A8EF6A-767B-429E-AB01-C74B4CA165D5}"/>
                  </a:ext>
                </a:extLst>
              </p:cNvPr>
              <p:cNvSpPr/>
              <p:nvPr/>
            </p:nvSpPr>
            <p:spPr bwMode="auto">
              <a:xfrm>
                <a:off x="6035675" y="4181475"/>
                <a:ext cx="633413" cy="782638"/>
              </a:xfrm>
              <a:custGeom>
                <a:avLst/>
                <a:gdLst>
                  <a:gd name="T0" fmla="*/ 278 w 295"/>
                  <a:gd name="T1" fmla="*/ 365 h 365"/>
                  <a:gd name="T2" fmla="*/ 258 w 295"/>
                  <a:gd name="T3" fmla="*/ 363 h 365"/>
                  <a:gd name="T4" fmla="*/ 287 w 295"/>
                  <a:gd name="T5" fmla="*/ 354 h 365"/>
                  <a:gd name="T6" fmla="*/ 246 w 295"/>
                  <a:gd name="T7" fmla="*/ 348 h 365"/>
                  <a:gd name="T8" fmla="*/ 259 w 295"/>
                  <a:gd name="T9" fmla="*/ 343 h 365"/>
                  <a:gd name="T10" fmla="*/ 251 w 295"/>
                  <a:gd name="T11" fmla="*/ 339 h 365"/>
                  <a:gd name="T12" fmla="*/ 295 w 295"/>
                  <a:gd name="T13" fmla="*/ 340 h 365"/>
                  <a:gd name="T14" fmla="*/ 245 w 295"/>
                  <a:gd name="T15" fmla="*/ 335 h 365"/>
                  <a:gd name="T16" fmla="*/ 81 w 295"/>
                  <a:gd name="T17" fmla="*/ 320 h 365"/>
                  <a:gd name="T18" fmla="*/ 107 w 295"/>
                  <a:gd name="T19" fmla="*/ 320 h 365"/>
                  <a:gd name="T20" fmla="*/ 241 w 295"/>
                  <a:gd name="T21" fmla="*/ 324 h 365"/>
                  <a:gd name="T22" fmla="*/ 98 w 295"/>
                  <a:gd name="T23" fmla="*/ 314 h 365"/>
                  <a:gd name="T24" fmla="*/ 219 w 295"/>
                  <a:gd name="T25" fmla="*/ 316 h 365"/>
                  <a:gd name="T26" fmla="*/ 66 w 295"/>
                  <a:gd name="T27" fmla="*/ 313 h 365"/>
                  <a:gd name="T28" fmla="*/ 79 w 295"/>
                  <a:gd name="T29" fmla="*/ 309 h 365"/>
                  <a:gd name="T30" fmla="*/ 90 w 295"/>
                  <a:gd name="T31" fmla="*/ 304 h 365"/>
                  <a:gd name="T32" fmla="*/ 108 w 295"/>
                  <a:gd name="T33" fmla="*/ 310 h 365"/>
                  <a:gd name="T34" fmla="*/ 150 w 295"/>
                  <a:gd name="T35" fmla="*/ 300 h 365"/>
                  <a:gd name="T36" fmla="*/ 138 w 295"/>
                  <a:gd name="T37" fmla="*/ 301 h 365"/>
                  <a:gd name="T38" fmla="*/ 120 w 295"/>
                  <a:gd name="T39" fmla="*/ 297 h 365"/>
                  <a:gd name="T40" fmla="*/ 123 w 295"/>
                  <a:gd name="T41" fmla="*/ 305 h 365"/>
                  <a:gd name="T42" fmla="*/ 230 w 295"/>
                  <a:gd name="T43" fmla="*/ 303 h 365"/>
                  <a:gd name="T44" fmla="*/ 64 w 295"/>
                  <a:gd name="T45" fmla="*/ 297 h 365"/>
                  <a:gd name="T46" fmla="*/ 191 w 295"/>
                  <a:gd name="T47" fmla="*/ 293 h 365"/>
                  <a:gd name="T48" fmla="*/ 155 w 295"/>
                  <a:gd name="T49" fmla="*/ 290 h 365"/>
                  <a:gd name="T50" fmla="*/ 51 w 295"/>
                  <a:gd name="T51" fmla="*/ 296 h 365"/>
                  <a:gd name="T52" fmla="*/ 32 w 295"/>
                  <a:gd name="T53" fmla="*/ 291 h 365"/>
                  <a:gd name="T54" fmla="*/ 217 w 295"/>
                  <a:gd name="T55" fmla="*/ 290 h 365"/>
                  <a:gd name="T56" fmla="*/ 203 w 295"/>
                  <a:gd name="T57" fmla="*/ 288 h 365"/>
                  <a:gd name="T58" fmla="*/ 187 w 295"/>
                  <a:gd name="T59" fmla="*/ 283 h 365"/>
                  <a:gd name="T60" fmla="*/ 173 w 295"/>
                  <a:gd name="T61" fmla="*/ 279 h 365"/>
                  <a:gd name="T62" fmla="*/ 161 w 295"/>
                  <a:gd name="T63" fmla="*/ 277 h 365"/>
                  <a:gd name="T64" fmla="*/ 30 w 295"/>
                  <a:gd name="T65" fmla="*/ 272 h 365"/>
                  <a:gd name="T66" fmla="*/ 23 w 295"/>
                  <a:gd name="T67" fmla="*/ 262 h 365"/>
                  <a:gd name="T68" fmla="*/ 1 w 295"/>
                  <a:gd name="T69" fmla="*/ 235 h 365"/>
                  <a:gd name="T70" fmla="*/ 12 w 295"/>
                  <a:gd name="T71" fmla="*/ 223 h 365"/>
                  <a:gd name="T72" fmla="*/ 25 w 295"/>
                  <a:gd name="T73" fmla="*/ 211 h 365"/>
                  <a:gd name="T74" fmla="*/ 35 w 295"/>
                  <a:gd name="T75" fmla="*/ 196 h 365"/>
                  <a:gd name="T76" fmla="*/ 117 w 295"/>
                  <a:gd name="T77" fmla="*/ 191 h 365"/>
                  <a:gd name="T78" fmla="*/ 135 w 295"/>
                  <a:gd name="T79" fmla="*/ 194 h 365"/>
                  <a:gd name="T80" fmla="*/ 20 w 295"/>
                  <a:gd name="T81" fmla="*/ 184 h 365"/>
                  <a:gd name="T82" fmla="*/ 77 w 295"/>
                  <a:gd name="T83" fmla="*/ 175 h 365"/>
                  <a:gd name="T84" fmla="*/ 148 w 295"/>
                  <a:gd name="T85" fmla="*/ 173 h 365"/>
                  <a:gd name="T86" fmla="*/ 97 w 295"/>
                  <a:gd name="T87" fmla="*/ 175 h 365"/>
                  <a:gd name="T88" fmla="*/ 66 w 295"/>
                  <a:gd name="T89" fmla="*/ 175 h 365"/>
                  <a:gd name="T90" fmla="*/ 58 w 295"/>
                  <a:gd name="T91" fmla="*/ 166 h 365"/>
                  <a:gd name="T92" fmla="*/ 149 w 295"/>
                  <a:gd name="T93" fmla="*/ 160 h 365"/>
                  <a:gd name="T94" fmla="*/ 35 w 295"/>
                  <a:gd name="T95" fmla="*/ 158 h 365"/>
                  <a:gd name="T96" fmla="*/ 159 w 295"/>
                  <a:gd name="T97" fmla="*/ 145 h 365"/>
                  <a:gd name="T98" fmla="*/ 160 w 295"/>
                  <a:gd name="T99" fmla="*/ 129 h 365"/>
                  <a:gd name="T100" fmla="*/ 189 w 295"/>
                  <a:gd name="T101" fmla="*/ 121 h 365"/>
                  <a:gd name="T102" fmla="*/ 177 w 295"/>
                  <a:gd name="T103" fmla="*/ 122 h 365"/>
                  <a:gd name="T104" fmla="*/ 205 w 295"/>
                  <a:gd name="T105" fmla="*/ 111 h 365"/>
                  <a:gd name="T106" fmla="*/ 213 w 295"/>
                  <a:gd name="T107" fmla="*/ 97 h 365"/>
                  <a:gd name="T108" fmla="*/ 218 w 295"/>
                  <a:gd name="T109" fmla="*/ 83 h 365"/>
                  <a:gd name="T110" fmla="*/ 223 w 295"/>
                  <a:gd name="T111" fmla="*/ 73 h 365"/>
                  <a:gd name="T112" fmla="*/ 231 w 295"/>
                  <a:gd name="T113" fmla="*/ 42 h 365"/>
                  <a:gd name="T114" fmla="*/ 225 w 295"/>
                  <a:gd name="T115" fmla="*/ 28 h 365"/>
                  <a:gd name="T116" fmla="*/ 234 w 295"/>
                  <a:gd name="T117" fmla="*/ 16 h 365"/>
                  <a:gd name="T118" fmla="*/ 239 w 295"/>
                  <a:gd name="T119" fmla="*/ 2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95" h="365">
                    <a:moveTo>
                      <a:pt x="278" y="365"/>
                    </a:moveTo>
                    <a:cubicBezTo>
                      <a:pt x="277" y="365"/>
                      <a:pt x="276" y="365"/>
                      <a:pt x="275" y="365"/>
                    </a:cubicBezTo>
                    <a:cubicBezTo>
                      <a:pt x="274" y="365"/>
                      <a:pt x="273" y="365"/>
                      <a:pt x="272" y="364"/>
                    </a:cubicBezTo>
                    <a:cubicBezTo>
                      <a:pt x="273" y="359"/>
                      <a:pt x="273" y="359"/>
                      <a:pt x="273" y="359"/>
                    </a:cubicBezTo>
                    <a:cubicBezTo>
                      <a:pt x="274" y="359"/>
                      <a:pt x="274" y="359"/>
                      <a:pt x="275" y="359"/>
                    </a:cubicBezTo>
                    <a:cubicBezTo>
                      <a:pt x="276" y="359"/>
                      <a:pt x="277" y="359"/>
                      <a:pt x="279" y="359"/>
                    </a:cubicBezTo>
                    <a:lnTo>
                      <a:pt x="278" y="365"/>
                    </a:lnTo>
                    <a:close/>
                    <a:moveTo>
                      <a:pt x="258" y="363"/>
                    </a:moveTo>
                    <a:cubicBezTo>
                      <a:pt x="257" y="363"/>
                      <a:pt x="255" y="363"/>
                      <a:pt x="254" y="362"/>
                    </a:cubicBezTo>
                    <a:cubicBezTo>
                      <a:pt x="257" y="357"/>
                      <a:pt x="257" y="357"/>
                      <a:pt x="257" y="357"/>
                    </a:cubicBezTo>
                    <a:cubicBezTo>
                      <a:pt x="257" y="357"/>
                      <a:pt x="258" y="357"/>
                      <a:pt x="258" y="357"/>
                    </a:cubicBezTo>
                    <a:cubicBezTo>
                      <a:pt x="259" y="357"/>
                      <a:pt x="260" y="357"/>
                      <a:pt x="261" y="356"/>
                    </a:cubicBezTo>
                    <a:cubicBezTo>
                      <a:pt x="262" y="362"/>
                      <a:pt x="262" y="362"/>
                      <a:pt x="262" y="362"/>
                    </a:cubicBezTo>
                    <a:cubicBezTo>
                      <a:pt x="261" y="362"/>
                      <a:pt x="259" y="363"/>
                      <a:pt x="258" y="363"/>
                    </a:cubicBezTo>
                    <a:close/>
                    <a:moveTo>
                      <a:pt x="286" y="356"/>
                    </a:moveTo>
                    <a:cubicBezTo>
                      <a:pt x="281" y="354"/>
                      <a:pt x="281" y="354"/>
                      <a:pt x="281" y="354"/>
                    </a:cubicBezTo>
                    <a:cubicBezTo>
                      <a:pt x="281" y="353"/>
                      <a:pt x="281" y="352"/>
                      <a:pt x="282" y="351"/>
                    </a:cubicBezTo>
                    <a:cubicBezTo>
                      <a:pt x="282" y="351"/>
                      <a:pt x="282" y="350"/>
                      <a:pt x="282" y="349"/>
                    </a:cubicBezTo>
                    <a:cubicBezTo>
                      <a:pt x="285" y="349"/>
                      <a:pt x="285" y="349"/>
                      <a:pt x="285" y="349"/>
                    </a:cubicBezTo>
                    <a:cubicBezTo>
                      <a:pt x="288" y="350"/>
                      <a:pt x="288" y="350"/>
                      <a:pt x="288" y="350"/>
                    </a:cubicBezTo>
                    <a:cubicBezTo>
                      <a:pt x="288" y="352"/>
                      <a:pt x="287" y="353"/>
                      <a:pt x="287" y="354"/>
                    </a:cubicBezTo>
                    <a:cubicBezTo>
                      <a:pt x="287" y="354"/>
                      <a:pt x="287" y="354"/>
                      <a:pt x="287" y="354"/>
                    </a:cubicBezTo>
                    <a:cubicBezTo>
                      <a:pt x="287" y="354"/>
                      <a:pt x="287" y="355"/>
                      <a:pt x="286" y="356"/>
                    </a:cubicBezTo>
                    <a:close/>
                    <a:moveTo>
                      <a:pt x="245" y="353"/>
                    </a:moveTo>
                    <a:cubicBezTo>
                      <a:pt x="241" y="353"/>
                      <a:pt x="240" y="351"/>
                      <a:pt x="240" y="348"/>
                    </a:cubicBezTo>
                    <a:cubicBezTo>
                      <a:pt x="240" y="348"/>
                      <a:pt x="240" y="347"/>
                      <a:pt x="240" y="346"/>
                    </a:cubicBezTo>
                    <a:cubicBezTo>
                      <a:pt x="246" y="347"/>
                      <a:pt x="246" y="347"/>
                      <a:pt x="246" y="347"/>
                    </a:cubicBezTo>
                    <a:cubicBezTo>
                      <a:pt x="246" y="347"/>
                      <a:pt x="246" y="348"/>
                      <a:pt x="246" y="348"/>
                    </a:cubicBezTo>
                    <a:cubicBezTo>
                      <a:pt x="245" y="348"/>
                      <a:pt x="245" y="348"/>
                      <a:pt x="245" y="348"/>
                    </a:cubicBezTo>
                    <a:lnTo>
                      <a:pt x="245" y="353"/>
                    </a:lnTo>
                    <a:close/>
                    <a:moveTo>
                      <a:pt x="259" y="349"/>
                    </a:moveTo>
                    <a:cubicBezTo>
                      <a:pt x="253" y="348"/>
                      <a:pt x="253" y="348"/>
                      <a:pt x="253" y="348"/>
                    </a:cubicBezTo>
                    <a:cubicBezTo>
                      <a:pt x="253" y="346"/>
                      <a:pt x="254" y="344"/>
                      <a:pt x="254" y="343"/>
                    </a:cubicBezTo>
                    <a:cubicBezTo>
                      <a:pt x="259" y="342"/>
                      <a:pt x="259" y="342"/>
                      <a:pt x="259" y="342"/>
                    </a:cubicBezTo>
                    <a:cubicBezTo>
                      <a:pt x="259" y="342"/>
                      <a:pt x="259" y="343"/>
                      <a:pt x="259" y="343"/>
                    </a:cubicBezTo>
                    <a:cubicBezTo>
                      <a:pt x="259" y="344"/>
                      <a:pt x="259" y="347"/>
                      <a:pt x="259" y="349"/>
                    </a:cubicBezTo>
                    <a:close/>
                    <a:moveTo>
                      <a:pt x="246" y="343"/>
                    </a:moveTo>
                    <a:cubicBezTo>
                      <a:pt x="246" y="342"/>
                      <a:pt x="246" y="342"/>
                      <a:pt x="246" y="341"/>
                    </a:cubicBezTo>
                    <a:cubicBezTo>
                      <a:pt x="246" y="341"/>
                      <a:pt x="245" y="340"/>
                      <a:pt x="245" y="339"/>
                    </a:cubicBezTo>
                    <a:cubicBezTo>
                      <a:pt x="245" y="337"/>
                      <a:pt x="246" y="336"/>
                      <a:pt x="247" y="335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1" y="339"/>
                    </a:cubicBezTo>
                    <a:cubicBezTo>
                      <a:pt x="251" y="339"/>
                      <a:pt x="251" y="339"/>
                      <a:pt x="252" y="340"/>
                    </a:cubicBezTo>
                    <a:cubicBezTo>
                      <a:pt x="252" y="340"/>
                      <a:pt x="252" y="341"/>
                      <a:pt x="252" y="342"/>
                    </a:cubicBezTo>
                    <a:lnTo>
                      <a:pt x="246" y="343"/>
                    </a:lnTo>
                    <a:close/>
                    <a:moveTo>
                      <a:pt x="291" y="341"/>
                    </a:moveTo>
                    <a:cubicBezTo>
                      <a:pt x="288" y="336"/>
                      <a:pt x="288" y="336"/>
                      <a:pt x="288" y="336"/>
                    </a:cubicBezTo>
                    <a:cubicBezTo>
                      <a:pt x="291" y="334"/>
                      <a:pt x="294" y="334"/>
                      <a:pt x="295" y="334"/>
                    </a:cubicBezTo>
                    <a:cubicBezTo>
                      <a:pt x="295" y="340"/>
                      <a:pt x="295" y="340"/>
                      <a:pt x="295" y="340"/>
                    </a:cubicBezTo>
                    <a:cubicBezTo>
                      <a:pt x="295" y="340"/>
                      <a:pt x="293" y="340"/>
                      <a:pt x="291" y="341"/>
                    </a:cubicBezTo>
                    <a:close/>
                    <a:moveTo>
                      <a:pt x="98" y="337"/>
                    </a:moveTo>
                    <a:cubicBezTo>
                      <a:pt x="96" y="336"/>
                      <a:pt x="94" y="335"/>
                      <a:pt x="92" y="333"/>
                    </a:cubicBezTo>
                    <a:cubicBezTo>
                      <a:pt x="96" y="329"/>
                      <a:pt x="96" y="329"/>
                      <a:pt x="96" y="329"/>
                    </a:cubicBezTo>
                    <a:cubicBezTo>
                      <a:pt x="98" y="330"/>
                      <a:pt x="99" y="331"/>
                      <a:pt x="100" y="332"/>
                    </a:cubicBezTo>
                    <a:lnTo>
                      <a:pt x="98" y="337"/>
                    </a:lnTo>
                    <a:close/>
                    <a:moveTo>
                      <a:pt x="245" y="335"/>
                    </a:moveTo>
                    <a:cubicBezTo>
                      <a:pt x="239" y="334"/>
                      <a:pt x="239" y="334"/>
                      <a:pt x="239" y="334"/>
                    </a:cubicBezTo>
                    <a:cubicBezTo>
                      <a:pt x="239" y="333"/>
                      <a:pt x="240" y="330"/>
                      <a:pt x="240" y="328"/>
                    </a:cubicBezTo>
                    <a:cubicBezTo>
                      <a:pt x="246" y="330"/>
                      <a:pt x="246" y="330"/>
                      <a:pt x="246" y="330"/>
                    </a:cubicBezTo>
                    <a:cubicBezTo>
                      <a:pt x="246" y="332"/>
                      <a:pt x="245" y="334"/>
                      <a:pt x="245" y="335"/>
                    </a:cubicBezTo>
                    <a:close/>
                    <a:moveTo>
                      <a:pt x="80" y="328"/>
                    </a:moveTo>
                    <a:cubicBezTo>
                      <a:pt x="79" y="322"/>
                      <a:pt x="79" y="322"/>
                      <a:pt x="79" y="322"/>
                    </a:cubicBezTo>
                    <a:cubicBezTo>
                      <a:pt x="79" y="322"/>
                      <a:pt x="80" y="321"/>
                      <a:pt x="81" y="320"/>
                    </a:cubicBezTo>
                    <a:cubicBezTo>
                      <a:pt x="84" y="321"/>
                      <a:pt x="84" y="321"/>
                      <a:pt x="84" y="321"/>
                    </a:cubicBezTo>
                    <a:cubicBezTo>
                      <a:pt x="86" y="323"/>
                      <a:pt x="86" y="323"/>
                      <a:pt x="86" y="323"/>
                    </a:cubicBezTo>
                    <a:cubicBezTo>
                      <a:pt x="84" y="325"/>
                      <a:pt x="82" y="327"/>
                      <a:pt x="80" y="328"/>
                    </a:cubicBezTo>
                    <a:close/>
                    <a:moveTo>
                      <a:pt x="102" y="327"/>
                    </a:moveTo>
                    <a:cubicBezTo>
                      <a:pt x="102" y="325"/>
                      <a:pt x="102" y="325"/>
                      <a:pt x="102" y="325"/>
                    </a:cubicBezTo>
                    <a:cubicBezTo>
                      <a:pt x="102" y="324"/>
                      <a:pt x="101" y="322"/>
                      <a:pt x="101" y="321"/>
                    </a:cubicBezTo>
                    <a:cubicBezTo>
                      <a:pt x="107" y="320"/>
                      <a:pt x="107" y="320"/>
                      <a:pt x="107" y="320"/>
                    </a:cubicBezTo>
                    <a:cubicBezTo>
                      <a:pt x="107" y="322"/>
                      <a:pt x="107" y="323"/>
                      <a:pt x="108" y="324"/>
                    </a:cubicBezTo>
                    <a:cubicBezTo>
                      <a:pt x="108" y="326"/>
                      <a:pt x="108" y="326"/>
                      <a:pt x="108" y="326"/>
                    </a:cubicBezTo>
                    <a:lnTo>
                      <a:pt x="102" y="327"/>
                    </a:lnTo>
                    <a:close/>
                    <a:moveTo>
                      <a:pt x="236" y="325"/>
                    </a:moveTo>
                    <a:cubicBezTo>
                      <a:pt x="234" y="320"/>
                      <a:pt x="234" y="320"/>
                      <a:pt x="234" y="320"/>
                    </a:cubicBezTo>
                    <a:cubicBezTo>
                      <a:pt x="236" y="319"/>
                      <a:pt x="238" y="318"/>
                      <a:pt x="240" y="318"/>
                    </a:cubicBezTo>
                    <a:cubicBezTo>
                      <a:pt x="241" y="324"/>
                      <a:pt x="241" y="324"/>
                      <a:pt x="241" y="324"/>
                    </a:cubicBezTo>
                    <a:cubicBezTo>
                      <a:pt x="240" y="324"/>
                      <a:pt x="238" y="325"/>
                      <a:pt x="236" y="325"/>
                    </a:cubicBezTo>
                    <a:close/>
                    <a:moveTo>
                      <a:pt x="96" y="323"/>
                    </a:moveTo>
                    <a:cubicBezTo>
                      <a:pt x="92" y="319"/>
                      <a:pt x="92" y="319"/>
                      <a:pt x="92" y="319"/>
                    </a:cubicBezTo>
                    <a:cubicBezTo>
                      <a:pt x="92" y="318"/>
                      <a:pt x="92" y="318"/>
                      <a:pt x="92" y="318"/>
                    </a:cubicBezTo>
                    <a:cubicBezTo>
                      <a:pt x="93" y="318"/>
                      <a:pt x="93" y="318"/>
                      <a:pt x="93" y="317"/>
                    </a:cubicBezTo>
                    <a:cubicBezTo>
                      <a:pt x="93" y="317"/>
                      <a:pt x="93" y="317"/>
                      <a:pt x="93" y="317"/>
                    </a:cubicBezTo>
                    <a:cubicBezTo>
                      <a:pt x="98" y="314"/>
                      <a:pt x="98" y="314"/>
                      <a:pt x="98" y="314"/>
                    </a:cubicBezTo>
                    <a:cubicBezTo>
                      <a:pt x="99" y="316"/>
                      <a:pt x="99" y="317"/>
                      <a:pt x="99" y="318"/>
                    </a:cubicBezTo>
                    <a:cubicBezTo>
                      <a:pt x="99" y="319"/>
                      <a:pt x="99" y="320"/>
                      <a:pt x="98" y="320"/>
                    </a:cubicBezTo>
                    <a:cubicBezTo>
                      <a:pt x="98" y="321"/>
                      <a:pt x="97" y="322"/>
                      <a:pt x="97" y="322"/>
                    </a:cubicBezTo>
                    <a:lnTo>
                      <a:pt x="96" y="323"/>
                    </a:lnTo>
                    <a:close/>
                    <a:moveTo>
                      <a:pt x="223" y="322"/>
                    </a:moveTo>
                    <a:cubicBezTo>
                      <a:pt x="223" y="322"/>
                      <a:pt x="222" y="322"/>
                      <a:pt x="222" y="321"/>
                    </a:cubicBezTo>
                    <a:cubicBezTo>
                      <a:pt x="221" y="321"/>
                      <a:pt x="219" y="320"/>
                      <a:pt x="219" y="316"/>
                    </a:cubicBezTo>
                    <a:cubicBezTo>
                      <a:pt x="219" y="316"/>
                      <a:pt x="219" y="315"/>
                      <a:pt x="219" y="314"/>
                    </a:cubicBezTo>
                    <a:cubicBezTo>
                      <a:pt x="225" y="315"/>
                      <a:pt x="225" y="315"/>
                      <a:pt x="225" y="315"/>
                    </a:cubicBezTo>
                    <a:cubicBezTo>
                      <a:pt x="225" y="316"/>
                      <a:pt x="225" y="316"/>
                      <a:pt x="225" y="316"/>
                    </a:cubicBezTo>
                    <a:cubicBezTo>
                      <a:pt x="225" y="317"/>
                      <a:pt x="226" y="317"/>
                      <a:pt x="226" y="317"/>
                    </a:cubicBezTo>
                    <a:lnTo>
                      <a:pt x="223" y="322"/>
                    </a:lnTo>
                    <a:close/>
                    <a:moveTo>
                      <a:pt x="68" y="320"/>
                    </a:moveTo>
                    <a:cubicBezTo>
                      <a:pt x="66" y="318"/>
                      <a:pt x="66" y="315"/>
                      <a:pt x="66" y="313"/>
                    </a:cubicBezTo>
                    <a:cubicBezTo>
                      <a:pt x="66" y="313"/>
                      <a:pt x="66" y="313"/>
                      <a:pt x="66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3"/>
                      <a:pt x="71" y="313"/>
                      <a:pt x="71" y="313"/>
                    </a:cubicBezTo>
                    <a:cubicBezTo>
                      <a:pt x="71" y="315"/>
                      <a:pt x="72" y="315"/>
                      <a:pt x="72" y="316"/>
                    </a:cubicBezTo>
                    <a:lnTo>
                      <a:pt x="68" y="320"/>
                    </a:lnTo>
                    <a:close/>
                    <a:moveTo>
                      <a:pt x="83" y="314"/>
                    </a:moveTo>
                    <a:cubicBezTo>
                      <a:pt x="81" y="312"/>
                      <a:pt x="80" y="311"/>
                      <a:pt x="79" y="309"/>
                    </a:cubicBezTo>
                    <a:cubicBezTo>
                      <a:pt x="83" y="306"/>
                      <a:pt x="83" y="306"/>
                      <a:pt x="83" y="306"/>
                    </a:cubicBezTo>
                    <a:cubicBezTo>
                      <a:pt x="83" y="306"/>
                      <a:pt x="83" y="305"/>
                      <a:pt x="83" y="305"/>
                    </a:cubicBezTo>
                    <a:cubicBezTo>
                      <a:pt x="82" y="305"/>
                      <a:pt x="82" y="305"/>
                      <a:pt x="82" y="305"/>
                    </a:cubicBezTo>
                    <a:cubicBezTo>
                      <a:pt x="86" y="300"/>
                      <a:pt x="86" y="300"/>
                      <a:pt x="86" y="300"/>
                    </a:cubicBezTo>
                    <a:cubicBezTo>
                      <a:pt x="87" y="301"/>
                      <a:pt x="87" y="301"/>
                      <a:pt x="87" y="301"/>
                    </a:cubicBezTo>
                    <a:cubicBezTo>
                      <a:pt x="87" y="302"/>
                      <a:pt x="88" y="302"/>
                      <a:pt x="88" y="303"/>
                    </a:cubicBezTo>
                    <a:cubicBezTo>
                      <a:pt x="89" y="303"/>
                      <a:pt x="90" y="304"/>
                      <a:pt x="90" y="304"/>
                    </a:cubicBezTo>
                    <a:cubicBezTo>
                      <a:pt x="86" y="309"/>
                      <a:pt x="86" y="309"/>
                      <a:pt x="86" y="309"/>
                    </a:cubicBezTo>
                    <a:cubicBezTo>
                      <a:pt x="86" y="308"/>
                      <a:pt x="85" y="308"/>
                      <a:pt x="85" y="307"/>
                    </a:cubicBezTo>
                    <a:cubicBezTo>
                      <a:pt x="86" y="308"/>
                      <a:pt x="86" y="309"/>
                      <a:pt x="87" y="310"/>
                    </a:cubicBezTo>
                    <a:lnTo>
                      <a:pt x="83" y="314"/>
                    </a:lnTo>
                    <a:close/>
                    <a:moveTo>
                      <a:pt x="112" y="313"/>
                    </a:moveTo>
                    <a:cubicBezTo>
                      <a:pt x="107" y="311"/>
                      <a:pt x="107" y="311"/>
                      <a:pt x="107" y="311"/>
                    </a:cubicBezTo>
                    <a:cubicBezTo>
                      <a:pt x="107" y="310"/>
                      <a:pt x="108" y="310"/>
                      <a:pt x="108" y="310"/>
                    </a:cubicBezTo>
                    <a:cubicBezTo>
                      <a:pt x="108" y="308"/>
                      <a:pt x="108" y="306"/>
                      <a:pt x="109" y="305"/>
                    </a:cubicBezTo>
                    <a:cubicBezTo>
                      <a:pt x="114" y="308"/>
                      <a:pt x="114" y="308"/>
                      <a:pt x="114" y="308"/>
                    </a:cubicBezTo>
                    <a:cubicBezTo>
                      <a:pt x="114" y="308"/>
                      <a:pt x="113" y="308"/>
                      <a:pt x="113" y="310"/>
                    </a:cubicBezTo>
                    <a:cubicBezTo>
                      <a:pt x="113" y="311"/>
                      <a:pt x="113" y="312"/>
                      <a:pt x="112" y="313"/>
                    </a:cubicBezTo>
                    <a:close/>
                    <a:moveTo>
                      <a:pt x="148" y="308"/>
                    </a:moveTo>
                    <a:cubicBezTo>
                      <a:pt x="145" y="303"/>
                      <a:pt x="145" y="303"/>
                      <a:pt x="145" y="303"/>
                    </a:cubicBezTo>
                    <a:cubicBezTo>
                      <a:pt x="147" y="302"/>
                      <a:pt x="148" y="301"/>
                      <a:pt x="150" y="300"/>
                    </a:cubicBezTo>
                    <a:cubicBezTo>
                      <a:pt x="153" y="305"/>
                      <a:pt x="153" y="305"/>
                      <a:pt x="153" y="305"/>
                    </a:cubicBezTo>
                    <a:cubicBezTo>
                      <a:pt x="152" y="306"/>
                      <a:pt x="150" y="307"/>
                      <a:pt x="148" y="308"/>
                    </a:cubicBezTo>
                    <a:close/>
                    <a:moveTo>
                      <a:pt x="135" y="306"/>
                    </a:moveTo>
                    <a:cubicBezTo>
                      <a:pt x="134" y="305"/>
                      <a:pt x="134" y="305"/>
                      <a:pt x="134" y="305"/>
                    </a:cubicBezTo>
                    <a:cubicBezTo>
                      <a:pt x="133" y="304"/>
                      <a:pt x="133" y="304"/>
                      <a:pt x="132" y="303"/>
                    </a:cubicBezTo>
                    <a:cubicBezTo>
                      <a:pt x="134" y="298"/>
                      <a:pt x="134" y="298"/>
                      <a:pt x="134" y="298"/>
                    </a:cubicBezTo>
                    <a:cubicBezTo>
                      <a:pt x="136" y="299"/>
                      <a:pt x="137" y="300"/>
                      <a:pt x="138" y="301"/>
                    </a:cubicBezTo>
                    <a:cubicBezTo>
                      <a:pt x="139" y="302"/>
                      <a:pt x="139" y="302"/>
                      <a:pt x="139" y="302"/>
                    </a:cubicBezTo>
                    <a:lnTo>
                      <a:pt x="135" y="306"/>
                    </a:lnTo>
                    <a:close/>
                    <a:moveTo>
                      <a:pt x="117" y="305"/>
                    </a:moveTo>
                    <a:cubicBezTo>
                      <a:pt x="117" y="304"/>
                      <a:pt x="117" y="303"/>
                      <a:pt x="117" y="303"/>
                    </a:cubicBezTo>
                    <a:cubicBezTo>
                      <a:pt x="117" y="302"/>
                      <a:pt x="117" y="302"/>
                      <a:pt x="117" y="301"/>
                    </a:cubicBezTo>
                    <a:cubicBezTo>
                      <a:pt x="117" y="299"/>
                      <a:pt x="118" y="298"/>
                      <a:pt x="120" y="297"/>
                    </a:cubicBezTo>
                    <a:cubicBezTo>
                      <a:pt x="120" y="297"/>
                      <a:pt x="120" y="297"/>
                      <a:pt x="120" y="297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3"/>
                      <a:pt x="122" y="303"/>
                      <a:pt x="122" y="303"/>
                    </a:cubicBezTo>
                    <a:cubicBezTo>
                      <a:pt x="122" y="302"/>
                      <a:pt x="123" y="302"/>
                      <a:pt x="123" y="301"/>
                    </a:cubicBezTo>
                    <a:cubicBezTo>
                      <a:pt x="123" y="301"/>
                      <a:pt x="123" y="301"/>
                      <a:pt x="123" y="302"/>
                    </a:cubicBezTo>
                    <a:cubicBezTo>
                      <a:pt x="123" y="302"/>
                      <a:pt x="123" y="303"/>
                      <a:pt x="123" y="305"/>
                    </a:cubicBezTo>
                    <a:lnTo>
                      <a:pt x="117" y="305"/>
                    </a:lnTo>
                    <a:close/>
                    <a:moveTo>
                      <a:pt x="230" y="304"/>
                    </a:move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3"/>
                      <a:pt x="224" y="303"/>
                      <a:pt x="224" y="303"/>
                    </a:cubicBezTo>
                    <a:cubicBezTo>
                      <a:pt x="224" y="302"/>
                      <a:pt x="224" y="300"/>
                      <a:pt x="223" y="299"/>
                    </a:cubicBezTo>
                    <a:cubicBezTo>
                      <a:pt x="229" y="297"/>
                      <a:pt x="229" y="297"/>
                      <a:pt x="229" y="297"/>
                    </a:cubicBezTo>
                    <a:cubicBezTo>
                      <a:pt x="229" y="299"/>
                      <a:pt x="230" y="301"/>
                      <a:pt x="230" y="303"/>
                    </a:cubicBezTo>
                    <a:cubicBezTo>
                      <a:pt x="230" y="303"/>
                      <a:pt x="230" y="304"/>
                      <a:pt x="230" y="304"/>
                    </a:cubicBezTo>
                    <a:close/>
                    <a:moveTo>
                      <a:pt x="63" y="304"/>
                    </a:moveTo>
                    <a:cubicBezTo>
                      <a:pt x="63" y="304"/>
                      <a:pt x="63" y="304"/>
                      <a:pt x="63" y="304"/>
                    </a:cubicBezTo>
                    <a:cubicBezTo>
                      <a:pt x="62" y="303"/>
                      <a:pt x="61" y="302"/>
                      <a:pt x="60" y="300"/>
                    </a:cubicBezTo>
                    <a:cubicBezTo>
                      <a:pt x="59" y="300"/>
                      <a:pt x="59" y="300"/>
                      <a:pt x="59" y="300"/>
                    </a:cubicBezTo>
                    <a:cubicBezTo>
                      <a:pt x="63" y="296"/>
                      <a:pt x="63" y="296"/>
                      <a:pt x="63" y="296"/>
                    </a:cubicBezTo>
                    <a:cubicBezTo>
                      <a:pt x="64" y="296"/>
                      <a:pt x="64" y="296"/>
                      <a:pt x="64" y="297"/>
                    </a:cubicBezTo>
                    <a:cubicBezTo>
                      <a:pt x="65" y="298"/>
                      <a:pt x="66" y="299"/>
                      <a:pt x="67" y="300"/>
                    </a:cubicBezTo>
                    <a:cubicBezTo>
                      <a:pt x="67" y="300"/>
                      <a:pt x="67" y="300"/>
                      <a:pt x="67" y="300"/>
                    </a:cubicBezTo>
                    <a:lnTo>
                      <a:pt x="63" y="304"/>
                    </a:lnTo>
                    <a:close/>
                    <a:moveTo>
                      <a:pt x="184" y="297"/>
                    </a:moveTo>
                    <a:cubicBezTo>
                      <a:pt x="184" y="291"/>
                      <a:pt x="184" y="291"/>
                      <a:pt x="184" y="291"/>
                    </a:cubicBezTo>
                    <a:cubicBezTo>
                      <a:pt x="185" y="291"/>
                      <a:pt x="186" y="289"/>
                      <a:pt x="187" y="289"/>
                    </a:cubicBezTo>
                    <a:cubicBezTo>
                      <a:pt x="191" y="293"/>
                      <a:pt x="191" y="293"/>
                      <a:pt x="191" y="293"/>
                    </a:cubicBezTo>
                    <a:cubicBezTo>
                      <a:pt x="189" y="295"/>
                      <a:pt x="188" y="296"/>
                      <a:pt x="186" y="297"/>
                    </a:cubicBezTo>
                    <a:cubicBezTo>
                      <a:pt x="185" y="297"/>
                      <a:pt x="185" y="297"/>
                      <a:pt x="184" y="297"/>
                    </a:cubicBezTo>
                    <a:close/>
                    <a:moveTo>
                      <a:pt x="152" y="297"/>
                    </a:moveTo>
                    <a:cubicBezTo>
                      <a:pt x="151" y="295"/>
                      <a:pt x="149" y="293"/>
                      <a:pt x="149" y="290"/>
                    </a:cubicBezTo>
                    <a:cubicBezTo>
                      <a:pt x="149" y="290"/>
                      <a:pt x="149" y="289"/>
                      <a:pt x="149" y="289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0"/>
                      <a:pt x="155" y="290"/>
                      <a:pt x="155" y="290"/>
                    </a:cubicBezTo>
                    <a:cubicBezTo>
                      <a:pt x="155" y="291"/>
                      <a:pt x="155" y="291"/>
                      <a:pt x="156" y="292"/>
                    </a:cubicBezTo>
                    <a:lnTo>
                      <a:pt x="152" y="297"/>
                    </a:lnTo>
                    <a:close/>
                    <a:moveTo>
                      <a:pt x="51" y="296"/>
                    </a:moveTo>
                    <a:cubicBezTo>
                      <a:pt x="46" y="296"/>
                      <a:pt x="44" y="294"/>
                      <a:pt x="43" y="292"/>
                    </a:cubicBezTo>
                    <a:cubicBezTo>
                      <a:pt x="48" y="289"/>
                      <a:pt x="48" y="289"/>
                      <a:pt x="48" y="289"/>
                    </a:cubicBezTo>
                    <a:cubicBezTo>
                      <a:pt x="49" y="290"/>
                      <a:pt x="50" y="290"/>
                      <a:pt x="51" y="290"/>
                    </a:cubicBezTo>
                    <a:lnTo>
                      <a:pt x="51" y="296"/>
                    </a:lnTo>
                    <a:close/>
                    <a:moveTo>
                      <a:pt x="32" y="291"/>
                    </a:moveTo>
                    <a:cubicBezTo>
                      <a:pt x="31" y="285"/>
                      <a:pt x="31" y="285"/>
                      <a:pt x="31" y="285"/>
                    </a:cubicBezTo>
                    <a:cubicBezTo>
                      <a:pt x="32" y="285"/>
                      <a:pt x="33" y="285"/>
                      <a:pt x="34" y="284"/>
                    </a:cubicBezTo>
                    <a:cubicBezTo>
                      <a:pt x="35" y="284"/>
                      <a:pt x="36" y="284"/>
                      <a:pt x="36" y="284"/>
                    </a:cubicBezTo>
                    <a:cubicBezTo>
                      <a:pt x="38" y="290"/>
                      <a:pt x="38" y="290"/>
                      <a:pt x="38" y="290"/>
                    </a:cubicBezTo>
                    <a:cubicBezTo>
                      <a:pt x="37" y="290"/>
                      <a:pt x="36" y="290"/>
                      <a:pt x="36" y="290"/>
                    </a:cubicBezTo>
                    <a:cubicBezTo>
                      <a:pt x="34" y="290"/>
                      <a:pt x="33" y="291"/>
                      <a:pt x="32" y="291"/>
                    </a:cubicBezTo>
                    <a:close/>
                    <a:moveTo>
                      <a:pt x="215" y="291"/>
                    </a:move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5" y="285"/>
                      <a:pt x="215" y="285"/>
                      <a:pt x="215" y="285"/>
                    </a:cubicBezTo>
                    <a:cubicBezTo>
                      <a:pt x="219" y="284"/>
                      <a:pt x="221" y="284"/>
                      <a:pt x="223" y="286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9" y="290"/>
                      <a:pt x="219" y="290"/>
                      <a:pt x="219" y="290"/>
                    </a:cubicBezTo>
                    <a:cubicBezTo>
                      <a:pt x="218" y="290"/>
                      <a:pt x="218" y="290"/>
                      <a:pt x="217" y="290"/>
                    </a:cubicBezTo>
                    <a:cubicBezTo>
                      <a:pt x="216" y="291"/>
                      <a:pt x="216" y="291"/>
                      <a:pt x="215" y="291"/>
                    </a:cubicBezTo>
                    <a:close/>
                    <a:moveTo>
                      <a:pt x="199" y="288"/>
                    </a:moveTo>
                    <a:cubicBezTo>
                      <a:pt x="198" y="283"/>
                      <a:pt x="198" y="283"/>
                      <a:pt x="198" y="283"/>
                    </a:cubicBezTo>
                    <a:cubicBezTo>
                      <a:pt x="200" y="283"/>
                      <a:pt x="201" y="282"/>
                      <a:pt x="202" y="282"/>
                    </a:cubicBezTo>
                    <a:cubicBezTo>
                      <a:pt x="204" y="282"/>
                      <a:pt x="204" y="282"/>
                      <a:pt x="204" y="282"/>
                    </a:cubicBezTo>
                    <a:cubicBezTo>
                      <a:pt x="205" y="287"/>
                      <a:pt x="205" y="287"/>
                      <a:pt x="205" y="287"/>
                    </a:cubicBezTo>
                    <a:cubicBezTo>
                      <a:pt x="203" y="288"/>
                      <a:pt x="203" y="288"/>
                      <a:pt x="203" y="288"/>
                    </a:cubicBezTo>
                    <a:cubicBezTo>
                      <a:pt x="202" y="288"/>
                      <a:pt x="201" y="288"/>
                      <a:pt x="199" y="288"/>
                    </a:cubicBezTo>
                    <a:close/>
                    <a:moveTo>
                      <a:pt x="181" y="285"/>
                    </a:moveTo>
                    <a:cubicBezTo>
                      <a:pt x="181" y="285"/>
                      <a:pt x="181" y="284"/>
                      <a:pt x="181" y="284"/>
                    </a:cubicBezTo>
                    <a:cubicBezTo>
                      <a:pt x="179" y="283"/>
                      <a:pt x="179" y="282"/>
                      <a:pt x="178" y="280"/>
                    </a:cubicBezTo>
                    <a:cubicBezTo>
                      <a:pt x="184" y="279"/>
                      <a:pt x="184" y="279"/>
                      <a:pt x="184" y="279"/>
                    </a:cubicBezTo>
                    <a:cubicBezTo>
                      <a:pt x="184" y="279"/>
                      <a:pt x="184" y="279"/>
                      <a:pt x="185" y="280"/>
                    </a:cubicBezTo>
                    <a:cubicBezTo>
                      <a:pt x="186" y="281"/>
                      <a:pt x="187" y="282"/>
                      <a:pt x="187" y="283"/>
                    </a:cubicBezTo>
                    <a:lnTo>
                      <a:pt x="181" y="285"/>
                    </a:lnTo>
                    <a:close/>
                    <a:moveTo>
                      <a:pt x="167" y="281"/>
                    </a:moveTo>
                    <a:cubicBezTo>
                      <a:pt x="167" y="275"/>
                      <a:pt x="167" y="275"/>
                      <a:pt x="167" y="275"/>
                    </a:cubicBezTo>
                    <a:cubicBezTo>
                      <a:pt x="168" y="275"/>
                      <a:pt x="169" y="274"/>
                      <a:pt x="170" y="274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74" y="278"/>
                      <a:pt x="174" y="278"/>
                      <a:pt x="174" y="278"/>
                    </a:cubicBezTo>
                    <a:cubicBezTo>
                      <a:pt x="173" y="279"/>
                      <a:pt x="173" y="279"/>
                      <a:pt x="173" y="279"/>
                    </a:cubicBezTo>
                    <a:cubicBezTo>
                      <a:pt x="172" y="279"/>
                      <a:pt x="171" y="280"/>
                      <a:pt x="169" y="281"/>
                    </a:cubicBezTo>
                    <a:cubicBezTo>
                      <a:pt x="169" y="281"/>
                      <a:pt x="168" y="281"/>
                      <a:pt x="167" y="281"/>
                    </a:cubicBezTo>
                    <a:close/>
                    <a:moveTo>
                      <a:pt x="157" y="279"/>
                    </a:moveTo>
                    <a:cubicBezTo>
                      <a:pt x="152" y="276"/>
                      <a:pt x="152" y="276"/>
                      <a:pt x="152" y="276"/>
                    </a:cubicBezTo>
                    <a:cubicBezTo>
                      <a:pt x="153" y="275"/>
                      <a:pt x="155" y="273"/>
                      <a:pt x="157" y="272"/>
                    </a:cubicBezTo>
                    <a:cubicBezTo>
                      <a:pt x="157" y="272"/>
                      <a:pt x="157" y="272"/>
                      <a:pt x="157" y="272"/>
                    </a:cubicBezTo>
                    <a:cubicBezTo>
                      <a:pt x="161" y="277"/>
                      <a:pt x="161" y="277"/>
                      <a:pt x="161" y="277"/>
                    </a:cubicBezTo>
                    <a:cubicBezTo>
                      <a:pt x="160" y="277"/>
                      <a:pt x="160" y="278"/>
                      <a:pt x="159" y="278"/>
                    </a:cubicBezTo>
                    <a:cubicBezTo>
                      <a:pt x="158" y="278"/>
                      <a:pt x="157" y="279"/>
                      <a:pt x="157" y="279"/>
                    </a:cubicBezTo>
                    <a:close/>
                    <a:moveTo>
                      <a:pt x="31" y="279"/>
                    </a:moveTo>
                    <a:cubicBezTo>
                      <a:pt x="25" y="279"/>
                      <a:pt x="25" y="279"/>
                      <a:pt x="25" y="279"/>
                    </a:cubicBezTo>
                    <a:cubicBezTo>
                      <a:pt x="25" y="278"/>
                      <a:pt x="25" y="278"/>
                      <a:pt x="25" y="278"/>
                    </a:cubicBezTo>
                    <a:cubicBezTo>
                      <a:pt x="25" y="276"/>
                      <a:pt x="25" y="275"/>
                      <a:pt x="25" y="274"/>
                    </a:cubicBezTo>
                    <a:cubicBezTo>
                      <a:pt x="30" y="272"/>
                      <a:pt x="30" y="272"/>
                      <a:pt x="30" y="272"/>
                    </a:cubicBezTo>
                    <a:cubicBezTo>
                      <a:pt x="31" y="274"/>
                      <a:pt x="31" y="276"/>
                      <a:pt x="31" y="278"/>
                    </a:cubicBezTo>
                    <a:cubicBezTo>
                      <a:pt x="31" y="278"/>
                      <a:pt x="31" y="279"/>
                      <a:pt x="31" y="279"/>
                    </a:cubicBezTo>
                    <a:close/>
                    <a:moveTo>
                      <a:pt x="23" y="262"/>
                    </a:moveTo>
                    <a:cubicBezTo>
                      <a:pt x="23" y="261"/>
                      <a:pt x="23" y="259"/>
                      <a:pt x="22" y="258"/>
                    </a:cubicBezTo>
                    <a:cubicBezTo>
                      <a:pt x="27" y="255"/>
                      <a:pt x="27" y="255"/>
                      <a:pt x="27" y="255"/>
                    </a:cubicBezTo>
                    <a:cubicBezTo>
                      <a:pt x="28" y="257"/>
                      <a:pt x="29" y="260"/>
                      <a:pt x="29" y="262"/>
                    </a:cubicBezTo>
                    <a:lnTo>
                      <a:pt x="23" y="262"/>
                    </a:lnTo>
                    <a:close/>
                    <a:moveTo>
                      <a:pt x="16" y="249"/>
                    </a:moveTo>
                    <a:cubicBezTo>
                      <a:pt x="14" y="247"/>
                      <a:pt x="13" y="246"/>
                      <a:pt x="12" y="245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7" y="241"/>
                      <a:pt x="19" y="243"/>
                      <a:pt x="20" y="245"/>
                    </a:cubicBezTo>
                    <a:lnTo>
                      <a:pt x="16" y="249"/>
                    </a:lnTo>
                    <a:close/>
                    <a:moveTo>
                      <a:pt x="2" y="237"/>
                    </a:moveTo>
                    <a:cubicBezTo>
                      <a:pt x="2" y="236"/>
                      <a:pt x="1" y="236"/>
                      <a:pt x="1" y="235"/>
                    </a:cubicBezTo>
                    <a:cubicBezTo>
                      <a:pt x="0" y="234"/>
                      <a:pt x="0" y="233"/>
                      <a:pt x="0" y="232"/>
                    </a:cubicBezTo>
                    <a:cubicBezTo>
                      <a:pt x="0" y="231"/>
                      <a:pt x="0" y="230"/>
                      <a:pt x="0" y="229"/>
                    </a:cubicBezTo>
                    <a:cubicBezTo>
                      <a:pt x="6" y="231"/>
                      <a:pt x="6" y="231"/>
                      <a:pt x="6" y="231"/>
                    </a:cubicBezTo>
                    <a:cubicBezTo>
                      <a:pt x="6" y="231"/>
                      <a:pt x="6" y="231"/>
                      <a:pt x="6" y="232"/>
                    </a:cubicBezTo>
                    <a:cubicBezTo>
                      <a:pt x="6" y="233"/>
                      <a:pt x="7" y="233"/>
                      <a:pt x="7" y="234"/>
                    </a:cubicBezTo>
                    <a:lnTo>
                      <a:pt x="2" y="237"/>
                    </a:lnTo>
                    <a:close/>
                    <a:moveTo>
                      <a:pt x="12" y="223"/>
                    </a:moveTo>
                    <a:cubicBezTo>
                      <a:pt x="8" y="219"/>
                      <a:pt x="8" y="219"/>
                      <a:pt x="8" y="219"/>
                    </a:cubicBezTo>
                    <a:cubicBezTo>
                      <a:pt x="9" y="218"/>
                      <a:pt x="9" y="218"/>
                      <a:pt x="9" y="218"/>
                    </a:cubicBezTo>
                    <a:cubicBezTo>
                      <a:pt x="9" y="217"/>
                      <a:pt x="11" y="216"/>
                      <a:pt x="12" y="215"/>
                    </a:cubicBezTo>
                    <a:cubicBezTo>
                      <a:pt x="16" y="219"/>
                      <a:pt x="16" y="219"/>
                      <a:pt x="16" y="219"/>
                    </a:cubicBezTo>
                    <a:cubicBezTo>
                      <a:pt x="15" y="221"/>
                      <a:pt x="14" y="222"/>
                      <a:pt x="14" y="222"/>
                    </a:cubicBezTo>
                    <a:cubicBezTo>
                      <a:pt x="13" y="222"/>
                      <a:pt x="13" y="222"/>
                      <a:pt x="12" y="223"/>
                    </a:cubicBezTo>
                    <a:close/>
                    <a:moveTo>
                      <a:pt x="25" y="211"/>
                    </a:moveTo>
                    <a:cubicBezTo>
                      <a:pt x="21" y="207"/>
                      <a:pt x="21" y="207"/>
                      <a:pt x="21" y="207"/>
                    </a:cubicBezTo>
                    <a:cubicBezTo>
                      <a:pt x="23" y="205"/>
                      <a:pt x="25" y="204"/>
                      <a:pt x="26" y="203"/>
                    </a:cubicBezTo>
                    <a:cubicBezTo>
                      <a:pt x="30" y="208"/>
                      <a:pt x="30" y="208"/>
                      <a:pt x="30" y="208"/>
                    </a:cubicBezTo>
                    <a:cubicBezTo>
                      <a:pt x="28" y="209"/>
                      <a:pt x="27" y="210"/>
                      <a:pt x="25" y="211"/>
                    </a:cubicBezTo>
                    <a:close/>
                    <a:moveTo>
                      <a:pt x="39" y="200"/>
                    </a:moveTo>
                    <a:cubicBezTo>
                      <a:pt x="35" y="197"/>
                      <a:pt x="35" y="197"/>
                      <a:pt x="35" y="197"/>
                    </a:cubicBezTo>
                    <a:cubicBezTo>
                      <a:pt x="35" y="196"/>
                      <a:pt x="35" y="196"/>
                      <a:pt x="35" y="196"/>
                    </a:cubicBezTo>
                    <a:cubicBezTo>
                      <a:pt x="35" y="196"/>
                      <a:pt x="35" y="196"/>
                      <a:pt x="34" y="196"/>
                    </a:cubicBezTo>
                    <a:cubicBezTo>
                      <a:pt x="38" y="191"/>
                      <a:pt x="38" y="191"/>
                      <a:pt x="38" y="191"/>
                    </a:cubicBezTo>
                    <a:cubicBezTo>
                      <a:pt x="40" y="193"/>
                      <a:pt x="41" y="195"/>
                      <a:pt x="41" y="196"/>
                    </a:cubicBezTo>
                    <a:cubicBezTo>
                      <a:pt x="41" y="198"/>
                      <a:pt x="40" y="199"/>
                      <a:pt x="39" y="200"/>
                    </a:cubicBezTo>
                    <a:close/>
                    <a:moveTo>
                      <a:pt x="122" y="197"/>
                    </a:moveTo>
                    <a:cubicBezTo>
                      <a:pt x="120" y="197"/>
                      <a:pt x="118" y="197"/>
                      <a:pt x="116" y="197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9" y="191"/>
                      <a:pt x="120" y="191"/>
                      <a:pt x="122" y="191"/>
                    </a:cubicBezTo>
                    <a:lnTo>
                      <a:pt x="122" y="197"/>
                    </a:lnTo>
                    <a:close/>
                    <a:moveTo>
                      <a:pt x="135" y="194"/>
                    </a:moveTo>
                    <a:cubicBezTo>
                      <a:pt x="132" y="189"/>
                      <a:pt x="132" y="189"/>
                      <a:pt x="132" y="189"/>
                    </a:cubicBezTo>
                    <a:cubicBezTo>
                      <a:pt x="133" y="188"/>
                      <a:pt x="134" y="187"/>
                      <a:pt x="135" y="186"/>
                    </a:cubicBezTo>
                    <a:cubicBezTo>
                      <a:pt x="140" y="189"/>
                      <a:pt x="140" y="189"/>
                      <a:pt x="140" y="189"/>
                    </a:cubicBezTo>
                    <a:cubicBezTo>
                      <a:pt x="139" y="191"/>
                      <a:pt x="137" y="193"/>
                      <a:pt x="135" y="194"/>
                    </a:cubicBezTo>
                    <a:close/>
                    <a:moveTo>
                      <a:pt x="103" y="192"/>
                    </a:moveTo>
                    <a:cubicBezTo>
                      <a:pt x="102" y="191"/>
                      <a:pt x="101" y="189"/>
                      <a:pt x="100" y="186"/>
                    </a:cubicBezTo>
                    <a:cubicBezTo>
                      <a:pt x="105" y="184"/>
                      <a:pt x="105" y="184"/>
                      <a:pt x="105" y="184"/>
                    </a:cubicBezTo>
                    <a:cubicBezTo>
                      <a:pt x="106" y="186"/>
                      <a:pt x="106" y="187"/>
                      <a:pt x="107" y="188"/>
                    </a:cubicBezTo>
                    <a:lnTo>
                      <a:pt x="103" y="192"/>
                    </a:lnTo>
                    <a:close/>
                    <a:moveTo>
                      <a:pt x="24" y="190"/>
                    </a:moveTo>
                    <a:cubicBezTo>
                      <a:pt x="22" y="189"/>
                      <a:pt x="20" y="187"/>
                      <a:pt x="20" y="184"/>
                    </a:cubicBezTo>
                    <a:cubicBezTo>
                      <a:pt x="20" y="183"/>
                      <a:pt x="20" y="182"/>
                      <a:pt x="20" y="182"/>
                    </a:cubicBezTo>
                    <a:cubicBezTo>
                      <a:pt x="25" y="185"/>
                      <a:pt x="25" y="185"/>
                      <a:pt x="25" y="185"/>
                    </a:cubicBezTo>
                    <a:cubicBezTo>
                      <a:pt x="26" y="185"/>
                      <a:pt x="26" y="184"/>
                      <a:pt x="26" y="184"/>
                    </a:cubicBezTo>
                    <a:cubicBezTo>
                      <a:pt x="26" y="184"/>
                      <a:pt x="26" y="184"/>
                      <a:pt x="27" y="185"/>
                    </a:cubicBezTo>
                    <a:lnTo>
                      <a:pt x="24" y="190"/>
                    </a:lnTo>
                    <a:close/>
                    <a:moveTo>
                      <a:pt x="79" y="180"/>
                    </a:moveTo>
                    <a:cubicBezTo>
                      <a:pt x="77" y="175"/>
                      <a:pt x="77" y="175"/>
                      <a:pt x="77" y="175"/>
                    </a:cubicBezTo>
                    <a:cubicBezTo>
                      <a:pt x="79" y="174"/>
                      <a:pt x="81" y="173"/>
                      <a:pt x="82" y="173"/>
                    </a:cubicBezTo>
                    <a:cubicBezTo>
                      <a:pt x="84" y="178"/>
                      <a:pt x="84" y="178"/>
                      <a:pt x="84" y="178"/>
                    </a:cubicBezTo>
                    <a:cubicBezTo>
                      <a:pt x="83" y="179"/>
                      <a:pt x="81" y="180"/>
                      <a:pt x="79" y="180"/>
                    </a:cubicBezTo>
                    <a:close/>
                    <a:moveTo>
                      <a:pt x="145" y="178"/>
                    </a:moveTo>
                    <a:cubicBezTo>
                      <a:pt x="140" y="176"/>
                      <a:pt x="140" y="176"/>
                      <a:pt x="140" y="176"/>
                    </a:cubicBezTo>
                    <a:cubicBezTo>
                      <a:pt x="141" y="174"/>
                      <a:pt x="142" y="172"/>
                      <a:pt x="143" y="170"/>
                    </a:cubicBezTo>
                    <a:cubicBezTo>
                      <a:pt x="148" y="173"/>
                      <a:pt x="148" y="173"/>
                      <a:pt x="148" y="173"/>
                    </a:cubicBezTo>
                    <a:cubicBezTo>
                      <a:pt x="147" y="175"/>
                      <a:pt x="146" y="177"/>
                      <a:pt x="145" y="178"/>
                    </a:cubicBezTo>
                    <a:close/>
                    <a:moveTo>
                      <a:pt x="33" y="177"/>
                    </a:moveTo>
                    <a:cubicBezTo>
                      <a:pt x="29" y="173"/>
                      <a:pt x="29" y="173"/>
                      <a:pt x="29" y="173"/>
                    </a:cubicBezTo>
                    <a:cubicBezTo>
                      <a:pt x="30" y="171"/>
                      <a:pt x="32" y="170"/>
                      <a:pt x="32" y="169"/>
                    </a:cubicBezTo>
                    <a:cubicBezTo>
                      <a:pt x="37" y="172"/>
                      <a:pt x="37" y="172"/>
                      <a:pt x="37" y="172"/>
                    </a:cubicBezTo>
                    <a:cubicBezTo>
                      <a:pt x="36" y="173"/>
                      <a:pt x="35" y="175"/>
                      <a:pt x="33" y="177"/>
                    </a:cubicBezTo>
                    <a:close/>
                    <a:moveTo>
                      <a:pt x="97" y="175"/>
                    </a:moveTo>
                    <a:cubicBezTo>
                      <a:pt x="97" y="175"/>
                      <a:pt x="97" y="175"/>
                      <a:pt x="96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69"/>
                      <a:pt x="94" y="169"/>
                      <a:pt x="94" y="169"/>
                    </a:cubicBezTo>
                    <a:cubicBezTo>
                      <a:pt x="99" y="168"/>
                      <a:pt x="101" y="171"/>
                      <a:pt x="102" y="173"/>
                    </a:cubicBezTo>
                    <a:lnTo>
                      <a:pt x="97" y="175"/>
                    </a:lnTo>
                    <a:close/>
                    <a:moveTo>
                      <a:pt x="72" y="175"/>
                    </a:moveTo>
                    <a:cubicBezTo>
                      <a:pt x="66" y="175"/>
                      <a:pt x="66" y="175"/>
                      <a:pt x="66" y="175"/>
                    </a:cubicBezTo>
                    <a:cubicBezTo>
                      <a:pt x="66" y="174"/>
                      <a:pt x="66" y="173"/>
                      <a:pt x="66" y="173"/>
                    </a:cubicBezTo>
                    <a:cubicBezTo>
                      <a:pt x="66" y="172"/>
                      <a:pt x="66" y="171"/>
                      <a:pt x="66" y="170"/>
                    </a:cubicBezTo>
                    <a:cubicBezTo>
                      <a:pt x="72" y="169"/>
                      <a:pt x="72" y="169"/>
                      <a:pt x="72" y="169"/>
                    </a:cubicBezTo>
                    <a:cubicBezTo>
                      <a:pt x="72" y="169"/>
                      <a:pt x="72" y="170"/>
                      <a:pt x="72" y="170"/>
                    </a:cubicBezTo>
                    <a:cubicBezTo>
                      <a:pt x="72" y="171"/>
                      <a:pt x="72" y="172"/>
                      <a:pt x="72" y="173"/>
                    </a:cubicBezTo>
                    <a:cubicBezTo>
                      <a:pt x="72" y="174"/>
                      <a:pt x="72" y="175"/>
                      <a:pt x="72" y="175"/>
                    </a:cubicBezTo>
                    <a:close/>
                    <a:moveTo>
                      <a:pt x="58" y="166"/>
                    </a:moveTo>
                    <a:cubicBezTo>
                      <a:pt x="57" y="165"/>
                      <a:pt x="56" y="165"/>
                      <a:pt x="55" y="165"/>
                    </a:cubicBez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7" y="159"/>
                      <a:pt x="59" y="159"/>
                      <a:pt x="61" y="161"/>
                    </a:cubicBezTo>
                    <a:lnTo>
                      <a:pt x="58" y="166"/>
                    </a:lnTo>
                    <a:close/>
                    <a:moveTo>
                      <a:pt x="154" y="163"/>
                    </a:moveTo>
                    <a:cubicBezTo>
                      <a:pt x="149" y="160"/>
                      <a:pt x="149" y="160"/>
                      <a:pt x="149" y="160"/>
                    </a:cubicBezTo>
                    <a:cubicBezTo>
                      <a:pt x="150" y="158"/>
                      <a:pt x="151" y="157"/>
                      <a:pt x="152" y="155"/>
                    </a:cubicBezTo>
                    <a:cubicBezTo>
                      <a:pt x="157" y="159"/>
                      <a:pt x="157" y="159"/>
                      <a:pt x="157" y="159"/>
                    </a:cubicBezTo>
                    <a:cubicBezTo>
                      <a:pt x="156" y="160"/>
                      <a:pt x="155" y="162"/>
                      <a:pt x="154" y="163"/>
                    </a:cubicBezTo>
                    <a:close/>
                    <a:moveTo>
                      <a:pt x="42" y="162"/>
                    </a:moveTo>
                    <a:cubicBezTo>
                      <a:pt x="41" y="161"/>
                      <a:pt x="40" y="161"/>
                      <a:pt x="40" y="161"/>
                    </a:cubicBezTo>
                    <a:cubicBezTo>
                      <a:pt x="40" y="161"/>
                      <a:pt x="40" y="161"/>
                      <a:pt x="40" y="160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6" y="156"/>
                      <a:pt x="37" y="155"/>
                      <a:pt x="40" y="155"/>
                    </a:cubicBezTo>
                    <a:cubicBezTo>
                      <a:pt x="40" y="155"/>
                      <a:pt x="40" y="155"/>
                      <a:pt x="41" y="155"/>
                    </a:cubicBezTo>
                    <a:cubicBezTo>
                      <a:pt x="42" y="155"/>
                      <a:pt x="43" y="156"/>
                      <a:pt x="44" y="156"/>
                    </a:cubicBezTo>
                    <a:lnTo>
                      <a:pt x="42" y="162"/>
                    </a:lnTo>
                    <a:close/>
                    <a:moveTo>
                      <a:pt x="164" y="149"/>
                    </a:moveTo>
                    <a:cubicBezTo>
                      <a:pt x="159" y="147"/>
                      <a:pt x="159" y="147"/>
                      <a:pt x="159" y="147"/>
                    </a:cubicBezTo>
                    <a:cubicBezTo>
                      <a:pt x="159" y="146"/>
                      <a:pt x="159" y="145"/>
                      <a:pt x="159" y="145"/>
                    </a:cubicBezTo>
                    <a:cubicBezTo>
                      <a:pt x="159" y="144"/>
                      <a:pt x="159" y="143"/>
                      <a:pt x="159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43"/>
                      <a:pt x="165" y="144"/>
                      <a:pt x="165" y="145"/>
                    </a:cubicBezTo>
                    <a:cubicBezTo>
                      <a:pt x="165" y="146"/>
                      <a:pt x="165" y="147"/>
                      <a:pt x="164" y="149"/>
                    </a:cubicBezTo>
                    <a:close/>
                    <a:moveTo>
                      <a:pt x="164" y="133"/>
                    </a:move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0" y="129"/>
                      <a:pt x="160" y="129"/>
                      <a:pt x="160" y="129"/>
                    </a:cubicBezTo>
                    <a:cubicBezTo>
                      <a:pt x="162" y="127"/>
                      <a:pt x="164" y="126"/>
                      <a:pt x="166" y="125"/>
                    </a:cubicBezTo>
                    <a:cubicBezTo>
                      <a:pt x="168" y="131"/>
                      <a:pt x="168" y="131"/>
                      <a:pt x="168" y="131"/>
                    </a:cubicBezTo>
                    <a:cubicBezTo>
                      <a:pt x="167" y="131"/>
                      <a:pt x="165" y="132"/>
                      <a:pt x="164" y="133"/>
                    </a:cubicBezTo>
                    <a:close/>
                    <a:moveTo>
                      <a:pt x="193" y="128"/>
                    </a:moveTo>
                    <a:cubicBezTo>
                      <a:pt x="188" y="126"/>
                      <a:pt x="188" y="126"/>
                      <a:pt x="188" y="126"/>
                    </a:cubicBezTo>
                    <a:cubicBezTo>
                      <a:pt x="188" y="125"/>
                      <a:pt x="188" y="124"/>
                      <a:pt x="188" y="123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4" y="122"/>
                      <a:pt x="194" y="122"/>
                      <a:pt x="194" y="122"/>
                    </a:cubicBezTo>
                    <a:cubicBezTo>
                      <a:pt x="194" y="124"/>
                      <a:pt x="194" y="124"/>
                      <a:pt x="194" y="124"/>
                    </a:cubicBezTo>
                    <a:cubicBezTo>
                      <a:pt x="194" y="125"/>
                      <a:pt x="194" y="126"/>
                      <a:pt x="193" y="128"/>
                    </a:cubicBezTo>
                    <a:close/>
                    <a:moveTo>
                      <a:pt x="180" y="128"/>
                    </a:moveTo>
                    <a:cubicBezTo>
                      <a:pt x="180" y="128"/>
                      <a:pt x="180" y="127"/>
                      <a:pt x="180" y="127"/>
                    </a:cubicBezTo>
                    <a:cubicBezTo>
                      <a:pt x="180" y="127"/>
                      <a:pt x="180" y="127"/>
                      <a:pt x="179" y="127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81" y="120"/>
                      <a:pt x="184" y="121"/>
                      <a:pt x="185" y="124"/>
                    </a:cubicBezTo>
                    <a:cubicBezTo>
                      <a:pt x="185" y="124"/>
                      <a:pt x="185" y="125"/>
                      <a:pt x="185" y="125"/>
                    </a:cubicBezTo>
                    <a:lnTo>
                      <a:pt x="180" y="128"/>
                    </a:lnTo>
                    <a:close/>
                    <a:moveTo>
                      <a:pt x="200" y="116"/>
                    </a:moveTo>
                    <a:cubicBezTo>
                      <a:pt x="197" y="110"/>
                      <a:pt x="197" y="110"/>
                      <a:pt x="197" y="110"/>
                    </a:cubicBezTo>
                    <a:cubicBezTo>
                      <a:pt x="199" y="110"/>
                      <a:pt x="200" y="109"/>
                      <a:pt x="201" y="108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4" y="113"/>
                      <a:pt x="202" y="114"/>
                      <a:pt x="200" y="116"/>
                    </a:cubicBezTo>
                    <a:close/>
                    <a:moveTo>
                      <a:pt x="207" y="102"/>
                    </a:moveTo>
                    <a:cubicBezTo>
                      <a:pt x="204" y="97"/>
                      <a:pt x="204" y="97"/>
                      <a:pt x="204" y="97"/>
                    </a:cubicBezTo>
                    <a:cubicBezTo>
                      <a:pt x="204" y="97"/>
                      <a:pt x="205" y="96"/>
                      <a:pt x="206" y="96"/>
                    </a:cubicBezTo>
                    <a:cubicBezTo>
                      <a:pt x="206" y="96"/>
                      <a:pt x="207" y="96"/>
                      <a:pt x="207" y="95"/>
                    </a:cubicBezTo>
                    <a:cubicBezTo>
                      <a:pt x="207" y="95"/>
                      <a:pt x="207" y="96"/>
                      <a:pt x="207" y="96"/>
                    </a:cubicBezTo>
                    <a:cubicBezTo>
                      <a:pt x="213" y="97"/>
                      <a:pt x="213" y="97"/>
                      <a:pt x="213" y="97"/>
                    </a:cubicBezTo>
                    <a:cubicBezTo>
                      <a:pt x="213" y="100"/>
                      <a:pt x="209" y="101"/>
                      <a:pt x="208" y="102"/>
                    </a:cubicBezTo>
                    <a:cubicBezTo>
                      <a:pt x="207" y="102"/>
                      <a:pt x="207" y="102"/>
                      <a:pt x="207" y="102"/>
                    </a:cubicBezTo>
                    <a:close/>
                    <a:moveTo>
                      <a:pt x="214" y="88"/>
                    </a:moveTo>
                    <a:cubicBezTo>
                      <a:pt x="209" y="84"/>
                      <a:pt x="209" y="84"/>
                      <a:pt x="209" y="84"/>
                    </a:cubicBezTo>
                    <a:cubicBezTo>
                      <a:pt x="210" y="83"/>
                      <a:pt x="211" y="82"/>
                      <a:pt x="211" y="82"/>
                    </a:cubicBezTo>
                    <a:cubicBezTo>
                      <a:pt x="212" y="81"/>
                      <a:pt x="213" y="80"/>
                      <a:pt x="213" y="80"/>
                    </a:cubicBezTo>
                    <a:cubicBezTo>
                      <a:pt x="218" y="83"/>
                      <a:pt x="218" y="83"/>
                      <a:pt x="218" y="83"/>
                    </a:cubicBezTo>
                    <a:cubicBezTo>
                      <a:pt x="217" y="84"/>
                      <a:pt x="216" y="85"/>
                      <a:pt x="216" y="86"/>
                    </a:cubicBezTo>
                    <a:cubicBezTo>
                      <a:pt x="215" y="86"/>
                      <a:pt x="214" y="87"/>
                      <a:pt x="214" y="88"/>
                    </a:cubicBezTo>
                    <a:close/>
                    <a:moveTo>
                      <a:pt x="223" y="73"/>
                    </a:moveTo>
                    <a:cubicBezTo>
                      <a:pt x="218" y="70"/>
                      <a:pt x="218" y="70"/>
                      <a:pt x="218" y="70"/>
                    </a:cubicBezTo>
                    <a:cubicBezTo>
                      <a:pt x="219" y="68"/>
                      <a:pt x="220" y="67"/>
                      <a:pt x="222" y="65"/>
                    </a:cubicBezTo>
                    <a:cubicBezTo>
                      <a:pt x="226" y="69"/>
                      <a:pt x="226" y="69"/>
                      <a:pt x="226" y="69"/>
                    </a:cubicBezTo>
                    <a:cubicBezTo>
                      <a:pt x="225" y="70"/>
                      <a:pt x="224" y="72"/>
                      <a:pt x="223" y="73"/>
                    </a:cubicBezTo>
                    <a:close/>
                    <a:moveTo>
                      <a:pt x="234" y="60"/>
                    </a:moveTo>
                    <a:cubicBezTo>
                      <a:pt x="230" y="56"/>
                      <a:pt x="230" y="56"/>
                      <a:pt x="230" y="56"/>
                    </a:cubicBezTo>
                    <a:cubicBezTo>
                      <a:pt x="231" y="55"/>
                      <a:pt x="232" y="53"/>
                      <a:pt x="233" y="52"/>
                    </a:cubicBezTo>
                    <a:cubicBezTo>
                      <a:pt x="238" y="55"/>
                      <a:pt x="238" y="55"/>
                      <a:pt x="238" y="55"/>
                    </a:cubicBezTo>
                    <a:cubicBezTo>
                      <a:pt x="237" y="57"/>
                      <a:pt x="236" y="58"/>
                      <a:pt x="234" y="60"/>
                    </a:cubicBezTo>
                    <a:close/>
                    <a:moveTo>
                      <a:pt x="236" y="46"/>
                    </a:moveTo>
                    <a:cubicBezTo>
                      <a:pt x="235" y="45"/>
                      <a:pt x="233" y="44"/>
                      <a:pt x="231" y="42"/>
                    </a:cubicBezTo>
                    <a:cubicBezTo>
                      <a:pt x="234" y="37"/>
                      <a:pt x="234" y="37"/>
                      <a:pt x="234" y="37"/>
                    </a:cubicBezTo>
                    <a:cubicBezTo>
                      <a:pt x="236" y="39"/>
                      <a:pt x="238" y="40"/>
                      <a:pt x="239" y="41"/>
                    </a:cubicBezTo>
                    <a:lnTo>
                      <a:pt x="236" y="46"/>
                    </a:lnTo>
                    <a:close/>
                    <a:moveTo>
                      <a:pt x="222" y="34"/>
                    </a:moveTo>
                    <a:cubicBezTo>
                      <a:pt x="220" y="32"/>
                      <a:pt x="219" y="30"/>
                      <a:pt x="219" y="28"/>
                    </a:cubicBezTo>
                    <a:cubicBezTo>
                      <a:pt x="219" y="27"/>
                      <a:pt x="220" y="26"/>
                      <a:pt x="220" y="25"/>
                    </a:cubicBezTo>
                    <a:cubicBezTo>
                      <a:pt x="225" y="28"/>
                      <a:pt x="225" y="28"/>
                      <a:pt x="225" y="28"/>
                    </a:cubicBezTo>
                    <a:cubicBezTo>
                      <a:pt x="225" y="28"/>
                      <a:pt x="225" y="29"/>
                      <a:pt x="226" y="30"/>
                    </a:cubicBezTo>
                    <a:lnTo>
                      <a:pt x="222" y="34"/>
                    </a:lnTo>
                    <a:close/>
                    <a:moveTo>
                      <a:pt x="230" y="18"/>
                    </a:moveTo>
                    <a:cubicBezTo>
                      <a:pt x="225" y="14"/>
                      <a:pt x="225" y="14"/>
                      <a:pt x="225" y="14"/>
                    </a:cubicBezTo>
                    <a:cubicBezTo>
                      <a:pt x="226" y="13"/>
                      <a:pt x="228" y="12"/>
                      <a:pt x="229" y="12"/>
                    </a:cubicBezTo>
                    <a:cubicBezTo>
                      <a:pt x="230" y="12"/>
                      <a:pt x="231" y="11"/>
                      <a:pt x="232" y="11"/>
                    </a:cubicBezTo>
                    <a:cubicBezTo>
                      <a:pt x="234" y="16"/>
                      <a:pt x="234" y="16"/>
                      <a:pt x="234" y="16"/>
                    </a:cubicBezTo>
                    <a:cubicBezTo>
                      <a:pt x="233" y="17"/>
                      <a:pt x="232" y="17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30" y="18"/>
                      <a:pt x="230" y="18"/>
                      <a:pt x="230" y="18"/>
                    </a:cubicBezTo>
                    <a:close/>
                    <a:moveTo>
                      <a:pt x="243" y="8"/>
                    </a:moveTo>
                    <a:cubicBezTo>
                      <a:pt x="237" y="5"/>
                      <a:pt x="237" y="5"/>
                      <a:pt x="237" y="5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9" y="2"/>
                      <a:pt x="239" y="2"/>
                    </a:cubicBezTo>
                    <a:cubicBezTo>
                      <a:pt x="240" y="1"/>
                      <a:pt x="241" y="0"/>
                      <a:pt x="242" y="0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5"/>
                      <a:pt x="244" y="5"/>
                      <a:pt x="243" y="6"/>
                    </a:cubicBezTo>
                    <a:cubicBezTo>
                      <a:pt x="243" y="6"/>
                      <a:pt x="243" y="7"/>
                      <a:pt x="243" y="7"/>
                    </a:cubicBezTo>
                    <a:lnTo>
                      <a:pt x="24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îşḻídé">
                <a:extLst>
                  <a:ext uri="{FF2B5EF4-FFF2-40B4-BE49-F238E27FC236}">
                    <a16:creationId xmlns="" xmlns:a16="http://schemas.microsoft.com/office/drawing/2014/main" id="{157B7BC7-931F-4574-A678-FCCF49F5487A}"/>
                  </a:ext>
                </a:extLst>
              </p:cNvPr>
              <p:cNvSpPr/>
              <p:nvPr/>
            </p:nvSpPr>
            <p:spPr bwMode="auto">
              <a:xfrm>
                <a:off x="5857875" y="5307013"/>
                <a:ext cx="1281113" cy="330200"/>
              </a:xfrm>
              <a:custGeom>
                <a:avLst/>
                <a:gdLst>
                  <a:gd name="T0" fmla="*/ 15 w 597"/>
                  <a:gd name="T1" fmla="*/ 143 h 154"/>
                  <a:gd name="T2" fmla="*/ 113 w 597"/>
                  <a:gd name="T3" fmla="*/ 139 h 154"/>
                  <a:gd name="T4" fmla="*/ 100 w 597"/>
                  <a:gd name="T5" fmla="*/ 137 h 154"/>
                  <a:gd name="T6" fmla="*/ 132 w 597"/>
                  <a:gd name="T7" fmla="*/ 143 h 154"/>
                  <a:gd name="T8" fmla="*/ 0 w 597"/>
                  <a:gd name="T9" fmla="*/ 140 h 154"/>
                  <a:gd name="T10" fmla="*/ 597 w 597"/>
                  <a:gd name="T11" fmla="*/ 143 h 154"/>
                  <a:gd name="T12" fmla="*/ 563 w 597"/>
                  <a:gd name="T13" fmla="*/ 140 h 154"/>
                  <a:gd name="T14" fmla="*/ 85 w 597"/>
                  <a:gd name="T15" fmla="*/ 137 h 154"/>
                  <a:gd name="T16" fmla="*/ 523 w 597"/>
                  <a:gd name="T17" fmla="*/ 132 h 154"/>
                  <a:gd name="T18" fmla="*/ 132 w 597"/>
                  <a:gd name="T19" fmla="*/ 125 h 154"/>
                  <a:gd name="T20" fmla="*/ 70 w 597"/>
                  <a:gd name="T21" fmla="*/ 119 h 154"/>
                  <a:gd name="T22" fmla="*/ 47 w 597"/>
                  <a:gd name="T23" fmla="*/ 123 h 154"/>
                  <a:gd name="T24" fmla="*/ 145 w 597"/>
                  <a:gd name="T25" fmla="*/ 125 h 154"/>
                  <a:gd name="T26" fmla="*/ 54 w 597"/>
                  <a:gd name="T27" fmla="*/ 115 h 154"/>
                  <a:gd name="T28" fmla="*/ 521 w 597"/>
                  <a:gd name="T29" fmla="*/ 113 h 154"/>
                  <a:gd name="T30" fmla="*/ 539 w 597"/>
                  <a:gd name="T31" fmla="*/ 114 h 154"/>
                  <a:gd name="T32" fmla="*/ 264 w 597"/>
                  <a:gd name="T33" fmla="*/ 114 h 154"/>
                  <a:gd name="T34" fmla="*/ 549 w 597"/>
                  <a:gd name="T35" fmla="*/ 113 h 154"/>
                  <a:gd name="T36" fmla="*/ 281 w 597"/>
                  <a:gd name="T37" fmla="*/ 102 h 154"/>
                  <a:gd name="T38" fmla="*/ 173 w 597"/>
                  <a:gd name="T39" fmla="*/ 107 h 154"/>
                  <a:gd name="T40" fmla="*/ 188 w 597"/>
                  <a:gd name="T41" fmla="*/ 99 h 154"/>
                  <a:gd name="T42" fmla="*/ 249 w 597"/>
                  <a:gd name="T43" fmla="*/ 102 h 154"/>
                  <a:gd name="T44" fmla="*/ 234 w 597"/>
                  <a:gd name="T45" fmla="*/ 90 h 154"/>
                  <a:gd name="T46" fmla="*/ 292 w 597"/>
                  <a:gd name="T47" fmla="*/ 91 h 154"/>
                  <a:gd name="T48" fmla="*/ 202 w 597"/>
                  <a:gd name="T49" fmla="*/ 94 h 154"/>
                  <a:gd name="T50" fmla="*/ 535 w 597"/>
                  <a:gd name="T51" fmla="*/ 91 h 154"/>
                  <a:gd name="T52" fmla="*/ 321 w 597"/>
                  <a:gd name="T53" fmla="*/ 92 h 154"/>
                  <a:gd name="T54" fmla="*/ 333 w 597"/>
                  <a:gd name="T55" fmla="*/ 86 h 154"/>
                  <a:gd name="T56" fmla="*/ 223 w 597"/>
                  <a:gd name="T57" fmla="*/ 85 h 154"/>
                  <a:gd name="T58" fmla="*/ 294 w 597"/>
                  <a:gd name="T59" fmla="*/ 79 h 154"/>
                  <a:gd name="T60" fmla="*/ 542 w 597"/>
                  <a:gd name="T61" fmla="*/ 73 h 154"/>
                  <a:gd name="T62" fmla="*/ 201 w 597"/>
                  <a:gd name="T63" fmla="*/ 79 h 154"/>
                  <a:gd name="T64" fmla="*/ 369 w 597"/>
                  <a:gd name="T65" fmla="*/ 75 h 154"/>
                  <a:gd name="T66" fmla="*/ 345 w 597"/>
                  <a:gd name="T67" fmla="*/ 77 h 154"/>
                  <a:gd name="T68" fmla="*/ 212 w 597"/>
                  <a:gd name="T69" fmla="*/ 70 h 154"/>
                  <a:gd name="T70" fmla="*/ 354 w 597"/>
                  <a:gd name="T71" fmla="*/ 61 h 154"/>
                  <a:gd name="T72" fmla="*/ 364 w 597"/>
                  <a:gd name="T73" fmla="*/ 62 h 154"/>
                  <a:gd name="T74" fmla="*/ 546 w 597"/>
                  <a:gd name="T75" fmla="*/ 58 h 154"/>
                  <a:gd name="T76" fmla="*/ 379 w 597"/>
                  <a:gd name="T77" fmla="*/ 60 h 154"/>
                  <a:gd name="T78" fmla="*/ 386 w 597"/>
                  <a:gd name="T79" fmla="*/ 45 h 154"/>
                  <a:gd name="T80" fmla="*/ 554 w 597"/>
                  <a:gd name="T81" fmla="*/ 42 h 154"/>
                  <a:gd name="T82" fmla="*/ 416 w 597"/>
                  <a:gd name="T83" fmla="*/ 42 h 154"/>
                  <a:gd name="T84" fmla="*/ 547 w 597"/>
                  <a:gd name="T85" fmla="*/ 37 h 154"/>
                  <a:gd name="T86" fmla="*/ 423 w 597"/>
                  <a:gd name="T87" fmla="*/ 41 h 154"/>
                  <a:gd name="T88" fmla="*/ 532 w 597"/>
                  <a:gd name="T89" fmla="*/ 38 h 154"/>
                  <a:gd name="T90" fmla="*/ 463 w 597"/>
                  <a:gd name="T91" fmla="*/ 33 h 154"/>
                  <a:gd name="T92" fmla="*/ 448 w 597"/>
                  <a:gd name="T93" fmla="*/ 30 h 154"/>
                  <a:gd name="T94" fmla="*/ 396 w 597"/>
                  <a:gd name="T95" fmla="*/ 30 h 154"/>
                  <a:gd name="T96" fmla="*/ 457 w 597"/>
                  <a:gd name="T97" fmla="*/ 32 h 154"/>
                  <a:gd name="T98" fmla="*/ 427 w 597"/>
                  <a:gd name="T99" fmla="*/ 27 h 154"/>
                  <a:gd name="T100" fmla="*/ 537 w 597"/>
                  <a:gd name="T101" fmla="*/ 23 h 154"/>
                  <a:gd name="T102" fmla="*/ 475 w 597"/>
                  <a:gd name="T103" fmla="*/ 25 h 154"/>
                  <a:gd name="T104" fmla="*/ 500 w 597"/>
                  <a:gd name="T105" fmla="*/ 12 h 154"/>
                  <a:gd name="T106" fmla="*/ 480 w 597"/>
                  <a:gd name="T107" fmla="*/ 10 h 154"/>
                  <a:gd name="T108" fmla="*/ 538 w 597"/>
                  <a:gd name="T109" fmla="*/ 10 h 154"/>
                  <a:gd name="T110" fmla="*/ 521 w 597"/>
                  <a:gd name="T111" fmla="*/ 8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97" h="154">
                    <a:moveTo>
                      <a:pt x="564" y="154"/>
                    </a:moveTo>
                    <a:cubicBezTo>
                      <a:pt x="563" y="154"/>
                      <a:pt x="561" y="154"/>
                      <a:pt x="559" y="153"/>
                    </a:cubicBezTo>
                    <a:cubicBezTo>
                      <a:pt x="561" y="147"/>
                      <a:pt x="561" y="147"/>
                      <a:pt x="561" y="147"/>
                    </a:cubicBezTo>
                    <a:cubicBezTo>
                      <a:pt x="563" y="148"/>
                      <a:pt x="564" y="148"/>
                      <a:pt x="565" y="148"/>
                    </a:cubicBezTo>
                    <a:cubicBezTo>
                      <a:pt x="567" y="154"/>
                      <a:pt x="567" y="154"/>
                      <a:pt x="567" y="154"/>
                    </a:cubicBezTo>
                    <a:cubicBezTo>
                      <a:pt x="566" y="154"/>
                      <a:pt x="565" y="154"/>
                      <a:pt x="564" y="154"/>
                    </a:cubicBezTo>
                    <a:close/>
                    <a:moveTo>
                      <a:pt x="18" y="148"/>
                    </a:moveTo>
                    <a:cubicBezTo>
                      <a:pt x="15" y="143"/>
                      <a:pt x="15" y="143"/>
                      <a:pt x="15" y="143"/>
                    </a:cubicBezTo>
                    <a:cubicBezTo>
                      <a:pt x="17" y="142"/>
                      <a:pt x="18" y="141"/>
                      <a:pt x="20" y="140"/>
                    </a:cubicBezTo>
                    <a:cubicBezTo>
                      <a:pt x="23" y="144"/>
                      <a:pt x="23" y="144"/>
                      <a:pt x="23" y="144"/>
                    </a:cubicBezTo>
                    <a:cubicBezTo>
                      <a:pt x="22" y="145"/>
                      <a:pt x="20" y="147"/>
                      <a:pt x="18" y="148"/>
                    </a:cubicBezTo>
                    <a:close/>
                    <a:moveTo>
                      <a:pt x="114" y="147"/>
                    </a:moveTo>
                    <a:cubicBezTo>
                      <a:pt x="114" y="147"/>
                      <a:pt x="114" y="146"/>
                      <a:pt x="114" y="146"/>
                    </a:cubicBezTo>
                    <a:cubicBezTo>
                      <a:pt x="113" y="145"/>
                      <a:pt x="113" y="145"/>
                      <a:pt x="113" y="145"/>
                    </a:cubicBezTo>
                    <a:cubicBezTo>
                      <a:pt x="113" y="145"/>
                      <a:pt x="113" y="145"/>
                      <a:pt x="112" y="145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9"/>
                      <a:pt x="117" y="140"/>
                      <a:pt x="118" y="141"/>
                    </a:cubicBezTo>
                    <a:cubicBezTo>
                      <a:pt x="118" y="142"/>
                      <a:pt x="118" y="142"/>
                      <a:pt x="119" y="143"/>
                    </a:cubicBezTo>
                    <a:cubicBezTo>
                      <a:pt x="119" y="143"/>
                      <a:pt x="119" y="143"/>
                      <a:pt x="119" y="144"/>
                    </a:cubicBezTo>
                    <a:lnTo>
                      <a:pt x="114" y="147"/>
                    </a:lnTo>
                    <a:close/>
                    <a:moveTo>
                      <a:pt x="101" y="145"/>
                    </a:moveTo>
                    <a:cubicBezTo>
                      <a:pt x="97" y="145"/>
                      <a:pt x="96" y="142"/>
                      <a:pt x="95" y="140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1" y="140"/>
                      <a:pt x="101" y="140"/>
                      <a:pt x="102" y="140"/>
                    </a:cubicBezTo>
                    <a:lnTo>
                      <a:pt x="101" y="145"/>
                    </a:lnTo>
                    <a:close/>
                    <a:moveTo>
                      <a:pt x="128" y="145"/>
                    </a:move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6" y="140"/>
                      <a:pt x="128" y="138"/>
                      <a:pt x="130" y="138"/>
                    </a:cubicBezTo>
                    <a:cubicBezTo>
                      <a:pt x="130" y="137"/>
                      <a:pt x="130" y="137"/>
                      <a:pt x="130" y="137"/>
                    </a:cubicBezTo>
                    <a:cubicBezTo>
                      <a:pt x="133" y="142"/>
                      <a:pt x="133" y="142"/>
                      <a:pt x="133" y="142"/>
                    </a:cubicBezTo>
                    <a:cubicBezTo>
                      <a:pt x="132" y="143"/>
                      <a:pt x="132" y="143"/>
                      <a:pt x="132" y="143"/>
                    </a:cubicBezTo>
                    <a:cubicBezTo>
                      <a:pt x="131" y="143"/>
                      <a:pt x="130" y="144"/>
                      <a:pt x="128" y="145"/>
                    </a:cubicBezTo>
                    <a:close/>
                    <a:moveTo>
                      <a:pt x="576" y="145"/>
                    </a:moveTo>
                    <a:cubicBezTo>
                      <a:pt x="572" y="140"/>
                      <a:pt x="572" y="140"/>
                      <a:pt x="572" y="140"/>
                    </a:cubicBezTo>
                    <a:cubicBezTo>
                      <a:pt x="574" y="138"/>
                      <a:pt x="576" y="137"/>
                      <a:pt x="579" y="137"/>
                    </a:cubicBezTo>
                    <a:cubicBezTo>
                      <a:pt x="580" y="143"/>
                      <a:pt x="580" y="143"/>
                      <a:pt x="580" y="143"/>
                    </a:cubicBezTo>
                    <a:cubicBezTo>
                      <a:pt x="578" y="143"/>
                      <a:pt x="577" y="144"/>
                      <a:pt x="576" y="145"/>
                    </a:cubicBezTo>
                    <a:close/>
                    <a:moveTo>
                      <a:pt x="4" y="144"/>
                    </a:moveTo>
                    <a:cubicBezTo>
                      <a:pt x="2" y="142"/>
                      <a:pt x="0" y="140"/>
                      <a:pt x="0" y="140"/>
                    </a:cubicBezTo>
                    <a:cubicBezTo>
                      <a:pt x="4" y="136"/>
                      <a:pt x="4" y="136"/>
                      <a:pt x="4" y="136"/>
                    </a:cubicBezTo>
                    <a:cubicBezTo>
                      <a:pt x="4" y="136"/>
                      <a:pt x="6" y="138"/>
                      <a:pt x="8" y="140"/>
                    </a:cubicBezTo>
                    <a:lnTo>
                      <a:pt x="4" y="144"/>
                    </a:lnTo>
                    <a:close/>
                    <a:moveTo>
                      <a:pt x="597" y="143"/>
                    </a:moveTo>
                    <a:cubicBezTo>
                      <a:pt x="591" y="143"/>
                      <a:pt x="591" y="143"/>
                      <a:pt x="591" y="143"/>
                    </a:cubicBezTo>
                    <a:cubicBezTo>
                      <a:pt x="591" y="137"/>
                      <a:pt x="591" y="137"/>
                      <a:pt x="591" y="137"/>
                    </a:cubicBezTo>
                    <a:cubicBezTo>
                      <a:pt x="597" y="137"/>
                      <a:pt x="597" y="137"/>
                      <a:pt x="597" y="137"/>
                    </a:cubicBezTo>
                    <a:lnTo>
                      <a:pt x="597" y="143"/>
                    </a:lnTo>
                    <a:close/>
                    <a:moveTo>
                      <a:pt x="562" y="142"/>
                    </a:move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40"/>
                      <a:pt x="557" y="140"/>
                      <a:pt x="557" y="140"/>
                    </a:cubicBezTo>
                    <a:cubicBezTo>
                      <a:pt x="557" y="139"/>
                      <a:pt x="556" y="137"/>
                      <a:pt x="556" y="136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59" y="135"/>
                      <a:pt x="559" y="135"/>
                      <a:pt x="559" y="135"/>
                    </a:cubicBezTo>
                    <a:cubicBezTo>
                      <a:pt x="562" y="135"/>
                      <a:pt x="562" y="135"/>
                      <a:pt x="562" y="135"/>
                    </a:cubicBezTo>
                    <a:cubicBezTo>
                      <a:pt x="562" y="137"/>
                      <a:pt x="563" y="138"/>
                      <a:pt x="563" y="140"/>
                    </a:cubicBezTo>
                    <a:cubicBezTo>
                      <a:pt x="563" y="141"/>
                      <a:pt x="562" y="141"/>
                      <a:pt x="562" y="142"/>
                    </a:cubicBezTo>
                    <a:close/>
                    <a:moveTo>
                      <a:pt x="31" y="138"/>
                    </a:move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2" y="132"/>
                      <a:pt x="33" y="131"/>
                      <a:pt x="34" y="130"/>
                    </a:cubicBezTo>
                    <a:cubicBezTo>
                      <a:pt x="37" y="136"/>
                      <a:pt x="37" y="136"/>
                      <a:pt x="37" y="136"/>
                    </a:cubicBezTo>
                    <a:cubicBezTo>
                      <a:pt x="35" y="137"/>
                      <a:pt x="33" y="138"/>
                      <a:pt x="31" y="138"/>
                    </a:cubicBezTo>
                    <a:close/>
                    <a:moveTo>
                      <a:pt x="85" y="137"/>
                    </a:moveTo>
                    <a:cubicBezTo>
                      <a:pt x="85" y="136"/>
                      <a:pt x="85" y="136"/>
                      <a:pt x="85" y="136"/>
                    </a:cubicBezTo>
                    <a:cubicBezTo>
                      <a:pt x="83" y="136"/>
                      <a:pt x="82" y="135"/>
                      <a:pt x="81" y="135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4" y="129"/>
                      <a:pt x="86" y="130"/>
                      <a:pt x="87" y="131"/>
                    </a:cubicBezTo>
                    <a:cubicBezTo>
                      <a:pt x="88" y="131"/>
                      <a:pt x="88" y="131"/>
                      <a:pt x="88" y="131"/>
                    </a:cubicBezTo>
                    <a:lnTo>
                      <a:pt x="85" y="137"/>
                    </a:lnTo>
                    <a:close/>
                    <a:moveTo>
                      <a:pt x="525" y="132"/>
                    </a:moveTo>
                    <a:cubicBezTo>
                      <a:pt x="524" y="132"/>
                      <a:pt x="524" y="132"/>
                      <a:pt x="523" y="132"/>
                    </a:cubicBezTo>
                    <a:cubicBezTo>
                      <a:pt x="524" y="126"/>
                      <a:pt x="524" y="126"/>
                      <a:pt x="524" y="126"/>
                    </a:cubicBezTo>
                    <a:cubicBezTo>
                      <a:pt x="525" y="126"/>
                      <a:pt x="526" y="126"/>
                      <a:pt x="527" y="126"/>
                    </a:cubicBezTo>
                    <a:cubicBezTo>
                      <a:pt x="531" y="129"/>
                      <a:pt x="531" y="129"/>
                      <a:pt x="531" y="129"/>
                    </a:cubicBezTo>
                    <a:cubicBezTo>
                      <a:pt x="530" y="131"/>
                      <a:pt x="527" y="132"/>
                      <a:pt x="525" y="132"/>
                    </a:cubicBezTo>
                    <a:close/>
                    <a:moveTo>
                      <a:pt x="134" y="130"/>
                    </a:moveTo>
                    <a:cubicBezTo>
                      <a:pt x="134" y="130"/>
                      <a:pt x="133" y="130"/>
                      <a:pt x="133" y="129"/>
                    </a:cubicBezTo>
                    <a:cubicBezTo>
                      <a:pt x="133" y="129"/>
                      <a:pt x="133" y="128"/>
                      <a:pt x="132" y="127"/>
                    </a:cubicBezTo>
                    <a:cubicBezTo>
                      <a:pt x="132" y="127"/>
                      <a:pt x="132" y="126"/>
                      <a:pt x="132" y="125"/>
                    </a:cubicBezTo>
                    <a:cubicBezTo>
                      <a:pt x="137" y="124"/>
                      <a:pt x="137" y="124"/>
                      <a:pt x="137" y="124"/>
                    </a:cubicBezTo>
                    <a:cubicBezTo>
                      <a:pt x="138" y="124"/>
                      <a:pt x="138" y="125"/>
                      <a:pt x="138" y="125"/>
                    </a:cubicBezTo>
                    <a:cubicBezTo>
                      <a:pt x="138" y="126"/>
                      <a:pt x="138" y="127"/>
                      <a:pt x="139" y="127"/>
                    </a:cubicBezTo>
                    <a:cubicBezTo>
                      <a:pt x="139" y="128"/>
                      <a:pt x="139" y="129"/>
                      <a:pt x="139" y="130"/>
                    </a:cubicBezTo>
                    <a:lnTo>
                      <a:pt x="134" y="130"/>
                    </a:lnTo>
                    <a:close/>
                    <a:moveTo>
                      <a:pt x="73" y="126"/>
                    </a:moveTo>
                    <a:cubicBezTo>
                      <a:pt x="72" y="126"/>
                      <a:pt x="71" y="125"/>
                      <a:pt x="69" y="124"/>
                    </a:cubicBezTo>
                    <a:cubicBezTo>
                      <a:pt x="70" y="119"/>
                      <a:pt x="70" y="119"/>
                      <a:pt x="70" y="119"/>
                    </a:cubicBezTo>
                    <a:cubicBezTo>
                      <a:pt x="73" y="119"/>
                      <a:pt x="75" y="120"/>
                      <a:pt x="77" y="122"/>
                    </a:cubicBezTo>
                    <a:lnTo>
                      <a:pt x="73" y="126"/>
                    </a:lnTo>
                    <a:close/>
                    <a:moveTo>
                      <a:pt x="45" y="125"/>
                    </a:moveTo>
                    <a:cubicBezTo>
                      <a:pt x="40" y="122"/>
                      <a:pt x="40" y="122"/>
                      <a:pt x="40" y="122"/>
                    </a:cubicBezTo>
                    <a:cubicBezTo>
                      <a:pt x="41" y="120"/>
                      <a:pt x="43" y="119"/>
                      <a:pt x="44" y="118"/>
                    </a:cubicBezTo>
                    <a:cubicBezTo>
                      <a:pt x="45" y="118"/>
                      <a:pt x="45" y="118"/>
                      <a:pt x="45" y="117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8" y="122"/>
                      <a:pt x="48" y="123"/>
                      <a:pt x="47" y="123"/>
                    </a:cubicBezTo>
                    <a:cubicBezTo>
                      <a:pt x="46" y="123"/>
                      <a:pt x="46" y="124"/>
                      <a:pt x="45" y="125"/>
                    </a:cubicBezTo>
                    <a:close/>
                    <a:moveTo>
                      <a:pt x="145" y="125"/>
                    </a:moveTo>
                    <a:cubicBezTo>
                      <a:pt x="144" y="125"/>
                      <a:pt x="142" y="125"/>
                      <a:pt x="141" y="124"/>
                    </a:cubicBezTo>
                    <a:cubicBezTo>
                      <a:pt x="143" y="119"/>
                      <a:pt x="143" y="119"/>
                      <a:pt x="143" y="119"/>
                    </a:cubicBezTo>
                    <a:cubicBezTo>
                      <a:pt x="144" y="119"/>
                      <a:pt x="144" y="119"/>
                      <a:pt x="145" y="119"/>
                    </a:cubicBezTo>
                    <a:cubicBezTo>
                      <a:pt x="145" y="119"/>
                      <a:pt x="146" y="119"/>
                      <a:pt x="147" y="119"/>
                    </a:cubicBezTo>
                    <a:cubicBezTo>
                      <a:pt x="149" y="124"/>
                      <a:pt x="149" y="124"/>
                      <a:pt x="149" y="124"/>
                    </a:cubicBezTo>
                    <a:cubicBezTo>
                      <a:pt x="147" y="125"/>
                      <a:pt x="146" y="125"/>
                      <a:pt x="145" y="125"/>
                    </a:cubicBezTo>
                    <a:close/>
                    <a:moveTo>
                      <a:pt x="554" y="124"/>
                    </a:moveTo>
                    <a:cubicBezTo>
                      <a:pt x="554" y="122"/>
                      <a:pt x="554" y="120"/>
                      <a:pt x="554" y="118"/>
                    </a:cubicBezTo>
                    <a:cubicBezTo>
                      <a:pt x="559" y="118"/>
                      <a:pt x="559" y="118"/>
                      <a:pt x="559" y="118"/>
                    </a:cubicBezTo>
                    <a:cubicBezTo>
                      <a:pt x="560" y="119"/>
                      <a:pt x="560" y="121"/>
                      <a:pt x="560" y="123"/>
                    </a:cubicBezTo>
                    <a:lnTo>
                      <a:pt x="554" y="124"/>
                    </a:lnTo>
                    <a:close/>
                    <a:moveTo>
                      <a:pt x="56" y="121"/>
                    </a:moveTo>
                    <a:cubicBezTo>
                      <a:pt x="55" y="119"/>
                      <a:pt x="54" y="117"/>
                      <a:pt x="54" y="116"/>
                    </a:cubicBezTo>
                    <a:cubicBezTo>
                      <a:pt x="54" y="116"/>
                      <a:pt x="54" y="115"/>
                      <a:pt x="54" y="115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3"/>
                      <a:pt x="59" y="114"/>
                      <a:pt x="60" y="115"/>
                    </a:cubicBezTo>
                    <a:cubicBezTo>
                      <a:pt x="60" y="115"/>
                      <a:pt x="60" y="117"/>
                      <a:pt x="61" y="118"/>
                    </a:cubicBezTo>
                    <a:lnTo>
                      <a:pt x="56" y="121"/>
                    </a:lnTo>
                    <a:close/>
                    <a:moveTo>
                      <a:pt x="516" y="120"/>
                    </a:moveTo>
                    <a:cubicBezTo>
                      <a:pt x="516" y="119"/>
                      <a:pt x="516" y="118"/>
                      <a:pt x="515" y="117"/>
                    </a:cubicBezTo>
                    <a:cubicBezTo>
                      <a:pt x="515" y="115"/>
                      <a:pt x="515" y="115"/>
                      <a:pt x="515" y="114"/>
                    </a:cubicBezTo>
                    <a:cubicBezTo>
                      <a:pt x="521" y="113"/>
                      <a:pt x="521" y="113"/>
                      <a:pt x="521" y="113"/>
                    </a:cubicBezTo>
                    <a:cubicBezTo>
                      <a:pt x="521" y="114"/>
                      <a:pt x="521" y="115"/>
                      <a:pt x="521" y="116"/>
                    </a:cubicBezTo>
                    <a:cubicBezTo>
                      <a:pt x="521" y="117"/>
                      <a:pt x="521" y="118"/>
                      <a:pt x="522" y="119"/>
                    </a:cubicBezTo>
                    <a:lnTo>
                      <a:pt x="516" y="120"/>
                    </a:lnTo>
                    <a:close/>
                    <a:moveTo>
                      <a:pt x="534" y="119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1" y="114"/>
                      <a:pt x="531" y="113"/>
                      <a:pt x="532" y="113"/>
                    </a:cubicBezTo>
                    <a:cubicBezTo>
                      <a:pt x="533" y="112"/>
                      <a:pt x="533" y="112"/>
                      <a:pt x="534" y="111"/>
                    </a:cubicBezTo>
                    <a:cubicBezTo>
                      <a:pt x="539" y="114"/>
                      <a:pt x="539" y="114"/>
                      <a:pt x="539" y="114"/>
                    </a:cubicBezTo>
                    <a:cubicBezTo>
                      <a:pt x="538" y="116"/>
                      <a:pt x="537" y="117"/>
                      <a:pt x="535" y="118"/>
                    </a:cubicBezTo>
                    <a:cubicBezTo>
                      <a:pt x="535" y="118"/>
                      <a:pt x="535" y="118"/>
                      <a:pt x="534" y="119"/>
                    </a:cubicBezTo>
                    <a:close/>
                    <a:moveTo>
                      <a:pt x="159" y="118"/>
                    </a:moveTo>
                    <a:cubicBezTo>
                      <a:pt x="156" y="113"/>
                      <a:pt x="156" y="113"/>
                      <a:pt x="156" y="113"/>
                    </a:cubicBezTo>
                    <a:cubicBezTo>
                      <a:pt x="158" y="112"/>
                      <a:pt x="159" y="111"/>
                      <a:pt x="161" y="110"/>
                    </a:cubicBezTo>
                    <a:cubicBezTo>
                      <a:pt x="164" y="114"/>
                      <a:pt x="164" y="114"/>
                      <a:pt x="164" y="114"/>
                    </a:cubicBezTo>
                    <a:cubicBezTo>
                      <a:pt x="163" y="115"/>
                      <a:pt x="161" y="117"/>
                      <a:pt x="159" y="118"/>
                    </a:cubicBezTo>
                    <a:close/>
                    <a:moveTo>
                      <a:pt x="264" y="114"/>
                    </a:moveTo>
                    <a:cubicBezTo>
                      <a:pt x="262" y="114"/>
                      <a:pt x="260" y="113"/>
                      <a:pt x="258" y="110"/>
                    </a:cubicBezTo>
                    <a:cubicBezTo>
                      <a:pt x="263" y="107"/>
                      <a:pt x="263" y="107"/>
                      <a:pt x="263" y="107"/>
                    </a:cubicBezTo>
                    <a:cubicBezTo>
                      <a:pt x="263" y="108"/>
                      <a:pt x="264" y="108"/>
                      <a:pt x="264" y="108"/>
                    </a:cubicBezTo>
                    <a:cubicBezTo>
                      <a:pt x="264" y="108"/>
                      <a:pt x="264" y="108"/>
                      <a:pt x="264" y="108"/>
                    </a:cubicBezTo>
                    <a:cubicBezTo>
                      <a:pt x="265" y="110"/>
                      <a:pt x="265" y="110"/>
                      <a:pt x="265" y="110"/>
                    </a:cubicBezTo>
                    <a:cubicBezTo>
                      <a:pt x="266" y="113"/>
                      <a:pt x="266" y="113"/>
                      <a:pt x="266" y="113"/>
                    </a:cubicBezTo>
                    <a:cubicBezTo>
                      <a:pt x="265" y="113"/>
                      <a:pt x="264" y="114"/>
                      <a:pt x="264" y="114"/>
                    </a:cubicBezTo>
                    <a:close/>
                    <a:moveTo>
                      <a:pt x="549" y="113"/>
                    </a:moveTo>
                    <a:cubicBezTo>
                      <a:pt x="548" y="113"/>
                      <a:pt x="547" y="113"/>
                      <a:pt x="545" y="112"/>
                    </a:cubicBezTo>
                    <a:cubicBezTo>
                      <a:pt x="547" y="107"/>
                      <a:pt x="547" y="107"/>
                      <a:pt x="547" y="107"/>
                    </a:cubicBezTo>
                    <a:cubicBezTo>
                      <a:pt x="549" y="107"/>
                      <a:pt x="550" y="107"/>
                      <a:pt x="550" y="107"/>
                    </a:cubicBezTo>
                    <a:cubicBezTo>
                      <a:pt x="553" y="112"/>
                      <a:pt x="553" y="112"/>
                      <a:pt x="553" y="112"/>
                    </a:cubicBezTo>
                    <a:cubicBezTo>
                      <a:pt x="552" y="113"/>
                      <a:pt x="551" y="113"/>
                      <a:pt x="549" y="113"/>
                    </a:cubicBezTo>
                    <a:close/>
                    <a:moveTo>
                      <a:pt x="277" y="110"/>
                    </a:move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7" y="103"/>
                      <a:pt x="279" y="103"/>
                      <a:pt x="281" y="102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1" y="108"/>
                      <a:pt x="279" y="109"/>
                      <a:pt x="277" y="110"/>
                    </a:cubicBezTo>
                    <a:close/>
                    <a:moveTo>
                      <a:pt x="527" y="108"/>
                    </a:moveTo>
                    <a:cubicBezTo>
                      <a:pt x="523" y="104"/>
                      <a:pt x="523" y="104"/>
                      <a:pt x="523" y="104"/>
                    </a:cubicBezTo>
                    <a:cubicBezTo>
                      <a:pt x="525" y="103"/>
                      <a:pt x="525" y="102"/>
                      <a:pt x="526" y="101"/>
                    </a:cubicBezTo>
                    <a:cubicBezTo>
                      <a:pt x="531" y="102"/>
                      <a:pt x="531" y="102"/>
                      <a:pt x="531" y="102"/>
                    </a:cubicBezTo>
                    <a:cubicBezTo>
                      <a:pt x="531" y="105"/>
                      <a:pt x="529" y="107"/>
                      <a:pt x="527" y="108"/>
                    </a:cubicBezTo>
                    <a:close/>
                    <a:moveTo>
                      <a:pt x="173" y="107"/>
                    </a:moveTo>
                    <a:cubicBezTo>
                      <a:pt x="170" y="102"/>
                      <a:pt x="170" y="102"/>
                      <a:pt x="170" y="102"/>
                    </a:cubicBezTo>
                    <a:cubicBezTo>
                      <a:pt x="173" y="100"/>
                      <a:pt x="175" y="100"/>
                      <a:pt x="177" y="100"/>
                    </a:cubicBezTo>
                    <a:cubicBezTo>
                      <a:pt x="177" y="106"/>
                      <a:pt x="177" y="106"/>
                      <a:pt x="177" y="106"/>
                    </a:cubicBezTo>
                    <a:cubicBezTo>
                      <a:pt x="176" y="106"/>
                      <a:pt x="174" y="106"/>
                      <a:pt x="173" y="107"/>
                    </a:cubicBezTo>
                    <a:close/>
                    <a:moveTo>
                      <a:pt x="190" y="107"/>
                    </a:move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1"/>
                      <a:pt x="188" y="101"/>
                    </a:cubicBezTo>
                    <a:cubicBezTo>
                      <a:pt x="188" y="101"/>
                      <a:pt x="188" y="100"/>
                      <a:pt x="188" y="99"/>
                    </a:cubicBezTo>
                    <a:cubicBezTo>
                      <a:pt x="188" y="99"/>
                      <a:pt x="188" y="98"/>
                      <a:pt x="188" y="98"/>
                    </a:cubicBezTo>
                    <a:cubicBezTo>
                      <a:pt x="194" y="99"/>
                      <a:pt x="194" y="99"/>
                      <a:pt x="194" y="99"/>
                    </a:cubicBezTo>
                    <a:cubicBezTo>
                      <a:pt x="194" y="100"/>
                      <a:pt x="194" y="100"/>
                      <a:pt x="194" y="101"/>
                    </a:cubicBezTo>
                    <a:cubicBezTo>
                      <a:pt x="193" y="101"/>
                      <a:pt x="193" y="102"/>
                      <a:pt x="193" y="103"/>
                    </a:cubicBezTo>
                    <a:cubicBezTo>
                      <a:pt x="193" y="105"/>
                      <a:pt x="191" y="106"/>
                      <a:pt x="190" y="107"/>
                    </a:cubicBezTo>
                    <a:close/>
                    <a:moveTo>
                      <a:pt x="254" y="102"/>
                    </a:moveTo>
                    <a:cubicBezTo>
                      <a:pt x="253" y="101"/>
                      <a:pt x="251" y="101"/>
                      <a:pt x="249" y="102"/>
                    </a:cubicBezTo>
                    <a:cubicBezTo>
                      <a:pt x="249" y="102"/>
                      <a:pt x="249" y="102"/>
                      <a:pt x="249" y="102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49" y="96"/>
                      <a:pt x="249" y="96"/>
                      <a:pt x="249" y="96"/>
                    </a:cubicBezTo>
                    <a:cubicBezTo>
                      <a:pt x="251" y="96"/>
                      <a:pt x="253" y="95"/>
                      <a:pt x="255" y="96"/>
                    </a:cubicBezTo>
                    <a:lnTo>
                      <a:pt x="254" y="102"/>
                    </a:lnTo>
                    <a:close/>
                    <a:moveTo>
                      <a:pt x="236" y="98"/>
                    </a:moveTo>
                    <a:cubicBezTo>
                      <a:pt x="235" y="97"/>
                      <a:pt x="233" y="97"/>
                      <a:pt x="232" y="96"/>
                    </a:cubicBezTo>
                    <a:cubicBezTo>
                      <a:pt x="231" y="95"/>
                      <a:pt x="231" y="95"/>
                      <a:pt x="231" y="95"/>
                    </a:cubicBezTo>
                    <a:cubicBezTo>
                      <a:pt x="234" y="90"/>
                      <a:pt x="234" y="90"/>
                      <a:pt x="234" y="90"/>
                    </a:cubicBezTo>
                    <a:cubicBezTo>
                      <a:pt x="235" y="91"/>
                      <a:pt x="235" y="91"/>
                      <a:pt x="235" y="91"/>
                    </a:cubicBezTo>
                    <a:cubicBezTo>
                      <a:pt x="236" y="92"/>
                      <a:pt x="238" y="92"/>
                      <a:pt x="239" y="93"/>
                    </a:cubicBezTo>
                    <a:lnTo>
                      <a:pt x="236" y="98"/>
                    </a:lnTo>
                    <a:close/>
                    <a:moveTo>
                      <a:pt x="292" y="97"/>
                    </a:moveTo>
                    <a:cubicBezTo>
                      <a:pt x="286" y="96"/>
                      <a:pt x="286" y="96"/>
                      <a:pt x="286" y="96"/>
                    </a:cubicBezTo>
                    <a:cubicBezTo>
                      <a:pt x="286" y="96"/>
                      <a:pt x="286" y="95"/>
                      <a:pt x="286" y="94"/>
                    </a:cubicBezTo>
                    <a:cubicBezTo>
                      <a:pt x="286" y="93"/>
                      <a:pt x="286" y="92"/>
                      <a:pt x="287" y="90"/>
                    </a:cubicBezTo>
                    <a:cubicBezTo>
                      <a:pt x="292" y="91"/>
                      <a:pt x="292" y="91"/>
                      <a:pt x="292" y="91"/>
                    </a:cubicBezTo>
                    <a:cubicBezTo>
                      <a:pt x="292" y="92"/>
                      <a:pt x="292" y="94"/>
                      <a:pt x="292" y="95"/>
                    </a:cubicBezTo>
                    <a:cubicBezTo>
                      <a:pt x="292" y="95"/>
                      <a:pt x="292" y="96"/>
                      <a:pt x="292" y="97"/>
                    </a:cubicBezTo>
                    <a:close/>
                    <a:moveTo>
                      <a:pt x="196" y="94"/>
                    </a:moveTo>
                    <a:cubicBezTo>
                      <a:pt x="196" y="94"/>
                      <a:pt x="196" y="94"/>
                      <a:pt x="196" y="94"/>
                    </a:cubicBezTo>
                    <a:cubicBezTo>
                      <a:pt x="196" y="92"/>
                      <a:pt x="196" y="91"/>
                      <a:pt x="195" y="89"/>
                    </a:cubicBezTo>
                    <a:cubicBezTo>
                      <a:pt x="198" y="88"/>
                      <a:pt x="198" y="88"/>
                      <a:pt x="198" y="88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201" y="89"/>
                      <a:pt x="202" y="91"/>
                      <a:pt x="202" y="94"/>
                    </a:cubicBezTo>
                    <a:lnTo>
                      <a:pt x="196" y="94"/>
                    </a:lnTo>
                    <a:close/>
                    <a:moveTo>
                      <a:pt x="534" y="92"/>
                    </a:moveTo>
                    <a:cubicBezTo>
                      <a:pt x="530" y="88"/>
                      <a:pt x="530" y="88"/>
                      <a:pt x="530" y="88"/>
                    </a:cubicBezTo>
                    <a:cubicBezTo>
                      <a:pt x="530" y="88"/>
                      <a:pt x="531" y="87"/>
                      <a:pt x="532" y="86"/>
                    </a:cubicBezTo>
                    <a:cubicBezTo>
                      <a:pt x="533" y="86"/>
                      <a:pt x="534" y="85"/>
                      <a:pt x="535" y="85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8" y="90"/>
                      <a:pt x="538" y="90"/>
                      <a:pt x="538" y="90"/>
                    </a:cubicBezTo>
                    <a:cubicBezTo>
                      <a:pt x="537" y="90"/>
                      <a:pt x="536" y="91"/>
                      <a:pt x="535" y="91"/>
                    </a:cubicBezTo>
                    <a:cubicBezTo>
                      <a:pt x="535" y="92"/>
                      <a:pt x="534" y="92"/>
                      <a:pt x="534" y="92"/>
                    </a:cubicBezTo>
                    <a:close/>
                    <a:moveTo>
                      <a:pt x="321" y="92"/>
                    </a:moveTo>
                    <a:cubicBezTo>
                      <a:pt x="321" y="91"/>
                      <a:pt x="321" y="90"/>
                      <a:pt x="321" y="89"/>
                    </a:cubicBezTo>
                    <a:cubicBezTo>
                      <a:pt x="320" y="88"/>
                      <a:pt x="320" y="87"/>
                      <a:pt x="320" y="86"/>
                    </a:cubicBezTo>
                    <a:cubicBezTo>
                      <a:pt x="325" y="85"/>
                      <a:pt x="325" y="85"/>
                      <a:pt x="325" y="85"/>
                    </a:cubicBezTo>
                    <a:cubicBezTo>
                      <a:pt x="326" y="86"/>
                      <a:pt x="326" y="87"/>
                      <a:pt x="326" y="88"/>
                    </a:cubicBezTo>
                    <a:cubicBezTo>
                      <a:pt x="326" y="89"/>
                      <a:pt x="327" y="90"/>
                      <a:pt x="327" y="90"/>
                    </a:cubicBezTo>
                    <a:lnTo>
                      <a:pt x="321" y="92"/>
                    </a:lnTo>
                    <a:close/>
                    <a:moveTo>
                      <a:pt x="333" y="87"/>
                    </a:moveTo>
                    <a:cubicBezTo>
                      <a:pt x="327" y="87"/>
                      <a:pt x="327" y="87"/>
                      <a:pt x="327" y="87"/>
                    </a:cubicBezTo>
                    <a:cubicBezTo>
                      <a:pt x="327" y="86"/>
                      <a:pt x="327" y="86"/>
                      <a:pt x="327" y="86"/>
                    </a:cubicBezTo>
                    <a:cubicBezTo>
                      <a:pt x="327" y="82"/>
                      <a:pt x="327" y="82"/>
                      <a:pt x="327" y="82"/>
                    </a:cubicBezTo>
                    <a:cubicBezTo>
                      <a:pt x="327" y="81"/>
                      <a:pt x="327" y="81"/>
                      <a:pt x="327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2"/>
                      <a:pt x="333" y="82"/>
                      <a:pt x="333" y="82"/>
                    </a:cubicBezTo>
                    <a:cubicBezTo>
                      <a:pt x="333" y="86"/>
                      <a:pt x="333" y="86"/>
                      <a:pt x="333" y="86"/>
                    </a:cubicBezTo>
                    <a:lnTo>
                      <a:pt x="333" y="87"/>
                    </a:lnTo>
                    <a:close/>
                    <a:moveTo>
                      <a:pt x="311" y="85"/>
                    </a:moveTo>
                    <a:cubicBezTo>
                      <a:pt x="308" y="83"/>
                      <a:pt x="307" y="80"/>
                      <a:pt x="307" y="79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2" y="77"/>
                      <a:pt x="312" y="77"/>
                      <a:pt x="312" y="77"/>
                    </a:cubicBezTo>
                    <a:cubicBezTo>
                      <a:pt x="313" y="79"/>
                      <a:pt x="313" y="80"/>
                      <a:pt x="314" y="81"/>
                    </a:cubicBezTo>
                    <a:lnTo>
                      <a:pt x="311" y="85"/>
                    </a:lnTo>
                    <a:close/>
                    <a:moveTo>
                      <a:pt x="223" y="85"/>
                    </a:moveTo>
                    <a:cubicBezTo>
                      <a:pt x="223" y="83"/>
                      <a:pt x="222" y="82"/>
                      <a:pt x="222" y="81"/>
                    </a:cubicBezTo>
                    <a:cubicBezTo>
                      <a:pt x="222" y="80"/>
                      <a:pt x="222" y="79"/>
                      <a:pt x="222" y="79"/>
                    </a:cubicBezTo>
                    <a:cubicBezTo>
                      <a:pt x="228" y="77"/>
                      <a:pt x="228" y="77"/>
                      <a:pt x="228" y="77"/>
                    </a:cubicBezTo>
                    <a:cubicBezTo>
                      <a:pt x="228" y="78"/>
                      <a:pt x="228" y="79"/>
                      <a:pt x="228" y="80"/>
                    </a:cubicBezTo>
                    <a:cubicBezTo>
                      <a:pt x="228" y="81"/>
                      <a:pt x="228" y="82"/>
                      <a:pt x="229" y="83"/>
                    </a:cubicBezTo>
                    <a:lnTo>
                      <a:pt x="223" y="85"/>
                    </a:lnTo>
                    <a:close/>
                    <a:moveTo>
                      <a:pt x="297" y="84"/>
                    </a:moveTo>
                    <a:cubicBezTo>
                      <a:pt x="294" y="79"/>
                      <a:pt x="294" y="79"/>
                      <a:pt x="294" y="79"/>
                    </a:cubicBezTo>
                    <a:cubicBezTo>
                      <a:pt x="294" y="79"/>
                      <a:pt x="294" y="79"/>
                      <a:pt x="295" y="78"/>
                    </a:cubicBezTo>
                    <a:cubicBezTo>
                      <a:pt x="297" y="76"/>
                      <a:pt x="299" y="76"/>
                      <a:pt x="300" y="76"/>
                    </a:cubicBezTo>
                    <a:cubicBezTo>
                      <a:pt x="301" y="82"/>
                      <a:pt x="301" y="82"/>
                      <a:pt x="301" y="82"/>
                    </a:cubicBezTo>
                    <a:cubicBezTo>
                      <a:pt x="300" y="82"/>
                      <a:pt x="300" y="82"/>
                      <a:pt x="298" y="83"/>
                    </a:cubicBezTo>
                    <a:cubicBezTo>
                      <a:pt x="298" y="83"/>
                      <a:pt x="297" y="84"/>
                      <a:pt x="297" y="84"/>
                    </a:cubicBezTo>
                    <a:close/>
                    <a:moveTo>
                      <a:pt x="547" y="79"/>
                    </a:moveTo>
                    <a:cubicBezTo>
                      <a:pt x="541" y="78"/>
                      <a:pt x="541" y="78"/>
                      <a:pt x="541" y="78"/>
                    </a:cubicBezTo>
                    <a:cubicBezTo>
                      <a:pt x="542" y="76"/>
                      <a:pt x="542" y="75"/>
                      <a:pt x="542" y="73"/>
                    </a:cubicBezTo>
                    <a:cubicBezTo>
                      <a:pt x="548" y="73"/>
                      <a:pt x="548" y="73"/>
                      <a:pt x="548" y="73"/>
                    </a:cubicBezTo>
                    <a:cubicBezTo>
                      <a:pt x="548" y="75"/>
                      <a:pt x="547" y="77"/>
                      <a:pt x="547" y="79"/>
                    </a:cubicBezTo>
                    <a:close/>
                    <a:moveTo>
                      <a:pt x="201" y="79"/>
                    </a:moveTo>
                    <a:cubicBezTo>
                      <a:pt x="197" y="75"/>
                      <a:pt x="197" y="75"/>
                      <a:pt x="197" y="75"/>
                    </a:cubicBezTo>
                    <a:cubicBezTo>
                      <a:pt x="197" y="75"/>
                      <a:pt x="197" y="75"/>
                      <a:pt x="197" y="75"/>
                    </a:cubicBezTo>
                    <a:cubicBezTo>
                      <a:pt x="199" y="74"/>
                      <a:pt x="200" y="73"/>
                      <a:pt x="200" y="71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6"/>
                      <a:pt x="203" y="78"/>
                      <a:pt x="201" y="79"/>
                    </a:cubicBezTo>
                    <a:close/>
                    <a:moveTo>
                      <a:pt x="364" y="79"/>
                    </a:moveTo>
                    <a:cubicBezTo>
                      <a:pt x="363" y="79"/>
                      <a:pt x="362" y="79"/>
                      <a:pt x="361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63" y="73"/>
                      <a:pt x="364" y="73"/>
                      <a:pt x="364" y="73"/>
                    </a:cubicBezTo>
                    <a:cubicBezTo>
                      <a:pt x="364" y="73"/>
                      <a:pt x="363" y="74"/>
                      <a:pt x="363" y="75"/>
                    </a:cubicBezTo>
                    <a:cubicBezTo>
                      <a:pt x="368" y="73"/>
                      <a:pt x="368" y="73"/>
                      <a:pt x="368" y="73"/>
                    </a:cubicBezTo>
                    <a:cubicBezTo>
                      <a:pt x="368" y="73"/>
                      <a:pt x="369" y="73"/>
                      <a:pt x="369" y="74"/>
                    </a:cubicBezTo>
                    <a:cubicBezTo>
                      <a:pt x="369" y="74"/>
                      <a:pt x="369" y="75"/>
                      <a:pt x="369" y="75"/>
                    </a:cubicBezTo>
                    <a:cubicBezTo>
                      <a:pt x="369" y="75"/>
                      <a:pt x="369" y="79"/>
                      <a:pt x="364" y="79"/>
                    </a:cubicBezTo>
                    <a:close/>
                    <a:moveTo>
                      <a:pt x="345" y="77"/>
                    </a:moveTo>
                    <a:cubicBezTo>
                      <a:pt x="345" y="77"/>
                      <a:pt x="344" y="77"/>
                      <a:pt x="344" y="77"/>
                    </a:cubicBezTo>
                    <a:cubicBezTo>
                      <a:pt x="345" y="72"/>
                      <a:pt x="345" y="72"/>
                      <a:pt x="345" y="72"/>
                    </a:cubicBezTo>
                    <a:cubicBezTo>
                      <a:pt x="347" y="71"/>
                      <a:pt x="349" y="71"/>
                      <a:pt x="350" y="71"/>
                    </a:cubicBezTo>
                    <a:cubicBezTo>
                      <a:pt x="351" y="77"/>
                      <a:pt x="351" y="77"/>
                      <a:pt x="351" y="77"/>
                    </a:cubicBezTo>
                    <a:cubicBezTo>
                      <a:pt x="349" y="77"/>
                      <a:pt x="348" y="77"/>
                      <a:pt x="346" y="77"/>
                    </a:cubicBezTo>
                    <a:cubicBezTo>
                      <a:pt x="346" y="77"/>
                      <a:pt x="346" y="77"/>
                      <a:pt x="345" y="77"/>
                    </a:cubicBezTo>
                    <a:close/>
                    <a:moveTo>
                      <a:pt x="336" y="72"/>
                    </a:moveTo>
                    <a:cubicBezTo>
                      <a:pt x="331" y="68"/>
                      <a:pt x="331" y="68"/>
                      <a:pt x="331" y="68"/>
                    </a:cubicBezTo>
                    <a:cubicBezTo>
                      <a:pt x="331" y="68"/>
                      <a:pt x="331" y="68"/>
                      <a:pt x="332" y="68"/>
                    </a:cubicBezTo>
                    <a:cubicBezTo>
                      <a:pt x="333" y="66"/>
                      <a:pt x="335" y="64"/>
                      <a:pt x="337" y="64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38" y="70"/>
                      <a:pt x="337" y="70"/>
                      <a:pt x="336" y="72"/>
                    </a:cubicBezTo>
                    <a:close/>
                    <a:moveTo>
                      <a:pt x="216" y="72"/>
                    </a:moveTo>
                    <a:cubicBezTo>
                      <a:pt x="215" y="71"/>
                      <a:pt x="213" y="71"/>
                      <a:pt x="212" y="70"/>
                    </a:cubicBezTo>
                    <a:cubicBezTo>
                      <a:pt x="212" y="65"/>
                      <a:pt x="212" y="65"/>
                      <a:pt x="212" y="65"/>
                    </a:cubicBezTo>
                    <a:cubicBezTo>
                      <a:pt x="215" y="65"/>
                      <a:pt x="217" y="66"/>
                      <a:pt x="219" y="67"/>
                    </a:cubicBezTo>
                    <a:lnTo>
                      <a:pt x="216" y="72"/>
                    </a:lnTo>
                    <a:close/>
                    <a:moveTo>
                      <a:pt x="353" y="67"/>
                    </a:moveTo>
                    <a:cubicBezTo>
                      <a:pt x="351" y="67"/>
                      <a:pt x="350" y="66"/>
                      <a:pt x="349" y="64"/>
                    </a:cubicBezTo>
                    <a:cubicBezTo>
                      <a:pt x="348" y="63"/>
                      <a:pt x="348" y="63"/>
                      <a:pt x="348" y="62"/>
                    </a:cubicBezTo>
                    <a:cubicBezTo>
                      <a:pt x="348" y="61"/>
                      <a:pt x="348" y="59"/>
                      <a:pt x="349" y="58"/>
                    </a:cubicBezTo>
                    <a:cubicBezTo>
                      <a:pt x="354" y="61"/>
                      <a:pt x="354" y="61"/>
                      <a:pt x="354" y="61"/>
                    </a:cubicBezTo>
                    <a:cubicBezTo>
                      <a:pt x="354" y="62"/>
                      <a:pt x="354" y="62"/>
                      <a:pt x="354" y="62"/>
                    </a:cubicBezTo>
                    <a:cubicBezTo>
                      <a:pt x="354" y="62"/>
                      <a:pt x="354" y="61"/>
                      <a:pt x="354" y="61"/>
                    </a:cubicBezTo>
                    <a:cubicBezTo>
                      <a:pt x="354" y="61"/>
                      <a:pt x="354" y="61"/>
                      <a:pt x="353" y="61"/>
                    </a:cubicBezTo>
                    <a:lnTo>
                      <a:pt x="353" y="67"/>
                    </a:lnTo>
                    <a:close/>
                    <a:moveTo>
                      <a:pt x="366" y="65"/>
                    </a:moveTo>
                    <a:cubicBezTo>
                      <a:pt x="360" y="62"/>
                      <a:pt x="360" y="62"/>
                      <a:pt x="360" y="62"/>
                    </a:cubicBezTo>
                    <a:cubicBezTo>
                      <a:pt x="361" y="62"/>
                      <a:pt x="362" y="60"/>
                      <a:pt x="362" y="60"/>
                    </a:cubicBezTo>
                    <a:cubicBezTo>
                      <a:pt x="362" y="61"/>
                      <a:pt x="363" y="62"/>
                      <a:pt x="364" y="62"/>
                    </a:cubicBezTo>
                    <a:cubicBezTo>
                      <a:pt x="364" y="56"/>
                      <a:pt x="364" y="56"/>
                      <a:pt x="364" y="56"/>
                    </a:cubicBezTo>
                    <a:cubicBezTo>
                      <a:pt x="366" y="56"/>
                      <a:pt x="368" y="58"/>
                      <a:pt x="368" y="60"/>
                    </a:cubicBezTo>
                    <a:cubicBezTo>
                      <a:pt x="368" y="61"/>
                      <a:pt x="367" y="63"/>
                      <a:pt x="366" y="65"/>
                    </a:cubicBezTo>
                    <a:close/>
                    <a:moveTo>
                      <a:pt x="540" y="62"/>
                    </a:moveTo>
                    <a:cubicBezTo>
                      <a:pt x="540" y="61"/>
                      <a:pt x="540" y="59"/>
                      <a:pt x="540" y="58"/>
                    </a:cubicBezTo>
                    <a:cubicBezTo>
                      <a:pt x="540" y="57"/>
                      <a:pt x="540" y="55"/>
                      <a:pt x="541" y="54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8"/>
                      <a:pt x="546" y="58"/>
                      <a:pt x="546" y="58"/>
                    </a:cubicBezTo>
                    <a:cubicBezTo>
                      <a:pt x="546" y="59"/>
                      <a:pt x="546" y="60"/>
                      <a:pt x="546" y="61"/>
                    </a:cubicBezTo>
                    <a:lnTo>
                      <a:pt x="540" y="62"/>
                    </a:lnTo>
                    <a:close/>
                    <a:moveTo>
                      <a:pt x="379" y="60"/>
                    </a:moveTo>
                    <a:cubicBezTo>
                      <a:pt x="375" y="59"/>
                      <a:pt x="373" y="57"/>
                      <a:pt x="372" y="54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8" y="53"/>
                      <a:pt x="378" y="53"/>
                    </a:cubicBezTo>
                    <a:cubicBezTo>
                      <a:pt x="378" y="53"/>
                      <a:pt x="379" y="54"/>
                      <a:pt x="380" y="54"/>
                    </a:cubicBezTo>
                    <a:lnTo>
                      <a:pt x="379" y="60"/>
                    </a:lnTo>
                    <a:close/>
                    <a:moveTo>
                      <a:pt x="362" y="54"/>
                    </a:moveTo>
                    <a:cubicBezTo>
                      <a:pt x="359" y="49"/>
                      <a:pt x="359" y="49"/>
                      <a:pt x="359" y="49"/>
                    </a:cubicBezTo>
                    <a:cubicBezTo>
                      <a:pt x="360" y="48"/>
                      <a:pt x="363" y="47"/>
                      <a:pt x="365" y="46"/>
                    </a:cubicBezTo>
                    <a:cubicBezTo>
                      <a:pt x="366" y="52"/>
                      <a:pt x="366" y="52"/>
                      <a:pt x="366" y="52"/>
                    </a:cubicBezTo>
                    <a:cubicBezTo>
                      <a:pt x="365" y="52"/>
                      <a:pt x="364" y="53"/>
                      <a:pt x="362" y="54"/>
                    </a:cubicBezTo>
                    <a:close/>
                    <a:moveTo>
                      <a:pt x="387" y="51"/>
                    </a:moveTo>
                    <a:cubicBezTo>
                      <a:pt x="383" y="47"/>
                      <a:pt x="383" y="47"/>
                      <a:pt x="383" y="47"/>
                    </a:cubicBezTo>
                    <a:cubicBezTo>
                      <a:pt x="384" y="46"/>
                      <a:pt x="385" y="46"/>
                      <a:pt x="386" y="45"/>
                    </a:cubicBezTo>
                    <a:cubicBezTo>
                      <a:pt x="387" y="45"/>
                      <a:pt x="388" y="44"/>
                      <a:pt x="388" y="44"/>
                    </a:cubicBezTo>
                    <a:cubicBezTo>
                      <a:pt x="392" y="48"/>
                      <a:pt x="392" y="48"/>
                      <a:pt x="392" y="48"/>
                    </a:cubicBezTo>
                    <a:cubicBezTo>
                      <a:pt x="391" y="49"/>
                      <a:pt x="390" y="50"/>
                      <a:pt x="389" y="50"/>
                    </a:cubicBezTo>
                    <a:cubicBezTo>
                      <a:pt x="388" y="51"/>
                      <a:pt x="388" y="51"/>
                      <a:pt x="387" y="51"/>
                    </a:cubicBezTo>
                    <a:close/>
                    <a:moveTo>
                      <a:pt x="555" y="51"/>
                    </a:moveTo>
                    <a:cubicBezTo>
                      <a:pt x="550" y="47"/>
                      <a:pt x="550" y="47"/>
                      <a:pt x="550" y="47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2" y="45"/>
                      <a:pt x="553" y="43"/>
                      <a:pt x="554" y="42"/>
                    </a:cubicBezTo>
                    <a:cubicBezTo>
                      <a:pt x="558" y="47"/>
                      <a:pt x="558" y="47"/>
                      <a:pt x="558" y="47"/>
                    </a:cubicBezTo>
                    <a:cubicBezTo>
                      <a:pt x="558" y="47"/>
                      <a:pt x="557" y="48"/>
                      <a:pt x="556" y="50"/>
                    </a:cubicBezTo>
                    <a:lnTo>
                      <a:pt x="555" y="51"/>
                    </a:lnTo>
                    <a:close/>
                    <a:moveTo>
                      <a:pt x="415" y="47"/>
                    </a:moveTo>
                    <a:cubicBezTo>
                      <a:pt x="415" y="47"/>
                      <a:pt x="414" y="46"/>
                      <a:pt x="413" y="46"/>
                    </a:cubicBezTo>
                    <a:cubicBezTo>
                      <a:pt x="412" y="45"/>
                      <a:pt x="410" y="43"/>
                      <a:pt x="410" y="41"/>
                    </a:cubicBezTo>
                    <a:cubicBezTo>
                      <a:pt x="410" y="41"/>
                      <a:pt x="410" y="40"/>
                      <a:pt x="410" y="39"/>
                    </a:cubicBezTo>
                    <a:cubicBezTo>
                      <a:pt x="416" y="42"/>
                      <a:pt x="416" y="42"/>
                      <a:pt x="416" y="42"/>
                    </a:cubicBezTo>
                    <a:cubicBezTo>
                      <a:pt x="416" y="42"/>
                      <a:pt x="416" y="41"/>
                      <a:pt x="416" y="41"/>
                    </a:cubicBezTo>
                    <a:cubicBezTo>
                      <a:pt x="416" y="41"/>
                      <a:pt x="416" y="40"/>
                      <a:pt x="416" y="40"/>
                    </a:cubicBezTo>
                    <a:cubicBezTo>
                      <a:pt x="416" y="40"/>
                      <a:pt x="416" y="41"/>
                      <a:pt x="417" y="41"/>
                    </a:cubicBezTo>
                    <a:cubicBezTo>
                      <a:pt x="417" y="41"/>
                      <a:pt x="418" y="42"/>
                      <a:pt x="418" y="42"/>
                    </a:cubicBezTo>
                    <a:lnTo>
                      <a:pt x="415" y="47"/>
                    </a:lnTo>
                    <a:close/>
                    <a:moveTo>
                      <a:pt x="546" y="43"/>
                    </a:moveTo>
                    <a:cubicBezTo>
                      <a:pt x="541" y="40"/>
                      <a:pt x="541" y="40"/>
                      <a:pt x="541" y="40"/>
                    </a:cubicBezTo>
                    <a:cubicBezTo>
                      <a:pt x="542" y="38"/>
                      <a:pt x="544" y="37"/>
                      <a:pt x="547" y="37"/>
                    </a:cubicBezTo>
                    <a:cubicBezTo>
                      <a:pt x="548" y="37"/>
                      <a:pt x="548" y="37"/>
                      <a:pt x="549" y="37"/>
                    </a:cubicBezTo>
                    <a:cubicBezTo>
                      <a:pt x="549" y="43"/>
                      <a:pt x="549" y="43"/>
                      <a:pt x="549" y="43"/>
                    </a:cubicBezTo>
                    <a:cubicBezTo>
                      <a:pt x="547" y="43"/>
                      <a:pt x="547" y="43"/>
                      <a:pt x="547" y="43"/>
                    </a:cubicBezTo>
                    <a:cubicBezTo>
                      <a:pt x="547" y="43"/>
                      <a:pt x="546" y="43"/>
                      <a:pt x="546" y="43"/>
                    </a:cubicBezTo>
                    <a:close/>
                    <a:moveTo>
                      <a:pt x="429" y="42"/>
                    </a:moveTo>
                    <a:cubicBezTo>
                      <a:pt x="423" y="41"/>
                      <a:pt x="423" y="41"/>
                      <a:pt x="423" y="41"/>
                    </a:cubicBezTo>
                    <a:cubicBezTo>
                      <a:pt x="426" y="42"/>
                      <a:pt x="426" y="42"/>
                      <a:pt x="426" y="42"/>
                    </a:cubicBezTo>
                    <a:cubicBezTo>
                      <a:pt x="423" y="41"/>
                      <a:pt x="423" y="41"/>
                      <a:pt x="423" y="41"/>
                    </a:cubicBezTo>
                    <a:cubicBezTo>
                      <a:pt x="423" y="41"/>
                      <a:pt x="423" y="41"/>
                      <a:pt x="423" y="40"/>
                    </a:cubicBezTo>
                    <a:cubicBezTo>
                      <a:pt x="422" y="39"/>
                      <a:pt x="422" y="38"/>
                      <a:pt x="422" y="37"/>
                    </a:cubicBezTo>
                    <a:cubicBezTo>
                      <a:pt x="427" y="35"/>
                      <a:pt x="427" y="35"/>
                      <a:pt x="427" y="35"/>
                    </a:cubicBezTo>
                    <a:cubicBezTo>
                      <a:pt x="427" y="36"/>
                      <a:pt x="428" y="37"/>
                      <a:pt x="428" y="38"/>
                    </a:cubicBezTo>
                    <a:cubicBezTo>
                      <a:pt x="429" y="39"/>
                      <a:pt x="429" y="40"/>
                      <a:pt x="429" y="41"/>
                    </a:cubicBezTo>
                    <a:cubicBezTo>
                      <a:pt x="429" y="42"/>
                      <a:pt x="429" y="42"/>
                      <a:pt x="429" y="42"/>
                    </a:cubicBezTo>
                    <a:close/>
                    <a:moveTo>
                      <a:pt x="534" y="41"/>
                    </a:moveTo>
                    <a:cubicBezTo>
                      <a:pt x="532" y="38"/>
                      <a:pt x="532" y="38"/>
                      <a:pt x="532" y="38"/>
                    </a:cubicBezTo>
                    <a:cubicBezTo>
                      <a:pt x="532" y="37"/>
                      <a:pt x="531" y="35"/>
                      <a:pt x="531" y="34"/>
                    </a:cubicBezTo>
                    <a:cubicBezTo>
                      <a:pt x="537" y="34"/>
                      <a:pt x="537" y="34"/>
                      <a:pt x="537" y="34"/>
                    </a:cubicBezTo>
                    <a:cubicBezTo>
                      <a:pt x="537" y="34"/>
                      <a:pt x="537" y="34"/>
                      <a:pt x="537" y="35"/>
                    </a:cubicBezTo>
                    <a:cubicBezTo>
                      <a:pt x="539" y="38"/>
                      <a:pt x="539" y="38"/>
                      <a:pt x="539" y="38"/>
                    </a:cubicBezTo>
                    <a:lnTo>
                      <a:pt x="534" y="41"/>
                    </a:lnTo>
                    <a:close/>
                    <a:moveTo>
                      <a:pt x="466" y="40"/>
                    </a:moveTo>
                    <a:cubicBezTo>
                      <a:pt x="461" y="36"/>
                      <a:pt x="461" y="36"/>
                      <a:pt x="461" y="36"/>
                    </a:cubicBezTo>
                    <a:cubicBezTo>
                      <a:pt x="462" y="36"/>
                      <a:pt x="462" y="34"/>
                      <a:pt x="463" y="33"/>
                    </a:cubicBezTo>
                    <a:cubicBezTo>
                      <a:pt x="464" y="32"/>
                      <a:pt x="464" y="32"/>
                      <a:pt x="464" y="32"/>
                    </a:cubicBezTo>
                    <a:cubicBezTo>
                      <a:pt x="469" y="34"/>
                      <a:pt x="469" y="34"/>
                      <a:pt x="469" y="34"/>
                    </a:cubicBezTo>
                    <a:cubicBezTo>
                      <a:pt x="468" y="35"/>
                      <a:pt x="468" y="35"/>
                      <a:pt x="468" y="35"/>
                    </a:cubicBezTo>
                    <a:cubicBezTo>
                      <a:pt x="468" y="37"/>
                      <a:pt x="467" y="39"/>
                      <a:pt x="466" y="40"/>
                    </a:cubicBezTo>
                    <a:close/>
                    <a:moveTo>
                      <a:pt x="448" y="38"/>
                    </a:moveTo>
                    <a:cubicBezTo>
                      <a:pt x="446" y="37"/>
                      <a:pt x="444" y="36"/>
                      <a:pt x="443" y="34"/>
                    </a:cubicBezTo>
                    <a:cubicBezTo>
                      <a:pt x="442" y="33"/>
                      <a:pt x="442" y="32"/>
                      <a:pt x="442" y="31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8" y="31"/>
                      <a:pt x="448" y="31"/>
                      <a:pt x="448" y="31"/>
                    </a:cubicBezTo>
                    <a:cubicBezTo>
                      <a:pt x="448" y="31"/>
                      <a:pt x="449" y="32"/>
                      <a:pt x="449" y="32"/>
                    </a:cubicBezTo>
                    <a:lnTo>
                      <a:pt x="448" y="38"/>
                    </a:lnTo>
                    <a:close/>
                    <a:moveTo>
                      <a:pt x="397" y="36"/>
                    </a:moveTo>
                    <a:cubicBezTo>
                      <a:pt x="397" y="36"/>
                      <a:pt x="396" y="36"/>
                      <a:pt x="396" y="36"/>
                    </a:cubicBezTo>
                    <a:cubicBezTo>
                      <a:pt x="396" y="36"/>
                      <a:pt x="396" y="36"/>
                      <a:pt x="396" y="36"/>
                    </a:cubicBezTo>
                    <a:cubicBezTo>
                      <a:pt x="390" y="34"/>
                      <a:pt x="390" y="34"/>
                      <a:pt x="390" y="34"/>
                    </a:cubicBezTo>
                    <a:cubicBezTo>
                      <a:pt x="391" y="32"/>
                      <a:pt x="393" y="30"/>
                      <a:pt x="396" y="30"/>
                    </a:cubicBezTo>
                    <a:cubicBezTo>
                      <a:pt x="396" y="30"/>
                      <a:pt x="397" y="30"/>
                      <a:pt x="398" y="31"/>
                    </a:cubicBezTo>
                    <a:lnTo>
                      <a:pt x="397" y="36"/>
                    </a:lnTo>
                    <a:close/>
                    <a:moveTo>
                      <a:pt x="413" y="34"/>
                    </a:moveTo>
                    <a:cubicBezTo>
                      <a:pt x="412" y="34"/>
                      <a:pt x="411" y="34"/>
                      <a:pt x="410" y="34"/>
                    </a:cubicBezTo>
                    <a:cubicBezTo>
                      <a:pt x="408" y="28"/>
                      <a:pt x="408" y="28"/>
                      <a:pt x="408" y="28"/>
                    </a:cubicBezTo>
                    <a:cubicBezTo>
                      <a:pt x="411" y="28"/>
                      <a:pt x="414" y="28"/>
                      <a:pt x="416" y="29"/>
                    </a:cubicBezTo>
                    <a:lnTo>
                      <a:pt x="413" y="34"/>
                    </a:lnTo>
                    <a:close/>
                    <a:moveTo>
                      <a:pt x="457" y="32"/>
                    </a:moveTo>
                    <a:cubicBezTo>
                      <a:pt x="457" y="32"/>
                      <a:pt x="457" y="31"/>
                      <a:pt x="457" y="31"/>
                    </a:cubicBezTo>
                    <a:cubicBezTo>
                      <a:pt x="456" y="31"/>
                      <a:pt x="456" y="30"/>
                      <a:pt x="456" y="30"/>
                    </a:cubicBezTo>
                    <a:cubicBezTo>
                      <a:pt x="457" y="25"/>
                      <a:pt x="457" y="25"/>
                      <a:pt x="457" y="25"/>
                    </a:cubicBezTo>
                    <a:cubicBezTo>
                      <a:pt x="459" y="25"/>
                      <a:pt x="461" y="26"/>
                      <a:pt x="462" y="28"/>
                    </a:cubicBezTo>
                    <a:cubicBezTo>
                      <a:pt x="462" y="29"/>
                      <a:pt x="463" y="30"/>
                      <a:pt x="463" y="32"/>
                    </a:cubicBezTo>
                    <a:lnTo>
                      <a:pt x="457" y="32"/>
                    </a:lnTo>
                    <a:close/>
                    <a:moveTo>
                      <a:pt x="432" y="28"/>
                    </a:moveTo>
                    <a:cubicBezTo>
                      <a:pt x="427" y="27"/>
                      <a:pt x="427" y="27"/>
                      <a:pt x="427" y="27"/>
                    </a:cubicBezTo>
                    <a:cubicBezTo>
                      <a:pt x="430" y="28"/>
                      <a:pt x="430" y="28"/>
                      <a:pt x="430" y="28"/>
                    </a:cubicBezTo>
                    <a:cubicBezTo>
                      <a:pt x="427" y="27"/>
                      <a:pt x="427" y="27"/>
                      <a:pt x="427" y="27"/>
                    </a:cubicBezTo>
                    <a:cubicBezTo>
                      <a:pt x="427" y="26"/>
                      <a:pt x="427" y="23"/>
                      <a:pt x="429" y="20"/>
                    </a:cubicBezTo>
                    <a:cubicBezTo>
                      <a:pt x="433" y="24"/>
                      <a:pt x="433" y="24"/>
                      <a:pt x="433" y="24"/>
                    </a:cubicBezTo>
                    <a:cubicBezTo>
                      <a:pt x="433" y="25"/>
                      <a:pt x="433" y="26"/>
                      <a:pt x="433" y="27"/>
                    </a:cubicBezTo>
                    <a:lnTo>
                      <a:pt x="432" y="28"/>
                    </a:lnTo>
                    <a:close/>
                    <a:moveTo>
                      <a:pt x="543" y="25"/>
                    </a:moveTo>
                    <a:cubicBezTo>
                      <a:pt x="537" y="23"/>
                      <a:pt x="537" y="23"/>
                      <a:pt x="537" y="23"/>
                    </a:cubicBezTo>
                    <a:cubicBezTo>
                      <a:pt x="538" y="22"/>
                      <a:pt x="538" y="20"/>
                      <a:pt x="538" y="18"/>
                    </a:cubicBezTo>
                    <a:cubicBezTo>
                      <a:pt x="544" y="19"/>
                      <a:pt x="544" y="19"/>
                      <a:pt x="544" y="19"/>
                    </a:cubicBezTo>
                    <a:cubicBezTo>
                      <a:pt x="544" y="21"/>
                      <a:pt x="543" y="23"/>
                      <a:pt x="543" y="25"/>
                    </a:cubicBezTo>
                    <a:close/>
                    <a:moveTo>
                      <a:pt x="475" y="25"/>
                    </a:moveTo>
                    <a:cubicBezTo>
                      <a:pt x="470" y="22"/>
                      <a:pt x="470" y="22"/>
                      <a:pt x="470" y="22"/>
                    </a:cubicBezTo>
                    <a:cubicBezTo>
                      <a:pt x="472" y="19"/>
                      <a:pt x="473" y="18"/>
                      <a:pt x="474" y="17"/>
                    </a:cubicBezTo>
                    <a:cubicBezTo>
                      <a:pt x="478" y="21"/>
                      <a:pt x="478" y="21"/>
                      <a:pt x="478" y="21"/>
                    </a:cubicBezTo>
                    <a:cubicBezTo>
                      <a:pt x="477" y="22"/>
                      <a:pt x="477" y="22"/>
                      <a:pt x="475" y="25"/>
                    </a:cubicBezTo>
                    <a:close/>
                    <a:moveTo>
                      <a:pt x="444" y="21"/>
                    </a:moveTo>
                    <a:cubicBezTo>
                      <a:pt x="443" y="21"/>
                      <a:pt x="443" y="20"/>
                      <a:pt x="441" y="20"/>
                    </a:cubicBezTo>
                    <a:cubicBezTo>
                      <a:pt x="440" y="20"/>
                      <a:pt x="440" y="20"/>
                      <a:pt x="440" y="20"/>
                    </a:cubicBezTo>
                    <a:cubicBezTo>
                      <a:pt x="441" y="14"/>
                      <a:pt x="441" y="14"/>
                      <a:pt x="441" y="14"/>
                    </a:cubicBezTo>
                    <a:cubicBezTo>
                      <a:pt x="442" y="14"/>
                      <a:pt x="442" y="14"/>
                      <a:pt x="442" y="14"/>
                    </a:cubicBezTo>
                    <a:cubicBezTo>
                      <a:pt x="445" y="15"/>
                      <a:pt x="447" y="16"/>
                      <a:pt x="448" y="18"/>
                    </a:cubicBezTo>
                    <a:lnTo>
                      <a:pt x="444" y="21"/>
                    </a:lnTo>
                    <a:close/>
                    <a:moveTo>
                      <a:pt x="500" y="12"/>
                    </a:moveTo>
                    <a:cubicBezTo>
                      <a:pt x="499" y="12"/>
                      <a:pt x="498" y="11"/>
                      <a:pt x="498" y="10"/>
                    </a:cubicBezTo>
                    <a:cubicBezTo>
                      <a:pt x="496" y="9"/>
                      <a:pt x="496" y="9"/>
                      <a:pt x="495" y="9"/>
                    </a:cubicBezTo>
                    <a:cubicBezTo>
                      <a:pt x="498" y="3"/>
                      <a:pt x="498" y="3"/>
                      <a:pt x="498" y="3"/>
                    </a:cubicBezTo>
                    <a:cubicBezTo>
                      <a:pt x="499" y="4"/>
                      <a:pt x="500" y="5"/>
                      <a:pt x="502" y="6"/>
                    </a:cubicBezTo>
                    <a:cubicBezTo>
                      <a:pt x="502" y="6"/>
                      <a:pt x="502" y="6"/>
                      <a:pt x="502" y="7"/>
                    </a:cubicBezTo>
                    <a:lnTo>
                      <a:pt x="500" y="12"/>
                    </a:lnTo>
                    <a:close/>
                    <a:moveTo>
                      <a:pt x="485" y="11"/>
                    </a:moveTo>
                    <a:cubicBezTo>
                      <a:pt x="480" y="10"/>
                      <a:pt x="480" y="10"/>
                      <a:pt x="480" y="10"/>
                    </a:cubicBezTo>
                    <a:cubicBezTo>
                      <a:pt x="480" y="7"/>
                      <a:pt x="482" y="5"/>
                      <a:pt x="483" y="4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6" y="9"/>
                      <a:pt x="486" y="10"/>
                      <a:pt x="485" y="11"/>
                    </a:cubicBezTo>
                    <a:close/>
                    <a:moveTo>
                      <a:pt x="538" y="10"/>
                    </a:moveTo>
                    <a:cubicBezTo>
                      <a:pt x="537" y="10"/>
                      <a:pt x="536" y="10"/>
                      <a:pt x="533" y="9"/>
                    </a:cubicBezTo>
                    <a:cubicBezTo>
                      <a:pt x="534" y="3"/>
                      <a:pt x="534" y="3"/>
                      <a:pt x="534" y="3"/>
                    </a:cubicBezTo>
                    <a:cubicBezTo>
                      <a:pt x="537" y="4"/>
                      <a:pt x="539" y="4"/>
                      <a:pt x="541" y="5"/>
                    </a:cubicBezTo>
                    <a:lnTo>
                      <a:pt x="538" y="10"/>
                    </a:lnTo>
                    <a:close/>
                    <a:moveTo>
                      <a:pt x="514" y="9"/>
                    </a:moveTo>
                    <a:cubicBezTo>
                      <a:pt x="509" y="6"/>
                      <a:pt x="509" y="6"/>
                      <a:pt x="509" y="6"/>
                    </a:cubicBezTo>
                    <a:cubicBezTo>
                      <a:pt x="510" y="5"/>
                      <a:pt x="510" y="3"/>
                      <a:pt x="510" y="1"/>
                    </a:cubicBezTo>
                    <a:cubicBezTo>
                      <a:pt x="516" y="2"/>
                      <a:pt x="516" y="2"/>
                      <a:pt x="516" y="2"/>
                    </a:cubicBezTo>
                    <a:cubicBezTo>
                      <a:pt x="516" y="2"/>
                      <a:pt x="515" y="3"/>
                      <a:pt x="515" y="3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21" y="1"/>
                      <a:pt x="522" y="2"/>
                      <a:pt x="523" y="3"/>
                    </a:cubicBezTo>
                    <a:cubicBezTo>
                      <a:pt x="521" y="8"/>
                      <a:pt x="521" y="8"/>
                      <a:pt x="521" y="8"/>
                    </a:cubicBezTo>
                    <a:cubicBezTo>
                      <a:pt x="519" y="7"/>
                      <a:pt x="517" y="6"/>
                      <a:pt x="515" y="4"/>
                    </a:cubicBezTo>
                    <a:cubicBezTo>
                      <a:pt x="515" y="5"/>
                      <a:pt x="515" y="7"/>
                      <a:pt x="514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ï$ļíḓe">
                <a:extLst>
                  <a:ext uri="{FF2B5EF4-FFF2-40B4-BE49-F238E27FC236}">
                    <a16:creationId xmlns="" xmlns:a16="http://schemas.microsoft.com/office/drawing/2014/main" id="{7604AB3B-7A1C-45C3-881A-4152C352C9F1}"/>
                  </a:ext>
                </a:extLst>
              </p:cNvPr>
              <p:cNvSpPr/>
              <p:nvPr/>
            </p:nvSpPr>
            <p:spPr bwMode="auto">
              <a:xfrm>
                <a:off x="6524625" y="4289425"/>
                <a:ext cx="304800" cy="1085850"/>
              </a:xfrm>
              <a:custGeom>
                <a:avLst/>
                <a:gdLst>
                  <a:gd name="T0" fmla="*/ 83 w 142"/>
                  <a:gd name="T1" fmla="*/ 490 h 507"/>
                  <a:gd name="T2" fmla="*/ 75 w 142"/>
                  <a:gd name="T3" fmla="*/ 489 h 507"/>
                  <a:gd name="T4" fmla="*/ 75 w 142"/>
                  <a:gd name="T5" fmla="*/ 489 h 507"/>
                  <a:gd name="T6" fmla="*/ 77 w 142"/>
                  <a:gd name="T7" fmla="*/ 474 h 507"/>
                  <a:gd name="T8" fmla="*/ 80 w 142"/>
                  <a:gd name="T9" fmla="*/ 459 h 507"/>
                  <a:gd name="T10" fmla="*/ 88 w 142"/>
                  <a:gd name="T11" fmla="*/ 437 h 507"/>
                  <a:gd name="T12" fmla="*/ 94 w 142"/>
                  <a:gd name="T13" fmla="*/ 438 h 507"/>
                  <a:gd name="T14" fmla="*/ 87 w 142"/>
                  <a:gd name="T15" fmla="*/ 423 h 507"/>
                  <a:gd name="T16" fmla="*/ 45 w 142"/>
                  <a:gd name="T17" fmla="*/ 415 h 507"/>
                  <a:gd name="T18" fmla="*/ 34 w 142"/>
                  <a:gd name="T19" fmla="*/ 409 h 507"/>
                  <a:gd name="T20" fmla="*/ 86 w 142"/>
                  <a:gd name="T21" fmla="*/ 415 h 507"/>
                  <a:gd name="T22" fmla="*/ 56 w 142"/>
                  <a:gd name="T23" fmla="*/ 412 h 507"/>
                  <a:gd name="T24" fmla="*/ 62 w 142"/>
                  <a:gd name="T25" fmla="*/ 417 h 507"/>
                  <a:gd name="T26" fmla="*/ 73 w 142"/>
                  <a:gd name="T27" fmla="*/ 410 h 507"/>
                  <a:gd name="T28" fmla="*/ 46 w 142"/>
                  <a:gd name="T29" fmla="*/ 405 h 507"/>
                  <a:gd name="T30" fmla="*/ 53 w 142"/>
                  <a:gd name="T31" fmla="*/ 388 h 507"/>
                  <a:gd name="T32" fmla="*/ 74 w 142"/>
                  <a:gd name="T33" fmla="*/ 378 h 507"/>
                  <a:gd name="T34" fmla="*/ 55 w 142"/>
                  <a:gd name="T35" fmla="*/ 382 h 507"/>
                  <a:gd name="T36" fmla="*/ 83 w 142"/>
                  <a:gd name="T37" fmla="*/ 364 h 507"/>
                  <a:gd name="T38" fmla="*/ 84 w 142"/>
                  <a:gd name="T39" fmla="*/ 351 h 507"/>
                  <a:gd name="T40" fmla="*/ 78 w 142"/>
                  <a:gd name="T41" fmla="*/ 340 h 507"/>
                  <a:gd name="T42" fmla="*/ 76 w 142"/>
                  <a:gd name="T43" fmla="*/ 331 h 507"/>
                  <a:gd name="T44" fmla="*/ 68 w 142"/>
                  <a:gd name="T45" fmla="*/ 305 h 507"/>
                  <a:gd name="T46" fmla="*/ 73 w 142"/>
                  <a:gd name="T47" fmla="*/ 301 h 507"/>
                  <a:gd name="T48" fmla="*/ 67 w 142"/>
                  <a:gd name="T49" fmla="*/ 281 h 507"/>
                  <a:gd name="T50" fmla="*/ 61 w 142"/>
                  <a:gd name="T51" fmla="*/ 272 h 507"/>
                  <a:gd name="T52" fmla="*/ 67 w 142"/>
                  <a:gd name="T53" fmla="*/ 262 h 507"/>
                  <a:gd name="T54" fmla="*/ 70 w 142"/>
                  <a:gd name="T55" fmla="*/ 241 h 507"/>
                  <a:gd name="T56" fmla="*/ 62 w 142"/>
                  <a:gd name="T57" fmla="*/ 231 h 507"/>
                  <a:gd name="T58" fmla="*/ 55 w 142"/>
                  <a:gd name="T59" fmla="*/ 211 h 507"/>
                  <a:gd name="T60" fmla="*/ 45 w 142"/>
                  <a:gd name="T61" fmla="*/ 209 h 507"/>
                  <a:gd name="T62" fmla="*/ 37 w 142"/>
                  <a:gd name="T63" fmla="*/ 195 h 507"/>
                  <a:gd name="T64" fmla="*/ 34 w 142"/>
                  <a:gd name="T65" fmla="*/ 188 h 507"/>
                  <a:gd name="T66" fmla="*/ 11 w 142"/>
                  <a:gd name="T67" fmla="*/ 174 h 507"/>
                  <a:gd name="T68" fmla="*/ 21 w 142"/>
                  <a:gd name="T69" fmla="*/ 175 h 507"/>
                  <a:gd name="T70" fmla="*/ 4 w 142"/>
                  <a:gd name="T71" fmla="*/ 174 h 507"/>
                  <a:gd name="T72" fmla="*/ 9 w 142"/>
                  <a:gd name="T73" fmla="*/ 167 h 507"/>
                  <a:gd name="T74" fmla="*/ 18 w 142"/>
                  <a:gd name="T75" fmla="*/ 151 h 507"/>
                  <a:gd name="T76" fmla="*/ 18 w 142"/>
                  <a:gd name="T77" fmla="*/ 149 h 507"/>
                  <a:gd name="T78" fmla="*/ 19 w 142"/>
                  <a:gd name="T79" fmla="*/ 132 h 507"/>
                  <a:gd name="T80" fmla="*/ 4 w 142"/>
                  <a:gd name="T81" fmla="*/ 123 h 507"/>
                  <a:gd name="T82" fmla="*/ 12 w 142"/>
                  <a:gd name="T83" fmla="*/ 110 h 507"/>
                  <a:gd name="T84" fmla="*/ 56 w 142"/>
                  <a:gd name="T85" fmla="*/ 102 h 507"/>
                  <a:gd name="T86" fmla="*/ 80 w 142"/>
                  <a:gd name="T87" fmla="*/ 97 h 507"/>
                  <a:gd name="T88" fmla="*/ 21 w 142"/>
                  <a:gd name="T89" fmla="*/ 97 h 507"/>
                  <a:gd name="T90" fmla="*/ 73 w 142"/>
                  <a:gd name="T91" fmla="*/ 97 h 507"/>
                  <a:gd name="T92" fmla="*/ 47 w 142"/>
                  <a:gd name="T93" fmla="*/ 99 h 507"/>
                  <a:gd name="T94" fmla="*/ 94 w 142"/>
                  <a:gd name="T95" fmla="*/ 87 h 507"/>
                  <a:gd name="T96" fmla="*/ 106 w 142"/>
                  <a:gd name="T97" fmla="*/ 82 h 507"/>
                  <a:gd name="T98" fmla="*/ 124 w 142"/>
                  <a:gd name="T99" fmla="*/ 79 h 507"/>
                  <a:gd name="T100" fmla="*/ 135 w 142"/>
                  <a:gd name="T101" fmla="*/ 54 h 507"/>
                  <a:gd name="T102" fmla="*/ 136 w 142"/>
                  <a:gd name="T103" fmla="*/ 38 h 507"/>
                  <a:gd name="T104" fmla="*/ 124 w 142"/>
                  <a:gd name="T105" fmla="*/ 27 h 507"/>
                  <a:gd name="T106" fmla="*/ 115 w 142"/>
                  <a:gd name="T107" fmla="*/ 20 h 507"/>
                  <a:gd name="T108" fmla="*/ 117 w 142"/>
                  <a:gd name="T109" fmla="*/ 20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2" h="507">
                    <a:moveTo>
                      <a:pt x="92" y="507"/>
                    </a:moveTo>
                    <a:cubicBezTo>
                      <a:pt x="86" y="507"/>
                      <a:pt x="86" y="507"/>
                      <a:pt x="86" y="507"/>
                    </a:cubicBezTo>
                    <a:cubicBezTo>
                      <a:pt x="86" y="507"/>
                      <a:pt x="86" y="504"/>
                      <a:pt x="86" y="501"/>
                    </a:cubicBezTo>
                    <a:cubicBezTo>
                      <a:pt x="92" y="501"/>
                      <a:pt x="92" y="501"/>
                      <a:pt x="92" y="501"/>
                    </a:cubicBezTo>
                    <a:cubicBezTo>
                      <a:pt x="92" y="504"/>
                      <a:pt x="92" y="507"/>
                      <a:pt x="92" y="507"/>
                    </a:cubicBezTo>
                    <a:close/>
                    <a:moveTo>
                      <a:pt x="89" y="491"/>
                    </a:moveTo>
                    <a:cubicBezTo>
                      <a:pt x="83" y="490"/>
                      <a:pt x="83" y="490"/>
                      <a:pt x="83" y="490"/>
                    </a:cubicBezTo>
                    <a:cubicBezTo>
                      <a:pt x="83" y="489"/>
                      <a:pt x="83" y="488"/>
                      <a:pt x="83" y="487"/>
                    </a:cubicBezTo>
                    <a:cubicBezTo>
                      <a:pt x="83" y="486"/>
                      <a:pt x="83" y="486"/>
                      <a:pt x="83" y="485"/>
                    </a:cubicBezTo>
                    <a:cubicBezTo>
                      <a:pt x="89" y="484"/>
                      <a:pt x="89" y="484"/>
                      <a:pt x="89" y="484"/>
                    </a:cubicBezTo>
                    <a:cubicBezTo>
                      <a:pt x="89" y="485"/>
                      <a:pt x="89" y="486"/>
                      <a:pt x="89" y="487"/>
                    </a:cubicBezTo>
                    <a:cubicBezTo>
                      <a:pt x="89" y="488"/>
                      <a:pt x="89" y="490"/>
                      <a:pt x="89" y="491"/>
                    </a:cubicBezTo>
                    <a:close/>
                    <a:moveTo>
                      <a:pt x="75" y="489"/>
                    </a:moveTo>
                    <a:cubicBezTo>
                      <a:pt x="75" y="489"/>
                      <a:pt x="75" y="489"/>
                      <a:pt x="75" y="489"/>
                    </a:cubicBezTo>
                    <a:cubicBezTo>
                      <a:pt x="73" y="489"/>
                      <a:pt x="72" y="489"/>
                      <a:pt x="71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5" y="483"/>
                      <a:pt x="75" y="483"/>
                    </a:cubicBezTo>
                    <a:cubicBezTo>
                      <a:pt x="75" y="483"/>
                      <a:pt x="76" y="483"/>
                      <a:pt x="76" y="483"/>
                    </a:cubicBezTo>
                    <a:cubicBezTo>
                      <a:pt x="78" y="489"/>
                      <a:pt x="78" y="489"/>
                      <a:pt x="78" y="489"/>
                    </a:cubicBezTo>
                    <a:cubicBezTo>
                      <a:pt x="77" y="489"/>
                      <a:pt x="76" y="489"/>
                      <a:pt x="75" y="489"/>
                    </a:cubicBezTo>
                    <a:close/>
                    <a:moveTo>
                      <a:pt x="77" y="474"/>
                    </a:moveTo>
                    <a:cubicBezTo>
                      <a:pt x="71" y="471"/>
                      <a:pt x="71" y="471"/>
                      <a:pt x="71" y="471"/>
                    </a:cubicBezTo>
                    <a:cubicBezTo>
                      <a:pt x="72" y="471"/>
                      <a:pt x="72" y="471"/>
                      <a:pt x="72" y="471"/>
                    </a:cubicBezTo>
                    <a:cubicBezTo>
                      <a:pt x="73" y="469"/>
                      <a:pt x="74" y="468"/>
                      <a:pt x="75" y="466"/>
                    </a:cubicBezTo>
                    <a:cubicBezTo>
                      <a:pt x="79" y="470"/>
                      <a:pt x="79" y="470"/>
                      <a:pt x="79" y="470"/>
                    </a:cubicBezTo>
                    <a:cubicBezTo>
                      <a:pt x="78" y="471"/>
                      <a:pt x="78" y="472"/>
                      <a:pt x="77" y="473"/>
                    </a:cubicBezTo>
                    <a:lnTo>
                      <a:pt x="77" y="474"/>
                    </a:lnTo>
                    <a:close/>
                    <a:moveTo>
                      <a:pt x="80" y="459"/>
                    </a:moveTo>
                    <a:cubicBezTo>
                      <a:pt x="80" y="459"/>
                      <a:pt x="79" y="459"/>
                      <a:pt x="79" y="458"/>
                    </a:cubicBezTo>
                    <a:cubicBezTo>
                      <a:pt x="78" y="457"/>
                      <a:pt x="78" y="456"/>
                      <a:pt x="77" y="455"/>
                    </a:cubicBezTo>
                    <a:cubicBezTo>
                      <a:pt x="81" y="451"/>
                      <a:pt x="81" y="451"/>
                      <a:pt x="81" y="451"/>
                    </a:cubicBezTo>
                    <a:cubicBezTo>
                      <a:pt x="82" y="452"/>
                      <a:pt x="83" y="454"/>
                      <a:pt x="84" y="455"/>
                    </a:cubicBezTo>
                    <a:cubicBezTo>
                      <a:pt x="84" y="455"/>
                      <a:pt x="85" y="456"/>
                      <a:pt x="85" y="457"/>
                    </a:cubicBezTo>
                    <a:lnTo>
                      <a:pt x="80" y="459"/>
                    </a:lnTo>
                    <a:close/>
                    <a:moveTo>
                      <a:pt x="77" y="449"/>
                    </a:moveTo>
                    <a:cubicBezTo>
                      <a:pt x="76" y="443"/>
                      <a:pt x="76" y="443"/>
                      <a:pt x="76" y="443"/>
                    </a:cubicBezTo>
                    <a:cubicBezTo>
                      <a:pt x="78" y="443"/>
                      <a:pt x="79" y="442"/>
                      <a:pt x="80" y="441"/>
                    </a:cubicBezTo>
                    <a:cubicBezTo>
                      <a:pt x="83" y="446"/>
                      <a:pt x="83" y="446"/>
                      <a:pt x="83" y="446"/>
                    </a:cubicBezTo>
                    <a:cubicBezTo>
                      <a:pt x="82" y="447"/>
                      <a:pt x="80" y="448"/>
                      <a:pt x="77" y="449"/>
                    </a:cubicBezTo>
                    <a:close/>
                    <a:moveTo>
                      <a:pt x="94" y="438"/>
                    </a:moveTo>
                    <a:cubicBezTo>
                      <a:pt x="88" y="437"/>
                      <a:pt x="88" y="437"/>
                      <a:pt x="88" y="437"/>
                    </a:cubicBezTo>
                    <a:cubicBezTo>
                      <a:pt x="88" y="437"/>
                      <a:pt x="88" y="436"/>
                      <a:pt x="88" y="436"/>
                    </a:cubicBezTo>
                    <a:cubicBezTo>
                      <a:pt x="88" y="435"/>
                      <a:pt x="88" y="434"/>
                      <a:pt x="88" y="434"/>
                    </a:cubicBezTo>
                    <a:cubicBezTo>
                      <a:pt x="88" y="433"/>
                      <a:pt x="88" y="433"/>
                      <a:pt x="88" y="433"/>
                    </a:cubicBezTo>
                    <a:cubicBezTo>
                      <a:pt x="94" y="431"/>
                      <a:pt x="94" y="431"/>
                      <a:pt x="94" y="431"/>
                    </a:cubicBezTo>
                    <a:cubicBezTo>
                      <a:pt x="94" y="431"/>
                      <a:pt x="94" y="432"/>
                      <a:pt x="94" y="434"/>
                    </a:cubicBezTo>
                    <a:cubicBezTo>
                      <a:pt x="94" y="435"/>
                      <a:pt x="94" y="436"/>
                      <a:pt x="94" y="437"/>
                    </a:cubicBezTo>
                    <a:cubicBezTo>
                      <a:pt x="94" y="437"/>
                      <a:pt x="94" y="438"/>
                      <a:pt x="94" y="438"/>
                    </a:cubicBezTo>
                    <a:close/>
                    <a:moveTo>
                      <a:pt x="88" y="429"/>
                    </a:moveTo>
                    <a:cubicBezTo>
                      <a:pt x="88" y="429"/>
                      <a:pt x="88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7" y="429"/>
                      <a:pt x="87" y="429"/>
                      <a:pt x="87" y="429"/>
                    </a:cubicBezTo>
                    <a:cubicBezTo>
                      <a:pt x="82" y="427"/>
                      <a:pt x="82" y="427"/>
                      <a:pt x="82" y="427"/>
                    </a:cubicBezTo>
                    <a:cubicBezTo>
                      <a:pt x="83" y="423"/>
                      <a:pt x="85" y="423"/>
                      <a:pt x="87" y="423"/>
                    </a:cubicBezTo>
                    <a:cubicBezTo>
                      <a:pt x="87" y="423"/>
                      <a:pt x="88" y="423"/>
                      <a:pt x="89" y="423"/>
                    </a:cubicBezTo>
                    <a:cubicBezTo>
                      <a:pt x="89" y="423"/>
                      <a:pt x="89" y="423"/>
                      <a:pt x="90" y="423"/>
                    </a:cubicBezTo>
                    <a:lnTo>
                      <a:pt x="88" y="429"/>
                    </a:lnTo>
                    <a:close/>
                    <a:moveTo>
                      <a:pt x="88" y="428"/>
                    </a:moveTo>
                    <a:cubicBezTo>
                      <a:pt x="88" y="428"/>
                      <a:pt x="88" y="428"/>
                      <a:pt x="88" y="428"/>
                    </a:cubicBezTo>
                    <a:close/>
                    <a:moveTo>
                      <a:pt x="48" y="420"/>
                    </a:moveTo>
                    <a:cubicBezTo>
                      <a:pt x="45" y="415"/>
                      <a:pt x="45" y="415"/>
                      <a:pt x="45" y="415"/>
                    </a:cubicBezTo>
                    <a:cubicBezTo>
                      <a:pt x="46" y="415"/>
                      <a:pt x="47" y="413"/>
                      <a:pt x="48" y="412"/>
                    </a:cubicBezTo>
                    <a:cubicBezTo>
                      <a:pt x="53" y="415"/>
                      <a:pt x="53" y="415"/>
                      <a:pt x="53" y="415"/>
                    </a:cubicBezTo>
                    <a:cubicBezTo>
                      <a:pt x="52" y="417"/>
                      <a:pt x="50" y="419"/>
                      <a:pt x="48" y="420"/>
                    </a:cubicBezTo>
                    <a:close/>
                    <a:moveTo>
                      <a:pt x="34" y="418"/>
                    </a:moveTo>
                    <a:cubicBezTo>
                      <a:pt x="34" y="418"/>
                      <a:pt x="33" y="417"/>
                      <a:pt x="33" y="417"/>
                    </a:cubicBezTo>
                    <a:cubicBezTo>
                      <a:pt x="32" y="416"/>
                      <a:pt x="31" y="415"/>
                      <a:pt x="31" y="413"/>
                    </a:cubicBezTo>
                    <a:cubicBezTo>
                      <a:pt x="31" y="412"/>
                      <a:pt x="32" y="411"/>
                      <a:pt x="34" y="409"/>
                    </a:cubicBezTo>
                    <a:cubicBezTo>
                      <a:pt x="37" y="415"/>
                      <a:pt x="37" y="415"/>
                      <a:pt x="37" y="415"/>
                    </a:cubicBezTo>
                    <a:cubicBezTo>
                      <a:pt x="37" y="415"/>
                      <a:pt x="37" y="414"/>
                      <a:pt x="37" y="413"/>
                    </a:cubicBezTo>
                    <a:cubicBezTo>
                      <a:pt x="37" y="413"/>
                      <a:pt x="37" y="413"/>
                      <a:pt x="37" y="412"/>
                    </a:cubicBezTo>
                    <a:cubicBezTo>
                      <a:pt x="37" y="413"/>
                      <a:pt x="38" y="414"/>
                      <a:pt x="38" y="414"/>
                    </a:cubicBezTo>
                    <a:lnTo>
                      <a:pt x="34" y="418"/>
                    </a:lnTo>
                    <a:close/>
                    <a:moveTo>
                      <a:pt x="88" y="417"/>
                    </a:moveTo>
                    <a:cubicBezTo>
                      <a:pt x="87" y="416"/>
                      <a:pt x="87" y="416"/>
                      <a:pt x="86" y="415"/>
                    </a:cubicBezTo>
                    <a:cubicBezTo>
                      <a:pt x="86" y="414"/>
                      <a:pt x="86" y="413"/>
                      <a:pt x="85" y="413"/>
                    </a:cubicBezTo>
                    <a:cubicBezTo>
                      <a:pt x="90" y="409"/>
                      <a:pt x="90" y="409"/>
                      <a:pt x="90" y="409"/>
                    </a:cubicBezTo>
                    <a:cubicBezTo>
                      <a:pt x="90" y="410"/>
                      <a:pt x="91" y="411"/>
                      <a:pt x="91" y="411"/>
                    </a:cubicBezTo>
                    <a:cubicBezTo>
                      <a:pt x="92" y="413"/>
                      <a:pt x="93" y="414"/>
                      <a:pt x="93" y="415"/>
                    </a:cubicBezTo>
                    <a:lnTo>
                      <a:pt x="88" y="417"/>
                    </a:lnTo>
                    <a:close/>
                    <a:moveTo>
                      <a:pt x="62" y="417"/>
                    </a:moveTo>
                    <a:cubicBezTo>
                      <a:pt x="59" y="417"/>
                      <a:pt x="57" y="414"/>
                      <a:pt x="56" y="412"/>
                    </a:cubicBezTo>
                    <a:cubicBezTo>
                      <a:pt x="56" y="412"/>
                      <a:pt x="56" y="412"/>
                      <a:pt x="56" y="412"/>
                    </a:cubicBezTo>
                    <a:cubicBezTo>
                      <a:pt x="61" y="409"/>
                      <a:pt x="61" y="409"/>
                      <a:pt x="61" y="409"/>
                    </a:cubicBezTo>
                    <a:cubicBezTo>
                      <a:pt x="62" y="410"/>
                      <a:pt x="62" y="410"/>
                      <a:pt x="62" y="410"/>
                    </a:cubicBezTo>
                    <a:cubicBezTo>
                      <a:pt x="62" y="410"/>
                      <a:pt x="62" y="411"/>
                      <a:pt x="62" y="411"/>
                    </a:cubicBezTo>
                    <a:cubicBezTo>
                      <a:pt x="62" y="411"/>
                      <a:pt x="62" y="411"/>
                      <a:pt x="62" y="411"/>
                    </a:cubicBezTo>
                    <a:cubicBezTo>
                      <a:pt x="63" y="417"/>
                      <a:pt x="63" y="417"/>
                      <a:pt x="63" y="417"/>
                    </a:cubicBezTo>
                    <a:cubicBezTo>
                      <a:pt x="63" y="417"/>
                      <a:pt x="62" y="417"/>
                      <a:pt x="62" y="417"/>
                    </a:cubicBezTo>
                    <a:close/>
                    <a:moveTo>
                      <a:pt x="73" y="410"/>
                    </a:moveTo>
                    <a:cubicBezTo>
                      <a:pt x="71" y="404"/>
                      <a:pt x="71" y="404"/>
                      <a:pt x="71" y="404"/>
                    </a:cubicBezTo>
                    <a:cubicBezTo>
                      <a:pt x="73" y="404"/>
                      <a:pt x="75" y="404"/>
                      <a:pt x="77" y="404"/>
                    </a:cubicBezTo>
                    <a:cubicBezTo>
                      <a:pt x="77" y="404"/>
                      <a:pt x="77" y="404"/>
                      <a:pt x="77" y="404"/>
                    </a:cubicBezTo>
                    <a:cubicBezTo>
                      <a:pt x="78" y="409"/>
                      <a:pt x="78" y="409"/>
                      <a:pt x="78" y="409"/>
                    </a:cubicBezTo>
                    <a:cubicBezTo>
                      <a:pt x="77" y="409"/>
                      <a:pt x="77" y="409"/>
                      <a:pt x="77" y="409"/>
                    </a:cubicBezTo>
                    <a:cubicBezTo>
                      <a:pt x="75" y="410"/>
                      <a:pt x="74" y="410"/>
                      <a:pt x="73" y="410"/>
                    </a:cubicBezTo>
                    <a:close/>
                    <a:moveTo>
                      <a:pt x="41" y="405"/>
                    </a:moveTo>
                    <a:cubicBezTo>
                      <a:pt x="40" y="405"/>
                      <a:pt x="40" y="404"/>
                      <a:pt x="40" y="404"/>
                    </a:cubicBezTo>
                    <a:cubicBezTo>
                      <a:pt x="40" y="403"/>
                      <a:pt x="40" y="402"/>
                      <a:pt x="40" y="401"/>
                    </a:cubicBezTo>
                    <a:cubicBezTo>
                      <a:pt x="40" y="400"/>
                      <a:pt x="40" y="399"/>
                      <a:pt x="40" y="398"/>
                    </a:cubicBezTo>
                    <a:cubicBezTo>
                      <a:pt x="45" y="401"/>
                      <a:pt x="45" y="401"/>
                      <a:pt x="45" y="401"/>
                    </a:cubicBezTo>
                    <a:cubicBezTo>
                      <a:pt x="45" y="401"/>
                      <a:pt x="46" y="402"/>
                      <a:pt x="46" y="402"/>
                    </a:cubicBezTo>
                    <a:cubicBezTo>
                      <a:pt x="46" y="403"/>
                      <a:pt x="46" y="404"/>
                      <a:pt x="46" y="405"/>
                    </a:cubicBezTo>
                    <a:lnTo>
                      <a:pt x="41" y="405"/>
                    </a:lnTo>
                    <a:close/>
                    <a:moveTo>
                      <a:pt x="56" y="395"/>
                    </a:moveTo>
                    <a:cubicBezTo>
                      <a:pt x="56" y="395"/>
                      <a:pt x="55" y="395"/>
                      <a:pt x="55" y="395"/>
                    </a:cubicBezTo>
                    <a:cubicBezTo>
                      <a:pt x="54" y="394"/>
                      <a:pt x="53" y="394"/>
                      <a:pt x="53" y="394"/>
                    </a:cubicBezTo>
                    <a:cubicBezTo>
                      <a:pt x="53" y="394"/>
                      <a:pt x="53" y="394"/>
                      <a:pt x="52" y="394"/>
                    </a:cubicBezTo>
                    <a:cubicBezTo>
                      <a:pt x="50" y="389"/>
                      <a:pt x="50" y="389"/>
                      <a:pt x="50" y="389"/>
                    </a:cubicBezTo>
                    <a:cubicBezTo>
                      <a:pt x="51" y="389"/>
                      <a:pt x="52" y="388"/>
                      <a:pt x="53" y="388"/>
                    </a:cubicBezTo>
                    <a:cubicBezTo>
                      <a:pt x="54" y="388"/>
                      <a:pt x="55" y="389"/>
                      <a:pt x="56" y="389"/>
                    </a:cubicBezTo>
                    <a:cubicBezTo>
                      <a:pt x="57" y="389"/>
                      <a:pt x="57" y="389"/>
                      <a:pt x="57" y="389"/>
                    </a:cubicBezTo>
                    <a:lnTo>
                      <a:pt x="56" y="395"/>
                    </a:lnTo>
                    <a:close/>
                    <a:moveTo>
                      <a:pt x="76" y="386"/>
                    </a:moveTo>
                    <a:cubicBezTo>
                      <a:pt x="74" y="381"/>
                      <a:pt x="74" y="381"/>
                      <a:pt x="74" y="381"/>
                    </a:cubicBezTo>
                    <a:cubicBezTo>
                      <a:pt x="74" y="381"/>
                      <a:pt x="74" y="380"/>
                      <a:pt x="74" y="379"/>
                    </a:cubicBezTo>
                    <a:cubicBezTo>
                      <a:pt x="74" y="378"/>
                      <a:pt x="74" y="378"/>
                      <a:pt x="74" y="378"/>
                    </a:cubicBezTo>
                    <a:cubicBezTo>
                      <a:pt x="80" y="378"/>
                      <a:pt x="80" y="378"/>
                      <a:pt x="80" y="378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80" y="382"/>
                      <a:pt x="79" y="385"/>
                      <a:pt x="76" y="386"/>
                    </a:cubicBezTo>
                    <a:close/>
                    <a:moveTo>
                      <a:pt x="63" y="385"/>
                    </a:moveTo>
                    <a:cubicBezTo>
                      <a:pt x="61" y="385"/>
                      <a:pt x="60" y="385"/>
                      <a:pt x="59" y="385"/>
                    </a:cubicBezTo>
                    <a:cubicBezTo>
                      <a:pt x="60" y="385"/>
                      <a:pt x="61" y="384"/>
                      <a:pt x="61" y="383"/>
                    </a:cubicBezTo>
                    <a:cubicBezTo>
                      <a:pt x="55" y="382"/>
                      <a:pt x="55" y="382"/>
                      <a:pt x="55" y="382"/>
                    </a:cubicBezTo>
                    <a:cubicBezTo>
                      <a:pt x="55" y="381"/>
                      <a:pt x="56" y="379"/>
                      <a:pt x="59" y="379"/>
                    </a:cubicBezTo>
                    <a:cubicBezTo>
                      <a:pt x="60" y="379"/>
                      <a:pt x="62" y="379"/>
                      <a:pt x="64" y="379"/>
                    </a:cubicBezTo>
                    <a:lnTo>
                      <a:pt x="63" y="385"/>
                    </a:lnTo>
                    <a:close/>
                    <a:moveTo>
                      <a:pt x="87" y="372"/>
                    </a:moveTo>
                    <a:cubicBezTo>
                      <a:pt x="82" y="369"/>
                      <a:pt x="82" y="369"/>
                      <a:pt x="82" y="369"/>
                    </a:cubicBezTo>
                    <a:cubicBezTo>
                      <a:pt x="82" y="368"/>
                      <a:pt x="83" y="367"/>
                      <a:pt x="83" y="365"/>
                    </a:cubicBezTo>
                    <a:cubicBezTo>
                      <a:pt x="83" y="364"/>
                      <a:pt x="83" y="364"/>
                      <a:pt x="83" y="364"/>
                    </a:cubicBezTo>
                    <a:cubicBezTo>
                      <a:pt x="89" y="365"/>
                      <a:pt x="89" y="365"/>
                      <a:pt x="89" y="365"/>
                    </a:cubicBezTo>
                    <a:cubicBezTo>
                      <a:pt x="89" y="366"/>
                      <a:pt x="89" y="366"/>
                      <a:pt x="89" y="366"/>
                    </a:cubicBezTo>
                    <a:cubicBezTo>
                      <a:pt x="88" y="369"/>
                      <a:pt x="88" y="370"/>
                      <a:pt x="87" y="372"/>
                    </a:cubicBezTo>
                    <a:close/>
                    <a:moveTo>
                      <a:pt x="83" y="357"/>
                    </a:moveTo>
                    <a:cubicBezTo>
                      <a:pt x="81" y="357"/>
                      <a:pt x="78" y="356"/>
                      <a:pt x="76" y="354"/>
                    </a:cubicBezTo>
                    <a:cubicBezTo>
                      <a:pt x="80" y="350"/>
                      <a:pt x="80" y="350"/>
                      <a:pt x="80" y="350"/>
                    </a:cubicBezTo>
                    <a:cubicBezTo>
                      <a:pt x="81" y="351"/>
                      <a:pt x="83" y="351"/>
                      <a:pt x="84" y="351"/>
                    </a:cubicBezTo>
                    <a:lnTo>
                      <a:pt x="83" y="357"/>
                    </a:lnTo>
                    <a:close/>
                    <a:moveTo>
                      <a:pt x="72" y="342"/>
                    </a:moveTo>
                    <a:cubicBezTo>
                      <a:pt x="72" y="341"/>
                      <a:pt x="72" y="341"/>
                      <a:pt x="72" y="341"/>
                    </a:cubicBezTo>
                    <a:cubicBezTo>
                      <a:pt x="71" y="339"/>
                      <a:pt x="71" y="338"/>
                      <a:pt x="71" y="336"/>
                    </a:cubicBezTo>
                    <a:cubicBezTo>
                      <a:pt x="71" y="336"/>
                      <a:pt x="71" y="335"/>
                      <a:pt x="71" y="335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77" y="337"/>
                      <a:pt x="77" y="338"/>
                      <a:pt x="78" y="340"/>
                    </a:cubicBezTo>
                    <a:cubicBezTo>
                      <a:pt x="78" y="341"/>
                      <a:pt x="78" y="341"/>
                      <a:pt x="78" y="341"/>
                    </a:cubicBezTo>
                    <a:lnTo>
                      <a:pt x="72" y="342"/>
                    </a:lnTo>
                    <a:close/>
                    <a:moveTo>
                      <a:pt x="76" y="331"/>
                    </a:moveTo>
                    <a:cubicBezTo>
                      <a:pt x="74" y="330"/>
                      <a:pt x="70" y="329"/>
                      <a:pt x="69" y="324"/>
                    </a:cubicBezTo>
                    <a:cubicBezTo>
                      <a:pt x="75" y="324"/>
                      <a:pt x="75" y="324"/>
                      <a:pt x="75" y="324"/>
                    </a:cubicBezTo>
                    <a:cubicBezTo>
                      <a:pt x="75" y="324"/>
                      <a:pt x="76" y="325"/>
                      <a:pt x="77" y="325"/>
                    </a:cubicBezTo>
                    <a:lnTo>
                      <a:pt x="76" y="331"/>
                    </a:lnTo>
                    <a:close/>
                    <a:moveTo>
                      <a:pt x="79" y="314"/>
                    </a:moveTo>
                    <a:cubicBezTo>
                      <a:pt x="73" y="312"/>
                      <a:pt x="73" y="312"/>
                      <a:pt x="73" y="312"/>
                    </a:cubicBezTo>
                    <a:cubicBezTo>
                      <a:pt x="74" y="310"/>
                      <a:pt x="75" y="308"/>
                      <a:pt x="75" y="307"/>
                    </a:cubicBezTo>
                    <a:cubicBezTo>
                      <a:pt x="81" y="309"/>
                      <a:pt x="81" y="309"/>
                      <a:pt x="81" y="309"/>
                    </a:cubicBezTo>
                    <a:cubicBezTo>
                      <a:pt x="81" y="310"/>
                      <a:pt x="80" y="313"/>
                      <a:pt x="79" y="314"/>
                    </a:cubicBezTo>
                    <a:close/>
                    <a:moveTo>
                      <a:pt x="68" y="305"/>
                    </a:moveTo>
                    <a:cubicBezTo>
                      <a:pt x="68" y="305"/>
                      <a:pt x="68" y="305"/>
                      <a:pt x="68" y="305"/>
                    </a:cubicBezTo>
                    <a:cubicBezTo>
                      <a:pt x="68" y="305"/>
                      <a:pt x="67" y="304"/>
                      <a:pt x="67" y="302"/>
                    </a:cubicBezTo>
                    <a:cubicBezTo>
                      <a:pt x="67" y="301"/>
                      <a:pt x="67" y="300"/>
                      <a:pt x="67" y="297"/>
                    </a:cubicBezTo>
                    <a:cubicBezTo>
                      <a:pt x="70" y="298"/>
                      <a:pt x="70" y="298"/>
                      <a:pt x="70" y="298"/>
                    </a:cubicBezTo>
                    <a:cubicBezTo>
                      <a:pt x="73" y="298"/>
                      <a:pt x="73" y="298"/>
                      <a:pt x="73" y="298"/>
                    </a:cubicBezTo>
                    <a:cubicBezTo>
                      <a:pt x="73" y="299"/>
                      <a:pt x="73" y="299"/>
                      <a:pt x="73" y="299"/>
                    </a:cubicBezTo>
                    <a:cubicBezTo>
                      <a:pt x="73" y="299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3" y="302"/>
                      <a:pt x="73" y="302"/>
                      <a:pt x="73" y="302"/>
                    </a:cubicBezTo>
                    <a:cubicBezTo>
                      <a:pt x="73" y="302"/>
                      <a:pt x="73" y="302"/>
                      <a:pt x="73" y="302"/>
                    </a:cubicBezTo>
                    <a:lnTo>
                      <a:pt x="68" y="305"/>
                    </a:lnTo>
                    <a:close/>
                    <a:moveTo>
                      <a:pt x="65" y="287"/>
                    </a:moveTo>
                    <a:cubicBezTo>
                      <a:pt x="64" y="286"/>
                      <a:pt x="64" y="286"/>
                      <a:pt x="64" y="286"/>
                    </a:cubicBezTo>
                    <a:cubicBezTo>
                      <a:pt x="64" y="284"/>
                      <a:pt x="65" y="282"/>
                      <a:pt x="67" y="281"/>
                    </a:cubicBezTo>
                    <a:cubicBezTo>
                      <a:pt x="67" y="280"/>
                      <a:pt x="67" y="280"/>
                      <a:pt x="67" y="280"/>
                    </a:cubicBezTo>
                    <a:cubicBezTo>
                      <a:pt x="72" y="283"/>
                      <a:pt x="72" y="283"/>
                      <a:pt x="72" y="283"/>
                    </a:cubicBezTo>
                    <a:cubicBezTo>
                      <a:pt x="72" y="283"/>
                      <a:pt x="71" y="284"/>
                      <a:pt x="71" y="284"/>
                    </a:cubicBezTo>
                    <a:cubicBezTo>
                      <a:pt x="70" y="285"/>
                      <a:pt x="70" y="286"/>
                      <a:pt x="70" y="286"/>
                    </a:cubicBezTo>
                    <a:lnTo>
                      <a:pt x="65" y="287"/>
                    </a:lnTo>
                    <a:close/>
                    <a:moveTo>
                      <a:pt x="65" y="277"/>
                    </a:moveTo>
                    <a:cubicBezTo>
                      <a:pt x="63" y="276"/>
                      <a:pt x="61" y="275"/>
                      <a:pt x="61" y="272"/>
                    </a:cubicBezTo>
                    <a:cubicBezTo>
                      <a:pt x="61" y="271"/>
                      <a:pt x="62" y="270"/>
                      <a:pt x="62" y="269"/>
                    </a:cubicBezTo>
                    <a:cubicBezTo>
                      <a:pt x="63" y="269"/>
                      <a:pt x="63" y="268"/>
                      <a:pt x="63" y="268"/>
                    </a:cubicBezTo>
                    <a:cubicBezTo>
                      <a:pt x="68" y="272"/>
                      <a:pt x="68" y="272"/>
                      <a:pt x="68" y="272"/>
                    </a:cubicBezTo>
                    <a:cubicBezTo>
                      <a:pt x="67" y="272"/>
                      <a:pt x="67" y="272"/>
                      <a:pt x="67" y="272"/>
                    </a:cubicBezTo>
                    <a:cubicBezTo>
                      <a:pt x="67" y="272"/>
                      <a:pt x="67" y="272"/>
                      <a:pt x="67" y="272"/>
                    </a:cubicBezTo>
                    <a:lnTo>
                      <a:pt x="65" y="277"/>
                    </a:lnTo>
                    <a:close/>
                    <a:moveTo>
                      <a:pt x="67" y="262"/>
                    </a:moveTo>
                    <a:cubicBezTo>
                      <a:pt x="66" y="260"/>
                      <a:pt x="66" y="258"/>
                      <a:pt x="66" y="256"/>
                    </a:cubicBezTo>
                    <a:cubicBezTo>
                      <a:pt x="71" y="255"/>
                      <a:pt x="71" y="255"/>
                      <a:pt x="71" y="255"/>
                    </a:cubicBezTo>
                    <a:cubicBezTo>
                      <a:pt x="72" y="257"/>
                      <a:pt x="72" y="259"/>
                      <a:pt x="73" y="260"/>
                    </a:cubicBezTo>
                    <a:lnTo>
                      <a:pt x="67" y="262"/>
                    </a:lnTo>
                    <a:close/>
                    <a:moveTo>
                      <a:pt x="73" y="246"/>
                    </a:moveTo>
                    <a:cubicBezTo>
                      <a:pt x="69" y="242"/>
                      <a:pt x="69" y="242"/>
                      <a:pt x="69" y="242"/>
                    </a:cubicBezTo>
                    <a:cubicBezTo>
                      <a:pt x="70" y="241"/>
                      <a:pt x="70" y="241"/>
                      <a:pt x="70" y="241"/>
                    </a:cubicBezTo>
                    <a:cubicBezTo>
                      <a:pt x="70" y="241"/>
                      <a:pt x="71" y="240"/>
                      <a:pt x="71" y="240"/>
                    </a:cubicBezTo>
                    <a:cubicBezTo>
                      <a:pt x="77" y="239"/>
                      <a:pt x="77" y="239"/>
                      <a:pt x="77" y="239"/>
                    </a:cubicBezTo>
                    <a:cubicBezTo>
                      <a:pt x="77" y="239"/>
                      <a:pt x="77" y="240"/>
                      <a:pt x="77" y="240"/>
                    </a:cubicBezTo>
                    <a:cubicBezTo>
                      <a:pt x="77" y="243"/>
                      <a:pt x="75" y="244"/>
                      <a:pt x="74" y="246"/>
                    </a:cubicBezTo>
                    <a:lnTo>
                      <a:pt x="73" y="246"/>
                    </a:lnTo>
                    <a:close/>
                    <a:moveTo>
                      <a:pt x="64" y="233"/>
                    </a:moveTo>
                    <a:cubicBezTo>
                      <a:pt x="64" y="232"/>
                      <a:pt x="63" y="232"/>
                      <a:pt x="62" y="231"/>
                    </a:cubicBezTo>
                    <a:cubicBezTo>
                      <a:pt x="62" y="231"/>
                      <a:pt x="61" y="230"/>
                      <a:pt x="60" y="229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4" y="225"/>
                      <a:pt x="65" y="226"/>
                      <a:pt x="66" y="226"/>
                    </a:cubicBezTo>
                    <a:cubicBezTo>
                      <a:pt x="67" y="227"/>
                      <a:pt x="68" y="228"/>
                      <a:pt x="68" y="228"/>
                    </a:cubicBezTo>
                    <a:lnTo>
                      <a:pt x="64" y="233"/>
                    </a:lnTo>
                    <a:close/>
                    <a:moveTo>
                      <a:pt x="56" y="216"/>
                    </a:moveTo>
                    <a:cubicBezTo>
                      <a:pt x="55" y="214"/>
                      <a:pt x="55" y="212"/>
                      <a:pt x="55" y="211"/>
                    </a:cubicBezTo>
                    <a:cubicBezTo>
                      <a:pt x="61" y="210"/>
                      <a:pt x="61" y="210"/>
                      <a:pt x="61" y="210"/>
                    </a:cubicBezTo>
                    <a:cubicBezTo>
                      <a:pt x="61" y="211"/>
                      <a:pt x="61" y="213"/>
                      <a:pt x="61" y="216"/>
                    </a:cubicBezTo>
                    <a:lnTo>
                      <a:pt x="56" y="216"/>
                    </a:lnTo>
                    <a:close/>
                    <a:moveTo>
                      <a:pt x="45" y="215"/>
                    </a:moveTo>
                    <a:cubicBezTo>
                      <a:pt x="43" y="215"/>
                      <a:pt x="41" y="214"/>
                      <a:pt x="40" y="212"/>
                    </a:cubicBezTo>
                    <a:cubicBezTo>
                      <a:pt x="46" y="210"/>
                      <a:pt x="46" y="210"/>
                      <a:pt x="46" y="210"/>
                    </a:cubicBezTo>
                    <a:cubicBezTo>
                      <a:pt x="46" y="210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5" y="209"/>
                    </a:cubicBezTo>
                    <a:cubicBezTo>
                      <a:pt x="45" y="209"/>
                      <a:pt x="45" y="209"/>
                      <a:pt x="47" y="208"/>
                    </a:cubicBezTo>
                    <a:cubicBezTo>
                      <a:pt x="50" y="214"/>
                      <a:pt x="50" y="214"/>
                      <a:pt x="50" y="214"/>
                    </a:cubicBezTo>
                    <a:cubicBezTo>
                      <a:pt x="47" y="215"/>
                      <a:pt x="46" y="215"/>
                      <a:pt x="45" y="215"/>
                    </a:cubicBezTo>
                    <a:close/>
                    <a:moveTo>
                      <a:pt x="36" y="202"/>
                    </a:moveTo>
                    <a:cubicBezTo>
                      <a:pt x="36" y="201"/>
                      <a:pt x="36" y="201"/>
                      <a:pt x="36" y="200"/>
                    </a:cubicBezTo>
                    <a:cubicBezTo>
                      <a:pt x="36" y="198"/>
                      <a:pt x="36" y="196"/>
                      <a:pt x="37" y="195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3" y="197"/>
                      <a:pt x="43" y="197"/>
                      <a:pt x="43" y="197"/>
                    </a:cubicBezTo>
                    <a:cubicBezTo>
                      <a:pt x="42" y="197"/>
                      <a:pt x="42" y="197"/>
                      <a:pt x="42" y="197"/>
                    </a:cubicBezTo>
                    <a:cubicBezTo>
                      <a:pt x="42" y="198"/>
                      <a:pt x="42" y="199"/>
                      <a:pt x="42" y="200"/>
                    </a:cubicBezTo>
                    <a:cubicBezTo>
                      <a:pt x="42" y="200"/>
                      <a:pt x="42" y="200"/>
                      <a:pt x="42" y="200"/>
                    </a:cubicBezTo>
                    <a:lnTo>
                      <a:pt x="36" y="202"/>
                    </a:lnTo>
                    <a:close/>
                    <a:moveTo>
                      <a:pt x="34" y="188"/>
                    </a:moveTo>
                    <a:cubicBezTo>
                      <a:pt x="33" y="187"/>
                      <a:pt x="32" y="186"/>
                      <a:pt x="30" y="185"/>
                    </a:cubicBezTo>
                    <a:cubicBezTo>
                      <a:pt x="33" y="180"/>
                      <a:pt x="33" y="180"/>
                      <a:pt x="33" y="180"/>
                    </a:cubicBezTo>
                    <a:cubicBezTo>
                      <a:pt x="35" y="181"/>
                      <a:pt x="37" y="182"/>
                      <a:pt x="38" y="183"/>
                    </a:cubicBezTo>
                    <a:lnTo>
                      <a:pt x="34" y="188"/>
                    </a:lnTo>
                    <a:close/>
                    <a:moveTo>
                      <a:pt x="16" y="177"/>
                    </a:move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2" y="172"/>
                      <a:pt x="12" y="172"/>
                    </a:cubicBezTo>
                    <a:cubicBezTo>
                      <a:pt x="12" y="171"/>
                      <a:pt x="13" y="170"/>
                      <a:pt x="13" y="169"/>
                    </a:cubicBezTo>
                    <a:cubicBezTo>
                      <a:pt x="18" y="172"/>
                      <a:pt x="18" y="172"/>
                      <a:pt x="18" y="172"/>
                    </a:cubicBezTo>
                    <a:cubicBezTo>
                      <a:pt x="18" y="172"/>
                      <a:pt x="18" y="173"/>
                      <a:pt x="17" y="174"/>
                    </a:cubicBezTo>
                    <a:cubicBezTo>
                      <a:pt x="17" y="175"/>
                      <a:pt x="17" y="175"/>
                      <a:pt x="16" y="176"/>
                    </a:cubicBezTo>
                    <a:cubicBezTo>
                      <a:pt x="16" y="176"/>
                      <a:pt x="16" y="177"/>
                      <a:pt x="16" y="177"/>
                    </a:cubicBezTo>
                    <a:close/>
                    <a:moveTo>
                      <a:pt x="21" y="175"/>
                    </a:moveTo>
                    <a:cubicBezTo>
                      <a:pt x="21" y="175"/>
                      <a:pt x="21" y="174"/>
                      <a:pt x="21" y="173"/>
                    </a:cubicBezTo>
                    <a:cubicBezTo>
                      <a:pt x="21" y="172"/>
                      <a:pt x="21" y="170"/>
                      <a:pt x="21" y="170"/>
                    </a:cubicBezTo>
                    <a:cubicBezTo>
                      <a:pt x="26" y="168"/>
                      <a:pt x="26" y="168"/>
                      <a:pt x="26" y="168"/>
                    </a:cubicBezTo>
                    <a:cubicBezTo>
                      <a:pt x="27" y="170"/>
                      <a:pt x="27" y="171"/>
                      <a:pt x="27" y="173"/>
                    </a:cubicBezTo>
                    <a:cubicBezTo>
                      <a:pt x="27" y="174"/>
                      <a:pt x="27" y="174"/>
                      <a:pt x="27" y="175"/>
                    </a:cubicBezTo>
                    <a:lnTo>
                      <a:pt x="21" y="175"/>
                    </a:lnTo>
                    <a:close/>
                    <a:moveTo>
                      <a:pt x="4" y="174"/>
                    </a:moveTo>
                    <a:cubicBezTo>
                      <a:pt x="4" y="174"/>
                      <a:pt x="4" y="173"/>
                      <a:pt x="3" y="172"/>
                    </a:cubicBezTo>
                    <a:cubicBezTo>
                      <a:pt x="2" y="172"/>
                      <a:pt x="1" y="171"/>
                      <a:pt x="0" y="170"/>
                    </a:cubicBezTo>
                    <a:cubicBezTo>
                      <a:pt x="5" y="166"/>
                      <a:pt x="5" y="166"/>
                      <a:pt x="5" y="166"/>
                    </a:cubicBezTo>
                    <a:cubicBezTo>
                      <a:pt x="6" y="167"/>
                      <a:pt x="6" y="168"/>
                      <a:pt x="7" y="168"/>
                    </a:cubicBezTo>
                    <a:cubicBezTo>
                      <a:pt x="8" y="169"/>
                      <a:pt x="9" y="170"/>
                      <a:pt x="9" y="171"/>
                    </a:cubicBezTo>
                    <a:lnTo>
                      <a:pt x="4" y="174"/>
                    </a:lnTo>
                    <a:close/>
                    <a:moveTo>
                      <a:pt x="9" y="167"/>
                    </a:moveTo>
                    <a:cubicBezTo>
                      <a:pt x="9" y="167"/>
                      <a:pt x="9" y="167"/>
                      <a:pt x="8" y="167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9" y="161"/>
                      <a:pt x="9" y="161"/>
                      <a:pt x="9" y="161"/>
                    </a:cubicBezTo>
                    <a:cubicBezTo>
                      <a:pt x="11" y="161"/>
                      <a:pt x="11" y="161"/>
                      <a:pt x="11" y="16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16" y="165"/>
                      <a:pt x="14" y="167"/>
                      <a:pt x="9" y="167"/>
                    </a:cubicBezTo>
                    <a:close/>
                    <a:moveTo>
                      <a:pt x="18" y="151"/>
                    </a:moveTo>
                    <a:cubicBezTo>
                      <a:pt x="12" y="151"/>
                      <a:pt x="12" y="151"/>
                      <a:pt x="12" y="151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2" y="148"/>
                      <a:pt x="12" y="147"/>
                      <a:pt x="12" y="146"/>
                    </a:cubicBezTo>
                    <a:cubicBezTo>
                      <a:pt x="11" y="145"/>
                      <a:pt x="11" y="145"/>
                      <a:pt x="11" y="145"/>
                    </a:cubicBezTo>
                    <a:cubicBezTo>
                      <a:pt x="17" y="144"/>
                      <a:pt x="17" y="144"/>
                      <a:pt x="17" y="144"/>
                    </a:cubicBezTo>
                    <a:cubicBezTo>
                      <a:pt x="17" y="145"/>
                      <a:pt x="17" y="145"/>
                      <a:pt x="17" y="145"/>
                    </a:cubicBezTo>
                    <a:cubicBezTo>
                      <a:pt x="17" y="146"/>
                      <a:pt x="18" y="147"/>
                      <a:pt x="18" y="149"/>
                    </a:cubicBezTo>
                    <a:lnTo>
                      <a:pt x="18" y="151"/>
                    </a:lnTo>
                    <a:close/>
                    <a:moveTo>
                      <a:pt x="19" y="134"/>
                    </a:moveTo>
                    <a:cubicBezTo>
                      <a:pt x="13" y="133"/>
                      <a:pt x="13" y="133"/>
                      <a:pt x="13" y="133"/>
                    </a:cubicBezTo>
                    <a:cubicBezTo>
                      <a:pt x="13" y="133"/>
                      <a:pt x="13" y="132"/>
                      <a:pt x="13" y="132"/>
                    </a:cubicBezTo>
                    <a:cubicBezTo>
                      <a:pt x="13" y="131"/>
                      <a:pt x="13" y="130"/>
                      <a:pt x="13" y="129"/>
                    </a:cubicBezTo>
                    <a:cubicBezTo>
                      <a:pt x="18" y="126"/>
                      <a:pt x="18" y="126"/>
                      <a:pt x="18" y="126"/>
                    </a:cubicBezTo>
                    <a:cubicBezTo>
                      <a:pt x="19" y="128"/>
                      <a:pt x="19" y="130"/>
                      <a:pt x="19" y="132"/>
                    </a:cubicBezTo>
                    <a:cubicBezTo>
                      <a:pt x="19" y="132"/>
                      <a:pt x="19" y="133"/>
                      <a:pt x="19" y="134"/>
                    </a:cubicBezTo>
                    <a:close/>
                    <a:moveTo>
                      <a:pt x="4" y="123"/>
                    </a:moveTo>
                    <a:cubicBezTo>
                      <a:pt x="3" y="122"/>
                      <a:pt x="1" y="120"/>
                      <a:pt x="1" y="117"/>
                    </a:cubicBezTo>
                    <a:cubicBezTo>
                      <a:pt x="1" y="116"/>
                      <a:pt x="1" y="116"/>
                      <a:pt x="1" y="115"/>
                    </a:cubicBezTo>
                    <a:cubicBezTo>
                      <a:pt x="7" y="116"/>
                      <a:pt x="7" y="116"/>
                      <a:pt x="7" y="116"/>
                    </a:cubicBezTo>
                    <a:cubicBezTo>
                      <a:pt x="7" y="117"/>
                      <a:pt x="7" y="117"/>
                      <a:pt x="8" y="118"/>
                    </a:cubicBezTo>
                    <a:lnTo>
                      <a:pt x="4" y="123"/>
                    </a:lnTo>
                    <a:close/>
                    <a:moveTo>
                      <a:pt x="34" y="112"/>
                    </a:moveTo>
                    <a:cubicBezTo>
                      <a:pt x="31" y="107"/>
                      <a:pt x="31" y="107"/>
                      <a:pt x="31" y="107"/>
                    </a:cubicBezTo>
                    <a:cubicBezTo>
                      <a:pt x="32" y="106"/>
                      <a:pt x="34" y="105"/>
                      <a:pt x="35" y="104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37" y="110"/>
                      <a:pt x="36" y="111"/>
                      <a:pt x="34" y="112"/>
                    </a:cubicBezTo>
                    <a:close/>
                    <a:moveTo>
                      <a:pt x="16" y="110"/>
                    </a:moveTo>
                    <a:cubicBezTo>
                      <a:pt x="15" y="110"/>
                      <a:pt x="14" y="110"/>
                      <a:pt x="12" y="110"/>
                    </a:cubicBezTo>
                    <a:cubicBezTo>
                      <a:pt x="12" y="110"/>
                      <a:pt x="11" y="110"/>
                      <a:pt x="11" y="110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1" y="104"/>
                      <a:pt x="12" y="104"/>
                      <a:pt x="13" y="104"/>
                    </a:cubicBezTo>
                    <a:cubicBezTo>
                      <a:pt x="14" y="104"/>
                      <a:pt x="15" y="104"/>
                      <a:pt x="16" y="104"/>
                    </a:cubicBezTo>
                    <a:lnTo>
                      <a:pt x="16" y="110"/>
                    </a:lnTo>
                    <a:close/>
                    <a:moveTo>
                      <a:pt x="62" y="106"/>
                    </a:moveTo>
                    <a:cubicBezTo>
                      <a:pt x="60" y="106"/>
                      <a:pt x="58" y="105"/>
                      <a:pt x="56" y="102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4" y="106"/>
                      <a:pt x="64" y="106"/>
                      <a:pt x="64" y="106"/>
                    </a:cubicBezTo>
                    <a:cubicBezTo>
                      <a:pt x="63" y="106"/>
                      <a:pt x="63" y="106"/>
                      <a:pt x="62" y="106"/>
                    </a:cubicBezTo>
                    <a:close/>
                    <a:moveTo>
                      <a:pt x="83" y="104"/>
                    </a:moveTo>
                    <a:cubicBezTo>
                      <a:pt x="78" y="102"/>
                      <a:pt x="78" y="102"/>
                      <a:pt x="78" y="102"/>
                    </a:cubicBezTo>
                    <a:cubicBezTo>
                      <a:pt x="78" y="101"/>
                      <a:pt x="79" y="99"/>
                      <a:pt x="80" y="97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85" y="101"/>
                      <a:pt x="84" y="103"/>
                      <a:pt x="83" y="104"/>
                    </a:cubicBezTo>
                    <a:close/>
                    <a:moveTo>
                      <a:pt x="24" y="103"/>
                    </a:moveTo>
                    <a:cubicBezTo>
                      <a:pt x="24" y="101"/>
                      <a:pt x="23" y="101"/>
                      <a:pt x="23" y="101"/>
                    </a:cubicBezTo>
                    <a:cubicBezTo>
                      <a:pt x="24" y="101"/>
                      <a:pt x="24" y="101"/>
                      <a:pt x="24" y="101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21" y="97"/>
                      <a:pt x="21" y="97"/>
                      <a:pt x="21" y="97"/>
                    </a:cubicBezTo>
                    <a:cubicBezTo>
                      <a:pt x="22" y="95"/>
                      <a:pt x="24" y="95"/>
                      <a:pt x="27" y="96"/>
                    </a:cubicBezTo>
                    <a:cubicBezTo>
                      <a:pt x="28" y="97"/>
                      <a:pt x="29" y="99"/>
                      <a:pt x="30" y="100"/>
                    </a:cubicBezTo>
                    <a:lnTo>
                      <a:pt x="24" y="103"/>
                    </a:lnTo>
                    <a:close/>
                    <a:moveTo>
                      <a:pt x="72" y="102"/>
                    </a:moveTo>
                    <a:cubicBezTo>
                      <a:pt x="72" y="101"/>
                      <a:pt x="72" y="100"/>
                      <a:pt x="71" y="98"/>
                    </a:cubicBezTo>
                    <a:cubicBezTo>
                      <a:pt x="71" y="99"/>
                      <a:pt x="72" y="99"/>
                      <a:pt x="73" y="99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3" y="94"/>
                      <a:pt x="73" y="94"/>
                      <a:pt x="73" y="94"/>
                    </a:cubicBezTo>
                    <a:cubicBezTo>
                      <a:pt x="75" y="94"/>
                      <a:pt x="77" y="95"/>
                      <a:pt x="77" y="98"/>
                    </a:cubicBezTo>
                    <a:cubicBezTo>
                      <a:pt x="77" y="99"/>
                      <a:pt x="78" y="100"/>
                      <a:pt x="78" y="101"/>
                    </a:cubicBezTo>
                    <a:lnTo>
                      <a:pt x="72" y="102"/>
                    </a:lnTo>
                    <a:close/>
                    <a:moveTo>
                      <a:pt x="47" y="99"/>
                    </a:moveTo>
                    <a:cubicBezTo>
                      <a:pt x="43" y="95"/>
                      <a:pt x="43" y="95"/>
                      <a:pt x="43" y="95"/>
                    </a:cubicBezTo>
                    <a:cubicBezTo>
                      <a:pt x="45" y="93"/>
                      <a:pt x="47" y="92"/>
                      <a:pt x="49" y="91"/>
                    </a:cubicBezTo>
                    <a:cubicBezTo>
                      <a:pt x="50" y="97"/>
                      <a:pt x="50" y="97"/>
                      <a:pt x="50" y="97"/>
                    </a:cubicBezTo>
                    <a:cubicBezTo>
                      <a:pt x="49" y="97"/>
                      <a:pt x="48" y="98"/>
                      <a:pt x="47" y="99"/>
                    </a:cubicBezTo>
                    <a:close/>
                    <a:moveTo>
                      <a:pt x="93" y="95"/>
                    </a:moveTo>
                    <a:cubicBezTo>
                      <a:pt x="91" y="89"/>
                      <a:pt x="91" y="89"/>
                      <a:pt x="91" y="89"/>
                    </a:cubicBezTo>
                    <a:cubicBezTo>
                      <a:pt x="92" y="89"/>
                      <a:pt x="94" y="88"/>
                      <a:pt x="94" y="87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98" y="92"/>
                      <a:pt x="96" y="94"/>
                      <a:pt x="93" y="95"/>
                    </a:cubicBezTo>
                    <a:close/>
                    <a:moveTo>
                      <a:pt x="106" y="82"/>
                    </a:moveTo>
                    <a:cubicBezTo>
                      <a:pt x="102" y="77"/>
                      <a:pt x="102" y="77"/>
                      <a:pt x="102" y="77"/>
                    </a:cubicBezTo>
                    <a:cubicBezTo>
                      <a:pt x="104" y="76"/>
                      <a:pt x="106" y="75"/>
                      <a:pt x="107" y="74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9" y="80"/>
                      <a:pt x="108" y="81"/>
                      <a:pt x="106" y="82"/>
                    </a:cubicBezTo>
                    <a:close/>
                    <a:moveTo>
                      <a:pt x="124" y="79"/>
                    </a:moveTo>
                    <a:cubicBezTo>
                      <a:pt x="123" y="79"/>
                      <a:pt x="121" y="78"/>
                      <a:pt x="120" y="77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21" y="72"/>
                      <a:pt x="121" y="72"/>
                      <a:pt x="121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124" y="73"/>
                      <a:pt x="125" y="73"/>
                      <a:pt x="126" y="74"/>
                    </a:cubicBezTo>
                    <a:lnTo>
                      <a:pt x="124" y="79"/>
                    </a:lnTo>
                    <a:close/>
                    <a:moveTo>
                      <a:pt x="137" y="74"/>
                    </a:moveTo>
                    <a:cubicBezTo>
                      <a:pt x="132" y="72"/>
                      <a:pt x="132" y="72"/>
                      <a:pt x="132" y="72"/>
                    </a:cubicBezTo>
                    <a:cubicBezTo>
                      <a:pt x="133" y="70"/>
                      <a:pt x="133" y="69"/>
                      <a:pt x="134" y="67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139" y="71"/>
                      <a:pt x="138" y="73"/>
                      <a:pt x="137" y="74"/>
                    </a:cubicBezTo>
                    <a:close/>
                    <a:moveTo>
                      <a:pt x="135" y="56"/>
                    </a:move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3"/>
                      <a:pt x="135" y="52"/>
                      <a:pt x="135" y="50"/>
                    </a:cubicBezTo>
                    <a:cubicBezTo>
                      <a:pt x="141" y="50"/>
                      <a:pt x="141" y="50"/>
                      <a:pt x="141" y="50"/>
                    </a:cubicBezTo>
                    <a:cubicBezTo>
                      <a:pt x="141" y="52"/>
                      <a:pt x="141" y="53"/>
                      <a:pt x="141" y="54"/>
                    </a:cubicBezTo>
                    <a:cubicBezTo>
                      <a:pt x="141" y="56"/>
                      <a:pt x="141" y="56"/>
                      <a:pt x="141" y="56"/>
                    </a:cubicBezTo>
                    <a:lnTo>
                      <a:pt x="135" y="56"/>
                    </a:lnTo>
                    <a:close/>
                    <a:moveTo>
                      <a:pt x="142" y="39"/>
                    </a:moveTo>
                    <a:cubicBezTo>
                      <a:pt x="136" y="38"/>
                      <a:pt x="136" y="38"/>
                      <a:pt x="136" y="38"/>
                    </a:cubicBezTo>
                    <a:cubicBezTo>
                      <a:pt x="136" y="37"/>
                      <a:pt x="136" y="36"/>
                      <a:pt x="136" y="35"/>
                    </a:cubicBezTo>
                    <a:cubicBezTo>
                      <a:pt x="136" y="35"/>
                      <a:pt x="136" y="34"/>
                      <a:pt x="136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3"/>
                      <a:pt x="142" y="34"/>
                      <a:pt x="142" y="35"/>
                    </a:cubicBezTo>
                    <a:cubicBezTo>
                      <a:pt x="142" y="36"/>
                      <a:pt x="142" y="37"/>
                      <a:pt x="142" y="39"/>
                    </a:cubicBezTo>
                    <a:close/>
                    <a:moveTo>
                      <a:pt x="129" y="28"/>
                    </a:moveTo>
                    <a:cubicBezTo>
                      <a:pt x="127" y="28"/>
                      <a:pt x="126" y="28"/>
                      <a:pt x="124" y="27"/>
                    </a:cubicBezTo>
                    <a:cubicBezTo>
                      <a:pt x="127" y="22"/>
                      <a:pt x="127" y="22"/>
                      <a:pt x="127" y="22"/>
                    </a:cubicBezTo>
                    <a:cubicBezTo>
                      <a:pt x="128" y="22"/>
                      <a:pt x="129" y="23"/>
                      <a:pt x="130" y="22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1" y="28"/>
                      <a:pt x="130" y="28"/>
                      <a:pt x="129" y="28"/>
                    </a:cubicBezTo>
                    <a:close/>
                    <a:moveTo>
                      <a:pt x="117" y="20"/>
                    </a:moveTo>
                    <a:cubicBezTo>
                      <a:pt x="116" y="20"/>
                      <a:pt x="116" y="20"/>
                      <a:pt x="115" y="20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19"/>
                      <a:pt x="112" y="19"/>
                      <a:pt x="111" y="19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3" y="13"/>
                      <a:pt x="114" y="14"/>
                      <a:pt x="115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7" y="14"/>
                      <a:pt x="118" y="14"/>
                      <a:pt x="118" y="14"/>
                    </a:cubicBezTo>
                    <a:lnTo>
                      <a:pt x="117" y="20"/>
                    </a:lnTo>
                    <a:close/>
                    <a:moveTo>
                      <a:pt x="103" y="8"/>
                    </a:moveTo>
                    <a:cubicBezTo>
                      <a:pt x="103" y="7"/>
                      <a:pt x="102" y="6"/>
                      <a:pt x="101" y="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7" y="2"/>
                      <a:pt x="108" y="4"/>
                      <a:pt x="109" y="6"/>
                    </a:cubicBezTo>
                    <a:lnTo>
                      <a:pt x="10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iṥļîḑê">
                <a:extLst>
                  <a:ext uri="{FF2B5EF4-FFF2-40B4-BE49-F238E27FC236}">
                    <a16:creationId xmlns="" xmlns:a16="http://schemas.microsoft.com/office/drawing/2014/main" id="{38FF771A-F2D3-4359-9AB6-D99986B65490}"/>
                  </a:ext>
                </a:extLst>
              </p:cNvPr>
              <p:cNvSpPr/>
              <p:nvPr/>
            </p:nvSpPr>
            <p:spPr bwMode="auto">
              <a:xfrm>
                <a:off x="5583238" y="3749675"/>
                <a:ext cx="1377950" cy="554038"/>
              </a:xfrm>
              <a:custGeom>
                <a:avLst/>
                <a:gdLst>
                  <a:gd name="T0" fmla="*/ 518 w 642"/>
                  <a:gd name="T1" fmla="*/ 259 h 259"/>
                  <a:gd name="T2" fmla="*/ 505 w 642"/>
                  <a:gd name="T3" fmla="*/ 250 h 259"/>
                  <a:gd name="T4" fmla="*/ 534 w 642"/>
                  <a:gd name="T5" fmla="*/ 235 h 259"/>
                  <a:gd name="T6" fmla="*/ 492 w 642"/>
                  <a:gd name="T7" fmla="*/ 232 h 259"/>
                  <a:gd name="T8" fmla="*/ 480 w 642"/>
                  <a:gd name="T9" fmla="*/ 219 h 259"/>
                  <a:gd name="T10" fmla="*/ 538 w 642"/>
                  <a:gd name="T11" fmla="*/ 219 h 259"/>
                  <a:gd name="T12" fmla="*/ 417 w 642"/>
                  <a:gd name="T13" fmla="*/ 206 h 259"/>
                  <a:gd name="T14" fmla="*/ 410 w 642"/>
                  <a:gd name="T15" fmla="*/ 203 h 259"/>
                  <a:gd name="T16" fmla="*/ 456 w 642"/>
                  <a:gd name="T17" fmla="*/ 202 h 259"/>
                  <a:gd name="T18" fmla="*/ 527 w 642"/>
                  <a:gd name="T19" fmla="*/ 198 h 259"/>
                  <a:gd name="T20" fmla="*/ 398 w 642"/>
                  <a:gd name="T21" fmla="*/ 190 h 259"/>
                  <a:gd name="T22" fmla="*/ 387 w 642"/>
                  <a:gd name="T23" fmla="*/ 190 h 259"/>
                  <a:gd name="T24" fmla="*/ 363 w 642"/>
                  <a:gd name="T25" fmla="*/ 189 h 259"/>
                  <a:gd name="T26" fmla="*/ 566 w 642"/>
                  <a:gd name="T27" fmla="*/ 176 h 259"/>
                  <a:gd name="T28" fmla="*/ 355 w 642"/>
                  <a:gd name="T29" fmla="*/ 177 h 259"/>
                  <a:gd name="T30" fmla="*/ 552 w 642"/>
                  <a:gd name="T31" fmla="*/ 181 h 259"/>
                  <a:gd name="T32" fmla="*/ 380 w 642"/>
                  <a:gd name="T33" fmla="*/ 177 h 259"/>
                  <a:gd name="T34" fmla="*/ 582 w 642"/>
                  <a:gd name="T35" fmla="*/ 169 h 259"/>
                  <a:gd name="T36" fmla="*/ 208 w 642"/>
                  <a:gd name="T37" fmla="*/ 161 h 259"/>
                  <a:gd name="T38" fmla="*/ 304 w 642"/>
                  <a:gd name="T39" fmla="*/ 168 h 259"/>
                  <a:gd name="T40" fmla="*/ 345 w 642"/>
                  <a:gd name="T41" fmla="*/ 163 h 259"/>
                  <a:gd name="T42" fmla="*/ 319 w 642"/>
                  <a:gd name="T43" fmla="*/ 158 h 259"/>
                  <a:gd name="T44" fmla="*/ 223 w 642"/>
                  <a:gd name="T45" fmla="*/ 162 h 259"/>
                  <a:gd name="T46" fmla="*/ 290 w 642"/>
                  <a:gd name="T47" fmla="*/ 160 h 259"/>
                  <a:gd name="T48" fmla="*/ 174 w 642"/>
                  <a:gd name="T49" fmla="*/ 157 h 259"/>
                  <a:gd name="T50" fmla="*/ 256 w 642"/>
                  <a:gd name="T51" fmla="*/ 150 h 259"/>
                  <a:gd name="T52" fmla="*/ 231 w 642"/>
                  <a:gd name="T53" fmla="*/ 155 h 259"/>
                  <a:gd name="T54" fmla="*/ 559 w 642"/>
                  <a:gd name="T55" fmla="*/ 146 h 259"/>
                  <a:gd name="T56" fmla="*/ 240 w 642"/>
                  <a:gd name="T57" fmla="*/ 152 h 259"/>
                  <a:gd name="T58" fmla="*/ 157 w 642"/>
                  <a:gd name="T59" fmla="*/ 147 h 259"/>
                  <a:gd name="T60" fmla="*/ 545 w 642"/>
                  <a:gd name="T61" fmla="*/ 148 h 259"/>
                  <a:gd name="T62" fmla="*/ 281 w 642"/>
                  <a:gd name="T63" fmla="*/ 146 h 259"/>
                  <a:gd name="T64" fmla="*/ 147 w 642"/>
                  <a:gd name="T65" fmla="*/ 138 h 259"/>
                  <a:gd name="T66" fmla="*/ 542 w 642"/>
                  <a:gd name="T67" fmla="*/ 131 h 259"/>
                  <a:gd name="T68" fmla="*/ 530 w 642"/>
                  <a:gd name="T69" fmla="*/ 124 h 259"/>
                  <a:gd name="T70" fmla="*/ 581 w 642"/>
                  <a:gd name="T71" fmla="*/ 126 h 259"/>
                  <a:gd name="T72" fmla="*/ 628 w 642"/>
                  <a:gd name="T73" fmla="*/ 119 h 259"/>
                  <a:gd name="T74" fmla="*/ 601 w 642"/>
                  <a:gd name="T75" fmla="*/ 118 h 259"/>
                  <a:gd name="T76" fmla="*/ 157 w 642"/>
                  <a:gd name="T77" fmla="*/ 123 h 259"/>
                  <a:gd name="T78" fmla="*/ 162 w 642"/>
                  <a:gd name="T79" fmla="*/ 125 h 259"/>
                  <a:gd name="T80" fmla="*/ 566 w 642"/>
                  <a:gd name="T81" fmla="*/ 117 h 259"/>
                  <a:gd name="T82" fmla="*/ 554 w 642"/>
                  <a:gd name="T83" fmla="*/ 115 h 259"/>
                  <a:gd name="T84" fmla="*/ 531 w 642"/>
                  <a:gd name="T85" fmla="*/ 121 h 259"/>
                  <a:gd name="T86" fmla="*/ 155 w 642"/>
                  <a:gd name="T87" fmla="*/ 99 h 259"/>
                  <a:gd name="T88" fmla="*/ 156 w 642"/>
                  <a:gd name="T89" fmla="*/ 88 h 259"/>
                  <a:gd name="T90" fmla="*/ 140 w 642"/>
                  <a:gd name="T91" fmla="*/ 70 h 259"/>
                  <a:gd name="T92" fmla="*/ 127 w 642"/>
                  <a:gd name="T93" fmla="*/ 67 h 259"/>
                  <a:gd name="T94" fmla="*/ 108 w 642"/>
                  <a:gd name="T95" fmla="*/ 64 h 259"/>
                  <a:gd name="T96" fmla="*/ 100 w 642"/>
                  <a:gd name="T97" fmla="*/ 56 h 259"/>
                  <a:gd name="T98" fmla="*/ 101 w 642"/>
                  <a:gd name="T99" fmla="*/ 55 h 259"/>
                  <a:gd name="T100" fmla="*/ 75 w 642"/>
                  <a:gd name="T101" fmla="*/ 45 h 259"/>
                  <a:gd name="T102" fmla="*/ 6 w 642"/>
                  <a:gd name="T103" fmla="*/ 27 h 259"/>
                  <a:gd name="T104" fmla="*/ 72 w 642"/>
                  <a:gd name="T105" fmla="*/ 33 h 259"/>
                  <a:gd name="T106" fmla="*/ 31 w 642"/>
                  <a:gd name="T107" fmla="*/ 18 h 259"/>
                  <a:gd name="T108" fmla="*/ 64 w 642"/>
                  <a:gd name="T109" fmla="*/ 12 h 259"/>
                  <a:gd name="T110" fmla="*/ 40 w 642"/>
                  <a:gd name="T111" fmla="*/ 12 h 259"/>
                  <a:gd name="T112" fmla="*/ 53 w 642"/>
                  <a:gd name="T113" fmla="*/ 8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42" h="259">
                    <a:moveTo>
                      <a:pt x="518" y="259"/>
                    </a:moveTo>
                    <a:cubicBezTo>
                      <a:pt x="517" y="259"/>
                      <a:pt x="516" y="259"/>
                      <a:pt x="515" y="258"/>
                    </a:cubicBezTo>
                    <a:cubicBezTo>
                      <a:pt x="517" y="253"/>
                      <a:pt x="517" y="253"/>
                      <a:pt x="517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8" y="253"/>
                      <a:pt x="518" y="253"/>
                      <a:pt x="518" y="253"/>
                    </a:cubicBezTo>
                    <a:cubicBezTo>
                      <a:pt x="519" y="253"/>
                      <a:pt x="520" y="253"/>
                      <a:pt x="521" y="253"/>
                    </a:cubicBezTo>
                    <a:cubicBezTo>
                      <a:pt x="522" y="259"/>
                      <a:pt x="522" y="259"/>
                      <a:pt x="522" y="259"/>
                    </a:cubicBezTo>
                    <a:cubicBezTo>
                      <a:pt x="521" y="259"/>
                      <a:pt x="520" y="259"/>
                      <a:pt x="518" y="259"/>
                    </a:cubicBezTo>
                    <a:close/>
                    <a:moveTo>
                      <a:pt x="534" y="255"/>
                    </a:moveTo>
                    <a:cubicBezTo>
                      <a:pt x="531" y="250"/>
                      <a:pt x="531" y="250"/>
                      <a:pt x="531" y="250"/>
                    </a:cubicBezTo>
                    <a:cubicBezTo>
                      <a:pt x="533" y="249"/>
                      <a:pt x="533" y="248"/>
                      <a:pt x="534" y="248"/>
                    </a:cubicBezTo>
                    <a:cubicBezTo>
                      <a:pt x="534" y="247"/>
                      <a:pt x="534" y="247"/>
                      <a:pt x="534" y="247"/>
                    </a:cubicBezTo>
                    <a:cubicBezTo>
                      <a:pt x="539" y="249"/>
                      <a:pt x="539" y="249"/>
                      <a:pt x="539" y="249"/>
                    </a:cubicBezTo>
                    <a:cubicBezTo>
                      <a:pt x="539" y="249"/>
                      <a:pt x="539" y="250"/>
                      <a:pt x="539" y="250"/>
                    </a:cubicBezTo>
                    <a:cubicBezTo>
                      <a:pt x="538" y="252"/>
                      <a:pt x="537" y="254"/>
                      <a:pt x="534" y="255"/>
                    </a:cubicBezTo>
                    <a:close/>
                    <a:moveTo>
                      <a:pt x="505" y="250"/>
                    </a:moveTo>
                    <a:cubicBezTo>
                      <a:pt x="503" y="248"/>
                      <a:pt x="503" y="248"/>
                      <a:pt x="503" y="248"/>
                    </a:cubicBezTo>
                    <a:cubicBezTo>
                      <a:pt x="502" y="247"/>
                      <a:pt x="501" y="246"/>
                      <a:pt x="501" y="245"/>
                    </a:cubicBezTo>
                    <a:cubicBezTo>
                      <a:pt x="506" y="242"/>
                      <a:pt x="506" y="242"/>
                      <a:pt x="506" y="242"/>
                    </a:cubicBezTo>
                    <a:cubicBezTo>
                      <a:pt x="506" y="243"/>
                      <a:pt x="507" y="244"/>
                      <a:pt x="507" y="244"/>
                    </a:cubicBezTo>
                    <a:cubicBezTo>
                      <a:pt x="509" y="246"/>
                      <a:pt x="509" y="246"/>
                      <a:pt x="509" y="246"/>
                    </a:cubicBezTo>
                    <a:lnTo>
                      <a:pt x="505" y="250"/>
                    </a:lnTo>
                    <a:close/>
                    <a:moveTo>
                      <a:pt x="534" y="237"/>
                    </a:moveTo>
                    <a:cubicBezTo>
                      <a:pt x="534" y="236"/>
                      <a:pt x="534" y="235"/>
                      <a:pt x="534" y="235"/>
                    </a:cubicBezTo>
                    <a:cubicBezTo>
                      <a:pt x="534" y="234"/>
                      <a:pt x="534" y="232"/>
                      <a:pt x="534" y="231"/>
                    </a:cubicBezTo>
                    <a:cubicBezTo>
                      <a:pt x="540" y="231"/>
                      <a:pt x="540" y="231"/>
                      <a:pt x="540" y="231"/>
                    </a:cubicBezTo>
                    <a:cubicBezTo>
                      <a:pt x="540" y="232"/>
                      <a:pt x="540" y="234"/>
                      <a:pt x="540" y="235"/>
                    </a:cubicBezTo>
                    <a:cubicBezTo>
                      <a:pt x="540" y="235"/>
                      <a:pt x="540" y="236"/>
                      <a:pt x="540" y="237"/>
                    </a:cubicBezTo>
                    <a:lnTo>
                      <a:pt x="534" y="237"/>
                    </a:lnTo>
                    <a:close/>
                    <a:moveTo>
                      <a:pt x="495" y="235"/>
                    </a:moveTo>
                    <a:cubicBezTo>
                      <a:pt x="494" y="234"/>
                      <a:pt x="493" y="233"/>
                      <a:pt x="492" y="232"/>
                    </a:cubicBezTo>
                    <a:cubicBezTo>
                      <a:pt x="492" y="232"/>
                      <a:pt x="492" y="232"/>
                      <a:pt x="492" y="232"/>
                    </a:cubicBezTo>
                    <a:cubicBezTo>
                      <a:pt x="495" y="227"/>
                      <a:pt x="495" y="227"/>
                      <a:pt x="495" y="227"/>
                    </a:cubicBezTo>
                    <a:cubicBezTo>
                      <a:pt x="495" y="227"/>
                      <a:pt x="495" y="227"/>
                      <a:pt x="496" y="228"/>
                    </a:cubicBezTo>
                    <a:cubicBezTo>
                      <a:pt x="497" y="229"/>
                      <a:pt x="499" y="230"/>
                      <a:pt x="500" y="232"/>
                    </a:cubicBezTo>
                    <a:lnTo>
                      <a:pt x="495" y="235"/>
                    </a:lnTo>
                    <a:close/>
                    <a:moveTo>
                      <a:pt x="481" y="227"/>
                    </a:moveTo>
                    <a:cubicBezTo>
                      <a:pt x="481" y="227"/>
                      <a:pt x="481" y="227"/>
                      <a:pt x="481" y="227"/>
                    </a:cubicBezTo>
                    <a:cubicBezTo>
                      <a:pt x="479" y="226"/>
                      <a:pt x="478" y="225"/>
                      <a:pt x="476" y="223"/>
                    </a:cubicBezTo>
                    <a:cubicBezTo>
                      <a:pt x="480" y="219"/>
                      <a:pt x="480" y="219"/>
                      <a:pt x="480" y="219"/>
                    </a:cubicBezTo>
                    <a:cubicBezTo>
                      <a:pt x="482" y="220"/>
                      <a:pt x="483" y="221"/>
                      <a:pt x="484" y="222"/>
                    </a:cubicBezTo>
                    <a:lnTo>
                      <a:pt x="481" y="227"/>
                    </a:lnTo>
                    <a:close/>
                    <a:moveTo>
                      <a:pt x="532" y="220"/>
                    </a:moveTo>
                    <a:cubicBezTo>
                      <a:pt x="532" y="217"/>
                      <a:pt x="532" y="217"/>
                      <a:pt x="532" y="217"/>
                    </a:cubicBezTo>
                    <a:cubicBezTo>
                      <a:pt x="532" y="216"/>
                      <a:pt x="531" y="215"/>
                      <a:pt x="531" y="214"/>
                    </a:cubicBezTo>
                    <a:cubicBezTo>
                      <a:pt x="537" y="213"/>
                      <a:pt x="537" y="213"/>
                      <a:pt x="537" y="213"/>
                    </a:cubicBezTo>
                    <a:cubicBezTo>
                      <a:pt x="537" y="214"/>
                      <a:pt x="537" y="215"/>
                      <a:pt x="538" y="216"/>
                    </a:cubicBezTo>
                    <a:cubicBezTo>
                      <a:pt x="538" y="219"/>
                      <a:pt x="538" y="219"/>
                      <a:pt x="538" y="219"/>
                    </a:cubicBezTo>
                    <a:lnTo>
                      <a:pt x="532" y="220"/>
                    </a:lnTo>
                    <a:close/>
                    <a:moveTo>
                      <a:pt x="467" y="216"/>
                    </a:moveTo>
                    <a:cubicBezTo>
                      <a:pt x="466" y="215"/>
                      <a:pt x="464" y="214"/>
                      <a:pt x="463" y="213"/>
                    </a:cubicBezTo>
                    <a:cubicBezTo>
                      <a:pt x="466" y="208"/>
                      <a:pt x="466" y="208"/>
                      <a:pt x="466" y="208"/>
                    </a:cubicBezTo>
                    <a:cubicBezTo>
                      <a:pt x="468" y="209"/>
                      <a:pt x="469" y="210"/>
                      <a:pt x="471" y="211"/>
                    </a:cubicBezTo>
                    <a:lnTo>
                      <a:pt x="467" y="216"/>
                    </a:lnTo>
                    <a:close/>
                    <a:moveTo>
                      <a:pt x="421" y="210"/>
                    </a:moveTo>
                    <a:cubicBezTo>
                      <a:pt x="417" y="206"/>
                      <a:pt x="417" y="206"/>
                      <a:pt x="417" y="206"/>
                    </a:cubicBezTo>
                    <a:cubicBezTo>
                      <a:pt x="418" y="204"/>
                      <a:pt x="420" y="203"/>
                      <a:pt x="422" y="202"/>
                    </a:cubicBezTo>
                    <a:cubicBezTo>
                      <a:pt x="425" y="207"/>
                      <a:pt x="425" y="207"/>
                      <a:pt x="425" y="207"/>
                    </a:cubicBezTo>
                    <a:cubicBezTo>
                      <a:pt x="423" y="208"/>
                      <a:pt x="422" y="209"/>
                      <a:pt x="421" y="210"/>
                    </a:cubicBezTo>
                    <a:close/>
                    <a:moveTo>
                      <a:pt x="409" y="209"/>
                    </a:moveTo>
                    <a:cubicBezTo>
                      <a:pt x="408" y="209"/>
                      <a:pt x="408" y="209"/>
                      <a:pt x="407" y="208"/>
                    </a:cubicBezTo>
                    <a:cubicBezTo>
                      <a:pt x="406" y="208"/>
                      <a:pt x="405" y="207"/>
                      <a:pt x="404" y="207"/>
                    </a:cubicBezTo>
                    <a:cubicBezTo>
                      <a:pt x="407" y="202"/>
                      <a:pt x="407" y="202"/>
                      <a:pt x="407" y="202"/>
                    </a:cubicBezTo>
                    <a:cubicBezTo>
                      <a:pt x="408" y="202"/>
                      <a:pt x="409" y="203"/>
                      <a:pt x="410" y="203"/>
                    </a:cubicBezTo>
                    <a:cubicBezTo>
                      <a:pt x="411" y="204"/>
                      <a:pt x="411" y="204"/>
                      <a:pt x="412" y="204"/>
                    </a:cubicBezTo>
                    <a:lnTo>
                      <a:pt x="409" y="209"/>
                    </a:lnTo>
                    <a:close/>
                    <a:moveTo>
                      <a:pt x="453" y="206"/>
                    </a:moveTo>
                    <a:cubicBezTo>
                      <a:pt x="452" y="206"/>
                      <a:pt x="451" y="205"/>
                      <a:pt x="450" y="204"/>
                    </a:cubicBezTo>
                    <a:cubicBezTo>
                      <a:pt x="450" y="204"/>
                      <a:pt x="449" y="204"/>
                      <a:pt x="449" y="204"/>
                    </a:cubicBezTo>
                    <a:cubicBezTo>
                      <a:pt x="450" y="198"/>
                      <a:pt x="450" y="198"/>
                      <a:pt x="450" y="198"/>
                    </a:cubicBezTo>
                    <a:cubicBezTo>
                      <a:pt x="451" y="198"/>
                      <a:pt x="453" y="199"/>
                      <a:pt x="454" y="200"/>
                    </a:cubicBezTo>
                    <a:cubicBezTo>
                      <a:pt x="455" y="201"/>
                      <a:pt x="455" y="201"/>
                      <a:pt x="456" y="202"/>
                    </a:cubicBezTo>
                    <a:lnTo>
                      <a:pt x="453" y="206"/>
                    </a:lnTo>
                    <a:close/>
                    <a:moveTo>
                      <a:pt x="436" y="203"/>
                    </a:moveTo>
                    <a:cubicBezTo>
                      <a:pt x="432" y="200"/>
                      <a:pt x="432" y="200"/>
                      <a:pt x="432" y="200"/>
                    </a:cubicBezTo>
                    <a:cubicBezTo>
                      <a:pt x="434" y="197"/>
                      <a:pt x="438" y="197"/>
                      <a:pt x="441" y="198"/>
                    </a:cubicBezTo>
                    <a:cubicBezTo>
                      <a:pt x="438" y="203"/>
                      <a:pt x="438" y="203"/>
                      <a:pt x="438" y="203"/>
                    </a:cubicBezTo>
                    <a:cubicBezTo>
                      <a:pt x="438" y="203"/>
                      <a:pt x="437" y="203"/>
                      <a:pt x="436" y="203"/>
                    </a:cubicBezTo>
                    <a:close/>
                    <a:moveTo>
                      <a:pt x="528" y="203"/>
                    </a:moveTo>
                    <a:cubicBezTo>
                      <a:pt x="528" y="201"/>
                      <a:pt x="527" y="199"/>
                      <a:pt x="527" y="198"/>
                    </a:cubicBezTo>
                    <a:cubicBezTo>
                      <a:pt x="527" y="197"/>
                      <a:pt x="527" y="197"/>
                      <a:pt x="527" y="196"/>
                    </a:cubicBezTo>
                    <a:cubicBezTo>
                      <a:pt x="533" y="197"/>
                      <a:pt x="533" y="197"/>
                      <a:pt x="533" y="197"/>
                    </a:cubicBezTo>
                    <a:cubicBezTo>
                      <a:pt x="533" y="197"/>
                      <a:pt x="533" y="197"/>
                      <a:pt x="533" y="198"/>
                    </a:cubicBezTo>
                    <a:cubicBezTo>
                      <a:pt x="533" y="199"/>
                      <a:pt x="533" y="200"/>
                      <a:pt x="534" y="202"/>
                    </a:cubicBezTo>
                    <a:lnTo>
                      <a:pt x="528" y="203"/>
                    </a:lnTo>
                    <a:close/>
                    <a:moveTo>
                      <a:pt x="395" y="197"/>
                    </a:moveTo>
                    <a:cubicBezTo>
                      <a:pt x="394" y="195"/>
                      <a:pt x="393" y="193"/>
                      <a:pt x="392" y="191"/>
                    </a:cubicBezTo>
                    <a:cubicBezTo>
                      <a:pt x="398" y="190"/>
                      <a:pt x="398" y="190"/>
                      <a:pt x="398" y="190"/>
                    </a:cubicBezTo>
                    <a:cubicBezTo>
                      <a:pt x="398" y="191"/>
                      <a:pt x="399" y="193"/>
                      <a:pt x="400" y="195"/>
                    </a:cubicBezTo>
                    <a:lnTo>
                      <a:pt x="395" y="197"/>
                    </a:lnTo>
                    <a:close/>
                    <a:moveTo>
                      <a:pt x="381" y="191"/>
                    </a:moveTo>
                    <a:cubicBezTo>
                      <a:pt x="381" y="191"/>
                      <a:pt x="380" y="191"/>
                      <a:pt x="380" y="191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1" y="185"/>
                      <a:pt x="381" y="185"/>
                      <a:pt x="381" y="185"/>
                    </a:cubicBezTo>
                    <a:cubicBezTo>
                      <a:pt x="382" y="185"/>
                      <a:pt x="384" y="185"/>
                      <a:pt x="386" y="185"/>
                    </a:cubicBezTo>
                    <a:cubicBezTo>
                      <a:pt x="387" y="190"/>
                      <a:pt x="387" y="190"/>
                      <a:pt x="387" y="190"/>
                    </a:cubicBezTo>
                    <a:cubicBezTo>
                      <a:pt x="385" y="191"/>
                      <a:pt x="383" y="191"/>
                      <a:pt x="381" y="191"/>
                    </a:cubicBezTo>
                    <a:close/>
                    <a:moveTo>
                      <a:pt x="363" y="189"/>
                    </a:moveTo>
                    <a:cubicBezTo>
                      <a:pt x="362" y="183"/>
                      <a:pt x="362" y="183"/>
                      <a:pt x="362" y="183"/>
                    </a:cubicBezTo>
                    <a:cubicBezTo>
                      <a:pt x="362" y="183"/>
                      <a:pt x="363" y="183"/>
                      <a:pt x="363" y="182"/>
                    </a:cubicBezTo>
                    <a:cubicBezTo>
                      <a:pt x="363" y="181"/>
                      <a:pt x="363" y="181"/>
                      <a:pt x="363" y="181"/>
                    </a:cubicBezTo>
                    <a:cubicBezTo>
                      <a:pt x="369" y="183"/>
                      <a:pt x="369" y="183"/>
                      <a:pt x="369" y="183"/>
                    </a:cubicBezTo>
                    <a:cubicBezTo>
                      <a:pt x="368" y="184"/>
                      <a:pt x="368" y="184"/>
                      <a:pt x="368" y="184"/>
                    </a:cubicBezTo>
                    <a:cubicBezTo>
                      <a:pt x="367" y="187"/>
                      <a:pt x="365" y="189"/>
                      <a:pt x="363" y="189"/>
                    </a:cubicBezTo>
                    <a:close/>
                    <a:moveTo>
                      <a:pt x="536" y="186"/>
                    </a:moveTo>
                    <a:cubicBezTo>
                      <a:pt x="531" y="184"/>
                      <a:pt x="531" y="184"/>
                      <a:pt x="531" y="184"/>
                    </a:cubicBezTo>
                    <a:cubicBezTo>
                      <a:pt x="532" y="182"/>
                      <a:pt x="533" y="180"/>
                      <a:pt x="534" y="179"/>
                    </a:cubicBezTo>
                    <a:cubicBezTo>
                      <a:pt x="539" y="182"/>
                      <a:pt x="539" y="182"/>
                      <a:pt x="539" y="182"/>
                    </a:cubicBezTo>
                    <a:cubicBezTo>
                      <a:pt x="538" y="183"/>
                      <a:pt x="537" y="185"/>
                      <a:pt x="536" y="186"/>
                    </a:cubicBezTo>
                    <a:close/>
                    <a:moveTo>
                      <a:pt x="568" y="183"/>
                    </a:moveTo>
                    <a:cubicBezTo>
                      <a:pt x="566" y="183"/>
                      <a:pt x="564" y="182"/>
                      <a:pt x="561" y="180"/>
                    </a:cubicBezTo>
                    <a:cubicBezTo>
                      <a:pt x="566" y="176"/>
                      <a:pt x="566" y="176"/>
                      <a:pt x="566" y="176"/>
                    </a:cubicBezTo>
                    <a:cubicBezTo>
                      <a:pt x="567" y="177"/>
                      <a:pt x="568" y="177"/>
                      <a:pt x="569" y="178"/>
                    </a:cubicBezTo>
                    <a:lnTo>
                      <a:pt x="568" y="183"/>
                    </a:lnTo>
                    <a:close/>
                    <a:moveTo>
                      <a:pt x="353" y="183"/>
                    </a:moveTo>
                    <a:cubicBezTo>
                      <a:pt x="352" y="182"/>
                      <a:pt x="350" y="182"/>
                      <a:pt x="349" y="181"/>
                    </a:cubicBezTo>
                    <a:cubicBezTo>
                      <a:pt x="348" y="180"/>
                      <a:pt x="347" y="178"/>
                      <a:pt x="347" y="177"/>
                    </a:cubicBezTo>
                    <a:cubicBezTo>
                      <a:pt x="352" y="176"/>
                      <a:pt x="352" y="176"/>
                      <a:pt x="352" y="176"/>
                    </a:cubicBezTo>
                    <a:cubicBezTo>
                      <a:pt x="352" y="176"/>
                      <a:pt x="353" y="176"/>
                      <a:pt x="353" y="176"/>
                    </a:cubicBezTo>
                    <a:cubicBezTo>
                      <a:pt x="353" y="177"/>
                      <a:pt x="354" y="177"/>
                      <a:pt x="355" y="177"/>
                    </a:cubicBezTo>
                    <a:lnTo>
                      <a:pt x="353" y="183"/>
                    </a:lnTo>
                    <a:close/>
                    <a:moveTo>
                      <a:pt x="552" y="181"/>
                    </a:moveTo>
                    <a:cubicBezTo>
                      <a:pt x="552" y="181"/>
                      <a:pt x="551" y="181"/>
                      <a:pt x="550" y="181"/>
                    </a:cubicBezTo>
                    <a:cubicBezTo>
                      <a:pt x="546" y="180"/>
                      <a:pt x="546" y="180"/>
                      <a:pt x="546" y="180"/>
                    </a:cubicBezTo>
                    <a:cubicBezTo>
                      <a:pt x="547" y="175"/>
                      <a:pt x="547" y="175"/>
                      <a:pt x="547" y="175"/>
                    </a:cubicBezTo>
                    <a:cubicBezTo>
                      <a:pt x="551" y="175"/>
                      <a:pt x="551" y="175"/>
                      <a:pt x="551" y="175"/>
                    </a:cubicBezTo>
                    <a:cubicBezTo>
                      <a:pt x="551" y="175"/>
                      <a:pt x="552" y="175"/>
                      <a:pt x="552" y="175"/>
                    </a:cubicBezTo>
                    <a:lnTo>
                      <a:pt x="552" y="181"/>
                    </a:lnTo>
                    <a:close/>
                    <a:moveTo>
                      <a:pt x="380" y="179"/>
                    </a:moveTo>
                    <a:cubicBezTo>
                      <a:pt x="374" y="179"/>
                      <a:pt x="374" y="179"/>
                      <a:pt x="374" y="179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4" y="177"/>
                      <a:pt x="374" y="177"/>
                    </a:cubicBezTo>
                    <a:cubicBezTo>
                      <a:pt x="374" y="177"/>
                      <a:pt x="375" y="178"/>
                      <a:pt x="375" y="178"/>
                    </a:cubicBezTo>
                    <a:cubicBezTo>
                      <a:pt x="374" y="172"/>
                      <a:pt x="374" y="172"/>
                      <a:pt x="374" y="172"/>
                    </a:cubicBezTo>
                    <a:cubicBezTo>
                      <a:pt x="374" y="172"/>
                      <a:pt x="375" y="172"/>
                      <a:pt x="375" y="172"/>
                    </a:cubicBezTo>
                    <a:cubicBezTo>
                      <a:pt x="378" y="172"/>
                      <a:pt x="380" y="174"/>
                      <a:pt x="380" y="177"/>
                    </a:cubicBezTo>
                    <a:cubicBezTo>
                      <a:pt x="380" y="177"/>
                      <a:pt x="380" y="178"/>
                      <a:pt x="380" y="178"/>
                    </a:cubicBezTo>
                    <a:lnTo>
                      <a:pt x="380" y="179"/>
                    </a:lnTo>
                    <a:close/>
                    <a:moveTo>
                      <a:pt x="580" y="176"/>
                    </a:moveTo>
                    <a:cubicBezTo>
                      <a:pt x="575" y="173"/>
                      <a:pt x="575" y="173"/>
                      <a:pt x="575" y="173"/>
                    </a:cubicBezTo>
                    <a:cubicBezTo>
                      <a:pt x="576" y="172"/>
                      <a:pt x="576" y="172"/>
                      <a:pt x="576" y="171"/>
                    </a:cubicBezTo>
                    <a:cubicBezTo>
                      <a:pt x="576" y="170"/>
                      <a:pt x="576" y="170"/>
                      <a:pt x="576" y="169"/>
                    </a:cubicBezTo>
                    <a:cubicBezTo>
                      <a:pt x="582" y="168"/>
                      <a:pt x="582" y="168"/>
                      <a:pt x="582" y="168"/>
                    </a:cubicBezTo>
                    <a:cubicBezTo>
                      <a:pt x="582" y="169"/>
                      <a:pt x="582" y="169"/>
                      <a:pt x="582" y="169"/>
                    </a:cubicBezTo>
                    <a:cubicBezTo>
                      <a:pt x="582" y="170"/>
                      <a:pt x="582" y="171"/>
                      <a:pt x="582" y="172"/>
                    </a:cubicBezTo>
                    <a:cubicBezTo>
                      <a:pt x="581" y="174"/>
                      <a:pt x="581" y="175"/>
                      <a:pt x="580" y="176"/>
                    </a:cubicBezTo>
                    <a:close/>
                    <a:moveTo>
                      <a:pt x="207" y="168"/>
                    </a:moveTo>
                    <a:cubicBezTo>
                      <a:pt x="206" y="168"/>
                      <a:pt x="206" y="168"/>
                      <a:pt x="206" y="167"/>
                    </a:cubicBezTo>
                    <a:cubicBezTo>
                      <a:pt x="205" y="167"/>
                      <a:pt x="204" y="166"/>
                      <a:pt x="204" y="165"/>
                    </a:cubicBezTo>
                    <a:cubicBezTo>
                      <a:pt x="203" y="164"/>
                      <a:pt x="203" y="164"/>
                      <a:pt x="203" y="164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7" y="160"/>
                      <a:pt x="208" y="161"/>
                      <a:pt x="208" y="161"/>
                    </a:cubicBezTo>
                    <a:cubicBezTo>
                      <a:pt x="209" y="162"/>
                      <a:pt x="209" y="163"/>
                      <a:pt x="210" y="163"/>
                    </a:cubicBezTo>
                    <a:cubicBezTo>
                      <a:pt x="210" y="163"/>
                      <a:pt x="210" y="163"/>
                      <a:pt x="210" y="164"/>
                    </a:cubicBezTo>
                    <a:lnTo>
                      <a:pt x="207" y="168"/>
                    </a:lnTo>
                    <a:close/>
                    <a:moveTo>
                      <a:pt x="304" y="168"/>
                    </a:moveTo>
                    <a:cubicBezTo>
                      <a:pt x="302" y="167"/>
                      <a:pt x="300" y="164"/>
                      <a:pt x="299" y="163"/>
                    </a:cubicBezTo>
                    <a:cubicBezTo>
                      <a:pt x="303" y="160"/>
                      <a:pt x="303" y="160"/>
                      <a:pt x="303" y="160"/>
                    </a:cubicBezTo>
                    <a:cubicBezTo>
                      <a:pt x="305" y="162"/>
                      <a:pt x="306" y="163"/>
                      <a:pt x="307" y="163"/>
                    </a:cubicBezTo>
                    <a:lnTo>
                      <a:pt x="304" y="168"/>
                    </a:lnTo>
                    <a:close/>
                    <a:moveTo>
                      <a:pt x="193" y="166"/>
                    </a:moveTo>
                    <a:cubicBezTo>
                      <a:pt x="191" y="165"/>
                      <a:pt x="189" y="165"/>
                      <a:pt x="187" y="164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0" y="158"/>
                      <a:pt x="190" y="158"/>
                      <a:pt x="190" y="158"/>
                    </a:cubicBezTo>
                    <a:cubicBezTo>
                      <a:pt x="191" y="159"/>
                      <a:pt x="193" y="160"/>
                      <a:pt x="195" y="160"/>
                    </a:cubicBezTo>
                    <a:lnTo>
                      <a:pt x="193" y="166"/>
                    </a:lnTo>
                    <a:close/>
                    <a:moveTo>
                      <a:pt x="347" y="165"/>
                    </a:moveTo>
                    <a:cubicBezTo>
                      <a:pt x="347" y="164"/>
                      <a:pt x="347" y="164"/>
                      <a:pt x="345" y="163"/>
                    </a:cubicBezTo>
                    <a:cubicBezTo>
                      <a:pt x="348" y="158"/>
                      <a:pt x="348" y="158"/>
                      <a:pt x="348" y="158"/>
                    </a:cubicBezTo>
                    <a:cubicBezTo>
                      <a:pt x="352" y="160"/>
                      <a:pt x="353" y="163"/>
                      <a:pt x="353" y="164"/>
                    </a:cubicBezTo>
                    <a:lnTo>
                      <a:pt x="347" y="165"/>
                    </a:lnTo>
                    <a:close/>
                    <a:moveTo>
                      <a:pt x="316" y="165"/>
                    </a:moveTo>
                    <a:cubicBezTo>
                      <a:pt x="315" y="165"/>
                      <a:pt x="315" y="165"/>
                      <a:pt x="315" y="165"/>
                    </a:cubicBezTo>
                    <a:cubicBezTo>
                      <a:pt x="315" y="159"/>
                      <a:pt x="315" y="159"/>
                      <a:pt x="315" y="159"/>
                    </a:cubicBezTo>
                    <a:cubicBezTo>
                      <a:pt x="316" y="159"/>
                      <a:pt x="316" y="159"/>
                      <a:pt x="316" y="159"/>
                    </a:cubicBezTo>
                    <a:cubicBezTo>
                      <a:pt x="318" y="159"/>
                      <a:pt x="318" y="159"/>
                      <a:pt x="319" y="158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0" y="165"/>
                      <a:pt x="318" y="165"/>
                      <a:pt x="316" y="165"/>
                    </a:cubicBezTo>
                    <a:close/>
                    <a:moveTo>
                      <a:pt x="220" y="163"/>
                    </a:moveTo>
                    <a:cubicBezTo>
                      <a:pt x="219" y="163"/>
                      <a:pt x="218" y="163"/>
                      <a:pt x="217" y="162"/>
                    </a:cubicBezTo>
                    <a:cubicBezTo>
                      <a:pt x="214" y="157"/>
                      <a:pt x="214" y="157"/>
                      <a:pt x="214" y="157"/>
                    </a:cubicBezTo>
                    <a:cubicBezTo>
                      <a:pt x="216" y="156"/>
                      <a:pt x="219" y="156"/>
                      <a:pt x="221" y="158"/>
                    </a:cubicBezTo>
                    <a:cubicBezTo>
                      <a:pt x="221" y="158"/>
                      <a:pt x="219" y="158"/>
                      <a:pt x="219" y="158"/>
                    </a:cubicBezTo>
                    <a:cubicBezTo>
                      <a:pt x="223" y="162"/>
                      <a:pt x="223" y="162"/>
                      <a:pt x="223" y="162"/>
                    </a:cubicBezTo>
                    <a:cubicBezTo>
                      <a:pt x="222" y="163"/>
                      <a:pt x="221" y="163"/>
                      <a:pt x="220" y="163"/>
                    </a:cubicBezTo>
                    <a:close/>
                    <a:moveTo>
                      <a:pt x="335" y="161"/>
                    </a:moveTo>
                    <a:cubicBezTo>
                      <a:pt x="332" y="161"/>
                      <a:pt x="330" y="161"/>
                      <a:pt x="329" y="160"/>
                    </a:cubicBezTo>
                    <a:cubicBezTo>
                      <a:pt x="330" y="155"/>
                      <a:pt x="330" y="155"/>
                      <a:pt x="330" y="155"/>
                    </a:cubicBezTo>
                    <a:cubicBezTo>
                      <a:pt x="331" y="155"/>
                      <a:pt x="333" y="155"/>
                      <a:pt x="335" y="155"/>
                    </a:cubicBezTo>
                    <a:cubicBezTo>
                      <a:pt x="335" y="155"/>
                      <a:pt x="335" y="155"/>
                      <a:pt x="335" y="155"/>
                    </a:cubicBezTo>
                    <a:lnTo>
                      <a:pt x="335" y="161"/>
                    </a:lnTo>
                    <a:close/>
                    <a:moveTo>
                      <a:pt x="290" y="160"/>
                    </a:moveTo>
                    <a:cubicBezTo>
                      <a:pt x="288" y="160"/>
                      <a:pt x="287" y="159"/>
                      <a:pt x="285" y="159"/>
                    </a:cubicBezTo>
                    <a:cubicBezTo>
                      <a:pt x="285" y="158"/>
                      <a:pt x="284" y="158"/>
                      <a:pt x="283" y="157"/>
                    </a:cubicBezTo>
                    <a:cubicBezTo>
                      <a:pt x="287" y="153"/>
                      <a:pt x="287" y="153"/>
                      <a:pt x="287" y="153"/>
                    </a:cubicBezTo>
                    <a:cubicBezTo>
                      <a:pt x="287" y="153"/>
                      <a:pt x="288" y="153"/>
                      <a:pt x="288" y="154"/>
                    </a:cubicBezTo>
                    <a:cubicBezTo>
                      <a:pt x="289" y="154"/>
                      <a:pt x="290" y="154"/>
                      <a:pt x="291" y="155"/>
                    </a:cubicBezTo>
                    <a:lnTo>
                      <a:pt x="290" y="160"/>
                    </a:lnTo>
                    <a:close/>
                    <a:moveTo>
                      <a:pt x="175" y="160"/>
                    </a:moveTo>
                    <a:cubicBezTo>
                      <a:pt x="175" y="159"/>
                      <a:pt x="174" y="158"/>
                      <a:pt x="174" y="157"/>
                    </a:cubicBezTo>
                    <a:cubicBezTo>
                      <a:pt x="173" y="157"/>
                      <a:pt x="173" y="156"/>
                      <a:pt x="172" y="155"/>
                    </a:cubicBezTo>
                    <a:cubicBezTo>
                      <a:pt x="176" y="151"/>
                      <a:pt x="176" y="151"/>
                      <a:pt x="176" y="151"/>
                    </a:cubicBezTo>
                    <a:cubicBezTo>
                      <a:pt x="177" y="152"/>
                      <a:pt x="178" y="153"/>
                      <a:pt x="178" y="154"/>
                    </a:cubicBezTo>
                    <a:cubicBezTo>
                      <a:pt x="179" y="155"/>
                      <a:pt x="179" y="155"/>
                      <a:pt x="180" y="155"/>
                    </a:cubicBezTo>
                    <a:lnTo>
                      <a:pt x="175" y="160"/>
                    </a:lnTo>
                    <a:close/>
                    <a:moveTo>
                      <a:pt x="252" y="158"/>
                    </a:moveTo>
                    <a:cubicBezTo>
                      <a:pt x="250" y="153"/>
                      <a:pt x="250" y="153"/>
                      <a:pt x="250" y="153"/>
                    </a:cubicBezTo>
                    <a:cubicBezTo>
                      <a:pt x="252" y="151"/>
                      <a:pt x="254" y="150"/>
                      <a:pt x="256" y="150"/>
                    </a:cubicBezTo>
                    <a:cubicBezTo>
                      <a:pt x="257" y="156"/>
                      <a:pt x="257" y="156"/>
                      <a:pt x="257" y="156"/>
                    </a:cubicBezTo>
                    <a:cubicBezTo>
                      <a:pt x="256" y="156"/>
                      <a:pt x="254" y="157"/>
                      <a:pt x="252" y="158"/>
                    </a:cubicBezTo>
                    <a:close/>
                    <a:moveTo>
                      <a:pt x="575" y="157"/>
                    </a:moveTo>
                    <a:cubicBezTo>
                      <a:pt x="575" y="156"/>
                      <a:pt x="574" y="155"/>
                      <a:pt x="573" y="154"/>
                    </a:cubicBezTo>
                    <a:cubicBezTo>
                      <a:pt x="577" y="150"/>
                      <a:pt x="577" y="150"/>
                      <a:pt x="577" y="150"/>
                    </a:cubicBezTo>
                    <a:cubicBezTo>
                      <a:pt x="578" y="151"/>
                      <a:pt x="580" y="153"/>
                      <a:pt x="581" y="157"/>
                    </a:cubicBezTo>
                    <a:lnTo>
                      <a:pt x="575" y="157"/>
                    </a:lnTo>
                    <a:close/>
                    <a:moveTo>
                      <a:pt x="231" y="155"/>
                    </a:moveTo>
                    <a:cubicBezTo>
                      <a:pt x="229" y="150"/>
                      <a:pt x="229" y="150"/>
                      <a:pt x="229" y="150"/>
                    </a:cubicBezTo>
                    <a:cubicBezTo>
                      <a:pt x="231" y="149"/>
                      <a:pt x="232" y="148"/>
                      <a:pt x="232" y="148"/>
                    </a:cubicBezTo>
                    <a:cubicBezTo>
                      <a:pt x="237" y="150"/>
                      <a:pt x="237" y="150"/>
                      <a:pt x="237" y="150"/>
                    </a:cubicBezTo>
                    <a:cubicBezTo>
                      <a:pt x="237" y="153"/>
                      <a:pt x="234" y="154"/>
                      <a:pt x="231" y="155"/>
                    </a:cubicBezTo>
                    <a:close/>
                    <a:moveTo>
                      <a:pt x="563" y="154"/>
                    </a:moveTo>
                    <a:cubicBezTo>
                      <a:pt x="562" y="154"/>
                      <a:pt x="560" y="153"/>
                      <a:pt x="559" y="152"/>
                    </a:cubicBezTo>
                    <a:cubicBezTo>
                      <a:pt x="559" y="152"/>
                      <a:pt x="558" y="152"/>
                      <a:pt x="557" y="151"/>
                    </a:cubicBezTo>
                    <a:cubicBezTo>
                      <a:pt x="559" y="146"/>
                      <a:pt x="559" y="146"/>
                      <a:pt x="559" y="146"/>
                    </a:cubicBezTo>
                    <a:cubicBezTo>
                      <a:pt x="560" y="146"/>
                      <a:pt x="561" y="147"/>
                      <a:pt x="562" y="147"/>
                    </a:cubicBezTo>
                    <a:cubicBezTo>
                      <a:pt x="563" y="148"/>
                      <a:pt x="564" y="148"/>
                      <a:pt x="564" y="148"/>
                    </a:cubicBezTo>
                    <a:lnTo>
                      <a:pt x="563" y="154"/>
                    </a:lnTo>
                    <a:close/>
                    <a:moveTo>
                      <a:pt x="240" y="152"/>
                    </a:moveTo>
                    <a:cubicBezTo>
                      <a:pt x="239" y="150"/>
                      <a:pt x="238" y="148"/>
                      <a:pt x="238" y="146"/>
                    </a:cubicBezTo>
                    <a:cubicBezTo>
                      <a:pt x="244" y="145"/>
                      <a:pt x="244" y="145"/>
                      <a:pt x="244" y="145"/>
                    </a:cubicBezTo>
                    <a:cubicBezTo>
                      <a:pt x="244" y="147"/>
                      <a:pt x="245" y="148"/>
                      <a:pt x="245" y="150"/>
                    </a:cubicBezTo>
                    <a:lnTo>
                      <a:pt x="240" y="152"/>
                    </a:lnTo>
                    <a:close/>
                    <a:moveTo>
                      <a:pt x="266" y="151"/>
                    </a:moveTo>
                    <a:cubicBezTo>
                      <a:pt x="262" y="148"/>
                      <a:pt x="262" y="148"/>
                      <a:pt x="262" y="148"/>
                    </a:cubicBezTo>
                    <a:cubicBezTo>
                      <a:pt x="263" y="146"/>
                      <a:pt x="266" y="145"/>
                      <a:pt x="269" y="145"/>
                    </a:cubicBezTo>
                    <a:cubicBezTo>
                      <a:pt x="269" y="148"/>
                      <a:pt x="269" y="148"/>
                      <a:pt x="269" y="148"/>
                    </a:cubicBezTo>
                    <a:cubicBezTo>
                      <a:pt x="269" y="151"/>
                      <a:pt x="269" y="151"/>
                      <a:pt x="269" y="151"/>
                    </a:cubicBezTo>
                    <a:cubicBezTo>
                      <a:pt x="267" y="151"/>
                      <a:pt x="266" y="151"/>
                      <a:pt x="266" y="151"/>
                    </a:cubicBezTo>
                    <a:close/>
                    <a:moveTo>
                      <a:pt x="162" y="150"/>
                    </a:moveTo>
                    <a:cubicBezTo>
                      <a:pt x="161" y="149"/>
                      <a:pt x="159" y="148"/>
                      <a:pt x="157" y="147"/>
                    </a:cubicBezTo>
                    <a:cubicBezTo>
                      <a:pt x="160" y="142"/>
                      <a:pt x="160" y="142"/>
                      <a:pt x="160" y="142"/>
                    </a:cubicBezTo>
                    <a:cubicBezTo>
                      <a:pt x="162" y="143"/>
                      <a:pt x="163" y="144"/>
                      <a:pt x="165" y="145"/>
                    </a:cubicBezTo>
                    <a:lnTo>
                      <a:pt x="162" y="150"/>
                    </a:lnTo>
                    <a:close/>
                    <a:moveTo>
                      <a:pt x="545" y="148"/>
                    </a:moveTo>
                    <a:cubicBezTo>
                      <a:pt x="545" y="147"/>
                      <a:pt x="545" y="145"/>
                      <a:pt x="545" y="142"/>
                    </a:cubicBezTo>
                    <a:cubicBezTo>
                      <a:pt x="551" y="142"/>
                      <a:pt x="551" y="142"/>
                      <a:pt x="551" y="142"/>
                    </a:cubicBezTo>
                    <a:cubicBezTo>
                      <a:pt x="551" y="143"/>
                      <a:pt x="551" y="146"/>
                      <a:pt x="551" y="147"/>
                    </a:cubicBezTo>
                    <a:lnTo>
                      <a:pt x="545" y="148"/>
                    </a:lnTo>
                    <a:close/>
                    <a:moveTo>
                      <a:pt x="281" y="146"/>
                    </a:moveTo>
                    <a:cubicBezTo>
                      <a:pt x="278" y="140"/>
                      <a:pt x="278" y="140"/>
                      <a:pt x="278" y="140"/>
                    </a:cubicBezTo>
                    <a:cubicBezTo>
                      <a:pt x="279" y="140"/>
                      <a:pt x="281" y="139"/>
                      <a:pt x="282" y="139"/>
                    </a:cubicBezTo>
                    <a:cubicBezTo>
                      <a:pt x="285" y="139"/>
                      <a:pt x="287" y="141"/>
                      <a:pt x="287" y="144"/>
                    </a:cubicBezTo>
                    <a:cubicBezTo>
                      <a:pt x="281" y="144"/>
                      <a:pt x="281" y="144"/>
                      <a:pt x="281" y="144"/>
                    </a:cubicBezTo>
                    <a:cubicBezTo>
                      <a:pt x="281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2" y="145"/>
                    </a:cubicBezTo>
                    <a:cubicBezTo>
                      <a:pt x="282" y="145"/>
                      <a:pt x="282" y="145"/>
                      <a:pt x="281" y="146"/>
                    </a:cubicBezTo>
                    <a:close/>
                    <a:moveTo>
                      <a:pt x="232" y="140"/>
                    </a:moveTo>
                    <a:cubicBezTo>
                      <a:pt x="227" y="138"/>
                      <a:pt x="227" y="138"/>
                      <a:pt x="227" y="138"/>
                    </a:cubicBezTo>
                    <a:cubicBezTo>
                      <a:pt x="228" y="137"/>
                      <a:pt x="229" y="136"/>
                      <a:pt x="230" y="135"/>
                    </a:cubicBezTo>
                    <a:cubicBezTo>
                      <a:pt x="232" y="134"/>
                      <a:pt x="233" y="133"/>
                      <a:pt x="235" y="134"/>
                    </a:cubicBezTo>
                    <a:cubicBezTo>
                      <a:pt x="235" y="139"/>
                      <a:pt x="235" y="139"/>
                      <a:pt x="235" y="139"/>
                    </a:cubicBezTo>
                    <a:cubicBezTo>
                      <a:pt x="234" y="139"/>
                      <a:pt x="234" y="140"/>
                      <a:pt x="233" y="140"/>
                    </a:cubicBezTo>
                    <a:cubicBezTo>
                      <a:pt x="233" y="140"/>
                      <a:pt x="232" y="140"/>
                      <a:pt x="232" y="140"/>
                    </a:cubicBezTo>
                    <a:close/>
                    <a:moveTo>
                      <a:pt x="147" y="138"/>
                    </a:moveTo>
                    <a:cubicBezTo>
                      <a:pt x="147" y="137"/>
                      <a:pt x="147" y="137"/>
                      <a:pt x="147" y="137"/>
                    </a:cubicBezTo>
                    <a:cubicBezTo>
                      <a:pt x="147" y="135"/>
                      <a:pt x="148" y="133"/>
                      <a:pt x="149" y="130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3" y="135"/>
                      <a:pt x="153" y="136"/>
                      <a:pt x="153" y="137"/>
                    </a:cubicBezTo>
                    <a:lnTo>
                      <a:pt x="147" y="138"/>
                    </a:lnTo>
                    <a:close/>
                    <a:moveTo>
                      <a:pt x="545" y="132"/>
                    </a:moveTo>
                    <a:cubicBezTo>
                      <a:pt x="545" y="132"/>
                      <a:pt x="544" y="132"/>
                      <a:pt x="543" y="131"/>
                    </a:cubicBezTo>
                    <a:cubicBezTo>
                      <a:pt x="543" y="131"/>
                      <a:pt x="543" y="131"/>
                      <a:pt x="542" y="131"/>
                    </a:cubicBezTo>
                    <a:cubicBezTo>
                      <a:pt x="542" y="125"/>
                      <a:pt x="542" y="125"/>
                      <a:pt x="542" y="125"/>
                    </a:cubicBezTo>
                    <a:cubicBezTo>
                      <a:pt x="544" y="125"/>
                      <a:pt x="545" y="126"/>
                      <a:pt x="546" y="126"/>
                    </a:cubicBezTo>
                    <a:cubicBezTo>
                      <a:pt x="548" y="127"/>
                      <a:pt x="549" y="128"/>
                      <a:pt x="549" y="128"/>
                    </a:cubicBezTo>
                    <a:lnTo>
                      <a:pt x="545" y="132"/>
                    </a:lnTo>
                    <a:close/>
                    <a:moveTo>
                      <a:pt x="530" y="130"/>
                    </a:moveTo>
                    <a:cubicBezTo>
                      <a:pt x="527" y="130"/>
                      <a:pt x="524" y="130"/>
                      <a:pt x="523" y="128"/>
                    </a:cubicBezTo>
                    <a:cubicBezTo>
                      <a:pt x="527" y="124"/>
                      <a:pt x="527" y="124"/>
                      <a:pt x="527" y="124"/>
                    </a:cubicBezTo>
                    <a:cubicBezTo>
                      <a:pt x="527" y="124"/>
                      <a:pt x="528" y="124"/>
                      <a:pt x="530" y="124"/>
                    </a:cubicBezTo>
                    <a:lnTo>
                      <a:pt x="530" y="130"/>
                    </a:lnTo>
                    <a:close/>
                    <a:moveTo>
                      <a:pt x="613" y="129"/>
                    </a:moveTo>
                    <a:cubicBezTo>
                      <a:pt x="610" y="127"/>
                      <a:pt x="609" y="126"/>
                      <a:pt x="608" y="122"/>
                    </a:cubicBezTo>
                    <a:cubicBezTo>
                      <a:pt x="614" y="122"/>
                      <a:pt x="614" y="122"/>
                      <a:pt x="614" y="122"/>
                    </a:cubicBezTo>
                    <a:cubicBezTo>
                      <a:pt x="614" y="122"/>
                      <a:pt x="614" y="123"/>
                      <a:pt x="616" y="124"/>
                    </a:cubicBezTo>
                    <a:lnTo>
                      <a:pt x="613" y="129"/>
                    </a:lnTo>
                    <a:close/>
                    <a:moveTo>
                      <a:pt x="587" y="127"/>
                    </a:moveTo>
                    <a:cubicBezTo>
                      <a:pt x="585" y="127"/>
                      <a:pt x="583" y="126"/>
                      <a:pt x="581" y="126"/>
                    </a:cubicBezTo>
                    <a:cubicBezTo>
                      <a:pt x="583" y="120"/>
                      <a:pt x="583" y="120"/>
                      <a:pt x="583" y="120"/>
                    </a:cubicBezTo>
                    <a:cubicBezTo>
                      <a:pt x="585" y="121"/>
                      <a:pt x="586" y="121"/>
                      <a:pt x="588" y="121"/>
                    </a:cubicBezTo>
                    <a:cubicBezTo>
                      <a:pt x="589" y="127"/>
                      <a:pt x="589" y="127"/>
                      <a:pt x="589" y="127"/>
                    </a:cubicBezTo>
                    <a:cubicBezTo>
                      <a:pt x="588" y="127"/>
                      <a:pt x="587" y="127"/>
                      <a:pt x="587" y="127"/>
                    </a:cubicBezTo>
                    <a:close/>
                    <a:moveTo>
                      <a:pt x="627" y="126"/>
                    </a:moveTo>
                    <a:cubicBezTo>
                      <a:pt x="623" y="121"/>
                      <a:pt x="623" y="121"/>
                      <a:pt x="623" y="121"/>
                    </a:cubicBezTo>
                    <a:cubicBezTo>
                      <a:pt x="624" y="121"/>
                      <a:pt x="624" y="121"/>
                      <a:pt x="624" y="121"/>
                    </a:cubicBezTo>
                    <a:cubicBezTo>
                      <a:pt x="625" y="119"/>
                      <a:pt x="627" y="119"/>
                      <a:pt x="628" y="119"/>
                    </a:cubicBezTo>
                    <a:cubicBezTo>
                      <a:pt x="629" y="118"/>
                      <a:pt x="629" y="118"/>
                      <a:pt x="629" y="118"/>
                    </a:cubicBezTo>
                    <a:cubicBezTo>
                      <a:pt x="631" y="124"/>
                      <a:pt x="631" y="124"/>
                      <a:pt x="631" y="124"/>
                    </a:cubicBezTo>
                    <a:cubicBezTo>
                      <a:pt x="631" y="124"/>
                      <a:pt x="630" y="124"/>
                      <a:pt x="630" y="124"/>
                    </a:cubicBezTo>
                    <a:cubicBezTo>
                      <a:pt x="629" y="124"/>
                      <a:pt x="628" y="125"/>
                      <a:pt x="627" y="125"/>
                    </a:cubicBezTo>
                    <a:lnTo>
                      <a:pt x="627" y="126"/>
                    </a:lnTo>
                    <a:close/>
                    <a:moveTo>
                      <a:pt x="600" y="125"/>
                    </a:moveTo>
                    <a:cubicBezTo>
                      <a:pt x="599" y="119"/>
                      <a:pt x="599" y="119"/>
                      <a:pt x="599" y="119"/>
                    </a:cubicBezTo>
                    <a:cubicBezTo>
                      <a:pt x="600" y="119"/>
                      <a:pt x="601" y="118"/>
                      <a:pt x="601" y="118"/>
                    </a:cubicBezTo>
                    <a:cubicBezTo>
                      <a:pt x="602" y="117"/>
                      <a:pt x="602" y="117"/>
                      <a:pt x="603" y="117"/>
                    </a:cubicBezTo>
                    <a:cubicBezTo>
                      <a:pt x="606" y="121"/>
                      <a:pt x="606" y="121"/>
                      <a:pt x="606" y="121"/>
                    </a:cubicBezTo>
                    <a:cubicBezTo>
                      <a:pt x="606" y="121"/>
                      <a:pt x="606" y="122"/>
                      <a:pt x="605" y="122"/>
                    </a:cubicBezTo>
                    <a:cubicBezTo>
                      <a:pt x="604" y="123"/>
                      <a:pt x="602" y="124"/>
                      <a:pt x="600" y="125"/>
                    </a:cubicBezTo>
                    <a:close/>
                    <a:moveTo>
                      <a:pt x="162" y="125"/>
                    </a:moveTo>
                    <a:cubicBezTo>
                      <a:pt x="159" y="123"/>
                      <a:pt x="159" y="123"/>
                      <a:pt x="159" y="123"/>
                    </a:cubicBezTo>
                    <a:cubicBezTo>
                      <a:pt x="157" y="124"/>
                      <a:pt x="157" y="124"/>
                      <a:pt x="157" y="124"/>
                    </a:cubicBezTo>
                    <a:cubicBezTo>
                      <a:pt x="157" y="123"/>
                      <a:pt x="157" y="123"/>
                      <a:pt x="157" y="123"/>
                    </a:cubicBezTo>
                    <a:cubicBezTo>
                      <a:pt x="156" y="121"/>
                      <a:pt x="156" y="120"/>
                      <a:pt x="156" y="118"/>
                    </a:cubicBezTo>
                    <a:cubicBezTo>
                      <a:pt x="156" y="118"/>
                      <a:pt x="156" y="118"/>
                      <a:pt x="156" y="117"/>
                    </a:cubicBezTo>
                    <a:cubicBezTo>
                      <a:pt x="162" y="118"/>
                      <a:pt x="162" y="118"/>
                      <a:pt x="162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9"/>
                      <a:pt x="162" y="120"/>
                      <a:pt x="162" y="120"/>
                    </a:cubicBezTo>
                    <a:cubicBezTo>
                      <a:pt x="162" y="121"/>
                      <a:pt x="162" y="121"/>
                      <a:pt x="163" y="122"/>
                    </a:cubicBezTo>
                    <a:cubicBezTo>
                      <a:pt x="163" y="123"/>
                      <a:pt x="163" y="123"/>
                      <a:pt x="163" y="123"/>
                    </a:cubicBezTo>
                    <a:cubicBezTo>
                      <a:pt x="163" y="123"/>
                      <a:pt x="163" y="124"/>
                      <a:pt x="162" y="125"/>
                    </a:cubicBezTo>
                    <a:close/>
                    <a:moveTo>
                      <a:pt x="157" y="122"/>
                    </a:moveTo>
                    <a:cubicBezTo>
                      <a:pt x="157" y="122"/>
                      <a:pt x="157" y="122"/>
                      <a:pt x="157" y="123"/>
                    </a:cubicBezTo>
                    <a:cubicBezTo>
                      <a:pt x="159" y="123"/>
                      <a:pt x="159" y="123"/>
                      <a:pt x="159" y="123"/>
                    </a:cubicBezTo>
                    <a:lnTo>
                      <a:pt x="157" y="122"/>
                    </a:lnTo>
                    <a:close/>
                    <a:moveTo>
                      <a:pt x="571" y="123"/>
                    </a:moveTo>
                    <a:cubicBezTo>
                      <a:pt x="570" y="123"/>
                      <a:pt x="570" y="123"/>
                      <a:pt x="570" y="123"/>
                    </a:cubicBezTo>
                    <a:cubicBezTo>
                      <a:pt x="569" y="123"/>
                      <a:pt x="567" y="123"/>
                      <a:pt x="565" y="123"/>
                    </a:cubicBezTo>
                    <a:cubicBezTo>
                      <a:pt x="566" y="117"/>
                      <a:pt x="566" y="117"/>
                      <a:pt x="566" y="117"/>
                    </a:cubicBezTo>
                    <a:cubicBezTo>
                      <a:pt x="567" y="117"/>
                      <a:pt x="569" y="117"/>
                      <a:pt x="570" y="117"/>
                    </a:cubicBezTo>
                    <a:cubicBezTo>
                      <a:pt x="571" y="117"/>
                      <a:pt x="571" y="117"/>
                      <a:pt x="571" y="117"/>
                    </a:cubicBezTo>
                    <a:lnTo>
                      <a:pt x="571" y="123"/>
                    </a:lnTo>
                    <a:close/>
                    <a:moveTo>
                      <a:pt x="553" y="121"/>
                    </a:moveTo>
                    <a:cubicBezTo>
                      <a:pt x="551" y="120"/>
                      <a:pt x="550" y="120"/>
                      <a:pt x="549" y="120"/>
                    </a:cubicBezTo>
                    <a:cubicBezTo>
                      <a:pt x="548" y="114"/>
                      <a:pt x="548" y="114"/>
                      <a:pt x="548" y="114"/>
                    </a:cubicBezTo>
                    <a:cubicBezTo>
                      <a:pt x="549" y="114"/>
                      <a:pt x="549" y="114"/>
                      <a:pt x="549" y="114"/>
                    </a:cubicBezTo>
                    <a:cubicBezTo>
                      <a:pt x="550" y="114"/>
                      <a:pt x="552" y="115"/>
                      <a:pt x="554" y="115"/>
                    </a:cubicBezTo>
                    <a:lnTo>
                      <a:pt x="553" y="121"/>
                    </a:lnTo>
                    <a:close/>
                    <a:moveTo>
                      <a:pt x="531" y="121"/>
                    </a:moveTo>
                    <a:cubicBezTo>
                      <a:pt x="530" y="115"/>
                      <a:pt x="530" y="115"/>
                      <a:pt x="530" y="115"/>
                    </a:cubicBezTo>
                    <a:cubicBezTo>
                      <a:pt x="532" y="115"/>
                      <a:pt x="533" y="115"/>
                      <a:pt x="534" y="115"/>
                    </a:cubicBezTo>
                    <a:cubicBezTo>
                      <a:pt x="534" y="115"/>
                      <a:pt x="535" y="115"/>
                      <a:pt x="536" y="115"/>
                    </a:cubicBezTo>
                    <a:cubicBezTo>
                      <a:pt x="537" y="120"/>
                      <a:pt x="537" y="120"/>
                      <a:pt x="537" y="120"/>
                    </a:cubicBezTo>
                    <a:cubicBezTo>
                      <a:pt x="535" y="120"/>
                      <a:pt x="534" y="120"/>
                      <a:pt x="534" y="120"/>
                    </a:cubicBezTo>
                    <a:cubicBezTo>
                      <a:pt x="533" y="120"/>
                      <a:pt x="532" y="121"/>
                      <a:pt x="531" y="121"/>
                    </a:cubicBezTo>
                    <a:close/>
                    <a:moveTo>
                      <a:pt x="642" y="118"/>
                    </a:moveTo>
                    <a:cubicBezTo>
                      <a:pt x="640" y="113"/>
                      <a:pt x="640" y="113"/>
                      <a:pt x="640" y="113"/>
                    </a:cubicBezTo>
                    <a:cubicBezTo>
                      <a:pt x="640" y="113"/>
                      <a:pt x="640" y="113"/>
                      <a:pt x="640" y="113"/>
                    </a:cubicBezTo>
                    <a:lnTo>
                      <a:pt x="642" y="118"/>
                    </a:lnTo>
                    <a:close/>
                    <a:moveTo>
                      <a:pt x="154" y="108"/>
                    </a:moveTo>
                    <a:cubicBezTo>
                      <a:pt x="154" y="107"/>
                      <a:pt x="153" y="107"/>
                      <a:pt x="153" y="107"/>
                    </a:cubicBezTo>
                    <a:cubicBezTo>
                      <a:pt x="153" y="105"/>
                      <a:pt x="153" y="104"/>
                      <a:pt x="153" y="103"/>
                    </a:cubicBezTo>
                    <a:cubicBezTo>
                      <a:pt x="153" y="101"/>
                      <a:pt x="154" y="100"/>
                      <a:pt x="155" y="99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8" y="103"/>
                      <a:pt x="159" y="103"/>
                      <a:pt x="159" y="103"/>
                    </a:cubicBezTo>
                    <a:cubicBezTo>
                      <a:pt x="159" y="103"/>
                      <a:pt x="159" y="104"/>
                      <a:pt x="159" y="105"/>
                    </a:cubicBezTo>
                    <a:cubicBezTo>
                      <a:pt x="159" y="106"/>
                      <a:pt x="159" y="106"/>
                      <a:pt x="159" y="106"/>
                    </a:cubicBezTo>
                    <a:lnTo>
                      <a:pt x="154" y="108"/>
                    </a:lnTo>
                    <a:close/>
                    <a:moveTo>
                      <a:pt x="158" y="96"/>
                    </a:moveTo>
                    <a:cubicBezTo>
                      <a:pt x="157" y="96"/>
                      <a:pt x="155" y="95"/>
                      <a:pt x="153" y="94"/>
                    </a:cubicBezTo>
                    <a:cubicBezTo>
                      <a:pt x="156" y="88"/>
                      <a:pt x="156" y="88"/>
                      <a:pt x="156" y="88"/>
                    </a:cubicBezTo>
                    <a:cubicBezTo>
                      <a:pt x="158" y="90"/>
                      <a:pt x="160" y="91"/>
                      <a:pt x="161" y="92"/>
                    </a:cubicBezTo>
                    <a:lnTo>
                      <a:pt x="158" y="96"/>
                    </a:lnTo>
                    <a:close/>
                    <a:moveTo>
                      <a:pt x="142" y="86"/>
                    </a:moveTo>
                    <a:cubicBezTo>
                      <a:pt x="141" y="84"/>
                      <a:pt x="140" y="82"/>
                      <a:pt x="140" y="79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6" y="81"/>
                      <a:pt x="146" y="82"/>
                      <a:pt x="147" y="83"/>
                    </a:cubicBezTo>
                    <a:lnTo>
                      <a:pt x="142" y="86"/>
                    </a:lnTo>
                    <a:close/>
                    <a:moveTo>
                      <a:pt x="140" y="70"/>
                    </a:moveTo>
                    <a:cubicBezTo>
                      <a:pt x="140" y="69"/>
                      <a:pt x="139" y="68"/>
                      <a:pt x="137" y="68"/>
                    </a:cubicBezTo>
                    <a:cubicBezTo>
                      <a:pt x="139" y="62"/>
                      <a:pt x="139" y="62"/>
                      <a:pt x="139" y="62"/>
                    </a:cubicBezTo>
                    <a:cubicBezTo>
                      <a:pt x="142" y="63"/>
                      <a:pt x="144" y="64"/>
                      <a:pt x="145" y="66"/>
                    </a:cubicBezTo>
                    <a:lnTo>
                      <a:pt x="140" y="70"/>
                    </a:lnTo>
                    <a:close/>
                    <a:moveTo>
                      <a:pt x="120" y="68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22" y="62"/>
                      <a:pt x="124" y="62"/>
                      <a:pt x="126" y="61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5" y="67"/>
                      <a:pt x="122" y="68"/>
                      <a:pt x="120" y="68"/>
                    </a:cubicBezTo>
                    <a:close/>
                    <a:moveTo>
                      <a:pt x="105" y="64"/>
                    </a:moveTo>
                    <a:cubicBezTo>
                      <a:pt x="103" y="59"/>
                      <a:pt x="103" y="59"/>
                      <a:pt x="103" y="59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5" y="58"/>
                      <a:pt x="106" y="58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8"/>
                      <a:pt x="110" y="58"/>
                      <a:pt x="111" y="59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08" y="64"/>
                      <a:pt x="108" y="63"/>
                      <a:pt x="108" y="64"/>
                    </a:cubicBezTo>
                    <a:cubicBezTo>
                      <a:pt x="107" y="64"/>
                      <a:pt x="106" y="64"/>
                      <a:pt x="105" y="64"/>
                    </a:cubicBezTo>
                    <a:close/>
                    <a:moveTo>
                      <a:pt x="87" y="59"/>
                    </a:moveTo>
                    <a:cubicBezTo>
                      <a:pt x="86" y="59"/>
                      <a:pt x="83" y="59"/>
                      <a:pt x="81" y="58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5" y="53"/>
                      <a:pt x="86" y="53"/>
                      <a:pt x="88" y="53"/>
                    </a:cubicBezTo>
                    <a:lnTo>
                      <a:pt x="87" y="59"/>
                    </a:lnTo>
                    <a:close/>
                    <a:moveTo>
                      <a:pt x="100" y="56"/>
                    </a:moveTo>
                    <a:cubicBezTo>
                      <a:pt x="95" y="55"/>
                      <a:pt x="95" y="55"/>
                      <a:pt x="95" y="55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3"/>
                      <a:pt x="95" y="52"/>
                      <a:pt x="95" y="52"/>
                    </a:cubicBezTo>
                    <a:cubicBezTo>
                      <a:pt x="95" y="52"/>
                      <a:pt x="96" y="53"/>
                      <a:pt x="97" y="53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100" y="48"/>
                      <a:pt x="101" y="50"/>
                      <a:pt x="101" y="52"/>
                    </a:cubicBezTo>
                    <a:cubicBezTo>
                      <a:pt x="101" y="52"/>
                      <a:pt x="101" y="53"/>
                      <a:pt x="101" y="53"/>
                    </a:cubicBezTo>
                    <a:cubicBezTo>
                      <a:pt x="101" y="53"/>
                      <a:pt x="101" y="54"/>
                      <a:pt x="101" y="55"/>
                    </a:cubicBezTo>
                    <a:lnTo>
                      <a:pt x="100" y="56"/>
                    </a:lnTo>
                    <a:close/>
                    <a:moveTo>
                      <a:pt x="70" y="49"/>
                    </a:moveTo>
                    <a:cubicBezTo>
                      <a:pt x="69" y="49"/>
                      <a:pt x="69" y="48"/>
                      <a:pt x="69" y="47"/>
                    </a:cubicBezTo>
                    <a:cubicBezTo>
                      <a:pt x="69" y="47"/>
                      <a:pt x="69" y="46"/>
                      <a:pt x="69" y="45"/>
                    </a:cubicBezTo>
                    <a:cubicBezTo>
                      <a:pt x="70" y="45"/>
                      <a:pt x="70" y="45"/>
                      <a:pt x="70" y="44"/>
                    </a:cubicBezTo>
                    <a:cubicBezTo>
                      <a:pt x="70" y="44"/>
                      <a:pt x="70" y="44"/>
                      <a:pt x="70" y="43"/>
                    </a:cubicBezTo>
                    <a:cubicBezTo>
                      <a:pt x="75" y="43"/>
                      <a:pt x="75" y="43"/>
                      <a:pt x="75" y="43"/>
                    </a:cubicBezTo>
                    <a:cubicBezTo>
                      <a:pt x="75" y="43"/>
                      <a:pt x="75" y="44"/>
                      <a:pt x="75" y="45"/>
                    </a:cubicBezTo>
                    <a:cubicBezTo>
                      <a:pt x="75" y="45"/>
                      <a:pt x="75" y="46"/>
                      <a:pt x="75" y="46"/>
                    </a:cubicBezTo>
                    <a:cubicBezTo>
                      <a:pt x="75" y="46"/>
                      <a:pt x="75" y="47"/>
                      <a:pt x="75" y="47"/>
                    </a:cubicBezTo>
                    <a:cubicBezTo>
                      <a:pt x="75" y="47"/>
                      <a:pt x="75" y="48"/>
                      <a:pt x="75" y="48"/>
                    </a:cubicBezTo>
                    <a:lnTo>
                      <a:pt x="70" y="49"/>
                    </a:lnTo>
                    <a:close/>
                    <a:moveTo>
                      <a:pt x="6" y="33"/>
                    </a:moveTo>
                    <a:cubicBezTo>
                      <a:pt x="2" y="33"/>
                      <a:pt x="0" y="32"/>
                      <a:pt x="0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3" y="27"/>
                      <a:pt x="6" y="27"/>
                    </a:cubicBezTo>
                    <a:lnTo>
                      <a:pt x="6" y="33"/>
                    </a:lnTo>
                    <a:close/>
                    <a:moveTo>
                      <a:pt x="72" y="33"/>
                    </a:move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0"/>
                      <a:pt x="67" y="30"/>
                    </a:cubicBezTo>
                    <a:cubicBezTo>
                      <a:pt x="67" y="28"/>
                      <a:pt x="68" y="27"/>
                      <a:pt x="68" y="26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3" y="29"/>
                      <a:pt x="73" y="30"/>
                      <a:pt x="73" y="31"/>
                    </a:cubicBezTo>
                    <a:cubicBezTo>
                      <a:pt x="72" y="32"/>
                      <a:pt x="72" y="32"/>
                      <a:pt x="72" y="33"/>
                    </a:cubicBezTo>
                    <a:close/>
                    <a:moveTo>
                      <a:pt x="18" y="28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3"/>
                      <a:pt x="16" y="21"/>
                      <a:pt x="18" y="19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5"/>
                      <a:pt x="19" y="26"/>
                      <a:pt x="18" y="28"/>
                    </a:cubicBezTo>
                    <a:close/>
                    <a:moveTo>
                      <a:pt x="31" y="24"/>
                    </a:move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4" y="18"/>
                      <a:pt x="35" y="18"/>
                      <a:pt x="35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37" y="24"/>
                      <a:pt x="34" y="24"/>
                      <a:pt x="31" y="24"/>
                    </a:cubicBezTo>
                    <a:close/>
                    <a:moveTo>
                      <a:pt x="65" y="19"/>
                    </a:moveTo>
                    <a:cubicBezTo>
                      <a:pt x="65" y="18"/>
                      <a:pt x="64" y="18"/>
                      <a:pt x="63" y="18"/>
                    </a:cubicBezTo>
                    <a:cubicBezTo>
                      <a:pt x="62" y="18"/>
                      <a:pt x="60" y="17"/>
                      <a:pt x="60" y="16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2"/>
                      <a:pt x="67" y="13"/>
                      <a:pt x="68" y="14"/>
                    </a:cubicBezTo>
                    <a:lnTo>
                      <a:pt x="65" y="19"/>
                    </a:lnTo>
                    <a:close/>
                    <a:moveTo>
                      <a:pt x="40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6" y="8"/>
                      <a:pt x="37" y="6"/>
                      <a:pt x="38" y="4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1" y="9"/>
                      <a:pt x="41" y="11"/>
                      <a:pt x="40" y="12"/>
                    </a:cubicBezTo>
                    <a:close/>
                    <a:moveTo>
                      <a:pt x="53" y="8"/>
                    </a:moveTo>
                    <a:cubicBezTo>
                      <a:pt x="49" y="4"/>
                      <a:pt x="49" y="4"/>
                      <a:pt x="49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2"/>
                      <a:pt x="51" y="2"/>
                    </a:cubicBezTo>
                    <a:cubicBezTo>
                      <a:pt x="53" y="0"/>
                      <a:pt x="56" y="0"/>
                      <a:pt x="58" y="2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4" y="7"/>
                      <a:pt x="54" y="7"/>
                    </a:cubicBezTo>
                    <a:cubicBezTo>
                      <a:pt x="54" y="8"/>
                      <a:pt x="53" y="8"/>
                      <a:pt x="53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iSļíḑe">
                <a:extLst>
                  <a:ext uri="{FF2B5EF4-FFF2-40B4-BE49-F238E27FC236}">
                    <a16:creationId xmlns="" xmlns:a16="http://schemas.microsoft.com/office/drawing/2014/main" id="{7442A14E-724C-40C1-91E3-2CA39FCF5E85}"/>
                  </a:ext>
                </a:extLst>
              </p:cNvPr>
              <p:cNvSpPr/>
              <p:nvPr/>
            </p:nvSpPr>
            <p:spPr bwMode="auto">
              <a:xfrm>
                <a:off x="6719888" y="5453063"/>
                <a:ext cx="766763" cy="762000"/>
              </a:xfrm>
              <a:custGeom>
                <a:avLst/>
                <a:gdLst>
                  <a:gd name="T0" fmla="*/ 6 w 357"/>
                  <a:gd name="T1" fmla="*/ 354 h 356"/>
                  <a:gd name="T2" fmla="*/ 15 w 357"/>
                  <a:gd name="T3" fmla="*/ 346 h 356"/>
                  <a:gd name="T4" fmla="*/ 30 w 357"/>
                  <a:gd name="T5" fmla="*/ 344 h 356"/>
                  <a:gd name="T6" fmla="*/ 35 w 357"/>
                  <a:gd name="T7" fmla="*/ 339 h 356"/>
                  <a:gd name="T8" fmla="*/ 48 w 357"/>
                  <a:gd name="T9" fmla="*/ 331 h 356"/>
                  <a:gd name="T10" fmla="*/ 63 w 357"/>
                  <a:gd name="T11" fmla="*/ 322 h 356"/>
                  <a:gd name="T12" fmla="*/ 69 w 357"/>
                  <a:gd name="T13" fmla="*/ 323 h 356"/>
                  <a:gd name="T14" fmla="*/ 75 w 357"/>
                  <a:gd name="T15" fmla="*/ 320 h 356"/>
                  <a:gd name="T16" fmla="*/ 73 w 357"/>
                  <a:gd name="T17" fmla="*/ 301 h 356"/>
                  <a:gd name="T18" fmla="*/ 81 w 357"/>
                  <a:gd name="T19" fmla="*/ 300 h 356"/>
                  <a:gd name="T20" fmla="*/ 97 w 357"/>
                  <a:gd name="T21" fmla="*/ 299 h 356"/>
                  <a:gd name="T22" fmla="*/ 98 w 357"/>
                  <a:gd name="T23" fmla="*/ 298 h 356"/>
                  <a:gd name="T24" fmla="*/ 101 w 357"/>
                  <a:gd name="T25" fmla="*/ 279 h 356"/>
                  <a:gd name="T26" fmla="*/ 99 w 357"/>
                  <a:gd name="T27" fmla="*/ 271 h 356"/>
                  <a:gd name="T28" fmla="*/ 104 w 357"/>
                  <a:gd name="T29" fmla="*/ 274 h 356"/>
                  <a:gd name="T30" fmla="*/ 120 w 357"/>
                  <a:gd name="T31" fmla="*/ 262 h 356"/>
                  <a:gd name="T32" fmla="*/ 126 w 357"/>
                  <a:gd name="T33" fmla="*/ 255 h 356"/>
                  <a:gd name="T34" fmla="*/ 132 w 357"/>
                  <a:gd name="T35" fmla="*/ 255 h 356"/>
                  <a:gd name="T36" fmla="*/ 143 w 357"/>
                  <a:gd name="T37" fmla="*/ 241 h 356"/>
                  <a:gd name="T38" fmla="*/ 149 w 357"/>
                  <a:gd name="T39" fmla="*/ 232 h 356"/>
                  <a:gd name="T40" fmla="*/ 155 w 357"/>
                  <a:gd name="T41" fmla="*/ 235 h 356"/>
                  <a:gd name="T42" fmla="*/ 150 w 357"/>
                  <a:gd name="T43" fmla="*/ 217 h 356"/>
                  <a:gd name="T44" fmla="*/ 154 w 357"/>
                  <a:gd name="T45" fmla="*/ 193 h 356"/>
                  <a:gd name="T46" fmla="*/ 157 w 357"/>
                  <a:gd name="T47" fmla="*/ 180 h 356"/>
                  <a:gd name="T48" fmla="*/ 166 w 357"/>
                  <a:gd name="T49" fmla="*/ 173 h 356"/>
                  <a:gd name="T50" fmla="*/ 177 w 357"/>
                  <a:gd name="T51" fmla="*/ 159 h 356"/>
                  <a:gd name="T52" fmla="*/ 190 w 357"/>
                  <a:gd name="T53" fmla="*/ 153 h 356"/>
                  <a:gd name="T54" fmla="*/ 192 w 357"/>
                  <a:gd name="T55" fmla="*/ 150 h 356"/>
                  <a:gd name="T56" fmla="*/ 197 w 357"/>
                  <a:gd name="T57" fmla="*/ 130 h 356"/>
                  <a:gd name="T58" fmla="*/ 190 w 357"/>
                  <a:gd name="T59" fmla="*/ 118 h 356"/>
                  <a:gd name="T60" fmla="*/ 195 w 357"/>
                  <a:gd name="T61" fmla="*/ 122 h 356"/>
                  <a:gd name="T62" fmla="*/ 208 w 357"/>
                  <a:gd name="T63" fmla="*/ 102 h 356"/>
                  <a:gd name="T64" fmla="*/ 195 w 357"/>
                  <a:gd name="T65" fmla="*/ 91 h 356"/>
                  <a:gd name="T66" fmla="*/ 204 w 357"/>
                  <a:gd name="T67" fmla="*/ 89 h 356"/>
                  <a:gd name="T68" fmla="*/ 204 w 357"/>
                  <a:gd name="T69" fmla="*/ 75 h 356"/>
                  <a:gd name="T70" fmla="*/ 215 w 357"/>
                  <a:gd name="T71" fmla="*/ 60 h 356"/>
                  <a:gd name="T72" fmla="*/ 286 w 357"/>
                  <a:gd name="T73" fmla="*/ 54 h 356"/>
                  <a:gd name="T74" fmla="*/ 269 w 357"/>
                  <a:gd name="T75" fmla="*/ 54 h 356"/>
                  <a:gd name="T76" fmla="*/ 216 w 357"/>
                  <a:gd name="T77" fmla="*/ 43 h 356"/>
                  <a:gd name="T78" fmla="*/ 284 w 357"/>
                  <a:gd name="T79" fmla="*/ 37 h 356"/>
                  <a:gd name="T80" fmla="*/ 253 w 357"/>
                  <a:gd name="T81" fmla="*/ 42 h 356"/>
                  <a:gd name="T82" fmla="*/ 256 w 357"/>
                  <a:gd name="T83" fmla="*/ 43 h 356"/>
                  <a:gd name="T84" fmla="*/ 237 w 357"/>
                  <a:gd name="T85" fmla="*/ 38 h 356"/>
                  <a:gd name="T86" fmla="*/ 219 w 357"/>
                  <a:gd name="T87" fmla="*/ 31 h 356"/>
                  <a:gd name="T88" fmla="*/ 274 w 357"/>
                  <a:gd name="T89" fmla="*/ 26 h 356"/>
                  <a:gd name="T90" fmla="*/ 277 w 357"/>
                  <a:gd name="T91" fmla="*/ 31 h 356"/>
                  <a:gd name="T92" fmla="*/ 271 w 357"/>
                  <a:gd name="T93" fmla="*/ 22 h 356"/>
                  <a:gd name="T94" fmla="*/ 275 w 357"/>
                  <a:gd name="T95" fmla="*/ 23 h 356"/>
                  <a:gd name="T96" fmla="*/ 324 w 357"/>
                  <a:gd name="T97" fmla="*/ 12 h 356"/>
                  <a:gd name="T98" fmla="*/ 342 w 357"/>
                  <a:gd name="T99" fmla="*/ 20 h 356"/>
                  <a:gd name="T100" fmla="*/ 347 w 357"/>
                  <a:gd name="T101" fmla="*/ 19 h 356"/>
                  <a:gd name="T102" fmla="*/ 291 w 357"/>
                  <a:gd name="T103" fmla="*/ 14 h 356"/>
                  <a:gd name="T104" fmla="*/ 314 w 357"/>
                  <a:gd name="T105" fmla="*/ 11 h 356"/>
                  <a:gd name="T106" fmla="*/ 357 w 357"/>
                  <a:gd name="T107" fmla="*/ 3 h 356"/>
                  <a:gd name="T108" fmla="*/ 294 w 357"/>
                  <a:gd name="T109" fmla="*/ 0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57" h="356">
                    <a:moveTo>
                      <a:pt x="0" y="356"/>
                    </a:moveTo>
                    <a:cubicBezTo>
                      <a:pt x="0" y="355"/>
                      <a:pt x="0" y="355"/>
                      <a:pt x="0" y="354"/>
                    </a:cubicBezTo>
                    <a:cubicBezTo>
                      <a:pt x="0" y="351"/>
                      <a:pt x="0" y="350"/>
                      <a:pt x="1" y="349"/>
                    </a:cubicBezTo>
                    <a:cubicBezTo>
                      <a:pt x="6" y="351"/>
                      <a:pt x="6" y="351"/>
                      <a:pt x="6" y="351"/>
                    </a:cubicBezTo>
                    <a:cubicBezTo>
                      <a:pt x="6" y="351"/>
                      <a:pt x="6" y="352"/>
                      <a:pt x="6" y="354"/>
                    </a:cubicBezTo>
                    <a:cubicBezTo>
                      <a:pt x="6" y="355"/>
                      <a:pt x="6" y="355"/>
                      <a:pt x="6" y="356"/>
                    </a:cubicBezTo>
                    <a:lnTo>
                      <a:pt x="0" y="356"/>
                    </a:lnTo>
                    <a:close/>
                    <a:moveTo>
                      <a:pt x="16" y="353"/>
                    </a:moveTo>
                    <a:cubicBezTo>
                      <a:pt x="13" y="348"/>
                      <a:pt x="13" y="348"/>
                      <a:pt x="13" y="348"/>
                    </a:cubicBezTo>
                    <a:cubicBezTo>
                      <a:pt x="14" y="347"/>
                      <a:pt x="15" y="347"/>
                      <a:pt x="15" y="346"/>
                    </a:cubicBezTo>
                    <a:cubicBezTo>
                      <a:pt x="16" y="345"/>
                      <a:pt x="16" y="345"/>
                      <a:pt x="17" y="344"/>
                    </a:cubicBezTo>
                    <a:cubicBezTo>
                      <a:pt x="21" y="348"/>
                      <a:pt x="21" y="348"/>
                      <a:pt x="21" y="348"/>
                    </a:cubicBezTo>
                    <a:cubicBezTo>
                      <a:pt x="21" y="349"/>
                      <a:pt x="20" y="349"/>
                      <a:pt x="20" y="349"/>
                    </a:cubicBezTo>
                    <a:cubicBezTo>
                      <a:pt x="19" y="351"/>
                      <a:pt x="18" y="352"/>
                      <a:pt x="16" y="353"/>
                    </a:cubicBezTo>
                    <a:close/>
                    <a:moveTo>
                      <a:pt x="30" y="344"/>
                    </a:moveTo>
                    <a:cubicBezTo>
                      <a:pt x="28" y="338"/>
                      <a:pt x="28" y="338"/>
                      <a:pt x="28" y="338"/>
                    </a:cubicBezTo>
                    <a:cubicBezTo>
                      <a:pt x="29" y="338"/>
                      <a:pt x="29" y="338"/>
                      <a:pt x="29" y="338"/>
                    </a:cubicBezTo>
                    <a:cubicBezTo>
                      <a:pt x="29" y="337"/>
                      <a:pt x="29" y="336"/>
                      <a:pt x="30" y="335"/>
                    </a:cubicBezTo>
                    <a:cubicBezTo>
                      <a:pt x="35" y="338"/>
                      <a:pt x="35" y="338"/>
                      <a:pt x="35" y="338"/>
                    </a:cubicBezTo>
                    <a:cubicBezTo>
                      <a:pt x="35" y="338"/>
                      <a:pt x="35" y="339"/>
                      <a:pt x="35" y="339"/>
                    </a:cubicBezTo>
                    <a:cubicBezTo>
                      <a:pt x="34" y="341"/>
                      <a:pt x="33" y="343"/>
                      <a:pt x="30" y="344"/>
                    </a:cubicBezTo>
                    <a:close/>
                    <a:moveTo>
                      <a:pt x="42" y="333"/>
                    </a:moveTo>
                    <a:cubicBezTo>
                      <a:pt x="41" y="327"/>
                      <a:pt x="41" y="327"/>
                      <a:pt x="41" y="327"/>
                    </a:cubicBezTo>
                    <a:cubicBezTo>
                      <a:pt x="43" y="327"/>
                      <a:pt x="44" y="326"/>
                      <a:pt x="46" y="326"/>
                    </a:cubicBezTo>
                    <a:cubicBezTo>
                      <a:pt x="48" y="331"/>
                      <a:pt x="48" y="331"/>
                      <a:pt x="48" y="331"/>
                    </a:cubicBezTo>
                    <a:cubicBezTo>
                      <a:pt x="46" y="332"/>
                      <a:pt x="44" y="332"/>
                      <a:pt x="42" y="333"/>
                    </a:cubicBezTo>
                    <a:close/>
                    <a:moveTo>
                      <a:pt x="58" y="328"/>
                    </a:moveTo>
                    <a:cubicBezTo>
                      <a:pt x="58" y="322"/>
                      <a:pt x="58" y="322"/>
                      <a:pt x="58" y="322"/>
                    </a:cubicBezTo>
                    <a:cubicBezTo>
                      <a:pt x="59" y="322"/>
                      <a:pt x="61" y="322"/>
                      <a:pt x="62" y="322"/>
                    </a:cubicBezTo>
                    <a:cubicBezTo>
                      <a:pt x="63" y="322"/>
                      <a:pt x="63" y="322"/>
                      <a:pt x="63" y="322"/>
                    </a:cubicBezTo>
                    <a:cubicBezTo>
                      <a:pt x="64" y="328"/>
                      <a:pt x="64" y="328"/>
                      <a:pt x="64" y="328"/>
                    </a:cubicBezTo>
                    <a:cubicBezTo>
                      <a:pt x="63" y="328"/>
                      <a:pt x="63" y="328"/>
                      <a:pt x="63" y="328"/>
                    </a:cubicBezTo>
                    <a:cubicBezTo>
                      <a:pt x="61" y="328"/>
                      <a:pt x="60" y="328"/>
                      <a:pt x="58" y="328"/>
                    </a:cubicBezTo>
                    <a:close/>
                    <a:moveTo>
                      <a:pt x="70" y="324"/>
                    </a:moveTo>
                    <a:cubicBezTo>
                      <a:pt x="69" y="323"/>
                      <a:pt x="69" y="323"/>
                      <a:pt x="69" y="323"/>
                    </a:cubicBezTo>
                    <a:cubicBezTo>
                      <a:pt x="68" y="321"/>
                      <a:pt x="67" y="320"/>
                      <a:pt x="66" y="319"/>
                    </a:cubicBezTo>
                    <a:cubicBezTo>
                      <a:pt x="72" y="316"/>
                      <a:pt x="72" y="316"/>
                      <a:pt x="72" y="316"/>
                    </a:cubicBezTo>
                    <a:cubicBezTo>
                      <a:pt x="72" y="317"/>
                      <a:pt x="73" y="318"/>
                      <a:pt x="73" y="319"/>
                    </a:cubicBezTo>
                    <a:cubicBezTo>
                      <a:pt x="74" y="320"/>
                      <a:pt x="74" y="320"/>
                      <a:pt x="74" y="320"/>
                    </a:cubicBezTo>
                    <a:cubicBezTo>
                      <a:pt x="74" y="320"/>
                      <a:pt x="75" y="320"/>
                      <a:pt x="75" y="320"/>
                    </a:cubicBezTo>
                    <a:lnTo>
                      <a:pt x="70" y="324"/>
                    </a:lnTo>
                    <a:close/>
                    <a:moveTo>
                      <a:pt x="71" y="306"/>
                    </a:moveTo>
                    <a:cubicBezTo>
                      <a:pt x="66" y="305"/>
                      <a:pt x="66" y="305"/>
                      <a:pt x="66" y="305"/>
                    </a:cubicBezTo>
                    <a:cubicBezTo>
                      <a:pt x="66" y="304"/>
                      <a:pt x="66" y="301"/>
                      <a:pt x="67" y="299"/>
                    </a:cubicBezTo>
                    <a:cubicBezTo>
                      <a:pt x="73" y="301"/>
                      <a:pt x="73" y="301"/>
                      <a:pt x="73" y="301"/>
                    </a:cubicBezTo>
                    <a:cubicBezTo>
                      <a:pt x="72" y="302"/>
                      <a:pt x="72" y="304"/>
                      <a:pt x="71" y="306"/>
                    </a:cubicBezTo>
                    <a:close/>
                    <a:moveTo>
                      <a:pt x="81" y="306"/>
                    </a:moveTo>
                    <a:cubicBezTo>
                      <a:pt x="80" y="306"/>
                      <a:pt x="79" y="305"/>
                      <a:pt x="78" y="305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1" y="300"/>
                      <a:pt x="81" y="300"/>
                      <a:pt x="81" y="300"/>
                    </a:cubicBezTo>
                    <a:cubicBezTo>
                      <a:pt x="82" y="299"/>
                      <a:pt x="83" y="299"/>
                      <a:pt x="84" y="298"/>
                    </a:cubicBezTo>
                    <a:cubicBezTo>
                      <a:pt x="86" y="304"/>
                      <a:pt x="86" y="304"/>
                      <a:pt x="86" y="304"/>
                    </a:cubicBezTo>
                    <a:cubicBezTo>
                      <a:pt x="86" y="304"/>
                      <a:pt x="85" y="304"/>
                      <a:pt x="84" y="305"/>
                    </a:cubicBezTo>
                    <a:cubicBezTo>
                      <a:pt x="83" y="305"/>
                      <a:pt x="82" y="306"/>
                      <a:pt x="81" y="306"/>
                    </a:cubicBezTo>
                    <a:close/>
                    <a:moveTo>
                      <a:pt x="97" y="299"/>
                    </a:moveTo>
                    <a:cubicBezTo>
                      <a:pt x="92" y="296"/>
                      <a:pt x="92" y="296"/>
                      <a:pt x="92" y="296"/>
                    </a:cubicBezTo>
                    <a:cubicBezTo>
                      <a:pt x="93" y="295"/>
                      <a:pt x="93" y="295"/>
                      <a:pt x="93" y="295"/>
                    </a:cubicBezTo>
                    <a:cubicBezTo>
                      <a:pt x="94" y="293"/>
                      <a:pt x="95" y="292"/>
                      <a:pt x="97" y="291"/>
                    </a:cubicBezTo>
                    <a:cubicBezTo>
                      <a:pt x="100" y="295"/>
                      <a:pt x="100" y="295"/>
                      <a:pt x="100" y="295"/>
                    </a:cubicBezTo>
                    <a:cubicBezTo>
                      <a:pt x="99" y="296"/>
                      <a:pt x="99" y="297"/>
                      <a:pt x="98" y="298"/>
                    </a:cubicBezTo>
                    <a:lnTo>
                      <a:pt x="97" y="299"/>
                    </a:lnTo>
                    <a:close/>
                    <a:moveTo>
                      <a:pt x="100" y="287"/>
                    </a:moveTo>
                    <a:cubicBezTo>
                      <a:pt x="99" y="286"/>
                      <a:pt x="99" y="285"/>
                      <a:pt x="98" y="284"/>
                    </a:cubicBezTo>
                    <a:cubicBezTo>
                      <a:pt x="97" y="284"/>
                      <a:pt x="97" y="283"/>
                      <a:pt x="96" y="282"/>
                    </a:cubicBezTo>
                    <a:cubicBezTo>
                      <a:pt x="101" y="279"/>
                      <a:pt x="101" y="279"/>
                      <a:pt x="101" y="279"/>
                    </a:cubicBezTo>
                    <a:cubicBezTo>
                      <a:pt x="102" y="279"/>
                      <a:pt x="102" y="280"/>
                      <a:pt x="103" y="281"/>
                    </a:cubicBezTo>
                    <a:cubicBezTo>
                      <a:pt x="103" y="282"/>
                      <a:pt x="104" y="283"/>
                      <a:pt x="105" y="284"/>
                    </a:cubicBezTo>
                    <a:lnTo>
                      <a:pt x="100" y="287"/>
                    </a:lnTo>
                    <a:close/>
                    <a:moveTo>
                      <a:pt x="104" y="274"/>
                    </a:moveTo>
                    <a:cubicBezTo>
                      <a:pt x="99" y="271"/>
                      <a:pt x="99" y="271"/>
                      <a:pt x="99" y="271"/>
                    </a:cubicBezTo>
                    <a:cubicBezTo>
                      <a:pt x="99" y="270"/>
                      <a:pt x="99" y="270"/>
                      <a:pt x="100" y="269"/>
                    </a:cubicBezTo>
                    <a:cubicBezTo>
                      <a:pt x="101" y="266"/>
                      <a:pt x="101" y="266"/>
                      <a:pt x="101" y="266"/>
                    </a:cubicBezTo>
                    <a:cubicBezTo>
                      <a:pt x="107" y="268"/>
                      <a:pt x="107" y="268"/>
                      <a:pt x="107" y="268"/>
                    </a:cubicBezTo>
                    <a:cubicBezTo>
                      <a:pt x="105" y="272"/>
                      <a:pt x="105" y="272"/>
                      <a:pt x="105" y="272"/>
                    </a:cubicBezTo>
                    <a:cubicBezTo>
                      <a:pt x="105" y="273"/>
                      <a:pt x="104" y="273"/>
                      <a:pt x="104" y="274"/>
                    </a:cubicBezTo>
                    <a:close/>
                    <a:moveTo>
                      <a:pt x="115" y="266"/>
                    </a:moveTo>
                    <a:cubicBezTo>
                      <a:pt x="113" y="260"/>
                      <a:pt x="113" y="260"/>
                      <a:pt x="113" y="260"/>
                    </a:cubicBezTo>
                    <a:cubicBezTo>
                      <a:pt x="115" y="260"/>
                      <a:pt x="115" y="259"/>
                      <a:pt x="115" y="259"/>
                    </a:cubicBezTo>
                    <a:cubicBezTo>
                      <a:pt x="116" y="258"/>
                      <a:pt x="117" y="258"/>
                      <a:pt x="118" y="257"/>
                    </a:cubicBezTo>
                    <a:cubicBezTo>
                      <a:pt x="120" y="262"/>
                      <a:pt x="120" y="262"/>
                      <a:pt x="120" y="262"/>
                    </a:cubicBezTo>
                    <a:cubicBezTo>
                      <a:pt x="120" y="263"/>
                      <a:pt x="120" y="263"/>
                      <a:pt x="120" y="263"/>
                    </a:cubicBezTo>
                    <a:cubicBezTo>
                      <a:pt x="119" y="264"/>
                      <a:pt x="117" y="265"/>
                      <a:pt x="115" y="266"/>
                    </a:cubicBezTo>
                    <a:close/>
                    <a:moveTo>
                      <a:pt x="132" y="257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126" y="256"/>
                      <a:pt x="126" y="255"/>
                      <a:pt x="126" y="255"/>
                    </a:cubicBezTo>
                    <a:cubicBezTo>
                      <a:pt x="126" y="253"/>
                      <a:pt x="126" y="253"/>
                      <a:pt x="126" y="253"/>
                    </a:cubicBezTo>
                    <a:cubicBezTo>
                      <a:pt x="126" y="252"/>
                      <a:pt x="126" y="251"/>
                      <a:pt x="127" y="249"/>
                    </a:cubicBezTo>
                    <a:cubicBezTo>
                      <a:pt x="132" y="252"/>
                      <a:pt x="132" y="252"/>
                      <a:pt x="132" y="252"/>
                    </a:cubicBezTo>
                    <a:cubicBezTo>
                      <a:pt x="132" y="252"/>
                      <a:pt x="132" y="252"/>
                      <a:pt x="132" y="253"/>
                    </a:cubicBezTo>
                    <a:cubicBezTo>
                      <a:pt x="132" y="255"/>
                      <a:pt x="132" y="255"/>
                      <a:pt x="132" y="255"/>
                    </a:cubicBezTo>
                    <a:cubicBezTo>
                      <a:pt x="132" y="256"/>
                      <a:pt x="132" y="256"/>
                      <a:pt x="132" y="257"/>
                    </a:cubicBezTo>
                    <a:close/>
                    <a:moveTo>
                      <a:pt x="142" y="249"/>
                    </a:moveTo>
                    <a:cubicBezTo>
                      <a:pt x="139" y="244"/>
                      <a:pt x="139" y="244"/>
                      <a:pt x="139" y="244"/>
                    </a:cubicBezTo>
                    <a:cubicBezTo>
                      <a:pt x="140" y="243"/>
                      <a:pt x="140" y="243"/>
                      <a:pt x="142" y="242"/>
                    </a:cubicBezTo>
                    <a:cubicBezTo>
                      <a:pt x="143" y="241"/>
                      <a:pt x="143" y="241"/>
                      <a:pt x="143" y="241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46" y="246"/>
                      <a:pt x="146" y="246"/>
                      <a:pt x="146" y="246"/>
                    </a:cubicBezTo>
                    <a:cubicBezTo>
                      <a:pt x="144" y="247"/>
                      <a:pt x="143" y="248"/>
                      <a:pt x="142" y="249"/>
                    </a:cubicBezTo>
                    <a:close/>
                    <a:moveTo>
                      <a:pt x="155" y="235"/>
                    </a:moveTo>
                    <a:cubicBezTo>
                      <a:pt x="149" y="232"/>
                      <a:pt x="149" y="232"/>
                      <a:pt x="149" y="232"/>
                    </a:cubicBezTo>
                    <a:cubicBezTo>
                      <a:pt x="150" y="232"/>
                      <a:pt x="150" y="231"/>
                      <a:pt x="150" y="230"/>
                    </a:cubicBezTo>
                    <a:cubicBezTo>
                      <a:pt x="150" y="229"/>
                      <a:pt x="151" y="228"/>
                      <a:pt x="151" y="228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6" y="229"/>
                      <a:pt x="156" y="230"/>
                      <a:pt x="156" y="231"/>
                    </a:cubicBezTo>
                    <a:cubicBezTo>
                      <a:pt x="156" y="232"/>
                      <a:pt x="155" y="234"/>
                      <a:pt x="155" y="235"/>
                    </a:cubicBezTo>
                    <a:close/>
                    <a:moveTo>
                      <a:pt x="150" y="217"/>
                    </a:moveTo>
                    <a:cubicBezTo>
                      <a:pt x="150" y="215"/>
                      <a:pt x="150" y="213"/>
                      <a:pt x="150" y="211"/>
                    </a:cubicBezTo>
                    <a:cubicBezTo>
                      <a:pt x="156" y="210"/>
                      <a:pt x="156" y="210"/>
                      <a:pt x="156" y="210"/>
                    </a:cubicBezTo>
                    <a:cubicBezTo>
                      <a:pt x="156" y="212"/>
                      <a:pt x="156" y="214"/>
                      <a:pt x="156" y="216"/>
                    </a:cubicBezTo>
                    <a:lnTo>
                      <a:pt x="150" y="217"/>
                    </a:lnTo>
                    <a:close/>
                    <a:moveTo>
                      <a:pt x="149" y="199"/>
                    </a:moveTo>
                    <a:cubicBezTo>
                      <a:pt x="149" y="197"/>
                      <a:pt x="149" y="196"/>
                      <a:pt x="149" y="194"/>
                    </a:cubicBezTo>
                    <a:cubicBezTo>
                      <a:pt x="149" y="194"/>
                      <a:pt x="149" y="194"/>
                      <a:pt x="149" y="194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5" y="195"/>
                      <a:pt x="155" y="196"/>
                      <a:pt x="155" y="199"/>
                    </a:cubicBezTo>
                    <a:lnTo>
                      <a:pt x="149" y="199"/>
                    </a:lnTo>
                    <a:close/>
                    <a:moveTo>
                      <a:pt x="157" y="186"/>
                    </a:moveTo>
                    <a:cubicBezTo>
                      <a:pt x="155" y="181"/>
                      <a:pt x="155" y="181"/>
                      <a:pt x="155" y="181"/>
                    </a:cubicBezTo>
                    <a:cubicBezTo>
                      <a:pt x="156" y="181"/>
                      <a:pt x="156" y="181"/>
                      <a:pt x="157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64" y="181"/>
                      <a:pt x="164" y="181"/>
                      <a:pt x="164" y="181"/>
                    </a:cubicBezTo>
                    <a:cubicBezTo>
                      <a:pt x="163" y="185"/>
                      <a:pt x="160" y="185"/>
                      <a:pt x="158" y="186"/>
                    </a:cubicBezTo>
                    <a:cubicBezTo>
                      <a:pt x="158" y="186"/>
                      <a:pt x="158" y="186"/>
                      <a:pt x="157" y="186"/>
                    </a:cubicBezTo>
                    <a:close/>
                    <a:moveTo>
                      <a:pt x="166" y="173"/>
                    </a:moveTo>
                    <a:cubicBezTo>
                      <a:pt x="164" y="167"/>
                      <a:pt x="164" y="167"/>
                      <a:pt x="164" y="167"/>
                    </a:cubicBezTo>
                    <a:cubicBezTo>
                      <a:pt x="165" y="166"/>
                      <a:pt x="168" y="167"/>
                      <a:pt x="169" y="166"/>
                    </a:cubicBezTo>
                    <a:cubicBezTo>
                      <a:pt x="172" y="172"/>
                      <a:pt x="172" y="172"/>
                      <a:pt x="172" y="172"/>
                    </a:cubicBezTo>
                    <a:cubicBezTo>
                      <a:pt x="170" y="173"/>
                      <a:pt x="167" y="173"/>
                      <a:pt x="166" y="173"/>
                    </a:cubicBezTo>
                    <a:close/>
                    <a:moveTo>
                      <a:pt x="177" y="159"/>
                    </a:moveTo>
                    <a:cubicBezTo>
                      <a:pt x="171" y="158"/>
                      <a:pt x="171" y="158"/>
                      <a:pt x="171" y="158"/>
                    </a:cubicBezTo>
                    <a:cubicBezTo>
                      <a:pt x="172" y="155"/>
                      <a:pt x="173" y="152"/>
                      <a:pt x="175" y="151"/>
                    </a:cubicBezTo>
                    <a:cubicBezTo>
                      <a:pt x="178" y="156"/>
                      <a:pt x="178" y="156"/>
                      <a:pt x="178" y="156"/>
                    </a:cubicBezTo>
                    <a:cubicBezTo>
                      <a:pt x="178" y="156"/>
                      <a:pt x="177" y="157"/>
                      <a:pt x="177" y="159"/>
                    </a:cubicBezTo>
                    <a:close/>
                    <a:moveTo>
                      <a:pt x="190" y="153"/>
                    </a:moveTo>
                    <a:cubicBezTo>
                      <a:pt x="185" y="149"/>
                      <a:pt x="185" y="149"/>
                      <a:pt x="185" y="149"/>
                    </a:cubicBezTo>
                    <a:cubicBezTo>
                      <a:pt x="186" y="148"/>
                      <a:pt x="186" y="147"/>
                      <a:pt x="187" y="147"/>
                    </a:cubicBezTo>
                    <a:cubicBezTo>
                      <a:pt x="187" y="146"/>
                      <a:pt x="188" y="145"/>
                      <a:pt x="189" y="144"/>
                    </a:cubicBezTo>
                    <a:cubicBezTo>
                      <a:pt x="193" y="148"/>
                      <a:pt x="193" y="148"/>
                      <a:pt x="193" y="148"/>
                    </a:cubicBezTo>
                    <a:cubicBezTo>
                      <a:pt x="193" y="148"/>
                      <a:pt x="192" y="149"/>
                      <a:pt x="192" y="150"/>
                    </a:cubicBezTo>
                    <a:cubicBezTo>
                      <a:pt x="191" y="151"/>
                      <a:pt x="190" y="152"/>
                      <a:pt x="190" y="153"/>
                    </a:cubicBezTo>
                    <a:close/>
                    <a:moveTo>
                      <a:pt x="194" y="137"/>
                    </a:moveTo>
                    <a:cubicBezTo>
                      <a:pt x="193" y="136"/>
                      <a:pt x="193" y="135"/>
                      <a:pt x="193" y="133"/>
                    </a:cubicBezTo>
                    <a:cubicBezTo>
                      <a:pt x="192" y="133"/>
                      <a:pt x="192" y="132"/>
                      <a:pt x="192" y="132"/>
                    </a:cubicBezTo>
                    <a:cubicBezTo>
                      <a:pt x="197" y="130"/>
                      <a:pt x="197" y="130"/>
                      <a:pt x="197" y="130"/>
                    </a:cubicBezTo>
                    <a:cubicBezTo>
                      <a:pt x="198" y="130"/>
                      <a:pt x="198" y="131"/>
                      <a:pt x="198" y="131"/>
                    </a:cubicBezTo>
                    <a:cubicBezTo>
                      <a:pt x="199" y="133"/>
                      <a:pt x="199" y="135"/>
                      <a:pt x="199" y="136"/>
                    </a:cubicBezTo>
                    <a:lnTo>
                      <a:pt x="194" y="137"/>
                    </a:lnTo>
                    <a:close/>
                    <a:moveTo>
                      <a:pt x="195" y="122"/>
                    </a:move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1" y="117"/>
                      <a:pt x="192" y="116"/>
                      <a:pt x="194" y="115"/>
                    </a:cubicBezTo>
                    <a:cubicBezTo>
                      <a:pt x="195" y="114"/>
                      <a:pt x="195" y="114"/>
                      <a:pt x="195" y="114"/>
                    </a:cubicBezTo>
                    <a:cubicBezTo>
                      <a:pt x="199" y="118"/>
                      <a:pt x="199" y="118"/>
                      <a:pt x="199" y="118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7" y="120"/>
                      <a:pt x="195" y="121"/>
                      <a:pt x="195" y="122"/>
                    </a:cubicBezTo>
                    <a:close/>
                    <a:moveTo>
                      <a:pt x="208" y="109"/>
                    </a:move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5"/>
                    </a:cubicBezTo>
                    <a:cubicBezTo>
                      <a:pt x="202" y="104"/>
                      <a:pt x="202" y="103"/>
                      <a:pt x="202" y="103"/>
                    </a:cubicBezTo>
                    <a:cubicBezTo>
                      <a:pt x="208" y="102"/>
                      <a:pt x="208" y="102"/>
                      <a:pt x="208" y="102"/>
                    </a:cubicBezTo>
                    <a:cubicBezTo>
                      <a:pt x="208" y="103"/>
                      <a:pt x="208" y="104"/>
                      <a:pt x="208" y="105"/>
                    </a:cubicBezTo>
                    <a:cubicBezTo>
                      <a:pt x="208" y="106"/>
                      <a:pt x="208" y="107"/>
                      <a:pt x="208" y="109"/>
                    </a:cubicBezTo>
                    <a:close/>
                    <a:moveTo>
                      <a:pt x="200" y="93"/>
                    </a:moveTo>
                    <a:cubicBezTo>
                      <a:pt x="200" y="93"/>
                      <a:pt x="200" y="93"/>
                      <a:pt x="199" y="93"/>
                    </a:cubicBezTo>
                    <a:cubicBezTo>
                      <a:pt x="197" y="93"/>
                      <a:pt x="196" y="92"/>
                      <a:pt x="195" y="91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87"/>
                      <a:pt x="199" y="87"/>
                      <a:pt x="200" y="87"/>
                    </a:cubicBezTo>
                    <a:cubicBezTo>
                      <a:pt x="202" y="88"/>
                      <a:pt x="203" y="88"/>
                      <a:pt x="204" y="89"/>
                    </a:cubicBezTo>
                    <a:lnTo>
                      <a:pt x="200" y="93"/>
                    </a:lnTo>
                    <a:close/>
                    <a:moveTo>
                      <a:pt x="201" y="79"/>
                    </a:moveTo>
                    <a:cubicBezTo>
                      <a:pt x="196" y="77"/>
                      <a:pt x="196" y="77"/>
                      <a:pt x="196" y="77"/>
                    </a:cubicBezTo>
                    <a:cubicBezTo>
                      <a:pt x="197" y="74"/>
                      <a:pt x="198" y="73"/>
                      <a:pt x="200" y="71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2" y="77"/>
                      <a:pt x="202" y="78"/>
                      <a:pt x="201" y="79"/>
                    </a:cubicBezTo>
                    <a:close/>
                    <a:moveTo>
                      <a:pt x="213" y="67"/>
                    </a:moveTo>
                    <a:cubicBezTo>
                      <a:pt x="208" y="64"/>
                      <a:pt x="208" y="64"/>
                      <a:pt x="208" y="64"/>
                    </a:cubicBezTo>
                    <a:cubicBezTo>
                      <a:pt x="209" y="63"/>
                      <a:pt x="209" y="61"/>
                      <a:pt x="209" y="59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3"/>
                      <a:pt x="214" y="65"/>
                      <a:pt x="213" y="67"/>
                    </a:cubicBezTo>
                    <a:close/>
                    <a:moveTo>
                      <a:pt x="280" y="61"/>
                    </a:moveTo>
                    <a:cubicBezTo>
                      <a:pt x="279" y="55"/>
                      <a:pt x="279" y="55"/>
                      <a:pt x="279" y="55"/>
                    </a:cubicBezTo>
                    <a:cubicBezTo>
                      <a:pt x="280" y="55"/>
                      <a:pt x="280" y="54"/>
                      <a:pt x="281" y="54"/>
                    </a:cubicBezTo>
                    <a:cubicBezTo>
                      <a:pt x="286" y="54"/>
                      <a:pt x="286" y="54"/>
                      <a:pt x="286" y="54"/>
                    </a:cubicBezTo>
                    <a:cubicBezTo>
                      <a:pt x="286" y="57"/>
                      <a:pt x="285" y="60"/>
                      <a:pt x="280" y="61"/>
                    </a:cubicBezTo>
                    <a:close/>
                    <a:moveTo>
                      <a:pt x="267" y="59"/>
                    </a:moveTo>
                    <a:cubicBezTo>
                      <a:pt x="265" y="59"/>
                      <a:pt x="263" y="57"/>
                      <a:pt x="261" y="54"/>
                    </a:cubicBezTo>
                    <a:cubicBezTo>
                      <a:pt x="266" y="51"/>
                      <a:pt x="266" y="51"/>
                      <a:pt x="266" y="51"/>
                    </a:cubicBezTo>
                    <a:cubicBezTo>
                      <a:pt x="267" y="53"/>
                      <a:pt x="268" y="53"/>
                      <a:pt x="269" y="54"/>
                    </a:cubicBezTo>
                    <a:lnTo>
                      <a:pt x="267" y="59"/>
                    </a:lnTo>
                    <a:close/>
                    <a:moveTo>
                      <a:pt x="216" y="48"/>
                    </a:move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6"/>
                      <a:pt x="210" y="44"/>
                      <a:pt x="211" y="42"/>
                    </a:cubicBezTo>
                    <a:cubicBezTo>
                      <a:pt x="216" y="43"/>
                      <a:pt x="216" y="43"/>
                      <a:pt x="216" y="43"/>
                    </a:cubicBezTo>
                    <a:cubicBezTo>
                      <a:pt x="216" y="45"/>
                      <a:pt x="216" y="46"/>
                      <a:pt x="216" y="48"/>
                    </a:cubicBezTo>
                    <a:close/>
                    <a:moveTo>
                      <a:pt x="279" y="43"/>
                    </a:moveTo>
                    <a:cubicBezTo>
                      <a:pt x="279" y="41"/>
                      <a:pt x="278" y="39"/>
                      <a:pt x="278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7"/>
                      <a:pt x="284" y="37"/>
                      <a:pt x="284" y="37"/>
                    </a:cubicBezTo>
                    <a:cubicBezTo>
                      <a:pt x="284" y="38"/>
                      <a:pt x="284" y="40"/>
                      <a:pt x="285" y="42"/>
                    </a:cubicBezTo>
                    <a:lnTo>
                      <a:pt x="279" y="43"/>
                    </a:ln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5" y="42"/>
                      <a:pt x="253" y="42"/>
                    </a:cubicBezTo>
                    <a:cubicBezTo>
                      <a:pt x="255" y="36"/>
                      <a:pt x="255" y="36"/>
                      <a:pt x="255" y="36"/>
                    </a:cubicBezTo>
                    <a:cubicBezTo>
                      <a:pt x="259" y="38"/>
                      <a:pt x="261" y="39"/>
                      <a:pt x="261" y="41"/>
                    </a:cubicBezTo>
                    <a:cubicBezTo>
                      <a:pt x="262" y="41"/>
                      <a:pt x="262" y="41"/>
                      <a:pt x="262" y="41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56" y="43"/>
                    </a:moveTo>
                    <a:cubicBezTo>
                      <a:pt x="256" y="43"/>
                      <a:pt x="256" y="43"/>
                      <a:pt x="256" y="43"/>
                    </a:cubicBezTo>
                    <a:close/>
                    <a:moveTo>
                      <a:pt x="242" y="39"/>
                    </a:moveTo>
                    <a:cubicBezTo>
                      <a:pt x="241" y="38"/>
                      <a:pt x="239" y="38"/>
                      <a:pt x="237" y="38"/>
                    </a:cubicBezTo>
                    <a:cubicBezTo>
                      <a:pt x="238" y="32"/>
                      <a:pt x="238" y="32"/>
                      <a:pt x="238" y="32"/>
                    </a:cubicBezTo>
                    <a:cubicBezTo>
                      <a:pt x="240" y="32"/>
                      <a:pt x="242" y="32"/>
                      <a:pt x="244" y="33"/>
                    </a:cubicBezTo>
                    <a:lnTo>
                      <a:pt x="242" y="39"/>
                    </a:lnTo>
                    <a:close/>
                    <a:moveTo>
                      <a:pt x="220" y="37"/>
                    </a:moveTo>
                    <a:cubicBezTo>
                      <a:pt x="219" y="31"/>
                      <a:pt x="219" y="31"/>
                      <a:pt x="219" y="31"/>
                    </a:cubicBezTo>
                    <a:cubicBezTo>
                      <a:pt x="221" y="31"/>
                      <a:pt x="223" y="31"/>
                      <a:pt x="226" y="31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3" y="36"/>
                      <a:pt x="222" y="36"/>
                      <a:pt x="220" y="37"/>
                    </a:cubicBezTo>
                    <a:close/>
                    <a:moveTo>
                      <a:pt x="274" y="32"/>
                    </a:moveTo>
                    <a:cubicBezTo>
                      <a:pt x="274" y="26"/>
                      <a:pt x="274" y="26"/>
                      <a:pt x="274" y="26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5" y="26"/>
                      <a:pt x="276" y="26"/>
                      <a:pt x="277" y="26"/>
                    </a:cubicBezTo>
                    <a:cubicBezTo>
                      <a:pt x="278" y="26"/>
                      <a:pt x="279" y="26"/>
                      <a:pt x="280" y="26"/>
                    </a:cubicBezTo>
                    <a:cubicBezTo>
                      <a:pt x="280" y="31"/>
                      <a:pt x="280" y="31"/>
                      <a:pt x="280" y="31"/>
                    </a:cubicBezTo>
                    <a:cubicBezTo>
                      <a:pt x="279" y="31"/>
                      <a:pt x="278" y="31"/>
                      <a:pt x="277" y="31"/>
                    </a:cubicBezTo>
                    <a:cubicBezTo>
                      <a:pt x="276" y="32"/>
                      <a:pt x="275" y="32"/>
                      <a:pt x="274" y="32"/>
                    </a:cubicBezTo>
                    <a:close/>
                    <a:moveTo>
                      <a:pt x="273" y="24"/>
                    </a:moveTo>
                    <a:cubicBezTo>
                      <a:pt x="272" y="24"/>
                      <a:pt x="272" y="23"/>
                      <a:pt x="271" y="23"/>
                    </a:cubicBezTo>
                    <a:cubicBezTo>
                      <a:pt x="271" y="23"/>
                      <a:pt x="270" y="23"/>
                      <a:pt x="270" y="23"/>
                    </a:cubicBezTo>
                    <a:cubicBezTo>
                      <a:pt x="270" y="23"/>
                      <a:pt x="271" y="23"/>
                      <a:pt x="271" y="22"/>
                    </a:cubicBezTo>
                    <a:cubicBezTo>
                      <a:pt x="266" y="19"/>
                      <a:pt x="266" y="19"/>
                      <a:pt x="266" y="19"/>
                    </a:cubicBezTo>
                    <a:cubicBezTo>
                      <a:pt x="267" y="18"/>
                      <a:pt x="268" y="17"/>
                      <a:pt x="270" y="17"/>
                    </a:cubicBezTo>
                    <a:cubicBezTo>
                      <a:pt x="271" y="17"/>
                      <a:pt x="272" y="17"/>
                      <a:pt x="273" y="18"/>
                    </a:cubicBezTo>
                    <a:cubicBezTo>
                      <a:pt x="273" y="18"/>
                      <a:pt x="273" y="18"/>
                      <a:pt x="273" y="18"/>
                    </a:cubicBezTo>
                    <a:cubicBezTo>
                      <a:pt x="275" y="23"/>
                      <a:pt x="275" y="23"/>
                      <a:pt x="275" y="23"/>
                    </a:cubicBezTo>
                    <a:cubicBezTo>
                      <a:pt x="274" y="24"/>
                      <a:pt x="274" y="24"/>
                      <a:pt x="273" y="24"/>
                    </a:cubicBezTo>
                    <a:close/>
                    <a:moveTo>
                      <a:pt x="328" y="20"/>
                    </a:moveTo>
                    <a:cubicBezTo>
                      <a:pt x="327" y="20"/>
                      <a:pt x="326" y="19"/>
                      <a:pt x="325" y="19"/>
                    </a:cubicBezTo>
                    <a:cubicBezTo>
                      <a:pt x="324" y="18"/>
                      <a:pt x="324" y="18"/>
                      <a:pt x="324" y="18"/>
                    </a:cubicBezTo>
                    <a:cubicBezTo>
                      <a:pt x="324" y="12"/>
                      <a:pt x="324" y="12"/>
                      <a:pt x="324" y="12"/>
                    </a:cubicBezTo>
                    <a:cubicBezTo>
                      <a:pt x="326" y="12"/>
                      <a:pt x="327" y="13"/>
                      <a:pt x="329" y="14"/>
                    </a:cubicBezTo>
                    <a:cubicBezTo>
                      <a:pt x="329" y="14"/>
                      <a:pt x="330" y="15"/>
                      <a:pt x="330" y="15"/>
                    </a:cubicBezTo>
                    <a:lnTo>
                      <a:pt x="328" y="20"/>
                    </a:lnTo>
                    <a:close/>
                    <a:moveTo>
                      <a:pt x="342" y="20"/>
                    </a:moveTo>
                    <a:cubicBezTo>
                      <a:pt x="342" y="20"/>
                      <a:pt x="342" y="20"/>
                      <a:pt x="342" y="20"/>
                    </a:cubicBezTo>
                    <a:cubicBezTo>
                      <a:pt x="341" y="20"/>
                      <a:pt x="339" y="20"/>
                      <a:pt x="338" y="18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2" y="14"/>
                      <a:pt x="342" y="14"/>
                      <a:pt x="342" y="14"/>
                    </a:cubicBezTo>
                    <a:cubicBezTo>
                      <a:pt x="343" y="14"/>
                      <a:pt x="343" y="14"/>
                      <a:pt x="344" y="14"/>
                    </a:cubicBezTo>
                    <a:cubicBezTo>
                      <a:pt x="347" y="19"/>
                      <a:pt x="347" y="19"/>
                      <a:pt x="347" y="19"/>
                    </a:cubicBezTo>
                    <a:cubicBezTo>
                      <a:pt x="345" y="20"/>
                      <a:pt x="344" y="20"/>
                      <a:pt x="342" y="20"/>
                    </a:cubicBezTo>
                    <a:close/>
                    <a:moveTo>
                      <a:pt x="284" y="18"/>
                    </a:moveTo>
                    <a:cubicBezTo>
                      <a:pt x="283" y="12"/>
                      <a:pt x="283" y="12"/>
                      <a:pt x="283" y="12"/>
                    </a:cubicBezTo>
                    <a:cubicBezTo>
                      <a:pt x="285" y="12"/>
                      <a:pt x="286" y="11"/>
                      <a:pt x="286" y="11"/>
                    </a:cubicBezTo>
                    <a:cubicBezTo>
                      <a:pt x="291" y="14"/>
                      <a:pt x="291" y="14"/>
                      <a:pt x="291" y="14"/>
                    </a:cubicBezTo>
                    <a:cubicBezTo>
                      <a:pt x="290" y="17"/>
                      <a:pt x="286" y="18"/>
                      <a:pt x="284" y="18"/>
                    </a:cubicBezTo>
                    <a:close/>
                    <a:moveTo>
                      <a:pt x="311" y="16"/>
                    </a:moveTo>
                    <a:cubicBezTo>
                      <a:pt x="309" y="15"/>
                      <a:pt x="307" y="14"/>
                      <a:pt x="306" y="12"/>
                    </a:cubicBezTo>
                    <a:cubicBezTo>
                      <a:pt x="310" y="8"/>
                      <a:pt x="310" y="8"/>
                      <a:pt x="310" y="8"/>
                    </a:cubicBezTo>
                    <a:cubicBezTo>
                      <a:pt x="311" y="9"/>
                      <a:pt x="312" y="10"/>
                      <a:pt x="314" y="11"/>
                    </a:cubicBezTo>
                    <a:lnTo>
                      <a:pt x="311" y="16"/>
                    </a:lnTo>
                    <a:close/>
                    <a:moveTo>
                      <a:pt x="353" y="9"/>
                    </a:moveTo>
                    <a:cubicBezTo>
                      <a:pt x="349" y="4"/>
                      <a:pt x="349" y="4"/>
                      <a:pt x="349" y="4"/>
                    </a:cubicBezTo>
                    <a:cubicBezTo>
                      <a:pt x="351" y="3"/>
                      <a:pt x="353" y="3"/>
                      <a:pt x="355" y="3"/>
                    </a:cubicBezTo>
                    <a:cubicBezTo>
                      <a:pt x="356" y="3"/>
                      <a:pt x="357" y="3"/>
                      <a:pt x="357" y="3"/>
                    </a:cubicBezTo>
                    <a:cubicBezTo>
                      <a:pt x="357" y="8"/>
                      <a:pt x="357" y="8"/>
                      <a:pt x="357" y="8"/>
                    </a:cubicBezTo>
                    <a:cubicBezTo>
                      <a:pt x="356" y="8"/>
                      <a:pt x="356" y="8"/>
                      <a:pt x="355" y="8"/>
                    </a:cubicBezTo>
                    <a:cubicBezTo>
                      <a:pt x="354" y="8"/>
                      <a:pt x="353" y="9"/>
                      <a:pt x="353" y="9"/>
                    </a:cubicBezTo>
                    <a:close/>
                    <a:moveTo>
                      <a:pt x="295" y="6"/>
                    </a:moveTo>
                    <a:cubicBezTo>
                      <a:pt x="294" y="0"/>
                      <a:pt x="294" y="0"/>
                      <a:pt x="294" y="0"/>
                    </a:cubicBezTo>
                    <a:cubicBezTo>
                      <a:pt x="296" y="0"/>
                      <a:pt x="298" y="0"/>
                      <a:pt x="300" y="0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300" y="6"/>
                      <a:pt x="300" y="6"/>
                      <a:pt x="300" y="6"/>
                    </a:cubicBezTo>
                    <a:cubicBezTo>
                      <a:pt x="298" y="6"/>
                      <a:pt x="296" y="6"/>
                      <a:pt x="295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iṣlïdè">
                <a:extLst>
                  <a:ext uri="{FF2B5EF4-FFF2-40B4-BE49-F238E27FC236}">
                    <a16:creationId xmlns="" xmlns:a16="http://schemas.microsoft.com/office/drawing/2014/main" id="{286DD1BD-3FAD-46D2-BD93-5B8B84DB5DC9}"/>
                  </a:ext>
                </a:extLst>
              </p:cNvPr>
              <p:cNvSpPr/>
              <p:nvPr/>
            </p:nvSpPr>
            <p:spPr bwMode="auto">
              <a:xfrm>
                <a:off x="9707563" y="5038725"/>
                <a:ext cx="150813" cy="166688"/>
              </a:xfrm>
              <a:custGeom>
                <a:avLst/>
                <a:gdLst>
                  <a:gd name="T0" fmla="*/ 0 w 70"/>
                  <a:gd name="T1" fmla="*/ 77 h 78"/>
                  <a:gd name="T2" fmla="*/ 1 w 70"/>
                  <a:gd name="T3" fmla="*/ 74 h 78"/>
                  <a:gd name="T4" fmla="*/ 4 w 70"/>
                  <a:gd name="T5" fmla="*/ 72 h 78"/>
                  <a:gd name="T6" fmla="*/ 8 w 70"/>
                  <a:gd name="T7" fmla="*/ 75 h 78"/>
                  <a:gd name="T8" fmla="*/ 16 w 70"/>
                  <a:gd name="T9" fmla="*/ 70 h 78"/>
                  <a:gd name="T10" fmla="*/ 15 w 70"/>
                  <a:gd name="T11" fmla="*/ 64 h 78"/>
                  <a:gd name="T12" fmla="*/ 21 w 70"/>
                  <a:gd name="T13" fmla="*/ 63 h 78"/>
                  <a:gd name="T14" fmla="*/ 19 w 70"/>
                  <a:gd name="T15" fmla="*/ 69 h 78"/>
                  <a:gd name="T16" fmla="*/ 16 w 70"/>
                  <a:gd name="T17" fmla="*/ 70 h 78"/>
                  <a:gd name="T18" fmla="*/ 24 w 70"/>
                  <a:gd name="T19" fmla="*/ 60 h 78"/>
                  <a:gd name="T20" fmla="*/ 24 w 70"/>
                  <a:gd name="T21" fmla="*/ 60 h 78"/>
                  <a:gd name="T22" fmla="*/ 21 w 70"/>
                  <a:gd name="T23" fmla="*/ 58 h 78"/>
                  <a:gd name="T24" fmla="*/ 27 w 70"/>
                  <a:gd name="T25" fmla="*/ 55 h 78"/>
                  <a:gd name="T26" fmla="*/ 26 w 70"/>
                  <a:gd name="T27" fmla="*/ 56 h 78"/>
                  <a:gd name="T28" fmla="*/ 27 w 70"/>
                  <a:gd name="T29" fmla="*/ 61 h 78"/>
                  <a:gd name="T30" fmla="*/ 34 w 70"/>
                  <a:gd name="T31" fmla="*/ 52 h 78"/>
                  <a:gd name="T32" fmla="*/ 30 w 70"/>
                  <a:gd name="T33" fmla="*/ 49 h 78"/>
                  <a:gd name="T34" fmla="*/ 33 w 70"/>
                  <a:gd name="T35" fmla="*/ 46 h 78"/>
                  <a:gd name="T36" fmla="*/ 37 w 70"/>
                  <a:gd name="T37" fmla="*/ 49 h 78"/>
                  <a:gd name="T38" fmla="*/ 34 w 70"/>
                  <a:gd name="T39" fmla="*/ 52 h 78"/>
                  <a:gd name="T40" fmla="*/ 46 w 70"/>
                  <a:gd name="T41" fmla="*/ 43 h 78"/>
                  <a:gd name="T42" fmla="*/ 41 w 70"/>
                  <a:gd name="T43" fmla="*/ 42 h 78"/>
                  <a:gd name="T44" fmla="*/ 41 w 70"/>
                  <a:gd name="T45" fmla="*/ 42 h 78"/>
                  <a:gd name="T46" fmla="*/ 45 w 70"/>
                  <a:gd name="T47" fmla="*/ 37 h 78"/>
                  <a:gd name="T48" fmla="*/ 46 w 70"/>
                  <a:gd name="T49" fmla="*/ 37 h 78"/>
                  <a:gd name="T50" fmla="*/ 46 w 70"/>
                  <a:gd name="T51" fmla="*/ 43 h 78"/>
                  <a:gd name="T52" fmla="*/ 49 w 70"/>
                  <a:gd name="T53" fmla="*/ 25 h 78"/>
                  <a:gd name="T54" fmla="*/ 55 w 70"/>
                  <a:gd name="T55" fmla="*/ 23 h 78"/>
                  <a:gd name="T56" fmla="*/ 55 w 70"/>
                  <a:gd name="T57" fmla="*/ 29 h 78"/>
                  <a:gd name="T58" fmla="*/ 56 w 70"/>
                  <a:gd name="T59" fmla="*/ 16 h 78"/>
                  <a:gd name="T60" fmla="*/ 55 w 70"/>
                  <a:gd name="T61" fmla="*/ 11 h 78"/>
                  <a:gd name="T62" fmla="*/ 56 w 70"/>
                  <a:gd name="T63" fmla="*/ 9 h 78"/>
                  <a:gd name="T64" fmla="*/ 62 w 70"/>
                  <a:gd name="T65" fmla="*/ 11 h 78"/>
                  <a:gd name="T66" fmla="*/ 64 w 70"/>
                  <a:gd name="T67" fmla="*/ 3 h 78"/>
                  <a:gd name="T68" fmla="*/ 69 w 70"/>
                  <a:gd name="T69" fmla="*/ 0 h 78"/>
                  <a:gd name="T70" fmla="*/ 64 w 70"/>
                  <a:gd name="T71" fmla="*/ 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" h="78">
                    <a:moveTo>
                      <a:pt x="4" y="78"/>
                    </a:moveTo>
                    <a:cubicBezTo>
                      <a:pt x="2" y="78"/>
                      <a:pt x="0" y="77"/>
                      <a:pt x="0" y="77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7" y="77"/>
                      <a:pt x="6" y="78"/>
                      <a:pt x="4" y="78"/>
                    </a:cubicBezTo>
                    <a:close/>
                    <a:moveTo>
                      <a:pt x="16" y="70"/>
                    </a:move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5"/>
                      <a:pt x="15" y="64"/>
                      <a:pt x="15" y="64"/>
                    </a:cubicBezTo>
                    <a:cubicBezTo>
                      <a:pt x="16" y="64"/>
                      <a:pt x="18" y="63"/>
                      <a:pt x="19" y="63"/>
                    </a:cubicBezTo>
                    <a:cubicBezTo>
                      <a:pt x="20" y="63"/>
                      <a:pt x="20" y="63"/>
                      <a:pt x="21" y="63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1" y="69"/>
                      <a:pt x="20" y="69"/>
                      <a:pt x="19" y="69"/>
                    </a:cubicBezTo>
                    <a:cubicBezTo>
                      <a:pt x="19" y="69"/>
                      <a:pt x="18" y="69"/>
                      <a:pt x="18" y="70"/>
                    </a:cubicBezTo>
                    <a:cubicBezTo>
                      <a:pt x="17" y="70"/>
                      <a:pt x="17" y="70"/>
                      <a:pt x="16" y="70"/>
                    </a:cubicBezTo>
                    <a:close/>
                    <a:moveTo>
                      <a:pt x="27" y="61"/>
                    </a:moveTo>
                    <a:cubicBezTo>
                      <a:pt x="26" y="61"/>
                      <a:pt x="25" y="61"/>
                      <a:pt x="24" y="60"/>
                    </a:cubicBezTo>
                    <a:cubicBezTo>
                      <a:pt x="24" y="60"/>
                      <a:pt x="24" y="60"/>
                      <a:pt x="23" y="60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5" y="60"/>
                      <a:pt x="26" y="59"/>
                      <a:pt x="26" y="59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21" y="55"/>
                      <a:pt x="23" y="54"/>
                      <a:pt x="24" y="54"/>
                    </a:cubicBezTo>
                    <a:cubicBezTo>
                      <a:pt x="26" y="54"/>
                      <a:pt x="26" y="55"/>
                      <a:pt x="27" y="55"/>
                    </a:cubicBezTo>
                    <a:cubicBezTo>
                      <a:pt x="28" y="55"/>
                      <a:pt x="28" y="56"/>
                      <a:pt x="28" y="56"/>
                    </a:cubicBezTo>
                    <a:cubicBezTo>
                      <a:pt x="28" y="56"/>
                      <a:pt x="27" y="56"/>
                      <a:pt x="26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1"/>
                      <a:pt x="28" y="61"/>
                      <a:pt x="27" y="61"/>
                    </a:cubicBezTo>
                    <a:close/>
                    <a:moveTo>
                      <a:pt x="32" y="54"/>
                    </a:move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31" y="52"/>
                      <a:pt x="30" y="51"/>
                      <a:pt x="30" y="49"/>
                    </a:cubicBezTo>
                    <a:cubicBezTo>
                      <a:pt x="30" y="48"/>
                      <a:pt x="30" y="47"/>
                      <a:pt x="31" y="47"/>
                    </a:cubicBezTo>
                    <a:cubicBezTo>
                      <a:pt x="32" y="46"/>
                      <a:pt x="33" y="46"/>
                      <a:pt x="33" y="46"/>
                    </a:cubicBezTo>
                    <a:cubicBezTo>
                      <a:pt x="33" y="46"/>
                      <a:pt x="32" y="46"/>
                      <a:pt x="32" y="47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0"/>
                      <a:pt x="36" y="51"/>
                      <a:pt x="34" y="52"/>
                    </a:cubicBezTo>
                    <a:lnTo>
                      <a:pt x="32" y="54"/>
                    </a:lnTo>
                    <a:close/>
                    <a:moveTo>
                      <a:pt x="46" y="43"/>
                    </a:moveTo>
                    <a:cubicBezTo>
                      <a:pt x="46" y="43"/>
                      <a:pt x="46" y="43"/>
                      <a:pt x="47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1" y="39"/>
                      <a:pt x="42" y="38"/>
                      <a:pt x="45" y="37"/>
                    </a:cubicBezTo>
                    <a:cubicBezTo>
                      <a:pt x="45" y="37"/>
                      <a:pt x="45" y="37"/>
                      <a:pt x="45" y="37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8" y="42"/>
                      <a:pt x="47" y="43"/>
                      <a:pt x="46" y="43"/>
                    </a:cubicBezTo>
                    <a:close/>
                    <a:moveTo>
                      <a:pt x="49" y="29"/>
                    </a:moveTo>
                    <a:cubicBezTo>
                      <a:pt x="49" y="28"/>
                      <a:pt x="49" y="27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4"/>
                      <a:pt x="55" y="25"/>
                    </a:cubicBezTo>
                    <a:cubicBezTo>
                      <a:pt x="55" y="26"/>
                      <a:pt x="55" y="28"/>
                      <a:pt x="55" y="29"/>
                    </a:cubicBezTo>
                    <a:lnTo>
                      <a:pt x="49" y="29"/>
                    </a:lnTo>
                    <a:close/>
                    <a:moveTo>
                      <a:pt x="56" y="16"/>
                    </a:moveTo>
                    <a:cubicBezTo>
                      <a:pt x="56" y="14"/>
                      <a:pt x="56" y="14"/>
                      <a:pt x="56" y="14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6" y="10"/>
                      <a:pt x="56" y="10"/>
                      <a:pt x="56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1"/>
                      <a:pt x="62" y="11"/>
                    </a:cubicBezTo>
                    <a:cubicBezTo>
                      <a:pt x="62" y="12"/>
                      <a:pt x="61" y="16"/>
                      <a:pt x="56" y="16"/>
                    </a:cubicBezTo>
                    <a:close/>
                    <a:moveTo>
                      <a:pt x="64" y="3"/>
                    </a:moveTo>
                    <a:cubicBezTo>
                      <a:pt x="64" y="3"/>
                      <a:pt x="64" y="2"/>
                      <a:pt x="64" y="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70" y="2"/>
                      <a:pt x="70" y="2"/>
                    </a:cubicBezTo>
                    <a:lnTo>
                      <a:pt x="64" y="3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îṣlïďe">
                <a:extLst>
                  <a:ext uri="{FF2B5EF4-FFF2-40B4-BE49-F238E27FC236}">
                    <a16:creationId xmlns="" xmlns:a16="http://schemas.microsoft.com/office/drawing/2014/main" id="{B17D98C2-E8C5-4268-9220-F60CE902A043}"/>
                  </a:ext>
                </a:extLst>
              </p:cNvPr>
              <p:cNvSpPr/>
              <p:nvPr/>
            </p:nvSpPr>
            <p:spPr bwMode="auto">
              <a:xfrm>
                <a:off x="7386638" y="4649788"/>
                <a:ext cx="728663" cy="1190625"/>
              </a:xfrm>
              <a:custGeom>
                <a:avLst/>
                <a:gdLst>
                  <a:gd name="T0" fmla="*/ 324 w 339"/>
                  <a:gd name="T1" fmla="*/ 535 h 556"/>
                  <a:gd name="T2" fmla="*/ 315 w 339"/>
                  <a:gd name="T3" fmla="*/ 524 h 556"/>
                  <a:gd name="T4" fmla="*/ 292 w 339"/>
                  <a:gd name="T5" fmla="*/ 504 h 556"/>
                  <a:gd name="T6" fmla="*/ 288 w 339"/>
                  <a:gd name="T7" fmla="*/ 481 h 556"/>
                  <a:gd name="T8" fmla="*/ 285 w 339"/>
                  <a:gd name="T9" fmla="*/ 466 h 556"/>
                  <a:gd name="T10" fmla="*/ 80 w 339"/>
                  <a:gd name="T11" fmla="*/ 464 h 556"/>
                  <a:gd name="T12" fmla="*/ 106 w 339"/>
                  <a:gd name="T13" fmla="*/ 455 h 556"/>
                  <a:gd name="T14" fmla="*/ 274 w 339"/>
                  <a:gd name="T15" fmla="*/ 453 h 556"/>
                  <a:gd name="T16" fmla="*/ 193 w 339"/>
                  <a:gd name="T17" fmla="*/ 451 h 556"/>
                  <a:gd name="T18" fmla="*/ 125 w 339"/>
                  <a:gd name="T19" fmla="*/ 450 h 556"/>
                  <a:gd name="T20" fmla="*/ 62 w 339"/>
                  <a:gd name="T21" fmla="*/ 451 h 556"/>
                  <a:gd name="T22" fmla="*/ 179 w 339"/>
                  <a:gd name="T23" fmla="*/ 451 h 556"/>
                  <a:gd name="T24" fmla="*/ 255 w 339"/>
                  <a:gd name="T25" fmla="*/ 441 h 556"/>
                  <a:gd name="T26" fmla="*/ 137 w 339"/>
                  <a:gd name="T27" fmla="*/ 441 h 556"/>
                  <a:gd name="T28" fmla="*/ 152 w 339"/>
                  <a:gd name="T29" fmla="*/ 442 h 556"/>
                  <a:gd name="T30" fmla="*/ 186 w 339"/>
                  <a:gd name="T31" fmla="*/ 444 h 556"/>
                  <a:gd name="T32" fmla="*/ 268 w 339"/>
                  <a:gd name="T33" fmla="*/ 437 h 556"/>
                  <a:gd name="T34" fmla="*/ 162 w 339"/>
                  <a:gd name="T35" fmla="*/ 432 h 556"/>
                  <a:gd name="T36" fmla="*/ 246 w 339"/>
                  <a:gd name="T37" fmla="*/ 430 h 556"/>
                  <a:gd name="T38" fmla="*/ 224 w 339"/>
                  <a:gd name="T39" fmla="*/ 428 h 556"/>
                  <a:gd name="T40" fmla="*/ 78 w 339"/>
                  <a:gd name="T41" fmla="*/ 428 h 556"/>
                  <a:gd name="T42" fmla="*/ 237 w 339"/>
                  <a:gd name="T43" fmla="*/ 422 h 556"/>
                  <a:gd name="T44" fmla="*/ 208 w 339"/>
                  <a:gd name="T45" fmla="*/ 416 h 556"/>
                  <a:gd name="T46" fmla="*/ 96 w 339"/>
                  <a:gd name="T47" fmla="*/ 415 h 556"/>
                  <a:gd name="T48" fmla="*/ 107 w 339"/>
                  <a:gd name="T49" fmla="*/ 407 h 556"/>
                  <a:gd name="T50" fmla="*/ 74 w 339"/>
                  <a:gd name="T51" fmla="*/ 394 h 556"/>
                  <a:gd name="T52" fmla="*/ 74 w 339"/>
                  <a:gd name="T53" fmla="*/ 394 h 556"/>
                  <a:gd name="T54" fmla="*/ 43 w 339"/>
                  <a:gd name="T55" fmla="*/ 383 h 556"/>
                  <a:gd name="T56" fmla="*/ 88 w 339"/>
                  <a:gd name="T57" fmla="*/ 378 h 556"/>
                  <a:gd name="T58" fmla="*/ 46 w 339"/>
                  <a:gd name="T59" fmla="*/ 363 h 556"/>
                  <a:gd name="T60" fmla="*/ 46 w 339"/>
                  <a:gd name="T61" fmla="*/ 349 h 556"/>
                  <a:gd name="T62" fmla="*/ 49 w 339"/>
                  <a:gd name="T63" fmla="*/ 335 h 556"/>
                  <a:gd name="T64" fmla="*/ 56 w 339"/>
                  <a:gd name="T65" fmla="*/ 325 h 556"/>
                  <a:gd name="T66" fmla="*/ 52 w 339"/>
                  <a:gd name="T67" fmla="*/ 318 h 556"/>
                  <a:gd name="T68" fmla="*/ 45 w 339"/>
                  <a:gd name="T69" fmla="*/ 313 h 556"/>
                  <a:gd name="T70" fmla="*/ 51 w 339"/>
                  <a:gd name="T71" fmla="*/ 296 h 556"/>
                  <a:gd name="T72" fmla="*/ 52 w 339"/>
                  <a:gd name="T73" fmla="*/ 279 h 556"/>
                  <a:gd name="T74" fmla="*/ 34 w 339"/>
                  <a:gd name="T75" fmla="*/ 261 h 556"/>
                  <a:gd name="T76" fmla="*/ 34 w 339"/>
                  <a:gd name="T77" fmla="*/ 261 h 556"/>
                  <a:gd name="T78" fmla="*/ 35 w 339"/>
                  <a:gd name="T79" fmla="*/ 242 h 556"/>
                  <a:gd name="T80" fmla="*/ 31 w 339"/>
                  <a:gd name="T81" fmla="*/ 228 h 556"/>
                  <a:gd name="T82" fmla="*/ 10 w 339"/>
                  <a:gd name="T83" fmla="*/ 217 h 556"/>
                  <a:gd name="T84" fmla="*/ 25 w 339"/>
                  <a:gd name="T85" fmla="*/ 215 h 556"/>
                  <a:gd name="T86" fmla="*/ 14 w 339"/>
                  <a:gd name="T87" fmla="*/ 187 h 556"/>
                  <a:gd name="T88" fmla="*/ 15 w 339"/>
                  <a:gd name="T89" fmla="*/ 164 h 556"/>
                  <a:gd name="T90" fmla="*/ 30 w 339"/>
                  <a:gd name="T91" fmla="*/ 156 h 556"/>
                  <a:gd name="T92" fmla="*/ 42 w 339"/>
                  <a:gd name="T93" fmla="*/ 151 h 556"/>
                  <a:gd name="T94" fmla="*/ 43 w 339"/>
                  <a:gd name="T95" fmla="*/ 139 h 556"/>
                  <a:gd name="T96" fmla="*/ 48 w 339"/>
                  <a:gd name="T97" fmla="*/ 110 h 556"/>
                  <a:gd name="T98" fmla="*/ 48 w 339"/>
                  <a:gd name="T99" fmla="*/ 110 h 556"/>
                  <a:gd name="T100" fmla="*/ 39 w 339"/>
                  <a:gd name="T101" fmla="*/ 74 h 556"/>
                  <a:gd name="T102" fmla="*/ 31 w 339"/>
                  <a:gd name="T103" fmla="*/ 65 h 556"/>
                  <a:gd name="T104" fmla="*/ 12 w 339"/>
                  <a:gd name="T105" fmla="*/ 63 h 556"/>
                  <a:gd name="T106" fmla="*/ 6 w 339"/>
                  <a:gd name="T107" fmla="*/ 37 h 556"/>
                  <a:gd name="T108" fmla="*/ 6 w 339"/>
                  <a:gd name="T109" fmla="*/ 23 h 556"/>
                  <a:gd name="T110" fmla="*/ 0 w 339"/>
                  <a:gd name="T111" fmla="*/ 4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39" h="556">
                    <a:moveTo>
                      <a:pt x="336" y="556"/>
                    </a:moveTo>
                    <a:cubicBezTo>
                      <a:pt x="336" y="556"/>
                      <a:pt x="334" y="554"/>
                      <a:pt x="331" y="552"/>
                    </a:cubicBezTo>
                    <a:cubicBezTo>
                      <a:pt x="335" y="548"/>
                      <a:pt x="335" y="548"/>
                      <a:pt x="335" y="548"/>
                    </a:cubicBezTo>
                    <a:cubicBezTo>
                      <a:pt x="337" y="550"/>
                      <a:pt x="339" y="551"/>
                      <a:pt x="339" y="551"/>
                    </a:cubicBezTo>
                    <a:lnTo>
                      <a:pt x="336" y="556"/>
                    </a:lnTo>
                    <a:close/>
                    <a:moveTo>
                      <a:pt x="322" y="543"/>
                    </a:moveTo>
                    <a:cubicBezTo>
                      <a:pt x="319" y="538"/>
                      <a:pt x="319" y="538"/>
                      <a:pt x="319" y="538"/>
                    </a:cubicBezTo>
                    <a:cubicBezTo>
                      <a:pt x="324" y="535"/>
                      <a:pt x="324" y="535"/>
                      <a:pt x="324" y="535"/>
                    </a:cubicBezTo>
                    <a:cubicBezTo>
                      <a:pt x="327" y="540"/>
                      <a:pt x="327" y="540"/>
                      <a:pt x="327" y="540"/>
                    </a:cubicBezTo>
                    <a:lnTo>
                      <a:pt x="322" y="543"/>
                    </a:lnTo>
                    <a:close/>
                    <a:moveTo>
                      <a:pt x="313" y="530"/>
                    </a:moveTo>
                    <a:cubicBezTo>
                      <a:pt x="312" y="529"/>
                      <a:pt x="312" y="529"/>
                      <a:pt x="312" y="529"/>
                    </a:cubicBezTo>
                    <a:cubicBezTo>
                      <a:pt x="311" y="529"/>
                      <a:pt x="310" y="528"/>
                      <a:pt x="309" y="527"/>
                    </a:cubicBezTo>
                    <a:cubicBezTo>
                      <a:pt x="311" y="521"/>
                      <a:pt x="311" y="521"/>
                      <a:pt x="311" y="521"/>
                    </a:cubicBezTo>
                    <a:cubicBezTo>
                      <a:pt x="312" y="522"/>
                      <a:pt x="312" y="522"/>
                      <a:pt x="313" y="523"/>
                    </a:cubicBezTo>
                    <a:cubicBezTo>
                      <a:pt x="314" y="523"/>
                      <a:pt x="315" y="524"/>
                      <a:pt x="315" y="524"/>
                    </a:cubicBezTo>
                    <a:cubicBezTo>
                      <a:pt x="316" y="525"/>
                      <a:pt x="316" y="525"/>
                      <a:pt x="316" y="525"/>
                    </a:cubicBezTo>
                    <a:lnTo>
                      <a:pt x="313" y="530"/>
                    </a:lnTo>
                    <a:close/>
                    <a:moveTo>
                      <a:pt x="299" y="518"/>
                    </a:moveTo>
                    <a:cubicBezTo>
                      <a:pt x="299" y="516"/>
                      <a:pt x="298" y="515"/>
                      <a:pt x="298" y="514"/>
                    </a:cubicBezTo>
                    <a:cubicBezTo>
                      <a:pt x="303" y="511"/>
                      <a:pt x="303" y="511"/>
                      <a:pt x="303" y="511"/>
                    </a:cubicBezTo>
                    <a:cubicBezTo>
                      <a:pt x="304" y="513"/>
                      <a:pt x="304" y="515"/>
                      <a:pt x="304" y="518"/>
                    </a:cubicBezTo>
                    <a:lnTo>
                      <a:pt x="299" y="518"/>
                    </a:lnTo>
                    <a:close/>
                    <a:moveTo>
                      <a:pt x="292" y="504"/>
                    </a:moveTo>
                    <a:cubicBezTo>
                      <a:pt x="291" y="502"/>
                      <a:pt x="291" y="500"/>
                      <a:pt x="290" y="497"/>
                    </a:cubicBezTo>
                    <a:cubicBezTo>
                      <a:pt x="296" y="496"/>
                      <a:pt x="296" y="496"/>
                      <a:pt x="296" y="496"/>
                    </a:cubicBezTo>
                    <a:cubicBezTo>
                      <a:pt x="296" y="498"/>
                      <a:pt x="297" y="500"/>
                      <a:pt x="298" y="501"/>
                    </a:cubicBezTo>
                    <a:lnTo>
                      <a:pt x="292" y="504"/>
                    </a:lnTo>
                    <a:close/>
                    <a:moveTo>
                      <a:pt x="292" y="487"/>
                    </a:moveTo>
                    <a:cubicBezTo>
                      <a:pt x="286" y="486"/>
                      <a:pt x="286" y="486"/>
                      <a:pt x="286" y="486"/>
                    </a:cubicBezTo>
                    <a:cubicBezTo>
                      <a:pt x="286" y="485"/>
                      <a:pt x="286" y="485"/>
                      <a:pt x="287" y="484"/>
                    </a:cubicBezTo>
                    <a:cubicBezTo>
                      <a:pt x="287" y="483"/>
                      <a:pt x="288" y="482"/>
                      <a:pt x="288" y="481"/>
                    </a:cubicBezTo>
                    <a:cubicBezTo>
                      <a:pt x="288" y="480"/>
                      <a:pt x="288" y="480"/>
                      <a:pt x="288" y="480"/>
                    </a:cubicBezTo>
                    <a:cubicBezTo>
                      <a:pt x="294" y="482"/>
                      <a:pt x="294" y="482"/>
                      <a:pt x="294" y="482"/>
                    </a:cubicBezTo>
                    <a:cubicBezTo>
                      <a:pt x="293" y="483"/>
                      <a:pt x="293" y="483"/>
                      <a:pt x="293" y="483"/>
                    </a:cubicBezTo>
                    <a:cubicBezTo>
                      <a:pt x="293" y="484"/>
                      <a:pt x="293" y="485"/>
                      <a:pt x="292" y="486"/>
                    </a:cubicBezTo>
                    <a:cubicBezTo>
                      <a:pt x="292" y="486"/>
                      <a:pt x="292" y="487"/>
                      <a:pt x="292" y="487"/>
                    </a:cubicBezTo>
                    <a:close/>
                    <a:moveTo>
                      <a:pt x="284" y="474"/>
                    </a:moveTo>
                    <a:cubicBezTo>
                      <a:pt x="282" y="472"/>
                      <a:pt x="281" y="470"/>
                      <a:pt x="280" y="469"/>
                    </a:cubicBezTo>
                    <a:cubicBezTo>
                      <a:pt x="285" y="466"/>
                      <a:pt x="285" y="466"/>
                      <a:pt x="285" y="466"/>
                    </a:cubicBezTo>
                    <a:cubicBezTo>
                      <a:pt x="286" y="467"/>
                      <a:pt x="287" y="468"/>
                      <a:pt x="288" y="470"/>
                    </a:cubicBezTo>
                    <a:lnTo>
                      <a:pt x="284" y="474"/>
                    </a:lnTo>
                    <a:close/>
                    <a:moveTo>
                      <a:pt x="94" y="464"/>
                    </a:moveTo>
                    <a:cubicBezTo>
                      <a:pt x="92" y="459"/>
                      <a:pt x="92" y="459"/>
                      <a:pt x="92" y="459"/>
                    </a:cubicBezTo>
                    <a:cubicBezTo>
                      <a:pt x="95" y="458"/>
                      <a:pt x="96" y="457"/>
                      <a:pt x="96" y="457"/>
                    </a:cubicBezTo>
                    <a:cubicBezTo>
                      <a:pt x="100" y="461"/>
                      <a:pt x="100" y="461"/>
                      <a:pt x="100" y="461"/>
                    </a:cubicBezTo>
                    <a:cubicBezTo>
                      <a:pt x="98" y="463"/>
                      <a:pt x="96" y="464"/>
                      <a:pt x="94" y="464"/>
                    </a:cubicBezTo>
                    <a:close/>
                    <a:moveTo>
                      <a:pt x="80" y="464"/>
                    </a:moveTo>
                    <a:cubicBezTo>
                      <a:pt x="79" y="463"/>
                      <a:pt x="78" y="461"/>
                      <a:pt x="78" y="460"/>
                    </a:cubicBezTo>
                    <a:cubicBezTo>
                      <a:pt x="77" y="460"/>
                      <a:pt x="77" y="459"/>
                      <a:pt x="77" y="459"/>
                    </a:cubicBezTo>
                    <a:cubicBezTo>
                      <a:pt x="81" y="455"/>
                      <a:pt x="81" y="455"/>
                      <a:pt x="81" y="455"/>
                    </a:cubicBezTo>
                    <a:cubicBezTo>
                      <a:pt x="82" y="456"/>
                      <a:pt x="82" y="457"/>
                      <a:pt x="83" y="458"/>
                    </a:cubicBezTo>
                    <a:cubicBezTo>
                      <a:pt x="83" y="458"/>
                      <a:pt x="84" y="459"/>
                      <a:pt x="84" y="460"/>
                    </a:cubicBezTo>
                    <a:lnTo>
                      <a:pt x="80" y="464"/>
                    </a:lnTo>
                    <a:close/>
                    <a:moveTo>
                      <a:pt x="111" y="458"/>
                    </a:moveTo>
                    <a:cubicBezTo>
                      <a:pt x="106" y="455"/>
                      <a:pt x="106" y="455"/>
                      <a:pt x="106" y="455"/>
                    </a:cubicBezTo>
                    <a:cubicBezTo>
                      <a:pt x="107" y="455"/>
                      <a:pt x="107" y="454"/>
                      <a:pt x="107" y="453"/>
                    </a:cubicBezTo>
                    <a:cubicBezTo>
                      <a:pt x="108" y="451"/>
                      <a:pt x="110" y="450"/>
                      <a:pt x="112" y="450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3" y="455"/>
                      <a:pt x="113" y="455"/>
                      <a:pt x="113" y="455"/>
                    </a:cubicBezTo>
                    <a:cubicBezTo>
                      <a:pt x="112" y="457"/>
                      <a:pt x="112" y="458"/>
                      <a:pt x="111" y="458"/>
                    </a:cubicBezTo>
                    <a:close/>
                    <a:moveTo>
                      <a:pt x="277" y="457"/>
                    </a:moveTo>
                    <a:cubicBezTo>
                      <a:pt x="276" y="456"/>
                      <a:pt x="276" y="456"/>
                      <a:pt x="275" y="455"/>
                    </a:cubicBezTo>
                    <a:cubicBezTo>
                      <a:pt x="275" y="454"/>
                      <a:pt x="274" y="453"/>
                      <a:pt x="274" y="453"/>
                    </a:cubicBezTo>
                    <a:cubicBezTo>
                      <a:pt x="279" y="450"/>
                      <a:pt x="279" y="450"/>
                      <a:pt x="279" y="450"/>
                    </a:cubicBezTo>
                    <a:cubicBezTo>
                      <a:pt x="279" y="450"/>
                      <a:pt x="279" y="451"/>
                      <a:pt x="280" y="451"/>
                    </a:cubicBezTo>
                    <a:cubicBezTo>
                      <a:pt x="281" y="452"/>
                      <a:pt x="281" y="453"/>
                      <a:pt x="282" y="455"/>
                    </a:cubicBezTo>
                    <a:lnTo>
                      <a:pt x="277" y="457"/>
                    </a:lnTo>
                    <a:close/>
                    <a:moveTo>
                      <a:pt x="192" y="457"/>
                    </a:moveTo>
                    <a:cubicBezTo>
                      <a:pt x="191" y="457"/>
                      <a:pt x="191" y="457"/>
                      <a:pt x="190" y="457"/>
                    </a:cubicBezTo>
                    <a:cubicBezTo>
                      <a:pt x="191" y="451"/>
                      <a:pt x="191" y="451"/>
                      <a:pt x="191" y="451"/>
                    </a:cubicBezTo>
                    <a:cubicBezTo>
                      <a:pt x="192" y="452"/>
                      <a:pt x="193" y="451"/>
                      <a:pt x="193" y="451"/>
                    </a:cubicBezTo>
                    <a:cubicBezTo>
                      <a:pt x="198" y="453"/>
                      <a:pt x="198" y="453"/>
                      <a:pt x="198" y="453"/>
                    </a:cubicBezTo>
                    <a:cubicBezTo>
                      <a:pt x="198" y="454"/>
                      <a:pt x="198" y="454"/>
                      <a:pt x="197" y="455"/>
                    </a:cubicBezTo>
                    <a:cubicBezTo>
                      <a:pt x="196" y="457"/>
                      <a:pt x="194" y="457"/>
                      <a:pt x="192" y="457"/>
                    </a:cubicBezTo>
                    <a:close/>
                    <a:moveTo>
                      <a:pt x="119" y="455"/>
                    </a:moveTo>
                    <a:cubicBezTo>
                      <a:pt x="119" y="455"/>
                      <a:pt x="119" y="454"/>
                      <a:pt x="119" y="454"/>
                    </a:cubicBezTo>
                    <a:cubicBezTo>
                      <a:pt x="119" y="453"/>
                      <a:pt x="119" y="453"/>
                      <a:pt x="119" y="452"/>
                    </a:cubicBezTo>
                    <a:cubicBezTo>
                      <a:pt x="119" y="451"/>
                      <a:pt x="119" y="450"/>
                      <a:pt x="119" y="449"/>
                    </a:cubicBezTo>
                    <a:cubicBezTo>
                      <a:pt x="125" y="450"/>
                      <a:pt x="125" y="450"/>
                      <a:pt x="125" y="450"/>
                    </a:cubicBezTo>
                    <a:cubicBezTo>
                      <a:pt x="125" y="450"/>
                      <a:pt x="125" y="451"/>
                      <a:pt x="125" y="452"/>
                    </a:cubicBezTo>
                    <a:cubicBezTo>
                      <a:pt x="125" y="452"/>
                      <a:pt x="125" y="453"/>
                      <a:pt x="125" y="454"/>
                    </a:cubicBezTo>
                    <a:cubicBezTo>
                      <a:pt x="125" y="454"/>
                      <a:pt x="125" y="455"/>
                      <a:pt x="125" y="455"/>
                    </a:cubicBezTo>
                    <a:lnTo>
                      <a:pt x="119" y="455"/>
                    </a:lnTo>
                    <a:close/>
                    <a:moveTo>
                      <a:pt x="69" y="455"/>
                    </a:moveTo>
                    <a:cubicBezTo>
                      <a:pt x="68" y="454"/>
                      <a:pt x="68" y="454"/>
                      <a:pt x="67" y="454"/>
                    </a:cubicBezTo>
                    <a:cubicBezTo>
                      <a:pt x="66" y="454"/>
                      <a:pt x="66" y="454"/>
                      <a:pt x="65" y="454"/>
                    </a:cubicBezTo>
                    <a:cubicBezTo>
                      <a:pt x="63" y="454"/>
                      <a:pt x="62" y="452"/>
                      <a:pt x="62" y="451"/>
                    </a:cubicBezTo>
                    <a:cubicBezTo>
                      <a:pt x="62" y="450"/>
                      <a:pt x="62" y="449"/>
                      <a:pt x="62" y="449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51"/>
                      <a:pt x="68" y="451"/>
                      <a:pt x="68" y="451"/>
                    </a:cubicBezTo>
                    <a:cubicBezTo>
                      <a:pt x="68" y="449"/>
                      <a:pt x="67" y="448"/>
                      <a:pt x="66" y="448"/>
                    </a:cubicBezTo>
                    <a:cubicBezTo>
                      <a:pt x="67" y="448"/>
                      <a:pt x="67" y="448"/>
                      <a:pt x="67" y="449"/>
                    </a:cubicBezTo>
                    <a:cubicBezTo>
                      <a:pt x="69" y="449"/>
                      <a:pt x="70" y="449"/>
                      <a:pt x="71" y="449"/>
                    </a:cubicBezTo>
                    <a:lnTo>
                      <a:pt x="69" y="455"/>
                    </a:lnTo>
                    <a:close/>
                    <a:moveTo>
                      <a:pt x="179" y="451"/>
                    </a:moveTo>
                    <a:cubicBezTo>
                      <a:pt x="177" y="450"/>
                      <a:pt x="175" y="449"/>
                      <a:pt x="174" y="447"/>
                    </a:cubicBezTo>
                    <a:cubicBezTo>
                      <a:pt x="179" y="443"/>
                      <a:pt x="179" y="443"/>
                      <a:pt x="179" y="443"/>
                    </a:cubicBezTo>
                    <a:cubicBezTo>
                      <a:pt x="180" y="445"/>
                      <a:pt x="181" y="446"/>
                      <a:pt x="182" y="447"/>
                    </a:cubicBezTo>
                    <a:lnTo>
                      <a:pt x="179" y="451"/>
                    </a:lnTo>
                    <a:close/>
                    <a:moveTo>
                      <a:pt x="254" y="447"/>
                    </a:moveTo>
                    <a:cubicBezTo>
                      <a:pt x="253" y="447"/>
                      <a:pt x="251" y="447"/>
                      <a:pt x="250" y="446"/>
                    </a:cubicBezTo>
                    <a:cubicBezTo>
                      <a:pt x="255" y="442"/>
                      <a:pt x="255" y="442"/>
                      <a:pt x="255" y="442"/>
                    </a:cubicBezTo>
                    <a:cubicBezTo>
                      <a:pt x="254" y="441"/>
                      <a:pt x="255" y="441"/>
                      <a:pt x="255" y="441"/>
                    </a:cubicBezTo>
                    <a:cubicBezTo>
                      <a:pt x="255" y="441"/>
                      <a:pt x="256" y="441"/>
                      <a:pt x="257" y="441"/>
                    </a:cubicBezTo>
                    <a:cubicBezTo>
                      <a:pt x="259" y="446"/>
                      <a:pt x="259" y="446"/>
                      <a:pt x="259" y="446"/>
                    </a:cubicBezTo>
                    <a:cubicBezTo>
                      <a:pt x="258" y="447"/>
                      <a:pt x="257" y="447"/>
                      <a:pt x="256" y="447"/>
                    </a:cubicBezTo>
                    <a:cubicBezTo>
                      <a:pt x="256" y="447"/>
                      <a:pt x="255" y="447"/>
                      <a:pt x="254" y="447"/>
                    </a:cubicBezTo>
                    <a:close/>
                    <a:moveTo>
                      <a:pt x="136" y="447"/>
                    </a:moveTo>
                    <a:cubicBezTo>
                      <a:pt x="134" y="447"/>
                      <a:pt x="132" y="446"/>
                      <a:pt x="130" y="446"/>
                    </a:cubicBezTo>
                    <a:cubicBezTo>
                      <a:pt x="130" y="441"/>
                      <a:pt x="130" y="441"/>
                      <a:pt x="130" y="441"/>
                    </a:cubicBezTo>
                    <a:cubicBezTo>
                      <a:pt x="132" y="441"/>
                      <a:pt x="134" y="441"/>
                      <a:pt x="137" y="441"/>
                    </a:cubicBezTo>
                    <a:lnTo>
                      <a:pt x="136" y="447"/>
                    </a:lnTo>
                    <a:close/>
                    <a:moveTo>
                      <a:pt x="149" y="445"/>
                    </a:moveTo>
                    <a:cubicBezTo>
                      <a:pt x="145" y="440"/>
                      <a:pt x="145" y="440"/>
                      <a:pt x="145" y="440"/>
                    </a:cubicBezTo>
                    <a:cubicBezTo>
                      <a:pt x="146" y="440"/>
                      <a:pt x="146" y="440"/>
                      <a:pt x="146" y="440"/>
                    </a:cubicBezTo>
                    <a:cubicBezTo>
                      <a:pt x="146" y="439"/>
                      <a:pt x="147" y="438"/>
                      <a:pt x="148" y="438"/>
                    </a:cubicBezTo>
                    <a:cubicBezTo>
                      <a:pt x="149" y="437"/>
                      <a:pt x="150" y="437"/>
                      <a:pt x="150" y="436"/>
                    </a:cubicBezTo>
                    <a:cubicBezTo>
                      <a:pt x="153" y="442"/>
                      <a:pt x="153" y="442"/>
                      <a:pt x="153" y="442"/>
                    </a:cubicBezTo>
                    <a:cubicBezTo>
                      <a:pt x="153" y="442"/>
                      <a:pt x="152" y="442"/>
                      <a:pt x="152" y="442"/>
                    </a:cubicBezTo>
                    <a:cubicBezTo>
                      <a:pt x="151" y="443"/>
                      <a:pt x="150" y="444"/>
                      <a:pt x="149" y="444"/>
                    </a:cubicBezTo>
                    <a:lnTo>
                      <a:pt x="149" y="445"/>
                    </a:lnTo>
                    <a:close/>
                    <a:moveTo>
                      <a:pt x="75" y="444"/>
                    </a:moveTo>
                    <a:cubicBezTo>
                      <a:pt x="72" y="440"/>
                      <a:pt x="72" y="440"/>
                      <a:pt x="72" y="440"/>
                    </a:cubicBezTo>
                    <a:cubicBezTo>
                      <a:pt x="73" y="439"/>
                      <a:pt x="74" y="438"/>
                      <a:pt x="76" y="436"/>
                    </a:cubicBezTo>
                    <a:cubicBezTo>
                      <a:pt x="80" y="440"/>
                      <a:pt x="80" y="440"/>
                      <a:pt x="80" y="440"/>
                    </a:cubicBezTo>
                    <a:cubicBezTo>
                      <a:pt x="78" y="442"/>
                      <a:pt x="77" y="443"/>
                      <a:pt x="75" y="444"/>
                    </a:cubicBezTo>
                    <a:close/>
                    <a:moveTo>
                      <a:pt x="186" y="444"/>
                    </a:moveTo>
                    <a:cubicBezTo>
                      <a:pt x="186" y="443"/>
                      <a:pt x="186" y="442"/>
                      <a:pt x="186" y="441"/>
                    </a:cubicBezTo>
                    <a:cubicBezTo>
                      <a:pt x="186" y="440"/>
                      <a:pt x="186" y="438"/>
                      <a:pt x="186" y="437"/>
                    </a:cubicBezTo>
                    <a:cubicBezTo>
                      <a:pt x="192" y="438"/>
                      <a:pt x="192" y="438"/>
                      <a:pt x="192" y="438"/>
                    </a:cubicBezTo>
                    <a:cubicBezTo>
                      <a:pt x="192" y="439"/>
                      <a:pt x="192" y="440"/>
                      <a:pt x="192" y="441"/>
                    </a:cubicBezTo>
                    <a:cubicBezTo>
                      <a:pt x="192" y="442"/>
                      <a:pt x="192" y="442"/>
                      <a:pt x="192" y="443"/>
                    </a:cubicBezTo>
                    <a:lnTo>
                      <a:pt x="186" y="444"/>
                    </a:lnTo>
                    <a:close/>
                    <a:moveTo>
                      <a:pt x="270" y="442"/>
                    </a:moveTo>
                    <a:cubicBezTo>
                      <a:pt x="268" y="437"/>
                      <a:pt x="268" y="437"/>
                      <a:pt x="268" y="437"/>
                    </a:cubicBezTo>
                    <a:cubicBezTo>
                      <a:pt x="272" y="435"/>
                      <a:pt x="275" y="436"/>
                      <a:pt x="277" y="439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2" y="442"/>
                      <a:pt x="272" y="442"/>
                    </a:cubicBezTo>
                    <a:cubicBezTo>
                      <a:pt x="272" y="442"/>
                      <a:pt x="271" y="442"/>
                      <a:pt x="270" y="442"/>
                    </a:cubicBezTo>
                    <a:close/>
                    <a:moveTo>
                      <a:pt x="167" y="439"/>
                    </a:moveTo>
                    <a:cubicBezTo>
                      <a:pt x="166" y="438"/>
                      <a:pt x="164" y="438"/>
                      <a:pt x="164" y="438"/>
                    </a:cubicBezTo>
                    <a:cubicBezTo>
                      <a:pt x="163" y="438"/>
                      <a:pt x="163" y="438"/>
                      <a:pt x="163" y="438"/>
                    </a:cubicBezTo>
                    <a:cubicBezTo>
                      <a:pt x="162" y="432"/>
                      <a:pt x="162" y="432"/>
                      <a:pt x="162" y="432"/>
                    </a:cubicBezTo>
                    <a:cubicBezTo>
                      <a:pt x="163" y="432"/>
                      <a:pt x="163" y="432"/>
                      <a:pt x="164" y="432"/>
                    </a:cubicBezTo>
                    <a:cubicBezTo>
                      <a:pt x="165" y="432"/>
                      <a:pt x="168" y="433"/>
                      <a:pt x="170" y="434"/>
                    </a:cubicBezTo>
                    <a:lnTo>
                      <a:pt x="167" y="439"/>
                    </a:lnTo>
                    <a:close/>
                    <a:moveTo>
                      <a:pt x="246" y="436"/>
                    </a:moveTo>
                    <a:cubicBezTo>
                      <a:pt x="246" y="436"/>
                      <a:pt x="245" y="436"/>
                      <a:pt x="245" y="435"/>
                    </a:cubicBezTo>
                    <a:cubicBezTo>
                      <a:pt x="244" y="435"/>
                      <a:pt x="242" y="434"/>
                      <a:pt x="241" y="433"/>
                    </a:cubicBezTo>
                    <a:cubicBezTo>
                      <a:pt x="244" y="429"/>
                      <a:pt x="244" y="429"/>
                      <a:pt x="244" y="429"/>
                    </a:cubicBezTo>
                    <a:cubicBezTo>
                      <a:pt x="245" y="429"/>
                      <a:pt x="246" y="429"/>
                      <a:pt x="246" y="430"/>
                    </a:cubicBezTo>
                    <a:cubicBezTo>
                      <a:pt x="247" y="430"/>
                      <a:pt x="248" y="430"/>
                      <a:pt x="249" y="431"/>
                    </a:cubicBezTo>
                    <a:lnTo>
                      <a:pt x="246" y="436"/>
                    </a:lnTo>
                    <a:close/>
                    <a:moveTo>
                      <a:pt x="223" y="429"/>
                    </a:moveTo>
                    <a:cubicBezTo>
                      <a:pt x="222" y="423"/>
                      <a:pt x="222" y="423"/>
                      <a:pt x="222" y="423"/>
                    </a:cubicBezTo>
                    <a:cubicBezTo>
                      <a:pt x="223" y="423"/>
                      <a:pt x="223" y="423"/>
                      <a:pt x="223" y="423"/>
                    </a:cubicBezTo>
                    <a:cubicBezTo>
                      <a:pt x="226" y="422"/>
                      <a:pt x="228" y="422"/>
                      <a:pt x="230" y="423"/>
                    </a:cubicBezTo>
                    <a:cubicBezTo>
                      <a:pt x="227" y="429"/>
                      <a:pt x="227" y="429"/>
                      <a:pt x="227" y="429"/>
                    </a:cubicBezTo>
                    <a:cubicBezTo>
                      <a:pt x="227" y="428"/>
                      <a:pt x="226" y="428"/>
                      <a:pt x="224" y="428"/>
                    </a:cubicBezTo>
                    <a:lnTo>
                      <a:pt x="223" y="429"/>
                    </a:lnTo>
                    <a:close/>
                    <a:moveTo>
                      <a:pt x="78" y="428"/>
                    </a:moveTo>
                    <a:cubicBezTo>
                      <a:pt x="78" y="427"/>
                      <a:pt x="78" y="426"/>
                      <a:pt x="78" y="425"/>
                    </a:cubicBezTo>
                    <a:cubicBezTo>
                      <a:pt x="78" y="423"/>
                      <a:pt x="78" y="422"/>
                      <a:pt x="78" y="421"/>
                    </a:cubicBezTo>
                    <a:cubicBezTo>
                      <a:pt x="84" y="423"/>
                      <a:pt x="84" y="423"/>
                      <a:pt x="84" y="423"/>
                    </a:cubicBezTo>
                    <a:cubicBezTo>
                      <a:pt x="84" y="423"/>
                      <a:pt x="84" y="424"/>
                      <a:pt x="84" y="425"/>
                    </a:cubicBezTo>
                    <a:cubicBezTo>
                      <a:pt x="84" y="426"/>
                      <a:pt x="84" y="426"/>
                      <a:pt x="84" y="427"/>
                    </a:cubicBezTo>
                    <a:lnTo>
                      <a:pt x="78" y="428"/>
                    </a:lnTo>
                    <a:close/>
                    <a:moveTo>
                      <a:pt x="195" y="428"/>
                    </a:moveTo>
                    <a:cubicBezTo>
                      <a:pt x="190" y="425"/>
                      <a:pt x="190" y="425"/>
                      <a:pt x="190" y="425"/>
                    </a:cubicBezTo>
                    <a:cubicBezTo>
                      <a:pt x="191" y="423"/>
                      <a:pt x="193" y="421"/>
                      <a:pt x="195" y="420"/>
                    </a:cubicBezTo>
                    <a:cubicBezTo>
                      <a:pt x="198" y="425"/>
                      <a:pt x="198" y="425"/>
                      <a:pt x="198" y="425"/>
                    </a:cubicBezTo>
                    <a:cubicBezTo>
                      <a:pt x="197" y="426"/>
                      <a:pt x="196" y="427"/>
                      <a:pt x="195" y="428"/>
                    </a:cubicBezTo>
                    <a:close/>
                    <a:moveTo>
                      <a:pt x="240" y="428"/>
                    </a:moveTo>
                    <a:cubicBezTo>
                      <a:pt x="235" y="424"/>
                      <a:pt x="235" y="424"/>
                      <a:pt x="235" y="424"/>
                    </a:cubicBezTo>
                    <a:cubicBezTo>
                      <a:pt x="235" y="424"/>
                      <a:pt x="236" y="423"/>
                      <a:pt x="237" y="422"/>
                    </a:cubicBezTo>
                    <a:cubicBezTo>
                      <a:pt x="237" y="420"/>
                      <a:pt x="238" y="419"/>
                      <a:pt x="240" y="419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4"/>
                    </a:cubicBezTo>
                    <a:cubicBezTo>
                      <a:pt x="242" y="424"/>
                      <a:pt x="242" y="424"/>
                      <a:pt x="242" y="425"/>
                    </a:cubicBezTo>
                    <a:cubicBezTo>
                      <a:pt x="241" y="426"/>
                      <a:pt x="240" y="427"/>
                      <a:pt x="240" y="428"/>
                    </a:cubicBezTo>
                    <a:close/>
                    <a:moveTo>
                      <a:pt x="210" y="424"/>
                    </a:moveTo>
                    <a:cubicBezTo>
                      <a:pt x="209" y="423"/>
                      <a:pt x="208" y="422"/>
                      <a:pt x="207" y="422"/>
                    </a:cubicBezTo>
                    <a:cubicBezTo>
                      <a:pt x="208" y="416"/>
                      <a:pt x="208" y="416"/>
                      <a:pt x="208" y="416"/>
                    </a:cubicBezTo>
                    <a:cubicBezTo>
                      <a:pt x="210" y="417"/>
                      <a:pt x="212" y="418"/>
                      <a:pt x="214" y="419"/>
                    </a:cubicBezTo>
                    <a:lnTo>
                      <a:pt x="210" y="424"/>
                    </a:lnTo>
                    <a:close/>
                    <a:moveTo>
                      <a:pt x="93" y="417"/>
                    </a:moveTo>
                    <a:cubicBezTo>
                      <a:pt x="90" y="416"/>
                      <a:pt x="90" y="416"/>
                      <a:pt x="90" y="416"/>
                    </a:cubicBezTo>
                    <a:cubicBezTo>
                      <a:pt x="88" y="414"/>
                      <a:pt x="88" y="414"/>
                      <a:pt x="88" y="414"/>
                    </a:cubicBezTo>
                    <a:cubicBezTo>
                      <a:pt x="88" y="413"/>
                      <a:pt x="88" y="413"/>
                      <a:pt x="88" y="413"/>
                    </a:cubicBezTo>
                    <a:cubicBezTo>
                      <a:pt x="89" y="412"/>
                      <a:pt x="91" y="411"/>
                      <a:pt x="94" y="410"/>
                    </a:cubicBezTo>
                    <a:cubicBezTo>
                      <a:pt x="96" y="415"/>
                      <a:pt x="96" y="415"/>
                      <a:pt x="96" y="415"/>
                    </a:cubicBezTo>
                    <a:cubicBezTo>
                      <a:pt x="94" y="416"/>
                      <a:pt x="93" y="416"/>
                      <a:pt x="93" y="417"/>
                    </a:cubicBezTo>
                    <a:close/>
                    <a:moveTo>
                      <a:pt x="107" y="407"/>
                    </a:moveTo>
                    <a:cubicBezTo>
                      <a:pt x="102" y="406"/>
                      <a:pt x="102" y="406"/>
                      <a:pt x="102" y="406"/>
                    </a:cubicBezTo>
                    <a:cubicBezTo>
                      <a:pt x="102" y="405"/>
                      <a:pt x="102" y="404"/>
                      <a:pt x="102" y="403"/>
                    </a:cubicBezTo>
                    <a:cubicBezTo>
                      <a:pt x="102" y="402"/>
                      <a:pt x="102" y="401"/>
                      <a:pt x="102" y="400"/>
                    </a:cubicBezTo>
                    <a:cubicBezTo>
                      <a:pt x="108" y="401"/>
                      <a:pt x="108" y="401"/>
                      <a:pt x="108" y="401"/>
                    </a:cubicBezTo>
                    <a:cubicBezTo>
                      <a:pt x="108" y="402"/>
                      <a:pt x="108" y="403"/>
                      <a:pt x="108" y="403"/>
                    </a:cubicBezTo>
                    <a:cubicBezTo>
                      <a:pt x="108" y="405"/>
                      <a:pt x="108" y="406"/>
                      <a:pt x="107" y="407"/>
                    </a:cubicBezTo>
                    <a:close/>
                    <a:moveTo>
                      <a:pt x="55" y="397"/>
                    </a:moveTo>
                    <a:cubicBezTo>
                      <a:pt x="53" y="392"/>
                      <a:pt x="53" y="392"/>
                      <a:pt x="53" y="392"/>
                    </a:cubicBezTo>
                    <a:cubicBezTo>
                      <a:pt x="54" y="391"/>
                      <a:pt x="54" y="391"/>
                      <a:pt x="55" y="390"/>
                    </a:cubicBezTo>
                    <a:cubicBezTo>
                      <a:pt x="55" y="389"/>
                      <a:pt x="56" y="389"/>
                      <a:pt x="57" y="388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60" y="393"/>
                      <a:pt x="60" y="393"/>
                      <a:pt x="60" y="393"/>
                    </a:cubicBezTo>
                    <a:cubicBezTo>
                      <a:pt x="59" y="395"/>
                      <a:pt x="57" y="396"/>
                      <a:pt x="55" y="397"/>
                    </a:cubicBezTo>
                    <a:close/>
                    <a:moveTo>
                      <a:pt x="74" y="394"/>
                    </a:moveTo>
                    <a:cubicBezTo>
                      <a:pt x="74" y="394"/>
                      <a:pt x="73" y="394"/>
                      <a:pt x="73" y="394"/>
                    </a:cubicBezTo>
                    <a:cubicBezTo>
                      <a:pt x="73" y="394"/>
                      <a:pt x="72" y="394"/>
                      <a:pt x="71" y="394"/>
                    </a:cubicBezTo>
                    <a:cubicBezTo>
                      <a:pt x="69" y="393"/>
                      <a:pt x="69" y="393"/>
                      <a:pt x="69" y="393"/>
                    </a:cubicBezTo>
                    <a:cubicBezTo>
                      <a:pt x="70" y="387"/>
                      <a:pt x="70" y="387"/>
                      <a:pt x="70" y="387"/>
                    </a:cubicBezTo>
                    <a:cubicBezTo>
                      <a:pt x="74" y="388"/>
                      <a:pt x="74" y="388"/>
                      <a:pt x="74" y="388"/>
                    </a:cubicBezTo>
                    <a:cubicBezTo>
                      <a:pt x="74" y="388"/>
                      <a:pt x="75" y="388"/>
                      <a:pt x="75" y="388"/>
                    </a:cubicBezTo>
                    <a:cubicBezTo>
                      <a:pt x="76" y="394"/>
                      <a:pt x="76" y="394"/>
                      <a:pt x="76" y="394"/>
                    </a:cubicBezTo>
                    <a:cubicBezTo>
                      <a:pt x="76" y="394"/>
                      <a:pt x="75" y="394"/>
                      <a:pt x="74" y="394"/>
                    </a:cubicBezTo>
                    <a:close/>
                    <a:moveTo>
                      <a:pt x="102" y="392"/>
                    </a:moveTo>
                    <a:cubicBezTo>
                      <a:pt x="101" y="391"/>
                      <a:pt x="99" y="390"/>
                      <a:pt x="98" y="388"/>
                    </a:cubicBezTo>
                    <a:cubicBezTo>
                      <a:pt x="101" y="384"/>
                      <a:pt x="101" y="384"/>
                      <a:pt x="101" y="384"/>
                    </a:cubicBezTo>
                    <a:cubicBezTo>
                      <a:pt x="103" y="385"/>
                      <a:pt x="104" y="386"/>
                      <a:pt x="106" y="388"/>
                    </a:cubicBezTo>
                    <a:lnTo>
                      <a:pt x="102" y="392"/>
                    </a:lnTo>
                    <a:close/>
                    <a:moveTo>
                      <a:pt x="47" y="388"/>
                    </a:moveTo>
                    <a:cubicBezTo>
                      <a:pt x="46" y="387"/>
                      <a:pt x="46" y="387"/>
                      <a:pt x="46" y="386"/>
                    </a:cubicBezTo>
                    <a:cubicBezTo>
                      <a:pt x="45" y="385"/>
                      <a:pt x="44" y="384"/>
                      <a:pt x="43" y="383"/>
                    </a:cubicBezTo>
                    <a:cubicBezTo>
                      <a:pt x="49" y="381"/>
                      <a:pt x="49" y="381"/>
                      <a:pt x="49" y="381"/>
                    </a:cubicBezTo>
                    <a:cubicBezTo>
                      <a:pt x="49" y="381"/>
                      <a:pt x="49" y="382"/>
                      <a:pt x="50" y="383"/>
                    </a:cubicBezTo>
                    <a:cubicBezTo>
                      <a:pt x="51" y="384"/>
                      <a:pt x="51" y="384"/>
                      <a:pt x="52" y="385"/>
                    </a:cubicBezTo>
                    <a:lnTo>
                      <a:pt x="47" y="388"/>
                    </a:lnTo>
                    <a:close/>
                    <a:moveTo>
                      <a:pt x="87" y="385"/>
                    </a:moveTo>
                    <a:cubicBezTo>
                      <a:pt x="82" y="382"/>
                      <a:pt x="82" y="382"/>
                      <a:pt x="82" y="382"/>
                    </a:cubicBezTo>
                    <a:cubicBezTo>
                      <a:pt x="82" y="382"/>
                      <a:pt x="82" y="382"/>
                      <a:pt x="82" y="382"/>
                    </a:cubicBezTo>
                    <a:cubicBezTo>
                      <a:pt x="84" y="379"/>
                      <a:pt x="86" y="378"/>
                      <a:pt x="88" y="378"/>
                    </a:cubicBezTo>
                    <a:cubicBezTo>
                      <a:pt x="89" y="378"/>
                      <a:pt x="89" y="378"/>
                      <a:pt x="90" y="378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8" y="384"/>
                    </a:cubicBezTo>
                    <a:cubicBezTo>
                      <a:pt x="88" y="384"/>
                      <a:pt x="88" y="384"/>
                      <a:pt x="87" y="385"/>
                    </a:cubicBezTo>
                    <a:close/>
                    <a:moveTo>
                      <a:pt x="42" y="371"/>
                    </a:moveTo>
                    <a:cubicBezTo>
                      <a:pt x="42" y="369"/>
                      <a:pt x="41" y="368"/>
                      <a:pt x="41" y="366"/>
                    </a:cubicBezTo>
                    <a:cubicBezTo>
                      <a:pt x="40" y="366"/>
                      <a:pt x="40" y="366"/>
                      <a:pt x="40" y="366"/>
                    </a:cubicBezTo>
                    <a:cubicBezTo>
                      <a:pt x="46" y="363"/>
                      <a:pt x="46" y="363"/>
                      <a:pt x="46" y="363"/>
                    </a:cubicBezTo>
                    <a:cubicBezTo>
                      <a:pt x="46" y="364"/>
                      <a:pt x="46" y="364"/>
                      <a:pt x="46" y="364"/>
                    </a:cubicBezTo>
                    <a:cubicBezTo>
                      <a:pt x="47" y="366"/>
                      <a:pt x="47" y="367"/>
                      <a:pt x="48" y="369"/>
                    </a:cubicBezTo>
                    <a:lnTo>
                      <a:pt x="42" y="371"/>
                    </a:lnTo>
                    <a:close/>
                    <a:moveTo>
                      <a:pt x="44" y="354"/>
                    </a:moveTo>
                    <a:cubicBezTo>
                      <a:pt x="38" y="353"/>
                      <a:pt x="38" y="353"/>
                      <a:pt x="38" y="353"/>
                    </a:cubicBezTo>
                    <a:cubicBezTo>
                      <a:pt x="38" y="352"/>
                      <a:pt x="39" y="351"/>
                      <a:pt x="39" y="350"/>
                    </a:cubicBezTo>
                    <a:cubicBezTo>
                      <a:pt x="40" y="349"/>
                      <a:pt x="40" y="348"/>
                      <a:pt x="40" y="347"/>
                    </a:cubicBezTo>
                    <a:cubicBezTo>
                      <a:pt x="46" y="349"/>
                      <a:pt x="46" y="349"/>
                      <a:pt x="46" y="349"/>
                    </a:cubicBezTo>
                    <a:cubicBezTo>
                      <a:pt x="45" y="350"/>
                      <a:pt x="45" y="351"/>
                      <a:pt x="44" y="352"/>
                    </a:cubicBezTo>
                    <a:cubicBezTo>
                      <a:pt x="44" y="353"/>
                      <a:pt x="44" y="353"/>
                      <a:pt x="44" y="354"/>
                    </a:cubicBezTo>
                    <a:close/>
                    <a:moveTo>
                      <a:pt x="49" y="337"/>
                    </a:moveTo>
                    <a:cubicBezTo>
                      <a:pt x="43" y="336"/>
                      <a:pt x="43" y="336"/>
                      <a:pt x="43" y="336"/>
                    </a:cubicBezTo>
                    <a:cubicBezTo>
                      <a:pt x="43" y="335"/>
                      <a:pt x="43" y="335"/>
                      <a:pt x="43" y="334"/>
                    </a:cubicBezTo>
                    <a:cubicBezTo>
                      <a:pt x="44" y="332"/>
                      <a:pt x="44" y="331"/>
                      <a:pt x="45" y="330"/>
                    </a:cubicBezTo>
                    <a:cubicBezTo>
                      <a:pt x="50" y="332"/>
                      <a:pt x="50" y="332"/>
                      <a:pt x="50" y="332"/>
                    </a:cubicBezTo>
                    <a:cubicBezTo>
                      <a:pt x="50" y="333"/>
                      <a:pt x="49" y="334"/>
                      <a:pt x="49" y="335"/>
                    </a:cubicBezTo>
                    <a:cubicBezTo>
                      <a:pt x="49" y="336"/>
                      <a:pt x="49" y="336"/>
                      <a:pt x="49" y="337"/>
                    </a:cubicBezTo>
                    <a:close/>
                    <a:moveTo>
                      <a:pt x="56" y="325"/>
                    </a:moveTo>
                    <a:cubicBezTo>
                      <a:pt x="54" y="320"/>
                      <a:pt x="54" y="320"/>
                      <a:pt x="54" y="320"/>
                    </a:cubicBezTo>
                    <a:cubicBezTo>
                      <a:pt x="54" y="319"/>
                      <a:pt x="54" y="319"/>
                      <a:pt x="54" y="319"/>
                    </a:cubicBezTo>
                    <a:cubicBezTo>
                      <a:pt x="56" y="318"/>
                      <a:pt x="57" y="318"/>
                      <a:pt x="58" y="317"/>
                    </a:cubicBezTo>
                    <a:cubicBezTo>
                      <a:pt x="62" y="321"/>
                      <a:pt x="62" y="321"/>
                      <a:pt x="62" y="321"/>
                    </a:cubicBezTo>
                    <a:cubicBezTo>
                      <a:pt x="61" y="322"/>
                      <a:pt x="59" y="323"/>
                      <a:pt x="57" y="324"/>
                    </a:cubicBezTo>
                    <a:lnTo>
                      <a:pt x="56" y="325"/>
                    </a:lnTo>
                    <a:close/>
                    <a:moveTo>
                      <a:pt x="51" y="318"/>
                    </a:moveTo>
                    <a:cubicBezTo>
                      <a:pt x="49" y="313"/>
                      <a:pt x="49" y="313"/>
                      <a:pt x="49" y="313"/>
                    </a:cubicBezTo>
                    <a:cubicBezTo>
                      <a:pt x="50" y="312"/>
                      <a:pt x="50" y="312"/>
                      <a:pt x="50" y="312"/>
                    </a:cubicBezTo>
                    <a:cubicBezTo>
                      <a:pt x="51" y="312"/>
                      <a:pt x="52" y="311"/>
                      <a:pt x="53" y="311"/>
                    </a:cubicBezTo>
                    <a:cubicBezTo>
                      <a:pt x="54" y="311"/>
                      <a:pt x="54" y="311"/>
                      <a:pt x="55" y="310"/>
                    </a:cubicBezTo>
                    <a:cubicBezTo>
                      <a:pt x="56" y="316"/>
                      <a:pt x="56" y="316"/>
                      <a:pt x="56" y="316"/>
                    </a:cubicBezTo>
                    <a:cubicBezTo>
                      <a:pt x="56" y="316"/>
                      <a:pt x="56" y="316"/>
                      <a:pt x="55" y="316"/>
                    </a:cubicBezTo>
                    <a:cubicBezTo>
                      <a:pt x="54" y="317"/>
                      <a:pt x="53" y="317"/>
                      <a:pt x="52" y="318"/>
                    </a:cubicBezTo>
                    <a:lnTo>
                      <a:pt x="51" y="318"/>
                    </a:lnTo>
                    <a:close/>
                    <a:moveTo>
                      <a:pt x="45" y="313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09"/>
                      <a:pt x="42" y="308"/>
                      <a:pt x="43" y="307"/>
                    </a:cubicBezTo>
                    <a:cubicBezTo>
                      <a:pt x="44" y="307"/>
                      <a:pt x="44" y="307"/>
                      <a:pt x="45" y="306"/>
                    </a:cubicBezTo>
                    <a:cubicBezTo>
                      <a:pt x="49" y="310"/>
                      <a:pt x="49" y="310"/>
                      <a:pt x="49" y="310"/>
                    </a:cubicBezTo>
                    <a:cubicBezTo>
                      <a:pt x="48" y="311"/>
                      <a:pt x="47" y="312"/>
                      <a:pt x="47" y="312"/>
                    </a:cubicBezTo>
                    <a:cubicBezTo>
                      <a:pt x="46" y="313"/>
                      <a:pt x="45" y="313"/>
                      <a:pt x="45" y="313"/>
                    </a:cubicBezTo>
                    <a:close/>
                    <a:moveTo>
                      <a:pt x="51" y="297"/>
                    </a:moveTo>
                    <a:cubicBezTo>
                      <a:pt x="45" y="296"/>
                      <a:pt x="45" y="296"/>
                      <a:pt x="45" y="296"/>
                    </a:cubicBezTo>
                    <a:cubicBezTo>
                      <a:pt x="45" y="295"/>
                      <a:pt x="46" y="294"/>
                      <a:pt x="47" y="293"/>
                    </a:cubicBezTo>
                    <a:cubicBezTo>
                      <a:pt x="47" y="292"/>
                      <a:pt x="47" y="292"/>
                      <a:pt x="48" y="291"/>
                    </a:cubicBezTo>
                    <a:cubicBezTo>
                      <a:pt x="48" y="291"/>
                      <a:pt x="48" y="291"/>
                      <a:pt x="49" y="290"/>
                    </a:cubicBezTo>
                    <a:cubicBezTo>
                      <a:pt x="53" y="294"/>
                      <a:pt x="53" y="294"/>
                      <a:pt x="53" y="294"/>
                    </a:cubicBezTo>
                    <a:cubicBezTo>
                      <a:pt x="53" y="294"/>
                      <a:pt x="52" y="295"/>
                      <a:pt x="52" y="295"/>
                    </a:cubicBezTo>
                    <a:cubicBezTo>
                      <a:pt x="52" y="296"/>
                      <a:pt x="51" y="296"/>
                      <a:pt x="51" y="296"/>
                    </a:cubicBezTo>
                    <a:cubicBezTo>
                      <a:pt x="51" y="296"/>
                      <a:pt x="51" y="296"/>
                      <a:pt x="51" y="296"/>
                    </a:cubicBezTo>
                    <a:cubicBezTo>
                      <a:pt x="51" y="296"/>
                      <a:pt x="51" y="297"/>
                      <a:pt x="51" y="297"/>
                    </a:cubicBezTo>
                    <a:close/>
                    <a:moveTo>
                      <a:pt x="48" y="283"/>
                    </a:moveTo>
                    <a:cubicBezTo>
                      <a:pt x="48" y="283"/>
                      <a:pt x="47" y="283"/>
                      <a:pt x="46" y="283"/>
                    </a:cubicBezTo>
                    <a:cubicBezTo>
                      <a:pt x="46" y="283"/>
                      <a:pt x="45" y="282"/>
                      <a:pt x="44" y="282"/>
                    </a:cubicBezTo>
                    <a:cubicBezTo>
                      <a:pt x="45" y="276"/>
                      <a:pt x="45" y="276"/>
                      <a:pt x="45" y="276"/>
                    </a:cubicBezTo>
                    <a:cubicBezTo>
                      <a:pt x="46" y="277"/>
                      <a:pt x="47" y="277"/>
                      <a:pt x="48" y="277"/>
                    </a:cubicBezTo>
                    <a:cubicBezTo>
                      <a:pt x="49" y="277"/>
                      <a:pt x="51" y="278"/>
                      <a:pt x="52" y="279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lose/>
                    <a:moveTo>
                      <a:pt x="31" y="279"/>
                    </a:moveTo>
                    <a:cubicBezTo>
                      <a:pt x="29" y="277"/>
                      <a:pt x="28" y="275"/>
                      <a:pt x="27" y="272"/>
                    </a:cubicBezTo>
                    <a:cubicBezTo>
                      <a:pt x="33" y="271"/>
                      <a:pt x="33" y="271"/>
                      <a:pt x="33" y="271"/>
                    </a:cubicBezTo>
                    <a:cubicBezTo>
                      <a:pt x="33" y="272"/>
                      <a:pt x="34" y="273"/>
                      <a:pt x="35" y="274"/>
                    </a:cubicBezTo>
                    <a:lnTo>
                      <a:pt x="31" y="279"/>
                    </a:lnTo>
                    <a:close/>
                    <a:moveTo>
                      <a:pt x="34" y="261"/>
                    </a:moveTo>
                    <a:cubicBezTo>
                      <a:pt x="29" y="259"/>
                      <a:pt x="29" y="259"/>
                      <a:pt x="29" y="259"/>
                    </a:cubicBezTo>
                    <a:cubicBezTo>
                      <a:pt x="29" y="258"/>
                      <a:pt x="30" y="257"/>
                      <a:pt x="30" y="255"/>
                    </a:cubicBezTo>
                    <a:cubicBezTo>
                      <a:pt x="31" y="255"/>
                      <a:pt x="31" y="255"/>
                      <a:pt x="31" y="255"/>
                    </a:cubicBezTo>
                    <a:cubicBezTo>
                      <a:pt x="31" y="254"/>
                      <a:pt x="31" y="254"/>
                      <a:pt x="31" y="253"/>
                    </a:cubicBezTo>
                    <a:cubicBezTo>
                      <a:pt x="37" y="255"/>
                      <a:pt x="37" y="255"/>
                      <a:pt x="37" y="255"/>
                    </a:cubicBezTo>
                    <a:cubicBezTo>
                      <a:pt x="36" y="256"/>
                      <a:pt x="36" y="257"/>
                      <a:pt x="36" y="257"/>
                    </a:cubicBezTo>
                    <a:cubicBezTo>
                      <a:pt x="36" y="258"/>
                      <a:pt x="36" y="258"/>
                      <a:pt x="36" y="258"/>
                    </a:cubicBezTo>
                    <a:cubicBezTo>
                      <a:pt x="35" y="259"/>
                      <a:pt x="35" y="260"/>
                      <a:pt x="34" y="261"/>
                    </a:cubicBezTo>
                    <a:close/>
                    <a:moveTo>
                      <a:pt x="30" y="245"/>
                    </a:moveTo>
                    <a:cubicBezTo>
                      <a:pt x="30" y="245"/>
                      <a:pt x="30" y="244"/>
                      <a:pt x="29" y="244"/>
                    </a:cubicBezTo>
                    <a:cubicBezTo>
                      <a:pt x="28" y="243"/>
                      <a:pt x="28" y="243"/>
                      <a:pt x="28" y="243"/>
                    </a:cubicBezTo>
                    <a:cubicBezTo>
                      <a:pt x="28" y="242"/>
                      <a:pt x="27" y="241"/>
                      <a:pt x="27" y="241"/>
                    </a:cubicBezTo>
                    <a:cubicBezTo>
                      <a:pt x="31" y="237"/>
                      <a:pt x="31" y="237"/>
                      <a:pt x="31" y="237"/>
                    </a:cubicBezTo>
                    <a:cubicBezTo>
                      <a:pt x="32" y="238"/>
                      <a:pt x="32" y="238"/>
                      <a:pt x="33" y="239"/>
                    </a:cubicBezTo>
                    <a:cubicBezTo>
                      <a:pt x="34" y="240"/>
                      <a:pt x="34" y="240"/>
                      <a:pt x="34" y="240"/>
                    </a:cubicBezTo>
                    <a:cubicBezTo>
                      <a:pt x="34" y="241"/>
                      <a:pt x="35" y="241"/>
                      <a:pt x="35" y="242"/>
                    </a:cubicBezTo>
                    <a:lnTo>
                      <a:pt x="30" y="245"/>
                    </a:lnTo>
                    <a:close/>
                    <a:moveTo>
                      <a:pt x="31" y="228"/>
                    </a:moveTo>
                    <a:cubicBezTo>
                      <a:pt x="25" y="227"/>
                      <a:pt x="25" y="227"/>
                      <a:pt x="25" y="227"/>
                    </a:cubicBezTo>
                    <a:cubicBezTo>
                      <a:pt x="26" y="225"/>
                      <a:pt x="26" y="225"/>
                      <a:pt x="26" y="225"/>
                    </a:cubicBezTo>
                    <a:cubicBezTo>
                      <a:pt x="26" y="224"/>
                      <a:pt x="26" y="223"/>
                      <a:pt x="26" y="222"/>
                    </a:cubicBezTo>
                    <a:cubicBezTo>
                      <a:pt x="32" y="222"/>
                      <a:pt x="32" y="222"/>
                      <a:pt x="32" y="222"/>
                    </a:cubicBezTo>
                    <a:cubicBezTo>
                      <a:pt x="32" y="223"/>
                      <a:pt x="32" y="225"/>
                      <a:pt x="31" y="226"/>
                    </a:cubicBezTo>
                    <a:lnTo>
                      <a:pt x="31" y="228"/>
                    </a:lnTo>
                    <a:close/>
                    <a:moveTo>
                      <a:pt x="10" y="217"/>
                    </a:moveTo>
                    <a:cubicBezTo>
                      <a:pt x="10" y="216"/>
                      <a:pt x="10" y="216"/>
                      <a:pt x="10" y="216"/>
                    </a:cubicBezTo>
                    <a:cubicBezTo>
                      <a:pt x="10" y="215"/>
                      <a:pt x="9" y="215"/>
                      <a:pt x="9" y="214"/>
                    </a:cubicBezTo>
                    <a:cubicBezTo>
                      <a:pt x="9" y="213"/>
                      <a:pt x="8" y="212"/>
                      <a:pt x="8" y="211"/>
                    </a:cubicBezTo>
                    <a:cubicBezTo>
                      <a:pt x="13" y="209"/>
                      <a:pt x="13" y="209"/>
                      <a:pt x="13" y="209"/>
                    </a:cubicBezTo>
                    <a:cubicBezTo>
                      <a:pt x="14" y="210"/>
                      <a:pt x="14" y="210"/>
                      <a:pt x="14" y="211"/>
                    </a:cubicBezTo>
                    <a:cubicBezTo>
                      <a:pt x="15" y="212"/>
                      <a:pt x="15" y="213"/>
                      <a:pt x="16" y="214"/>
                    </a:cubicBezTo>
                    <a:lnTo>
                      <a:pt x="10" y="217"/>
                    </a:lnTo>
                    <a:close/>
                    <a:moveTo>
                      <a:pt x="25" y="215"/>
                    </a:moveTo>
                    <a:cubicBezTo>
                      <a:pt x="22" y="210"/>
                      <a:pt x="22" y="210"/>
                      <a:pt x="22" y="210"/>
                    </a:cubicBezTo>
                    <a:cubicBezTo>
                      <a:pt x="23" y="209"/>
                      <a:pt x="24" y="208"/>
                      <a:pt x="24" y="208"/>
                    </a:cubicBezTo>
                    <a:cubicBezTo>
                      <a:pt x="27" y="207"/>
                      <a:pt x="29" y="207"/>
                      <a:pt x="30" y="208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7" y="213"/>
                      <a:pt x="27" y="213"/>
                      <a:pt x="27" y="213"/>
                    </a:cubicBezTo>
                    <a:cubicBezTo>
                      <a:pt x="26" y="214"/>
                      <a:pt x="25" y="214"/>
                      <a:pt x="25" y="215"/>
                    </a:cubicBezTo>
                    <a:close/>
                    <a:moveTo>
                      <a:pt x="9" y="200"/>
                    </a:moveTo>
                    <a:cubicBezTo>
                      <a:pt x="7" y="199"/>
                      <a:pt x="6" y="198"/>
                      <a:pt x="5" y="196"/>
                    </a:cubicBezTo>
                    <a:cubicBezTo>
                      <a:pt x="10" y="193"/>
                      <a:pt x="10" y="193"/>
                      <a:pt x="10" y="193"/>
                    </a:cubicBezTo>
                    <a:cubicBezTo>
                      <a:pt x="10" y="194"/>
                      <a:pt x="11" y="195"/>
                      <a:pt x="11" y="195"/>
                    </a:cubicBezTo>
                    <a:cubicBezTo>
                      <a:pt x="13" y="196"/>
                      <a:pt x="14" y="197"/>
                      <a:pt x="14" y="199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8" y="199"/>
                      <a:pt x="8" y="200"/>
                      <a:pt x="9" y="200"/>
                    </a:cubicBezTo>
                    <a:close/>
                    <a:moveTo>
                      <a:pt x="14" y="187"/>
                    </a:moveTo>
                    <a:cubicBezTo>
                      <a:pt x="10" y="183"/>
                      <a:pt x="10" y="183"/>
                      <a:pt x="10" y="183"/>
                    </a:cubicBezTo>
                    <a:cubicBezTo>
                      <a:pt x="11" y="182"/>
                      <a:pt x="12" y="181"/>
                      <a:pt x="13" y="179"/>
                    </a:cubicBezTo>
                    <a:cubicBezTo>
                      <a:pt x="18" y="181"/>
                      <a:pt x="18" y="181"/>
                      <a:pt x="18" y="181"/>
                    </a:cubicBezTo>
                    <a:cubicBezTo>
                      <a:pt x="17" y="184"/>
                      <a:pt x="16" y="185"/>
                      <a:pt x="14" y="187"/>
                    </a:cubicBezTo>
                    <a:close/>
                    <a:moveTo>
                      <a:pt x="21" y="169"/>
                    </a:moveTo>
                    <a:cubicBezTo>
                      <a:pt x="15" y="169"/>
                      <a:pt x="15" y="169"/>
                      <a:pt x="15" y="169"/>
                    </a:cubicBezTo>
                    <a:cubicBezTo>
                      <a:pt x="15" y="168"/>
                      <a:pt x="15" y="168"/>
                      <a:pt x="15" y="168"/>
                    </a:cubicBezTo>
                    <a:cubicBezTo>
                      <a:pt x="15" y="166"/>
                      <a:pt x="15" y="165"/>
                      <a:pt x="15" y="164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1" y="164"/>
                      <a:pt x="21" y="166"/>
                      <a:pt x="21" y="168"/>
                    </a:cubicBezTo>
                    <a:lnTo>
                      <a:pt x="21" y="169"/>
                    </a:lnTo>
                    <a:close/>
                    <a:moveTo>
                      <a:pt x="25" y="157"/>
                    </a:moveTo>
                    <a:cubicBezTo>
                      <a:pt x="24" y="155"/>
                      <a:pt x="24" y="155"/>
                      <a:pt x="24" y="155"/>
                    </a:cubicBezTo>
                    <a:cubicBezTo>
                      <a:pt x="22" y="152"/>
                      <a:pt x="22" y="152"/>
                      <a:pt x="22" y="152"/>
                    </a:cubicBezTo>
                    <a:cubicBezTo>
                      <a:pt x="24" y="151"/>
                      <a:pt x="26" y="150"/>
                      <a:pt x="29" y="150"/>
                    </a:cubicBezTo>
                    <a:cubicBezTo>
                      <a:pt x="30" y="156"/>
                      <a:pt x="30" y="156"/>
                      <a:pt x="30" y="156"/>
                    </a:cubicBezTo>
                    <a:cubicBezTo>
                      <a:pt x="29" y="156"/>
                      <a:pt x="26" y="156"/>
                      <a:pt x="25" y="157"/>
                    </a:cubicBezTo>
                    <a:close/>
                    <a:moveTo>
                      <a:pt x="42" y="151"/>
                    </a:moveTo>
                    <a:cubicBezTo>
                      <a:pt x="38" y="147"/>
                      <a:pt x="38" y="147"/>
                      <a:pt x="38" y="147"/>
                    </a:cubicBezTo>
                    <a:cubicBezTo>
                      <a:pt x="38" y="146"/>
                      <a:pt x="37" y="146"/>
                      <a:pt x="37" y="145"/>
                    </a:cubicBezTo>
                    <a:cubicBezTo>
                      <a:pt x="42" y="142"/>
                      <a:pt x="42" y="142"/>
                      <a:pt x="42" y="142"/>
                    </a:cubicBezTo>
                    <a:cubicBezTo>
                      <a:pt x="43" y="144"/>
                      <a:pt x="43" y="145"/>
                      <a:pt x="43" y="147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3" y="148"/>
                      <a:pt x="43" y="150"/>
                      <a:pt x="42" y="151"/>
                    </a:cubicBezTo>
                    <a:close/>
                    <a:moveTo>
                      <a:pt x="42" y="139"/>
                    </a:moveTo>
                    <a:cubicBezTo>
                      <a:pt x="42" y="133"/>
                      <a:pt x="42" y="133"/>
                      <a:pt x="42" y="133"/>
                    </a:cubicBezTo>
                    <a:cubicBezTo>
                      <a:pt x="42" y="133"/>
                      <a:pt x="43" y="133"/>
                      <a:pt x="43" y="133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5" y="133"/>
                    </a:cubicBezTo>
                    <a:cubicBezTo>
                      <a:pt x="50" y="136"/>
                      <a:pt x="50" y="136"/>
                      <a:pt x="50" y="136"/>
                    </a:cubicBezTo>
                    <a:cubicBezTo>
                      <a:pt x="48" y="138"/>
                      <a:pt x="47" y="139"/>
                      <a:pt x="44" y="13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3" y="139"/>
                      <a:pt x="43" y="139"/>
                      <a:pt x="42" y="139"/>
                    </a:cubicBezTo>
                    <a:close/>
                    <a:moveTo>
                      <a:pt x="56" y="126"/>
                    </a:moveTo>
                    <a:cubicBezTo>
                      <a:pt x="51" y="123"/>
                      <a:pt x="51" y="123"/>
                      <a:pt x="51" y="123"/>
                    </a:cubicBezTo>
                    <a:cubicBezTo>
                      <a:pt x="53" y="121"/>
                      <a:pt x="53" y="120"/>
                      <a:pt x="53" y="120"/>
                    </a:cubicBezTo>
                    <a:cubicBezTo>
                      <a:pt x="59" y="119"/>
                      <a:pt x="59" y="119"/>
                      <a:pt x="59" y="119"/>
                    </a:cubicBezTo>
                    <a:cubicBezTo>
                      <a:pt x="59" y="119"/>
                      <a:pt x="59" y="119"/>
                      <a:pt x="59" y="120"/>
                    </a:cubicBezTo>
                    <a:cubicBezTo>
                      <a:pt x="59" y="122"/>
                      <a:pt x="57" y="124"/>
                      <a:pt x="56" y="126"/>
                    </a:cubicBezTo>
                    <a:close/>
                    <a:moveTo>
                      <a:pt x="48" y="110"/>
                    </a:moveTo>
                    <a:cubicBezTo>
                      <a:pt x="48" y="110"/>
                      <a:pt x="47" y="109"/>
                      <a:pt x="47" y="109"/>
                    </a:cubicBezTo>
                    <a:cubicBezTo>
                      <a:pt x="46" y="109"/>
                      <a:pt x="45" y="108"/>
                      <a:pt x="45" y="108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9" y="103"/>
                      <a:pt x="49" y="104"/>
                      <a:pt x="50" y="104"/>
                    </a:cubicBezTo>
                    <a:cubicBezTo>
                      <a:pt x="51" y="105"/>
                      <a:pt x="53" y="106"/>
                      <a:pt x="54" y="108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51" y="109"/>
                      <a:pt x="51" y="109"/>
                      <a:pt x="51" y="109"/>
                    </a:cubicBezTo>
                    <a:lnTo>
                      <a:pt x="48" y="110"/>
                    </a:lnTo>
                    <a:close/>
                    <a:moveTo>
                      <a:pt x="48" y="95"/>
                    </a:moveTo>
                    <a:cubicBezTo>
                      <a:pt x="42" y="94"/>
                      <a:pt x="42" y="94"/>
                      <a:pt x="42" y="94"/>
                    </a:cubicBezTo>
                    <a:cubicBezTo>
                      <a:pt x="43" y="92"/>
                      <a:pt x="43" y="90"/>
                      <a:pt x="43" y="89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49" y="91"/>
                      <a:pt x="49" y="93"/>
                      <a:pt x="48" y="95"/>
                    </a:cubicBezTo>
                    <a:close/>
                    <a:moveTo>
                      <a:pt x="42" y="81"/>
                    </a:moveTo>
                    <a:cubicBezTo>
                      <a:pt x="40" y="81"/>
                      <a:pt x="37" y="80"/>
                      <a:pt x="35" y="78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40" y="75"/>
                      <a:pt x="42" y="76"/>
                      <a:pt x="42" y="76"/>
                    </a:cubicBezTo>
                    <a:lnTo>
                      <a:pt x="42" y="81"/>
                    </a:lnTo>
                    <a:close/>
                    <a:moveTo>
                      <a:pt x="28" y="69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25" y="67"/>
                      <a:pt x="23" y="66"/>
                      <a:pt x="23" y="6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63"/>
                      <a:pt x="30" y="63"/>
                      <a:pt x="30" y="64"/>
                    </a:cubicBezTo>
                    <a:cubicBezTo>
                      <a:pt x="31" y="65"/>
                      <a:pt x="31" y="65"/>
                      <a:pt x="31" y="65"/>
                    </a:cubicBezTo>
                    <a:lnTo>
                      <a:pt x="28" y="69"/>
                    </a:lnTo>
                    <a:close/>
                    <a:moveTo>
                      <a:pt x="12" y="63"/>
                    </a:moveTo>
                    <a:cubicBezTo>
                      <a:pt x="11" y="63"/>
                      <a:pt x="10" y="63"/>
                      <a:pt x="9" y="62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3" y="57"/>
                      <a:pt x="14" y="56"/>
                      <a:pt x="15" y="5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5" y="62"/>
                      <a:pt x="14" y="63"/>
                      <a:pt x="12" y="63"/>
                    </a:cubicBezTo>
                    <a:close/>
                    <a:moveTo>
                      <a:pt x="5" y="50"/>
                    </a:moveTo>
                    <a:cubicBezTo>
                      <a:pt x="5" y="49"/>
                      <a:pt x="5" y="49"/>
                      <a:pt x="4" y="49"/>
                    </a:cubicBezTo>
                    <a:cubicBezTo>
                      <a:pt x="3" y="48"/>
                      <a:pt x="2" y="48"/>
                      <a:pt x="1" y="47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6" y="43"/>
                      <a:pt x="6" y="43"/>
                    </a:cubicBezTo>
                    <a:cubicBezTo>
                      <a:pt x="8" y="44"/>
                      <a:pt x="9" y="46"/>
                      <a:pt x="10" y="47"/>
                    </a:cubicBezTo>
                    <a:lnTo>
                      <a:pt x="5" y="50"/>
                    </a:lnTo>
                    <a:close/>
                    <a:moveTo>
                      <a:pt x="6" y="37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4" y="31"/>
                      <a:pt x="5" y="30"/>
                      <a:pt x="6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4"/>
                      <a:pt x="10" y="34"/>
                      <a:pt x="9" y="34"/>
                    </a:cubicBezTo>
                    <a:cubicBezTo>
                      <a:pt x="9" y="35"/>
                      <a:pt x="8" y="35"/>
                      <a:pt x="6" y="37"/>
                    </a:cubicBezTo>
                    <a:close/>
                    <a:moveTo>
                      <a:pt x="7" y="23"/>
                    </a:moveTo>
                    <a:cubicBezTo>
                      <a:pt x="7" y="23"/>
                      <a:pt x="6" y="23"/>
                      <a:pt x="6" y="23"/>
                    </a:cubicBezTo>
                    <a:cubicBezTo>
                      <a:pt x="3" y="22"/>
                      <a:pt x="2" y="20"/>
                      <a:pt x="2" y="18"/>
                    </a:cubicBezTo>
                    <a:cubicBezTo>
                      <a:pt x="2" y="18"/>
                      <a:pt x="3" y="17"/>
                      <a:pt x="3" y="15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lnTo>
                      <a:pt x="7" y="23"/>
                    </a:lnTo>
                    <a:close/>
                    <a:moveTo>
                      <a:pt x="4" y="8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4"/>
                      <a:pt x="8" y="4"/>
                      <a:pt x="8" y="4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îšľiḓê">
                <a:extLst>
                  <a:ext uri="{FF2B5EF4-FFF2-40B4-BE49-F238E27FC236}">
                    <a16:creationId xmlns="" xmlns:a16="http://schemas.microsoft.com/office/drawing/2014/main" id="{C81FEC7C-1909-43EF-B651-299334EB15EF}"/>
                  </a:ext>
                </a:extLst>
              </p:cNvPr>
              <p:cNvSpPr/>
              <p:nvPr/>
            </p:nvSpPr>
            <p:spPr bwMode="auto">
              <a:xfrm>
                <a:off x="6657975" y="4583113"/>
                <a:ext cx="658813" cy="198438"/>
              </a:xfrm>
              <a:custGeom>
                <a:avLst/>
                <a:gdLst>
                  <a:gd name="T0" fmla="*/ 5 w 307"/>
                  <a:gd name="T1" fmla="*/ 86 h 93"/>
                  <a:gd name="T2" fmla="*/ 12 w 307"/>
                  <a:gd name="T3" fmla="*/ 82 h 93"/>
                  <a:gd name="T4" fmla="*/ 14 w 307"/>
                  <a:gd name="T5" fmla="*/ 75 h 93"/>
                  <a:gd name="T6" fmla="*/ 12 w 307"/>
                  <a:gd name="T7" fmla="*/ 82 h 93"/>
                  <a:gd name="T8" fmla="*/ 17 w 307"/>
                  <a:gd name="T9" fmla="*/ 62 h 93"/>
                  <a:gd name="T10" fmla="*/ 23 w 307"/>
                  <a:gd name="T11" fmla="*/ 61 h 93"/>
                  <a:gd name="T12" fmla="*/ 22 w 307"/>
                  <a:gd name="T13" fmla="*/ 66 h 93"/>
                  <a:gd name="T14" fmla="*/ 241 w 307"/>
                  <a:gd name="T15" fmla="*/ 58 h 93"/>
                  <a:gd name="T16" fmla="*/ 246 w 307"/>
                  <a:gd name="T17" fmla="*/ 51 h 93"/>
                  <a:gd name="T18" fmla="*/ 31 w 307"/>
                  <a:gd name="T19" fmla="*/ 56 h 93"/>
                  <a:gd name="T20" fmla="*/ 29 w 307"/>
                  <a:gd name="T21" fmla="*/ 46 h 93"/>
                  <a:gd name="T22" fmla="*/ 31 w 307"/>
                  <a:gd name="T23" fmla="*/ 56 h 93"/>
                  <a:gd name="T24" fmla="*/ 299 w 307"/>
                  <a:gd name="T25" fmla="*/ 48 h 93"/>
                  <a:gd name="T26" fmla="*/ 303 w 307"/>
                  <a:gd name="T27" fmla="*/ 48 h 93"/>
                  <a:gd name="T28" fmla="*/ 256 w 307"/>
                  <a:gd name="T29" fmla="*/ 45 h 93"/>
                  <a:gd name="T30" fmla="*/ 263 w 307"/>
                  <a:gd name="T31" fmla="*/ 50 h 93"/>
                  <a:gd name="T32" fmla="*/ 44 w 307"/>
                  <a:gd name="T33" fmla="*/ 50 h 93"/>
                  <a:gd name="T34" fmla="*/ 42 w 307"/>
                  <a:gd name="T35" fmla="*/ 42 h 93"/>
                  <a:gd name="T36" fmla="*/ 47 w 307"/>
                  <a:gd name="T37" fmla="*/ 46 h 93"/>
                  <a:gd name="T38" fmla="*/ 101 w 307"/>
                  <a:gd name="T39" fmla="*/ 48 h 93"/>
                  <a:gd name="T40" fmla="*/ 102 w 307"/>
                  <a:gd name="T41" fmla="*/ 39 h 93"/>
                  <a:gd name="T42" fmla="*/ 101 w 307"/>
                  <a:gd name="T43" fmla="*/ 48 h 93"/>
                  <a:gd name="T44" fmla="*/ 232 w 307"/>
                  <a:gd name="T45" fmla="*/ 43 h 93"/>
                  <a:gd name="T46" fmla="*/ 236 w 307"/>
                  <a:gd name="T47" fmla="*/ 46 h 93"/>
                  <a:gd name="T48" fmla="*/ 236 w 307"/>
                  <a:gd name="T49" fmla="*/ 48 h 93"/>
                  <a:gd name="T50" fmla="*/ 83 w 307"/>
                  <a:gd name="T51" fmla="*/ 42 h 93"/>
                  <a:gd name="T52" fmla="*/ 91 w 307"/>
                  <a:gd name="T53" fmla="*/ 43 h 93"/>
                  <a:gd name="T54" fmla="*/ 270 w 307"/>
                  <a:gd name="T55" fmla="*/ 42 h 93"/>
                  <a:gd name="T56" fmla="*/ 274 w 307"/>
                  <a:gd name="T57" fmla="*/ 46 h 93"/>
                  <a:gd name="T58" fmla="*/ 225 w 307"/>
                  <a:gd name="T59" fmla="*/ 36 h 93"/>
                  <a:gd name="T60" fmla="*/ 117 w 307"/>
                  <a:gd name="T61" fmla="*/ 38 h 93"/>
                  <a:gd name="T62" fmla="*/ 110 w 307"/>
                  <a:gd name="T63" fmla="*/ 33 h 93"/>
                  <a:gd name="T64" fmla="*/ 117 w 307"/>
                  <a:gd name="T65" fmla="*/ 38 h 93"/>
                  <a:gd name="T66" fmla="*/ 53 w 307"/>
                  <a:gd name="T67" fmla="*/ 32 h 93"/>
                  <a:gd name="T68" fmla="*/ 71 w 307"/>
                  <a:gd name="T69" fmla="*/ 37 h 93"/>
                  <a:gd name="T70" fmla="*/ 77 w 307"/>
                  <a:gd name="T71" fmla="*/ 30 h 93"/>
                  <a:gd name="T72" fmla="*/ 71 w 307"/>
                  <a:gd name="T73" fmla="*/ 37 h 93"/>
                  <a:gd name="T74" fmla="*/ 290 w 307"/>
                  <a:gd name="T75" fmla="*/ 29 h 93"/>
                  <a:gd name="T76" fmla="*/ 307 w 307"/>
                  <a:gd name="T77" fmla="*/ 36 h 93"/>
                  <a:gd name="T78" fmla="*/ 301 w 307"/>
                  <a:gd name="T79" fmla="*/ 33 h 93"/>
                  <a:gd name="T80" fmla="*/ 307 w 307"/>
                  <a:gd name="T81" fmla="*/ 35 h 93"/>
                  <a:gd name="T82" fmla="*/ 208 w 307"/>
                  <a:gd name="T83" fmla="*/ 29 h 93"/>
                  <a:gd name="T84" fmla="*/ 213 w 307"/>
                  <a:gd name="T85" fmla="*/ 32 h 93"/>
                  <a:gd name="T86" fmla="*/ 101 w 307"/>
                  <a:gd name="T87" fmla="*/ 17 h 93"/>
                  <a:gd name="T88" fmla="*/ 103 w 307"/>
                  <a:gd name="T89" fmla="*/ 26 h 93"/>
                  <a:gd name="T90" fmla="*/ 177 w 307"/>
                  <a:gd name="T91" fmla="*/ 21 h 93"/>
                  <a:gd name="T92" fmla="*/ 181 w 307"/>
                  <a:gd name="T93" fmla="*/ 25 h 93"/>
                  <a:gd name="T94" fmla="*/ 200 w 307"/>
                  <a:gd name="T95" fmla="*/ 18 h 93"/>
                  <a:gd name="T96" fmla="*/ 167 w 307"/>
                  <a:gd name="T97" fmla="*/ 21 h 93"/>
                  <a:gd name="T98" fmla="*/ 169 w 307"/>
                  <a:gd name="T99" fmla="*/ 15 h 93"/>
                  <a:gd name="T100" fmla="*/ 156 w 307"/>
                  <a:gd name="T101" fmla="*/ 11 h 93"/>
                  <a:gd name="T102" fmla="*/ 150 w 307"/>
                  <a:gd name="T103" fmla="*/ 5 h 93"/>
                  <a:gd name="T104" fmla="*/ 156 w 307"/>
                  <a:gd name="T105" fmla="*/ 11 h 93"/>
                  <a:gd name="T106" fmla="*/ 132 w 307"/>
                  <a:gd name="T107" fmla="*/ 4 h 93"/>
                  <a:gd name="T108" fmla="*/ 139 w 307"/>
                  <a:gd name="T109" fmla="*/ 5 h 93"/>
                  <a:gd name="T110" fmla="*/ 138 w 307"/>
                  <a:gd name="T111" fmla="*/ 5 h 93"/>
                  <a:gd name="T112" fmla="*/ 138 w 307"/>
                  <a:gd name="T113" fmla="*/ 4 h 93"/>
                  <a:gd name="T114" fmla="*/ 121 w 307"/>
                  <a:gd name="T115" fmla="*/ 4 h 93"/>
                  <a:gd name="T116" fmla="*/ 126 w 307"/>
                  <a:gd name="T117" fmla="*/ 5 h 93"/>
                  <a:gd name="T118" fmla="*/ 109 w 307"/>
                  <a:gd name="T119" fmla="*/ 8 h 93"/>
                  <a:gd name="T120" fmla="*/ 110 w 307"/>
                  <a:gd name="T121" fmla="*/ 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7" h="93">
                    <a:moveTo>
                      <a:pt x="0" y="93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2" y="87"/>
                      <a:pt x="3" y="86"/>
                      <a:pt x="5" y="86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5" y="92"/>
                      <a:pt x="3" y="93"/>
                      <a:pt x="0" y="93"/>
                    </a:cubicBezTo>
                    <a:close/>
                    <a:moveTo>
                      <a:pt x="12" y="82"/>
                    </a:moveTo>
                    <a:cubicBezTo>
                      <a:pt x="9" y="77"/>
                      <a:pt x="9" y="77"/>
                      <a:pt x="9" y="77"/>
                    </a:cubicBezTo>
                    <a:cubicBezTo>
                      <a:pt x="10" y="76"/>
                      <a:pt x="11" y="76"/>
                      <a:pt x="12" y="76"/>
                    </a:cubicBezTo>
                    <a:cubicBezTo>
                      <a:pt x="13" y="76"/>
                      <a:pt x="14" y="75"/>
                      <a:pt x="14" y="75"/>
                    </a:cubicBezTo>
                    <a:cubicBezTo>
                      <a:pt x="18" y="79"/>
                      <a:pt x="18" y="79"/>
                      <a:pt x="18" y="79"/>
                    </a:cubicBezTo>
                    <a:cubicBezTo>
                      <a:pt x="17" y="80"/>
                      <a:pt x="15" y="81"/>
                      <a:pt x="13" y="81"/>
                    </a:cubicBezTo>
                    <a:cubicBezTo>
                      <a:pt x="13" y="82"/>
                      <a:pt x="13" y="82"/>
                      <a:pt x="12" y="82"/>
                    </a:cubicBezTo>
                    <a:close/>
                    <a:moveTo>
                      <a:pt x="16" y="66"/>
                    </a:move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64"/>
                      <a:pt x="16" y="63"/>
                      <a:pt x="17" y="62"/>
                    </a:cubicBezTo>
                    <a:cubicBezTo>
                      <a:pt x="17" y="61"/>
                      <a:pt x="17" y="61"/>
                      <a:pt x="17" y="61"/>
                    </a:cubicBezTo>
                    <a:cubicBezTo>
                      <a:pt x="17" y="60"/>
                      <a:pt x="17" y="60"/>
                      <a:pt x="17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2"/>
                      <a:pt x="22" y="62"/>
                      <a:pt x="22" y="62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22" y="65"/>
                      <a:pt x="22" y="65"/>
                      <a:pt x="22" y="66"/>
                    </a:cubicBezTo>
                    <a:lnTo>
                      <a:pt x="16" y="66"/>
                    </a:lnTo>
                    <a:close/>
                    <a:moveTo>
                      <a:pt x="243" y="58"/>
                    </a:moveTo>
                    <a:cubicBezTo>
                      <a:pt x="242" y="58"/>
                      <a:pt x="242" y="58"/>
                      <a:pt x="241" y="58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3" y="52"/>
                      <a:pt x="243" y="52"/>
                    </a:cubicBezTo>
                    <a:cubicBezTo>
                      <a:pt x="243" y="52"/>
                      <a:pt x="244" y="52"/>
                      <a:pt x="246" y="51"/>
                    </a:cubicBezTo>
                    <a:cubicBezTo>
                      <a:pt x="249" y="57"/>
                      <a:pt x="249" y="57"/>
                      <a:pt x="249" y="57"/>
                    </a:cubicBezTo>
                    <a:cubicBezTo>
                      <a:pt x="247" y="57"/>
                      <a:pt x="245" y="58"/>
                      <a:pt x="243" y="58"/>
                    </a:cubicBezTo>
                    <a:close/>
                    <a:moveTo>
                      <a:pt x="31" y="56"/>
                    </a:moveTo>
                    <a:cubicBezTo>
                      <a:pt x="26" y="52"/>
                      <a:pt x="26" y="52"/>
                      <a:pt x="26" y="52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27" y="48"/>
                      <a:pt x="28" y="46"/>
                      <a:pt x="29" y="46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3" y="50"/>
                      <a:pt x="33" y="50"/>
                    </a:cubicBezTo>
                    <a:cubicBezTo>
                      <a:pt x="33" y="52"/>
                      <a:pt x="32" y="54"/>
                      <a:pt x="31" y="56"/>
                    </a:cubicBezTo>
                    <a:close/>
                    <a:moveTo>
                      <a:pt x="300" y="51"/>
                    </a:moveTo>
                    <a:cubicBezTo>
                      <a:pt x="298" y="45"/>
                      <a:pt x="298" y="45"/>
                      <a:pt x="298" y="45"/>
                    </a:cubicBezTo>
                    <a:cubicBezTo>
                      <a:pt x="299" y="48"/>
                      <a:pt x="299" y="48"/>
                      <a:pt x="299" y="48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298" y="45"/>
                      <a:pt x="298" y="45"/>
                      <a:pt x="298" y="45"/>
                    </a:cubicBezTo>
                    <a:cubicBezTo>
                      <a:pt x="303" y="48"/>
                      <a:pt x="303" y="48"/>
                      <a:pt x="303" y="48"/>
                    </a:cubicBezTo>
                    <a:cubicBezTo>
                      <a:pt x="302" y="50"/>
                      <a:pt x="301" y="51"/>
                      <a:pt x="300" y="51"/>
                    </a:cubicBezTo>
                    <a:close/>
                    <a:moveTo>
                      <a:pt x="258" y="50"/>
                    </a:moveTo>
                    <a:cubicBezTo>
                      <a:pt x="256" y="45"/>
                      <a:pt x="256" y="45"/>
                      <a:pt x="256" y="45"/>
                    </a:cubicBezTo>
                    <a:cubicBezTo>
                      <a:pt x="258" y="44"/>
                      <a:pt x="260" y="44"/>
                      <a:pt x="261" y="44"/>
                    </a:cubicBezTo>
                    <a:cubicBezTo>
                      <a:pt x="262" y="44"/>
                      <a:pt x="263" y="44"/>
                      <a:pt x="264" y="44"/>
                    </a:cubicBezTo>
                    <a:cubicBezTo>
                      <a:pt x="263" y="50"/>
                      <a:pt x="263" y="50"/>
                      <a:pt x="263" y="50"/>
                    </a:cubicBezTo>
                    <a:cubicBezTo>
                      <a:pt x="262" y="50"/>
                      <a:pt x="262" y="50"/>
                      <a:pt x="261" y="50"/>
                    </a:cubicBezTo>
                    <a:cubicBezTo>
                      <a:pt x="260" y="50"/>
                      <a:pt x="259" y="50"/>
                      <a:pt x="258" y="50"/>
                    </a:cubicBezTo>
                    <a:close/>
                    <a:moveTo>
                      <a:pt x="44" y="50"/>
                    </a:move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43" y="42"/>
                      <a:pt x="43" y="41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48" y="45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8"/>
                      <a:pt x="45" y="49"/>
                      <a:pt x="44" y="50"/>
                    </a:cubicBezTo>
                    <a:close/>
                    <a:moveTo>
                      <a:pt x="101" y="48"/>
                    </a:moveTo>
                    <a:cubicBezTo>
                      <a:pt x="98" y="43"/>
                      <a:pt x="98" y="43"/>
                      <a:pt x="98" y="43"/>
                    </a:cubicBezTo>
                    <a:cubicBezTo>
                      <a:pt x="99" y="42"/>
                      <a:pt x="99" y="42"/>
                      <a:pt x="100" y="41"/>
                    </a:cubicBezTo>
                    <a:cubicBezTo>
                      <a:pt x="100" y="40"/>
                      <a:pt x="101" y="40"/>
                      <a:pt x="102" y="39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4" y="45"/>
                      <a:pt x="104" y="45"/>
                    </a:cubicBezTo>
                    <a:cubicBezTo>
                      <a:pt x="103" y="46"/>
                      <a:pt x="102" y="47"/>
                      <a:pt x="101" y="48"/>
                    </a:cubicBezTo>
                    <a:close/>
                    <a:moveTo>
                      <a:pt x="236" y="48"/>
                    </a:moveTo>
                    <a:cubicBezTo>
                      <a:pt x="232" y="44"/>
                      <a:pt x="232" y="44"/>
                      <a:pt x="232" y="44"/>
                    </a:cubicBezTo>
                    <a:cubicBezTo>
                      <a:pt x="232" y="43"/>
                      <a:pt x="232" y="43"/>
                      <a:pt x="232" y="43"/>
                    </a:cubicBezTo>
                    <a:cubicBezTo>
                      <a:pt x="233" y="41"/>
                      <a:pt x="235" y="41"/>
                      <a:pt x="236" y="41"/>
                    </a:cubicBezTo>
                    <a:cubicBezTo>
                      <a:pt x="237" y="41"/>
                      <a:pt x="239" y="41"/>
                      <a:pt x="241" y="43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6" y="46"/>
                      <a:pt x="237" y="47"/>
                      <a:pt x="237" y="46"/>
                    </a:cubicBezTo>
                    <a:cubicBezTo>
                      <a:pt x="237" y="46"/>
                      <a:pt x="237" y="47"/>
                      <a:pt x="236" y="47"/>
                    </a:cubicBezTo>
                    <a:cubicBezTo>
                      <a:pt x="236" y="47"/>
                      <a:pt x="236" y="47"/>
                      <a:pt x="236" y="48"/>
                    </a:cubicBezTo>
                    <a:close/>
                    <a:moveTo>
                      <a:pt x="86" y="47"/>
                    </a:moveTo>
                    <a:cubicBezTo>
                      <a:pt x="86" y="47"/>
                      <a:pt x="86" y="46"/>
                      <a:pt x="85" y="46"/>
                    </a:cubicBezTo>
                    <a:cubicBezTo>
                      <a:pt x="85" y="44"/>
                      <a:pt x="84" y="43"/>
                      <a:pt x="83" y="42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9" y="40"/>
                      <a:pt x="90" y="41"/>
                      <a:pt x="90" y="43"/>
                    </a:cubicBezTo>
                    <a:cubicBezTo>
                      <a:pt x="91" y="43"/>
                      <a:pt x="91" y="43"/>
                      <a:pt x="91" y="43"/>
                    </a:cubicBezTo>
                    <a:lnTo>
                      <a:pt x="86" y="47"/>
                    </a:lnTo>
                    <a:close/>
                    <a:moveTo>
                      <a:pt x="274" y="46"/>
                    </a:moveTo>
                    <a:cubicBezTo>
                      <a:pt x="270" y="42"/>
                      <a:pt x="270" y="42"/>
                      <a:pt x="270" y="42"/>
                    </a:cubicBezTo>
                    <a:cubicBezTo>
                      <a:pt x="270" y="41"/>
                      <a:pt x="272" y="40"/>
                      <a:pt x="275" y="38"/>
                    </a:cubicBezTo>
                    <a:cubicBezTo>
                      <a:pt x="278" y="43"/>
                      <a:pt x="278" y="43"/>
                      <a:pt x="278" y="43"/>
                    </a:cubicBezTo>
                    <a:cubicBezTo>
                      <a:pt x="275" y="45"/>
                      <a:pt x="274" y="46"/>
                      <a:pt x="274" y="46"/>
                    </a:cubicBezTo>
                    <a:close/>
                    <a:moveTo>
                      <a:pt x="223" y="44"/>
                    </a:moveTo>
                    <a:cubicBezTo>
                      <a:pt x="222" y="42"/>
                      <a:pt x="222" y="41"/>
                      <a:pt x="221" y="40"/>
                    </a:cubicBezTo>
                    <a:cubicBezTo>
                      <a:pt x="225" y="36"/>
                      <a:pt x="225" y="36"/>
                      <a:pt x="225" y="36"/>
                    </a:cubicBezTo>
                    <a:cubicBezTo>
                      <a:pt x="226" y="38"/>
                      <a:pt x="228" y="39"/>
                      <a:pt x="228" y="42"/>
                    </a:cubicBezTo>
                    <a:lnTo>
                      <a:pt x="223" y="44"/>
                    </a:lnTo>
                    <a:close/>
                    <a:moveTo>
                      <a:pt x="117" y="38"/>
                    </a:move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7"/>
                      <a:pt x="111" y="37"/>
                    </a:cubicBezTo>
                    <a:cubicBezTo>
                      <a:pt x="111" y="37"/>
                      <a:pt x="111" y="36"/>
                      <a:pt x="110" y="33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16" y="32"/>
                      <a:pt x="117" y="35"/>
                      <a:pt x="117" y="37"/>
                    </a:cubicBezTo>
                    <a:cubicBezTo>
                      <a:pt x="117" y="37"/>
                      <a:pt x="117" y="38"/>
                      <a:pt x="117" y="38"/>
                    </a:cubicBezTo>
                    <a:close/>
                    <a:moveTo>
                      <a:pt x="59" y="38"/>
                    </a:moveTo>
                    <a:cubicBezTo>
                      <a:pt x="57" y="38"/>
                      <a:pt x="54" y="38"/>
                      <a:pt x="53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32"/>
                      <a:pt x="57" y="32"/>
                      <a:pt x="59" y="32"/>
                    </a:cubicBezTo>
                    <a:lnTo>
                      <a:pt x="59" y="38"/>
                    </a:lnTo>
                    <a:close/>
                    <a:moveTo>
                      <a:pt x="71" y="37"/>
                    </a:moveTo>
                    <a:cubicBezTo>
                      <a:pt x="70" y="32"/>
                      <a:pt x="70" y="32"/>
                      <a:pt x="70" y="32"/>
                    </a:cubicBezTo>
                    <a:cubicBezTo>
                      <a:pt x="71" y="31"/>
                      <a:pt x="72" y="31"/>
                      <a:pt x="72" y="31"/>
                    </a:cubicBezTo>
                    <a:cubicBezTo>
                      <a:pt x="74" y="30"/>
                      <a:pt x="75" y="30"/>
                      <a:pt x="77" y="30"/>
                    </a:cubicBezTo>
                    <a:cubicBezTo>
                      <a:pt x="76" y="36"/>
                      <a:pt x="76" y="36"/>
                      <a:pt x="76" y="36"/>
                    </a:cubicBezTo>
                    <a:cubicBezTo>
                      <a:pt x="75" y="36"/>
                      <a:pt x="75" y="36"/>
                      <a:pt x="75" y="36"/>
                    </a:cubicBezTo>
                    <a:cubicBezTo>
                      <a:pt x="74" y="37"/>
                      <a:pt x="73" y="37"/>
                      <a:pt x="71" y="37"/>
                    </a:cubicBezTo>
                    <a:close/>
                    <a:moveTo>
                      <a:pt x="288" y="37"/>
                    </a:moveTo>
                    <a:cubicBezTo>
                      <a:pt x="285" y="32"/>
                      <a:pt x="285" y="32"/>
                      <a:pt x="285" y="32"/>
                    </a:cubicBezTo>
                    <a:cubicBezTo>
                      <a:pt x="287" y="31"/>
                      <a:pt x="289" y="30"/>
                      <a:pt x="290" y="29"/>
                    </a:cubicBezTo>
                    <a:cubicBezTo>
                      <a:pt x="293" y="35"/>
                      <a:pt x="293" y="35"/>
                      <a:pt x="293" y="35"/>
                    </a:cubicBezTo>
                    <a:cubicBezTo>
                      <a:pt x="291" y="35"/>
                      <a:pt x="289" y="36"/>
                      <a:pt x="288" y="37"/>
                    </a:cubicBezTo>
                    <a:close/>
                    <a:moveTo>
                      <a:pt x="307" y="36"/>
                    </a:moveTo>
                    <a:cubicBezTo>
                      <a:pt x="301" y="36"/>
                      <a:pt x="301" y="36"/>
                      <a:pt x="301" y="36"/>
                    </a:cubicBezTo>
                    <a:cubicBezTo>
                      <a:pt x="301" y="35"/>
                      <a:pt x="301" y="35"/>
                      <a:pt x="301" y="35"/>
                    </a:cubicBezTo>
                    <a:cubicBezTo>
                      <a:pt x="301" y="34"/>
                      <a:pt x="301" y="33"/>
                      <a:pt x="301" y="33"/>
                    </a:cubicBezTo>
                    <a:cubicBezTo>
                      <a:pt x="304" y="28"/>
                      <a:pt x="304" y="28"/>
                      <a:pt x="304" y="28"/>
                    </a:cubicBezTo>
                    <a:cubicBezTo>
                      <a:pt x="305" y="28"/>
                      <a:pt x="305" y="28"/>
                      <a:pt x="305" y="28"/>
                    </a:cubicBezTo>
                    <a:cubicBezTo>
                      <a:pt x="306" y="30"/>
                      <a:pt x="307" y="32"/>
                      <a:pt x="307" y="35"/>
                    </a:cubicBezTo>
                    <a:lnTo>
                      <a:pt x="307" y="36"/>
                    </a:lnTo>
                    <a:close/>
                    <a:moveTo>
                      <a:pt x="213" y="32"/>
                    </a:moveTo>
                    <a:cubicBezTo>
                      <a:pt x="211" y="31"/>
                      <a:pt x="209" y="30"/>
                      <a:pt x="208" y="29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3" y="25"/>
                      <a:pt x="214" y="26"/>
                      <a:pt x="216" y="27"/>
                    </a:cubicBezTo>
                    <a:lnTo>
                      <a:pt x="213" y="32"/>
                    </a:lnTo>
                    <a:close/>
                    <a:moveTo>
                      <a:pt x="103" y="26"/>
                    </a:moveTo>
                    <a:cubicBezTo>
                      <a:pt x="100" y="24"/>
                      <a:pt x="100" y="22"/>
                      <a:pt x="100" y="20"/>
                    </a:cubicBezTo>
                    <a:cubicBezTo>
                      <a:pt x="100" y="19"/>
                      <a:pt x="100" y="18"/>
                      <a:pt x="101" y="17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1"/>
                      <a:pt x="107" y="22"/>
                    </a:cubicBezTo>
                    <a:lnTo>
                      <a:pt x="103" y="26"/>
                    </a:lnTo>
                    <a:close/>
                    <a:moveTo>
                      <a:pt x="181" y="25"/>
                    </a:moveTo>
                    <a:cubicBezTo>
                      <a:pt x="180" y="25"/>
                      <a:pt x="180" y="24"/>
                      <a:pt x="179" y="23"/>
                    </a:cubicBezTo>
                    <a:cubicBezTo>
                      <a:pt x="178" y="22"/>
                      <a:pt x="177" y="21"/>
                      <a:pt x="177" y="21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81" y="17"/>
                      <a:pt x="182" y="18"/>
                      <a:pt x="184" y="20"/>
                    </a:cubicBezTo>
                    <a:lnTo>
                      <a:pt x="181" y="25"/>
                    </a:lnTo>
                    <a:close/>
                    <a:moveTo>
                      <a:pt x="194" y="24"/>
                    </a:moveTo>
                    <a:cubicBezTo>
                      <a:pt x="193" y="18"/>
                      <a:pt x="193" y="18"/>
                      <a:pt x="193" y="18"/>
                    </a:cubicBezTo>
                    <a:cubicBezTo>
                      <a:pt x="196" y="18"/>
                      <a:pt x="198" y="18"/>
                      <a:pt x="200" y="18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8" y="23"/>
                      <a:pt x="196" y="24"/>
                      <a:pt x="194" y="24"/>
                    </a:cubicBezTo>
                    <a:close/>
                    <a:moveTo>
                      <a:pt x="167" y="21"/>
                    </a:moveTo>
                    <a:cubicBezTo>
                      <a:pt x="166" y="20"/>
                      <a:pt x="163" y="18"/>
                      <a:pt x="163" y="15"/>
                    </a:cubicBezTo>
                    <a:cubicBezTo>
                      <a:pt x="169" y="12"/>
                      <a:pt x="169" y="12"/>
                      <a:pt x="169" y="12"/>
                    </a:cubicBezTo>
                    <a:cubicBezTo>
                      <a:pt x="169" y="13"/>
                      <a:pt x="169" y="14"/>
                      <a:pt x="169" y="15"/>
                    </a:cubicBezTo>
                    <a:cubicBezTo>
                      <a:pt x="169" y="15"/>
                      <a:pt x="169" y="15"/>
                      <a:pt x="170" y="16"/>
                    </a:cubicBezTo>
                    <a:lnTo>
                      <a:pt x="167" y="21"/>
                    </a:lnTo>
                    <a:close/>
                    <a:moveTo>
                      <a:pt x="156" y="11"/>
                    </a:moveTo>
                    <a:cubicBezTo>
                      <a:pt x="155" y="11"/>
                      <a:pt x="154" y="11"/>
                      <a:pt x="154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4" y="5"/>
                      <a:pt x="154" y="5"/>
                      <a:pt x="154" y="5"/>
                    </a:cubicBezTo>
                    <a:cubicBezTo>
                      <a:pt x="155" y="5"/>
                      <a:pt x="155" y="5"/>
                      <a:pt x="156" y="6"/>
                    </a:cubicBezTo>
                    <a:lnTo>
                      <a:pt x="156" y="11"/>
                    </a:lnTo>
                    <a:close/>
                    <a:moveTo>
                      <a:pt x="138" y="10"/>
                    </a:moveTo>
                    <a:cubicBezTo>
                      <a:pt x="134" y="9"/>
                      <a:pt x="133" y="7"/>
                      <a:pt x="133" y="5"/>
                    </a:cubicBezTo>
                    <a:cubicBezTo>
                      <a:pt x="133" y="5"/>
                      <a:pt x="133" y="4"/>
                      <a:pt x="132" y="4"/>
                    </a:cubicBezTo>
                    <a:cubicBezTo>
                      <a:pt x="138" y="2"/>
                      <a:pt x="138" y="2"/>
                      <a:pt x="138" y="2"/>
                    </a:cubicBezTo>
                    <a:cubicBezTo>
                      <a:pt x="138" y="3"/>
                      <a:pt x="138" y="4"/>
                      <a:pt x="138" y="4"/>
                    </a:cubicBezTo>
                    <a:cubicBezTo>
                      <a:pt x="139" y="4"/>
                      <a:pt x="139" y="5"/>
                      <a:pt x="139" y="5"/>
                    </a:cubicBezTo>
                    <a:lnTo>
                      <a:pt x="138" y="10"/>
                    </a:lnTo>
                    <a:close/>
                    <a:moveTo>
                      <a:pt x="138" y="5"/>
                    </a:move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lose/>
                    <a:moveTo>
                      <a:pt x="138" y="4"/>
                    </a:moveTo>
                    <a:cubicBezTo>
                      <a:pt x="138" y="4"/>
                      <a:pt x="138" y="4"/>
                      <a:pt x="138" y="4"/>
                    </a:cubicBezTo>
                    <a:close/>
                    <a:moveTo>
                      <a:pt x="123" y="10"/>
                    </a:moveTo>
                    <a:cubicBezTo>
                      <a:pt x="120" y="5"/>
                      <a:pt x="120" y="5"/>
                      <a:pt x="120" y="5"/>
                    </a:cubicBezTo>
                    <a:cubicBezTo>
                      <a:pt x="120" y="5"/>
                      <a:pt x="120" y="5"/>
                      <a:pt x="121" y="4"/>
                    </a:cubicBezTo>
                    <a:cubicBezTo>
                      <a:pt x="121" y="2"/>
                      <a:pt x="122" y="1"/>
                      <a:pt x="123" y="0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4"/>
                      <a:pt x="127" y="5"/>
                      <a:pt x="126" y="5"/>
                    </a:cubicBezTo>
                    <a:cubicBezTo>
                      <a:pt x="126" y="8"/>
                      <a:pt x="124" y="9"/>
                      <a:pt x="123" y="10"/>
                    </a:cubicBezTo>
                    <a:close/>
                    <a:moveTo>
                      <a:pt x="109" y="9"/>
                    </a:moveTo>
                    <a:cubicBezTo>
                      <a:pt x="109" y="9"/>
                      <a:pt x="109" y="8"/>
                      <a:pt x="109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3" y="8"/>
                      <a:pt x="103" y="8"/>
                      <a:pt x="103" y="8"/>
                    </a:cubicBezTo>
                    <a:cubicBezTo>
                      <a:pt x="103" y="7"/>
                      <a:pt x="104" y="3"/>
                      <a:pt x="110" y="3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íśļiḓè">
                <a:extLst>
                  <a:ext uri="{FF2B5EF4-FFF2-40B4-BE49-F238E27FC236}">
                    <a16:creationId xmlns="" xmlns:a16="http://schemas.microsoft.com/office/drawing/2014/main" id="{4F8A904F-5FAF-442E-94BC-E0A68CF57E3A}"/>
                  </a:ext>
                </a:extLst>
              </p:cNvPr>
              <p:cNvSpPr/>
              <p:nvPr/>
            </p:nvSpPr>
            <p:spPr bwMode="auto">
              <a:xfrm>
                <a:off x="7804150" y="4876800"/>
                <a:ext cx="396875" cy="674688"/>
              </a:xfrm>
              <a:custGeom>
                <a:avLst/>
                <a:gdLst>
                  <a:gd name="T0" fmla="*/ 8 w 185"/>
                  <a:gd name="T1" fmla="*/ 313 h 315"/>
                  <a:gd name="T2" fmla="*/ 0 w 185"/>
                  <a:gd name="T3" fmla="*/ 296 h 315"/>
                  <a:gd name="T4" fmla="*/ 5 w 185"/>
                  <a:gd name="T5" fmla="*/ 301 h 315"/>
                  <a:gd name="T6" fmla="*/ 8 w 185"/>
                  <a:gd name="T7" fmla="*/ 279 h 315"/>
                  <a:gd name="T8" fmla="*/ 9 w 185"/>
                  <a:gd name="T9" fmla="*/ 268 h 315"/>
                  <a:gd name="T10" fmla="*/ 16 w 185"/>
                  <a:gd name="T11" fmla="*/ 265 h 315"/>
                  <a:gd name="T12" fmla="*/ 14 w 185"/>
                  <a:gd name="T13" fmla="*/ 245 h 315"/>
                  <a:gd name="T14" fmla="*/ 23 w 185"/>
                  <a:gd name="T15" fmla="*/ 236 h 315"/>
                  <a:gd name="T16" fmla="*/ 22 w 185"/>
                  <a:gd name="T17" fmla="*/ 236 h 315"/>
                  <a:gd name="T18" fmla="*/ 26 w 185"/>
                  <a:gd name="T19" fmla="*/ 241 h 315"/>
                  <a:gd name="T20" fmla="*/ 28 w 185"/>
                  <a:gd name="T21" fmla="*/ 222 h 315"/>
                  <a:gd name="T22" fmla="*/ 40 w 185"/>
                  <a:gd name="T23" fmla="*/ 216 h 315"/>
                  <a:gd name="T24" fmla="*/ 38 w 185"/>
                  <a:gd name="T25" fmla="*/ 209 h 315"/>
                  <a:gd name="T26" fmla="*/ 40 w 185"/>
                  <a:gd name="T27" fmla="*/ 204 h 315"/>
                  <a:gd name="T28" fmla="*/ 44 w 185"/>
                  <a:gd name="T29" fmla="*/ 197 h 315"/>
                  <a:gd name="T30" fmla="*/ 43 w 185"/>
                  <a:gd name="T31" fmla="*/ 203 h 315"/>
                  <a:gd name="T32" fmla="*/ 39 w 185"/>
                  <a:gd name="T33" fmla="*/ 185 h 315"/>
                  <a:gd name="T34" fmla="*/ 46 w 185"/>
                  <a:gd name="T35" fmla="*/ 181 h 315"/>
                  <a:gd name="T36" fmla="*/ 55 w 185"/>
                  <a:gd name="T37" fmla="*/ 182 h 315"/>
                  <a:gd name="T38" fmla="*/ 48 w 185"/>
                  <a:gd name="T39" fmla="*/ 165 h 315"/>
                  <a:gd name="T40" fmla="*/ 50 w 185"/>
                  <a:gd name="T41" fmla="*/ 170 h 315"/>
                  <a:gd name="T42" fmla="*/ 43 w 185"/>
                  <a:gd name="T43" fmla="*/ 147 h 315"/>
                  <a:gd name="T44" fmla="*/ 48 w 185"/>
                  <a:gd name="T45" fmla="*/ 153 h 315"/>
                  <a:gd name="T46" fmla="*/ 50 w 185"/>
                  <a:gd name="T47" fmla="*/ 130 h 315"/>
                  <a:gd name="T48" fmla="*/ 61 w 185"/>
                  <a:gd name="T49" fmla="*/ 122 h 315"/>
                  <a:gd name="T50" fmla="*/ 65 w 185"/>
                  <a:gd name="T51" fmla="*/ 127 h 315"/>
                  <a:gd name="T52" fmla="*/ 81 w 185"/>
                  <a:gd name="T53" fmla="*/ 115 h 315"/>
                  <a:gd name="T54" fmla="*/ 87 w 185"/>
                  <a:gd name="T55" fmla="*/ 106 h 315"/>
                  <a:gd name="T56" fmla="*/ 94 w 185"/>
                  <a:gd name="T57" fmla="*/ 106 h 315"/>
                  <a:gd name="T58" fmla="*/ 86 w 185"/>
                  <a:gd name="T59" fmla="*/ 87 h 315"/>
                  <a:gd name="T60" fmla="*/ 92 w 185"/>
                  <a:gd name="T61" fmla="*/ 90 h 315"/>
                  <a:gd name="T62" fmla="*/ 86 w 185"/>
                  <a:gd name="T63" fmla="*/ 78 h 315"/>
                  <a:gd name="T64" fmla="*/ 85 w 185"/>
                  <a:gd name="T65" fmla="*/ 72 h 315"/>
                  <a:gd name="T66" fmla="*/ 85 w 185"/>
                  <a:gd name="T67" fmla="*/ 68 h 315"/>
                  <a:gd name="T68" fmla="*/ 91 w 185"/>
                  <a:gd name="T69" fmla="*/ 66 h 315"/>
                  <a:gd name="T70" fmla="*/ 97 w 185"/>
                  <a:gd name="T71" fmla="*/ 52 h 315"/>
                  <a:gd name="T72" fmla="*/ 100 w 185"/>
                  <a:gd name="T73" fmla="*/ 57 h 315"/>
                  <a:gd name="T74" fmla="*/ 137 w 185"/>
                  <a:gd name="T75" fmla="*/ 42 h 315"/>
                  <a:gd name="T76" fmla="*/ 111 w 185"/>
                  <a:gd name="T77" fmla="*/ 43 h 315"/>
                  <a:gd name="T78" fmla="*/ 111 w 185"/>
                  <a:gd name="T79" fmla="*/ 43 h 315"/>
                  <a:gd name="T80" fmla="*/ 129 w 185"/>
                  <a:gd name="T81" fmla="*/ 40 h 315"/>
                  <a:gd name="T82" fmla="*/ 147 w 185"/>
                  <a:gd name="T83" fmla="*/ 30 h 315"/>
                  <a:gd name="T84" fmla="*/ 147 w 185"/>
                  <a:gd name="T85" fmla="*/ 36 h 315"/>
                  <a:gd name="T86" fmla="*/ 162 w 185"/>
                  <a:gd name="T87" fmla="*/ 27 h 315"/>
                  <a:gd name="T88" fmla="*/ 168 w 185"/>
                  <a:gd name="T89" fmla="*/ 27 h 315"/>
                  <a:gd name="T90" fmla="*/ 177 w 185"/>
                  <a:gd name="T91" fmla="*/ 24 h 315"/>
                  <a:gd name="T92" fmla="*/ 177 w 185"/>
                  <a:gd name="T93" fmla="*/ 24 h 315"/>
                  <a:gd name="T94" fmla="*/ 182 w 185"/>
                  <a:gd name="T95" fmla="*/ 0 h 315"/>
                  <a:gd name="T96" fmla="*/ 177 w 185"/>
                  <a:gd name="T97" fmla="*/ 7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85" h="315">
                    <a:moveTo>
                      <a:pt x="3" y="315"/>
                    </a:moveTo>
                    <a:cubicBezTo>
                      <a:pt x="3" y="315"/>
                      <a:pt x="1" y="312"/>
                      <a:pt x="1" y="309"/>
                    </a:cubicBezTo>
                    <a:cubicBezTo>
                      <a:pt x="7" y="308"/>
                      <a:pt x="7" y="308"/>
                      <a:pt x="7" y="308"/>
                    </a:cubicBezTo>
                    <a:cubicBezTo>
                      <a:pt x="7" y="310"/>
                      <a:pt x="8" y="313"/>
                      <a:pt x="8" y="313"/>
                    </a:cubicBezTo>
                    <a:lnTo>
                      <a:pt x="3" y="315"/>
                    </a:lnTo>
                    <a:close/>
                    <a:moveTo>
                      <a:pt x="5" y="301"/>
                    </a:moveTo>
                    <a:cubicBezTo>
                      <a:pt x="4" y="301"/>
                      <a:pt x="4" y="301"/>
                      <a:pt x="4" y="301"/>
                    </a:cubicBezTo>
                    <a:cubicBezTo>
                      <a:pt x="3" y="299"/>
                      <a:pt x="1" y="297"/>
                      <a:pt x="0" y="296"/>
                    </a:cubicBezTo>
                    <a:cubicBezTo>
                      <a:pt x="6" y="293"/>
                      <a:pt x="6" y="293"/>
                      <a:pt x="6" y="293"/>
                    </a:cubicBezTo>
                    <a:cubicBezTo>
                      <a:pt x="6" y="294"/>
                      <a:pt x="7" y="295"/>
                      <a:pt x="8" y="296"/>
                    </a:cubicBezTo>
                    <a:cubicBezTo>
                      <a:pt x="9" y="297"/>
                      <a:pt x="9" y="297"/>
                      <a:pt x="9" y="297"/>
                    </a:cubicBezTo>
                    <a:lnTo>
                      <a:pt x="5" y="301"/>
                    </a:lnTo>
                    <a:close/>
                    <a:moveTo>
                      <a:pt x="9" y="286"/>
                    </a:moveTo>
                    <a:cubicBezTo>
                      <a:pt x="5" y="282"/>
                      <a:pt x="5" y="282"/>
                      <a:pt x="5" y="282"/>
                    </a:cubicBezTo>
                    <a:cubicBezTo>
                      <a:pt x="5" y="282"/>
                      <a:pt x="5" y="282"/>
                      <a:pt x="5" y="282"/>
                    </a:cubicBezTo>
                    <a:cubicBezTo>
                      <a:pt x="6" y="281"/>
                      <a:pt x="7" y="280"/>
                      <a:pt x="8" y="279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12" y="284"/>
                      <a:pt x="10" y="285"/>
                      <a:pt x="9" y="286"/>
                    </a:cubicBezTo>
                    <a:close/>
                    <a:moveTo>
                      <a:pt x="15" y="269"/>
                    </a:moveTo>
                    <a:cubicBezTo>
                      <a:pt x="9" y="268"/>
                      <a:pt x="9" y="268"/>
                      <a:pt x="9" y="268"/>
                    </a:cubicBezTo>
                    <a:cubicBezTo>
                      <a:pt x="9" y="267"/>
                      <a:pt x="10" y="265"/>
                      <a:pt x="10" y="263"/>
                    </a:cubicBezTo>
                    <a:cubicBezTo>
                      <a:pt x="10" y="262"/>
                      <a:pt x="11" y="262"/>
                      <a:pt x="11" y="261"/>
                    </a:cubicBezTo>
                    <a:cubicBezTo>
                      <a:pt x="16" y="264"/>
                      <a:pt x="16" y="264"/>
                      <a:pt x="16" y="264"/>
                    </a:cubicBezTo>
                    <a:cubicBezTo>
                      <a:pt x="16" y="264"/>
                      <a:pt x="16" y="265"/>
                      <a:pt x="16" y="265"/>
                    </a:cubicBezTo>
                    <a:cubicBezTo>
                      <a:pt x="15" y="266"/>
                      <a:pt x="15" y="267"/>
                      <a:pt x="15" y="269"/>
                    </a:cubicBezTo>
                    <a:close/>
                    <a:moveTo>
                      <a:pt x="19" y="252"/>
                    </a:moveTo>
                    <a:cubicBezTo>
                      <a:pt x="13" y="252"/>
                      <a:pt x="13" y="252"/>
                      <a:pt x="13" y="252"/>
                    </a:cubicBezTo>
                    <a:cubicBezTo>
                      <a:pt x="14" y="249"/>
                      <a:pt x="14" y="247"/>
                      <a:pt x="14" y="245"/>
                    </a:cubicBezTo>
                    <a:cubicBezTo>
                      <a:pt x="20" y="247"/>
                      <a:pt x="20" y="247"/>
                      <a:pt x="20" y="247"/>
                    </a:cubicBezTo>
                    <a:cubicBezTo>
                      <a:pt x="20" y="248"/>
                      <a:pt x="19" y="250"/>
                      <a:pt x="19" y="252"/>
                    </a:cubicBezTo>
                    <a:close/>
                    <a:moveTo>
                      <a:pt x="26" y="241"/>
                    </a:moveTo>
                    <a:cubicBezTo>
                      <a:pt x="23" y="236"/>
                      <a:pt x="23" y="236"/>
                      <a:pt x="23" y="236"/>
                    </a:cubicBezTo>
                    <a:cubicBezTo>
                      <a:pt x="23" y="236"/>
                      <a:pt x="23" y="236"/>
                      <a:pt x="23" y="237"/>
                    </a:cubicBezTo>
                    <a:cubicBezTo>
                      <a:pt x="23" y="237"/>
                      <a:pt x="23" y="238"/>
                      <a:pt x="23" y="238"/>
                    </a:cubicBezTo>
                    <a:cubicBezTo>
                      <a:pt x="23" y="238"/>
                      <a:pt x="23" y="237"/>
                      <a:pt x="23" y="237"/>
                    </a:cubicBezTo>
                    <a:cubicBezTo>
                      <a:pt x="22" y="237"/>
                      <a:pt x="22" y="236"/>
                      <a:pt x="22" y="236"/>
                    </a:cubicBezTo>
                    <a:cubicBezTo>
                      <a:pt x="26" y="232"/>
                      <a:pt x="26" y="232"/>
                      <a:pt x="26" y="232"/>
                    </a:cubicBezTo>
                    <a:cubicBezTo>
                      <a:pt x="26" y="232"/>
                      <a:pt x="27" y="233"/>
                      <a:pt x="27" y="233"/>
                    </a:cubicBezTo>
                    <a:cubicBezTo>
                      <a:pt x="27" y="234"/>
                      <a:pt x="29" y="235"/>
                      <a:pt x="29" y="237"/>
                    </a:cubicBezTo>
                    <a:cubicBezTo>
                      <a:pt x="29" y="239"/>
                      <a:pt x="28" y="240"/>
                      <a:pt x="26" y="241"/>
                    </a:cubicBezTo>
                    <a:close/>
                    <a:moveTo>
                      <a:pt x="24" y="228"/>
                    </a:moveTo>
                    <a:cubicBezTo>
                      <a:pt x="23" y="222"/>
                      <a:pt x="23" y="222"/>
                      <a:pt x="23" y="222"/>
                    </a:cubicBezTo>
                    <a:cubicBezTo>
                      <a:pt x="24" y="222"/>
                      <a:pt x="25" y="222"/>
                      <a:pt x="25" y="222"/>
                    </a:cubicBezTo>
                    <a:cubicBezTo>
                      <a:pt x="26" y="222"/>
                      <a:pt x="27" y="222"/>
                      <a:pt x="28" y="222"/>
                    </a:cubicBezTo>
                    <a:cubicBezTo>
                      <a:pt x="31" y="227"/>
                      <a:pt x="31" y="227"/>
                      <a:pt x="31" y="227"/>
                    </a:cubicBezTo>
                    <a:cubicBezTo>
                      <a:pt x="29" y="228"/>
                      <a:pt x="27" y="228"/>
                      <a:pt x="25" y="228"/>
                    </a:cubicBezTo>
                    <a:cubicBezTo>
                      <a:pt x="25" y="228"/>
                      <a:pt x="24" y="228"/>
                      <a:pt x="24" y="228"/>
                    </a:cubicBezTo>
                    <a:close/>
                    <a:moveTo>
                      <a:pt x="40" y="216"/>
                    </a:move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6"/>
                      <a:pt x="34" y="216"/>
                      <a:pt x="34" y="216"/>
                    </a:cubicBezTo>
                    <a:cubicBezTo>
                      <a:pt x="34" y="212"/>
                      <a:pt x="36" y="211"/>
                      <a:pt x="37" y="210"/>
                    </a:cubicBezTo>
                    <a:cubicBezTo>
                      <a:pt x="37" y="210"/>
                      <a:pt x="38" y="209"/>
                      <a:pt x="38" y="209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42" y="214"/>
                      <a:pt x="41" y="214"/>
                      <a:pt x="41" y="214"/>
                    </a:cubicBezTo>
                    <a:cubicBezTo>
                      <a:pt x="40" y="215"/>
                      <a:pt x="40" y="215"/>
                      <a:pt x="40" y="216"/>
                    </a:cubicBezTo>
                    <a:close/>
                    <a:moveTo>
                      <a:pt x="40" y="204"/>
                    </a:moveTo>
                    <a:cubicBezTo>
                      <a:pt x="40" y="198"/>
                      <a:pt x="40" y="198"/>
                      <a:pt x="40" y="198"/>
                    </a:cubicBezTo>
                    <a:cubicBezTo>
                      <a:pt x="40" y="198"/>
                      <a:pt x="41" y="198"/>
                      <a:pt x="41" y="198"/>
                    </a:cubicBezTo>
                    <a:cubicBezTo>
                      <a:pt x="42" y="198"/>
                      <a:pt x="42" y="197"/>
                      <a:pt x="43" y="197"/>
                    </a:cubicBezTo>
                    <a:cubicBezTo>
                      <a:pt x="43" y="197"/>
                      <a:pt x="44" y="197"/>
                      <a:pt x="44" y="197"/>
                    </a:cubicBezTo>
                    <a:cubicBezTo>
                      <a:pt x="46" y="197"/>
                      <a:pt x="48" y="199"/>
                      <a:pt x="48" y="201"/>
                    </a:cubicBezTo>
                    <a:cubicBezTo>
                      <a:pt x="42" y="201"/>
                      <a:pt x="42" y="201"/>
                      <a:pt x="42" y="201"/>
                    </a:cubicBezTo>
                    <a:cubicBezTo>
                      <a:pt x="42" y="202"/>
                      <a:pt x="43" y="203"/>
                      <a:pt x="44" y="203"/>
                    </a:cubicBezTo>
                    <a:cubicBezTo>
                      <a:pt x="44" y="203"/>
                      <a:pt x="43" y="203"/>
                      <a:pt x="43" y="203"/>
                    </a:cubicBezTo>
                    <a:cubicBezTo>
                      <a:pt x="42" y="204"/>
                      <a:pt x="41" y="204"/>
                      <a:pt x="40" y="204"/>
                    </a:cubicBezTo>
                    <a:close/>
                    <a:moveTo>
                      <a:pt x="42" y="193"/>
                    </a:moveTo>
                    <a:cubicBezTo>
                      <a:pt x="37" y="191"/>
                      <a:pt x="37" y="191"/>
                      <a:pt x="37" y="191"/>
                    </a:cubicBezTo>
                    <a:cubicBezTo>
                      <a:pt x="38" y="189"/>
                      <a:pt x="38" y="187"/>
                      <a:pt x="39" y="185"/>
                    </a:cubicBezTo>
                    <a:cubicBezTo>
                      <a:pt x="44" y="187"/>
                      <a:pt x="44" y="187"/>
                      <a:pt x="44" y="187"/>
                    </a:cubicBezTo>
                    <a:cubicBezTo>
                      <a:pt x="44" y="189"/>
                      <a:pt x="43" y="191"/>
                      <a:pt x="42" y="193"/>
                    </a:cubicBezTo>
                    <a:close/>
                    <a:moveTo>
                      <a:pt x="51" y="184"/>
                    </a:moveTo>
                    <a:cubicBezTo>
                      <a:pt x="49" y="184"/>
                      <a:pt x="48" y="183"/>
                      <a:pt x="46" y="181"/>
                    </a:cubicBezTo>
                    <a:cubicBezTo>
                      <a:pt x="50" y="177"/>
                      <a:pt x="50" y="177"/>
                      <a:pt x="50" y="177"/>
                    </a:cubicBezTo>
                    <a:cubicBezTo>
                      <a:pt x="50" y="177"/>
                      <a:pt x="51" y="178"/>
                      <a:pt x="52" y="178"/>
                    </a:cubicBezTo>
                    <a:cubicBezTo>
                      <a:pt x="51" y="178"/>
                      <a:pt x="50" y="178"/>
                      <a:pt x="50" y="178"/>
                    </a:cubicBezTo>
                    <a:cubicBezTo>
                      <a:pt x="55" y="182"/>
                      <a:pt x="55" y="182"/>
                      <a:pt x="55" y="182"/>
                    </a:cubicBezTo>
                    <a:cubicBezTo>
                      <a:pt x="54" y="183"/>
                      <a:pt x="52" y="184"/>
                      <a:pt x="51" y="184"/>
                    </a:cubicBezTo>
                    <a:close/>
                    <a:moveTo>
                      <a:pt x="50" y="170"/>
                    </a:moveTo>
                    <a:cubicBezTo>
                      <a:pt x="50" y="169"/>
                      <a:pt x="49" y="168"/>
                      <a:pt x="48" y="166"/>
                    </a:cubicBezTo>
                    <a:cubicBezTo>
                      <a:pt x="48" y="165"/>
                      <a:pt x="48" y="165"/>
                      <a:pt x="48" y="165"/>
                    </a:cubicBezTo>
                    <a:cubicBezTo>
                      <a:pt x="53" y="162"/>
                      <a:pt x="53" y="162"/>
                      <a:pt x="53" y="162"/>
                    </a:cubicBezTo>
                    <a:cubicBezTo>
                      <a:pt x="53" y="163"/>
                      <a:pt x="53" y="163"/>
                      <a:pt x="53" y="163"/>
                    </a:cubicBezTo>
                    <a:cubicBezTo>
                      <a:pt x="54" y="165"/>
                      <a:pt x="55" y="166"/>
                      <a:pt x="56" y="168"/>
                    </a:cubicBezTo>
                    <a:lnTo>
                      <a:pt x="50" y="170"/>
                    </a:lnTo>
                    <a:close/>
                    <a:moveTo>
                      <a:pt x="42" y="154"/>
                    </a:moveTo>
                    <a:cubicBezTo>
                      <a:pt x="42" y="153"/>
                      <a:pt x="42" y="153"/>
                      <a:pt x="42" y="153"/>
                    </a:cubicBezTo>
                    <a:cubicBezTo>
                      <a:pt x="42" y="151"/>
                      <a:pt x="43" y="150"/>
                      <a:pt x="43" y="148"/>
                    </a:cubicBezTo>
                    <a:cubicBezTo>
                      <a:pt x="43" y="147"/>
                      <a:pt x="43" y="147"/>
                      <a:pt x="43" y="147"/>
                    </a:cubicBezTo>
                    <a:cubicBezTo>
                      <a:pt x="49" y="148"/>
                      <a:pt x="49" y="148"/>
                      <a:pt x="49" y="148"/>
                    </a:cubicBezTo>
                    <a:cubicBezTo>
                      <a:pt x="49" y="149"/>
                      <a:pt x="49" y="149"/>
                      <a:pt x="49" y="149"/>
                    </a:cubicBezTo>
                    <a:cubicBezTo>
                      <a:pt x="48" y="151"/>
                      <a:pt x="48" y="152"/>
                      <a:pt x="48" y="153"/>
                    </a:cubicBezTo>
                    <a:cubicBezTo>
                      <a:pt x="48" y="153"/>
                      <a:pt x="48" y="153"/>
                      <a:pt x="48" y="153"/>
                    </a:cubicBezTo>
                    <a:lnTo>
                      <a:pt x="42" y="154"/>
                    </a:lnTo>
                    <a:close/>
                    <a:moveTo>
                      <a:pt x="52" y="138"/>
                    </a:moveTo>
                    <a:cubicBezTo>
                      <a:pt x="46" y="135"/>
                      <a:pt x="46" y="135"/>
                      <a:pt x="46" y="135"/>
                    </a:cubicBezTo>
                    <a:cubicBezTo>
                      <a:pt x="47" y="133"/>
                      <a:pt x="49" y="131"/>
                      <a:pt x="50" y="130"/>
                    </a:cubicBezTo>
                    <a:cubicBezTo>
                      <a:pt x="54" y="133"/>
                      <a:pt x="54" y="133"/>
                      <a:pt x="54" y="133"/>
                    </a:cubicBezTo>
                    <a:cubicBezTo>
                      <a:pt x="53" y="135"/>
                      <a:pt x="52" y="136"/>
                      <a:pt x="52" y="138"/>
                    </a:cubicBezTo>
                    <a:close/>
                    <a:moveTo>
                      <a:pt x="63" y="128"/>
                    </a:moveTo>
                    <a:cubicBezTo>
                      <a:pt x="61" y="122"/>
                      <a:pt x="61" y="122"/>
                      <a:pt x="61" y="122"/>
                    </a:cubicBezTo>
                    <a:cubicBezTo>
                      <a:pt x="62" y="122"/>
                      <a:pt x="62" y="122"/>
                      <a:pt x="63" y="122"/>
                    </a:cubicBezTo>
                    <a:cubicBezTo>
                      <a:pt x="64" y="121"/>
                      <a:pt x="66" y="121"/>
                      <a:pt x="67" y="121"/>
                    </a:cubicBezTo>
                    <a:cubicBezTo>
                      <a:pt x="68" y="126"/>
                      <a:pt x="68" y="126"/>
                      <a:pt x="68" y="126"/>
                    </a:cubicBezTo>
                    <a:cubicBezTo>
                      <a:pt x="67" y="127"/>
                      <a:pt x="66" y="127"/>
                      <a:pt x="65" y="127"/>
                    </a:cubicBezTo>
                    <a:cubicBezTo>
                      <a:pt x="64" y="128"/>
                      <a:pt x="63" y="128"/>
                      <a:pt x="63" y="128"/>
                    </a:cubicBezTo>
                    <a:close/>
                    <a:moveTo>
                      <a:pt x="80" y="124"/>
                    </a:moveTo>
                    <a:cubicBezTo>
                      <a:pt x="78" y="118"/>
                      <a:pt x="78" y="118"/>
                      <a:pt x="78" y="118"/>
                    </a:cubicBezTo>
                    <a:cubicBezTo>
                      <a:pt x="79" y="118"/>
                      <a:pt x="79" y="117"/>
                      <a:pt x="81" y="115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4" y="121"/>
                      <a:pt x="82" y="123"/>
                      <a:pt x="80" y="124"/>
                    </a:cubicBezTo>
                    <a:close/>
                    <a:moveTo>
                      <a:pt x="92" y="109"/>
                    </a:moveTo>
                    <a:cubicBezTo>
                      <a:pt x="87" y="106"/>
                      <a:pt x="87" y="106"/>
                      <a:pt x="87" y="106"/>
                    </a:cubicBezTo>
                    <a:cubicBezTo>
                      <a:pt x="88" y="105"/>
                      <a:pt x="89" y="104"/>
                      <a:pt x="90" y="102"/>
                    </a:cubicBezTo>
                    <a:cubicBezTo>
                      <a:pt x="90" y="102"/>
                      <a:pt x="90" y="102"/>
                      <a:pt x="91" y="101"/>
                    </a:cubicBezTo>
                    <a:cubicBezTo>
                      <a:pt x="96" y="104"/>
                      <a:pt x="96" y="104"/>
                      <a:pt x="96" y="104"/>
                    </a:cubicBezTo>
                    <a:cubicBezTo>
                      <a:pt x="95" y="105"/>
                      <a:pt x="95" y="106"/>
                      <a:pt x="94" y="106"/>
                    </a:cubicBezTo>
                    <a:cubicBezTo>
                      <a:pt x="93" y="107"/>
                      <a:pt x="92" y="108"/>
                      <a:pt x="92" y="109"/>
                    </a:cubicBezTo>
                    <a:close/>
                    <a:moveTo>
                      <a:pt x="87" y="94"/>
                    </a:moveTo>
                    <a:cubicBezTo>
                      <a:pt x="86" y="92"/>
                      <a:pt x="86" y="91"/>
                      <a:pt x="86" y="90"/>
                    </a:cubicBezTo>
                    <a:cubicBezTo>
                      <a:pt x="86" y="89"/>
                      <a:pt x="86" y="88"/>
                      <a:pt x="86" y="87"/>
                    </a:cubicBezTo>
                    <a:cubicBezTo>
                      <a:pt x="87" y="87"/>
                      <a:pt x="87" y="87"/>
                      <a:pt x="87" y="86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2" y="88"/>
                      <a:pt x="92" y="89"/>
                      <a:pt x="92" y="89"/>
                    </a:cubicBezTo>
                    <a:cubicBezTo>
                      <a:pt x="92" y="89"/>
                      <a:pt x="92" y="89"/>
                      <a:pt x="92" y="90"/>
                    </a:cubicBezTo>
                    <a:cubicBezTo>
                      <a:pt x="92" y="90"/>
                      <a:pt x="92" y="91"/>
                      <a:pt x="92" y="91"/>
                    </a:cubicBezTo>
                    <a:lnTo>
                      <a:pt x="87" y="94"/>
                    </a:lnTo>
                    <a:close/>
                    <a:moveTo>
                      <a:pt x="87" y="78"/>
                    </a:moveTo>
                    <a:cubicBezTo>
                      <a:pt x="87" y="78"/>
                      <a:pt x="87" y="78"/>
                      <a:pt x="86" y="78"/>
                    </a:cubicBezTo>
                    <a:cubicBezTo>
                      <a:pt x="86" y="78"/>
                      <a:pt x="85" y="78"/>
                      <a:pt x="85" y="78"/>
                    </a:cubicBezTo>
                    <a:cubicBezTo>
                      <a:pt x="83" y="78"/>
                      <a:pt x="82" y="78"/>
                      <a:pt x="82" y="77"/>
                    </a:cubicBezTo>
                    <a:cubicBezTo>
                      <a:pt x="84" y="72"/>
                      <a:pt x="84" y="72"/>
                      <a:pt x="84" y="72"/>
                    </a:cubicBezTo>
                    <a:cubicBezTo>
                      <a:pt x="84" y="72"/>
                      <a:pt x="85" y="72"/>
                      <a:pt x="85" y="72"/>
                    </a:cubicBezTo>
                    <a:cubicBezTo>
                      <a:pt x="86" y="72"/>
                      <a:pt x="87" y="72"/>
                      <a:pt x="87" y="72"/>
                    </a:cubicBezTo>
                    <a:cubicBezTo>
                      <a:pt x="88" y="73"/>
                      <a:pt x="89" y="73"/>
                      <a:pt x="90" y="73"/>
                    </a:cubicBezTo>
                    <a:lnTo>
                      <a:pt x="87" y="78"/>
                    </a:lnTo>
                    <a:close/>
                    <a:moveTo>
                      <a:pt x="85" y="68"/>
                    </a:moveTo>
                    <a:cubicBezTo>
                      <a:pt x="83" y="62"/>
                      <a:pt x="83" y="62"/>
                      <a:pt x="83" y="6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5" y="62"/>
                      <a:pt x="87" y="61"/>
                      <a:pt x="89" y="6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9" y="67"/>
                      <a:pt x="87" y="67"/>
                      <a:pt x="85" y="68"/>
                    </a:cubicBezTo>
                    <a:close/>
                    <a:moveTo>
                      <a:pt x="100" y="57"/>
                    </a:moveTo>
                    <a:cubicBezTo>
                      <a:pt x="96" y="53"/>
                      <a:pt x="96" y="53"/>
                      <a:pt x="96" y="53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98" y="51"/>
                      <a:pt x="99" y="50"/>
                      <a:pt x="100" y="49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3" y="54"/>
                      <a:pt x="102" y="55"/>
                      <a:pt x="101" y="56"/>
                    </a:cubicBezTo>
                    <a:lnTo>
                      <a:pt x="100" y="57"/>
                    </a:lnTo>
                    <a:close/>
                    <a:moveTo>
                      <a:pt x="137" y="50"/>
                    </a:move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4"/>
                      <a:pt x="136" y="43"/>
                    </a:cubicBezTo>
                    <a:cubicBezTo>
                      <a:pt x="137" y="43"/>
                      <a:pt x="137" y="42"/>
                      <a:pt x="137" y="42"/>
                    </a:cubicBezTo>
                    <a:cubicBezTo>
                      <a:pt x="143" y="44"/>
                      <a:pt x="143" y="44"/>
                      <a:pt x="143" y="44"/>
                    </a:cubicBezTo>
                    <a:cubicBezTo>
                      <a:pt x="142" y="45"/>
                      <a:pt x="141" y="47"/>
                      <a:pt x="140" y="47"/>
                    </a:cubicBezTo>
                    <a:cubicBezTo>
                      <a:pt x="139" y="48"/>
                      <a:pt x="138" y="49"/>
                      <a:pt x="137" y="50"/>
                    </a:cubicBezTo>
                    <a:close/>
                    <a:moveTo>
                      <a:pt x="111" y="43"/>
                    </a:moveTo>
                    <a:cubicBezTo>
                      <a:pt x="106" y="39"/>
                      <a:pt x="106" y="39"/>
                      <a:pt x="106" y="39"/>
                    </a:cubicBezTo>
                    <a:cubicBezTo>
                      <a:pt x="108" y="38"/>
                      <a:pt x="109" y="36"/>
                      <a:pt x="111" y="35"/>
                    </a:cubicBezTo>
                    <a:cubicBezTo>
                      <a:pt x="115" y="40"/>
                      <a:pt x="115" y="40"/>
                      <a:pt x="115" y="40"/>
                    </a:cubicBezTo>
                    <a:cubicBezTo>
                      <a:pt x="113" y="41"/>
                      <a:pt x="112" y="42"/>
                      <a:pt x="111" y="43"/>
                    </a:cubicBezTo>
                    <a:close/>
                    <a:moveTo>
                      <a:pt x="124" y="43"/>
                    </a:moveTo>
                    <a:cubicBezTo>
                      <a:pt x="124" y="42"/>
                      <a:pt x="123" y="40"/>
                      <a:pt x="122" y="39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7" y="36"/>
                      <a:pt x="128" y="38"/>
                      <a:pt x="129" y="40"/>
                    </a:cubicBezTo>
                    <a:lnTo>
                      <a:pt x="124" y="43"/>
                    </a:lnTo>
                    <a:close/>
                    <a:moveTo>
                      <a:pt x="147" y="36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45" y="30"/>
                      <a:pt x="146" y="30"/>
                      <a:pt x="147" y="30"/>
                    </a:cubicBezTo>
                    <a:cubicBezTo>
                      <a:pt x="151" y="29"/>
                      <a:pt x="151" y="29"/>
                      <a:pt x="151" y="29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5"/>
                      <a:pt x="147" y="35"/>
                      <a:pt x="147" y="36"/>
                    </a:cubicBezTo>
                    <a:close/>
                    <a:moveTo>
                      <a:pt x="164" y="33"/>
                    </a:move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8"/>
                      <a:pt x="162" y="28"/>
                    </a:cubicBezTo>
                    <a:cubicBezTo>
                      <a:pt x="162" y="28"/>
                      <a:pt x="162" y="27"/>
                      <a:pt x="162" y="27"/>
                    </a:cubicBezTo>
                    <a:cubicBezTo>
                      <a:pt x="162" y="26"/>
                      <a:pt x="162" y="26"/>
                      <a:pt x="162" y="26"/>
                    </a:cubicBezTo>
                    <a:cubicBezTo>
                      <a:pt x="162" y="25"/>
                      <a:pt x="162" y="24"/>
                      <a:pt x="163" y="23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7"/>
                      <a:pt x="168" y="27"/>
                      <a:pt x="168" y="27"/>
                    </a:cubicBezTo>
                    <a:cubicBezTo>
                      <a:pt x="168" y="28"/>
                      <a:pt x="168" y="28"/>
                      <a:pt x="168" y="28"/>
                    </a:cubicBezTo>
                    <a:cubicBezTo>
                      <a:pt x="167" y="30"/>
                      <a:pt x="167" y="32"/>
                      <a:pt x="164" y="33"/>
                    </a:cubicBezTo>
                    <a:close/>
                    <a:moveTo>
                      <a:pt x="177" y="24"/>
                    </a:moveTo>
                    <a:cubicBezTo>
                      <a:pt x="175" y="18"/>
                      <a:pt x="175" y="18"/>
                      <a:pt x="175" y="18"/>
                    </a:cubicBezTo>
                    <a:cubicBezTo>
                      <a:pt x="176" y="18"/>
                      <a:pt x="179" y="17"/>
                      <a:pt x="179" y="16"/>
                    </a:cubicBezTo>
                    <a:cubicBezTo>
                      <a:pt x="184" y="20"/>
                      <a:pt x="184" y="20"/>
                      <a:pt x="184" y="20"/>
                    </a:cubicBezTo>
                    <a:cubicBezTo>
                      <a:pt x="182" y="22"/>
                      <a:pt x="180" y="23"/>
                      <a:pt x="177" y="24"/>
                    </a:cubicBezTo>
                    <a:close/>
                    <a:moveTo>
                      <a:pt x="177" y="7"/>
                    </a:moveTo>
                    <a:cubicBezTo>
                      <a:pt x="177" y="7"/>
                      <a:pt x="177" y="6"/>
                      <a:pt x="177" y="6"/>
                    </a:cubicBezTo>
                    <a:cubicBezTo>
                      <a:pt x="177" y="5"/>
                      <a:pt x="178" y="4"/>
                      <a:pt x="178" y="3"/>
                    </a:cubicBezTo>
                    <a:cubicBezTo>
                      <a:pt x="179" y="2"/>
                      <a:pt x="180" y="1"/>
                      <a:pt x="182" y="0"/>
                    </a:cubicBezTo>
                    <a:cubicBezTo>
                      <a:pt x="185" y="5"/>
                      <a:pt x="185" y="5"/>
                      <a:pt x="185" y="5"/>
                    </a:cubicBezTo>
                    <a:cubicBezTo>
                      <a:pt x="183" y="6"/>
                      <a:pt x="183" y="7"/>
                      <a:pt x="183" y="7"/>
                    </a:cubicBezTo>
                    <a:cubicBezTo>
                      <a:pt x="183" y="6"/>
                      <a:pt x="183" y="6"/>
                      <a:pt x="183" y="6"/>
                    </a:cubicBez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ïs1ïďé">
                <a:extLst>
                  <a:ext uri="{FF2B5EF4-FFF2-40B4-BE49-F238E27FC236}">
                    <a16:creationId xmlns="" xmlns:a16="http://schemas.microsoft.com/office/drawing/2014/main" id="{D7964DCB-5031-46ED-B375-6289963EC2B8}"/>
                  </a:ext>
                </a:extLst>
              </p:cNvPr>
              <p:cNvSpPr/>
              <p:nvPr/>
            </p:nvSpPr>
            <p:spPr bwMode="auto">
              <a:xfrm>
                <a:off x="8115300" y="4332288"/>
                <a:ext cx="495300" cy="758825"/>
              </a:xfrm>
              <a:custGeom>
                <a:avLst/>
                <a:gdLst>
                  <a:gd name="T0" fmla="*/ 229 w 231"/>
                  <a:gd name="T1" fmla="*/ 354 h 354"/>
                  <a:gd name="T2" fmla="*/ 213 w 231"/>
                  <a:gd name="T3" fmla="*/ 348 h 354"/>
                  <a:gd name="T4" fmla="*/ 166 w 231"/>
                  <a:gd name="T5" fmla="*/ 335 h 354"/>
                  <a:gd name="T6" fmla="*/ 198 w 231"/>
                  <a:gd name="T7" fmla="*/ 329 h 354"/>
                  <a:gd name="T8" fmla="*/ 112 w 231"/>
                  <a:gd name="T9" fmla="*/ 325 h 354"/>
                  <a:gd name="T10" fmla="*/ 150 w 231"/>
                  <a:gd name="T11" fmla="*/ 329 h 354"/>
                  <a:gd name="T12" fmla="*/ 151 w 231"/>
                  <a:gd name="T13" fmla="*/ 330 h 354"/>
                  <a:gd name="T14" fmla="*/ 173 w 231"/>
                  <a:gd name="T15" fmla="*/ 321 h 354"/>
                  <a:gd name="T16" fmla="*/ 178 w 231"/>
                  <a:gd name="T17" fmla="*/ 329 h 354"/>
                  <a:gd name="T18" fmla="*/ 86 w 231"/>
                  <a:gd name="T19" fmla="*/ 321 h 354"/>
                  <a:gd name="T20" fmla="*/ 98 w 231"/>
                  <a:gd name="T21" fmla="*/ 319 h 354"/>
                  <a:gd name="T22" fmla="*/ 186 w 231"/>
                  <a:gd name="T23" fmla="*/ 322 h 354"/>
                  <a:gd name="T24" fmla="*/ 127 w 231"/>
                  <a:gd name="T25" fmla="*/ 319 h 354"/>
                  <a:gd name="T26" fmla="*/ 133 w 231"/>
                  <a:gd name="T27" fmla="*/ 315 h 354"/>
                  <a:gd name="T28" fmla="*/ 147 w 231"/>
                  <a:gd name="T29" fmla="*/ 312 h 354"/>
                  <a:gd name="T30" fmla="*/ 86 w 231"/>
                  <a:gd name="T31" fmla="*/ 309 h 354"/>
                  <a:gd name="T32" fmla="*/ 136 w 231"/>
                  <a:gd name="T33" fmla="*/ 299 h 354"/>
                  <a:gd name="T34" fmla="*/ 134 w 231"/>
                  <a:gd name="T35" fmla="*/ 305 h 354"/>
                  <a:gd name="T36" fmla="*/ 75 w 231"/>
                  <a:gd name="T37" fmla="*/ 294 h 354"/>
                  <a:gd name="T38" fmla="*/ 69 w 231"/>
                  <a:gd name="T39" fmla="*/ 276 h 354"/>
                  <a:gd name="T40" fmla="*/ 71 w 231"/>
                  <a:gd name="T41" fmla="*/ 264 h 354"/>
                  <a:gd name="T42" fmla="*/ 73 w 231"/>
                  <a:gd name="T43" fmla="*/ 259 h 354"/>
                  <a:gd name="T44" fmla="*/ 40 w 231"/>
                  <a:gd name="T45" fmla="*/ 254 h 354"/>
                  <a:gd name="T46" fmla="*/ 57 w 231"/>
                  <a:gd name="T47" fmla="*/ 259 h 354"/>
                  <a:gd name="T48" fmla="*/ 62 w 231"/>
                  <a:gd name="T49" fmla="*/ 256 h 354"/>
                  <a:gd name="T50" fmla="*/ 44 w 231"/>
                  <a:gd name="T51" fmla="*/ 235 h 354"/>
                  <a:gd name="T52" fmla="*/ 37 w 231"/>
                  <a:gd name="T53" fmla="*/ 221 h 354"/>
                  <a:gd name="T54" fmla="*/ 26 w 231"/>
                  <a:gd name="T55" fmla="*/ 208 h 354"/>
                  <a:gd name="T56" fmla="*/ 13 w 231"/>
                  <a:gd name="T57" fmla="*/ 198 h 354"/>
                  <a:gd name="T58" fmla="*/ 0 w 231"/>
                  <a:gd name="T59" fmla="*/ 183 h 354"/>
                  <a:gd name="T60" fmla="*/ 8 w 231"/>
                  <a:gd name="T61" fmla="*/ 172 h 354"/>
                  <a:gd name="T62" fmla="*/ 7 w 231"/>
                  <a:gd name="T63" fmla="*/ 172 h 354"/>
                  <a:gd name="T64" fmla="*/ 18 w 231"/>
                  <a:gd name="T65" fmla="*/ 160 h 354"/>
                  <a:gd name="T66" fmla="*/ 31 w 231"/>
                  <a:gd name="T67" fmla="*/ 148 h 354"/>
                  <a:gd name="T68" fmla="*/ 37 w 231"/>
                  <a:gd name="T69" fmla="*/ 136 h 354"/>
                  <a:gd name="T70" fmla="*/ 52 w 231"/>
                  <a:gd name="T71" fmla="*/ 130 h 354"/>
                  <a:gd name="T72" fmla="*/ 52 w 231"/>
                  <a:gd name="T73" fmla="*/ 130 h 354"/>
                  <a:gd name="T74" fmla="*/ 61 w 231"/>
                  <a:gd name="T75" fmla="*/ 109 h 354"/>
                  <a:gd name="T76" fmla="*/ 58 w 231"/>
                  <a:gd name="T77" fmla="*/ 94 h 354"/>
                  <a:gd name="T78" fmla="*/ 64 w 231"/>
                  <a:gd name="T79" fmla="*/ 82 h 354"/>
                  <a:gd name="T80" fmla="*/ 64 w 231"/>
                  <a:gd name="T81" fmla="*/ 80 h 354"/>
                  <a:gd name="T82" fmla="*/ 84 w 231"/>
                  <a:gd name="T83" fmla="*/ 69 h 354"/>
                  <a:gd name="T84" fmla="*/ 63 w 231"/>
                  <a:gd name="T85" fmla="*/ 64 h 354"/>
                  <a:gd name="T86" fmla="*/ 93 w 231"/>
                  <a:gd name="T87" fmla="*/ 61 h 354"/>
                  <a:gd name="T88" fmla="*/ 86 w 231"/>
                  <a:gd name="T89" fmla="*/ 49 h 354"/>
                  <a:gd name="T90" fmla="*/ 85 w 231"/>
                  <a:gd name="T91" fmla="*/ 39 h 354"/>
                  <a:gd name="T92" fmla="*/ 87 w 231"/>
                  <a:gd name="T93" fmla="*/ 45 h 354"/>
                  <a:gd name="T94" fmla="*/ 100 w 231"/>
                  <a:gd name="T95" fmla="*/ 35 h 354"/>
                  <a:gd name="T96" fmla="*/ 109 w 231"/>
                  <a:gd name="T97" fmla="*/ 24 h 354"/>
                  <a:gd name="T98" fmla="*/ 109 w 231"/>
                  <a:gd name="T99" fmla="*/ 21 h 354"/>
                  <a:gd name="T100" fmla="*/ 112 w 231"/>
                  <a:gd name="T101" fmla="*/ 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31" h="354">
                    <a:moveTo>
                      <a:pt x="229" y="354"/>
                    </a:moveTo>
                    <a:cubicBezTo>
                      <a:pt x="229" y="354"/>
                      <a:pt x="227" y="354"/>
                      <a:pt x="224" y="352"/>
                    </a:cubicBezTo>
                    <a:cubicBezTo>
                      <a:pt x="226" y="347"/>
                      <a:pt x="226" y="347"/>
                      <a:pt x="226" y="347"/>
                    </a:cubicBezTo>
                    <a:cubicBezTo>
                      <a:pt x="229" y="348"/>
                      <a:pt x="231" y="349"/>
                      <a:pt x="231" y="349"/>
                    </a:cubicBezTo>
                    <a:lnTo>
                      <a:pt x="229" y="354"/>
                    </a:lnTo>
                    <a:close/>
                    <a:moveTo>
                      <a:pt x="213" y="348"/>
                    </a:moveTo>
                    <a:cubicBezTo>
                      <a:pt x="211" y="347"/>
                      <a:pt x="209" y="346"/>
                      <a:pt x="207" y="344"/>
                    </a:cubicBezTo>
                    <a:cubicBezTo>
                      <a:pt x="211" y="340"/>
                      <a:pt x="211" y="340"/>
                      <a:pt x="211" y="340"/>
                    </a:cubicBezTo>
                    <a:cubicBezTo>
                      <a:pt x="212" y="341"/>
                      <a:pt x="214" y="342"/>
                      <a:pt x="215" y="343"/>
                    </a:cubicBezTo>
                    <a:lnTo>
                      <a:pt x="213" y="348"/>
                    </a:lnTo>
                    <a:close/>
                    <a:moveTo>
                      <a:pt x="162" y="336"/>
                    </a:moveTo>
                    <a:cubicBezTo>
                      <a:pt x="159" y="330"/>
                      <a:pt x="159" y="330"/>
                      <a:pt x="159" y="330"/>
                    </a:cubicBezTo>
                    <a:cubicBezTo>
                      <a:pt x="161" y="330"/>
                      <a:pt x="163" y="329"/>
                      <a:pt x="164" y="329"/>
                    </a:cubicBezTo>
                    <a:cubicBezTo>
                      <a:pt x="165" y="329"/>
                      <a:pt x="165" y="329"/>
                      <a:pt x="166" y="329"/>
                    </a:cubicBezTo>
                    <a:cubicBezTo>
                      <a:pt x="166" y="335"/>
                      <a:pt x="166" y="335"/>
                      <a:pt x="166" y="335"/>
                    </a:cubicBezTo>
                    <a:cubicBezTo>
                      <a:pt x="166" y="335"/>
                      <a:pt x="165" y="335"/>
                      <a:pt x="164" y="335"/>
                    </a:cubicBezTo>
                    <a:cubicBezTo>
                      <a:pt x="164" y="335"/>
                      <a:pt x="162" y="335"/>
                      <a:pt x="162" y="336"/>
                    </a:cubicBezTo>
                    <a:close/>
                    <a:moveTo>
                      <a:pt x="199" y="334"/>
                    </a:moveTo>
                    <a:cubicBezTo>
                      <a:pt x="199" y="333"/>
                      <a:pt x="199" y="333"/>
                      <a:pt x="199" y="333"/>
                    </a:cubicBezTo>
                    <a:cubicBezTo>
                      <a:pt x="198" y="332"/>
                      <a:pt x="198" y="330"/>
                      <a:pt x="198" y="329"/>
                    </a:cubicBezTo>
                    <a:cubicBezTo>
                      <a:pt x="203" y="327"/>
                      <a:pt x="203" y="327"/>
                      <a:pt x="203" y="327"/>
                    </a:cubicBezTo>
                    <a:cubicBezTo>
                      <a:pt x="204" y="329"/>
                      <a:pt x="204" y="331"/>
                      <a:pt x="204" y="333"/>
                    </a:cubicBezTo>
                    <a:lnTo>
                      <a:pt x="199" y="334"/>
                    </a:lnTo>
                    <a:close/>
                    <a:moveTo>
                      <a:pt x="114" y="330"/>
                    </a:moveTo>
                    <a:cubicBezTo>
                      <a:pt x="112" y="325"/>
                      <a:pt x="112" y="325"/>
                      <a:pt x="112" y="325"/>
                    </a:cubicBezTo>
                    <a:cubicBezTo>
                      <a:pt x="113" y="324"/>
                      <a:pt x="115" y="323"/>
                      <a:pt x="116" y="322"/>
                    </a:cubicBezTo>
                    <a:cubicBezTo>
                      <a:pt x="120" y="327"/>
                      <a:pt x="120" y="327"/>
                      <a:pt x="120" y="327"/>
                    </a:cubicBezTo>
                    <a:cubicBezTo>
                      <a:pt x="118" y="328"/>
                      <a:pt x="116" y="329"/>
                      <a:pt x="114" y="330"/>
                    </a:cubicBezTo>
                    <a:close/>
                    <a:moveTo>
                      <a:pt x="151" y="330"/>
                    </a:moveTo>
                    <a:cubicBezTo>
                      <a:pt x="150" y="329"/>
                      <a:pt x="150" y="329"/>
                      <a:pt x="150" y="329"/>
                    </a:cubicBezTo>
                    <a:cubicBezTo>
                      <a:pt x="148" y="328"/>
                      <a:pt x="147" y="326"/>
                      <a:pt x="146" y="325"/>
                    </a:cubicBezTo>
                    <a:cubicBezTo>
                      <a:pt x="151" y="322"/>
                      <a:pt x="151" y="322"/>
                      <a:pt x="151" y="322"/>
                    </a:cubicBezTo>
                    <a:cubicBezTo>
                      <a:pt x="152" y="323"/>
                      <a:pt x="153" y="324"/>
                      <a:pt x="154" y="325"/>
                    </a:cubicBezTo>
                    <a:cubicBezTo>
                      <a:pt x="155" y="326"/>
                      <a:pt x="155" y="326"/>
                      <a:pt x="155" y="326"/>
                    </a:cubicBezTo>
                    <a:lnTo>
                      <a:pt x="151" y="330"/>
                    </a:lnTo>
                    <a:close/>
                    <a:moveTo>
                      <a:pt x="178" y="329"/>
                    </a:moveTo>
                    <a:cubicBezTo>
                      <a:pt x="177" y="329"/>
                      <a:pt x="177" y="329"/>
                      <a:pt x="176" y="329"/>
                    </a:cubicBezTo>
                    <a:cubicBezTo>
                      <a:pt x="175" y="328"/>
                      <a:pt x="174" y="328"/>
                      <a:pt x="173" y="328"/>
                    </a:cubicBezTo>
                    <a:cubicBezTo>
                      <a:pt x="173" y="327"/>
                      <a:pt x="172" y="327"/>
                      <a:pt x="172" y="327"/>
                    </a:cubicBezTo>
                    <a:cubicBezTo>
                      <a:pt x="173" y="321"/>
                      <a:pt x="173" y="321"/>
                      <a:pt x="173" y="321"/>
                    </a:cubicBezTo>
                    <a:cubicBezTo>
                      <a:pt x="174" y="321"/>
                      <a:pt x="175" y="322"/>
                      <a:pt x="176" y="322"/>
                    </a:cubicBezTo>
                    <a:cubicBezTo>
                      <a:pt x="176" y="323"/>
                      <a:pt x="177" y="323"/>
                      <a:pt x="178" y="323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ubicBezTo>
                      <a:pt x="178" y="329"/>
                      <a:pt x="178" y="329"/>
                      <a:pt x="178" y="329"/>
                    </a:cubicBezTo>
                    <a:close/>
                    <a:moveTo>
                      <a:pt x="87" y="327"/>
                    </a:moveTo>
                    <a:cubicBezTo>
                      <a:pt x="81" y="327"/>
                      <a:pt x="81" y="324"/>
                      <a:pt x="81" y="322"/>
                    </a:cubicBezTo>
                    <a:cubicBezTo>
                      <a:pt x="81" y="322"/>
                      <a:pt x="81" y="321"/>
                      <a:pt x="81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6" y="321"/>
                    </a:cubicBezTo>
                    <a:cubicBezTo>
                      <a:pt x="86" y="321"/>
                      <a:pt x="86" y="321"/>
                      <a:pt x="87" y="321"/>
                    </a:cubicBezTo>
                    <a:cubicBezTo>
                      <a:pt x="87" y="327"/>
                      <a:pt x="87" y="327"/>
                      <a:pt x="87" y="327"/>
                    </a:cubicBezTo>
                    <a:close/>
                    <a:moveTo>
                      <a:pt x="102" y="325"/>
                    </a:moveTo>
                    <a:cubicBezTo>
                      <a:pt x="101" y="325"/>
                      <a:pt x="101" y="324"/>
                      <a:pt x="100" y="325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101" y="318"/>
                      <a:pt x="104" y="319"/>
                      <a:pt x="106" y="321"/>
                    </a:cubicBezTo>
                    <a:lnTo>
                      <a:pt x="102" y="325"/>
                    </a:lnTo>
                    <a:close/>
                    <a:moveTo>
                      <a:pt x="190" y="323"/>
                    </a:moveTo>
                    <a:cubicBezTo>
                      <a:pt x="189" y="323"/>
                      <a:pt x="187" y="322"/>
                      <a:pt x="186" y="322"/>
                    </a:cubicBezTo>
                    <a:cubicBezTo>
                      <a:pt x="186" y="316"/>
                      <a:pt x="186" y="316"/>
                      <a:pt x="186" y="316"/>
                    </a:cubicBezTo>
                    <a:cubicBezTo>
                      <a:pt x="188" y="316"/>
                      <a:pt x="191" y="317"/>
                      <a:pt x="193" y="318"/>
                    </a:cubicBezTo>
                    <a:lnTo>
                      <a:pt x="190" y="323"/>
                    </a:lnTo>
                    <a:close/>
                    <a:moveTo>
                      <a:pt x="128" y="319"/>
                    </a:move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7" y="319"/>
                      <a:pt x="127" y="319"/>
                      <a:pt x="127" y="319"/>
                    </a:cubicBezTo>
                    <a:cubicBezTo>
                      <a:pt x="125" y="313"/>
                      <a:pt x="125" y="313"/>
                      <a:pt x="125" y="313"/>
                    </a:cubicBezTo>
                    <a:cubicBezTo>
                      <a:pt x="126" y="313"/>
                      <a:pt x="127" y="313"/>
                      <a:pt x="128" y="313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133" y="315"/>
                      <a:pt x="133" y="315"/>
                      <a:pt x="133" y="315"/>
                    </a:cubicBezTo>
                    <a:cubicBezTo>
                      <a:pt x="132" y="318"/>
                      <a:pt x="130" y="319"/>
                      <a:pt x="128" y="319"/>
                    </a:cubicBezTo>
                    <a:close/>
                    <a:moveTo>
                      <a:pt x="145" y="317"/>
                    </a:moveTo>
                    <a:cubicBezTo>
                      <a:pt x="143" y="316"/>
                      <a:pt x="140" y="315"/>
                      <a:pt x="139" y="311"/>
                    </a:cubicBez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311"/>
                      <a:pt x="146" y="311"/>
                      <a:pt x="147" y="312"/>
                    </a:cubicBezTo>
                    <a:lnTo>
                      <a:pt x="145" y="317"/>
                    </a:lnTo>
                    <a:close/>
                    <a:moveTo>
                      <a:pt x="81" y="310"/>
                    </a:moveTo>
                    <a:cubicBezTo>
                      <a:pt x="80" y="308"/>
                      <a:pt x="80" y="306"/>
                      <a:pt x="79" y="305"/>
                    </a:cubicBezTo>
                    <a:cubicBezTo>
                      <a:pt x="85" y="303"/>
                      <a:pt x="85" y="303"/>
                      <a:pt x="85" y="303"/>
                    </a:cubicBezTo>
                    <a:cubicBezTo>
                      <a:pt x="85" y="305"/>
                      <a:pt x="86" y="306"/>
                      <a:pt x="86" y="309"/>
                    </a:cubicBezTo>
                    <a:lnTo>
                      <a:pt x="81" y="310"/>
                    </a:lnTo>
                    <a:close/>
                    <a:moveTo>
                      <a:pt x="134" y="305"/>
                    </a:moveTo>
                    <a:cubicBezTo>
                      <a:pt x="131" y="300"/>
                      <a:pt x="131" y="300"/>
                      <a:pt x="131" y="300"/>
                    </a:cubicBezTo>
                    <a:cubicBezTo>
                      <a:pt x="132" y="300"/>
                      <a:pt x="133" y="300"/>
                      <a:pt x="133" y="299"/>
                    </a:cubicBezTo>
                    <a:cubicBezTo>
                      <a:pt x="134" y="299"/>
                      <a:pt x="135" y="299"/>
                      <a:pt x="136" y="299"/>
                    </a:cubicBezTo>
                    <a:cubicBezTo>
                      <a:pt x="136" y="299"/>
                      <a:pt x="136" y="298"/>
                      <a:pt x="137" y="298"/>
                    </a:cubicBezTo>
                    <a:cubicBezTo>
                      <a:pt x="139" y="304"/>
                      <a:pt x="139" y="304"/>
                      <a:pt x="139" y="304"/>
                    </a:cubicBezTo>
                    <a:cubicBezTo>
                      <a:pt x="138" y="304"/>
                      <a:pt x="138" y="304"/>
                      <a:pt x="138" y="304"/>
                    </a:cubicBezTo>
                    <a:cubicBezTo>
                      <a:pt x="137" y="305"/>
                      <a:pt x="136" y="305"/>
                      <a:pt x="135" y="305"/>
                    </a:cubicBezTo>
                    <a:cubicBezTo>
                      <a:pt x="134" y="305"/>
                      <a:pt x="134" y="305"/>
                      <a:pt x="134" y="305"/>
                    </a:cubicBezTo>
                    <a:close/>
                    <a:moveTo>
                      <a:pt x="75" y="294"/>
                    </a:moveTo>
                    <a:cubicBezTo>
                      <a:pt x="74" y="292"/>
                      <a:pt x="73" y="291"/>
                      <a:pt x="72" y="290"/>
                    </a:cubicBezTo>
                    <a:cubicBezTo>
                      <a:pt x="77" y="286"/>
                      <a:pt x="77" y="286"/>
                      <a:pt x="77" y="286"/>
                    </a:cubicBezTo>
                    <a:cubicBezTo>
                      <a:pt x="78" y="288"/>
                      <a:pt x="79" y="290"/>
                      <a:pt x="80" y="292"/>
                    </a:cubicBezTo>
                    <a:lnTo>
                      <a:pt x="75" y="294"/>
                    </a:lnTo>
                    <a:close/>
                    <a:moveTo>
                      <a:pt x="64" y="282"/>
                    </a:moveTo>
                    <a:cubicBezTo>
                      <a:pt x="63" y="280"/>
                      <a:pt x="62" y="279"/>
                      <a:pt x="62" y="277"/>
                    </a:cubicBezTo>
                    <a:cubicBezTo>
                      <a:pt x="62" y="277"/>
                      <a:pt x="63" y="276"/>
                      <a:pt x="63" y="275"/>
                    </a:cubicBezTo>
                    <a:cubicBezTo>
                      <a:pt x="63" y="274"/>
                      <a:pt x="63" y="274"/>
                      <a:pt x="64" y="273"/>
                    </a:cubicBezTo>
                    <a:cubicBezTo>
                      <a:pt x="69" y="276"/>
                      <a:pt x="69" y="276"/>
                      <a:pt x="69" y="276"/>
                    </a:cubicBezTo>
                    <a:cubicBezTo>
                      <a:pt x="69" y="276"/>
                      <a:pt x="68" y="277"/>
                      <a:pt x="68" y="277"/>
                    </a:cubicBezTo>
                    <a:cubicBezTo>
                      <a:pt x="68" y="278"/>
                      <a:pt x="68" y="278"/>
                      <a:pt x="69" y="278"/>
                    </a:cubicBezTo>
                    <a:lnTo>
                      <a:pt x="64" y="282"/>
                    </a:lnTo>
                    <a:close/>
                    <a:moveTo>
                      <a:pt x="68" y="265"/>
                    </a:moveTo>
                    <a:cubicBezTo>
                      <a:pt x="71" y="264"/>
                      <a:pt x="71" y="264"/>
                      <a:pt x="71" y="264"/>
                    </a:cubicBezTo>
                    <a:cubicBezTo>
                      <a:pt x="68" y="265"/>
                      <a:pt x="68" y="265"/>
                      <a:pt x="68" y="265"/>
                    </a:cubicBezTo>
                    <a:cubicBezTo>
                      <a:pt x="68" y="263"/>
                      <a:pt x="67" y="262"/>
                      <a:pt x="67" y="259"/>
                    </a:cubicBezTo>
                    <a:cubicBezTo>
                      <a:pt x="67" y="259"/>
                      <a:pt x="67" y="259"/>
                      <a:pt x="67" y="259"/>
                    </a:cubicBezTo>
                    <a:cubicBezTo>
                      <a:pt x="73" y="258"/>
                      <a:pt x="73" y="258"/>
                      <a:pt x="73" y="258"/>
                    </a:cubicBezTo>
                    <a:cubicBezTo>
                      <a:pt x="73" y="258"/>
                      <a:pt x="73" y="259"/>
                      <a:pt x="73" y="259"/>
                    </a:cubicBezTo>
                    <a:cubicBezTo>
                      <a:pt x="73" y="261"/>
                      <a:pt x="73" y="262"/>
                      <a:pt x="74" y="263"/>
                    </a:cubicBezTo>
                    <a:cubicBezTo>
                      <a:pt x="71" y="264"/>
                      <a:pt x="71" y="264"/>
                      <a:pt x="71" y="264"/>
                    </a:cubicBezTo>
                    <a:lnTo>
                      <a:pt x="68" y="265"/>
                    </a:lnTo>
                    <a:close/>
                    <a:moveTo>
                      <a:pt x="46" y="260"/>
                    </a:moveTo>
                    <a:cubicBezTo>
                      <a:pt x="42" y="260"/>
                      <a:pt x="41" y="256"/>
                      <a:pt x="40" y="254"/>
                    </a:cubicBezTo>
                    <a:cubicBezTo>
                      <a:pt x="46" y="252"/>
                      <a:pt x="46" y="252"/>
                      <a:pt x="46" y="252"/>
                    </a:cubicBezTo>
                    <a:cubicBezTo>
                      <a:pt x="46" y="254"/>
                      <a:pt x="47" y="255"/>
                      <a:pt x="47" y="255"/>
                    </a:cubicBezTo>
                    <a:cubicBezTo>
                      <a:pt x="47" y="255"/>
                      <a:pt x="47" y="254"/>
                      <a:pt x="46" y="254"/>
                    </a:cubicBezTo>
                    <a:lnTo>
                      <a:pt x="46" y="260"/>
                    </a:lnTo>
                    <a:close/>
                    <a:moveTo>
                      <a:pt x="57" y="259"/>
                    </a:moveTo>
                    <a:cubicBezTo>
                      <a:pt x="55" y="254"/>
                      <a:pt x="55" y="254"/>
                      <a:pt x="55" y="254"/>
                    </a:cubicBezTo>
                    <a:cubicBezTo>
                      <a:pt x="56" y="253"/>
                      <a:pt x="58" y="252"/>
                      <a:pt x="59" y="251"/>
                    </a:cubicBezTo>
                    <a:cubicBezTo>
                      <a:pt x="60" y="251"/>
                      <a:pt x="60" y="251"/>
                      <a:pt x="60" y="251"/>
                    </a:cubicBezTo>
                    <a:cubicBezTo>
                      <a:pt x="63" y="256"/>
                      <a:pt x="63" y="256"/>
                      <a:pt x="63" y="256"/>
                    </a:cubicBezTo>
                    <a:cubicBezTo>
                      <a:pt x="62" y="256"/>
                      <a:pt x="62" y="256"/>
                      <a:pt x="62" y="256"/>
                    </a:cubicBezTo>
                    <a:cubicBezTo>
                      <a:pt x="61" y="257"/>
                      <a:pt x="59" y="258"/>
                      <a:pt x="57" y="259"/>
                    </a:cubicBezTo>
                    <a:close/>
                    <a:moveTo>
                      <a:pt x="40" y="242"/>
                    </a:moveTo>
                    <a:cubicBezTo>
                      <a:pt x="40" y="241"/>
                      <a:pt x="40" y="241"/>
                      <a:pt x="39" y="240"/>
                    </a:cubicBezTo>
                    <a:cubicBezTo>
                      <a:pt x="39" y="238"/>
                      <a:pt x="38" y="237"/>
                      <a:pt x="38" y="236"/>
                    </a:cubicBezTo>
                    <a:cubicBezTo>
                      <a:pt x="44" y="235"/>
                      <a:pt x="44" y="235"/>
                      <a:pt x="44" y="235"/>
                    </a:cubicBezTo>
                    <a:cubicBezTo>
                      <a:pt x="44" y="236"/>
                      <a:pt x="44" y="237"/>
                      <a:pt x="45" y="238"/>
                    </a:cubicBezTo>
                    <a:cubicBezTo>
                      <a:pt x="45" y="239"/>
                      <a:pt x="45" y="240"/>
                      <a:pt x="46" y="241"/>
                    </a:cubicBezTo>
                    <a:lnTo>
                      <a:pt x="40" y="242"/>
                    </a:lnTo>
                    <a:close/>
                    <a:moveTo>
                      <a:pt x="39" y="225"/>
                    </a:moveTo>
                    <a:cubicBezTo>
                      <a:pt x="39" y="224"/>
                      <a:pt x="38" y="222"/>
                      <a:pt x="37" y="221"/>
                    </a:cubicBezTo>
                    <a:cubicBezTo>
                      <a:pt x="42" y="217"/>
                      <a:pt x="42" y="217"/>
                      <a:pt x="42" y="217"/>
                    </a:cubicBezTo>
                    <a:cubicBezTo>
                      <a:pt x="43" y="220"/>
                      <a:pt x="44" y="222"/>
                      <a:pt x="45" y="224"/>
                    </a:cubicBezTo>
                    <a:lnTo>
                      <a:pt x="39" y="225"/>
                    </a:lnTo>
                    <a:close/>
                    <a:moveTo>
                      <a:pt x="30" y="212"/>
                    </a:moveTo>
                    <a:cubicBezTo>
                      <a:pt x="26" y="208"/>
                      <a:pt x="26" y="208"/>
                      <a:pt x="26" y="208"/>
                    </a:cubicBezTo>
                    <a:cubicBezTo>
                      <a:pt x="31" y="204"/>
                      <a:pt x="31" y="204"/>
                      <a:pt x="31" y="204"/>
                    </a:cubicBezTo>
                    <a:cubicBezTo>
                      <a:pt x="35" y="208"/>
                      <a:pt x="35" y="208"/>
                      <a:pt x="35" y="208"/>
                    </a:cubicBezTo>
                    <a:lnTo>
                      <a:pt x="30" y="212"/>
                    </a:lnTo>
                    <a:close/>
                    <a:moveTo>
                      <a:pt x="18" y="201"/>
                    </a:moveTo>
                    <a:cubicBezTo>
                      <a:pt x="17" y="200"/>
                      <a:pt x="15" y="199"/>
                      <a:pt x="13" y="198"/>
                    </a:cubicBezTo>
                    <a:cubicBezTo>
                      <a:pt x="16" y="193"/>
                      <a:pt x="16" y="193"/>
                      <a:pt x="16" y="193"/>
                    </a:cubicBezTo>
                    <a:cubicBezTo>
                      <a:pt x="17" y="194"/>
                      <a:pt x="19" y="195"/>
                      <a:pt x="21" y="196"/>
                    </a:cubicBezTo>
                    <a:lnTo>
                      <a:pt x="18" y="201"/>
                    </a:lnTo>
                    <a:close/>
                    <a:moveTo>
                      <a:pt x="3" y="190"/>
                    </a:moveTo>
                    <a:cubicBezTo>
                      <a:pt x="1" y="188"/>
                      <a:pt x="1" y="186"/>
                      <a:pt x="0" y="183"/>
                    </a:cubicBezTo>
                    <a:cubicBezTo>
                      <a:pt x="6" y="183"/>
                      <a:pt x="6" y="183"/>
                      <a:pt x="6" y="183"/>
                    </a:cubicBezTo>
                    <a:cubicBezTo>
                      <a:pt x="6" y="184"/>
                      <a:pt x="7" y="185"/>
                      <a:pt x="8" y="187"/>
                    </a:cubicBezTo>
                    <a:lnTo>
                      <a:pt x="3" y="190"/>
                    </a:lnTo>
                    <a:close/>
                    <a:moveTo>
                      <a:pt x="7" y="172"/>
                    </a:moveTo>
                    <a:cubicBezTo>
                      <a:pt x="7" y="172"/>
                      <a:pt x="8" y="172"/>
                      <a:pt x="8" y="172"/>
                    </a:cubicBezTo>
                    <a:cubicBezTo>
                      <a:pt x="2" y="170"/>
                      <a:pt x="2" y="170"/>
                      <a:pt x="2" y="170"/>
                    </a:cubicBezTo>
                    <a:cubicBezTo>
                      <a:pt x="3" y="167"/>
                      <a:pt x="5" y="167"/>
                      <a:pt x="7" y="167"/>
                    </a:cubicBezTo>
                    <a:cubicBezTo>
                      <a:pt x="8" y="167"/>
                      <a:pt x="8" y="166"/>
                      <a:pt x="9" y="166"/>
                    </a:cubicBezTo>
                    <a:cubicBezTo>
                      <a:pt x="11" y="172"/>
                      <a:pt x="11" y="172"/>
                      <a:pt x="11" y="172"/>
                    </a:cubicBezTo>
                    <a:cubicBezTo>
                      <a:pt x="10" y="172"/>
                      <a:pt x="8" y="172"/>
                      <a:pt x="7" y="172"/>
                    </a:cubicBezTo>
                    <a:close/>
                    <a:moveTo>
                      <a:pt x="18" y="160"/>
                    </a:moveTo>
                    <a:cubicBezTo>
                      <a:pt x="13" y="159"/>
                      <a:pt x="13" y="159"/>
                      <a:pt x="13" y="159"/>
                    </a:cubicBezTo>
                    <a:cubicBezTo>
                      <a:pt x="13" y="157"/>
                      <a:pt x="14" y="155"/>
                      <a:pt x="16" y="153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19" y="158"/>
                      <a:pt x="19" y="159"/>
                      <a:pt x="18" y="160"/>
                    </a:cubicBezTo>
                    <a:close/>
                    <a:moveTo>
                      <a:pt x="26" y="149"/>
                    </a:moveTo>
                    <a:cubicBezTo>
                      <a:pt x="24" y="143"/>
                      <a:pt x="24" y="143"/>
                      <a:pt x="24" y="143"/>
                    </a:cubicBezTo>
                    <a:cubicBezTo>
                      <a:pt x="25" y="143"/>
                      <a:pt x="26" y="143"/>
                      <a:pt x="27" y="143"/>
                    </a:cubicBezTo>
                    <a:cubicBezTo>
                      <a:pt x="28" y="143"/>
                      <a:pt x="30" y="142"/>
                      <a:pt x="31" y="142"/>
                    </a:cubicBezTo>
                    <a:cubicBezTo>
                      <a:pt x="31" y="148"/>
                      <a:pt x="31" y="148"/>
                      <a:pt x="31" y="148"/>
                    </a:cubicBezTo>
                    <a:cubicBezTo>
                      <a:pt x="30" y="148"/>
                      <a:pt x="29" y="148"/>
                      <a:pt x="27" y="149"/>
                    </a:cubicBezTo>
                    <a:cubicBezTo>
                      <a:pt x="27" y="149"/>
                      <a:pt x="26" y="149"/>
                      <a:pt x="26" y="149"/>
                    </a:cubicBezTo>
                    <a:close/>
                    <a:moveTo>
                      <a:pt x="42" y="140"/>
                    </a:moveTo>
                    <a:cubicBezTo>
                      <a:pt x="36" y="138"/>
                      <a:pt x="36" y="138"/>
                      <a:pt x="36" y="138"/>
                    </a:cubicBezTo>
                    <a:cubicBezTo>
                      <a:pt x="36" y="137"/>
                      <a:pt x="37" y="137"/>
                      <a:pt x="37" y="136"/>
                    </a:cubicBezTo>
                    <a:cubicBezTo>
                      <a:pt x="37" y="135"/>
                      <a:pt x="37" y="133"/>
                      <a:pt x="38" y="132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6"/>
                      <a:pt x="42" y="136"/>
                      <a:pt x="42" y="136"/>
                    </a:cubicBezTo>
                    <a:cubicBezTo>
                      <a:pt x="42" y="137"/>
                      <a:pt x="42" y="138"/>
                      <a:pt x="42" y="140"/>
                    </a:cubicBezTo>
                    <a:close/>
                    <a:moveTo>
                      <a:pt x="52" y="130"/>
                    </a:moveTo>
                    <a:cubicBezTo>
                      <a:pt x="49" y="125"/>
                      <a:pt x="49" y="125"/>
                      <a:pt x="49" y="125"/>
                    </a:cubicBezTo>
                    <a:cubicBezTo>
                      <a:pt x="50" y="124"/>
                      <a:pt x="50" y="123"/>
                      <a:pt x="51" y="123"/>
                    </a:cubicBezTo>
                    <a:cubicBezTo>
                      <a:pt x="57" y="124"/>
                      <a:pt x="57" y="124"/>
                      <a:pt x="57" y="124"/>
                    </a:cubicBezTo>
                    <a:cubicBezTo>
                      <a:pt x="57" y="125"/>
                      <a:pt x="56" y="126"/>
                      <a:pt x="55" y="127"/>
                    </a:cubicBezTo>
                    <a:cubicBezTo>
                      <a:pt x="54" y="128"/>
                      <a:pt x="53" y="129"/>
                      <a:pt x="52" y="130"/>
                    </a:cubicBezTo>
                    <a:close/>
                    <a:moveTo>
                      <a:pt x="58" y="113"/>
                    </a:moveTo>
                    <a:cubicBezTo>
                      <a:pt x="53" y="110"/>
                      <a:pt x="53" y="110"/>
                      <a:pt x="53" y="110"/>
                    </a:cubicBezTo>
                    <a:cubicBezTo>
                      <a:pt x="53" y="110"/>
                      <a:pt x="53" y="110"/>
                      <a:pt x="54" y="109"/>
                    </a:cubicBezTo>
                    <a:cubicBezTo>
                      <a:pt x="55" y="108"/>
                      <a:pt x="56" y="106"/>
                      <a:pt x="58" y="105"/>
                    </a:cubicBezTo>
                    <a:cubicBezTo>
                      <a:pt x="61" y="109"/>
                      <a:pt x="61" y="109"/>
                      <a:pt x="61" y="109"/>
                    </a:cubicBezTo>
                    <a:cubicBezTo>
                      <a:pt x="60" y="110"/>
                      <a:pt x="59" y="11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lose/>
                    <a:moveTo>
                      <a:pt x="61" y="99"/>
                    </a:moveTo>
                    <a:cubicBezTo>
                      <a:pt x="60" y="98"/>
                      <a:pt x="59" y="97"/>
                      <a:pt x="59" y="96"/>
                    </a:cubicBezTo>
                    <a:cubicBezTo>
                      <a:pt x="58" y="96"/>
                      <a:pt x="58" y="95"/>
                      <a:pt x="58" y="94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2"/>
                      <a:pt x="63" y="93"/>
                      <a:pt x="64" y="93"/>
                    </a:cubicBezTo>
                    <a:cubicBezTo>
                      <a:pt x="64" y="94"/>
                      <a:pt x="65" y="95"/>
                      <a:pt x="66" y="96"/>
                    </a:cubicBezTo>
                    <a:lnTo>
                      <a:pt x="61" y="99"/>
                    </a:lnTo>
                    <a:close/>
                    <a:moveTo>
                      <a:pt x="64" y="82"/>
                    </a:move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0"/>
                      <a:pt x="58" y="80"/>
                    </a:cubicBezTo>
                    <a:cubicBezTo>
                      <a:pt x="58" y="78"/>
                      <a:pt x="58" y="78"/>
                      <a:pt x="57" y="77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63" y="75"/>
                      <a:pt x="64" y="77"/>
                      <a:pt x="64" y="80"/>
                    </a:cubicBezTo>
                    <a:cubicBezTo>
                      <a:pt x="64" y="80"/>
                      <a:pt x="64" y="81"/>
                      <a:pt x="64" y="82"/>
                    </a:cubicBezTo>
                    <a:close/>
                    <a:moveTo>
                      <a:pt x="82" y="76"/>
                    </a:moveTo>
                    <a:cubicBezTo>
                      <a:pt x="81" y="76"/>
                      <a:pt x="80" y="75"/>
                      <a:pt x="79" y="75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82" y="70"/>
                      <a:pt x="83" y="70"/>
                      <a:pt x="84" y="69"/>
                    </a:cubicBezTo>
                    <a:cubicBezTo>
                      <a:pt x="87" y="74"/>
                      <a:pt x="87" y="74"/>
                      <a:pt x="87" y="74"/>
                    </a:cubicBezTo>
                    <a:cubicBezTo>
                      <a:pt x="85" y="75"/>
                      <a:pt x="84" y="76"/>
                      <a:pt x="82" y="76"/>
                    </a:cubicBezTo>
                    <a:close/>
                    <a:moveTo>
                      <a:pt x="68" y="71"/>
                    </a:moveTo>
                    <a:cubicBezTo>
                      <a:pt x="67" y="70"/>
                      <a:pt x="65" y="70"/>
                      <a:pt x="63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5" y="65"/>
                      <a:pt x="67" y="65"/>
                      <a:pt x="69" y="65"/>
                    </a:cubicBezTo>
                    <a:lnTo>
                      <a:pt x="68" y="71"/>
                    </a:lnTo>
                    <a:close/>
                    <a:moveTo>
                      <a:pt x="92" y="67"/>
                    </a:moveTo>
                    <a:cubicBezTo>
                      <a:pt x="92" y="61"/>
                      <a:pt x="92" y="61"/>
                      <a:pt x="92" y="61"/>
                    </a:cubicBezTo>
                    <a:cubicBezTo>
                      <a:pt x="92" y="61"/>
                      <a:pt x="93" y="61"/>
                      <a:pt x="93" y="61"/>
                    </a:cubicBezTo>
                    <a:cubicBezTo>
                      <a:pt x="98" y="60"/>
                      <a:pt x="98" y="60"/>
                      <a:pt x="98" y="60"/>
                    </a:cubicBezTo>
                    <a:cubicBezTo>
                      <a:pt x="98" y="62"/>
                      <a:pt x="98" y="66"/>
                      <a:pt x="92" y="67"/>
                    </a:cubicBezTo>
                    <a:close/>
                    <a:moveTo>
                      <a:pt x="89" y="55"/>
                    </a:moveTo>
                    <a:cubicBezTo>
                      <a:pt x="87" y="55"/>
                      <a:pt x="85" y="55"/>
                      <a:pt x="84" y="54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7" y="49"/>
                      <a:pt x="89" y="49"/>
                      <a:pt x="90" y="49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90" y="55"/>
                      <a:pt x="90" y="55"/>
                      <a:pt x="89" y="55"/>
                    </a:cubicBezTo>
                    <a:close/>
                    <a:moveTo>
                      <a:pt x="87" y="45"/>
                    </a:move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8"/>
                      <a:pt x="88" y="38"/>
                      <a:pt x="88" y="3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2" y="43"/>
                      <a:pt x="91" y="43"/>
                      <a:pt x="88" y="44"/>
                    </a:cubicBezTo>
                    <a:lnTo>
                      <a:pt x="87" y="45"/>
                    </a:lnTo>
                    <a:close/>
                    <a:moveTo>
                      <a:pt x="100" y="41"/>
                    </a:moveTo>
                    <a:cubicBezTo>
                      <a:pt x="100" y="41"/>
                      <a:pt x="100" y="41"/>
                      <a:pt x="99" y="41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4"/>
                      <a:pt x="100" y="34"/>
                      <a:pt x="100" y="34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5"/>
                      <a:pt x="106" y="36"/>
                      <a:pt x="105" y="37"/>
                    </a:cubicBezTo>
                    <a:cubicBezTo>
                      <a:pt x="104" y="40"/>
                      <a:pt x="102" y="41"/>
                      <a:pt x="100" y="41"/>
                    </a:cubicBezTo>
                    <a:close/>
                    <a:moveTo>
                      <a:pt x="109" y="24"/>
                    </a:moveTo>
                    <a:cubicBezTo>
                      <a:pt x="103" y="23"/>
                      <a:pt x="103" y="23"/>
                      <a:pt x="103" y="23"/>
                    </a:cubicBezTo>
                    <a:cubicBezTo>
                      <a:pt x="104" y="22"/>
                      <a:pt x="104" y="22"/>
                      <a:pt x="104" y="21"/>
                    </a:cubicBezTo>
                    <a:cubicBezTo>
                      <a:pt x="104" y="18"/>
                      <a:pt x="104" y="18"/>
                      <a:pt x="104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3"/>
                      <a:pt x="109" y="24"/>
                    </a:cubicBezTo>
                    <a:close/>
                    <a:moveTo>
                      <a:pt x="110" y="8"/>
                    </a:moveTo>
                    <a:cubicBezTo>
                      <a:pt x="105" y="5"/>
                      <a:pt x="105" y="5"/>
                      <a:pt x="105" y="5"/>
                    </a:cubicBezTo>
                    <a:cubicBezTo>
                      <a:pt x="106" y="4"/>
                      <a:pt x="106" y="2"/>
                      <a:pt x="106" y="0"/>
                    </a:cubicBezTo>
                    <a:cubicBezTo>
                      <a:pt x="112" y="1"/>
                      <a:pt x="112" y="1"/>
                      <a:pt x="112" y="1"/>
                    </a:cubicBezTo>
                    <a:cubicBezTo>
                      <a:pt x="112" y="4"/>
                      <a:pt x="111" y="6"/>
                      <a:pt x="1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î$ľïḋè">
                <a:extLst>
                  <a:ext uri="{FF2B5EF4-FFF2-40B4-BE49-F238E27FC236}">
                    <a16:creationId xmlns="" xmlns:a16="http://schemas.microsoft.com/office/drawing/2014/main" id="{C2C938BD-85C5-4A1C-99B5-D3531ED5E45B}"/>
                  </a:ext>
                </a:extLst>
              </p:cNvPr>
              <p:cNvSpPr/>
              <p:nvPr/>
            </p:nvSpPr>
            <p:spPr bwMode="auto">
              <a:xfrm>
                <a:off x="7432675" y="4613275"/>
                <a:ext cx="268288" cy="165100"/>
              </a:xfrm>
              <a:custGeom>
                <a:avLst/>
                <a:gdLst>
                  <a:gd name="T0" fmla="*/ 0 w 125"/>
                  <a:gd name="T1" fmla="*/ 73 h 77"/>
                  <a:gd name="T2" fmla="*/ 8 w 125"/>
                  <a:gd name="T3" fmla="*/ 74 h 77"/>
                  <a:gd name="T4" fmla="*/ 19 w 125"/>
                  <a:gd name="T5" fmla="*/ 69 h 77"/>
                  <a:gd name="T6" fmla="*/ 20 w 125"/>
                  <a:gd name="T7" fmla="*/ 61 h 77"/>
                  <a:gd name="T8" fmla="*/ 19 w 125"/>
                  <a:gd name="T9" fmla="*/ 69 h 77"/>
                  <a:gd name="T10" fmla="*/ 27 w 125"/>
                  <a:gd name="T11" fmla="*/ 59 h 77"/>
                  <a:gd name="T12" fmla="*/ 27 w 125"/>
                  <a:gd name="T13" fmla="*/ 55 h 77"/>
                  <a:gd name="T14" fmla="*/ 33 w 125"/>
                  <a:gd name="T15" fmla="*/ 54 h 77"/>
                  <a:gd name="T16" fmla="*/ 33 w 125"/>
                  <a:gd name="T17" fmla="*/ 57 h 77"/>
                  <a:gd name="T18" fmla="*/ 27 w 125"/>
                  <a:gd name="T19" fmla="*/ 59 h 77"/>
                  <a:gd name="T20" fmla="*/ 41 w 125"/>
                  <a:gd name="T21" fmla="*/ 55 h 77"/>
                  <a:gd name="T22" fmla="*/ 39 w 125"/>
                  <a:gd name="T23" fmla="*/ 49 h 77"/>
                  <a:gd name="T24" fmla="*/ 45 w 125"/>
                  <a:gd name="T25" fmla="*/ 49 h 77"/>
                  <a:gd name="T26" fmla="*/ 57 w 125"/>
                  <a:gd name="T27" fmla="*/ 51 h 77"/>
                  <a:gd name="T28" fmla="*/ 53 w 125"/>
                  <a:gd name="T29" fmla="*/ 47 h 77"/>
                  <a:gd name="T30" fmla="*/ 60 w 125"/>
                  <a:gd name="T31" fmla="*/ 49 h 77"/>
                  <a:gd name="T32" fmla="*/ 57 w 125"/>
                  <a:gd name="T33" fmla="*/ 51 h 77"/>
                  <a:gd name="T34" fmla="*/ 71 w 125"/>
                  <a:gd name="T35" fmla="*/ 43 h 77"/>
                  <a:gd name="T36" fmla="*/ 78 w 125"/>
                  <a:gd name="T37" fmla="*/ 45 h 77"/>
                  <a:gd name="T38" fmla="*/ 86 w 125"/>
                  <a:gd name="T39" fmla="*/ 35 h 77"/>
                  <a:gd name="T40" fmla="*/ 82 w 125"/>
                  <a:gd name="T41" fmla="*/ 32 h 77"/>
                  <a:gd name="T42" fmla="*/ 84 w 125"/>
                  <a:gd name="T43" fmla="*/ 27 h 77"/>
                  <a:gd name="T44" fmla="*/ 88 w 125"/>
                  <a:gd name="T45" fmla="*/ 31 h 77"/>
                  <a:gd name="T46" fmla="*/ 86 w 125"/>
                  <a:gd name="T47" fmla="*/ 35 h 77"/>
                  <a:gd name="T48" fmla="*/ 95 w 125"/>
                  <a:gd name="T49" fmla="*/ 30 h 77"/>
                  <a:gd name="T50" fmla="*/ 94 w 125"/>
                  <a:gd name="T51" fmla="*/ 29 h 77"/>
                  <a:gd name="T52" fmla="*/ 100 w 125"/>
                  <a:gd name="T53" fmla="*/ 26 h 77"/>
                  <a:gd name="T54" fmla="*/ 100 w 125"/>
                  <a:gd name="T55" fmla="*/ 32 h 77"/>
                  <a:gd name="T56" fmla="*/ 113 w 125"/>
                  <a:gd name="T57" fmla="*/ 23 h 77"/>
                  <a:gd name="T58" fmla="*/ 111 w 125"/>
                  <a:gd name="T59" fmla="*/ 17 h 77"/>
                  <a:gd name="T60" fmla="*/ 118 w 125"/>
                  <a:gd name="T61" fmla="*/ 17 h 77"/>
                  <a:gd name="T62" fmla="*/ 113 w 125"/>
                  <a:gd name="T63" fmla="*/ 23 h 77"/>
                  <a:gd name="T64" fmla="*/ 97 w 125"/>
                  <a:gd name="T65" fmla="*/ 19 h 77"/>
                  <a:gd name="T66" fmla="*/ 94 w 125"/>
                  <a:gd name="T67" fmla="*/ 13 h 77"/>
                  <a:gd name="T68" fmla="*/ 102 w 125"/>
                  <a:gd name="T69" fmla="*/ 15 h 77"/>
                  <a:gd name="T70" fmla="*/ 123 w 125"/>
                  <a:gd name="T71" fmla="*/ 7 h 77"/>
                  <a:gd name="T72" fmla="*/ 122 w 125"/>
                  <a:gd name="T73" fmla="*/ 0 h 77"/>
                  <a:gd name="T74" fmla="*/ 123 w 125"/>
                  <a:gd name="T75" fmla="*/ 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5" h="77">
                    <a:moveTo>
                      <a:pt x="4" y="77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2" y="71"/>
                      <a:pt x="5" y="69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4" y="77"/>
                      <a:pt x="4" y="77"/>
                    </a:cubicBezTo>
                    <a:close/>
                    <a:moveTo>
                      <a:pt x="19" y="69"/>
                    </a:moveTo>
                    <a:cubicBezTo>
                      <a:pt x="14" y="66"/>
                      <a:pt x="14" y="66"/>
                      <a:pt x="14" y="66"/>
                    </a:cubicBezTo>
                    <a:cubicBezTo>
                      <a:pt x="16" y="63"/>
                      <a:pt x="18" y="62"/>
                      <a:pt x="20" y="61"/>
                    </a:cubicBezTo>
                    <a:cubicBezTo>
                      <a:pt x="22" y="67"/>
                      <a:pt x="22" y="67"/>
                      <a:pt x="22" y="67"/>
                    </a:cubicBezTo>
                    <a:cubicBezTo>
                      <a:pt x="20" y="67"/>
                      <a:pt x="19" y="68"/>
                      <a:pt x="19" y="69"/>
                    </a:cubicBezTo>
                    <a:close/>
                    <a:moveTo>
                      <a:pt x="27" y="59"/>
                    </a:move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8"/>
                      <a:pt x="27" y="58"/>
                      <a:pt x="27" y="57"/>
                    </a:cubicBezTo>
                    <a:cubicBezTo>
                      <a:pt x="27" y="56"/>
                      <a:pt x="27" y="55"/>
                      <a:pt x="27" y="55"/>
                    </a:cubicBezTo>
                    <a:cubicBezTo>
                      <a:pt x="27" y="54"/>
                      <a:pt x="27" y="54"/>
                      <a:pt x="27" y="53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3" y="54"/>
                      <a:pt x="33" y="54"/>
                      <a:pt x="33" y="55"/>
                    </a:cubicBezTo>
                    <a:cubicBezTo>
                      <a:pt x="33" y="55"/>
                      <a:pt x="33" y="56"/>
                      <a:pt x="33" y="57"/>
                    </a:cubicBezTo>
                    <a:cubicBezTo>
                      <a:pt x="33" y="57"/>
                      <a:pt x="33" y="58"/>
                      <a:pt x="33" y="59"/>
                    </a:cubicBezTo>
                    <a:lnTo>
                      <a:pt x="27" y="59"/>
                    </a:lnTo>
                    <a:close/>
                    <a:moveTo>
                      <a:pt x="44" y="55"/>
                    </a:moveTo>
                    <a:cubicBezTo>
                      <a:pt x="43" y="55"/>
                      <a:pt x="42" y="55"/>
                      <a:pt x="41" y="55"/>
                    </a:cubicBezTo>
                    <a:cubicBezTo>
                      <a:pt x="40" y="55"/>
                      <a:pt x="39" y="55"/>
                      <a:pt x="39" y="55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0" y="49"/>
                      <a:pt x="41" y="49"/>
                      <a:pt x="42" y="49"/>
                    </a:cubicBezTo>
                    <a:cubicBezTo>
                      <a:pt x="43" y="49"/>
                      <a:pt x="44" y="49"/>
                      <a:pt x="45" y="49"/>
                    </a:cubicBezTo>
                    <a:lnTo>
                      <a:pt x="44" y="55"/>
                    </a:lnTo>
                    <a:close/>
                    <a:moveTo>
                      <a:pt x="57" y="51"/>
                    </a:move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5" y="45"/>
                      <a:pt x="56" y="44"/>
                      <a:pt x="59" y="43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59" y="49"/>
                      <a:pt x="59" y="49"/>
                      <a:pt x="58" y="51"/>
                    </a:cubicBezTo>
                    <a:lnTo>
                      <a:pt x="57" y="51"/>
                    </a:lnTo>
                    <a:close/>
                    <a:moveTo>
                      <a:pt x="72" y="48"/>
                    </a:move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2"/>
                      <a:pt x="74" y="42"/>
                      <a:pt x="75" y="41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77" y="47"/>
                      <a:pt x="75" y="48"/>
                      <a:pt x="72" y="48"/>
                    </a:cubicBezTo>
                    <a:close/>
                    <a:moveTo>
                      <a:pt x="86" y="35"/>
                    </a:moveTo>
                    <a:cubicBezTo>
                      <a:pt x="81" y="32"/>
                      <a:pt x="81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2" y="31"/>
                      <a:pt x="83" y="30"/>
                      <a:pt x="83" y="29"/>
                    </a:cubicBezTo>
                    <a:cubicBezTo>
                      <a:pt x="83" y="28"/>
                      <a:pt x="83" y="28"/>
                      <a:pt x="84" y="27"/>
                    </a:cubicBezTo>
                    <a:cubicBezTo>
                      <a:pt x="89" y="30"/>
                      <a:pt x="89" y="30"/>
                      <a:pt x="89" y="30"/>
                    </a:cubicBezTo>
                    <a:cubicBezTo>
                      <a:pt x="89" y="30"/>
                      <a:pt x="89" y="31"/>
                      <a:pt x="88" y="31"/>
                    </a:cubicBezTo>
                    <a:cubicBezTo>
                      <a:pt x="88" y="32"/>
                      <a:pt x="87" y="33"/>
                      <a:pt x="87" y="35"/>
                    </a:cubicBezTo>
                    <a:lnTo>
                      <a:pt x="86" y="35"/>
                    </a:lnTo>
                    <a:close/>
                    <a:moveTo>
                      <a:pt x="97" y="35"/>
                    </a:moveTo>
                    <a:cubicBezTo>
                      <a:pt x="95" y="30"/>
                      <a:pt x="95" y="30"/>
                      <a:pt x="95" y="30"/>
                    </a:cubicBezTo>
                    <a:cubicBezTo>
                      <a:pt x="94" y="30"/>
                      <a:pt x="94" y="30"/>
                      <a:pt x="94" y="30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00" y="26"/>
                      <a:pt x="100" y="26"/>
                      <a:pt x="100" y="26"/>
                    </a:cubicBezTo>
                    <a:cubicBezTo>
                      <a:pt x="100" y="27"/>
                      <a:pt x="100" y="28"/>
                      <a:pt x="100" y="29"/>
                    </a:cubicBezTo>
                    <a:cubicBezTo>
                      <a:pt x="100" y="30"/>
                      <a:pt x="100" y="31"/>
                      <a:pt x="100" y="32"/>
                    </a:cubicBezTo>
                    <a:cubicBezTo>
                      <a:pt x="99" y="34"/>
                      <a:pt x="98" y="35"/>
                      <a:pt x="97" y="35"/>
                    </a:cubicBezTo>
                    <a:close/>
                    <a:moveTo>
                      <a:pt x="113" y="23"/>
                    </a:move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7"/>
                      <a:pt x="111" y="17"/>
                    </a:cubicBezTo>
                    <a:cubicBezTo>
                      <a:pt x="112" y="17"/>
                      <a:pt x="112" y="16"/>
                      <a:pt x="113" y="15"/>
                    </a:cubicBezTo>
                    <a:cubicBezTo>
                      <a:pt x="118" y="17"/>
                      <a:pt x="118" y="17"/>
                      <a:pt x="118" y="17"/>
                    </a:cubicBezTo>
                    <a:cubicBezTo>
                      <a:pt x="118" y="19"/>
                      <a:pt x="117" y="20"/>
                      <a:pt x="116" y="21"/>
                    </a:cubicBezTo>
                    <a:cubicBezTo>
                      <a:pt x="115" y="22"/>
                      <a:pt x="114" y="23"/>
                      <a:pt x="113" y="23"/>
                    </a:cubicBezTo>
                    <a:close/>
                    <a:moveTo>
                      <a:pt x="100" y="20"/>
                    </a:moveTo>
                    <a:cubicBezTo>
                      <a:pt x="99" y="20"/>
                      <a:pt x="98" y="19"/>
                      <a:pt x="97" y="19"/>
                    </a:cubicBezTo>
                    <a:cubicBezTo>
                      <a:pt x="97" y="19"/>
                      <a:pt x="96" y="19"/>
                      <a:pt x="96" y="19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6" y="13"/>
                      <a:pt x="97" y="13"/>
                      <a:pt x="99" y="14"/>
                    </a:cubicBezTo>
                    <a:cubicBezTo>
                      <a:pt x="100" y="14"/>
                      <a:pt x="101" y="14"/>
                      <a:pt x="102" y="15"/>
                    </a:cubicBezTo>
                    <a:lnTo>
                      <a:pt x="100" y="20"/>
                    </a:lnTo>
                    <a:close/>
                    <a:moveTo>
                      <a:pt x="123" y="7"/>
                    </a:moveTo>
                    <a:cubicBezTo>
                      <a:pt x="118" y="4"/>
                      <a:pt x="118" y="4"/>
                      <a:pt x="118" y="4"/>
                    </a:cubicBezTo>
                    <a:cubicBezTo>
                      <a:pt x="119" y="2"/>
                      <a:pt x="120" y="1"/>
                      <a:pt x="122" y="0"/>
                    </a:cubicBezTo>
                    <a:cubicBezTo>
                      <a:pt x="125" y="4"/>
                      <a:pt x="125" y="4"/>
                      <a:pt x="125" y="4"/>
                    </a:cubicBezTo>
                    <a:cubicBezTo>
                      <a:pt x="125" y="5"/>
                      <a:pt x="124" y="6"/>
                      <a:pt x="123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îSliḓe">
                <a:extLst>
                  <a:ext uri="{FF2B5EF4-FFF2-40B4-BE49-F238E27FC236}">
                    <a16:creationId xmlns="" xmlns:a16="http://schemas.microsoft.com/office/drawing/2014/main" id="{8348ACC7-FE46-48DD-A53D-FCF4C992C7EB}"/>
                  </a:ext>
                </a:extLst>
              </p:cNvPr>
              <p:cNvSpPr/>
              <p:nvPr/>
            </p:nvSpPr>
            <p:spPr bwMode="auto">
              <a:xfrm>
                <a:off x="7861300" y="4537075"/>
                <a:ext cx="285750" cy="134938"/>
              </a:xfrm>
              <a:custGeom>
                <a:avLst/>
                <a:gdLst>
                  <a:gd name="T0" fmla="*/ 126 w 133"/>
                  <a:gd name="T1" fmla="*/ 57 h 63"/>
                  <a:gd name="T2" fmla="*/ 133 w 133"/>
                  <a:gd name="T3" fmla="*/ 58 h 63"/>
                  <a:gd name="T4" fmla="*/ 16 w 133"/>
                  <a:gd name="T5" fmla="*/ 57 h 63"/>
                  <a:gd name="T6" fmla="*/ 13 w 133"/>
                  <a:gd name="T7" fmla="*/ 50 h 63"/>
                  <a:gd name="T8" fmla="*/ 16 w 133"/>
                  <a:gd name="T9" fmla="*/ 57 h 63"/>
                  <a:gd name="T10" fmla="*/ 26 w 133"/>
                  <a:gd name="T11" fmla="*/ 51 h 63"/>
                  <a:gd name="T12" fmla="*/ 34 w 133"/>
                  <a:gd name="T13" fmla="*/ 52 h 63"/>
                  <a:gd name="T14" fmla="*/ 100 w 133"/>
                  <a:gd name="T15" fmla="*/ 55 h 63"/>
                  <a:gd name="T16" fmla="*/ 99 w 133"/>
                  <a:gd name="T17" fmla="*/ 49 h 63"/>
                  <a:gd name="T18" fmla="*/ 105 w 133"/>
                  <a:gd name="T19" fmla="*/ 53 h 63"/>
                  <a:gd name="T20" fmla="*/ 100 w 133"/>
                  <a:gd name="T21" fmla="*/ 55 h 63"/>
                  <a:gd name="T22" fmla="*/ 83 w 133"/>
                  <a:gd name="T23" fmla="*/ 45 h 63"/>
                  <a:gd name="T24" fmla="*/ 86 w 133"/>
                  <a:gd name="T25" fmla="*/ 45 h 63"/>
                  <a:gd name="T26" fmla="*/ 88 w 133"/>
                  <a:gd name="T27" fmla="*/ 51 h 63"/>
                  <a:gd name="T28" fmla="*/ 86 w 133"/>
                  <a:gd name="T29" fmla="*/ 51 h 63"/>
                  <a:gd name="T30" fmla="*/ 121 w 133"/>
                  <a:gd name="T31" fmla="*/ 51 h 63"/>
                  <a:gd name="T32" fmla="*/ 116 w 133"/>
                  <a:gd name="T33" fmla="*/ 45 h 63"/>
                  <a:gd name="T34" fmla="*/ 121 w 133"/>
                  <a:gd name="T35" fmla="*/ 51 h 63"/>
                  <a:gd name="T36" fmla="*/ 9 w 133"/>
                  <a:gd name="T37" fmla="*/ 40 h 63"/>
                  <a:gd name="T38" fmla="*/ 16 w 133"/>
                  <a:gd name="T39" fmla="*/ 38 h 63"/>
                  <a:gd name="T40" fmla="*/ 74 w 133"/>
                  <a:gd name="T41" fmla="*/ 41 h 63"/>
                  <a:gd name="T42" fmla="*/ 75 w 133"/>
                  <a:gd name="T43" fmla="*/ 33 h 63"/>
                  <a:gd name="T44" fmla="*/ 74 w 133"/>
                  <a:gd name="T45" fmla="*/ 41 h 63"/>
                  <a:gd name="T46" fmla="*/ 37 w 133"/>
                  <a:gd name="T47" fmla="*/ 39 h 63"/>
                  <a:gd name="T48" fmla="*/ 44 w 133"/>
                  <a:gd name="T49" fmla="*/ 36 h 63"/>
                  <a:gd name="T50" fmla="*/ 61 w 133"/>
                  <a:gd name="T51" fmla="*/ 33 h 63"/>
                  <a:gd name="T52" fmla="*/ 56 w 133"/>
                  <a:gd name="T53" fmla="*/ 28 h 63"/>
                  <a:gd name="T54" fmla="*/ 62 w 133"/>
                  <a:gd name="T55" fmla="*/ 25 h 63"/>
                  <a:gd name="T56" fmla="*/ 61 w 133"/>
                  <a:gd name="T57" fmla="*/ 33 h 63"/>
                  <a:gd name="T58" fmla="*/ 22 w 133"/>
                  <a:gd name="T59" fmla="*/ 27 h 63"/>
                  <a:gd name="T60" fmla="*/ 30 w 133"/>
                  <a:gd name="T61" fmla="*/ 25 h 63"/>
                  <a:gd name="T62" fmla="*/ 26 w 133"/>
                  <a:gd name="T63" fmla="*/ 31 h 63"/>
                  <a:gd name="T64" fmla="*/ 42 w 133"/>
                  <a:gd name="T65" fmla="*/ 22 h 63"/>
                  <a:gd name="T66" fmla="*/ 51 w 133"/>
                  <a:gd name="T67" fmla="*/ 23 h 63"/>
                  <a:gd name="T68" fmla="*/ 5 w 133"/>
                  <a:gd name="T69" fmla="*/ 22 h 63"/>
                  <a:gd name="T70" fmla="*/ 1 w 133"/>
                  <a:gd name="T71" fmla="*/ 14 h 63"/>
                  <a:gd name="T72" fmla="*/ 5 w 133"/>
                  <a:gd name="T73" fmla="*/ 22 h 63"/>
                  <a:gd name="T74" fmla="*/ 22 w 133"/>
                  <a:gd name="T75" fmla="*/ 8 h 63"/>
                  <a:gd name="T76" fmla="*/ 29 w 133"/>
                  <a:gd name="T77" fmla="*/ 12 h 63"/>
                  <a:gd name="T78" fmla="*/ 12 w 133"/>
                  <a:gd name="T79" fmla="*/ 8 h 63"/>
                  <a:gd name="T80" fmla="*/ 14 w 133"/>
                  <a:gd name="T81" fmla="*/ 0 h 63"/>
                  <a:gd name="T82" fmla="*/ 12 w 133"/>
                  <a:gd name="T83" fmla="*/ 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3" h="63">
                    <a:moveTo>
                      <a:pt x="133" y="63"/>
                    </a:moveTo>
                    <a:cubicBezTo>
                      <a:pt x="131" y="63"/>
                      <a:pt x="127" y="62"/>
                      <a:pt x="126" y="57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2" y="57"/>
                      <a:pt x="132" y="57"/>
                      <a:pt x="133" y="58"/>
                    </a:cubicBezTo>
                    <a:lnTo>
                      <a:pt x="133" y="63"/>
                    </a:lnTo>
                    <a:close/>
                    <a:moveTo>
                      <a:pt x="16" y="57"/>
                    </a:moveTo>
                    <a:cubicBezTo>
                      <a:pt x="13" y="57"/>
                      <a:pt x="11" y="56"/>
                      <a:pt x="9" y="54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1"/>
                      <a:pt x="15" y="51"/>
                      <a:pt x="17" y="52"/>
                    </a:cubicBezTo>
                    <a:lnTo>
                      <a:pt x="16" y="57"/>
                    </a:lnTo>
                    <a:close/>
                    <a:moveTo>
                      <a:pt x="29" y="56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0"/>
                      <a:pt x="29" y="49"/>
                      <a:pt x="30" y="47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2" y="53"/>
                      <a:pt x="31" y="55"/>
                      <a:pt x="29" y="56"/>
                    </a:cubicBezTo>
                    <a:close/>
                    <a:moveTo>
                      <a:pt x="100" y="55"/>
                    </a:moveTo>
                    <a:cubicBezTo>
                      <a:pt x="98" y="49"/>
                      <a:pt x="98" y="49"/>
                      <a:pt x="98" y="49"/>
                    </a:cubicBezTo>
                    <a:cubicBezTo>
                      <a:pt x="99" y="49"/>
                      <a:pt x="99" y="49"/>
                      <a:pt x="99" y="49"/>
                    </a:cubicBezTo>
                    <a:cubicBezTo>
                      <a:pt x="100" y="48"/>
                      <a:pt x="102" y="48"/>
                      <a:pt x="104" y="47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3" y="53"/>
                      <a:pt x="102" y="54"/>
                      <a:pt x="102" y="54"/>
                    </a:cubicBezTo>
                    <a:cubicBezTo>
                      <a:pt x="101" y="54"/>
                      <a:pt x="101" y="54"/>
                      <a:pt x="100" y="55"/>
                    </a:cubicBezTo>
                    <a:close/>
                    <a:moveTo>
                      <a:pt x="83" y="51"/>
                    </a:move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4" y="45"/>
                      <a:pt x="85" y="45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7" y="45"/>
                      <a:pt x="88" y="45"/>
                      <a:pt x="89" y="45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88" y="51"/>
                      <a:pt x="87" y="51"/>
                      <a:pt x="87" y="51"/>
                    </a:cubicBezTo>
                    <a:cubicBezTo>
                      <a:pt x="86" y="51"/>
                      <a:pt x="86" y="51"/>
                      <a:pt x="86" y="51"/>
                    </a:cubicBezTo>
                    <a:cubicBezTo>
                      <a:pt x="85" y="51"/>
                      <a:pt x="84" y="51"/>
                      <a:pt x="83" y="51"/>
                    </a:cubicBezTo>
                    <a:close/>
                    <a:moveTo>
                      <a:pt x="121" y="51"/>
                    </a:moveTo>
                    <a:cubicBezTo>
                      <a:pt x="120" y="50"/>
                      <a:pt x="118" y="50"/>
                      <a:pt x="117" y="50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8" y="44"/>
                      <a:pt x="121" y="45"/>
                      <a:pt x="123" y="45"/>
                    </a:cubicBezTo>
                    <a:lnTo>
                      <a:pt x="121" y="51"/>
                    </a:lnTo>
                    <a:close/>
                    <a:moveTo>
                      <a:pt x="14" y="42"/>
                    </a:moveTo>
                    <a:cubicBezTo>
                      <a:pt x="9" y="40"/>
                      <a:pt x="9" y="40"/>
                      <a:pt x="9" y="40"/>
                    </a:cubicBezTo>
                    <a:cubicBezTo>
                      <a:pt x="9" y="38"/>
                      <a:pt x="11" y="36"/>
                      <a:pt x="12" y="34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5" y="41"/>
                      <a:pt x="14" y="42"/>
                    </a:cubicBezTo>
                    <a:close/>
                    <a:moveTo>
                      <a:pt x="74" y="41"/>
                    </a:moveTo>
                    <a:cubicBezTo>
                      <a:pt x="73" y="40"/>
                      <a:pt x="72" y="38"/>
                      <a:pt x="71" y="37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6" y="35"/>
                      <a:pt x="78" y="37"/>
                      <a:pt x="79" y="39"/>
                    </a:cubicBezTo>
                    <a:lnTo>
                      <a:pt x="74" y="41"/>
                    </a:lnTo>
                    <a:close/>
                    <a:moveTo>
                      <a:pt x="42" y="41"/>
                    </a:move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7"/>
                      <a:pt x="38" y="36"/>
                      <a:pt x="39" y="34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8"/>
                      <a:pt x="43" y="40"/>
                      <a:pt x="42" y="41"/>
                    </a:cubicBezTo>
                    <a:close/>
                    <a:moveTo>
                      <a:pt x="61" y="33"/>
                    </a:moveTo>
                    <a:cubicBezTo>
                      <a:pt x="59" y="31"/>
                      <a:pt x="57" y="30"/>
                      <a:pt x="56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61" y="25"/>
                      <a:pt x="61" y="25"/>
                      <a:pt x="61" y="25"/>
                    </a:cubicBezTo>
                    <a:cubicBezTo>
                      <a:pt x="61" y="25"/>
                      <a:pt x="62" y="25"/>
                      <a:pt x="62" y="25"/>
                    </a:cubicBezTo>
                    <a:cubicBezTo>
                      <a:pt x="62" y="26"/>
                      <a:pt x="63" y="27"/>
                      <a:pt x="64" y="28"/>
                    </a:cubicBezTo>
                    <a:lnTo>
                      <a:pt x="61" y="33"/>
                    </a:lnTo>
                    <a:close/>
                    <a:moveTo>
                      <a:pt x="26" y="31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6"/>
                      <a:pt x="23" y="25"/>
                      <a:pt x="24" y="23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8" y="28"/>
                      <a:pt x="27" y="29"/>
                      <a:pt x="26" y="31"/>
                    </a:cubicBezTo>
                    <a:close/>
                    <a:moveTo>
                      <a:pt x="47" y="25"/>
                    </a:moveTo>
                    <a:cubicBezTo>
                      <a:pt x="42" y="22"/>
                      <a:pt x="42" y="22"/>
                      <a:pt x="42" y="22"/>
                    </a:cubicBezTo>
                    <a:cubicBezTo>
                      <a:pt x="44" y="20"/>
                      <a:pt x="47" y="19"/>
                      <a:pt x="49" y="18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9" y="24"/>
                      <a:pt x="48" y="25"/>
                      <a:pt x="47" y="25"/>
                    </a:cubicBezTo>
                    <a:close/>
                    <a:moveTo>
                      <a:pt x="5" y="22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5" y="22"/>
                    </a:lnTo>
                    <a:close/>
                    <a:moveTo>
                      <a:pt x="24" y="13"/>
                    </a:moveTo>
                    <a:cubicBezTo>
                      <a:pt x="23" y="11"/>
                      <a:pt x="23" y="10"/>
                      <a:pt x="22" y="8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8"/>
                      <a:pt x="29" y="10"/>
                      <a:pt x="29" y="12"/>
                    </a:cubicBezTo>
                    <a:lnTo>
                      <a:pt x="24" y="13"/>
                    </a:lnTo>
                    <a:close/>
                    <a:moveTo>
                      <a:pt x="12" y="8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11" y="2"/>
                      <a:pt x="12" y="1"/>
                      <a:pt x="14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5" y="6"/>
                      <a:pt x="14" y="7"/>
                      <a:pt x="12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îṩļîďê">
                <a:extLst>
                  <a:ext uri="{FF2B5EF4-FFF2-40B4-BE49-F238E27FC236}">
                    <a16:creationId xmlns="" xmlns:a16="http://schemas.microsoft.com/office/drawing/2014/main" id="{FBEA45FD-4ECE-47BA-84C3-86BDEF8EB4E9}"/>
                  </a:ext>
                </a:extLst>
              </p:cNvPr>
              <p:cNvSpPr/>
              <p:nvPr/>
            </p:nvSpPr>
            <p:spPr bwMode="auto">
              <a:xfrm>
                <a:off x="7661275" y="4322763"/>
                <a:ext cx="142875" cy="312738"/>
              </a:xfrm>
              <a:custGeom>
                <a:avLst/>
                <a:gdLst>
                  <a:gd name="T0" fmla="*/ 59 w 66"/>
                  <a:gd name="T1" fmla="*/ 140 h 146"/>
                  <a:gd name="T2" fmla="*/ 66 w 66"/>
                  <a:gd name="T3" fmla="*/ 144 h 146"/>
                  <a:gd name="T4" fmla="*/ 55 w 66"/>
                  <a:gd name="T5" fmla="*/ 129 h 146"/>
                  <a:gd name="T6" fmla="*/ 59 w 66"/>
                  <a:gd name="T7" fmla="*/ 122 h 146"/>
                  <a:gd name="T8" fmla="*/ 55 w 66"/>
                  <a:gd name="T9" fmla="*/ 129 h 146"/>
                  <a:gd name="T10" fmla="*/ 52 w 66"/>
                  <a:gd name="T11" fmla="*/ 110 h 146"/>
                  <a:gd name="T12" fmla="*/ 52 w 66"/>
                  <a:gd name="T13" fmla="*/ 105 h 146"/>
                  <a:gd name="T14" fmla="*/ 58 w 66"/>
                  <a:gd name="T15" fmla="*/ 107 h 146"/>
                  <a:gd name="T16" fmla="*/ 58 w 66"/>
                  <a:gd name="T17" fmla="*/ 111 h 146"/>
                  <a:gd name="T18" fmla="*/ 47 w 66"/>
                  <a:gd name="T19" fmla="*/ 98 h 146"/>
                  <a:gd name="T20" fmla="*/ 42 w 66"/>
                  <a:gd name="T21" fmla="*/ 94 h 146"/>
                  <a:gd name="T22" fmla="*/ 50 w 66"/>
                  <a:gd name="T23" fmla="*/ 93 h 146"/>
                  <a:gd name="T24" fmla="*/ 47 w 66"/>
                  <a:gd name="T25" fmla="*/ 98 h 146"/>
                  <a:gd name="T26" fmla="*/ 40 w 66"/>
                  <a:gd name="T27" fmla="*/ 80 h 146"/>
                  <a:gd name="T28" fmla="*/ 40 w 66"/>
                  <a:gd name="T29" fmla="*/ 79 h 146"/>
                  <a:gd name="T30" fmla="*/ 47 w 66"/>
                  <a:gd name="T31" fmla="*/ 80 h 146"/>
                  <a:gd name="T32" fmla="*/ 36 w 66"/>
                  <a:gd name="T33" fmla="*/ 69 h 146"/>
                  <a:gd name="T34" fmla="*/ 31 w 66"/>
                  <a:gd name="T35" fmla="*/ 66 h 146"/>
                  <a:gd name="T36" fmla="*/ 38 w 66"/>
                  <a:gd name="T37" fmla="*/ 63 h 146"/>
                  <a:gd name="T38" fmla="*/ 36 w 66"/>
                  <a:gd name="T39" fmla="*/ 69 h 146"/>
                  <a:gd name="T40" fmla="*/ 29 w 66"/>
                  <a:gd name="T41" fmla="*/ 51 h 146"/>
                  <a:gd name="T42" fmla="*/ 33 w 66"/>
                  <a:gd name="T43" fmla="*/ 48 h 146"/>
                  <a:gd name="T44" fmla="*/ 36 w 66"/>
                  <a:gd name="T45" fmla="*/ 53 h 146"/>
                  <a:gd name="T46" fmla="*/ 34 w 66"/>
                  <a:gd name="T47" fmla="*/ 55 h 146"/>
                  <a:gd name="T48" fmla="*/ 39 w 66"/>
                  <a:gd name="T49" fmla="*/ 37 h 146"/>
                  <a:gd name="T50" fmla="*/ 48 w 66"/>
                  <a:gd name="T51" fmla="*/ 38 h 146"/>
                  <a:gd name="T52" fmla="*/ 45 w 66"/>
                  <a:gd name="T53" fmla="*/ 31 h 146"/>
                  <a:gd name="T54" fmla="*/ 45 w 66"/>
                  <a:gd name="T55" fmla="*/ 31 h 146"/>
                  <a:gd name="T56" fmla="*/ 39 w 66"/>
                  <a:gd name="T57" fmla="*/ 27 h 146"/>
                  <a:gd name="T58" fmla="*/ 44 w 66"/>
                  <a:gd name="T59" fmla="*/ 24 h 146"/>
                  <a:gd name="T60" fmla="*/ 46 w 66"/>
                  <a:gd name="T61" fmla="*/ 28 h 146"/>
                  <a:gd name="T62" fmla="*/ 30 w 66"/>
                  <a:gd name="T63" fmla="*/ 22 h 146"/>
                  <a:gd name="T64" fmla="*/ 29 w 66"/>
                  <a:gd name="T65" fmla="*/ 16 h 146"/>
                  <a:gd name="T66" fmla="*/ 33 w 66"/>
                  <a:gd name="T67" fmla="*/ 22 h 146"/>
                  <a:gd name="T68" fmla="*/ 13 w 66"/>
                  <a:gd name="T69" fmla="*/ 20 h 146"/>
                  <a:gd name="T70" fmla="*/ 10 w 66"/>
                  <a:gd name="T71" fmla="*/ 19 h 146"/>
                  <a:gd name="T72" fmla="*/ 15 w 66"/>
                  <a:gd name="T73" fmla="*/ 13 h 146"/>
                  <a:gd name="T74" fmla="*/ 18 w 66"/>
                  <a:gd name="T75" fmla="*/ 18 h 146"/>
                  <a:gd name="T76" fmla="*/ 13 w 66"/>
                  <a:gd name="T77" fmla="*/ 20 h 146"/>
                  <a:gd name="T78" fmla="*/ 0 w 66"/>
                  <a:gd name="T79" fmla="*/ 5 h 146"/>
                  <a:gd name="T80" fmla="*/ 8 w 66"/>
                  <a:gd name="T81" fmla="*/ 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6" h="146">
                    <a:moveTo>
                      <a:pt x="61" y="146"/>
                    </a:moveTo>
                    <a:cubicBezTo>
                      <a:pt x="61" y="146"/>
                      <a:pt x="60" y="144"/>
                      <a:pt x="59" y="140"/>
                    </a:cubicBezTo>
                    <a:cubicBezTo>
                      <a:pt x="64" y="138"/>
                      <a:pt x="64" y="138"/>
                      <a:pt x="64" y="138"/>
                    </a:cubicBezTo>
                    <a:cubicBezTo>
                      <a:pt x="65" y="141"/>
                      <a:pt x="66" y="143"/>
                      <a:pt x="66" y="144"/>
                    </a:cubicBezTo>
                    <a:lnTo>
                      <a:pt x="61" y="146"/>
                    </a:lnTo>
                    <a:close/>
                    <a:moveTo>
                      <a:pt x="55" y="129"/>
                    </a:moveTo>
                    <a:cubicBezTo>
                      <a:pt x="54" y="127"/>
                      <a:pt x="54" y="125"/>
                      <a:pt x="54" y="123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0" y="124"/>
                      <a:pt x="60" y="126"/>
                      <a:pt x="61" y="127"/>
                    </a:cubicBezTo>
                    <a:lnTo>
                      <a:pt x="55" y="129"/>
                    </a:lnTo>
                    <a:close/>
                    <a:moveTo>
                      <a:pt x="52" y="111"/>
                    </a:moveTo>
                    <a:cubicBezTo>
                      <a:pt x="52" y="110"/>
                      <a:pt x="52" y="110"/>
                      <a:pt x="52" y="110"/>
                    </a:cubicBezTo>
                    <a:cubicBezTo>
                      <a:pt x="52" y="109"/>
                      <a:pt x="52" y="108"/>
                      <a:pt x="52" y="107"/>
                    </a:cubicBezTo>
                    <a:cubicBezTo>
                      <a:pt x="52" y="106"/>
                      <a:pt x="52" y="106"/>
                      <a:pt x="52" y="105"/>
                    </a:cubicBezTo>
                    <a:cubicBezTo>
                      <a:pt x="58" y="105"/>
                      <a:pt x="58" y="105"/>
                      <a:pt x="58" y="105"/>
                    </a:cubicBezTo>
                    <a:cubicBezTo>
                      <a:pt x="58" y="106"/>
                      <a:pt x="58" y="106"/>
                      <a:pt x="58" y="107"/>
                    </a:cubicBezTo>
                    <a:cubicBezTo>
                      <a:pt x="58" y="108"/>
                      <a:pt x="58" y="109"/>
                      <a:pt x="58" y="110"/>
                    </a:cubicBezTo>
                    <a:cubicBezTo>
                      <a:pt x="58" y="111"/>
                      <a:pt x="58" y="111"/>
                      <a:pt x="58" y="111"/>
                    </a:cubicBezTo>
                    <a:lnTo>
                      <a:pt x="52" y="111"/>
                    </a:lnTo>
                    <a:close/>
                    <a:moveTo>
                      <a:pt x="47" y="98"/>
                    </a:move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3" y="95"/>
                      <a:pt x="42" y="94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7" y="91"/>
                      <a:pt x="48" y="92"/>
                      <a:pt x="50" y="93"/>
                    </a:cubicBezTo>
                    <a:cubicBezTo>
                      <a:pt x="51" y="93"/>
                      <a:pt x="51" y="93"/>
                      <a:pt x="51" y="93"/>
                    </a:cubicBezTo>
                    <a:lnTo>
                      <a:pt x="47" y="98"/>
                    </a:lnTo>
                    <a:close/>
                    <a:moveTo>
                      <a:pt x="45" y="84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79"/>
                      <a:pt x="40" y="79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6" y="77"/>
                      <a:pt x="47" y="78"/>
                      <a:pt x="47" y="80"/>
                    </a:cubicBezTo>
                    <a:cubicBezTo>
                      <a:pt x="47" y="82"/>
                      <a:pt x="46" y="83"/>
                      <a:pt x="45" y="84"/>
                    </a:cubicBezTo>
                    <a:close/>
                    <a:moveTo>
                      <a:pt x="36" y="69"/>
                    </a:moveTo>
                    <a:cubicBezTo>
                      <a:pt x="36" y="69"/>
                      <a:pt x="36" y="69"/>
                      <a:pt x="36" y="69"/>
                    </a:cubicBezTo>
                    <a:cubicBezTo>
                      <a:pt x="34" y="68"/>
                      <a:pt x="32" y="67"/>
                      <a:pt x="31" y="66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2"/>
                      <a:pt x="37" y="63"/>
                      <a:pt x="38" y="63"/>
                    </a:cubicBezTo>
                    <a:cubicBezTo>
                      <a:pt x="39" y="64"/>
                      <a:pt x="40" y="64"/>
                      <a:pt x="40" y="65"/>
                    </a:cubicBezTo>
                    <a:lnTo>
                      <a:pt x="36" y="69"/>
                    </a:lnTo>
                    <a:close/>
                    <a:moveTo>
                      <a:pt x="34" y="55"/>
                    </a:moveTo>
                    <a:cubicBezTo>
                      <a:pt x="29" y="51"/>
                      <a:pt x="29" y="51"/>
                      <a:pt x="29" y="51"/>
                    </a:cubicBezTo>
                    <a:cubicBezTo>
                      <a:pt x="29" y="51"/>
                      <a:pt x="30" y="51"/>
                      <a:pt x="30" y="50"/>
                    </a:cubicBezTo>
                    <a:cubicBezTo>
                      <a:pt x="31" y="49"/>
                      <a:pt x="32" y="49"/>
                      <a:pt x="33" y="48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52"/>
                      <a:pt x="37" y="52"/>
                      <a:pt x="36" y="53"/>
                    </a:cubicBezTo>
                    <a:cubicBezTo>
                      <a:pt x="35" y="53"/>
                      <a:pt x="35" y="54"/>
                      <a:pt x="34" y="54"/>
                    </a:cubicBezTo>
                    <a:cubicBezTo>
                      <a:pt x="34" y="55"/>
                      <a:pt x="34" y="55"/>
                      <a:pt x="34" y="55"/>
                    </a:cubicBezTo>
                    <a:close/>
                    <a:moveTo>
                      <a:pt x="43" y="42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41" y="36"/>
                      <a:pt x="42" y="35"/>
                      <a:pt x="44" y="33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6" y="40"/>
                      <a:pt x="45" y="40"/>
                      <a:pt x="43" y="42"/>
                    </a:cubicBezTo>
                    <a:close/>
                    <a:moveTo>
                      <a:pt x="45" y="31"/>
                    </a:moveTo>
                    <a:cubicBezTo>
                      <a:pt x="46" y="28"/>
                      <a:pt x="46" y="28"/>
                      <a:pt x="46" y="28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2" y="30"/>
                      <a:pt x="40" y="29"/>
                    </a:cubicBezTo>
                    <a:cubicBezTo>
                      <a:pt x="40" y="28"/>
                      <a:pt x="40" y="28"/>
                      <a:pt x="39" y="27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7" y="26"/>
                    </a:cubicBezTo>
                    <a:cubicBezTo>
                      <a:pt x="46" y="28"/>
                      <a:pt x="46" y="28"/>
                      <a:pt x="46" y="28"/>
                    </a:cubicBezTo>
                    <a:lnTo>
                      <a:pt x="45" y="31"/>
                    </a:lnTo>
                    <a:close/>
                    <a:moveTo>
                      <a:pt x="30" y="22"/>
                    </a:moveTo>
                    <a:cubicBezTo>
                      <a:pt x="28" y="22"/>
                      <a:pt x="27" y="22"/>
                      <a:pt x="25" y="21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29" y="16"/>
                      <a:pt x="31" y="16"/>
                      <a:pt x="32" y="16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2" y="22"/>
                      <a:pt x="31" y="22"/>
                      <a:pt x="30" y="22"/>
                    </a:cubicBezTo>
                    <a:close/>
                    <a:moveTo>
                      <a:pt x="13" y="20"/>
                    </a:move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1" y="20"/>
                      <a:pt x="10" y="19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lose/>
                    <a:moveTo>
                      <a:pt x="3" y="8"/>
                    </a:moveTo>
                    <a:cubicBezTo>
                      <a:pt x="2" y="7"/>
                      <a:pt x="1" y="5"/>
                      <a:pt x="0" y="5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7" y="3"/>
                      <a:pt x="8" y="5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îSlîde">
                <a:extLst>
                  <a:ext uri="{FF2B5EF4-FFF2-40B4-BE49-F238E27FC236}">
                    <a16:creationId xmlns="" xmlns:a16="http://schemas.microsoft.com/office/drawing/2014/main" id="{0F057207-93C8-4F0C-B04E-FC8F05DC5DD3}"/>
                  </a:ext>
                </a:extLst>
              </p:cNvPr>
              <p:cNvSpPr/>
              <p:nvPr/>
            </p:nvSpPr>
            <p:spPr bwMode="auto">
              <a:xfrm>
                <a:off x="6842125" y="3694113"/>
                <a:ext cx="989013" cy="633413"/>
              </a:xfrm>
              <a:custGeom>
                <a:avLst/>
                <a:gdLst>
                  <a:gd name="T0" fmla="*/ 342 w 461"/>
                  <a:gd name="T1" fmla="*/ 287 h 296"/>
                  <a:gd name="T2" fmla="*/ 334 w 461"/>
                  <a:gd name="T3" fmla="*/ 284 h 296"/>
                  <a:gd name="T4" fmla="*/ 361 w 461"/>
                  <a:gd name="T5" fmla="*/ 286 h 296"/>
                  <a:gd name="T6" fmla="*/ 370 w 461"/>
                  <a:gd name="T7" fmla="*/ 285 h 296"/>
                  <a:gd name="T8" fmla="*/ 315 w 461"/>
                  <a:gd name="T9" fmla="*/ 283 h 296"/>
                  <a:gd name="T10" fmla="*/ 270 w 461"/>
                  <a:gd name="T11" fmla="*/ 270 h 296"/>
                  <a:gd name="T12" fmla="*/ 301 w 461"/>
                  <a:gd name="T13" fmla="*/ 260 h 296"/>
                  <a:gd name="T14" fmla="*/ 323 w 461"/>
                  <a:gd name="T15" fmla="*/ 264 h 296"/>
                  <a:gd name="T16" fmla="*/ 283 w 461"/>
                  <a:gd name="T17" fmla="*/ 260 h 296"/>
                  <a:gd name="T18" fmla="*/ 276 w 461"/>
                  <a:gd name="T19" fmla="*/ 256 h 296"/>
                  <a:gd name="T20" fmla="*/ 412 w 461"/>
                  <a:gd name="T21" fmla="*/ 259 h 296"/>
                  <a:gd name="T22" fmla="*/ 267 w 461"/>
                  <a:gd name="T23" fmla="*/ 251 h 296"/>
                  <a:gd name="T24" fmla="*/ 421 w 461"/>
                  <a:gd name="T25" fmla="*/ 249 h 296"/>
                  <a:gd name="T26" fmla="*/ 253 w 461"/>
                  <a:gd name="T27" fmla="*/ 237 h 296"/>
                  <a:gd name="T28" fmla="*/ 256 w 461"/>
                  <a:gd name="T29" fmla="*/ 216 h 296"/>
                  <a:gd name="T30" fmla="*/ 236 w 461"/>
                  <a:gd name="T31" fmla="*/ 221 h 296"/>
                  <a:gd name="T32" fmla="*/ 183 w 461"/>
                  <a:gd name="T33" fmla="*/ 215 h 296"/>
                  <a:gd name="T34" fmla="*/ 171 w 461"/>
                  <a:gd name="T35" fmla="*/ 219 h 296"/>
                  <a:gd name="T36" fmla="*/ 136 w 461"/>
                  <a:gd name="T37" fmla="*/ 216 h 296"/>
                  <a:gd name="T38" fmla="*/ 413 w 461"/>
                  <a:gd name="T39" fmla="*/ 210 h 296"/>
                  <a:gd name="T40" fmla="*/ 204 w 461"/>
                  <a:gd name="T41" fmla="*/ 209 h 296"/>
                  <a:gd name="T42" fmla="*/ 219 w 461"/>
                  <a:gd name="T43" fmla="*/ 214 h 296"/>
                  <a:gd name="T44" fmla="*/ 393 w 461"/>
                  <a:gd name="T45" fmla="*/ 197 h 296"/>
                  <a:gd name="T46" fmla="*/ 412 w 461"/>
                  <a:gd name="T47" fmla="*/ 193 h 296"/>
                  <a:gd name="T48" fmla="*/ 111 w 461"/>
                  <a:gd name="T49" fmla="*/ 196 h 296"/>
                  <a:gd name="T50" fmla="*/ 387 w 461"/>
                  <a:gd name="T51" fmla="*/ 196 h 296"/>
                  <a:gd name="T52" fmla="*/ 409 w 461"/>
                  <a:gd name="T53" fmla="*/ 194 h 296"/>
                  <a:gd name="T54" fmla="*/ 366 w 461"/>
                  <a:gd name="T55" fmla="*/ 191 h 296"/>
                  <a:gd name="T56" fmla="*/ 371 w 461"/>
                  <a:gd name="T57" fmla="*/ 192 h 296"/>
                  <a:gd name="T58" fmla="*/ 355 w 461"/>
                  <a:gd name="T59" fmla="*/ 182 h 296"/>
                  <a:gd name="T60" fmla="*/ 67 w 461"/>
                  <a:gd name="T61" fmla="*/ 161 h 296"/>
                  <a:gd name="T62" fmla="*/ 360 w 461"/>
                  <a:gd name="T63" fmla="*/ 163 h 296"/>
                  <a:gd name="T64" fmla="*/ 59 w 461"/>
                  <a:gd name="T65" fmla="*/ 153 h 296"/>
                  <a:gd name="T66" fmla="*/ 353 w 461"/>
                  <a:gd name="T67" fmla="*/ 140 h 296"/>
                  <a:gd name="T68" fmla="*/ 343 w 461"/>
                  <a:gd name="T69" fmla="*/ 138 h 296"/>
                  <a:gd name="T70" fmla="*/ 57 w 461"/>
                  <a:gd name="T71" fmla="*/ 133 h 296"/>
                  <a:gd name="T72" fmla="*/ 369 w 461"/>
                  <a:gd name="T73" fmla="*/ 129 h 296"/>
                  <a:gd name="T74" fmla="*/ 364 w 461"/>
                  <a:gd name="T75" fmla="*/ 115 h 296"/>
                  <a:gd name="T76" fmla="*/ 42 w 461"/>
                  <a:gd name="T77" fmla="*/ 108 h 296"/>
                  <a:gd name="T78" fmla="*/ 379 w 461"/>
                  <a:gd name="T79" fmla="*/ 96 h 296"/>
                  <a:gd name="T80" fmla="*/ 382 w 461"/>
                  <a:gd name="T81" fmla="*/ 93 h 296"/>
                  <a:gd name="T82" fmla="*/ 388 w 461"/>
                  <a:gd name="T83" fmla="*/ 92 h 296"/>
                  <a:gd name="T84" fmla="*/ 429 w 461"/>
                  <a:gd name="T85" fmla="*/ 85 h 296"/>
                  <a:gd name="T86" fmla="*/ 28 w 461"/>
                  <a:gd name="T87" fmla="*/ 82 h 296"/>
                  <a:gd name="T88" fmla="*/ 441 w 461"/>
                  <a:gd name="T89" fmla="*/ 80 h 296"/>
                  <a:gd name="T90" fmla="*/ 411 w 461"/>
                  <a:gd name="T91" fmla="*/ 67 h 296"/>
                  <a:gd name="T92" fmla="*/ 460 w 461"/>
                  <a:gd name="T93" fmla="*/ 66 h 296"/>
                  <a:gd name="T94" fmla="*/ 25 w 461"/>
                  <a:gd name="T95" fmla="*/ 67 h 296"/>
                  <a:gd name="T96" fmla="*/ 402 w 461"/>
                  <a:gd name="T97" fmla="*/ 52 h 296"/>
                  <a:gd name="T98" fmla="*/ 18 w 461"/>
                  <a:gd name="T99" fmla="*/ 52 h 296"/>
                  <a:gd name="T100" fmla="*/ 456 w 461"/>
                  <a:gd name="T101" fmla="*/ 55 h 296"/>
                  <a:gd name="T102" fmla="*/ 14 w 461"/>
                  <a:gd name="T103" fmla="*/ 46 h 296"/>
                  <a:gd name="T104" fmla="*/ 455 w 461"/>
                  <a:gd name="T105" fmla="*/ 38 h 296"/>
                  <a:gd name="T106" fmla="*/ 1 w 461"/>
                  <a:gd name="T107" fmla="*/ 35 h 296"/>
                  <a:gd name="T108" fmla="*/ 428 w 461"/>
                  <a:gd name="T109" fmla="*/ 17 h 296"/>
                  <a:gd name="T110" fmla="*/ 430 w 461"/>
                  <a:gd name="T111" fmla="*/ 8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1" h="296">
                    <a:moveTo>
                      <a:pt x="374" y="296"/>
                    </a:moveTo>
                    <a:cubicBezTo>
                      <a:pt x="374" y="290"/>
                      <a:pt x="374" y="290"/>
                      <a:pt x="374" y="290"/>
                    </a:cubicBezTo>
                    <a:cubicBezTo>
                      <a:pt x="375" y="290"/>
                      <a:pt x="376" y="290"/>
                      <a:pt x="377" y="289"/>
                    </a:cubicBezTo>
                    <a:cubicBezTo>
                      <a:pt x="381" y="293"/>
                      <a:pt x="381" y="293"/>
                      <a:pt x="381" y="293"/>
                    </a:cubicBezTo>
                    <a:cubicBezTo>
                      <a:pt x="379" y="296"/>
                      <a:pt x="376" y="296"/>
                      <a:pt x="374" y="296"/>
                    </a:cubicBezTo>
                    <a:close/>
                    <a:moveTo>
                      <a:pt x="346" y="293"/>
                    </a:moveTo>
                    <a:cubicBezTo>
                      <a:pt x="345" y="293"/>
                      <a:pt x="344" y="293"/>
                      <a:pt x="342" y="293"/>
                    </a:cubicBezTo>
                    <a:cubicBezTo>
                      <a:pt x="342" y="287"/>
                      <a:pt x="342" y="287"/>
                      <a:pt x="342" y="287"/>
                    </a:cubicBezTo>
                    <a:cubicBezTo>
                      <a:pt x="344" y="287"/>
                      <a:pt x="345" y="287"/>
                      <a:pt x="346" y="287"/>
                    </a:cubicBezTo>
                    <a:cubicBezTo>
                      <a:pt x="347" y="287"/>
                      <a:pt x="347" y="287"/>
                      <a:pt x="348" y="287"/>
                    </a:cubicBezTo>
                    <a:cubicBezTo>
                      <a:pt x="348" y="293"/>
                      <a:pt x="348" y="293"/>
                      <a:pt x="348" y="293"/>
                    </a:cubicBezTo>
                    <a:cubicBezTo>
                      <a:pt x="348" y="293"/>
                      <a:pt x="347" y="293"/>
                      <a:pt x="346" y="293"/>
                    </a:cubicBezTo>
                    <a:close/>
                    <a:moveTo>
                      <a:pt x="330" y="288"/>
                    </a:moveTo>
                    <a:cubicBezTo>
                      <a:pt x="329" y="287"/>
                      <a:pt x="328" y="286"/>
                      <a:pt x="326" y="285"/>
                    </a:cubicBezTo>
                    <a:cubicBezTo>
                      <a:pt x="329" y="280"/>
                      <a:pt x="329" y="280"/>
                      <a:pt x="329" y="280"/>
                    </a:cubicBezTo>
                    <a:cubicBezTo>
                      <a:pt x="332" y="281"/>
                      <a:pt x="333" y="283"/>
                      <a:pt x="334" y="284"/>
                    </a:cubicBezTo>
                    <a:lnTo>
                      <a:pt x="330" y="288"/>
                    </a:lnTo>
                    <a:close/>
                    <a:moveTo>
                      <a:pt x="361" y="286"/>
                    </a:move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5" y="284"/>
                      <a:pt x="355" y="284"/>
                      <a:pt x="355" y="284"/>
                    </a:cubicBezTo>
                    <a:cubicBezTo>
                      <a:pt x="356" y="282"/>
                      <a:pt x="356" y="280"/>
                      <a:pt x="357" y="279"/>
                    </a:cubicBezTo>
                    <a:cubicBezTo>
                      <a:pt x="362" y="281"/>
                      <a:pt x="362" y="281"/>
                      <a:pt x="362" y="281"/>
                    </a:cubicBezTo>
                    <a:cubicBezTo>
                      <a:pt x="362" y="282"/>
                      <a:pt x="361" y="283"/>
                      <a:pt x="361" y="285"/>
                    </a:cubicBezTo>
                    <a:cubicBezTo>
                      <a:pt x="361" y="285"/>
                      <a:pt x="361" y="286"/>
                      <a:pt x="361" y="286"/>
                    </a:cubicBezTo>
                    <a:close/>
                    <a:moveTo>
                      <a:pt x="370" y="286"/>
                    </a:moveTo>
                    <a:cubicBezTo>
                      <a:pt x="364" y="286"/>
                      <a:pt x="364" y="286"/>
                      <a:pt x="364" y="286"/>
                    </a:cubicBezTo>
                    <a:cubicBezTo>
                      <a:pt x="365" y="285"/>
                      <a:pt x="365" y="285"/>
                      <a:pt x="365" y="284"/>
                    </a:cubicBezTo>
                    <a:cubicBezTo>
                      <a:pt x="365" y="283"/>
                      <a:pt x="365" y="283"/>
                      <a:pt x="365" y="282"/>
                    </a:cubicBezTo>
                    <a:cubicBezTo>
                      <a:pt x="365" y="281"/>
                      <a:pt x="365" y="281"/>
                      <a:pt x="365" y="280"/>
                    </a:cubicBezTo>
                    <a:cubicBezTo>
                      <a:pt x="370" y="280"/>
                      <a:pt x="370" y="280"/>
                      <a:pt x="370" y="280"/>
                    </a:cubicBezTo>
                    <a:cubicBezTo>
                      <a:pt x="370" y="280"/>
                      <a:pt x="371" y="281"/>
                      <a:pt x="371" y="282"/>
                    </a:cubicBezTo>
                    <a:cubicBezTo>
                      <a:pt x="371" y="283"/>
                      <a:pt x="370" y="284"/>
                      <a:pt x="370" y="285"/>
                    </a:cubicBezTo>
                    <a:cubicBezTo>
                      <a:pt x="370" y="285"/>
                      <a:pt x="370" y="286"/>
                      <a:pt x="370" y="286"/>
                    </a:cubicBezTo>
                    <a:close/>
                    <a:moveTo>
                      <a:pt x="315" y="283"/>
                    </a:moveTo>
                    <a:cubicBezTo>
                      <a:pt x="314" y="282"/>
                      <a:pt x="314" y="282"/>
                      <a:pt x="314" y="281"/>
                    </a:cubicBezTo>
                    <a:cubicBezTo>
                      <a:pt x="314" y="279"/>
                      <a:pt x="315" y="277"/>
                      <a:pt x="318" y="275"/>
                    </a:cubicBezTo>
                    <a:cubicBezTo>
                      <a:pt x="322" y="279"/>
                      <a:pt x="322" y="279"/>
                      <a:pt x="322" y="279"/>
                    </a:cubicBezTo>
                    <a:cubicBezTo>
                      <a:pt x="320" y="280"/>
                      <a:pt x="320" y="281"/>
                      <a:pt x="320" y="281"/>
                    </a:cubicBezTo>
                    <a:cubicBezTo>
                      <a:pt x="320" y="281"/>
                      <a:pt x="320" y="280"/>
                      <a:pt x="320" y="280"/>
                    </a:cubicBezTo>
                    <a:lnTo>
                      <a:pt x="315" y="283"/>
                    </a:lnTo>
                    <a:close/>
                    <a:moveTo>
                      <a:pt x="385" y="281"/>
                    </a:moveTo>
                    <a:cubicBezTo>
                      <a:pt x="379" y="280"/>
                      <a:pt x="379" y="280"/>
                      <a:pt x="379" y="280"/>
                    </a:cubicBezTo>
                    <a:cubicBezTo>
                      <a:pt x="380" y="278"/>
                      <a:pt x="380" y="276"/>
                      <a:pt x="380" y="274"/>
                    </a:cubicBezTo>
                    <a:cubicBezTo>
                      <a:pt x="386" y="275"/>
                      <a:pt x="386" y="275"/>
                      <a:pt x="386" y="275"/>
                    </a:cubicBezTo>
                    <a:cubicBezTo>
                      <a:pt x="386" y="277"/>
                      <a:pt x="385" y="279"/>
                      <a:pt x="385" y="281"/>
                    </a:cubicBezTo>
                    <a:close/>
                    <a:moveTo>
                      <a:pt x="275" y="274"/>
                    </a:moveTo>
                    <a:cubicBezTo>
                      <a:pt x="274" y="274"/>
                      <a:pt x="273" y="274"/>
                      <a:pt x="272" y="272"/>
                    </a:cubicBezTo>
                    <a:cubicBezTo>
                      <a:pt x="271" y="272"/>
                      <a:pt x="270" y="271"/>
                      <a:pt x="270" y="270"/>
                    </a:cubicBezTo>
                    <a:cubicBezTo>
                      <a:pt x="276" y="268"/>
                      <a:pt x="276" y="268"/>
                      <a:pt x="276" y="268"/>
                    </a:cubicBezTo>
                    <a:cubicBezTo>
                      <a:pt x="276" y="268"/>
                      <a:pt x="276" y="269"/>
                      <a:pt x="276" y="269"/>
                    </a:cubicBezTo>
                    <a:cubicBezTo>
                      <a:pt x="276" y="269"/>
                      <a:pt x="276" y="269"/>
                      <a:pt x="276" y="269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8" y="274"/>
                      <a:pt x="277" y="274"/>
                      <a:pt x="275" y="274"/>
                    </a:cubicBezTo>
                    <a:close/>
                    <a:moveTo>
                      <a:pt x="303" y="268"/>
                    </a:moveTo>
                    <a:cubicBezTo>
                      <a:pt x="302" y="268"/>
                      <a:pt x="300" y="267"/>
                      <a:pt x="298" y="265"/>
                    </a:cubicBezTo>
                    <a:cubicBezTo>
                      <a:pt x="301" y="260"/>
                      <a:pt x="301" y="260"/>
                      <a:pt x="301" y="260"/>
                    </a:cubicBezTo>
                    <a:cubicBezTo>
                      <a:pt x="303" y="261"/>
                      <a:pt x="304" y="262"/>
                      <a:pt x="306" y="263"/>
                    </a:cubicBezTo>
                    <a:lnTo>
                      <a:pt x="303" y="268"/>
                    </a:lnTo>
                    <a:close/>
                    <a:moveTo>
                      <a:pt x="318" y="267"/>
                    </a:moveTo>
                    <a:cubicBezTo>
                      <a:pt x="318" y="267"/>
                      <a:pt x="317" y="267"/>
                      <a:pt x="317" y="267"/>
                    </a:cubicBezTo>
                    <a:cubicBezTo>
                      <a:pt x="317" y="267"/>
                      <a:pt x="317" y="267"/>
                      <a:pt x="317" y="267"/>
                    </a:cubicBezTo>
                    <a:cubicBezTo>
                      <a:pt x="314" y="262"/>
                      <a:pt x="314" y="262"/>
                      <a:pt x="314" y="262"/>
                    </a:cubicBezTo>
                    <a:cubicBezTo>
                      <a:pt x="315" y="261"/>
                      <a:pt x="316" y="261"/>
                      <a:pt x="318" y="261"/>
                    </a:cubicBezTo>
                    <a:cubicBezTo>
                      <a:pt x="320" y="261"/>
                      <a:pt x="322" y="262"/>
                      <a:pt x="323" y="264"/>
                    </a:cubicBezTo>
                    <a:lnTo>
                      <a:pt x="318" y="267"/>
                    </a:lnTo>
                    <a:close/>
                    <a:moveTo>
                      <a:pt x="391" y="267"/>
                    </a:moveTo>
                    <a:cubicBezTo>
                      <a:pt x="388" y="263"/>
                      <a:pt x="388" y="263"/>
                      <a:pt x="388" y="263"/>
                    </a:cubicBezTo>
                    <a:cubicBezTo>
                      <a:pt x="389" y="261"/>
                      <a:pt x="391" y="260"/>
                      <a:pt x="393" y="259"/>
                    </a:cubicBezTo>
                    <a:cubicBezTo>
                      <a:pt x="396" y="264"/>
                      <a:pt x="396" y="264"/>
                      <a:pt x="396" y="264"/>
                    </a:cubicBezTo>
                    <a:cubicBezTo>
                      <a:pt x="394" y="265"/>
                      <a:pt x="393" y="266"/>
                      <a:pt x="391" y="267"/>
                    </a:cubicBezTo>
                    <a:close/>
                    <a:moveTo>
                      <a:pt x="287" y="264"/>
                    </a:moveTo>
                    <a:cubicBezTo>
                      <a:pt x="283" y="260"/>
                      <a:pt x="283" y="260"/>
                      <a:pt x="283" y="260"/>
                    </a:cubicBezTo>
                    <a:cubicBezTo>
                      <a:pt x="284" y="258"/>
                      <a:pt x="286" y="256"/>
                      <a:pt x="288" y="255"/>
                    </a:cubicBezTo>
                    <a:cubicBezTo>
                      <a:pt x="290" y="261"/>
                      <a:pt x="290" y="261"/>
                      <a:pt x="290" y="261"/>
                    </a:cubicBezTo>
                    <a:cubicBezTo>
                      <a:pt x="289" y="261"/>
                      <a:pt x="288" y="263"/>
                      <a:pt x="287" y="264"/>
                    </a:cubicBezTo>
                    <a:close/>
                    <a:moveTo>
                      <a:pt x="272" y="260"/>
                    </a:moveTo>
                    <a:cubicBezTo>
                      <a:pt x="269" y="260"/>
                      <a:pt x="269" y="260"/>
                      <a:pt x="269" y="260"/>
                    </a:cubicBezTo>
                    <a:cubicBezTo>
                      <a:pt x="267" y="259"/>
                      <a:pt x="267" y="259"/>
                      <a:pt x="267" y="259"/>
                    </a:cubicBezTo>
                    <a:cubicBezTo>
                      <a:pt x="268" y="256"/>
                      <a:pt x="270" y="254"/>
                      <a:pt x="272" y="254"/>
                    </a:cubicBezTo>
                    <a:cubicBezTo>
                      <a:pt x="273" y="254"/>
                      <a:pt x="275" y="255"/>
                      <a:pt x="276" y="256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72" y="260"/>
                      <a:pt x="273" y="260"/>
                      <a:pt x="273" y="260"/>
                    </a:cubicBezTo>
                    <a:cubicBezTo>
                      <a:pt x="273" y="260"/>
                      <a:pt x="272" y="260"/>
                      <a:pt x="272" y="260"/>
                    </a:cubicBezTo>
                    <a:close/>
                    <a:moveTo>
                      <a:pt x="406" y="260"/>
                    </a:moveTo>
                    <a:cubicBezTo>
                      <a:pt x="405" y="255"/>
                      <a:pt x="405" y="255"/>
                      <a:pt x="405" y="255"/>
                    </a:cubicBezTo>
                    <a:cubicBezTo>
                      <a:pt x="406" y="254"/>
                      <a:pt x="408" y="254"/>
                      <a:pt x="410" y="254"/>
                    </a:cubicBezTo>
                    <a:cubicBezTo>
                      <a:pt x="410" y="254"/>
                      <a:pt x="410" y="254"/>
                      <a:pt x="410" y="254"/>
                    </a:cubicBezTo>
                    <a:cubicBezTo>
                      <a:pt x="412" y="259"/>
                      <a:pt x="412" y="259"/>
                      <a:pt x="412" y="259"/>
                    </a:cubicBezTo>
                    <a:cubicBezTo>
                      <a:pt x="411" y="259"/>
                      <a:pt x="411" y="259"/>
                      <a:pt x="411" y="259"/>
                    </a:cubicBezTo>
                    <a:cubicBezTo>
                      <a:pt x="409" y="260"/>
                      <a:pt x="408" y="260"/>
                      <a:pt x="406" y="260"/>
                    </a:cubicBezTo>
                    <a:close/>
                    <a:moveTo>
                      <a:pt x="261" y="253"/>
                    </a:moveTo>
                    <a:cubicBezTo>
                      <a:pt x="261" y="251"/>
                      <a:pt x="261" y="251"/>
                      <a:pt x="261" y="251"/>
                    </a:cubicBezTo>
                    <a:cubicBezTo>
                      <a:pt x="261" y="250"/>
                      <a:pt x="260" y="249"/>
                      <a:pt x="260" y="249"/>
                    </a:cubicBezTo>
                    <a:cubicBezTo>
                      <a:pt x="264" y="244"/>
                      <a:pt x="264" y="244"/>
                      <a:pt x="264" y="244"/>
                    </a:cubicBezTo>
                    <a:cubicBezTo>
                      <a:pt x="265" y="246"/>
                      <a:pt x="266" y="248"/>
                      <a:pt x="267" y="250"/>
                    </a:cubicBezTo>
                    <a:cubicBezTo>
                      <a:pt x="267" y="251"/>
                      <a:pt x="267" y="251"/>
                      <a:pt x="267" y="251"/>
                    </a:cubicBezTo>
                    <a:lnTo>
                      <a:pt x="261" y="253"/>
                    </a:lnTo>
                    <a:close/>
                    <a:moveTo>
                      <a:pt x="415" y="251"/>
                    </a:moveTo>
                    <a:cubicBezTo>
                      <a:pt x="415" y="250"/>
                      <a:pt x="415" y="250"/>
                      <a:pt x="415" y="250"/>
                    </a:cubicBezTo>
                    <a:cubicBezTo>
                      <a:pt x="415" y="250"/>
                      <a:pt x="414" y="249"/>
                      <a:pt x="414" y="247"/>
                    </a:cubicBezTo>
                    <a:cubicBezTo>
                      <a:pt x="414" y="246"/>
                      <a:pt x="414" y="245"/>
                      <a:pt x="414" y="244"/>
                    </a:cubicBezTo>
                    <a:cubicBezTo>
                      <a:pt x="420" y="245"/>
                      <a:pt x="420" y="245"/>
                      <a:pt x="420" y="245"/>
                    </a:cubicBezTo>
                    <a:cubicBezTo>
                      <a:pt x="419" y="246"/>
                      <a:pt x="419" y="246"/>
                      <a:pt x="419" y="246"/>
                    </a:cubicBezTo>
                    <a:cubicBezTo>
                      <a:pt x="420" y="247"/>
                      <a:pt x="421" y="248"/>
                      <a:pt x="421" y="249"/>
                    </a:cubicBezTo>
                    <a:lnTo>
                      <a:pt x="415" y="251"/>
                    </a:lnTo>
                    <a:close/>
                    <a:moveTo>
                      <a:pt x="253" y="237"/>
                    </a:moveTo>
                    <a:cubicBezTo>
                      <a:pt x="253" y="237"/>
                      <a:pt x="253" y="236"/>
                      <a:pt x="253" y="236"/>
                    </a:cubicBezTo>
                    <a:cubicBezTo>
                      <a:pt x="253" y="234"/>
                      <a:pt x="254" y="232"/>
                      <a:pt x="256" y="232"/>
                    </a:cubicBezTo>
                    <a:cubicBezTo>
                      <a:pt x="261" y="232"/>
                      <a:pt x="261" y="232"/>
                      <a:pt x="261" y="232"/>
                    </a:cubicBezTo>
                    <a:cubicBezTo>
                      <a:pt x="261" y="234"/>
                      <a:pt x="260" y="236"/>
                      <a:pt x="258" y="237"/>
                    </a:cubicBezTo>
                    <a:cubicBezTo>
                      <a:pt x="259" y="237"/>
                      <a:pt x="259" y="236"/>
                      <a:pt x="259" y="236"/>
                    </a:cubicBezTo>
                    <a:lnTo>
                      <a:pt x="253" y="237"/>
                    </a:lnTo>
                    <a:close/>
                    <a:moveTo>
                      <a:pt x="415" y="233"/>
                    </a:moveTo>
                    <a:cubicBezTo>
                      <a:pt x="415" y="232"/>
                      <a:pt x="415" y="230"/>
                      <a:pt x="415" y="228"/>
                    </a:cubicBezTo>
                    <a:cubicBezTo>
                      <a:pt x="421" y="227"/>
                      <a:pt x="421" y="227"/>
                      <a:pt x="421" y="227"/>
                    </a:cubicBezTo>
                    <a:cubicBezTo>
                      <a:pt x="421" y="229"/>
                      <a:pt x="421" y="231"/>
                      <a:pt x="421" y="233"/>
                    </a:cubicBezTo>
                    <a:lnTo>
                      <a:pt x="415" y="233"/>
                    </a:lnTo>
                    <a:close/>
                    <a:moveTo>
                      <a:pt x="259" y="223"/>
                    </a:moveTo>
                    <a:cubicBezTo>
                      <a:pt x="254" y="220"/>
                      <a:pt x="254" y="220"/>
                      <a:pt x="254" y="220"/>
                    </a:cubicBezTo>
                    <a:cubicBezTo>
                      <a:pt x="255" y="219"/>
                      <a:pt x="256" y="217"/>
                      <a:pt x="256" y="216"/>
                    </a:cubicBezTo>
                    <a:cubicBezTo>
                      <a:pt x="262" y="217"/>
                      <a:pt x="262" y="217"/>
                      <a:pt x="262" y="217"/>
                    </a:cubicBezTo>
                    <a:cubicBezTo>
                      <a:pt x="261" y="219"/>
                      <a:pt x="260" y="221"/>
                      <a:pt x="259" y="223"/>
                    </a:cubicBezTo>
                    <a:close/>
                    <a:moveTo>
                      <a:pt x="154" y="222"/>
                    </a:moveTo>
                    <a:cubicBezTo>
                      <a:pt x="152" y="222"/>
                      <a:pt x="150" y="222"/>
                      <a:pt x="147" y="221"/>
                    </a:cubicBezTo>
                    <a:cubicBezTo>
                      <a:pt x="149" y="216"/>
                      <a:pt x="149" y="216"/>
                      <a:pt x="149" y="216"/>
                    </a:cubicBezTo>
                    <a:cubicBezTo>
                      <a:pt x="151" y="216"/>
                      <a:pt x="152" y="217"/>
                      <a:pt x="154" y="217"/>
                    </a:cubicBezTo>
                    <a:cubicBezTo>
                      <a:pt x="154" y="222"/>
                      <a:pt x="154" y="222"/>
                      <a:pt x="154" y="222"/>
                    </a:cubicBezTo>
                    <a:close/>
                    <a:moveTo>
                      <a:pt x="236" y="221"/>
                    </a:moveTo>
                    <a:cubicBezTo>
                      <a:pt x="234" y="221"/>
                      <a:pt x="232" y="221"/>
                      <a:pt x="230" y="220"/>
                    </a:cubicBezTo>
                    <a:cubicBezTo>
                      <a:pt x="232" y="215"/>
                      <a:pt x="232" y="215"/>
                      <a:pt x="232" y="215"/>
                    </a:cubicBezTo>
                    <a:cubicBezTo>
                      <a:pt x="234" y="215"/>
                      <a:pt x="235" y="216"/>
                      <a:pt x="237" y="216"/>
                    </a:cubicBezTo>
                    <a:lnTo>
                      <a:pt x="236" y="221"/>
                    </a:lnTo>
                    <a:close/>
                    <a:moveTo>
                      <a:pt x="183" y="221"/>
                    </a:moveTo>
                    <a:cubicBezTo>
                      <a:pt x="183" y="221"/>
                      <a:pt x="183" y="221"/>
                      <a:pt x="183" y="221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3" y="215"/>
                      <a:pt x="183" y="215"/>
                      <a:pt x="183" y="215"/>
                    </a:cubicBezTo>
                    <a:cubicBezTo>
                      <a:pt x="185" y="215"/>
                      <a:pt x="186" y="214"/>
                      <a:pt x="187" y="214"/>
                    </a:cubicBezTo>
                    <a:cubicBezTo>
                      <a:pt x="190" y="219"/>
                      <a:pt x="190" y="219"/>
                      <a:pt x="190" y="219"/>
                    </a:cubicBezTo>
                    <a:cubicBezTo>
                      <a:pt x="188" y="220"/>
                      <a:pt x="186" y="221"/>
                      <a:pt x="183" y="221"/>
                    </a:cubicBezTo>
                    <a:close/>
                    <a:moveTo>
                      <a:pt x="166" y="220"/>
                    </a:moveTo>
                    <a:cubicBezTo>
                      <a:pt x="165" y="214"/>
                      <a:pt x="165" y="214"/>
                      <a:pt x="165" y="214"/>
                    </a:cubicBezTo>
                    <a:cubicBezTo>
                      <a:pt x="167" y="214"/>
                      <a:pt x="169" y="213"/>
                      <a:pt x="171" y="213"/>
                    </a:cubicBezTo>
                    <a:cubicBezTo>
                      <a:pt x="171" y="213"/>
                      <a:pt x="171" y="213"/>
                      <a:pt x="171" y="213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71" y="219"/>
                      <a:pt x="171" y="219"/>
                      <a:pt x="171" y="219"/>
                    </a:cubicBezTo>
                    <a:cubicBezTo>
                      <a:pt x="169" y="219"/>
                      <a:pt x="167" y="219"/>
                      <a:pt x="166" y="220"/>
                    </a:cubicBezTo>
                    <a:close/>
                    <a:moveTo>
                      <a:pt x="249" y="217"/>
                    </a:moveTo>
                    <a:cubicBezTo>
                      <a:pt x="245" y="213"/>
                      <a:pt x="245" y="213"/>
                      <a:pt x="245" y="213"/>
                    </a:cubicBezTo>
                    <a:cubicBezTo>
                      <a:pt x="247" y="210"/>
                      <a:pt x="249" y="209"/>
                      <a:pt x="250" y="208"/>
                    </a:cubicBezTo>
                    <a:cubicBezTo>
                      <a:pt x="253" y="213"/>
                      <a:pt x="253" y="213"/>
                      <a:pt x="253" y="213"/>
                    </a:cubicBezTo>
                    <a:cubicBezTo>
                      <a:pt x="252" y="214"/>
                      <a:pt x="251" y="215"/>
                      <a:pt x="249" y="217"/>
                    </a:cubicBezTo>
                    <a:close/>
                    <a:moveTo>
                      <a:pt x="136" y="216"/>
                    </a:moveTo>
                    <a:cubicBezTo>
                      <a:pt x="135" y="216"/>
                      <a:pt x="135" y="216"/>
                      <a:pt x="135" y="216"/>
                    </a:cubicBezTo>
                    <a:cubicBezTo>
                      <a:pt x="134" y="215"/>
                      <a:pt x="133" y="214"/>
                      <a:pt x="132" y="214"/>
                    </a:cubicBezTo>
                    <a:cubicBezTo>
                      <a:pt x="133" y="208"/>
                      <a:pt x="133" y="208"/>
                      <a:pt x="133" y="208"/>
                    </a:cubicBezTo>
                    <a:cubicBezTo>
                      <a:pt x="135" y="209"/>
                      <a:pt x="137" y="210"/>
                      <a:pt x="138" y="211"/>
                    </a:cubicBezTo>
                    <a:cubicBezTo>
                      <a:pt x="139" y="211"/>
                      <a:pt x="139" y="211"/>
                      <a:pt x="139" y="211"/>
                    </a:cubicBezTo>
                    <a:lnTo>
                      <a:pt x="136" y="216"/>
                    </a:lnTo>
                    <a:close/>
                    <a:moveTo>
                      <a:pt x="413" y="216"/>
                    </a:moveTo>
                    <a:cubicBezTo>
                      <a:pt x="413" y="214"/>
                      <a:pt x="413" y="212"/>
                      <a:pt x="413" y="210"/>
                    </a:cubicBezTo>
                    <a:cubicBezTo>
                      <a:pt x="418" y="210"/>
                      <a:pt x="418" y="210"/>
                      <a:pt x="418" y="210"/>
                    </a:cubicBezTo>
                    <a:cubicBezTo>
                      <a:pt x="419" y="212"/>
                      <a:pt x="419" y="214"/>
                      <a:pt x="419" y="215"/>
                    </a:cubicBezTo>
                    <a:lnTo>
                      <a:pt x="413" y="216"/>
                    </a:lnTo>
                    <a:close/>
                    <a:moveTo>
                      <a:pt x="204" y="215"/>
                    </a:moveTo>
                    <a:cubicBezTo>
                      <a:pt x="203" y="215"/>
                      <a:pt x="203" y="215"/>
                      <a:pt x="203" y="215"/>
                    </a:cubicBezTo>
                    <a:cubicBezTo>
                      <a:pt x="201" y="214"/>
                      <a:pt x="200" y="214"/>
                      <a:pt x="199" y="214"/>
                    </a:cubicBezTo>
                    <a:cubicBezTo>
                      <a:pt x="198" y="208"/>
                      <a:pt x="198" y="208"/>
                      <a:pt x="198" y="208"/>
                    </a:cubicBezTo>
                    <a:cubicBezTo>
                      <a:pt x="200" y="208"/>
                      <a:pt x="202" y="208"/>
                      <a:pt x="204" y="209"/>
                    </a:cubicBezTo>
                    <a:cubicBezTo>
                      <a:pt x="205" y="209"/>
                      <a:pt x="205" y="209"/>
                      <a:pt x="205" y="209"/>
                    </a:cubicBezTo>
                    <a:lnTo>
                      <a:pt x="204" y="215"/>
                    </a:lnTo>
                    <a:close/>
                    <a:moveTo>
                      <a:pt x="219" y="214"/>
                    </a:moveTo>
                    <a:cubicBezTo>
                      <a:pt x="217" y="213"/>
                      <a:pt x="217" y="212"/>
                      <a:pt x="216" y="212"/>
                    </a:cubicBezTo>
                    <a:cubicBezTo>
                      <a:pt x="215" y="207"/>
                      <a:pt x="215" y="207"/>
                      <a:pt x="215" y="207"/>
                    </a:cubicBezTo>
                    <a:cubicBezTo>
                      <a:pt x="215" y="207"/>
                      <a:pt x="216" y="207"/>
                      <a:pt x="216" y="207"/>
                    </a:cubicBezTo>
                    <a:cubicBezTo>
                      <a:pt x="219" y="207"/>
                      <a:pt x="220" y="208"/>
                      <a:pt x="222" y="209"/>
                    </a:cubicBezTo>
                    <a:lnTo>
                      <a:pt x="219" y="214"/>
                    </a:lnTo>
                    <a:close/>
                    <a:moveTo>
                      <a:pt x="120" y="210"/>
                    </a:moveTo>
                    <a:cubicBezTo>
                      <a:pt x="119" y="209"/>
                      <a:pt x="118" y="209"/>
                      <a:pt x="116" y="208"/>
                    </a:cubicBezTo>
                    <a:cubicBezTo>
                      <a:pt x="116" y="203"/>
                      <a:pt x="116" y="203"/>
                      <a:pt x="116" y="203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19" y="203"/>
                      <a:pt x="121" y="204"/>
                      <a:pt x="123" y="204"/>
                    </a:cubicBezTo>
                    <a:lnTo>
                      <a:pt x="120" y="210"/>
                    </a:lnTo>
                    <a:close/>
                    <a:moveTo>
                      <a:pt x="395" y="202"/>
                    </a:moveTo>
                    <a:cubicBezTo>
                      <a:pt x="393" y="197"/>
                      <a:pt x="393" y="197"/>
                      <a:pt x="393" y="197"/>
                    </a:cubicBezTo>
                    <a:cubicBezTo>
                      <a:pt x="394" y="196"/>
                      <a:pt x="394" y="196"/>
                      <a:pt x="394" y="195"/>
                    </a:cubicBezTo>
                    <a:cubicBezTo>
                      <a:pt x="394" y="195"/>
                      <a:pt x="394" y="195"/>
                      <a:pt x="394" y="195"/>
                    </a:cubicBezTo>
                    <a:cubicBezTo>
                      <a:pt x="394" y="194"/>
                      <a:pt x="394" y="194"/>
                      <a:pt x="395" y="193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400" y="196"/>
                      <a:pt x="400" y="196"/>
                      <a:pt x="400" y="196"/>
                    </a:cubicBezTo>
                    <a:cubicBezTo>
                      <a:pt x="399" y="198"/>
                      <a:pt x="399" y="201"/>
                      <a:pt x="395" y="202"/>
                    </a:cubicBezTo>
                    <a:close/>
                    <a:moveTo>
                      <a:pt x="412" y="198"/>
                    </a:moveTo>
                    <a:cubicBezTo>
                      <a:pt x="412" y="193"/>
                      <a:pt x="412" y="193"/>
                      <a:pt x="412" y="193"/>
                    </a:cubicBezTo>
                    <a:cubicBezTo>
                      <a:pt x="417" y="192"/>
                      <a:pt x="417" y="192"/>
                      <a:pt x="417" y="192"/>
                    </a:cubicBezTo>
                    <a:cubicBezTo>
                      <a:pt x="418" y="198"/>
                      <a:pt x="418" y="198"/>
                      <a:pt x="418" y="198"/>
                    </a:cubicBezTo>
                    <a:lnTo>
                      <a:pt x="412" y="198"/>
                    </a:lnTo>
                    <a:close/>
                    <a:moveTo>
                      <a:pt x="106" y="198"/>
                    </a:moveTo>
                    <a:cubicBezTo>
                      <a:pt x="106" y="198"/>
                      <a:pt x="106" y="198"/>
                      <a:pt x="106" y="198"/>
                    </a:cubicBezTo>
                    <a:cubicBezTo>
                      <a:pt x="106" y="198"/>
                      <a:pt x="105" y="198"/>
                      <a:pt x="104" y="197"/>
                    </a:cubicBezTo>
                    <a:cubicBezTo>
                      <a:pt x="105" y="191"/>
                      <a:pt x="105" y="191"/>
                      <a:pt x="105" y="191"/>
                    </a:cubicBezTo>
                    <a:cubicBezTo>
                      <a:pt x="108" y="192"/>
                      <a:pt x="110" y="193"/>
                      <a:pt x="111" y="196"/>
                    </a:cubicBezTo>
                    <a:cubicBezTo>
                      <a:pt x="111" y="196"/>
                      <a:pt x="112" y="196"/>
                      <a:pt x="112" y="197"/>
                    </a:cubicBezTo>
                    <a:lnTo>
                      <a:pt x="106" y="198"/>
                    </a:lnTo>
                    <a:close/>
                    <a:moveTo>
                      <a:pt x="381" y="198"/>
                    </a:moveTo>
                    <a:cubicBezTo>
                      <a:pt x="381" y="198"/>
                      <a:pt x="381" y="197"/>
                      <a:pt x="381" y="197"/>
                    </a:cubicBezTo>
                    <a:cubicBezTo>
                      <a:pt x="381" y="196"/>
                      <a:pt x="380" y="194"/>
                      <a:pt x="379" y="193"/>
                    </a:cubicBezTo>
                    <a:cubicBezTo>
                      <a:pt x="384" y="190"/>
                      <a:pt x="384" y="190"/>
                      <a:pt x="384" y="190"/>
                    </a:cubicBezTo>
                    <a:cubicBezTo>
                      <a:pt x="385" y="191"/>
                      <a:pt x="386" y="193"/>
                      <a:pt x="387" y="195"/>
                    </a:cubicBezTo>
                    <a:cubicBezTo>
                      <a:pt x="387" y="196"/>
                      <a:pt x="387" y="196"/>
                      <a:pt x="387" y="196"/>
                    </a:cubicBezTo>
                    <a:lnTo>
                      <a:pt x="381" y="198"/>
                    </a:lnTo>
                    <a:close/>
                    <a:moveTo>
                      <a:pt x="92" y="194"/>
                    </a:moveTo>
                    <a:cubicBezTo>
                      <a:pt x="90" y="193"/>
                      <a:pt x="88" y="192"/>
                      <a:pt x="86" y="189"/>
                    </a:cubicBezTo>
                    <a:cubicBezTo>
                      <a:pt x="91" y="186"/>
                      <a:pt x="91" y="186"/>
                      <a:pt x="91" y="186"/>
                    </a:cubicBezTo>
                    <a:cubicBezTo>
                      <a:pt x="92" y="187"/>
                      <a:pt x="93" y="188"/>
                      <a:pt x="94" y="189"/>
                    </a:cubicBezTo>
                    <a:cubicBezTo>
                      <a:pt x="93" y="191"/>
                      <a:pt x="93" y="191"/>
                      <a:pt x="93" y="191"/>
                    </a:cubicBezTo>
                    <a:lnTo>
                      <a:pt x="92" y="194"/>
                    </a:lnTo>
                    <a:close/>
                    <a:moveTo>
                      <a:pt x="409" y="194"/>
                    </a:moveTo>
                    <a:cubicBezTo>
                      <a:pt x="405" y="190"/>
                      <a:pt x="405" y="190"/>
                      <a:pt x="405" y="190"/>
                    </a:cubicBezTo>
                    <a:cubicBezTo>
                      <a:pt x="406" y="189"/>
                      <a:pt x="407" y="188"/>
                      <a:pt x="408" y="186"/>
                    </a:cubicBezTo>
                    <a:cubicBezTo>
                      <a:pt x="408" y="186"/>
                      <a:pt x="408" y="186"/>
                      <a:pt x="408" y="186"/>
                    </a:cubicBezTo>
                    <a:cubicBezTo>
                      <a:pt x="413" y="189"/>
                      <a:pt x="413" y="189"/>
                      <a:pt x="413" y="189"/>
                    </a:cubicBezTo>
                    <a:cubicBezTo>
                      <a:pt x="413" y="190"/>
                      <a:pt x="413" y="190"/>
                      <a:pt x="413" y="190"/>
                    </a:cubicBezTo>
                    <a:cubicBezTo>
                      <a:pt x="412" y="191"/>
                      <a:pt x="411" y="193"/>
                      <a:pt x="409" y="194"/>
                    </a:cubicBezTo>
                    <a:close/>
                    <a:moveTo>
                      <a:pt x="370" y="192"/>
                    </a:moveTo>
                    <a:cubicBezTo>
                      <a:pt x="368" y="192"/>
                      <a:pt x="367" y="191"/>
                      <a:pt x="366" y="191"/>
                    </a:cubicBezTo>
                    <a:cubicBezTo>
                      <a:pt x="366" y="190"/>
                      <a:pt x="366" y="190"/>
                      <a:pt x="365" y="190"/>
                    </a:cubicBezTo>
                    <a:cubicBezTo>
                      <a:pt x="367" y="184"/>
                      <a:pt x="367" y="184"/>
                      <a:pt x="367" y="184"/>
                    </a:cubicBezTo>
                    <a:cubicBezTo>
                      <a:pt x="368" y="185"/>
                      <a:pt x="369" y="185"/>
                      <a:pt x="370" y="186"/>
                    </a:cubicBezTo>
                    <a:cubicBezTo>
                      <a:pt x="370" y="186"/>
                      <a:pt x="370" y="186"/>
                      <a:pt x="370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86"/>
                      <a:pt x="371" y="186"/>
                      <a:pt x="371" y="186"/>
                    </a:cubicBezTo>
                    <a:cubicBezTo>
                      <a:pt x="371" y="192"/>
                      <a:pt x="371" y="192"/>
                      <a:pt x="371" y="192"/>
                    </a:cubicBezTo>
                    <a:cubicBezTo>
                      <a:pt x="371" y="192"/>
                      <a:pt x="370" y="192"/>
                      <a:pt x="370" y="192"/>
                    </a:cubicBezTo>
                    <a:close/>
                    <a:moveTo>
                      <a:pt x="355" y="182"/>
                    </a:moveTo>
                    <a:cubicBezTo>
                      <a:pt x="354" y="181"/>
                      <a:pt x="354" y="180"/>
                      <a:pt x="354" y="178"/>
                    </a:cubicBezTo>
                    <a:cubicBezTo>
                      <a:pt x="354" y="177"/>
                      <a:pt x="354" y="176"/>
                      <a:pt x="354" y="175"/>
                    </a:cubicBezTo>
                    <a:cubicBezTo>
                      <a:pt x="360" y="175"/>
                      <a:pt x="360" y="175"/>
                      <a:pt x="360" y="175"/>
                    </a:cubicBezTo>
                    <a:cubicBezTo>
                      <a:pt x="360" y="176"/>
                      <a:pt x="360" y="177"/>
                      <a:pt x="360" y="178"/>
                    </a:cubicBezTo>
                    <a:cubicBezTo>
                      <a:pt x="360" y="179"/>
                      <a:pt x="360" y="180"/>
                      <a:pt x="360" y="180"/>
                    </a:cubicBezTo>
                    <a:lnTo>
                      <a:pt x="355" y="182"/>
                    </a:lnTo>
                    <a:close/>
                    <a:moveTo>
                      <a:pt x="82" y="179"/>
                    </a:moveTo>
                    <a:cubicBezTo>
                      <a:pt x="81" y="178"/>
                      <a:pt x="79" y="178"/>
                      <a:pt x="77" y="177"/>
                    </a:cubicBezTo>
                    <a:cubicBezTo>
                      <a:pt x="80" y="172"/>
                      <a:pt x="80" y="172"/>
                      <a:pt x="80" y="172"/>
                    </a:cubicBezTo>
                    <a:cubicBezTo>
                      <a:pt x="82" y="173"/>
                      <a:pt x="84" y="174"/>
                      <a:pt x="86" y="175"/>
                    </a:cubicBezTo>
                    <a:lnTo>
                      <a:pt x="82" y="179"/>
                    </a:lnTo>
                    <a:close/>
                    <a:moveTo>
                      <a:pt x="67" y="168"/>
                    </a:moveTo>
                    <a:cubicBezTo>
                      <a:pt x="67" y="167"/>
                      <a:pt x="67" y="165"/>
                      <a:pt x="67" y="164"/>
                    </a:cubicBezTo>
                    <a:cubicBezTo>
                      <a:pt x="67" y="163"/>
                      <a:pt x="67" y="162"/>
                      <a:pt x="67" y="161"/>
                    </a:cubicBezTo>
                    <a:cubicBezTo>
                      <a:pt x="73" y="161"/>
                      <a:pt x="73" y="161"/>
                      <a:pt x="73" y="161"/>
                    </a:cubicBezTo>
                    <a:cubicBezTo>
                      <a:pt x="73" y="162"/>
                      <a:pt x="73" y="163"/>
                      <a:pt x="73" y="164"/>
                    </a:cubicBezTo>
                    <a:cubicBezTo>
                      <a:pt x="73" y="165"/>
                      <a:pt x="73" y="165"/>
                      <a:pt x="73" y="166"/>
                    </a:cubicBezTo>
                    <a:lnTo>
                      <a:pt x="67" y="168"/>
                    </a:lnTo>
                    <a:close/>
                    <a:moveTo>
                      <a:pt x="354" y="164"/>
                    </a:moveTo>
                    <a:cubicBezTo>
                      <a:pt x="354" y="162"/>
                      <a:pt x="353" y="162"/>
                      <a:pt x="353" y="162"/>
                    </a:cubicBezTo>
                    <a:cubicBezTo>
                      <a:pt x="355" y="156"/>
                      <a:pt x="355" y="156"/>
                      <a:pt x="355" y="156"/>
                    </a:cubicBezTo>
                    <a:cubicBezTo>
                      <a:pt x="357" y="157"/>
                      <a:pt x="359" y="159"/>
                      <a:pt x="360" y="163"/>
                    </a:cubicBezTo>
                    <a:lnTo>
                      <a:pt x="354" y="164"/>
                    </a:lnTo>
                    <a:close/>
                    <a:moveTo>
                      <a:pt x="342" y="162"/>
                    </a:moveTo>
                    <a:cubicBezTo>
                      <a:pt x="338" y="162"/>
                      <a:pt x="336" y="159"/>
                      <a:pt x="335" y="156"/>
                    </a:cubicBezTo>
                    <a:cubicBezTo>
                      <a:pt x="341" y="155"/>
                      <a:pt x="341" y="155"/>
                      <a:pt x="341" y="155"/>
                    </a:cubicBezTo>
                    <a:cubicBezTo>
                      <a:pt x="341" y="156"/>
                      <a:pt x="341" y="156"/>
                      <a:pt x="342" y="156"/>
                    </a:cubicBezTo>
                    <a:lnTo>
                      <a:pt x="342" y="162"/>
                    </a:lnTo>
                    <a:close/>
                    <a:moveTo>
                      <a:pt x="61" y="155"/>
                    </a:moveTo>
                    <a:cubicBezTo>
                      <a:pt x="60" y="155"/>
                      <a:pt x="60" y="154"/>
                      <a:pt x="59" y="153"/>
                    </a:cubicBezTo>
                    <a:cubicBezTo>
                      <a:pt x="59" y="152"/>
                      <a:pt x="59" y="152"/>
                      <a:pt x="58" y="151"/>
                    </a:cubicBezTo>
                    <a:cubicBezTo>
                      <a:pt x="57" y="150"/>
                      <a:pt x="57" y="150"/>
                      <a:pt x="57" y="150"/>
                    </a:cubicBezTo>
                    <a:cubicBezTo>
                      <a:pt x="62" y="146"/>
                      <a:pt x="62" y="146"/>
                      <a:pt x="62" y="146"/>
                    </a:cubicBezTo>
                    <a:cubicBezTo>
                      <a:pt x="62" y="147"/>
                      <a:pt x="62" y="147"/>
                      <a:pt x="62" y="147"/>
                    </a:cubicBezTo>
                    <a:cubicBezTo>
                      <a:pt x="63" y="148"/>
                      <a:pt x="64" y="149"/>
                      <a:pt x="65" y="151"/>
                    </a:cubicBezTo>
                    <a:lnTo>
                      <a:pt x="61" y="155"/>
                    </a:lnTo>
                    <a:close/>
                    <a:moveTo>
                      <a:pt x="354" y="145"/>
                    </a:moveTo>
                    <a:cubicBezTo>
                      <a:pt x="353" y="140"/>
                      <a:pt x="353" y="140"/>
                      <a:pt x="353" y="140"/>
                    </a:cubicBezTo>
                    <a:cubicBezTo>
                      <a:pt x="355" y="139"/>
                      <a:pt x="356" y="139"/>
                      <a:pt x="358" y="138"/>
                    </a:cubicBezTo>
                    <a:cubicBezTo>
                      <a:pt x="360" y="143"/>
                      <a:pt x="360" y="143"/>
                      <a:pt x="360" y="143"/>
                    </a:cubicBezTo>
                    <a:cubicBezTo>
                      <a:pt x="358" y="144"/>
                      <a:pt x="356" y="145"/>
                      <a:pt x="354" y="145"/>
                    </a:cubicBezTo>
                    <a:close/>
                    <a:moveTo>
                      <a:pt x="342" y="144"/>
                    </a:moveTo>
                    <a:cubicBezTo>
                      <a:pt x="336" y="143"/>
                      <a:pt x="336" y="143"/>
                      <a:pt x="336" y="143"/>
                    </a:cubicBezTo>
                    <a:cubicBezTo>
                      <a:pt x="336" y="138"/>
                      <a:pt x="339" y="138"/>
                      <a:pt x="341" y="138"/>
                    </a:cubicBezTo>
                    <a:cubicBezTo>
                      <a:pt x="341" y="138"/>
                      <a:pt x="341" y="138"/>
                      <a:pt x="341" y="138"/>
                    </a:cubicBezTo>
                    <a:cubicBezTo>
                      <a:pt x="341" y="138"/>
                      <a:pt x="342" y="138"/>
                      <a:pt x="343" y="138"/>
                    </a:cubicBezTo>
                    <a:cubicBezTo>
                      <a:pt x="342" y="141"/>
                      <a:pt x="342" y="141"/>
                      <a:pt x="342" y="141"/>
                    </a:cubicBezTo>
                    <a:cubicBezTo>
                      <a:pt x="341" y="143"/>
                      <a:pt x="341" y="143"/>
                      <a:pt x="341" y="143"/>
                    </a:cubicBezTo>
                    <a:cubicBezTo>
                      <a:pt x="342" y="143"/>
                      <a:pt x="342" y="143"/>
                      <a:pt x="342" y="143"/>
                    </a:cubicBezTo>
                    <a:cubicBezTo>
                      <a:pt x="342" y="143"/>
                      <a:pt x="342" y="143"/>
                      <a:pt x="342" y="144"/>
                    </a:cubicBezTo>
                    <a:close/>
                    <a:moveTo>
                      <a:pt x="51" y="139"/>
                    </a:moveTo>
                    <a:cubicBezTo>
                      <a:pt x="51" y="138"/>
                      <a:pt x="51" y="138"/>
                      <a:pt x="51" y="137"/>
                    </a:cubicBezTo>
                    <a:cubicBezTo>
                      <a:pt x="51" y="135"/>
                      <a:pt x="51" y="134"/>
                      <a:pt x="52" y="132"/>
                    </a:cubicBezTo>
                    <a:cubicBezTo>
                      <a:pt x="57" y="133"/>
                      <a:pt x="57" y="133"/>
                      <a:pt x="57" y="133"/>
                    </a:cubicBezTo>
                    <a:cubicBezTo>
                      <a:pt x="57" y="135"/>
                      <a:pt x="57" y="136"/>
                      <a:pt x="57" y="137"/>
                    </a:cubicBezTo>
                    <a:cubicBezTo>
                      <a:pt x="57" y="137"/>
                      <a:pt x="57" y="138"/>
                      <a:pt x="57" y="138"/>
                    </a:cubicBezTo>
                    <a:lnTo>
                      <a:pt x="51" y="139"/>
                    </a:lnTo>
                    <a:close/>
                    <a:moveTo>
                      <a:pt x="366" y="132"/>
                    </a:moveTo>
                    <a:cubicBezTo>
                      <a:pt x="363" y="131"/>
                      <a:pt x="363" y="131"/>
                      <a:pt x="363" y="131"/>
                    </a:cubicBezTo>
                    <a:cubicBezTo>
                      <a:pt x="363" y="129"/>
                      <a:pt x="363" y="126"/>
                      <a:pt x="365" y="124"/>
                    </a:cubicBezTo>
                    <a:cubicBezTo>
                      <a:pt x="367" y="126"/>
                      <a:pt x="367" y="126"/>
                      <a:pt x="367" y="126"/>
                    </a:cubicBezTo>
                    <a:cubicBezTo>
                      <a:pt x="369" y="129"/>
                      <a:pt x="369" y="129"/>
                      <a:pt x="369" y="129"/>
                    </a:cubicBezTo>
                    <a:cubicBezTo>
                      <a:pt x="369" y="129"/>
                      <a:pt x="369" y="130"/>
                      <a:pt x="368" y="132"/>
                    </a:cubicBezTo>
                    <a:lnTo>
                      <a:pt x="366" y="132"/>
                    </a:lnTo>
                    <a:close/>
                    <a:moveTo>
                      <a:pt x="53" y="121"/>
                    </a:moveTo>
                    <a:cubicBezTo>
                      <a:pt x="52" y="119"/>
                      <a:pt x="52" y="118"/>
                      <a:pt x="51" y="116"/>
                    </a:cubicBezTo>
                    <a:cubicBezTo>
                      <a:pt x="57" y="114"/>
                      <a:pt x="57" y="114"/>
                      <a:pt x="57" y="114"/>
                    </a:cubicBezTo>
                    <a:cubicBezTo>
                      <a:pt x="58" y="116"/>
                      <a:pt x="58" y="118"/>
                      <a:pt x="58" y="121"/>
                    </a:cubicBezTo>
                    <a:lnTo>
                      <a:pt x="53" y="121"/>
                    </a:lnTo>
                    <a:close/>
                    <a:moveTo>
                      <a:pt x="364" y="115"/>
                    </a:moveTo>
                    <a:cubicBezTo>
                      <a:pt x="364" y="114"/>
                      <a:pt x="364" y="114"/>
                      <a:pt x="364" y="114"/>
                    </a:cubicBezTo>
                    <a:cubicBezTo>
                      <a:pt x="364" y="112"/>
                      <a:pt x="364" y="111"/>
                      <a:pt x="365" y="109"/>
                    </a:cubicBezTo>
                    <a:cubicBezTo>
                      <a:pt x="370" y="110"/>
                      <a:pt x="370" y="110"/>
                      <a:pt x="370" y="110"/>
                    </a:cubicBezTo>
                    <a:cubicBezTo>
                      <a:pt x="370" y="111"/>
                      <a:pt x="370" y="112"/>
                      <a:pt x="370" y="114"/>
                    </a:cubicBezTo>
                    <a:cubicBezTo>
                      <a:pt x="370" y="115"/>
                      <a:pt x="370" y="115"/>
                      <a:pt x="370" y="115"/>
                    </a:cubicBezTo>
                    <a:lnTo>
                      <a:pt x="364" y="115"/>
                    </a:lnTo>
                    <a:close/>
                    <a:moveTo>
                      <a:pt x="44" y="110"/>
                    </a:moveTo>
                    <a:cubicBezTo>
                      <a:pt x="42" y="108"/>
                      <a:pt x="42" y="108"/>
                      <a:pt x="42" y="108"/>
                    </a:cubicBezTo>
                    <a:cubicBezTo>
                      <a:pt x="41" y="108"/>
                      <a:pt x="40" y="107"/>
                      <a:pt x="39" y="106"/>
                    </a:cubicBezTo>
                    <a:cubicBezTo>
                      <a:pt x="43" y="102"/>
                      <a:pt x="43" y="102"/>
                      <a:pt x="43" y="102"/>
                    </a:cubicBezTo>
                    <a:cubicBezTo>
                      <a:pt x="44" y="102"/>
                      <a:pt x="45" y="103"/>
                      <a:pt x="45" y="103"/>
                    </a:cubicBezTo>
                    <a:cubicBezTo>
                      <a:pt x="47" y="105"/>
                      <a:pt x="47" y="105"/>
                      <a:pt x="47" y="105"/>
                    </a:cubicBezTo>
                    <a:lnTo>
                      <a:pt x="44" y="110"/>
                    </a:lnTo>
                    <a:close/>
                    <a:moveTo>
                      <a:pt x="376" y="103"/>
                    </a:moveTo>
                    <a:cubicBezTo>
                      <a:pt x="373" y="98"/>
                      <a:pt x="373" y="98"/>
                      <a:pt x="373" y="98"/>
                    </a:cubicBezTo>
                    <a:cubicBezTo>
                      <a:pt x="375" y="97"/>
                      <a:pt x="377" y="96"/>
                      <a:pt x="379" y="96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379" y="102"/>
                      <a:pt x="377" y="102"/>
                      <a:pt x="376" y="103"/>
                    </a:cubicBezTo>
                    <a:close/>
                    <a:moveTo>
                      <a:pt x="34" y="94"/>
                    </a:moveTo>
                    <a:cubicBezTo>
                      <a:pt x="34" y="92"/>
                      <a:pt x="33" y="91"/>
                      <a:pt x="32" y="90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7" y="87"/>
                      <a:pt x="39" y="89"/>
                      <a:pt x="40" y="92"/>
                    </a:cubicBezTo>
                    <a:lnTo>
                      <a:pt x="34" y="94"/>
                    </a:lnTo>
                    <a:close/>
                    <a:moveTo>
                      <a:pt x="382" y="93"/>
                    </a:move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3"/>
                      <a:pt x="382" y="93"/>
                      <a:pt x="382" y="93"/>
                    </a:cubicBezTo>
                    <a:cubicBezTo>
                      <a:pt x="382" y="92"/>
                      <a:pt x="382" y="90"/>
                      <a:pt x="382" y="89"/>
                    </a:cubicBezTo>
                    <a:cubicBezTo>
                      <a:pt x="381" y="87"/>
                      <a:pt x="381" y="87"/>
                      <a:pt x="381" y="87"/>
                    </a:cubicBezTo>
                    <a:cubicBezTo>
                      <a:pt x="387" y="86"/>
                      <a:pt x="387" y="86"/>
                      <a:pt x="387" y="86"/>
                    </a:cubicBezTo>
                    <a:cubicBezTo>
                      <a:pt x="387" y="88"/>
                      <a:pt x="387" y="88"/>
                      <a:pt x="387" y="88"/>
                    </a:cubicBezTo>
                    <a:cubicBezTo>
                      <a:pt x="388" y="89"/>
                      <a:pt x="388" y="91"/>
                      <a:pt x="388" y="92"/>
                    </a:cubicBezTo>
                    <a:cubicBezTo>
                      <a:pt x="388" y="92"/>
                      <a:pt x="388" y="92"/>
                      <a:pt x="388" y="92"/>
                    </a:cubicBezTo>
                    <a:cubicBezTo>
                      <a:pt x="388" y="93"/>
                      <a:pt x="388" y="93"/>
                      <a:pt x="388" y="93"/>
                    </a:cubicBezTo>
                    <a:cubicBezTo>
                      <a:pt x="385" y="92"/>
                      <a:pt x="385" y="92"/>
                      <a:pt x="385" y="92"/>
                    </a:cubicBezTo>
                    <a:lnTo>
                      <a:pt x="382" y="93"/>
                    </a:lnTo>
                    <a:close/>
                    <a:moveTo>
                      <a:pt x="428" y="85"/>
                    </a:moveTo>
                    <a:cubicBezTo>
                      <a:pt x="427" y="85"/>
                      <a:pt x="425" y="84"/>
                      <a:pt x="422" y="82"/>
                    </a:cubicBezTo>
                    <a:cubicBezTo>
                      <a:pt x="426" y="77"/>
                      <a:pt x="426" y="77"/>
                      <a:pt x="426" y="77"/>
                    </a:cubicBezTo>
                    <a:cubicBezTo>
                      <a:pt x="428" y="79"/>
                      <a:pt x="429" y="79"/>
                      <a:pt x="429" y="79"/>
                    </a:cubicBezTo>
                    <a:cubicBezTo>
                      <a:pt x="429" y="85"/>
                      <a:pt x="429" y="85"/>
                      <a:pt x="429" y="85"/>
                    </a:cubicBezTo>
                    <a:lnTo>
                      <a:pt x="428" y="85"/>
                    </a:lnTo>
                    <a:close/>
                    <a:moveTo>
                      <a:pt x="28" y="83"/>
                    </a:move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0"/>
                      <a:pt x="23" y="79"/>
                    </a:cubicBezTo>
                    <a:cubicBezTo>
                      <a:pt x="23" y="79"/>
                      <a:pt x="23" y="78"/>
                      <a:pt x="23" y="77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81"/>
                      <a:pt x="28" y="82"/>
                    </a:cubicBezTo>
                    <a:cubicBezTo>
                      <a:pt x="28" y="82"/>
                      <a:pt x="28" y="82"/>
                      <a:pt x="28" y="83"/>
                    </a:cubicBezTo>
                    <a:close/>
                    <a:moveTo>
                      <a:pt x="441" y="80"/>
                    </a:moveTo>
                    <a:cubicBezTo>
                      <a:pt x="438" y="75"/>
                      <a:pt x="438" y="75"/>
                      <a:pt x="438" y="75"/>
                    </a:cubicBezTo>
                    <a:cubicBezTo>
                      <a:pt x="439" y="75"/>
                      <a:pt x="440" y="74"/>
                      <a:pt x="440" y="72"/>
                    </a:cubicBezTo>
                    <a:cubicBezTo>
                      <a:pt x="441" y="72"/>
                      <a:pt x="441" y="72"/>
                      <a:pt x="441" y="72"/>
                    </a:cubicBezTo>
                    <a:cubicBezTo>
                      <a:pt x="446" y="75"/>
                      <a:pt x="446" y="75"/>
                      <a:pt x="446" y="75"/>
                    </a:cubicBezTo>
                    <a:cubicBezTo>
                      <a:pt x="445" y="76"/>
                      <a:pt x="445" y="76"/>
                      <a:pt x="445" y="76"/>
                    </a:cubicBezTo>
                    <a:cubicBezTo>
                      <a:pt x="444" y="77"/>
                      <a:pt x="443" y="79"/>
                      <a:pt x="441" y="80"/>
                    </a:cubicBezTo>
                    <a:close/>
                    <a:moveTo>
                      <a:pt x="379" y="75"/>
                    </a:moveTo>
                    <a:cubicBezTo>
                      <a:pt x="379" y="73"/>
                      <a:pt x="379" y="71"/>
                      <a:pt x="379" y="69"/>
                    </a:cubicBezTo>
                    <a:cubicBezTo>
                      <a:pt x="385" y="69"/>
                      <a:pt x="385" y="69"/>
                      <a:pt x="385" y="69"/>
                    </a:cubicBezTo>
                    <a:cubicBezTo>
                      <a:pt x="385" y="71"/>
                      <a:pt x="385" y="73"/>
                      <a:pt x="385" y="75"/>
                    </a:cubicBezTo>
                    <a:lnTo>
                      <a:pt x="379" y="75"/>
                    </a:lnTo>
                    <a:close/>
                    <a:moveTo>
                      <a:pt x="415" y="72"/>
                    </a:moveTo>
                    <a:cubicBezTo>
                      <a:pt x="415" y="72"/>
                      <a:pt x="415" y="72"/>
                      <a:pt x="414" y="72"/>
                    </a:cubicBezTo>
                    <a:cubicBezTo>
                      <a:pt x="413" y="71"/>
                      <a:pt x="412" y="69"/>
                      <a:pt x="411" y="67"/>
                    </a:cubicBezTo>
                    <a:cubicBezTo>
                      <a:pt x="416" y="64"/>
                      <a:pt x="416" y="64"/>
                      <a:pt x="416" y="64"/>
                    </a:cubicBezTo>
                    <a:cubicBezTo>
                      <a:pt x="417" y="66"/>
                      <a:pt x="418" y="67"/>
                      <a:pt x="418" y="67"/>
                    </a:cubicBezTo>
                    <a:cubicBezTo>
                      <a:pt x="418" y="67"/>
                      <a:pt x="419" y="68"/>
                      <a:pt x="419" y="68"/>
                    </a:cubicBezTo>
                    <a:lnTo>
                      <a:pt x="415" y="72"/>
                    </a:lnTo>
                    <a:close/>
                    <a:moveTo>
                      <a:pt x="454" y="69"/>
                    </a:moveTo>
                    <a:cubicBezTo>
                      <a:pt x="452" y="64"/>
                      <a:pt x="452" y="64"/>
                      <a:pt x="452" y="64"/>
                    </a:cubicBezTo>
                    <a:cubicBezTo>
                      <a:pt x="453" y="63"/>
                      <a:pt x="455" y="62"/>
                      <a:pt x="456" y="61"/>
                    </a:cubicBezTo>
                    <a:cubicBezTo>
                      <a:pt x="460" y="66"/>
                      <a:pt x="460" y="66"/>
                      <a:pt x="460" y="66"/>
                    </a:cubicBezTo>
                    <a:cubicBezTo>
                      <a:pt x="458" y="67"/>
                      <a:pt x="456" y="68"/>
                      <a:pt x="454" y="69"/>
                    </a:cubicBezTo>
                    <a:close/>
                    <a:moveTo>
                      <a:pt x="25" y="67"/>
                    </a:moveTo>
                    <a:cubicBezTo>
                      <a:pt x="19" y="65"/>
                      <a:pt x="19" y="65"/>
                      <a:pt x="19" y="65"/>
                    </a:cubicBezTo>
                    <a:cubicBezTo>
                      <a:pt x="20" y="64"/>
                      <a:pt x="21" y="63"/>
                      <a:pt x="22" y="61"/>
                    </a:cubicBezTo>
                    <a:cubicBezTo>
                      <a:pt x="22" y="61"/>
                      <a:pt x="23" y="61"/>
                      <a:pt x="23" y="61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8" y="64"/>
                      <a:pt x="27" y="65"/>
                      <a:pt x="26" y="66"/>
                    </a:cubicBezTo>
                    <a:cubicBezTo>
                      <a:pt x="25" y="66"/>
                      <a:pt x="25" y="67"/>
                      <a:pt x="25" y="67"/>
                    </a:cubicBezTo>
                    <a:close/>
                    <a:moveTo>
                      <a:pt x="387" y="60"/>
                    </a:moveTo>
                    <a:cubicBezTo>
                      <a:pt x="383" y="56"/>
                      <a:pt x="383" y="56"/>
                      <a:pt x="383" y="56"/>
                    </a:cubicBezTo>
                    <a:cubicBezTo>
                      <a:pt x="384" y="54"/>
                      <a:pt x="386" y="53"/>
                      <a:pt x="388" y="52"/>
                    </a:cubicBezTo>
                    <a:cubicBezTo>
                      <a:pt x="391" y="57"/>
                      <a:pt x="391" y="57"/>
                      <a:pt x="391" y="57"/>
                    </a:cubicBezTo>
                    <a:cubicBezTo>
                      <a:pt x="389" y="58"/>
                      <a:pt x="388" y="59"/>
                      <a:pt x="387" y="60"/>
                    </a:cubicBezTo>
                    <a:close/>
                    <a:moveTo>
                      <a:pt x="405" y="60"/>
                    </a:moveTo>
                    <a:cubicBezTo>
                      <a:pt x="403" y="59"/>
                      <a:pt x="401" y="58"/>
                      <a:pt x="400" y="57"/>
                    </a:cubicBezTo>
                    <a:cubicBezTo>
                      <a:pt x="402" y="52"/>
                      <a:pt x="402" y="52"/>
                      <a:pt x="402" y="52"/>
                    </a:cubicBezTo>
                    <a:cubicBezTo>
                      <a:pt x="404" y="53"/>
                      <a:pt x="406" y="53"/>
                      <a:pt x="407" y="54"/>
                    </a:cubicBezTo>
                    <a:lnTo>
                      <a:pt x="405" y="60"/>
                    </a:lnTo>
                    <a:close/>
                    <a:moveTo>
                      <a:pt x="16" y="57"/>
                    </a:moveTo>
                    <a:cubicBezTo>
                      <a:pt x="13" y="56"/>
                      <a:pt x="13" y="56"/>
                      <a:pt x="13" y="56"/>
                    </a:cubicBezTo>
                    <a:cubicBezTo>
                      <a:pt x="12" y="56"/>
                      <a:pt x="11" y="55"/>
                      <a:pt x="10" y="55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3" y="50"/>
                      <a:pt x="14" y="50"/>
                      <a:pt x="15" y="51"/>
                    </a:cubicBezTo>
                    <a:cubicBezTo>
                      <a:pt x="18" y="52"/>
                      <a:pt x="18" y="52"/>
                      <a:pt x="18" y="52"/>
                    </a:cubicBezTo>
                    <a:lnTo>
                      <a:pt x="16" y="57"/>
                    </a:lnTo>
                    <a:close/>
                    <a:moveTo>
                      <a:pt x="456" y="55"/>
                    </a:moveTo>
                    <a:cubicBezTo>
                      <a:pt x="456" y="54"/>
                      <a:pt x="455" y="54"/>
                      <a:pt x="455" y="53"/>
                    </a:cubicBezTo>
                    <a:cubicBezTo>
                      <a:pt x="454" y="52"/>
                      <a:pt x="454" y="51"/>
                      <a:pt x="453" y="51"/>
                    </a:cubicBezTo>
                    <a:cubicBezTo>
                      <a:pt x="458" y="47"/>
                      <a:pt x="458" y="47"/>
                      <a:pt x="458" y="47"/>
                    </a:cubicBezTo>
                    <a:cubicBezTo>
                      <a:pt x="459" y="48"/>
                      <a:pt x="459" y="48"/>
                      <a:pt x="460" y="49"/>
                    </a:cubicBezTo>
                    <a:cubicBezTo>
                      <a:pt x="460" y="50"/>
                      <a:pt x="461" y="51"/>
                      <a:pt x="461" y="52"/>
                    </a:cubicBezTo>
                    <a:lnTo>
                      <a:pt x="456" y="55"/>
                    </a:lnTo>
                    <a:close/>
                    <a:moveTo>
                      <a:pt x="14" y="46"/>
                    </a:move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7" y="38"/>
                      <a:pt x="17" y="40"/>
                      <a:pt x="17" y="41"/>
                    </a:cubicBezTo>
                    <a:cubicBezTo>
                      <a:pt x="17" y="42"/>
                      <a:pt x="17" y="44"/>
                      <a:pt x="15" y="45"/>
                    </a:cubicBezTo>
                    <a:lnTo>
                      <a:pt x="14" y="46"/>
                    </a:lnTo>
                    <a:close/>
                    <a:moveTo>
                      <a:pt x="455" y="38"/>
                    </a:move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8"/>
                      <a:pt x="449" y="38"/>
                      <a:pt x="449" y="38"/>
                    </a:cubicBezTo>
                    <a:cubicBezTo>
                      <a:pt x="449" y="37"/>
                      <a:pt x="449" y="36"/>
                      <a:pt x="449" y="36"/>
                    </a:cubicBezTo>
                    <a:cubicBezTo>
                      <a:pt x="449" y="34"/>
                      <a:pt x="449" y="34"/>
                      <a:pt x="449" y="33"/>
                    </a:cubicBezTo>
                    <a:cubicBezTo>
                      <a:pt x="455" y="31"/>
                      <a:pt x="455" y="31"/>
                      <a:pt x="455" y="31"/>
                    </a:cubicBezTo>
                    <a:cubicBezTo>
                      <a:pt x="455" y="33"/>
                      <a:pt x="455" y="34"/>
                      <a:pt x="455" y="36"/>
                    </a:cubicBezTo>
                    <a:cubicBezTo>
                      <a:pt x="455" y="36"/>
                      <a:pt x="455" y="37"/>
                      <a:pt x="455" y="38"/>
                    </a:cubicBezTo>
                    <a:close/>
                    <a:moveTo>
                      <a:pt x="441" y="35"/>
                    </a:moveTo>
                    <a:cubicBezTo>
                      <a:pt x="440" y="35"/>
                      <a:pt x="439" y="34"/>
                      <a:pt x="438" y="34"/>
                    </a:cubicBezTo>
                    <a:cubicBezTo>
                      <a:pt x="437" y="33"/>
                      <a:pt x="436" y="32"/>
                      <a:pt x="435" y="31"/>
                    </a:cubicBezTo>
                    <a:cubicBezTo>
                      <a:pt x="439" y="27"/>
                      <a:pt x="439" y="27"/>
                      <a:pt x="439" y="27"/>
                    </a:cubicBezTo>
                    <a:cubicBezTo>
                      <a:pt x="440" y="28"/>
                      <a:pt x="441" y="28"/>
                      <a:pt x="441" y="29"/>
                    </a:cubicBezTo>
                    <a:cubicBezTo>
                      <a:pt x="442" y="29"/>
                      <a:pt x="442" y="29"/>
                      <a:pt x="443" y="29"/>
                    </a:cubicBezTo>
                    <a:lnTo>
                      <a:pt x="441" y="35"/>
                    </a:lnTo>
                    <a:close/>
                    <a:moveTo>
                      <a:pt x="1" y="35"/>
                    </a:moveTo>
                    <a:cubicBezTo>
                      <a:pt x="0" y="34"/>
                      <a:pt x="0" y="33"/>
                      <a:pt x="0" y="32"/>
                    </a:cubicBezTo>
                    <a:cubicBezTo>
                      <a:pt x="0" y="30"/>
                      <a:pt x="1" y="28"/>
                      <a:pt x="1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6" y="30"/>
                      <a:pt x="6" y="31"/>
                      <a:pt x="6" y="32"/>
                    </a:cubicBezTo>
                    <a:lnTo>
                      <a:pt x="1" y="35"/>
                    </a:lnTo>
                    <a:close/>
                    <a:moveTo>
                      <a:pt x="426" y="24"/>
                    </a:moveTo>
                    <a:cubicBezTo>
                      <a:pt x="425" y="23"/>
                      <a:pt x="422" y="21"/>
                      <a:pt x="422" y="17"/>
                    </a:cubicBezTo>
                    <a:cubicBezTo>
                      <a:pt x="428" y="17"/>
                      <a:pt x="428" y="17"/>
                      <a:pt x="428" y="17"/>
                    </a:cubicBezTo>
                    <a:cubicBezTo>
                      <a:pt x="428" y="18"/>
                      <a:pt x="428" y="18"/>
                      <a:pt x="429" y="19"/>
                    </a:cubicBezTo>
                    <a:lnTo>
                      <a:pt x="426" y="24"/>
                    </a:lnTo>
                    <a:close/>
                    <a:moveTo>
                      <a:pt x="7" y="17"/>
                    </a:moveTo>
                    <a:cubicBezTo>
                      <a:pt x="1" y="16"/>
                      <a:pt x="1" y="16"/>
                      <a:pt x="1" y="16"/>
                    </a:cubicBezTo>
                    <a:cubicBezTo>
                      <a:pt x="2" y="13"/>
                      <a:pt x="3" y="10"/>
                      <a:pt x="3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5"/>
                      <a:pt x="7" y="17"/>
                    </a:cubicBezTo>
                    <a:close/>
                    <a:moveTo>
                      <a:pt x="430" y="8"/>
                    </a:moveTo>
                    <a:cubicBezTo>
                      <a:pt x="425" y="4"/>
                      <a:pt x="425" y="4"/>
                      <a:pt x="425" y="4"/>
                    </a:cubicBezTo>
                    <a:cubicBezTo>
                      <a:pt x="426" y="3"/>
                      <a:pt x="427" y="2"/>
                      <a:pt x="429" y="0"/>
                    </a:cubicBezTo>
                    <a:cubicBezTo>
                      <a:pt x="430" y="0"/>
                      <a:pt x="430" y="0"/>
                      <a:pt x="430" y="0"/>
                    </a:cubicBezTo>
                    <a:cubicBezTo>
                      <a:pt x="433" y="4"/>
                      <a:pt x="433" y="4"/>
                      <a:pt x="433" y="4"/>
                    </a:cubicBezTo>
                    <a:cubicBezTo>
                      <a:pt x="433" y="5"/>
                      <a:pt x="433" y="5"/>
                      <a:pt x="433" y="5"/>
                    </a:cubicBezTo>
                    <a:cubicBezTo>
                      <a:pt x="431" y="6"/>
                      <a:pt x="430" y="7"/>
                      <a:pt x="43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íSḻïďê">
                <a:extLst>
                  <a:ext uri="{FF2B5EF4-FFF2-40B4-BE49-F238E27FC236}">
                    <a16:creationId xmlns="" xmlns:a16="http://schemas.microsoft.com/office/drawing/2014/main" id="{D109B553-535E-4815-9DAC-0AC52EF9B2CB}"/>
                  </a:ext>
                </a:extLst>
              </p:cNvPr>
              <p:cNvSpPr/>
              <p:nvPr/>
            </p:nvSpPr>
            <p:spPr bwMode="auto">
              <a:xfrm>
                <a:off x="7523163" y="3565525"/>
                <a:ext cx="220663" cy="150813"/>
              </a:xfrm>
              <a:custGeom>
                <a:avLst/>
                <a:gdLst>
                  <a:gd name="T0" fmla="*/ 81 w 103"/>
                  <a:gd name="T1" fmla="*/ 71 h 71"/>
                  <a:gd name="T2" fmla="*/ 81 w 103"/>
                  <a:gd name="T3" fmla="*/ 71 h 71"/>
                  <a:gd name="T4" fmla="*/ 80 w 103"/>
                  <a:gd name="T5" fmla="*/ 71 h 71"/>
                  <a:gd name="T6" fmla="*/ 80 w 103"/>
                  <a:gd name="T7" fmla="*/ 65 h 71"/>
                  <a:gd name="T8" fmla="*/ 81 w 103"/>
                  <a:gd name="T9" fmla="*/ 65 h 71"/>
                  <a:gd name="T10" fmla="*/ 81 w 103"/>
                  <a:gd name="T11" fmla="*/ 65 h 71"/>
                  <a:gd name="T12" fmla="*/ 84 w 103"/>
                  <a:gd name="T13" fmla="*/ 64 h 71"/>
                  <a:gd name="T14" fmla="*/ 87 w 103"/>
                  <a:gd name="T15" fmla="*/ 69 h 71"/>
                  <a:gd name="T16" fmla="*/ 81 w 103"/>
                  <a:gd name="T17" fmla="*/ 71 h 71"/>
                  <a:gd name="T18" fmla="*/ 68 w 103"/>
                  <a:gd name="T19" fmla="*/ 70 h 71"/>
                  <a:gd name="T20" fmla="*/ 62 w 103"/>
                  <a:gd name="T21" fmla="*/ 70 h 71"/>
                  <a:gd name="T22" fmla="*/ 63 w 103"/>
                  <a:gd name="T23" fmla="*/ 64 h 71"/>
                  <a:gd name="T24" fmla="*/ 68 w 103"/>
                  <a:gd name="T25" fmla="*/ 64 h 71"/>
                  <a:gd name="T26" fmla="*/ 68 w 103"/>
                  <a:gd name="T27" fmla="*/ 70 h 71"/>
                  <a:gd name="T28" fmla="*/ 100 w 103"/>
                  <a:gd name="T29" fmla="*/ 68 h 71"/>
                  <a:gd name="T30" fmla="*/ 95 w 103"/>
                  <a:gd name="T31" fmla="*/ 66 h 71"/>
                  <a:gd name="T32" fmla="*/ 97 w 103"/>
                  <a:gd name="T33" fmla="*/ 60 h 71"/>
                  <a:gd name="T34" fmla="*/ 103 w 103"/>
                  <a:gd name="T35" fmla="*/ 63 h 71"/>
                  <a:gd name="T36" fmla="*/ 100 w 103"/>
                  <a:gd name="T37" fmla="*/ 68 h 71"/>
                  <a:gd name="T38" fmla="*/ 50 w 103"/>
                  <a:gd name="T39" fmla="*/ 64 h 71"/>
                  <a:gd name="T40" fmla="*/ 48 w 103"/>
                  <a:gd name="T41" fmla="*/ 58 h 71"/>
                  <a:gd name="T42" fmla="*/ 53 w 103"/>
                  <a:gd name="T43" fmla="*/ 56 h 71"/>
                  <a:gd name="T44" fmla="*/ 55 w 103"/>
                  <a:gd name="T45" fmla="*/ 61 h 71"/>
                  <a:gd name="T46" fmla="*/ 50 w 103"/>
                  <a:gd name="T47" fmla="*/ 64 h 71"/>
                  <a:gd name="T48" fmla="*/ 43 w 103"/>
                  <a:gd name="T49" fmla="*/ 50 h 71"/>
                  <a:gd name="T50" fmla="*/ 43 w 103"/>
                  <a:gd name="T51" fmla="*/ 50 h 71"/>
                  <a:gd name="T52" fmla="*/ 37 w 103"/>
                  <a:gd name="T53" fmla="*/ 48 h 71"/>
                  <a:gd name="T54" fmla="*/ 41 w 103"/>
                  <a:gd name="T55" fmla="*/ 43 h 71"/>
                  <a:gd name="T56" fmla="*/ 43 w 103"/>
                  <a:gd name="T57" fmla="*/ 44 h 71"/>
                  <a:gd name="T58" fmla="*/ 45 w 103"/>
                  <a:gd name="T59" fmla="*/ 45 h 71"/>
                  <a:gd name="T60" fmla="*/ 43 w 103"/>
                  <a:gd name="T61" fmla="*/ 50 h 71"/>
                  <a:gd name="T62" fmla="*/ 30 w 103"/>
                  <a:gd name="T63" fmla="*/ 38 h 71"/>
                  <a:gd name="T64" fmla="*/ 27 w 103"/>
                  <a:gd name="T65" fmla="*/ 36 h 71"/>
                  <a:gd name="T66" fmla="*/ 28 w 103"/>
                  <a:gd name="T67" fmla="*/ 30 h 71"/>
                  <a:gd name="T68" fmla="*/ 35 w 103"/>
                  <a:gd name="T69" fmla="*/ 34 h 71"/>
                  <a:gd name="T70" fmla="*/ 30 w 103"/>
                  <a:gd name="T71" fmla="*/ 38 h 71"/>
                  <a:gd name="T72" fmla="*/ 15 w 103"/>
                  <a:gd name="T73" fmla="*/ 37 h 71"/>
                  <a:gd name="T74" fmla="*/ 9 w 103"/>
                  <a:gd name="T75" fmla="*/ 35 h 71"/>
                  <a:gd name="T76" fmla="*/ 12 w 103"/>
                  <a:gd name="T77" fmla="*/ 30 h 71"/>
                  <a:gd name="T78" fmla="*/ 16 w 103"/>
                  <a:gd name="T79" fmla="*/ 31 h 71"/>
                  <a:gd name="T80" fmla="*/ 15 w 103"/>
                  <a:gd name="T81" fmla="*/ 37 h 71"/>
                  <a:gd name="T82" fmla="*/ 0 w 103"/>
                  <a:gd name="T83" fmla="*/ 24 h 71"/>
                  <a:gd name="T84" fmla="*/ 0 w 103"/>
                  <a:gd name="T85" fmla="*/ 21 h 71"/>
                  <a:gd name="T86" fmla="*/ 0 w 103"/>
                  <a:gd name="T87" fmla="*/ 17 h 71"/>
                  <a:gd name="T88" fmla="*/ 6 w 103"/>
                  <a:gd name="T89" fmla="*/ 18 h 71"/>
                  <a:gd name="T90" fmla="*/ 6 w 103"/>
                  <a:gd name="T91" fmla="*/ 21 h 71"/>
                  <a:gd name="T92" fmla="*/ 6 w 103"/>
                  <a:gd name="T93" fmla="*/ 23 h 71"/>
                  <a:gd name="T94" fmla="*/ 0 w 103"/>
                  <a:gd name="T95" fmla="*/ 24 h 71"/>
                  <a:gd name="T96" fmla="*/ 10 w 103"/>
                  <a:gd name="T97" fmla="*/ 8 h 71"/>
                  <a:gd name="T98" fmla="*/ 4 w 103"/>
                  <a:gd name="T99" fmla="*/ 6 h 71"/>
                  <a:gd name="T100" fmla="*/ 7 w 103"/>
                  <a:gd name="T101" fmla="*/ 0 h 71"/>
                  <a:gd name="T102" fmla="*/ 12 w 103"/>
                  <a:gd name="T103" fmla="*/ 3 h 71"/>
                  <a:gd name="T104" fmla="*/ 10 w 103"/>
                  <a:gd name="T105" fmla="*/ 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3" h="71">
                    <a:moveTo>
                      <a:pt x="81" y="71"/>
                    </a:moveTo>
                    <a:cubicBezTo>
                      <a:pt x="81" y="71"/>
                      <a:pt x="81" y="71"/>
                      <a:pt x="81" y="71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65"/>
                      <a:pt x="80" y="65"/>
                      <a:pt x="80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82" y="65"/>
                      <a:pt x="83" y="65"/>
                      <a:pt x="84" y="64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5" y="71"/>
                      <a:pt x="82" y="71"/>
                      <a:pt x="81" y="71"/>
                    </a:cubicBezTo>
                    <a:close/>
                    <a:moveTo>
                      <a:pt x="68" y="70"/>
                    </a:moveTo>
                    <a:cubicBezTo>
                      <a:pt x="66" y="70"/>
                      <a:pt x="64" y="70"/>
                      <a:pt x="62" y="70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4" y="64"/>
                      <a:pt x="66" y="64"/>
                      <a:pt x="68" y="64"/>
                    </a:cubicBezTo>
                    <a:lnTo>
                      <a:pt x="68" y="70"/>
                    </a:lnTo>
                    <a:close/>
                    <a:moveTo>
                      <a:pt x="100" y="68"/>
                    </a:moveTo>
                    <a:cubicBezTo>
                      <a:pt x="99" y="67"/>
                      <a:pt x="97" y="66"/>
                      <a:pt x="95" y="66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9" y="61"/>
                      <a:pt x="102" y="62"/>
                      <a:pt x="103" y="63"/>
                    </a:cubicBezTo>
                    <a:lnTo>
                      <a:pt x="100" y="68"/>
                    </a:lnTo>
                    <a:close/>
                    <a:moveTo>
                      <a:pt x="50" y="64"/>
                    </a:moveTo>
                    <a:cubicBezTo>
                      <a:pt x="49" y="62"/>
                      <a:pt x="48" y="60"/>
                      <a:pt x="48" y="58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8"/>
                      <a:pt x="55" y="59"/>
                      <a:pt x="55" y="61"/>
                    </a:cubicBezTo>
                    <a:lnTo>
                      <a:pt x="50" y="64"/>
                    </a:lnTo>
                    <a:close/>
                    <a:moveTo>
                      <a:pt x="43" y="50"/>
                    </a:moveTo>
                    <a:cubicBezTo>
                      <a:pt x="43" y="50"/>
                      <a:pt x="43" y="50"/>
                      <a:pt x="43" y="50"/>
                    </a:cubicBezTo>
                    <a:cubicBezTo>
                      <a:pt x="41" y="50"/>
                      <a:pt x="39" y="49"/>
                      <a:pt x="37" y="48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2" y="44"/>
                      <a:pt x="43" y="44"/>
                      <a:pt x="43" y="44"/>
                    </a:cubicBezTo>
                    <a:cubicBezTo>
                      <a:pt x="44" y="44"/>
                      <a:pt x="44" y="45"/>
                      <a:pt x="45" y="45"/>
                    </a:cubicBezTo>
                    <a:lnTo>
                      <a:pt x="43" y="50"/>
                    </a:lnTo>
                    <a:close/>
                    <a:moveTo>
                      <a:pt x="30" y="38"/>
                    </a:moveTo>
                    <a:cubicBezTo>
                      <a:pt x="29" y="37"/>
                      <a:pt x="28" y="36"/>
                      <a:pt x="27" y="36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31" y="30"/>
                      <a:pt x="33" y="32"/>
                      <a:pt x="35" y="34"/>
                    </a:cubicBezTo>
                    <a:lnTo>
                      <a:pt x="30" y="38"/>
                    </a:lnTo>
                    <a:close/>
                    <a:moveTo>
                      <a:pt x="15" y="37"/>
                    </a:moveTo>
                    <a:cubicBezTo>
                      <a:pt x="15" y="37"/>
                      <a:pt x="12" y="37"/>
                      <a:pt x="9" y="35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4" y="31"/>
                      <a:pt x="16" y="31"/>
                      <a:pt x="16" y="31"/>
                    </a:cubicBezTo>
                    <a:lnTo>
                      <a:pt x="15" y="37"/>
                    </a:lnTo>
                    <a:close/>
                    <a:moveTo>
                      <a:pt x="0" y="24"/>
                    </a:move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20"/>
                      <a:pt x="6" y="21"/>
                    </a:cubicBezTo>
                    <a:cubicBezTo>
                      <a:pt x="6" y="21"/>
                      <a:pt x="6" y="22"/>
                      <a:pt x="6" y="23"/>
                    </a:cubicBezTo>
                    <a:lnTo>
                      <a:pt x="0" y="24"/>
                    </a:lnTo>
                    <a:close/>
                    <a:moveTo>
                      <a:pt x="10" y="8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5" y="4"/>
                      <a:pt x="6" y="2"/>
                      <a:pt x="7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5"/>
                      <a:pt x="11" y="7"/>
                      <a:pt x="10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íṧḷîḋé">
                <a:extLst>
                  <a:ext uri="{FF2B5EF4-FFF2-40B4-BE49-F238E27FC236}">
                    <a16:creationId xmlns="" xmlns:a16="http://schemas.microsoft.com/office/drawing/2014/main" id="{69DC9BE7-E1B2-4FA6-9AB3-AFE11D12247C}"/>
                  </a:ext>
                </a:extLst>
              </p:cNvPr>
              <p:cNvSpPr/>
              <p:nvPr/>
            </p:nvSpPr>
            <p:spPr bwMode="auto">
              <a:xfrm>
                <a:off x="6005513" y="2876550"/>
                <a:ext cx="450850" cy="709613"/>
              </a:xfrm>
              <a:custGeom>
                <a:avLst/>
                <a:gdLst>
                  <a:gd name="T0" fmla="*/ 119 w 210"/>
                  <a:gd name="T1" fmla="*/ 331 h 331"/>
                  <a:gd name="T2" fmla="*/ 94 w 210"/>
                  <a:gd name="T3" fmla="*/ 320 h 331"/>
                  <a:gd name="T4" fmla="*/ 99 w 210"/>
                  <a:gd name="T5" fmla="*/ 314 h 331"/>
                  <a:gd name="T6" fmla="*/ 131 w 210"/>
                  <a:gd name="T7" fmla="*/ 313 h 331"/>
                  <a:gd name="T8" fmla="*/ 86 w 210"/>
                  <a:gd name="T9" fmla="*/ 306 h 331"/>
                  <a:gd name="T10" fmla="*/ 133 w 210"/>
                  <a:gd name="T11" fmla="*/ 297 h 331"/>
                  <a:gd name="T12" fmla="*/ 145 w 210"/>
                  <a:gd name="T13" fmla="*/ 294 h 331"/>
                  <a:gd name="T14" fmla="*/ 73 w 210"/>
                  <a:gd name="T15" fmla="*/ 296 h 331"/>
                  <a:gd name="T16" fmla="*/ 84 w 210"/>
                  <a:gd name="T17" fmla="*/ 295 h 331"/>
                  <a:gd name="T18" fmla="*/ 161 w 210"/>
                  <a:gd name="T19" fmla="*/ 290 h 331"/>
                  <a:gd name="T20" fmla="*/ 72 w 210"/>
                  <a:gd name="T21" fmla="*/ 295 h 331"/>
                  <a:gd name="T22" fmla="*/ 54 w 210"/>
                  <a:gd name="T23" fmla="*/ 281 h 331"/>
                  <a:gd name="T24" fmla="*/ 154 w 210"/>
                  <a:gd name="T25" fmla="*/ 275 h 331"/>
                  <a:gd name="T26" fmla="*/ 43 w 210"/>
                  <a:gd name="T27" fmla="*/ 275 h 331"/>
                  <a:gd name="T28" fmla="*/ 49 w 210"/>
                  <a:gd name="T29" fmla="*/ 272 h 331"/>
                  <a:gd name="T30" fmla="*/ 56 w 210"/>
                  <a:gd name="T31" fmla="*/ 267 h 331"/>
                  <a:gd name="T32" fmla="*/ 140 w 210"/>
                  <a:gd name="T33" fmla="*/ 256 h 331"/>
                  <a:gd name="T34" fmla="*/ 53 w 210"/>
                  <a:gd name="T35" fmla="*/ 249 h 331"/>
                  <a:gd name="T36" fmla="*/ 60 w 210"/>
                  <a:gd name="T37" fmla="*/ 246 h 331"/>
                  <a:gd name="T38" fmla="*/ 124 w 210"/>
                  <a:gd name="T39" fmla="*/ 239 h 331"/>
                  <a:gd name="T40" fmla="*/ 47 w 210"/>
                  <a:gd name="T41" fmla="*/ 229 h 331"/>
                  <a:gd name="T42" fmla="*/ 118 w 210"/>
                  <a:gd name="T43" fmla="*/ 227 h 331"/>
                  <a:gd name="T44" fmla="*/ 123 w 210"/>
                  <a:gd name="T45" fmla="*/ 227 h 331"/>
                  <a:gd name="T46" fmla="*/ 39 w 210"/>
                  <a:gd name="T47" fmla="*/ 220 h 331"/>
                  <a:gd name="T48" fmla="*/ 39 w 210"/>
                  <a:gd name="T49" fmla="*/ 220 h 331"/>
                  <a:gd name="T50" fmla="*/ 130 w 210"/>
                  <a:gd name="T51" fmla="*/ 214 h 331"/>
                  <a:gd name="T52" fmla="*/ 46 w 210"/>
                  <a:gd name="T53" fmla="*/ 202 h 331"/>
                  <a:gd name="T54" fmla="*/ 134 w 210"/>
                  <a:gd name="T55" fmla="*/ 206 h 331"/>
                  <a:gd name="T56" fmla="*/ 132 w 210"/>
                  <a:gd name="T57" fmla="*/ 192 h 331"/>
                  <a:gd name="T58" fmla="*/ 41 w 210"/>
                  <a:gd name="T59" fmla="*/ 194 h 331"/>
                  <a:gd name="T60" fmla="*/ 41 w 210"/>
                  <a:gd name="T61" fmla="*/ 194 h 331"/>
                  <a:gd name="T62" fmla="*/ 35 w 210"/>
                  <a:gd name="T63" fmla="*/ 176 h 331"/>
                  <a:gd name="T64" fmla="*/ 157 w 210"/>
                  <a:gd name="T65" fmla="*/ 173 h 331"/>
                  <a:gd name="T66" fmla="*/ 186 w 210"/>
                  <a:gd name="T67" fmla="*/ 173 h 331"/>
                  <a:gd name="T68" fmla="*/ 139 w 210"/>
                  <a:gd name="T69" fmla="*/ 179 h 331"/>
                  <a:gd name="T70" fmla="*/ 140 w 210"/>
                  <a:gd name="T71" fmla="*/ 179 h 331"/>
                  <a:gd name="T72" fmla="*/ 170 w 210"/>
                  <a:gd name="T73" fmla="*/ 178 h 331"/>
                  <a:gd name="T74" fmla="*/ 22 w 210"/>
                  <a:gd name="T75" fmla="*/ 166 h 331"/>
                  <a:gd name="T76" fmla="*/ 5 w 210"/>
                  <a:gd name="T77" fmla="*/ 154 h 331"/>
                  <a:gd name="T78" fmla="*/ 181 w 210"/>
                  <a:gd name="T79" fmla="*/ 157 h 331"/>
                  <a:gd name="T80" fmla="*/ 183 w 210"/>
                  <a:gd name="T81" fmla="*/ 162 h 331"/>
                  <a:gd name="T82" fmla="*/ 189 w 210"/>
                  <a:gd name="T83" fmla="*/ 147 h 331"/>
                  <a:gd name="T84" fmla="*/ 196 w 210"/>
                  <a:gd name="T85" fmla="*/ 129 h 331"/>
                  <a:gd name="T86" fmla="*/ 207 w 210"/>
                  <a:gd name="T87" fmla="*/ 116 h 331"/>
                  <a:gd name="T88" fmla="*/ 204 w 210"/>
                  <a:gd name="T89" fmla="*/ 104 h 331"/>
                  <a:gd name="T90" fmla="*/ 195 w 210"/>
                  <a:gd name="T91" fmla="*/ 91 h 331"/>
                  <a:gd name="T92" fmla="*/ 160 w 210"/>
                  <a:gd name="T93" fmla="*/ 85 h 331"/>
                  <a:gd name="T94" fmla="*/ 177 w 210"/>
                  <a:gd name="T95" fmla="*/ 85 h 331"/>
                  <a:gd name="T96" fmla="*/ 148 w 210"/>
                  <a:gd name="T97" fmla="*/ 85 h 331"/>
                  <a:gd name="T98" fmla="*/ 130 w 210"/>
                  <a:gd name="T99" fmla="*/ 75 h 331"/>
                  <a:gd name="T100" fmla="*/ 132 w 210"/>
                  <a:gd name="T101" fmla="*/ 77 h 331"/>
                  <a:gd name="T102" fmla="*/ 144 w 210"/>
                  <a:gd name="T103" fmla="*/ 63 h 331"/>
                  <a:gd name="T104" fmla="*/ 144 w 210"/>
                  <a:gd name="T105" fmla="*/ 46 h 331"/>
                  <a:gd name="T106" fmla="*/ 155 w 210"/>
                  <a:gd name="T107" fmla="*/ 28 h 331"/>
                  <a:gd name="T108" fmla="*/ 161 w 210"/>
                  <a:gd name="T109" fmla="*/ 12 h 331"/>
                  <a:gd name="T110" fmla="*/ 165 w 210"/>
                  <a:gd name="T111" fmla="*/ 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10" h="331">
                    <a:moveTo>
                      <a:pt x="119" y="331"/>
                    </a:moveTo>
                    <a:cubicBezTo>
                      <a:pt x="118" y="331"/>
                      <a:pt x="116" y="330"/>
                      <a:pt x="114" y="329"/>
                    </a:cubicBezTo>
                    <a:cubicBezTo>
                      <a:pt x="116" y="324"/>
                      <a:pt x="116" y="324"/>
                      <a:pt x="116" y="324"/>
                    </a:cubicBezTo>
                    <a:cubicBezTo>
                      <a:pt x="118" y="325"/>
                      <a:pt x="119" y="325"/>
                      <a:pt x="120" y="325"/>
                    </a:cubicBezTo>
                    <a:cubicBezTo>
                      <a:pt x="121" y="331"/>
                      <a:pt x="121" y="331"/>
                      <a:pt x="121" y="331"/>
                    </a:cubicBezTo>
                    <a:cubicBezTo>
                      <a:pt x="121" y="331"/>
                      <a:pt x="120" y="331"/>
                      <a:pt x="119" y="331"/>
                    </a:cubicBezTo>
                    <a:close/>
                    <a:moveTo>
                      <a:pt x="104" y="323"/>
                    </a:moveTo>
                    <a:cubicBezTo>
                      <a:pt x="102" y="322"/>
                      <a:pt x="101" y="322"/>
                      <a:pt x="100" y="322"/>
                    </a:cubicBezTo>
                    <a:cubicBezTo>
                      <a:pt x="99" y="316"/>
                      <a:pt x="99" y="316"/>
                      <a:pt x="99" y="316"/>
                    </a:cubicBezTo>
                    <a:cubicBezTo>
                      <a:pt x="102" y="315"/>
                      <a:pt x="104" y="316"/>
                      <a:pt x="107" y="318"/>
                    </a:cubicBezTo>
                    <a:lnTo>
                      <a:pt x="104" y="323"/>
                    </a:lnTo>
                    <a:close/>
                    <a:moveTo>
                      <a:pt x="94" y="320"/>
                    </a:moveTo>
                    <a:cubicBezTo>
                      <a:pt x="90" y="315"/>
                      <a:pt x="90" y="315"/>
                      <a:pt x="90" y="315"/>
                    </a:cubicBezTo>
                    <a:cubicBezTo>
                      <a:pt x="91" y="315"/>
                      <a:pt x="91" y="314"/>
                      <a:pt x="92" y="314"/>
                    </a:cubicBezTo>
                    <a:cubicBezTo>
                      <a:pt x="92" y="314"/>
                      <a:pt x="93" y="313"/>
                      <a:pt x="93" y="313"/>
                    </a:cubicBezTo>
                    <a:cubicBezTo>
                      <a:pt x="93" y="313"/>
                      <a:pt x="93" y="314"/>
                      <a:pt x="93" y="314"/>
                    </a:cubicBezTo>
                    <a:cubicBezTo>
                      <a:pt x="98" y="312"/>
                      <a:pt x="98" y="312"/>
                      <a:pt x="98" y="312"/>
                    </a:cubicBezTo>
                    <a:cubicBezTo>
                      <a:pt x="99" y="313"/>
                      <a:pt x="99" y="313"/>
                      <a:pt x="99" y="314"/>
                    </a:cubicBezTo>
                    <a:cubicBezTo>
                      <a:pt x="99" y="317"/>
                      <a:pt x="97" y="318"/>
                      <a:pt x="95" y="319"/>
                    </a:cubicBezTo>
                    <a:cubicBezTo>
                      <a:pt x="95" y="319"/>
                      <a:pt x="95" y="319"/>
                      <a:pt x="94" y="320"/>
                    </a:cubicBezTo>
                    <a:close/>
                    <a:moveTo>
                      <a:pt x="129" y="319"/>
                    </a:move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4" y="316"/>
                      <a:pt x="125" y="314"/>
                      <a:pt x="125" y="312"/>
                    </a:cubicBezTo>
                    <a:cubicBezTo>
                      <a:pt x="131" y="313"/>
                      <a:pt x="131" y="313"/>
                      <a:pt x="131" y="313"/>
                    </a:cubicBezTo>
                    <a:cubicBezTo>
                      <a:pt x="130" y="315"/>
                      <a:pt x="130" y="317"/>
                      <a:pt x="129" y="319"/>
                    </a:cubicBezTo>
                    <a:close/>
                    <a:moveTo>
                      <a:pt x="84" y="313"/>
                    </a:moveTo>
                    <a:cubicBezTo>
                      <a:pt x="83" y="312"/>
                      <a:pt x="82" y="311"/>
                      <a:pt x="81" y="309"/>
                    </a:cubicBezTo>
                    <a:cubicBezTo>
                      <a:pt x="80" y="307"/>
                      <a:pt x="80" y="307"/>
                      <a:pt x="80" y="307"/>
                    </a:cubicBezTo>
                    <a:cubicBezTo>
                      <a:pt x="85" y="305"/>
                      <a:pt x="85" y="305"/>
                      <a:pt x="85" y="305"/>
                    </a:cubicBezTo>
                    <a:cubicBezTo>
                      <a:pt x="86" y="306"/>
                      <a:pt x="86" y="306"/>
                      <a:pt x="86" y="306"/>
                    </a:cubicBezTo>
                    <a:cubicBezTo>
                      <a:pt x="87" y="307"/>
                      <a:pt x="87" y="308"/>
                      <a:pt x="88" y="309"/>
                    </a:cubicBezTo>
                    <a:lnTo>
                      <a:pt x="84" y="313"/>
                    </a:lnTo>
                    <a:close/>
                    <a:moveTo>
                      <a:pt x="132" y="301"/>
                    </a:moveTo>
                    <a:cubicBezTo>
                      <a:pt x="126" y="301"/>
                      <a:pt x="126" y="301"/>
                      <a:pt x="126" y="301"/>
                    </a:cubicBezTo>
                    <a:cubicBezTo>
                      <a:pt x="127" y="298"/>
                      <a:pt x="127" y="296"/>
                      <a:pt x="128" y="294"/>
                    </a:cubicBezTo>
                    <a:cubicBezTo>
                      <a:pt x="133" y="297"/>
                      <a:pt x="133" y="297"/>
                      <a:pt x="133" y="297"/>
                    </a:cubicBezTo>
                    <a:cubicBezTo>
                      <a:pt x="133" y="298"/>
                      <a:pt x="132" y="299"/>
                      <a:pt x="132" y="301"/>
                    </a:cubicBezTo>
                    <a:close/>
                    <a:moveTo>
                      <a:pt x="143" y="300"/>
                    </a:moveTo>
                    <a:cubicBezTo>
                      <a:pt x="141" y="300"/>
                      <a:pt x="139" y="299"/>
                      <a:pt x="138" y="298"/>
                    </a:cubicBezTo>
                    <a:cubicBezTo>
                      <a:pt x="142" y="294"/>
                      <a:pt x="142" y="294"/>
                      <a:pt x="142" y="294"/>
                    </a:cubicBezTo>
                    <a:cubicBezTo>
                      <a:pt x="142" y="294"/>
                      <a:pt x="143" y="294"/>
                      <a:pt x="143" y="294"/>
                    </a:cubicBezTo>
                    <a:cubicBezTo>
                      <a:pt x="143" y="294"/>
                      <a:pt x="144" y="294"/>
                      <a:pt x="145" y="294"/>
                    </a:cubicBezTo>
                    <a:cubicBezTo>
                      <a:pt x="147" y="299"/>
                      <a:pt x="147" y="299"/>
                      <a:pt x="147" y="299"/>
                    </a:cubicBezTo>
                    <a:cubicBezTo>
                      <a:pt x="145" y="300"/>
                      <a:pt x="144" y="300"/>
                      <a:pt x="143" y="300"/>
                    </a:cubicBezTo>
                    <a:close/>
                    <a:moveTo>
                      <a:pt x="79" y="299"/>
                    </a:moveTo>
                    <a:cubicBezTo>
                      <a:pt x="77" y="299"/>
                      <a:pt x="77" y="299"/>
                      <a:pt x="77" y="299"/>
                    </a:cubicBezTo>
                    <a:cubicBezTo>
                      <a:pt x="78" y="299"/>
                      <a:pt x="79" y="298"/>
                      <a:pt x="79" y="297"/>
                    </a:cubicBezTo>
                    <a:cubicBezTo>
                      <a:pt x="73" y="296"/>
                      <a:pt x="73" y="296"/>
                      <a:pt x="73" y="296"/>
                    </a:cubicBezTo>
                    <a:cubicBezTo>
                      <a:pt x="73" y="295"/>
                      <a:pt x="75" y="293"/>
                      <a:pt x="77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9" y="293"/>
                      <a:pt x="79" y="293"/>
                    </a:cubicBezTo>
                    <a:cubicBezTo>
                      <a:pt x="79" y="293"/>
                      <a:pt x="78" y="294"/>
                      <a:pt x="78" y="295"/>
                    </a:cubicBezTo>
                    <a:cubicBezTo>
                      <a:pt x="84" y="294"/>
                      <a:pt x="84" y="294"/>
                      <a:pt x="84" y="294"/>
                    </a:cubicBezTo>
                    <a:cubicBezTo>
                      <a:pt x="84" y="294"/>
                      <a:pt x="84" y="295"/>
                      <a:pt x="84" y="295"/>
                    </a:cubicBezTo>
                    <a:cubicBezTo>
                      <a:pt x="84" y="296"/>
                      <a:pt x="83" y="299"/>
                      <a:pt x="79" y="299"/>
                    </a:cubicBezTo>
                    <a:close/>
                    <a:moveTo>
                      <a:pt x="158" y="298"/>
                    </a:moveTo>
                    <a:cubicBezTo>
                      <a:pt x="156" y="292"/>
                      <a:pt x="156" y="292"/>
                      <a:pt x="156" y="292"/>
                    </a:cubicBezTo>
                    <a:cubicBezTo>
                      <a:pt x="155" y="293"/>
                      <a:pt x="155" y="293"/>
                      <a:pt x="155" y="293"/>
                    </a:cubicBezTo>
                    <a:cubicBezTo>
                      <a:pt x="155" y="293"/>
                      <a:pt x="155" y="291"/>
                      <a:pt x="155" y="290"/>
                    </a:cubicBezTo>
                    <a:cubicBezTo>
                      <a:pt x="161" y="290"/>
                      <a:pt x="161" y="290"/>
                      <a:pt x="161" y="290"/>
                    </a:cubicBezTo>
                    <a:cubicBezTo>
                      <a:pt x="161" y="293"/>
                      <a:pt x="161" y="297"/>
                      <a:pt x="158" y="298"/>
                    </a:cubicBezTo>
                    <a:close/>
                    <a:moveTo>
                      <a:pt x="65" y="297"/>
                    </a:moveTo>
                    <a:cubicBezTo>
                      <a:pt x="65" y="291"/>
                      <a:pt x="65" y="291"/>
                      <a:pt x="65" y="291"/>
                    </a:cubicBezTo>
                    <a:cubicBezTo>
                      <a:pt x="67" y="291"/>
                      <a:pt x="68" y="290"/>
                      <a:pt x="70" y="290"/>
                    </a:cubicBezTo>
                    <a:cubicBezTo>
                      <a:pt x="71" y="292"/>
                      <a:pt x="71" y="292"/>
                      <a:pt x="71" y="292"/>
                    </a:cubicBezTo>
                    <a:cubicBezTo>
                      <a:pt x="72" y="295"/>
                      <a:pt x="72" y="295"/>
                      <a:pt x="72" y="295"/>
                    </a:cubicBezTo>
                    <a:cubicBezTo>
                      <a:pt x="70" y="296"/>
                      <a:pt x="68" y="297"/>
                      <a:pt x="65" y="297"/>
                    </a:cubicBezTo>
                    <a:close/>
                    <a:moveTo>
                      <a:pt x="56" y="288"/>
                    </a:moveTo>
                    <a:cubicBezTo>
                      <a:pt x="55" y="287"/>
                      <a:pt x="55" y="287"/>
                      <a:pt x="55" y="287"/>
                    </a:cubicBezTo>
                    <a:cubicBezTo>
                      <a:pt x="53" y="287"/>
                      <a:pt x="52" y="287"/>
                      <a:pt x="51" y="287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4" y="281"/>
                    </a:cubicBezTo>
                    <a:cubicBezTo>
                      <a:pt x="54" y="281"/>
                      <a:pt x="54" y="281"/>
                      <a:pt x="55" y="281"/>
                    </a:cubicBezTo>
                    <a:cubicBezTo>
                      <a:pt x="56" y="281"/>
                      <a:pt x="58" y="282"/>
                      <a:pt x="60" y="284"/>
                    </a:cubicBezTo>
                    <a:lnTo>
                      <a:pt x="56" y="288"/>
                    </a:lnTo>
                    <a:close/>
                    <a:moveTo>
                      <a:pt x="159" y="279"/>
                    </a:moveTo>
                    <a:cubicBezTo>
                      <a:pt x="154" y="278"/>
                      <a:pt x="154" y="278"/>
                      <a:pt x="154" y="278"/>
                    </a:cubicBezTo>
                    <a:cubicBezTo>
                      <a:pt x="154" y="277"/>
                      <a:pt x="154" y="276"/>
                      <a:pt x="154" y="275"/>
                    </a:cubicBezTo>
                    <a:cubicBezTo>
                      <a:pt x="155" y="272"/>
                      <a:pt x="155" y="272"/>
                      <a:pt x="155" y="272"/>
                    </a:cubicBezTo>
                    <a:cubicBezTo>
                      <a:pt x="160" y="273"/>
                      <a:pt x="160" y="273"/>
                      <a:pt x="160" y="273"/>
                    </a:cubicBezTo>
                    <a:cubicBezTo>
                      <a:pt x="160" y="276"/>
                      <a:pt x="160" y="276"/>
                      <a:pt x="160" y="276"/>
                    </a:cubicBezTo>
                    <a:cubicBezTo>
                      <a:pt x="160" y="277"/>
                      <a:pt x="160" y="278"/>
                      <a:pt x="159" y="279"/>
                    </a:cubicBezTo>
                    <a:close/>
                    <a:moveTo>
                      <a:pt x="45" y="276"/>
                    </a:moveTo>
                    <a:cubicBezTo>
                      <a:pt x="45" y="276"/>
                      <a:pt x="44" y="276"/>
                      <a:pt x="43" y="275"/>
                    </a:cubicBezTo>
                    <a:cubicBezTo>
                      <a:pt x="41" y="274"/>
                      <a:pt x="41" y="272"/>
                      <a:pt x="41" y="271"/>
                    </a:cubicBezTo>
                    <a:cubicBezTo>
                      <a:pt x="41" y="270"/>
                      <a:pt x="42" y="269"/>
                      <a:pt x="43" y="268"/>
                    </a:cubicBezTo>
                    <a:cubicBezTo>
                      <a:pt x="47" y="272"/>
                      <a:pt x="47" y="272"/>
                      <a:pt x="47" y="272"/>
                    </a:cubicBezTo>
                    <a:cubicBezTo>
                      <a:pt x="47" y="272"/>
                      <a:pt x="47" y="272"/>
                      <a:pt x="47" y="271"/>
                    </a:cubicBezTo>
                    <a:cubicBezTo>
                      <a:pt x="47" y="271"/>
                      <a:pt x="47" y="270"/>
                      <a:pt x="47" y="270"/>
                    </a:cubicBezTo>
                    <a:cubicBezTo>
                      <a:pt x="47" y="271"/>
                      <a:pt x="48" y="271"/>
                      <a:pt x="49" y="272"/>
                    </a:cubicBezTo>
                    <a:lnTo>
                      <a:pt x="45" y="276"/>
                    </a:lnTo>
                    <a:close/>
                    <a:moveTo>
                      <a:pt x="56" y="267"/>
                    </a:moveTo>
                    <a:cubicBezTo>
                      <a:pt x="53" y="262"/>
                      <a:pt x="53" y="262"/>
                      <a:pt x="53" y="262"/>
                    </a:cubicBezTo>
                    <a:cubicBezTo>
                      <a:pt x="55" y="261"/>
                      <a:pt x="56" y="260"/>
                      <a:pt x="56" y="259"/>
                    </a:cubicBezTo>
                    <a:cubicBezTo>
                      <a:pt x="62" y="261"/>
                      <a:pt x="62" y="261"/>
                      <a:pt x="62" y="261"/>
                    </a:cubicBezTo>
                    <a:cubicBezTo>
                      <a:pt x="61" y="263"/>
                      <a:pt x="59" y="265"/>
                      <a:pt x="56" y="267"/>
                    </a:cubicBezTo>
                    <a:close/>
                    <a:moveTo>
                      <a:pt x="153" y="263"/>
                    </a:moveTo>
                    <a:cubicBezTo>
                      <a:pt x="152" y="260"/>
                      <a:pt x="151" y="259"/>
                      <a:pt x="150" y="259"/>
                    </a:cubicBezTo>
                    <a:cubicBezTo>
                      <a:pt x="154" y="254"/>
                      <a:pt x="154" y="254"/>
                      <a:pt x="154" y="254"/>
                    </a:cubicBezTo>
                    <a:cubicBezTo>
                      <a:pt x="155" y="255"/>
                      <a:pt x="157" y="257"/>
                      <a:pt x="158" y="260"/>
                    </a:cubicBezTo>
                    <a:lnTo>
                      <a:pt x="153" y="263"/>
                    </a:lnTo>
                    <a:close/>
                    <a:moveTo>
                      <a:pt x="140" y="256"/>
                    </a:moveTo>
                    <a:cubicBezTo>
                      <a:pt x="138" y="256"/>
                      <a:pt x="136" y="255"/>
                      <a:pt x="134" y="254"/>
                    </a:cubicBezTo>
                    <a:cubicBezTo>
                      <a:pt x="137" y="249"/>
                      <a:pt x="137" y="249"/>
                      <a:pt x="137" y="249"/>
                    </a:cubicBezTo>
                    <a:cubicBezTo>
                      <a:pt x="139" y="249"/>
                      <a:pt x="141" y="250"/>
                      <a:pt x="142" y="251"/>
                    </a:cubicBezTo>
                    <a:lnTo>
                      <a:pt x="140" y="256"/>
                    </a:lnTo>
                    <a:close/>
                    <a:moveTo>
                      <a:pt x="59" y="250"/>
                    </a:move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48"/>
                      <a:pt x="53" y="248"/>
                    </a:cubicBezTo>
                    <a:cubicBezTo>
                      <a:pt x="54" y="247"/>
                      <a:pt x="54" y="247"/>
                      <a:pt x="54" y="247"/>
                    </a:cubicBezTo>
                    <a:cubicBezTo>
                      <a:pt x="54" y="247"/>
                      <a:pt x="54" y="247"/>
                      <a:pt x="54" y="246"/>
                    </a:cubicBezTo>
                    <a:cubicBezTo>
                      <a:pt x="54" y="246"/>
                      <a:pt x="53" y="245"/>
                      <a:pt x="53" y="24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59" y="244"/>
                      <a:pt x="60" y="245"/>
                      <a:pt x="60" y="246"/>
                    </a:cubicBezTo>
                    <a:cubicBezTo>
                      <a:pt x="60" y="247"/>
                      <a:pt x="59" y="247"/>
                      <a:pt x="59" y="248"/>
                    </a:cubicBezTo>
                    <a:cubicBezTo>
                      <a:pt x="59" y="249"/>
                      <a:pt x="59" y="249"/>
                      <a:pt x="59" y="249"/>
                    </a:cubicBezTo>
                    <a:cubicBezTo>
                      <a:pt x="59" y="249"/>
                      <a:pt x="59" y="250"/>
                      <a:pt x="59" y="250"/>
                    </a:cubicBezTo>
                    <a:close/>
                    <a:moveTo>
                      <a:pt x="123" y="245"/>
                    </a:moveTo>
                    <a:cubicBezTo>
                      <a:pt x="123" y="245"/>
                      <a:pt x="123" y="245"/>
                      <a:pt x="123" y="244"/>
                    </a:cubicBezTo>
                    <a:cubicBezTo>
                      <a:pt x="123" y="243"/>
                      <a:pt x="124" y="241"/>
                      <a:pt x="124" y="239"/>
                    </a:cubicBezTo>
                    <a:cubicBezTo>
                      <a:pt x="130" y="240"/>
                      <a:pt x="130" y="240"/>
                      <a:pt x="130" y="240"/>
                    </a:cubicBezTo>
                    <a:cubicBezTo>
                      <a:pt x="130" y="241"/>
                      <a:pt x="129" y="243"/>
                      <a:pt x="129" y="244"/>
                    </a:cubicBezTo>
                    <a:cubicBezTo>
                      <a:pt x="129" y="245"/>
                      <a:pt x="129" y="245"/>
                      <a:pt x="129" y="245"/>
                    </a:cubicBezTo>
                    <a:lnTo>
                      <a:pt x="123" y="245"/>
                    </a:lnTo>
                    <a:close/>
                    <a:moveTo>
                      <a:pt x="49" y="234"/>
                    </a:moveTo>
                    <a:cubicBezTo>
                      <a:pt x="49" y="232"/>
                      <a:pt x="48" y="230"/>
                      <a:pt x="47" y="229"/>
                    </a:cubicBezTo>
                    <a:cubicBezTo>
                      <a:pt x="52" y="226"/>
                      <a:pt x="52" y="226"/>
                      <a:pt x="52" y="226"/>
                    </a:cubicBezTo>
                    <a:cubicBezTo>
                      <a:pt x="53" y="228"/>
                      <a:pt x="54" y="229"/>
                      <a:pt x="55" y="232"/>
                    </a:cubicBezTo>
                    <a:lnTo>
                      <a:pt x="49" y="234"/>
                    </a:lnTo>
                    <a:close/>
                    <a:moveTo>
                      <a:pt x="123" y="232"/>
                    </a:moveTo>
                    <a:cubicBezTo>
                      <a:pt x="122" y="232"/>
                      <a:pt x="121" y="231"/>
                      <a:pt x="121" y="231"/>
                    </a:cubicBezTo>
                    <a:cubicBezTo>
                      <a:pt x="118" y="230"/>
                      <a:pt x="118" y="228"/>
                      <a:pt x="118" y="227"/>
                    </a:cubicBezTo>
                    <a:cubicBezTo>
                      <a:pt x="118" y="226"/>
                      <a:pt x="118" y="225"/>
                      <a:pt x="119" y="223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8"/>
                      <a:pt x="123" y="228"/>
                    </a:cubicBezTo>
                    <a:cubicBezTo>
                      <a:pt x="123" y="228"/>
                      <a:pt x="123" y="227"/>
                      <a:pt x="123" y="227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3" y="226"/>
                      <a:pt x="123" y="226"/>
                      <a:pt x="123" y="226"/>
                    </a:cubicBezTo>
                    <a:cubicBezTo>
                      <a:pt x="124" y="226"/>
                      <a:pt x="125" y="226"/>
                      <a:pt x="125" y="227"/>
                    </a:cubicBezTo>
                    <a:lnTo>
                      <a:pt x="123" y="232"/>
                    </a:lnTo>
                    <a:close/>
                    <a:moveTo>
                      <a:pt x="39" y="220"/>
                    </a:moveTo>
                    <a:cubicBezTo>
                      <a:pt x="39" y="220"/>
                      <a:pt x="39" y="220"/>
                      <a:pt x="39" y="220"/>
                    </a:cubicBezTo>
                    <a:cubicBezTo>
                      <a:pt x="39" y="219"/>
                      <a:pt x="39" y="219"/>
                      <a:pt x="39" y="218"/>
                    </a:cubicBezTo>
                    <a:cubicBezTo>
                      <a:pt x="38" y="217"/>
                      <a:pt x="38" y="216"/>
                      <a:pt x="37" y="214"/>
                    </a:cubicBezTo>
                    <a:cubicBezTo>
                      <a:pt x="43" y="212"/>
                      <a:pt x="43" y="212"/>
                      <a:pt x="43" y="212"/>
                    </a:cubicBezTo>
                    <a:cubicBezTo>
                      <a:pt x="43" y="214"/>
                      <a:pt x="44" y="215"/>
                      <a:pt x="44" y="216"/>
                    </a:cubicBezTo>
                    <a:cubicBezTo>
                      <a:pt x="45" y="217"/>
                      <a:pt x="45" y="217"/>
                      <a:pt x="45" y="218"/>
                    </a:cubicBezTo>
                    <a:lnTo>
                      <a:pt x="39" y="220"/>
                    </a:lnTo>
                    <a:close/>
                    <a:moveTo>
                      <a:pt x="124" y="218"/>
                    </a:moveTo>
                    <a:cubicBezTo>
                      <a:pt x="124" y="217"/>
                      <a:pt x="124" y="217"/>
                      <a:pt x="124" y="217"/>
                    </a:cubicBezTo>
                    <a:cubicBezTo>
                      <a:pt x="124" y="216"/>
                      <a:pt x="124" y="215"/>
                      <a:pt x="124" y="214"/>
                    </a:cubicBezTo>
                    <a:cubicBezTo>
                      <a:pt x="124" y="213"/>
                      <a:pt x="124" y="211"/>
                      <a:pt x="125" y="210"/>
                    </a:cubicBezTo>
                    <a:cubicBezTo>
                      <a:pt x="130" y="213"/>
                      <a:pt x="130" y="213"/>
                      <a:pt x="130" y="213"/>
                    </a:cubicBezTo>
                    <a:cubicBezTo>
                      <a:pt x="130" y="213"/>
                      <a:pt x="130" y="214"/>
                      <a:pt x="130" y="214"/>
                    </a:cubicBezTo>
                    <a:cubicBezTo>
                      <a:pt x="130" y="215"/>
                      <a:pt x="130" y="216"/>
                      <a:pt x="130" y="217"/>
                    </a:cubicBezTo>
                    <a:cubicBezTo>
                      <a:pt x="130" y="217"/>
                      <a:pt x="130" y="217"/>
                      <a:pt x="130" y="217"/>
                    </a:cubicBezTo>
                    <a:lnTo>
                      <a:pt x="124" y="218"/>
                    </a:lnTo>
                    <a:close/>
                    <a:moveTo>
                      <a:pt x="46" y="208"/>
                    </a:moveTo>
                    <a:cubicBezTo>
                      <a:pt x="45" y="203"/>
                      <a:pt x="45" y="203"/>
                      <a:pt x="45" y="203"/>
                    </a:cubicBezTo>
                    <a:cubicBezTo>
                      <a:pt x="46" y="202"/>
                      <a:pt x="46" y="202"/>
                      <a:pt x="46" y="202"/>
                    </a:cubicBezTo>
                    <a:cubicBezTo>
                      <a:pt x="52" y="201"/>
                      <a:pt x="52" y="201"/>
                      <a:pt x="52" y="201"/>
                    </a:cubicBezTo>
                    <a:cubicBezTo>
                      <a:pt x="52" y="201"/>
                      <a:pt x="52" y="202"/>
                      <a:pt x="52" y="202"/>
                    </a:cubicBezTo>
                    <a:cubicBezTo>
                      <a:pt x="52" y="207"/>
                      <a:pt x="48" y="208"/>
                      <a:pt x="46" y="208"/>
                    </a:cubicBezTo>
                    <a:close/>
                    <a:moveTo>
                      <a:pt x="140" y="207"/>
                    </a:moveTo>
                    <a:cubicBezTo>
                      <a:pt x="134" y="207"/>
                      <a:pt x="134" y="207"/>
                      <a:pt x="134" y="207"/>
                    </a:cubicBezTo>
                    <a:cubicBezTo>
                      <a:pt x="134" y="207"/>
                      <a:pt x="134" y="206"/>
                      <a:pt x="134" y="206"/>
                    </a:cubicBezTo>
                    <a:cubicBezTo>
                      <a:pt x="134" y="203"/>
                      <a:pt x="135" y="201"/>
                      <a:pt x="137" y="200"/>
                    </a:cubicBezTo>
                    <a:cubicBezTo>
                      <a:pt x="141" y="204"/>
                      <a:pt x="141" y="204"/>
                      <a:pt x="141" y="204"/>
                    </a:cubicBezTo>
                    <a:cubicBezTo>
                      <a:pt x="140" y="204"/>
                      <a:pt x="140" y="205"/>
                      <a:pt x="140" y="206"/>
                    </a:cubicBezTo>
                    <a:cubicBezTo>
                      <a:pt x="140" y="207"/>
                      <a:pt x="140" y="207"/>
                      <a:pt x="140" y="207"/>
                    </a:cubicBezTo>
                    <a:close/>
                    <a:moveTo>
                      <a:pt x="134" y="196"/>
                    </a:moveTo>
                    <a:cubicBezTo>
                      <a:pt x="132" y="195"/>
                      <a:pt x="132" y="194"/>
                      <a:pt x="132" y="192"/>
                    </a:cubicBezTo>
                    <a:cubicBezTo>
                      <a:pt x="132" y="191"/>
                      <a:pt x="132" y="189"/>
                      <a:pt x="132" y="188"/>
                    </a:cubicBezTo>
                    <a:cubicBezTo>
                      <a:pt x="138" y="189"/>
                      <a:pt x="138" y="189"/>
                      <a:pt x="138" y="189"/>
                    </a:cubicBezTo>
                    <a:cubicBezTo>
                      <a:pt x="138" y="190"/>
                      <a:pt x="137" y="191"/>
                      <a:pt x="137" y="192"/>
                    </a:cubicBezTo>
                    <a:cubicBezTo>
                      <a:pt x="137" y="192"/>
                      <a:pt x="137" y="192"/>
                      <a:pt x="137" y="192"/>
                    </a:cubicBezTo>
                    <a:lnTo>
                      <a:pt x="134" y="196"/>
                    </a:lnTo>
                    <a:close/>
                    <a:moveTo>
                      <a:pt x="41" y="194"/>
                    </a:moveTo>
                    <a:cubicBezTo>
                      <a:pt x="41" y="194"/>
                      <a:pt x="40" y="194"/>
                      <a:pt x="40" y="193"/>
                    </a:cubicBezTo>
                    <a:cubicBezTo>
                      <a:pt x="37" y="192"/>
                      <a:pt x="37" y="190"/>
                      <a:pt x="36" y="188"/>
                    </a:cubicBezTo>
                    <a:cubicBezTo>
                      <a:pt x="42" y="187"/>
                      <a:pt x="42" y="187"/>
                      <a:pt x="42" y="187"/>
                    </a:cubicBezTo>
                    <a:cubicBezTo>
                      <a:pt x="42" y="188"/>
                      <a:pt x="43" y="188"/>
                      <a:pt x="43" y="189"/>
                    </a:cubicBezTo>
                    <a:cubicBezTo>
                      <a:pt x="43" y="189"/>
                      <a:pt x="44" y="189"/>
                      <a:pt x="44" y="190"/>
                    </a:cubicBezTo>
                    <a:lnTo>
                      <a:pt x="41" y="194"/>
                    </a:lnTo>
                    <a:close/>
                    <a:moveTo>
                      <a:pt x="31" y="181"/>
                    </a:moveTo>
                    <a:cubicBezTo>
                      <a:pt x="30" y="180"/>
                      <a:pt x="30" y="180"/>
                      <a:pt x="30" y="180"/>
                    </a:cubicBezTo>
                    <a:cubicBezTo>
                      <a:pt x="29" y="179"/>
                      <a:pt x="27" y="178"/>
                      <a:pt x="26" y="177"/>
                    </a:cubicBezTo>
                    <a:cubicBezTo>
                      <a:pt x="30" y="173"/>
                      <a:pt x="30" y="173"/>
                      <a:pt x="30" y="173"/>
                    </a:cubicBezTo>
                    <a:cubicBezTo>
                      <a:pt x="31" y="173"/>
                      <a:pt x="32" y="174"/>
                      <a:pt x="33" y="175"/>
                    </a:cubicBezTo>
                    <a:cubicBezTo>
                      <a:pt x="35" y="176"/>
                      <a:pt x="35" y="176"/>
                      <a:pt x="35" y="176"/>
                    </a:cubicBezTo>
                    <a:lnTo>
                      <a:pt x="31" y="181"/>
                    </a:lnTo>
                    <a:close/>
                    <a:moveTo>
                      <a:pt x="158" y="179"/>
                    </a:moveTo>
                    <a:cubicBezTo>
                      <a:pt x="156" y="179"/>
                      <a:pt x="155" y="178"/>
                      <a:pt x="154" y="178"/>
                    </a:cubicBezTo>
                    <a:cubicBezTo>
                      <a:pt x="153" y="177"/>
                      <a:pt x="153" y="177"/>
                      <a:pt x="152" y="177"/>
                    </a:cubicBezTo>
                    <a:cubicBezTo>
                      <a:pt x="154" y="171"/>
                      <a:pt x="154" y="171"/>
                      <a:pt x="154" y="171"/>
                    </a:cubicBezTo>
                    <a:cubicBezTo>
                      <a:pt x="155" y="172"/>
                      <a:pt x="156" y="172"/>
                      <a:pt x="157" y="173"/>
                    </a:cubicBezTo>
                    <a:cubicBezTo>
                      <a:pt x="158" y="173"/>
                      <a:pt x="159" y="174"/>
                      <a:pt x="159" y="174"/>
                    </a:cubicBezTo>
                    <a:lnTo>
                      <a:pt x="158" y="179"/>
                    </a:lnTo>
                    <a:close/>
                    <a:moveTo>
                      <a:pt x="188" y="179"/>
                    </a:moveTo>
                    <a:cubicBezTo>
                      <a:pt x="185" y="174"/>
                      <a:pt x="185" y="174"/>
                      <a:pt x="185" y="174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86" y="173"/>
                      <a:pt x="186" y="173"/>
                      <a:pt x="186" y="173"/>
                    </a:cubicBezTo>
                    <a:cubicBezTo>
                      <a:pt x="186" y="174"/>
                      <a:pt x="186" y="174"/>
                      <a:pt x="186" y="174"/>
                    </a:cubicBezTo>
                    <a:cubicBezTo>
                      <a:pt x="191" y="170"/>
                      <a:pt x="191" y="170"/>
                      <a:pt x="191" y="170"/>
                    </a:cubicBezTo>
                    <a:cubicBezTo>
                      <a:pt x="192" y="171"/>
                      <a:pt x="192" y="172"/>
                      <a:pt x="192" y="174"/>
                    </a:cubicBezTo>
                    <a:cubicBezTo>
                      <a:pt x="192" y="175"/>
                      <a:pt x="191" y="177"/>
                      <a:pt x="190" y="178"/>
                    </a:cubicBezTo>
                    <a:cubicBezTo>
                      <a:pt x="190" y="178"/>
                      <a:pt x="189" y="179"/>
                      <a:pt x="188" y="179"/>
                    </a:cubicBezTo>
                    <a:close/>
                    <a:moveTo>
                      <a:pt x="139" y="179"/>
                    </a:moveTo>
                    <a:cubicBezTo>
                      <a:pt x="139" y="179"/>
                      <a:pt x="140" y="178"/>
                      <a:pt x="140" y="178"/>
                    </a:cubicBezTo>
                    <a:cubicBezTo>
                      <a:pt x="134" y="176"/>
                      <a:pt x="134" y="176"/>
                      <a:pt x="134" y="176"/>
                    </a:cubicBezTo>
                    <a:cubicBezTo>
                      <a:pt x="135" y="175"/>
                      <a:pt x="136" y="173"/>
                      <a:pt x="140" y="173"/>
                    </a:cubicBezTo>
                    <a:cubicBezTo>
                      <a:pt x="140" y="173"/>
                      <a:pt x="141" y="173"/>
                      <a:pt x="142" y="173"/>
                    </a:cubicBezTo>
                    <a:cubicBezTo>
                      <a:pt x="142" y="179"/>
                      <a:pt x="142" y="179"/>
                      <a:pt x="142" y="179"/>
                    </a:cubicBezTo>
                    <a:cubicBezTo>
                      <a:pt x="142" y="179"/>
                      <a:pt x="141" y="179"/>
                      <a:pt x="140" y="179"/>
                    </a:cubicBezTo>
                    <a:cubicBezTo>
                      <a:pt x="139" y="179"/>
                      <a:pt x="139" y="179"/>
                      <a:pt x="139" y="179"/>
                    </a:cubicBezTo>
                    <a:close/>
                    <a:moveTo>
                      <a:pt x="170" y="178"/>
                    </a:moveTo>
                    <a:cubicBezTo>
                      <a:pt x="169" y="173"/>
                      <a:pt x="169" y="173"/>
                      <a:pt x="169" y="173"/>
                    </a:cubicBezTo>
                    <a:cubicBezTo>
                      <a:pt x="172" y="172"/>
                      <a:pt x="174" y="172"/>
                      <a:pt x="176" y="172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74" y="178"/>
                      <a:pt x="172" y="178"/>
                      <a:pt x="170" y="178"/>
                    </a:cubicBezTo>
                    <a:close/>
                    <a:moveTo>
                      <a:pt x="17" y="169"/>
                    </a:moveTo>
                    <a:cubicBezTo>
                      <a:pt x="17" y="168"/>
                      <a:pt x="16" y="168"/>
                      <a:pt x="16" y="167"/>
                    </a:cubicBezTo>
                    <a:cubicBezTo>
                      <a:pt x="16" y="165"/>
                      <a:pt x="15" y="165"/>
                      <a:pt x="15" y="164"/>
                    </a:cubicBezTo>
                    <a:cubicBezTo>
                      <a:pt x="19" y="160"/>
                      <a:pt x="19" y="160"/>
                      <a:pt x="19" y="160"/>
                    </a:cubicBezTo>
                    <a:cubicBezTo>
                      <a:pt x="20" y="161"/>
                      <a:pt x="21" y="163"/>
                      <a:pt x="22" y="165"/>
                    </a:cubicBezTo>
                    <a:cubicBezTo>
                      <a:pt x="22" y="165"/>
                      <a:pt x="22" y="166"/>
                      <a:pt x="22" y="166"/>
                    </a:cubicBezTo>
                    <a:lnTo>
                      <a:pt x="17" y="169"/>
                    </a:lnTo>
                    <a:close/>
                    <a:moveTo>
                      <a:pt x="4" y="162"/>
                    </a:move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1"/>
                      <a:pt x="2" y="160"/>
                      <a:pt x="1" y="159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5" y="154"/>
                      <a:pt x="5" y="154"/>
                      <a:pt x="5" y="154"/>
                    </a:cubicBezTo>
                    <a:cubicBezTo>
                      <a:pt x="6" y="155"/>
                      <a:pt x="6" y="155"/>
                      <a:pt x="6" y="155"/>
                    </a:cubicBezTo>
                    <a:cubicBezTo>
                      <a:pt x="7" y="156"/>
                      <a:pt x="7" y="157"/>
                      <a:pt x="8" y="158"/>
                    </a:cubicBezTo>
                    <a:cubicBezTo>
                      <a:pt x="9" y="159"/>
                      <a:pt x="9" y="159"/>
                      <a:pt x="9" y="159"/>
                    </a:cubicBezTo>
                    <a:lnTo>
                      <a:pt x="4" y="162"/>
                    </a:lnTo>
                    <a:close/>
                    <a:moveTo>
                      <a:pt x="183" y="162"/>
                    </a:moveTo>
                    <a:cubicBezTo>
                      <a:pt x="181" y="160"/>
                      <a:pt x="181" y="159"/>
                      <a:pt x="181" y="157"/>
                    </a:cubicBezTo>
                    <a:cubicBezTo>
                      <a:pt x="181" y="156"/>
                      <a:pt x="181" y="156"/>
                      <a:pt x="181" y="156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6" y="157"/>
                      <a:pt x="186" y="157"/>
                      <a:pt x="187" y="158"/>
                    </a:cubicBezTo>
                    <a:cubicBezTo>
                      <a:pt x="188" y="159"/>
                      <a:pt x="188" y="160"/>
                      <a:pt x="189" y="161"/>
                    </a:cubicBezTo>
                    <a:lnTo>
                      <a:pt x="183" y="162"/>
                    </a:lnTo>
                    <a:close/>
                    <a:moveTo>
                      <a:pt x="187" y="147"/>
                    </a:moveTo>
                    <a:cubicBezTo>
                      <a:pt x="183" y="143"/>
                      <a:pt x="183" y="143"/>
                      <a:pt x="183" y="143"/>
                    </a:cubicBezTo>
                    <a:cubicBezTo>
                      <a:pt x="185" y="142"/>
                      <a:pt x="186" y="141"/>
                      <a:pt x="188" y="141"/>
                    </a:cubicBezTo>
                    <a:cubicBezTo>
                      <a:pt x="187" y="141"/>
                      <a:pt x="187" y="141"/>
                      <a:pt x="187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2" y="144"/>
                      <a:pt x="191" y="146"/>
                      <a:pt x="189" y="147"/>
                    </a:cubicBezTo>
                    <a:cubicBezTo>
                      <a:pt x="188" y="147"/>
                      <a:pt x="188" y="147"/>
                      <a:pt x="187" y="147"/>
                    </a:cubicBezTo>
                    <a:close/>
                    <a:moveTo>
                      <a:pt x="192" y="133"/>
                    </a:moveTo>
                    <a:cubicBezTo>
                      <a:pt x="187" y="130"/>
                      <a:pt x="187" y="130"/>
                      <a:pt x="187" y="130"/>
                    </a:cubicBezTo>
                    <a:cubicBezTo>
                      <a:pt x="188" y="129"/>
                      <a:pt x="189" y="128"/>
                      <a:pt x="190" y="127"/>
                    </a:cubicBezTo>
                    <a:cubicBezTo>
                      <a:pt x="192" y="125"/>
                      <a:pt x="192" y="125"/>
                      <a:pt x="192" y="125"/>
                    </a:cubicBezTo>
                    <a:cubicBezTo>
                      <a:pt x="196" y="129"/>
                      <a:pt x="196" y="129"/>
                      <a:pt x="196" y="129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93" y="132"/>
                      <a:pt x="192" y="133"/>
                      <a:pt x="192" y="133"/>
                    </a:cubicBezTo>
                    <a:close/>
                    <a:moveTo>
                      <a:pt x="203" y="123"/>
                    </a:moveTo>
                    <a:cubicBezTo>
                      <a:pt x="202" y="118"/>
                      <a:pt x="202" y="118"/>
                      <a:pt x="202" y="118"/>
                    </a:cubicBezTo>
                    <a:cubicBezTo>
                      <a:pt x="203" y="117"/>
                      <a:pt x="203" y="117"/>
                      <a:pt x="203" y="117"/>
                    </a:cubicBezTo>
                    <a:cubicBezTo>
                      <a:pt x="204" y="117"/>
                      <a:pt x="205" y="117"/>
                      <a:pt x="207" y="116"/>
                    </a:cubicBezTo>
                    <a:cubicBezTo>
                      <a:pt x="210" y="121"/>
                      <a:pt x="210" y="121"/>
                      <a:pt x="210" y="121"/>
                    </a:cubicBezTo>
                    <a:cubicBezTo>
                      <a:pt x="207" y="123"/>
                      <a:pt x="206" y="123"/>
                      <a:pt x="204" y="123"/>
                    </a:cubicBezTo>
                    <a:lnTo>
                      <a:pt x="203" y="123"/>
                    </a:lnTo>
                    <a:close/>
                    <a:moveTo>
                      <a:pt x="205" y="112"/>
                    </a:moveTo>
                    <a:cubicBezTo>
                      <a:pt x="204" y="111"/>
                      <a:pt x="202" y="109"/>
                      <a:pt x="201" y="109"/>
                    </a:cubicBezTo>
                    <a:cubicBezTo>
                      <a:pt x="204" y="104"/>
                      <a:pt x="204" y="104"/>
                      <a:pt x="204" y="104"/>
                    </a:cubicBezTo>
                    <a:cubicBezTo>
                      <a:pt x="206" y="105"/>
                      <a:pt x="207" y="106"/>
                      <a:pt x="209" y="107"/>
                    </a:cubicBezTo>
                    <a:lnTo>
                      <a:pt x="205" y="112"/>
                    </a:lnTo>
                    <a:close/>
                    <a:moveTo>
                      <a:pt x="192" y="99"/>
                    </a:moveTo>
                    <a:cubicBezTo>
                      <a:pt x="191" y="98"/>
                      <a:pt x="191" y="97"/>
                      <a:pt x="190" y="95"/>
                    </a:cubicBezTo>
                    <a:cubicBezTo>
                      <a:pt x="190" y="94"/>
                      <a:pt x="190" y="94"/>
                      <a:pt x="190" y="94"/>
                    </a:cubicBezTo>
                    <a:cubicBezTo>
                      <a:pt x="195" y="91"/>
                      <a:pt x="195" y="91"/>
                      <a:pt x="195" y="91"/>
                    </a:cubicBezTo>
                    <a:cubicBezTo>
                      <a:pt x="196" y="93"/>
                      <a:pt x="196" y="93"/>
                      <a:pt x="196" y="93"/>
                    </a:cubicBezTo>
                    <a:cubicBezTo>
                      <a:pt x="196" y="94"/>
                      <a:pt x="197" y="95"/>
                      <a:pt x="197" y="97"/>
                    </a:cubicBezTo>
                    <a:lnTo>
                      <a:pt x="192" y="99"/>
                    </a:lnTo>
                    <a:close/>
                    <a:moveTo>
                      <a:pt x="163" y="91"/>
                    </a:moveTo>
                    <a:cubicBezTo>
                      <a:pt x="162" y="91"/>
                      <a:pt x="160" y="91"/>
                      <a:pt x="159" y="90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2" y="85"/>
                      <a:pt x="162" y="85"/>
                      <a:pt x="163" y="85"/>
                    </a:cubicBezTo>
                    <a:cubicBezTo>
                      <a:pt x="165" y="85"/>
                      <a:pt x="165" y="85"/>
                      <a:pt x="165" y="85"/>
                    </a:cubicBezTo>
                    <a:cubicBezTo>
                      <a:pt x="165" y="91"/>
                      <a:pt x="165" y="91"/>
                      <a:pt x="165" y="91"/>
                    </a:cubicBezTo>
                    <a:lnTo>
                      <a:pt x="163" y="91"/>
                    </a:lnTo>
                    <a:close/>
                    <a:moveTo>
                      <a:pt x="177" y="91"/>
                    </a:moveTo>
                    <a:cubicBezTo>
                      <a:pt x="177" y="85"/>
                      <a:pt x="177" y="85"/>
                      <a:pt x="177" y="85"/>
                    </a:cubicBezTo>
                    <a:cubicBezTo>
                      <a:pt x="178" y="85"/>
                      <a:pt x="180" y="85"/>
                      <a:pt x="181" y="85"/>
                    </a:cubicBezTo>
                    <a:cubicBezTo>
                      <a:pt x="183" y="85"/>
                      <a:pt x="183" y="85"/>
                      <a:pt x="183" y="85"/>
                    </a:cubicBezTo>
                    <a:cubicBezTo>
                      <a:pt x="183" y="91"/>
                      <a:pt x="183" y="91"/>
                      <a:pt x="183" y="91"/>
                    </a:cubicBezTo>
                    <a:cubicBezTo>
                      <a:pt x="181" y="91"/>
                      <a:pt x="181" y="91"/>
                      <a:pt x="181" y="91"/>
                    </a:cubicBezTo>
                    <a:cubicBezTo>
                      <a:pt x="180" y="91"/>
                      <a:pt x="178" y="91"/>
                      <a:pt x="177" y="91"/>
                    </a:cubicBezTo>
                    <a:close/>
                    <a:moveTo>
                      <a:pt x="148" y="85"/>
                    </a:moveTo>
                    <a:cubicBezTo>
                      <a:pt x="146" y="84"/>
                      <a:pt x="144" y="84"/>
                      <a:pt x="142" y="83"/>
                    </a:cubicBezTo>
                    <a:cubicBezTo>
                      <a:pt x="145" y="77"/>
                      <a:pt x="145" y="77"/>
                      <a:pt x="145" y="77"/>
                    </a:cubicBezTo>
                    <a:cubicBezTo>
                      <a:pt x="147" y="78"/>
                      <a:pt x="148" y="79"/>
                      <a:pt x="150" y="80"/>
                    </a:cubicBezTo>
                    <a:lnTo>
                      <a:pt x="148" y="85"/>
                    </a:lnTo>
                    <a:close/>
                    <a:moveTo>
                      <a:pt x="132" y="77"/>
                    </a:moveTo>
                    <a:cubicBezTo>
                      <a:pt x="131" y="76"/>
                      <a:pt x="130" y="75"/>
                      <a:pt x="130" y="75"/>
                    </a:cubicBezTo>
                    <a:cubicBezTo>
                      <a:pt x="129" y="74"/>
                      <a:pt x="128" y="72"/>
                      <a:pt x="128" y="71"/>
                    </a:cubicBezTo>
                    <a:cubicBezTo>
                      <a:pt x="128" y="70"/>
                      <a:pt x="129" y="69"/>
                      <a:pt x="129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4" y="71"/>
                      <a:pt x="135" y="71"/>
                      <a:pt x="135" y="72"/>
                    </a:cubicBezTo>
                    <a:lnTo>
                      <a:pt x="132" y="77"/>
                    </a:lnTo>
                    <a:close/>
                    <a:moveTo>
                      <a:pt x="143" y="64"/>
                    </a:moveTo>
                    <a:cubicBezTo>
                      <a:pt x="139" y="60"/>
                      <a:pt x="139" y="60"/>
                      <a:pt x="139" y="60"/>
                    </a:cubicBezTo>
                    <a:cubicBezTo>
                      <a:pt x="140" y="59"/>
                      <a:pt x="140" y="59"/>
                      <a:pt x="141" y="59"/>
                    </a:cubicBezTo>
                    <a:cubicBezTo>
                      <a:pt x="141" y="58"/>
                      <a:pt x="142" y="57"/>
                      <a:pt x="142" y="57"/>
                    </a:cubicBezTo>
                    <a:cubicBezTo>
                      <a:pt x="147" y="58"/>
                      <a:pt x="147" y="58"/>
                      <a:pt x="147" y="58"/>
                    </a:cubicBezTo>
                    <a:cubicBezTo>
                      <a:pt x="147" y="60"/>
                      <a:pt x="146" y="62"/>
                      <a:pt x="144" y="63"/>
                    </a:cubicBezTo>
                    <a:cubicBezTo>
                      <a:pt x="144" y="64"/>
                      <a:pt x="143" y="64"/>
                      <a:pt x="143" y="64"/>
                    </a:cubicBezTo>
                    <a:close/>
                    <a:moveTo>
                      <a:pt x="138" y="47"/>
                    </a:moveTo>
                    <a:cubicBezTo>
                      <a:pt x="138" y="47"/>
                      <a:pt x="138" y="46"/>
                      <a:pt x="138" y="46"/>
                    </a:cubicBezTo>
                    <a:cubicBezTo>
                      <a:pt x="138" y="44"/>
                      <a:pt x="139" y="42"/>
                      <a:pt x="140" y="40"/>
                    </a:cubicBezTo>
                    <a:cubicBezTo>
                      <a:pt x="145" y="43"/>
                      <a:pt x="145" y="43"/>
                      <a:pt x="145" y="43"/>
                    </a:cubicBezTo>
                    <a:cubicBezTo>
                      <a:pt x="144" y="45"/>
                      <a:pt x="144" y="46"/>
                      <a:pt x="144" y="46"/>
                    </a:cubicBezTo>
                    <a:lnTo>
                      <a:pt x="138" y="47"/>
                    </a:lnTo>
                    <a:close/>
                    <a:moveTo>
                      <a:pt x="152" y="33"/>
                    </a:moveTo>
                    <a:cubicBezTo>
                      <a:pt x="147" y="30"/>
                      <a:pt x="147" y="30"/>
                      <a:pt x="147" y="30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8" y="28"/>
                      <a:pt x="149" y="26"/>
                      <a:pt x="150" y="25"/>
                    </a:cubicBezTo>
                    <a:cubicBezTo>
                      <a:pt x="155" y="28"/>
                      <a:pt x="155" y="28"/>
                      <a:pt x="155" y="28"/>
                    </a:cubicBezTo>
                    <a:cubicBezTo>
                      <a:pt x="154" y="30"/>
                      <a:pt x="153" y="31"/>
                      <a:pt x="153" y="32"/>
                    </a:cubicBezTo>
                    <a:lnTo>
                      <a:pt x="152" y="33"/>
                    </a:lnTo>
                    <a:close/>
                    <a:moveTo>
                      <a:pt x="163" y="20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60" y="14"/>
                      <a:pt x="161" y="13"/>
                      <a:pt x="161" y="12"/>
                    </a:cubicBezTo>
                    <a:cubicBezTo>
                      <a:pt x="161" y="12"/>
                      <a:pt x="161" y="12"/>
                      <a:pt x="161" y="12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3"/>
                      <a:pt x="164" y="13"/>
                      <a:pt x="164" y="13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166" y="16"/>
                      <a:pt x="165" y="18"/>
                      <a:pt x="163" y="20"/>
                    </a:cubicBezTo>
                    <a:close/>
                    <a:moveTo>
                      <a:pt x="165" y="8"/>
                    </a:moveTo>
                    <a:cubicBezTo>
                      <a:pt x="162" y="7"/>
                      <a:pt x="159" y="5"/>
                      <a:pt x="159" y="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3" y="1"/>
                      <a:pt x="165" y="2"/>
                      <a:pt x="166" y="3"/>
                    </a:cubicBezTo>
                    <a:lnTo>
                      <a:pt x="165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îṧļïḍé">
                <a:extLst>
                  <a:ext uri="{FF2B5EF4-FFF2-40B4-BE49-F238E27FC236}">
                    <a16:creationId xmlns="" xmlns:a16="http://schemas.microsoft.com/office/drawing/2014/main" id="{850BFFB5-730E-449D-9677-5E8DE4D8DA6D}"/>
                  </a:ext>
                </a:extLst>
              </p:cNvPr>
              <p:cNvSpPr/>
              <p:nvPr/>
            </p:nvSpPr>
            <p:spPr bwMode="auto">
              <a:xfrm>
                <a:off x="5969000" y="3173413"/>
                <a:ext cx="52388" cy="14288"/>
              </a:xfrm>
              <a:custGeom>
                <a:avLst/>
                <a:gdLst>
                  <a:gd name="T0" fmla="*/ 22 w 24"/>
                  <a:gd name="T1" fmla="*/ 7 h 7"/>
                  <a:gd name="T2" fmla="*/ 17 w 24"/>
                  <a:gd name="T3" fmla="*/ 6 h 7"/>
                  <a:gd name="T4" fmla="*/ 18 w 24"/>
                  <a:gd name="T5" fmla="*/ 0 h 7"/>
                  <a:gd name="T6" fmla="*/ 24 w 24"/>
                  <a:gd name="T7" fmla="*/ 2 h 7"/>
                  <a:gd name="T8" fmla="*/ 22 w 24"/>
                  <a:gd name="T9" fmla="*/ 7 h 7"/>
                  <a:gd name="T10" fmla="*/ 0 w 24"/>
                  <a:gd name="T11" fmla="*/ 6 h 7"/>
                  <a:gd name="T12" fmla="*/ 0 w 24"/>
                  <a:gd name="T13" fmla="*/ 0 h 7"/>
                  <a:gd name="T14" fmla="*/ 4 w 24"/>
                  <a:gd name="T15" fmla="*/ 0 h 7"/>
                  <a:gd name="T16" fmla="*/ 6 w 24"/>
                  <a:gd name="T17" fmla="*/ 0 h 7"/>
                  <a:gd name="T18" fmla="*/ 6 w 24"/>
                  <a:gd name="T19" fmla="*/ 6 h 7"/>
                  <a:gd name="T20" fmla="*/ 5 w 24"/>
                  <a:gd name="T21" fmla="*/ 6 h 7"/>
                  <a:gd name="T22" fmla="*/ 0 w 24"/>
                  <a:gd name="T2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7">
                    <a:moveTo>
                      <a:pt x="22" y="7"/>
                    </a:moveTo>
                    <a:cubicBezTo>
                      <a:pt x="22" y="7"/>
                      <a:pt x="20" y="7"/>
                      <a:pt x="17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"/>
                      <a:pt x="24" y="2"/>
                      <a:pt x="24" y="2"/>
                    </a:cubicBezTo>
                    <a:lnTo>
                      <a:pt x="22" y="7"/>
                    </a:lnTo>
                    <a:close/>
                    <a:moveTo>
                      <a:pt x="0" y="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1" y="6"/>
                      <a:pt x="0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ïSļîḍè">
                <a:extLst>
                  <a:ext uri="{FF2B5EF4-FFF2-40B4-BE49-F238E27FC236}">
                    <a16:creationId xmlns="" xmlns:a16="http://schemas.microsoft.com/office/drawing/2014/main" id="{921D4F65-43CB-4EA2-913B-B6ECAF1DEA2F}"/>
                  </a:ext>
                </a:extLst>
              </p:cNvPr>
              <p:cNvSpPr/>
              <p:nvPr/>
            </p:nvSpPr>
            <p:spPr bwMode="auto">
              <a:xfrm>
                <a:off x="6088063" y="3252788"/>
                <a:ext cx="503238" cy="796925"/>
              </a:xfrm>
              <a:custGeom>
                <a:avLst/>
                <a:gdLst>
                  <a:gd name="T0" fmla="*/ 18 w 235"/>
                  <a:gd name="T1" fmla="*/ 372 h 372"/>
                  <a:gd name="T2" fmla="*/ 1 w 235"/>
                  <a:gd name="T3" fmla="*/ 372 h 372"/>
                  <a:gd name="T4" fmla="*/ 36 w 235"/>
                  <a:gd name="T5" fmla="*/ 364 h 372"/>
                  <a:gd name="T6" fmla="*/ 37 w 235"/>
                  <a:gd name="T7" fmla="*/ 343 h 372"/>
                  <a:gd name="T8" fmla="*/ 39 w 235"/>
                  <a:gd name="T9" fmla="*/ 348 h 372"/>
                  <a:gd name="T10" fmla="*/ 29 w 235"/>
                  <a:gd name="T11" fmla="*/ 339 h 372"/>
                  <a:gd name="T12" fmla="*/ 30 w 235"/>
                  <a:gd name="T13" fmla="*/ 324 h 372"/>
                  <a:gd name="T14" fmla="*/ 72 w 235"/>
                  <a:gd name="T15" fmla="*/ 310 h 372"/>
                  <a:gd name="T16" fmla="*/ 53 w 235"/>
                  <a:gd name="T17" fmla="*/ 313 h 372"/>
                  <a:gd name="T18" fmla="*/ 59 w 235"/>
                  <a:gd name="T19" fmla="*/ 311 h 372"/>
                  <a:gd name="T20" fmla="*/ 43 w 235"/>
                  <a:gd name="T21" fmla="*/ 304 h 372"/>
                  <a:gd name="T22" fmla="*/ 80 w 235"/>
                  <a:gd name="T23" fmla="*/ 306 h 372"/>
                  <a:gd name="T24" fmla="*/ 86 w 235"/>
                  <a:gd name="T25" fmla="*/ 306 h 372"/>
                  <a:gd name="T26" fmla="*/ 75 w 235"/>
                  <a:gd name="T27" fmla="*/ 286 h 372"/>
                  <a:gd name="T28" fmla="*/ 71 w 235"/>
                  <a:gd name="T29" fmla="*/ 278 h 372"/>
                  <a:gd name="T30" fmla="*/ 71 w 235"/>
                  <a:gd name="T31" fmla="*/ 278 h 372"/>
                  <a:gd name="T32" fmla="*/ 86 w 235"/>
                  <a:gd name="T33" fmla="*/ 258 h 372"/>
                  <a:gd name="T34" fmla="*/ 86 w 235"/>
                  <a:gd name="T35" fmla="*/ 245 h 372"/>
                  <a:gd name="T36" fmla="*/ 86 w 235"/>
                  <a:gd name="T37" fmla="*/ 233 h 372"/>
                  <a:gd name="T38" fmla="*/ 68 w 235"/>
                  <a:gd name="T39" fmla="*/ 229 h 372"/>
                  <a:gd name="T40" fmla="*/ 73 w 235"/>
                  <a:gd name="T41" fmla="*/ 219 h 372"/>
                  <a:gd name="T42" fmla="*/ 75 w 235"/>
                  <a:gd name="T43" fmla="*/ 217 h 372"/>
                  <a:gd name="T44" fmla="*/ 77 w 235"/>
                  <a:gd name="T45" fmla="*/ 196 h 372"/>
                  <a:gd name="T46" fmla="*/ 147 w 235"/>
                  <a:gd name="T47" fmla="*/ 190 h 372"/>
                  <a:gd name="T48" fmla="*/ 151 w 235"/>
                  <a:gd name="T49" fmla="*/ 195 h 372"/>
                  <a:gd name="T50" fmla="*/ 138 w 235"/>
                  <a:gd name="T51" fmla="*/ 193 h 372"/>
                  <a:gd name="T52" fmla="*/ 126 w 235"/>
                  <a:gd name="T53" fmla="*/ 191 h 372"/>
                  <a:gd name="T54" fmla="*/ 174 w 235"/>
                  <a:gd name="T55" fmla="*/ 191 h 372"/>
                  <a:gd name="T56" fmla="*/ 83 w 235"/>
                  <a:gd name="T57" fmla="*/ 180 h 372"/>
                  <a:gd name="T58" fmla="*/ 115 w 235"/>
                  <a:gd name="T59" fmla="*/ 176 h 372"/>
                  <a:gd name="T60" fmla="*/ 166 w 235"/>
                  <a:gd name="T61" fmla="*/ 172 h 372"/>
                  <a:gd name="T62" fmla="*/ 91 w 235"/>
                  <a:gd name="T63" fmla="*/ 177 h 372"/>
                  <a:gd name="T64" fmla="*/ 175 w 235"/>
                  <a:gd name="T65" fmla="*/ 165 h 372"/>
                  <a:gd name="T66" fmla="*/ 161 w 235"/>
                  <a:gd name="T67" fmla="*/ 161 h 372"/>
                  <a:gd name="T68" fmla="*/ 168 w 235"/>
                  <a:gd name="T69" fmla="*/ 162 h 372"/>
                  <a:gd name="T70" fmla="*/ 214 w 235"/>
                  <a:gd name="T71" fmla="*/ 158 h 372"/>
                  <a:gd name="T72" fmla="*/ 198 w 235"/>
                  <a:gd name="T73" fmla="*/ 155 h 372"/>
                  <a:gd name="T74" fmla="*/ 225 w 235"/>
                  <a:gd name="T75" fmla="*/ 150 h 372"/>
                  <a:gd name="T76" fmla="*/ 229 w 235"/>
                  <a:gd name="T77" fmla="*/ 132 h 372"/>
                  <a:gd name="T78" fmla="*/ 220 w 235"/>
                  <a:gd name="T79" fmla="*/ 117 h 372"/>
                  <a:gd name="T80" fmla="*/ 228 w 235"/>
                  <a:gd name="T81" fmla="*/ 107 h 372"/>
                  <a:gd name="T82" fmla="*/ 228 w 235"/>
                  <a:gd name="T83" fmla="*/ 107 h 372"/>
                  <a:gd name="T84" fmla="*/ 234 w 235"/>
                  <a:gd name="T85" fmla="*/ 87 h 372"/>
                  <a:gd name="T86" fmla="*/ 229 w 235"/>
                  <a:gd name="T87" fmla="*/ 70 h 372"/>
                  <a:gd name="T88" fmla="*/ 220 w 235"/>
                  <a:gd name="T89" fmla="*/ 66 h 372"/>
                  <a:gd name="T90" fmla="*/ 221 w 235"/>
                  <a:gd name="T91" fmla="*/ 60 h 372"/>
                  <a:gd name="T92" fmla="*/ 189 w 235"/>
                  <a:gd name="T93" fmla="*/ 51 h 372"/>
                  <a:gd name="T94" fmla="*/ 201 w 235"/>
                  <a:gd name="T95" fmla="*/ 54 h 372"/>
                  <a:gd name="T96" fmla="*/ 204 w 235"/>
                  <a:gd name="T97" fmla="*/ 57 h 372"/>
                  <a:gd name="T98" fmla="*/ 181 w 235"/>
                  <a:gd name="T99" fmla="*/ 40 h 372"/>
                  <a:gd name="T100" fmla="*/ 171 w 235"/>
                  <a:gd name="T101" fmla="*/ 27 h 372"/>
                  <a:gd name="T102" fmla="*/ 152 w 235"/>
                  <a:gd name="T103" fmla="*/ 20 h 372"/>
                  <a:gd name="T104" fmla="*/ 132 w 235"/>
                  <a:gd name="T105" fmla="*/ 17 h 372"/>
                  <a:gd name="T106" fmla="*/ 139 w 235"/>
                  <a:gd name="T107" fmla="*/ 22 h 372"/>
                  <a:gd name="T108" fmla="*/ 131 w 235"/>
                  <a:gd name="T109" fmla="*/ 5 h 372"/>
                  <a:gd name="T110" fmla="*/ 131 w 235"/>
                  <a:gd name="T111" fmla="*/ 5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5" h="372">
                    <a:moveTo>
                      <a:pt x="18" y="372"/>
                    </a:moveTo>
                    <a:cubicBezTo>
                      <a:pt x="18" y="366"/>
                      <a:pt x="18" y="366"/>
                      <a:pt x="18" y="366"/>
                    </a:cubicBezTo>
                    <a:cubicBezTo>
                      <a:pt x="20" y="366"/>
                      <a:pt x="21" y="365"/>
                      <a:pt x="21" y="365"/>
                    </a:cubicBezTo>
                    <a:cubicBezTo>
                      <a:pt x="25" y="368"/>
                      <a:pt x="25" y="368"/>
                      <a:pt x="25" y="368"/>
                    </a:cubicBezTo>
                    <a:cubicBezTo>
                      <a:pt x="24" y="370"/>
                      <a:pt x="22" y="372"/>
                      <a:pt x="18" y="372"/>
                    </a:cubicBezTo>
                    <a:close/>
                    <a:moveTo>
                      <a:pt x="1" y="372"/>
                    </a:moveTo>
                    <a:cubicBezTo>
                      <a:pt x="0" y="366"/>
                      <a:pt x="0" y="366"/>
                      <a:pt x="0" y="366"/>
                    </a:cubicBezTo>
                    <a:cubicBezTo>
                      <a:pt x="0" y="366"/>
                      <a:pt x="2" y="365"/>
                      <a:pt x="6" y="365"/>
                    </a:cubicBezTo>
                    <a:cubicBezTo>
                      <a:pt x="6" y="371"/>
                      <a:pt x="6" y="371"/>
                      <a:pt x="6" y="371"/>
                    </a:cubicBezTo>
                    <a:cubicBezTo>
                      <a:pt x="3" y="371"/>
                      <a:pt x="1" y="372"/>
                      <a:pt x="1" y="372"/>
                    </a:cubicBezTo>
                    <a:close/>
                    <a:moveTo>
                      <a:pt x="36" y="364"/>
                    </a:moveTo>
                    <a:cubicBezTo>
                      <a:pt x="31" y="361"/>
                      <a:pt x="31" y="361"/>
                      <a:pt x="31" y="361"/>
                    </a:cubicBezTo>
                    <a:cubicBezTo>
                      <a:pt x="32" y="359"/>
                      <a:pt x="33" y="359"/>
                      <a:pt x="33" y="357"/>
                    </a:cubicBezTo>
                    <a:cubicBezTo>
                      <a:pt x="39" y="357"/>
                      <a:pt x="39" y="357"/>
                      <a:pt x="39" y="357"/>
                    </a:cubicBezTo>
                    <a:cubicBezTo>
                      <a:pt x="39" y="360"/>
                      <a:pt x="38" y="362"/>
                      <a:pt x="36" y="364"/>
                    </a:cubicBezTo>
                    <a:close/>
                    <a:moveTo>
                      <a:pt x="39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35" y="344"/>
                      <a:pt x="36" y="343"/>
                      <a:pt x="37" y="343"/>
                    </a:cubicBezTo>
                    <a:cubicBezTo>
                      <a:pt x="37" y="343"/>
                      <a:pt x="37" y="342"/>
                      <a:pt x="37" y="342"/>
                    </a:cubicBezTo>
                    <a:cubicBezTo>
                      <a:pt x="37" y="342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42" y="340"/>
                      <a:pt x="42" y="340"/>
                      <a:pt x="42" y="340"/>
                    </a:cubicBezTo>
                    <a:cubicBezTo>
                      <a:pt x="43" y="341"/>
                      <a:pt x="43" y="342"/>
                      <a:pt x="43" y="343"/>
                    </a:cubicBezTo>
                    <a:cubicBezTo>
                      <a:pt x="43" y="344"/>
                      <a:pt x="42" y="346"/>
                      <a:pt x="39" y="348"/>
                    </a:cubicBezTo>
                    <a:cubicBezTo>
                      <a:pt x="39" y="348"/>
                      <a:pt x="39" y="348"/>
                      <a:pt x="39" y="348"/>
                    </a:cubicBezTo>
                    <a:close/>
                    <a:moveTo>
                      <a:pt x="29" y="339"/>
                    </a:moveTo>
                    <a:cubicBezTo>
                      <a:pt x="26" y="339"/>
                      <a:pt x="23" y="338"/>
                      <a:pt x="22" y="335"/>
                    </a:cubicBezTo>
                    <a:cubicBezTo>
                      <a:pt x="27" y="333"/>
                      <a:pt x="27" y="333"/>
                      <a:pt x="27" y="333"/>
                    </a:cubicBezTo>
                    <a:cubicBezTo>
                      <a:pt x="28" y="333"/>
                      <a:pt x="29" y="334"/>
                      <a:pt x="30" y="334"/>
                    </a:cubicBezTo>
                    <a:lnTo>
                      <a:pt x="29" y="339"/>
                    </a:lnTo>
                    <a:close/>
                    <a:moveTo>
                      <a:pt x="30" y="324"/>
                    </a:moveTo>
                    <a:cubicBezTo>
                      <a:pt x="24" y="321"/>
                      <a:pt x="24" y="321"/>
                      <a:pt x="24" y="321"/>
                    </a:cubicBezTo>
                    <a:cubicBezTo>
                      <a:pt x="25" y="319"/>
                      <a:pt x="26" y="317"/>
                      <a:pt x="27" y="316"/>
                    </a:cubicBezTo>
                    <a:cubicBezTo>
                      <a:pt x="32" y="319"/>
                      <a:pt x="32" y="319"/>
                      <a:pt x="32" y="319"/>
                    </a:cubicBezTo>
                    <a:cubicBezTo>
                      <a:pt x="31" y="320"/>
                      <a:pt x="31" y="322"/>
                      <a:pt x="30" y="324"/>
                    </a:cubicBezTo>
                    <a:close/>
                    <a:moveTo>
                      <a:pt x="76" y="317"/>
                    </a:moveTo>
                    <a:cubicBezTo>
                      <a:pt x="75" y="317"/>
                      <a:pt x="75" y="317"/>
                      <a:pt x="74" y="317"/>
                    </a:cubicBezTo>
                    <a:cubicBezTo>
                      <a:pt x="73" y="316"/>
                      <a:pt x="71" y="316"/>
                      <a:pt x="70" y="315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2" y="310"/>
                      <a:pt x="72" y="310"/>
                      <a:pt x="72" y="310"/>
                    </a:cubicBezTo>
                    <a:cubicBezTo>
                      <a:pt x="73" y="310"/>
                      <a:pt x="75" y="311"/>
                      <a:pt x="75" y="311"/>
                    </a:cubicBezTo>
                    <a:cubicBezTo>
                      <a:pt x="76" y="311"/>
                      <a:pt x="76" y="311"/>
                      <a:pt x="77" y="311"/>
                    </a:cubicBezTo>
                    <a:lnTo>
                      <a:pt x="76" y="317"/>
                    </a:lnTo>
                    <a:close/>
                    <a:moveTo>
                      <a:pt x="56" y="314"/>
                    </a:moveTo>
                    <a:cubicBezTo>
                      <a:pt x="55" y="314"/>
                      <a:pt x="54" y="314"/>
                      <a:pt x="53" y="313"/>
                    </a:cubicBezTo>
                    <a:cubicBezTo>
                      <a:pt x="55" y="308"/>
                      <a:pt x="55" y="308"/>
                      <a:pt x="55" y="308"/>
                    </a:cubicBezTo>
                    <a:cubicBezTo>
                      <a:pt x="55" y="308"/>
                      <a:pt x="57" y="308"/>
                      <a:pt x="58" y="308"/>
                    </a:cubicBezTo>
                    <a:cubicBezTo>
                      <a:pt x="59" y="310"/>
                      <a:pt x="59" y="310"/>
                      <a:pt x="59" y="310"/>
                    </a:cubicBezTo>
                    <a:cubicBezTo>
                      <a:pt x="60" y="313"/>
                      <a:pt x="60" y="313"/>
                      <a:pt x="60" y="313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4"/>
                      <a:pt x="57" y="314"/>
                      <a:pt x="56" y="314"/>
                    </a:cubicBezTo>
                    <a:close/>
                    <a:moveTo>
                      <a:pt x="39" y="311"/>
                    </a:moveTo>
                    <a:cubicBezTo>
                      <a:pt x="36" y="306"/>
                      <a:pt x="36" y="306"/>
                      <a:pt x="36" y="306"/>
                    </a:cubicBezTo>
                    <a:cubicBezTo>
                      <a:pt x="38" y="304"/>
                      <a:pt x="40" y="304"/>
                      <a:pt x="43" y="304"/>
                    </a:cubicBezTo>
                    <a:cubicBezTo>
                      <a:pt x="43" y="309"/>
                      <a:pt x="43" y="309"/>
                      <a:pt x="43" y="309"/>
                    </a:cubicBezTo>
                    <a:cubicBezTo>
                      <a:pt x="41" y="310"/>
                      <a:pt x="40" y="310"/>
                      <a:pt x="39" y="311"/>
                    </a:cubicBezTo>
                    <a:close/>
                    <a:moveTo>
                      <a:pt x="85" y="307"/>
                    </a:move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6"/>
                      <a:pt x="80" y="306"/>
                      <a:pt x="80" y="306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80" y="305"/>
                      <a:pt x="80" y="305"/>
                    </a:cubicBezTo>
                    <a:cubicBezTo>
                      <a:pt x="80" y="305"/>
                      <a:pt x="79" y="305"/>
                      <a:pt x="78" y="305"/>
                    </a:cubicBezTo>
                    <a:cubicBezTo>
                      <a:pt x="81" y="299"/>
                      <a:pt x="81" y="299"/>
                      <a:pt x="81" y="299"/>
                    </a:cubicBezTo>
                    <a:cubicBezTo>
                      <a:pt x="83" y="300"/>
                      <a:pt x="86" y="302"/>
                      <a:pt x="86" y="306"/>
                    </a:cubicBezTo>
                    <a:cubicBezTo>
                      <a:pt x="86" y="306"/>
                      <a:pt x="85" y="306"/>
                      <a:pt x="85" y="307"/>
                    </a:cubicBezTo>
                    <a:close/>
                    <a:moveTo>
                      <a:pt x="77" y="293"/>
                    </a:moveTo>
                    <a:cubicBezTo>
                      <a:pt x="72" y="292"/>
                      <a:pt x="72" y="292"/>
                      <a:pt x="72" y="292"/>
                    </a:cubicBezTo>
                    <a:cubicBezTo>
                      <a:pt x="72" y="291"/>
                      <a:pt x="72" y="291"/>
                      <a:pt x="72" y="290"/>
                    </a:cubicBezTo>
                    <a:cubicBezTo>
                      <a:pt x="73" y="288"/>
                      <a:pt x="75" y="287"/>
                      <a:pt x="75" y="286"/>
                    </a:cubicBezTo>
                    <a:cubicBezTo>
                      <a:pt x="80" y="290"/>
                      <a:pt x="80" y="290"/>
                      <a:pt x="80" y="290"/>
                    </a:cubicBezTo>
                    <a:cubicBezTo>
                      <a:pt x="79" y="290"/>
                      <a:pt x="79" y="290"/>
                      <a:pt x="79" y="290"/>
                    </a:cubicBezTo>
                    <a:cubicBezTo>
                      <a:pt x="79" y="291"/>
                      <a:pt x="78" y="291"/>
                      <a:pt x="78" y="293"/>
                    </a:cubicBezTo>
                    <a:cubicBezTo>
                      <a:pt x="77" y="293"/>
                      <a:pt x="77" y="293"/>
                      <a:pt x="77" y="293"/>
                    </a:cubicBezTo>
                    <a:close/>
                    <a:moveTo>
                      <a:pt x="71" y="278"/>
                    </a:moveTo>
                    <a:cubicBezTo>
                      <a:pt x="70" y="278"/>
                      <a:pt x="70" y="278"/>
                      <a:pt x="70" y="278"/>
                    </a:cubicBezTo>
                    <a:cubicBezTo>
                      <a:pt x="70" y="276"/>
                      <a:pt x="71" y="274"/>
                      <a:pt x="72" y="271"/>
                    </a:cubicBezTo>
                    <a:cubicBezTo>
                      <a:pt x="77" y="274"/>
                      <a:pt x="77" y="274"/>
                      <a:pt x="77" y="274"/>
                    </a:cubicBezTo>
                    <a:cubicBezTo>
                      <a:pt x="76" y="276"/>
                      <a:pt x="76" y="277"/>
                      <a:pt x="76" y="278"/>
                    </a:cubicBezTo>
                    <a:lnTo>
                      <a:pt x="71" y="278"/>
                    </a:lnTo>
                    <a:close/>
                    <a:moveTo>
                      <a:pt x="84" y="265"/>
                    </a:moveTo>
                    <a:cubicBezTo>
                      <a:pt x="79" y="262"/>
                      <a:pt x="79" y="262"/>
                      <a:pt x="79" y="262"/>
                    </a:cubicBezTo>
                    <a:cubicBezTo>
                      <a:pt x="80" y="261"/>
                      <a:pt x="81" y="260"/>
                      <a:pt x="81" y="259"/>
                    </a:cubicBezTo>
                    <a:cubicBezTo>
                      <a:pt x="81" y="259"/>
                      <a:pt x="80" y="259"/>
                      <a:pt x="80" y="258"/>
                    </a:cubicBezTo>
                    <a:cubicBezTo>
                      <a:pt x="86" y="258"/>
                      <a:pt x="86" y="258"/>
                      <a:pt x="86" y="258"/>
                    </a:cubicBezTo>
                    <a:cubicBezTo>
                      <a:pt x="86" y="258"/>
                      <a:pt x="86" y="259"/>
                      <a:pt x="86" y="259"/>
                    </a:cubicBezTo>
                    <a:cubicBezTo>
                      <a:pt x="86" y="261"/>
                      <a:pt x="86" y="263"/>
                      <a:pt x="84" y="265"/>
                    </a:cubicBezTo>
                    <a:close/>
                    <a:moveTo>
                      <a:pt x="84" y="251"/>
                    </a:moveTo>
                    <a:cubicBezTo>
                      <a:pt x="84" y="246"/>
                      <a:pt x="84" y="246"/>
                      <a:pt x="84" y="246"/>
                    </a:cubicBezTo>
                    <a:cubicBezTo>
                      <a:pt x="86" y="246"/>
                      <a:pt x="86" y="245"/>
                      <a:pt x="86" y="245"/>
                    </a:cubicBezTo>
                    <a:cubicBezTo>
                      <a:pt x="91" y="248"/>
                      <a:pt x="91" y="248"/>
                      <a:pt x="91" y="248"/>
                    </a:cubicBezTo>
                    <a:cubicBezTo>
                      <a:pt x="90" y="251"/>
                      <a:pt x="87" y="251"/>
                      <a:pt x="84" y="251"/>
                    </a:cubicBezTo>
                    <a:close/>
                    <a:moveTo>
                      <a:pt x="85" y="241"/>
                    </a:moveTo>
                    <a:cubicBezTo>
                      <a:pt x="82" y="239"/>
                      <a:pt x="81" y="237"/>
                      <a:pt x="80" y="234"/>
                    </a:cubicBezTo>
                    <a:cubicBezTo>
                      <a:pt x="86" y="233"/>
                      <a:pt x="86" y="233"/>
                      <a:pt x="86" y="233"/>
                    </a:cubicBezTo>
                    <a:cubicBezTo>
                      <a:pt x="86" y="234"/>
                      <a:pt x="87" y="235"/>
                      <a:pt x="88" y="236"/>
                    </a:cubicBezTo>
                    <a:lnTo>
                      <a:pt x="85" y="241"/>
                    </a:lnTo>
                    <a:close/>
                    <a:moveTo>
                      <a:pt x="75" y="230"/>
                    </a:moveTo>
                    <a:cubicBezTo>
                      <a:pt x="74" y="230"/>
                      <a:pt x="74" y="230"/>
                      <a:pt x="73" y="230"/>
                    </a:cubicBezTo>
                    <a:cubicBezTo>
                      <a:pt x="71" y="230"/>
                      <a:pt x="70" y="229"/>
                      <a:pt x="68" y="229"/>
                    </a:cubicBezTo>
                    <a:cubicBezTo>
                      <a:pt x="70" y="224"/>
                      <a:pt x="70" y="224"/>
                      <a:pt x="70" y="224"/>
                    </a:cubicBezTo>
                    <a:cubicBezTo>
                      <a:pt x="71" y="224"/>
                      <a:pt x="72" y="224"/>
                      <a:pt x="73" y="224"/>
                    </a:cubicBezTo>
                    <a:cubicBezTo>
                      <a:pt x="74" y="224"/>
                      <a:pt x="75" y="224"/>
                      <a:pt x="75" y="224"/>
                    </a:cubicBezTo>
                    <a:lnTo>
                      <a:pt x="75" y="230"/>
                    </a:lnTo>
                    <a:close/>
                    <a:moveTo>
                      <a:pt x="73" y="219"/>
                    </a:moveTo>
                    <a:cubicBezTo>
                      <a:pt x="69" y="215"/>
                      <a:pt x="69" y="215"/>
                      <a:pt x="69" y="215"/>
                    </a:cubicBezTo>
                    <a:cubicBezTo>
                      <a:pt x="71" y="213"/>
                      <a:pt x="71" y="213"/>
                      <a:pt x="71" y="213"/>
                    </a:cubicBezTo>
                    <a:cubicBezTo>
                      <a:pt x="71" y="212"/>
                      <a:pt x="72" y="211"/>
                      <a:pt x="73" y="210"/>
                    </a:cubicBezTo>
                    <a:cubicBezTo>
                      <a:pt x="77" y="214"/>
                      <a:pt x="77" y="214"/>
                      <a:pt x="77" y="214"/>
                    </a:cubicBezTo>
                    <a:cubicBezTo>
                      <a:pt x="77" y="215"/>
                      <a:pt x="76" y="216"/>
                      <a:pt x="75" y="217"/>
                    </a:cubicBezTo>
                    <a:lnTo>
                      <a:pt x="73" y="219"/>
                    </a:lnTo>
                    <a:close/>
                    <a:moveTo>
                      <a:pt x="83" y="202"/>
                    </a:moveTo>
                    <a:cubicBezTo>
                      <a:pt x="77" y="202"/>
                      <a:pt x="77" y="202"/>
                      <a:pt x="77" y="202"/>
                    </a:cubicBezTo>
                    <a:cubicBezTo>
                      <a:pt x="77" y="201"/>
                      <a:pt x="77" y="201"/>
                      <a:pt x="77" y="201"/>
                    </a:cubicBezTo>
                    <a:cubicBezTo>
                      <a:pt x="77" y="199"/>
                      <a:pt x="77" y="198"/>
                      <a:pt x="77" y="196"/>
                    </a:cubicBezTo>
                    <a:cubicBezTo>
                      <a:pt x="83" y="196"/>
                      <a:pt x="83" y="196"/>
                      <a:pt x="83" y="196"/>
                    </a:cubicBezTo>
                    <a:cubicBezTo>
                      <a:pt x="83" y="198"/>
                      <a:pt x="83" y="199"/>
                      <a:pt x="83" y="201"/>
                    </a:cubicBezTo>
                    <a:cubicBezTo>
                      <a:pt x="83" y="201"/>
                      <a:pt x="83" y="202"/>
                      <a:pt x="83" y="202"/>
                    </a:cubicBezTo>
                    <a:close/>
                    <a:moveTo>
                      <a:pt x="151" y="195"/>
                    </a:moveTo>
                    <a:cubicBezTo>
                      <a:pt x="147" y="190"/>
                      <a:pt x="147" y="190"/>
                      <a:pt x="147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9" y="189"/>
                      <a:pt x="152" y="188"/>
                      <a:pt x="154" y="188"/>
                    </a:cubicBezTo>
                    <a:cubicBezTo>
                      <a:pt x="155" y="193"/>
                      <a:pt x="155" y="193"/>
                      <a:pt x="155" y="193"/>
                    </a:cubicBezTo>
                    <a:cubicBezTo>
                      <a:pt x="153" y="194"/>
                      <a:pt x="152" y="194"/>
                      <a:pt x="151" y="195"/>
                    </a:cubicBezTo>
                    <a:cubicBezTo>
                      <a:pt x="151" y="195"/>
                      <a:pt x="151" y="195"/>
                      <a:pt x="151" y="195"/>
                    </a:cubicBezTo>
                    <a:close/>
                    <a:moveTo>
                      <a:pt x="135" y="195"/>
                    </a:moveTo>
                    <a:cubicBezTo>
                      <a:pt x="131" y="190"/>
                      <a:pt x="131" y="190"/>
                      <a:pt x="131" y="190"/>
                    </a:cubicBezTo>
                    <a:cubicBezTo>
                      <a:pt x="133" y="189"/>
                      <a:pt x="135" y="188"/>
                      <a:pt x="137" y="188"/>
                    </a:cubicBezTo>
                    <a:cubicBezTo>
                      <a:pt x="138" y="188"/>
                      <a:pt x="138" y="188"/>
                      <a:pt x="139" y="188"/>
                    </a:cubicBezTo>
                    <a:cubicBezTo>
                      <a:pt x="138" y="193"/>
                      <a:pt x="138" y="193"/>
                      <a:pt x="138" y="193"/>
                    </a:cubicBezTo>
                    <a:cubicBezTo>
                      <a:pt x="137" y="193"/>
                      <a:pt x="136" y="194"/>
                      <a:pt x="135" y="195"/>
                    </a:cubicBezTo>
                    <a:close/>
                    <a:moveTo>
                      <a:pt x="122" y="194"/>
                    </a:moveTo>
                    <a:cubicBezTo>
                      <a:pt x="120" y="193"/>
                      <a:pt x="119" y="191"/>
                      <a:pt x="118" y="189"/>
                    </a:cubicBezTo>
                    <a:cubicBezTo>
                      <a:pt x="123" y="186"/>
                      <a:pt x="123" y="186"/>
                      <a:pt x="123" y="186"/>
                    </a:cubicBezTo>
                    <a:cubicBezTo>
                      <a:pt x="124" y="188"/>
                      <a:pt x="125" y="189"/>
                      <a:pt x="126" y="191"/>
                    </a:cubicBezTo>
                    <a:lnTo>
                      <a:pt x="122" y="194"/>
                    </a:lnTo>
                    <a:close/>
                    <a:moveTo>
                      <a:pt x="166" y="194"/>
                    </a:moveTo>
                    <a:cubicBezTo>
                      <a:pt x="166" y="188"/>
                      <a:pt x="166" y="188"/>
                      <a:pt x="166" y="188"/>
                    </a:cubicBezTo>
                    <a:cubicBezTo>
                      <a:pt x="168" y="188"/>
                      <a:pt x="169" y="188"/>
                      <a:pt x="169" y="188"/>
                    </a:cubicBezTo>
                    <a:cubicBezTo>
                      <a:pt x="174" y="191"/>
                      <a:pt x="174" y="191"/>
                      <a:pt x="174" y="191"/>
                    </a:cubicBezTo>
                    <a:cubicBezTo>
                      <a:pt x="173" y="193"/>
                      <a:pt x="170" y="194"/>
                      <a:pt x="166" y="194"/>
                    </a:cubicBezTo>
                    <a:close/>
                    <a:moveTo>
                      <a:pt x="82" y="185"/>
                    </a:moveTo>
                    <a:cubicBezTo>
                      <a:pt x="76" y="184"/>
                      <a:pt x="76" y="184"/>
                      <a:pt x="76" y="184"/>
                    </a:cubicBezTo>
                    <a:cubicBezTo>
                      <a:pt x="77" y="182"/>
                      <a:pt x="77" y="179"/>
                      <a:pt x="78" y="178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3" y="181"/>
                      <a:pt x="82" y="183"/>
                      <a:pt x="82" y="185"/>
                    </a:cubicBezTo>
                    <a:close/>
                    <a:moveTo>
                      <a:pt x="112" y="181"/>
                    </a:moveTo>
                    <a:cubicBezTo>
                      <a:pt x="110" y="181"/>
                      <a:pt x="109" y="180"/>
                      <a:pt x="107" y="179"/>
                    </a:cubicBezTo>
                    <a:cubicBezTo>
                      <a:pt x="109" y="174"/>
                      <a:pt x="109" y="174"/>
                      <a:pt x="109" y="174"/>
                    </a:cubicBezTo>
                    <a:cubicBezTo>
                      <a:pt x="111" y="175"/>
                      <a:pt x="113" y="175"/>
                      <a:pt x="115" y="176"/>
                    </a:cubicBezTo>
                    <a:lnTo>
                      <a:pt x="112" y="181"/>
                    </a:lnTo>
                    <a:close/>
                    <a:moveTo>
                      <a:pt x="165" y="180"/>
                    </a:moveTo>
                    <a:cubicBezTo>
                      <a:pt x="164" y="179"/>
                      <a:pt x="164" y="179"/>
                      <a:pt x="164" y="179"/>
                    </a:cubicBezTo>
                    <a:cubicBezTo>
                      <a:pt x="163" y="178"/>
                      <a:pt x="162" y="177"/>
                      <a:pt x="161" y="175"/>
                    </a:cubicBezTo>
                    <a:cubicBezTo>
                      <a:pt x="166" y="172"/>
                      <a:pt x="166" y="172"/>
                      <a:pt x="166" y="172"/>
                    </a:cubicBezTo>
                    <a:cubicBezTo>
                      <a:pt x="167" y="173"/>
                      <a:pt x="168" y="175"/>
                      <a:pt x="169" y="176"/>
                    </a:cubicBezTo>
                    <a:cubicBezTo>
                      <a:pt x="170" y="177"/>
                      <a:pt x="170" y="177"/>
                      <a:pt x="170" y="177"/>
                    </a:cubicBezTo>
                    <a:lnTo>
                      <a:pt x="165" y="180"/>
                    </a:lnTo>
                    <a:close/>
                    <a:moveTo>
                      <a:pt x="96" y="177"/>
                    </a:moveTo>
                    <a:cubicBezTo>
                      <a:pt x="94" y="177"/>
                      <a:pt x="92" y="177"/>
                      <a:pt x="91" y="177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92" y="171"/>
                      <a:pt x="94" y="171"/>
                      <a:pt x="97" y="171"/>
                    </a:cubicBezTo>
                    <a:lnTo>
                      <a:pt x="96" y="177"/>
                    </a:lnTo>
                    <a:close/>
                    <a:moveTo>
                      <a:pt x="182" y="167"/>
                    </a:moveTo>
                    <a:cubicBezTo>
                      <a:pt x="179" y="167"/>
                      <a:pt x="177" y="166"/>
                      <a:pt x="175" y="165"/>
                    </a:cubicBezTo>
                    <a:cubicBezTo>
                      <a:pt x="178" y="160"/>
                      <a:pt x="178" y="160"/>
                      <a:pt x="178" y="160"/>
                    </a:cubicBezTo>
                    <a:cubicBezTo>
                      <a:pt x="179" y="160"/>
                      <a:pt x="181" y="161"/>
                      <a:pt x="182" y="161"/>
                    </a:cubicBezTo>
                    <a:lnTo>
                      <a:pt x="182" y="167"/>
                    </a:lnTo>
                    <a:close/>
                    <a:moveTo>
                      <a:pt x="164" y="166"/>
                    </a:move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1" y="161"/>
                      <a:pt x="161" y="161"/>
                      <a:pt x="161" y="161"/>
                    </a:cubicBezTo>
                    <a:cubicBezTo>
                      <a:pt x="162" y="160"/>
                      <a:pt x="162" y="160"/>
                      <a:pt x="162" y="160"/>
                    </a:cubicBezTo>
                    <a:cubicBezTo>
                      <a:pt x="163" y="159"/>
                      <a:pt x="163" y="158"/>
                      <a:pt x="164" y="157"/>
                    </a:cubicBezTo>
                    <a:cubicBezTo>
                      <a:pt x="168" y="161"/>
                      <a:pt x="168" y="161"/>
                      <a:pt x="168" y="161"/>
                    </a:cubicBezTo>
                    <a:cubicBezTo>
                      <a:pt x="168" y="161"/>
                      <a:pt x="168" y="161"/>
                      <a:pt x="168" y="162"/>
                    </a:cubicBezTo>
                    <a:cubicBezTo>
                      <a:pt x="167" y="164"/>
                      <a:pt x="165" y="165"/>
                      <a:pt x="164" y="166"/>
                    </a:cubicBezTo>
                    <a:close/>
                    <a:moveTo>
                      <a:pt x="210" y="164"/>
                    </a:moveTo>
                    <a:cubicBezTo>
                      <a:pt x="210" y="164"/>
                      <a:pt x="209" y="164"/>
                      <a:pt x="209" y="164"/>
                    </a:cubicBezTo>
                    <a:cubicBezTo>
                      <a:pt x="209" y="158"/>
                      <a:pt x="209" y="158"/>
                      <a:pt x="209" y="158"/>
                    </a:cubicBezTo>
                    <a:cubicBezTo>
                      <a:pt x="211" y="158"/>
                      <a:pt x="212" y="158"/>
                      <a:pt x="214" y="158"/>
                    </a:cubicBezTo>
                    <a:cubicBezTo>
                      <a:pt x="216" y="163"/>
                      <a:pt x="216" y="163"/>
                      <a:pt x="216" y="163"/>
                    </a:cubicBezTo>
                    <a:cubicBezTo>
                      <a:pt x="213" y="164"/>
                      <a:pt x="212" y="164"/>
                      <a:pt x="210" y="164"/>
                    </a:cubicBezTo>
                    <a:close/>
                    <a:moveTo>
                      <a:pt x="193" y="162"/>
                    </a:moveTo>
                    <a:cubicBezTo>
                      <a:pt x="191" y="157"/>
                      <a:pt x="191" y="157"/>
                      <a:pt x="191" y="157"/>
                    </a:cubicBezTo>
                    <a:cubicBezTo>
                      <a:pt x="194" y="156"/>
                      <a:pt x="196" y="155"/>
                      <a:pt x="198" y="155"/>
                    </a:cubicBezTo>
                    <a:cubicBezTo>
                      <a:pt x="198" y="161"/>
                      <a:pt x="198" y="161"/>
                      <a:pt x="198" y="161"/>
                    </a:cubicBezTo>
                    <a:cubicBezTo>
                      <a:pt x="197" y="161"/>
                      <a:pt x="195" y="161"/>
                      <a:pt x="193" y="162"/>
                    </a:cubicBezTo>
                    <a:close/>
                    <a:moveTo>
                      <a:pt x="228" y="158"/>
                    </a:moveTo>
                    <a:cubicBezTo>
                      <a:pt x="223" y="154"/>
                      <a:pt x="223" y="154"/>
                      <a:pt x="223" y="154"/>
                    </a:cubicBezTo>
                    <a:cubicBezTo>
                      <a:pt x="224" y="153"/>
                      <a:pt x="225" y="152"/>
                      <a:pt x="225" y="150"/>
                    </a:cubicBezTo>
                    <a:cubicBezTo>
                      <a:pt x="231" y="151"/>
                      <a:pt x="231" y="151"/>
                      <a:pt x="231" y="151"/>
                    </a:cubicBezTo>
                    <a:cubicBezTo>
                      <a:pt x="230" y="154"/>
                      <a:pt x="229" y="156"/>
                      <a:pt x="228" y="158"/>
                    </a:cubicBezTo>
                    <a:close/>
                    <a:moveTo>
                      <a:pt x="225" y="140"/>
                    </a:moveTo>
                    <a:cubicBezTo>
                      <a:pt x="225" y="138"/>
                      <a:pt x="224" y="136"/>
                      <a:pt x="223" y="135"/>
                    </a:cubicBezTo>
                    <a:cubicBezTo>
                      <a:pt x="229" y="132"/>
                      <a:pt x="229" y="132"/>
                      <a:pt x="229" y="132"/>
                    </a:cubicBezTo>
                    <a:cubicBezTo>
                      <a:pt x="229" y="134"/>
                      <a:pt x="230" y="136"/>
                      <a:pt x="231" y="139"/>
                    </a:cubicBezTo>
                    <a:lnTo>
                      <a:pt x="225" y="140"/>
                    </a:lnTo>
                    <a:close/>
                    <a:moveTo>
                      <a:pt x="220" y="123"/>
                    </a:moveTo>
                    <a:cubicBezTo>
                      <a:pt x="220" y="121"/>
                      <a:pt x="220" y="120"/>
                      <a:pt x="220" y="118"/>
                    </a:cubicBezTo>
                    <a:cubicBezTo>
                      <a:pt x="220" y="117"/>
                      <a:pt x="220" y="117"/>
                      <a:pt x="220" y="117"/>
                    </a:cubicBezTo>
                    <a:cubicBezTo>
                      <a:pt x="225" y="117"/>
                      <a:pt x="225" y="117"/>
                      <a:pt x="225" y="117"/>
                    </a:cubicBezTo>
                    <a:cubicBezTo>
                      <a:pt x="225" y="118"/>
                      <a:pt x="225" y="118"/>
                      <a:pt x="225" y="118"/>
                    </a:cubicBezTo>
                    <a:cubicBezTo>
                      <a:pt x="225" y="119"/>
                      <a:pt x="226" y="121"/>
                      <a:pt x="226" y="122"/>
                    </a:cubicBezTo>
                    <a:lnTo>
                      <a:pt x="220" y="123"/>
                    </a:lnTo>
                    <a:close/>
                    <a:moveTo>
                      <a:pt x="228" y="107"/>
                    </a:move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2"/>
                      <a:pt x="225" y="100"/>
                      <a:pt x="226" y="99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0" y="103"/>
                      <a:pt x="229" y="105"/>
                      <a:pt x="228" y="107"/>
                    </a:cubicBezTo>
                    <a:close/>
                    <a:moveTo>
                      <a:pt x="228" y="89"/>
                    </a:moveTo>
                    <a:cubicBezTo>
                      <a:pt x="228" y="89"/>
                      <a:pt x="228" y="88"/>
                      <a:pt x="228" y="87"/>
                    </a:cubicBezTo>
                    <a:cubicBezTo>
                      <a:pt x="228" y="86"/>
                      <a:pt x="228" y="85"/>
                      <a:pt x="227" y="84"/>
                    </a:cubicBezTo>
                    <a:cubicBezTo>
                      <a:pt x="233" y="83"/>
                      <a:pt x="233" y="83"/>
                      <a:pt x="233" y="83"/>
                    </a:cubicBezTo>
                    <a:cubicBezTo>
                      <a:pt x="233" y="84"/>
                      <a:pt x="234" y="85"/>
                      <a:pt x="234" y="87"/>
                    </a:cubicBezTo>
                    <a:cubicBezTo>
                      <a:pt x="234" y="88"/>
                      <a:pt x="234" y="88"/>
                      <a:pt x="234" y="89"/>
                    </a:cubicBezTo>
                    <a:lnTo>
                      <a:pt x="228" y="89"/>
                    </a:lnTo>
                    <a:close/>
                    <a:moveTo>
                      <a:pt x="234" y="74"/>
                    </a:moveTo>
                    <a:cubicBezTo>
                      <a:pt x="229" y="71"/>
                      <a:pt x="229" y="71"/>
                      <a:pt x="229" y="71"/>
                    </a:cubicBezTo>
                    <a:cubicBezTo>
                      <a:pt x="229" y="70"/>
                      <a:pt x="229" y="70"/>
                      <a:pt x="229" y="70"/>
                    </a:cubicBezTo>
                    <a:cubicBezTo>
                      <a:pt x="229" y="70"/>
                      <a:pt x="229" y="70"/>
                      <a:pt x="229" y="69"/>
                    </a:cubicBezTo>
                    <a:cubicBezTo>
                      <a:pt x="233" y="65"/>
                      <a:pt x="233" y="65"/>
                      <a:pt x="233" y="65"/>
                    </a:cubicBezTo>
                    <a:cubicBezTo>
                      <a:pt x="234" y="66"/>
                      <a:pt x="235" y="68"/>
                      <a:pt x="235" y="70"/>
                    </a:cubicBezTo>
                    <a:cubicBezTo>
                      <a:pt x="235" y="71"/>
                      <a:pt x="235" y="73"/>
                      <a:pt x="234" y="74"/>
                    </a:cubicBezTo>
                    <a:close/>
                    <a:moveTo>
                      <a:pt x="220" y="66"/>
                    </a:moveTo>
                    <a:cubicBezTo>
                      <a:pt x="219" y="65"/>
                      <a:pt x="217" y="65"/>
                      <a:pt x="216" y="65"/>
                    </a:cubicBezTo>
                    <a:cubicBezTo>
                      <a:pt x="215" y="65"/>
                      <a:pt x="214" y="65"/>
                      <a:pt x="214" y="65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6" y="59"/>
                      <a:pt x="216" y="59"/>
                      <a:pt x="216" y="59"/>
                    </a:cubicBezTo>
                    <a:cubicBezTo>
                      <a:pt x="218" y="59"/>
                      <a:pt x="219" y="60"/>
                      <a:pt x="221" y="60"/>
                    </a:cubicBezTo>
                    <a:lnTo>
                      <a:pt x="220" y="66"/>
                    </a:lnTo>
                    <a:close/>
                    <a:moveTo>
                      <a:pt x="188" y="57"/>
                    </a:moveTo>
                    <a:cubicBezTo>
                      <a:pt x="187" y="57"/>
                      <a:pt x="184" y="56"/>
                      <a:pt x="183" y="52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89" y="51"/>
                      <a:pt x="189" y="51"/>
                      <a:pt x="189" y="51"/>
                    </a:cubicBezTo>
                    <a:cubicBezTo>
                      <a:pt x="192" y="56"/>
                      <a:pt x="192" y="56"/>
                      <a:pt x="192" y="56"/>
                    </a:cubicBezTo>
                    <a:cubicBezTo>
                      <a:pt x="191" y="56"/>
                      <a:pt x="190" y="57"/>
                      <a:pt x="188" y="57"/>
                    </a:cubicBezTo>
                    <a:close/>
                    <a:moveTo>
                      <a:pt x="204" y="57"/>
                    </a:moveTo>
                    <a:cubicBezTo>
                      <a:pt x="203" y="56"/>
                      <a:pt x="202" y="55"/>
                      <a:pt x="201" y="54"/>
                    </a:cubicBezTo>
                    <a:cubicBezTo>
                      <a:pt x="200" y="54"/>
                      <a:pt x="200" y="54"/>
                      <a:pt x="200" y="54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3" y="49"/>
                      <a:pt x="203" y="49"/>
                    </a:cubicBezTo>
                    <a:cubicBezTo>
                      <a:pt x="205" y="50"/>
                      <a:pt x="206" y="51"/>
                      <a:pt x="208" y="52"/>
                    </a:cubicBezTo>
                    <a:lnTo>
                      <a:pt x="204" y="57"/>
                    </a:lnTo>
                    <a:close/>
                    <a:moveTo>
                      <a:pt x="178" y="45"/>
                    </a:moveTo>
                    <a:cubicBezTo>
                      <a:pt x="178" y="45"/>
                      <a:pt x="178" y="45"/>
                      <a:pt x="178" y="45"/>
                    </a:cubicBezTo>
                    <a:cubicBezTo>
                      <a:pt x="176" y="43"/>
                      <a:pt x="174" y="42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9" y="38"/>
                      <a:pt x="180" y="39"/>
                      <a:pt x="181" y="40"/>
                    </a:cubicBezTo>
                    <a:lnTo>
                      <a:pt x="178" y="45"/>
                    </a:lnTo>
                    <a:close/>
                    <a:moveTo>
                      <a:pt x="167" y="31"/>
                    </a:moveTo>
                    <a:cubicBezTo>
                      <a:pt x="166" y="30"/>
                      <a:pt x="164" y="29"/>
                      <a:pt x="163" y="29"/>
                    </a:cubicBezTo>
                    <a:cubicBezTo>
                      <a:pt x="165" y="23"/>
                      <a:pt x="165" y="23"/>
                      <a:pt x="165" y="23"/>
                    </a:cubicBezTo>
                    <a:cubicBezTo>
                      <a:pt x="167" y="24"/>
                      <a:pt x="169" y="25"/>
                      <a:pt x="171" y="27"/>
                    </a:cubicBezTo>
                    <a:lnTo>
                      <a:pt x="167" y="31"/>
                    </a:lnTo>
                    <a:close/>
                    <a:moveTo>
                      <a:pt x="151" y="28"/>
                    </a:moveTo>
                    <a:cubicBezTo>
                      <a:pt x="149" y="28"/>
                      <a:pt x="148" y="26"/>
                      <a:pt x="147" y="24"/>
                    </a:cubicBezTo>
                    <a:cubicBezTo>
                      <a:pt x="147" y="23"/>
                      <a:pt x="147" y="22"/>
                      <a:pt x="147" y="22"/>
                    </a:cubicBezTo>
                    <a:cubicBezTo>
                      <a:pt x="152" y="20"/>
                      <a:pt x="152" y="20"/>
                      <a:pt x="152" y="20"/>
                    </a:cubicBezTo>
                    <a:cubicBezTo>
                      <a:pt x="153" y="21"/>
                      <a:pt x="153" y="22"/>
                      <a:pt x="153" y="23"/>
                    </a:cubicBezTo>
                    <a:lnTo>
                      <a:pt x="151" y="28"/>
                    </a:lnTo>
                    <a:close/>
                    <a:moveTo>
                      <a:pt x="138" y="22"/>
                    </a:moveTo>
                    <a:cubicBezTo>
                      <a:pt x="136" y="22"/>
                      <a:pt x="132" y="22"/>
                      <a:pt x="132" y="18"/>
                    </a:cubicBezTo>
                    <a:cubicBezTo>
                      <a:pt x="132" y="18"/>
                      <a:pt x="132" y="17"/>
                      <a:pt x="132" y="17"/>
                    </a:cubicBezTo>
                    <a:cubicBezTo>
                      <a:pt x="137" y="16"/>
                      <a:pt x="137" y="16"/>
                      <a:pt x="137" y="16"/>
                    </a:cubicBezTo>
                    <a:cubicBezTo>
                      <a:pt x="137" y="16"/>
                      <a:pt x="137" y="16"/>
                      <a:pt x="136" y="16"/>
                    </a:cubicBezTo>
                    <a:cubicBezTo>
                      <a:pt x="136" y="16"/>
                      <a:pt x="137" y="16"/>
                      <a:pt x="138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22"/>
                      <a:pt x="139" y="22"/>
                      <a:pt x="139" y="22"/>
                    </a:cubicBezTo>
                    <a:lnTo>
                      <a:pt x="138" y="22"/>
                    </a:lnTo>
                    <a:close/>
                    <a:moveTo>
                      <a:pt x="138" y="18"/>
                    </a:moveTo>
                    <a:cubicBezTo>
                      <a:pt x="138" y="18"/>
                      <a:pt x="138" y="18"/>
                      <a:pt x="138" y="18"/>
                    </a:cubicBezTo>
                    <a:cubicBezTo>
                      <a:pt x="138" y="18"/>
                      <a:pt x="138" y="18"/>
                      <a:pt x="138" y="18"/>
                    </a:cubicBezTo>
                    <a:close/>
                    <a:moveTo>
                      <a:pt x="131" y="5"/>
                    </a:moveTo>
                    <a:cubicBezTo>
                      <a:pt x="131" y="1"/>
                      <a:pt x="131" y="1"/>
                      <a:pt x="131" y="1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5"/>
                      <a:pt x="137" y="5"/>
                      <a:pt x="137" y="5"/>
                    </a:cubicBezTo>
                    <a:lnTo>
                      <a:pt x="131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ïṩlíḋê">
                <a:extLst>
                  <a:ext uri="{FF2B5EF4-FFF2-40B4-BE49-F238E27FC236}">
                    <a16:creationId xmlns="" xmlns:a16="http://schemas.microsoft.com/office/drawing/2014/main" id="{B11E933D-B2D6-4F6E-A5BA-B936A7EA2658}"/>
                  </a:ext>
                </a:extLst>
              </p:cNvPr>
              <p:cNvSpPr/>
              <p:nvPr/>
            </p:nvSpPr>
            <p:spPr bwMode="auto">
              <a:xfrm>
                <a:off x="7116763" y="2541588"/>
                <a:ext cx="339725" cy="1076325"/>
              </a:xfrm>
              <a:custGeom>
                <a:avLst/>
                <a:gdLst>
                  <a:gd name="T0" fmla="*/ 22 w 158"/>
                  <a:gd name="T1" fmla="*/ 496 h 503"/>
                  <a:gd name="T2" fmla="*/ 28 w 158"/>
                  <a:gd name="T3" fmla="*/ 495 h 503"/>
                  <a:gd name="T4" fmla="*/ 46 w 158"/>
                  <a:gd name="T5" fmla="*/ 489 h 503"/>
                  <a:gd name="T6" fmla="*/ 56 w 158"/>
                  <a:gd name="T7" fmla="*/ 488 h 503"/>
                  <a:gd name="T8" fmla="*/ 70 w 158"/>
                  <a:gd name="T9" fmla="*/ 488 h 503"/>
                  <a:gd name="T10" fmla="*/ 76 w 158"/>
                  <a:gd name="T11" fmla="*/ 488 h 503"/>
                  <a:gd name="T12" fmla="*/ 10 w 158"/>
                  <a:gd name="T13" fmla="*/ 492 h 503"/>
                  <a:gd name="T14" fmla="*/ 85 w 158"/>
                  <a:gd name="T15" fmla="*/ 485 h 503"/>
                  <a:gd name="T16" fmla="*/ 96 w 158"/>
                  <a:gd name="T17" fmla="*/ 472 h 503"/>
                  <a:gd name="T18" fmla="*/ 106 w 158"/>
                  <a:gd name="T19" fmla="*/ 457 h 503"/>
                  <a:gd name="T20" fmla="*/ 111 w 158"/>
                  <a:gd name="T21" fmla="*/ 449 h 503"/>
                  <a:gd name="T22" fmla="*/ 107 w 158"/>
                  <a:gd name="T23" fmla="*/ 434 h 503"/>
                  <a:gd name="T24" fmla="*/ 108 w 158"/>
                  <a:gd name="T25" fmla="*/ 431 h 503"/>
                  <a:gd name="T26" fmla="*/ 105 w 158"/>
                  <a:gd name="T27" fmla="*/ 436 h 503"/>
                  <a:gd name="T28" fmla="*/ 106 w 158"/>
                  <a:gd name="T29" fmla="*/ 418 h 503"/>
                  <a:gd name="T30" fmla="*/ 108 w 158"/>
                  <a:gd name="T31" fmla="*/ 403 h 503"/>
                  <a:gd name="T32" fmla="*/ 107 w 158"/>
                  <a:gd name="T33" fmla="*/ 390 h 503"/>
                  <a:gd name="T34" fmla="*/ 99 w 158"/>
                  <a:gd name="T35" fmla="*/ 376 h 503"/>
                  <a:gd name="T36" fmla="*/ 99 w 158"/>
                  <a:gd name="T37" fmla="*/ 376 h 503"/>
                  <a:gd name="T38" fmla="*/ 104 w 158"/>
                  <a:gd name="T39" fmla="*/ 362 h 503"/>
                  <a:gd name="T40" fmla="*/ 110 w 158"/>
                  <a:gd name="T41" fmla="*/ 353 h 503"/>
                  <a:gd name="T42" fmla="*/ 113 w 158"/>
                  <a:gd name="T43" fmla="*/ 353 h 503"/>
                  <a:gd name="T44" fmla="*/ 115 w 158"/>
                  <a:gd name="T45" fmla="*/ 331 h 503"/>
                  <a:gd name="T46" fmla="*/ 116 w 158"/>
                  <a:gd name="T47" fmla="*/ 319 h 503"/>
                  <a:gd name="T48" fmla="*/ 127 w 158"/>
                  <a:gd name="T49" fmla="*/ 299 h 503"/>
                  <a:gd name="T50" fmla="*/ 140 w 158"/>
                  <a:gd name="T51" fmla="*/ 286 h 503"/>
                  <a:gd name="T52" fmla="*/ 129 w 158"/>
                  <a:gd name="T53" fmla="*/ 272 h 503"/>
                  <a:gd name="T54" fmla="*/ 125 w 158"/>
                  <a:gd name="T55" fmla="*/ 269 h 503"/>
                  <a:gd name="T56" fmla="*/ 128 w 158"/>
                  <a:gd name="T57" fmla="*/ 264 h 503"/>
                  <a:gd name="T58" fmla="*/ 113 w 158"/>
                  <a:gd name="T59" fmla="*/ 248 h 503"/>
                  <a:gd name="T60" fmla="*/ 108 w 158"/>
                  <a:gd name="T61" fmla="*/ 236 h 503"/>
                  <a:gd name="T62" fmla="*/ 92 w 158"/>
                  <a:gd name="T63" fmla="*/ 228 h 503"/>
                  <a:gd name="T64" fmla="*/ 91 w 158"/>
                  <a:gd name="T65" fmla="*/ 210 h 503"/>
                  <a:gd name="T66" fmla="*/ 91 w 158"/>
                  <a:gd name="T67" fmla="*/ 198 h 503"/>
                  <a:gd name="T68" fmla="*/ 97 w 158"/>
                  <a:gd name="T69" fmla="*/ 198 h 503"/>
                  <a:gd name="T70" fmla="*/ 109 w 158"/>
                  <a:gd name="T71" fmla="*/ 187 h 503"/>
                  <a:gd name="T72" fmla="*/ 106 w 158"/>
                  <a:gd name="T73" fmla="*/ 171 h 503"/>
                  <a:gd name="T74" fmla="*/ 109 w 158"/>
                  <a:gd name="T75" fmla="*/ 160 h 503"/>
                  <a:gd name="T76" fmla="*/ 109 w 158"/>
                  <a:gd name="T77" fmla="*/ 160 h 503"/>
                  <a:gd name="T78" fmla="*/ 138 w 158"/>
                  <a:gd name="T79" fmla="*/ 156 h 503"/>
                  <a:gd name="T80" fmla="*/ 122 w 158"/>
                  <a:gd name="T81" fmla="*/ 145 h 503"/>
                  <a:gd name="T82" fmla="*/ 150 w 158"/>
                  <a:gd name="T83" fmla="*/ 138 h 503"/>
                  <a:gd name="T84" fmla="*/ 154 w 158"/>
                  <a:gd name="T85" fmla="*/ 131 h 503"/>
                  <a:gd name="T86" fmla="*/ 155 w 158"/>
                  <a:gd name="T87" fmla="*/ 127 h 503"/>
                  <a:gd name="T88" fmla="*/ 152 w 158"/>
                  <a:gd name="T89" fmla="*/ 110 h 503"/>
                  <a:gd name="T90" fmla="*/ 146 w 158"/>
                  <a:gd name="T91" fmla="*/ 101 h 503"/>
                  <a:gd name="T92" fmla="*/ 146 w 158"/>
                  <a:gd name="T93" fmla="*/ 101 h 503"/>
                  <a:gd name="T94" fmla="*/ 132 w 158"/>
                  <a:gd name="T95" fmla="*/ 77 h 503"/>
                  <a:gd name="T96" fmla="*/ 114 w 158"/>
                  <a:gd name="T97" fmla="*/ 69 h 503"/>
                  <a:gd name="T98" fmla="*/ 121 w 158"/>
                  <a:gd name="T99" fmla="*/ 58 h 503"/>
                  <a:gd name="T100" fmla="*/ 126 w 158"/>
                  <a:gd name="T101" fmla="*/ 55 h 503"/>
                  <a:gd name="T102" fmla="*/ 138 w 158"/>
                  <a:gd name="T103" fmla="*/ 47 h 503"/>
                  <a:gd name="T104" fmla="*/ 155 w 158"/>
                  <a:gd name="T105" fmla="*/ 38 h 503"/>
                  <a:gd name="T106" fmla="*/ 143 w 158"/>
                  <a:gd name="T107" fmla="*/ 31 h 503"/>
                  <a:gd name="T108" fmla="*/ 131 w 158"/>
                  <a:gd name="T109" fmla="*/ 22 h 5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8" h="503">
                    <a:moveTo>
                      <a:pt x="5" y="503"/>
                    </a:moveTo>
                    <a:cubicBezTo>
                      <a:pt x="0" y="500"/>
                      <a:pt x="0" y="500"/>
                      <a:pt x="0" y="500"/>
                    </a:cubicBezTo>
                    <a:cubicBezTo>
                      <a:pt x="1" y="499"/>
                      <a:pt x="2" y="498"/>
                      <a:pt x="2" y="496"/>
                    </a:cubicBezTo>
                    <a:cubicBezTo>
                      <a:pt x="8" y="497"/>
                      <a:pt x="8" y="497"/>
                      <a:pt x="8" y="497"/>
                    </a:cubicBezTo>
                    <a:cubicBezTo>
                      <a:pt x="7" y="499"/>
                      <a:pt x="6" y="501"/>
                      <a:pt x="5" y="503"/>
                    </a:cubicBezTo>
                    <a:close/>
                    <a:moveTo>
                      <a:pt x="22" y="496"/>
                    </a:moveTo>
                    <a:cubicBezTo>
                      <a:pt x="22" y="490"/>
                      <a:pt x="22" y="490"/>
                      <a:pt x="22" y="490"/>
                    </a:cubicBezTo>
                    <a:cubicBezTo>
                      <a:pt x="22" y="490"/>
                      <a:pt x="23" y="490"/>
                      <a:pt x="24" y="490"/>
                    </a:cubicBezTo>
                    <a:cubicBezTo>
                      <a:pt x="25" y="490"/>
                      <a:pt x="26" y="489"/>
                      <a:pt x="27" y="489"/>
                    </a:cubicBezTo>
                    <a:cubicBezTo>
                      <a:pt x="28" y="489"/>
                      <a:pt x="28" y="489"/>
                      <a:pt x="28" y="489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27" y="495"/>
                      <a:pt x="26" y="495"/>
                      <a:pt x="25" y="496"/>
                    </a:cubicBezTo>
                    <a:cubicBezTo>
                      <a:pt x="24" y="496"/>
                      <a:pt x="23" y="496"/>
                      <a:pt x="22" y="496"/>
                    </a:cubicBezTo>
                    <a:close/>
                    <a:moveTo>
                      <a:pt x="40" y="495"/>
                    </a:moveTo>
                    <a:cubicBezTo>
                      <a:pt x="39" y="489"/>
                      <a:pt x="39" y="489"/>
                      <a:pt x="39" y="489"/>
                    </a:cubicBezTo>
                    <a:cubicBezTo>
                      <a:pt x="39" y="489"/>
                      <a:pt x="40" y="489"/>
                      <a:pt x="41" y="489"/>
                    </a:cubicBezTo>
                    <a:cubicBezTo>
                      <a:pt x="43" y="488"/>
                      <a:pt x="44" y="488"/>
                      <a:pt x="46" y="489"/>
                    </a:cubicBezTo>
                    <a:cubicBezTo>
                      <a:pt x="44" y="495"/>
                      <a:pt x="44" y="495"/>
                      <a:pt x="44" y="495"/>
                    </a:cubicBezTo>
                    <a:cubicBezTo>
                      <a:pt x="43" y="494"/>
                      <a:pt x="43" y="494"/>
                      <a:pt x="42" y="495"/>
                    </a:cubicBezTo>
                    <a:cubicBezTo>
                      <a:pt x="41" y="495"/>
                      <a:pt x="41" y="495"/>
                      <a:pt x="40" y="495"/>
                    </a:cubicBezTo>
                    <a:close/>
                    <a:moveTo>
                      <a:pt x="57" y="494"/>
                    </a:moveTo>
                    <a:cubicBezTo>
                      <a:pt x="54" y="489"/>
                      <a:pt x="54" y="489"/>
                      <a:pt x="54" y="489"/>
                    </a:cubicBezTo>
                    <a:cubicBezTo>
                      <a:pt x="55" y="489"/>
                      <a:pt x="56" y="488"/>
                      <a:pt x="56" y="488"/>
                    </a:cubicBezTo>
                    <a:cubicBezTo>
                      <a:pt x="57" y="487"/>
                      <a:pt x="58" y="486"/>
                      <a:pt x="60" y="486"/>
                    </a:cubicBezTo>
                    <a:cubicBezTo>
                      <a:pt x="62" y="491"/>
                      <a:pt x="62" y="491"/>
                      <a:pt x="62" y="491"/>
                    </a:cubicBezTo>
                    <a:cubicBezTo>
                      <a:pt x="61" y="491"/>
                      <a:pt x="61" y="492"/>
                      <a:pt x="60" y="492"/>
                    </a:cubicBezTo>
                    <a:cubicBezTo>
                      <a:pt x="59" y="493"/>
                      <a:pt x="59" y="494"/>
                      <a:pt x="57" y="494"/>
                    </a:cubicBezTo>
                    <a:close/>
                    <a:moveTo>
                      <a:pt x="74" y="492"/>
                    </a:move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8"/>
                      <a:pt x="70" y="488"/>
                      <a:pt x="70" y="488"/>
                    </a:cubicBezTo>
                    <a:cubicBezTo>
                      <a:pt x="70" y="487"/>
                      <a:pt x="70" y="486"/>
                      <a:pt x="70" y="485"/>
                    </a:cubicBezTo>
                    <a:cubicBezTo>
                      <a:pt x="70" y="484"/>
                      <a:pt x="70" y="484"/>
                      <a:pt x="70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5" y="484"/>
                      <a:pt x="75" y="484"/>
                      <a:pt x="75" y="484"/>
                    </a:cubicBezTo>
                    <a:cubicBezTo>
                      <a:pt x="76" y="486"/>
                      <a:pt x="76" y="487"/>
                      <a:pt x="76" y="488"/>
                    </a:cubicBezTo>
                    <a:cubicBezTo>
                      <a:pt x="76" y="490"/>
                      <a:pt x="75" y="491"/>
                      <a:pt x="74" y="492"/>
                    </a:cubicBezTo>
                    <a:close/>
                    <a:moveTo>
                      <a:pt x="10" y="492"/>
                    </a:moveTo>
                    <a:cubicBezTo>
                      <a:pt x="8" y="491"/>
                      <a:pt x="7" y="490"/>
                      <a:pt x="5" y="490"/>
                    </a:cubicBezTo>
                    <a:cubicBezTo>
                      <a:pt x="6" y="484"/>
                      <a:pt x="6" y="484"/>
                      <a:pt x="6" y="484"/>
                    </a:cubicBezTo>
                    <a:cubicBezTo>
                      <a:pt x="9" y="485"/>
                      <a:pt x="12" y="486"/>
                      <a:pt x="13" y="486"/>
                    </a:cubicBezTo>
                    <a:lnTo>
                      <a:pt x="10" y="492"/>
                    </a:lnTo>
                    <a:close/>
                    <a:moveTo>
                      <a:pt x="81" y="486"/>
                    </a:moveTo>
                    <a:cubicBezTo>
                      <a:pt x="79" y="486"/>
                      <a:pt x="77" y="485"/>
                      <a:pt x="76" y="484"/>
                    </a:cubicBezTo>
                    <a:cubicBezTo>
                      <a:pt x="79" y="479"/>
                      <a:pt x="79" y="479"/>
                      <a:pt x="79" y="479"/>
                    </a:cubicBezTo>
                    <a:cubicBezTo>
                      <a:pt x="81" y="480"/>
                      <a:pt x="81" y="480"/>
                      <a:pt x="81" y="480"/>
                    </a:cubicBezTo>
                    <a:cubicBezTo>
                      <a:pt x="81" y="480"/>
                      <a:pt x="81" y="481"/>
                      <a:pt x="80" y="481"/>
                    </a:cubicBezTo>
                    <a:cubicBezTo>
                      <a:pt x="85" y="485"/>
                      <a:pt x="85" y="485"/>
                      <a:pt x="85" y="485"/>
                    </a:cubicBezTo>
                    <a:cubicBezTo>
                      <a:pt x="84" y="486"/>
                      <a:pt x="82" y="486"/>
                      <a:pt x="81" y="486"/>
                    </a:cubicBezTo>
                    <a:close/>
                    <a:moveTo>
                      <a:pt x="91" y="476"/>
                    </a:moveTo>
                    <a:cubicBezTo>
                      <a:pt x="88" y="471"/>
                      <a:pt x="88" y="471"/>
                      <a:pt x="88" y="471"/>
                    </a:cubicBezTo>
                    <a:cubicBezTo>
                      <a:pt x="89" y="470"/>
                      <a:pt x="89" y="470"/>
                      <a:pt x="89" y="470"/>
                    </a:cubicBezTo>
                    <a:cubicBezTo>
                      <a:pt x="90" y="469"/>
                      <a:pt x="91" y="468"/>
                      <a:pt x="93" y="468"/>
                    </a:cubicBezTo>
                    <a:cubicBezTo>
                      <a:pt x="96" y="472"/>
                      <a:pt x="96" y="472"/>
                      <a:pt x="96" y="472"/>
                    </a:cubicBezTo>
                    <a:cubicBezTo>
                      <a:pt x="95" y="473"/>
                      <a:pt x="94" y="474"/>
                      <a:pt x="93" y="475"/>
                    </a:cubicBezTo>
                    <a:lnTo>
                      <a:pt x="91" y="476"/>
                    </a:lnTo>
                    <a:close/>
                    <a:moveTo>
                      <a:pt x="105" y="465"/>
                    </a:moveTo>
                    <a:cubicBezTo>
                      <a:pt x="101" y="461"/>
                      <a:pt x="101" y="461"/>
                      <a:pt x="101" y="461"/>
                    </a:cubicBezTo>
                    <a:cubicBezTo>
                      <a:pt x="102" y="460"/>
                      <a:pt x="103" y="459"/>
                      <a:pt x="103" y="459"/>
                    </a:cubicBezTo>
                    <a:cubicBezTo>
                      <a:pt x="104" y="458"/>
                      <a:pt x="105" y="457"/>
                      <a:pt x="106" y="457"/>
                    </a:cubicBezTo>
                    <a:cubicBezTo>
                      <a:pt x="110" y="461"/>
                      <a:pt x="110" y="461"/>
                      <a:pt x="110" y="461"/>
                    </a:cubicBezTo>
                    <a:cubicBezTo>
                      <a:pt x="109" y="461"/>
                      <a:pt x="108" y="462"/>
                      <a:pt x="108" y="463"/>
                    </a:cubicBezTo>
                    <a:cubicBezTo>
                      <a:pt x="107" y="464"/>
                      <a:pt x="106" y="464"/>
                      <a:pt x="105" y="465"/>
                    </a:cubicBezTo>
                    <a:close/>
                    <a:moveTo>
                      <a:pt x="117" y="449"/>
                    </a:move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9"/>
                      <a:pt x="111" y="449"/>
                      <a:pt x="111" y="449"/>
                    </a:cubicBezTo>
                    <a:cubicBezTo>
                      <a:pt x="111" y="447"/>
                      <a:pt x="111" y="446"/>
                      <a:pt x="110" y="445"/>
                    </a:cubicBezTo>
                    <a:cubicBezTo>
                      <a:pt x="115" y="442"/>
                      <a:pt x="115" y="442"/>
                      <a:pt x="115" y="442"/>
                    </a:cubicBezTo>
                    <a:cubicBezTo>
                      <a:pt x="116" y="444"/>
                      <a:pt x="117" y="446"/>
                      <a:pt x="117" y="449"/>
                    </a:cubicBezTo>
                    <a:cubicBezTo>
                      <a:pt x="117" y="449"/>
                      <a:pt x="117" y="449"/>
                      <a:pt x="117" y="449"/>
                    </a:cubicBezTo>
                    <a:close/>
                    <a:moveTo>
                      <a:pt x="105" y="436"/>
                    </a:moveTo>
                    <a:cubicBezTo>
                      <a:pt x="107" y="434"/>
                      <a:pt x="107" y="434"/>
                      <a:pt x="107" y="434"/>
                    </a:cubicBezTo>
                    <a:cubicBezTo>
                      <a:pt x="105" y="436"/>
                      <a:pt x="105" y="436"/>
                      <a:pt x="105" y="436"/>
                    </a:cubicBezTo>
                    <a:cubicBezTo>
                      <a:pt x="104" y="434"/>
                      <a:pt x="102" y="433"/>
                      <a:pt x="102" y="431"/>
                    </a:cubicBezTo>
                    <a:cubicBezTo>
                      <a:pt x="102" y="430"/>
                      <a:pt x="103" y="429"/>
                      <a:pt x="105" y="428"/>
                    </a:cubicBezTo>
                    <a:cubicBezTo>
                      <a:pt x="106" y="428"/>
                      <a:pt x="106" y="428"/>
                      <a:pt x="107" y="427"/>
                    </a:cubicBezTo>
                    <a:cubicBezTo>
                      <a:pt x="108" y="432"/>
                      <a:pt x="108" y="432"/>
                      <a:pt x="108" y="432"/>
                    </a:cubicBezTo>
                    <a:cubicBezTo>
                      <a:pt x="108" y="432"/>
                      <a:pt x="108" y="432"/>
                      <a:pt x="108" y="431"/>
                    </a:cubicBezTo>
                    <a:cubicBezTo>
                      <a:pt x="108" y="431"/>
                      <a:pt x="108" y="430"/>
                      <a:pt x="108" y="430"/>
                    </a:cubicBezTo>
                    <a:cubicBezTo>
                      <a:pt x="108" y="431"/>
                      <a:pt x="109" y="431"/>
                      <a:pt x="109" y="431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8" y="433"/>
                    </a:cubicBezTo>
                    <a:cubicBezTo>
                      <a:pt x="108" y="433"/>
                      <a:pt x="108" y="433"/>
                      <a:pt x="107" y="433"/>
                    </a:cubicBezTo>
                    <a:lnTo>
                      <a:pt x="105" y="436"/>
                    </a:lnTo>
                    <a:close/>
                    <a:moveTo>
                      <a:pt x="107" y="433"/>
                    </a:moveTo>
                    <a:cubicBezTo>
                      <a:pt x="107" y="433"/>
                      <a:pt x="107" y="433"/>
                      <a:pt x="107" y="433"/>
                    </a:cubicBezTo>
                    <a:cubicBezTo>
                      <a:pt x="107" y="433"/>
                      <a:pt x="107" y="433"/>
                      <a:pt x="107" y="433"/>
                    </a:cubicBezTo>
                    <a:close/>
                    <a:moveTo>
                      <a:pt x="111" y="421"/>
                    </a:moveTo>
                    <a:cubicBezTo>
                      <a:pt x="105" y="420"/>
                      <a:pt x="105" y="420"/>
                      <a:pt x="105" y="420"/>
                    </a:cubicBezTo>
                    <a:cubicBezTo>
                      <a:pt x="105" y="419"/>
                      <a:pt x="106" y="418"/>
                      <a:pt x="106" y="418"/>
                    </a:cubicBezTo>
                    <a:cubicBezTo>
                      <a:pt x="106" y="417"/>
                      <a:pt x="106" y="416"/>
                      <a:pt x="107" y="414"/>
                    </a:cubicBezTo>
                    <a:cubicBezTo>
                      <a:pt x="112" y="415"/>
                      <a:pt x="112" y="415"/>
                      <a:pt x="112" y="415"/>
                    </a:cubicBezTo>
                    <a:cubicBezTo>
                      <a:pt x="112" y="417"/>
                      <a:pt x="112" y="418"/>
                      <a:pt x="111" y="419"/>
                    </a:cubicBezTo>
                    <a:cubicBezTo>
                      <a:pt x="111" y="420"/>
                      <a:pt x="111" y="421"/>
                      <a:pt x="111" y="421"/>
                    </a:cubicBezTo>
                    <a:close/>
                    <a:moveTo>
                      <a:pt x="114" y="404"/>
                    </a:moveTo>
                    <a:cubicBezTo>
                      <a:pt x="108" y="403"/>
                      <a:pt x="108" y="403"/>
                      <a:pt x="108" y="403"/>
                    </a:cubicBezTo>
                    <a:cubicBezTo>
                      <a:pt x="109" y="400"/>
                      <a:pt x="109" y="398"/>
                      <a:pt x="110" y="397"/>
                    </a:cubicBezTo>
                    <a:cubicBezTo>
                      <a:pt x="116" y="399"/>
                      <a:pt x="116" y="399"/>
                      <a:pt x="116" y="399"/>
                    </a:cubicBezTo>
                    <a:cubicBezTo>
                      <a:pt x="115" y="399"/>
                      <a:pt x="115" y="399"/>
                      <a:pt x="115" y="400"/>
                    </a:cubicBezTo>
                    <a:cubicBezTo>
                      <a:pt x="115" y="400"/>
                      <a:pt x="114" y="401"/>
                      <a:pt x="114" y="404"/>
                    </a:cubicBezTo>
                    <a:close/>
                    <a:moveTo>
                      <a:pt x="108" y="391"/>
                    </a:moveTo>
                    <a:cubicBezTo>
                      <a:pt x="107" y="390"/>
                      <a:pt x="107" y="390"/>
                      <a:pt x="107" y="390"/>
                    </a:cubicBezTo>
                    <a:cubicBezTo>
                      <a:pt x="105" y="389"/>
                      <a:pt x="104" y="388"/>
                      <a:pt x="103" y="388"/>
                    </a:cubicBezTo>
                    <a:cubicBezTo>
                      <a:pt x="106" y="383"/>
                      <a:pt x="106" y="383"/>
                      <a:pt x="106" y="383"/>
                    </a:cubicBezTo>
                    <a:cubicBezTo>
                      <a:pt x="107" y="383"/>
                      <a:pt x="108" y="384"/>
                      <a:pt x="109" y="385"/>
                    </a:cubicBezTo>
                    <a:cubicBezTo>
                      <a:pt x="111" y="386"/>
                      <a:pt x="111" y="386"/>
                      <a:pt x="111" y="386"/>
                    </a:cubicBezTo>
                    <a:lnTo>
                      <a:pt x="108" y="391"/>
                    </a:lnTo>
                    <a:close/>
                    <a:moveTo>
                      <a:pt x="99" y="376"/>
                    </a:moveTo>
                    <a:cubicBezTo>
                      <a:pt x="99" y="375"/>
                      <a:pt x="98" y="375"/>
                      <a:pt x="97" y="374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99" y="368"/>
                      <a:pt x="99" y="368"/>
                      <a:pt x="99" y="368"/>
                    </a:cubicBezTo>
                    <a:cubicBezTo>
                      <a:pt x="100" y="369"/>
                      <a:pt x="100" y="369"/>
                      <a:pt x="100" y="369"/>
                    </a:cubicBezTo>
                    <a:cubicBezTo>
                      <a:pt x="102" y="370"/>
                      <a:pt x="103" y="372"/>
                      <a:pt x="104" y="373"/>
                    </a:cubicBezTo>
                    <a:lnTo>
                      <a:pt x="99" y="376"/>
                    </a:lnTo>
                    <a:close/>
                    <a:moveTo>
                      <a:pt x="98" y="364"/>
                    </a:moveTo>
                    <a:cubicBezTo>
                      <a:pt x="96" y="359"/>
                      <a:pt x="96" y="359"/>
                      <a:pt x="96" y="359"/>
                    </a:cubicBezTo>
                    <a:cubicBezTo>
                      <a:pt x="96" y="358"/>
                      <a:pt x="97" y="358"/>
                      <a:pt x="97" y="358"/>
                    </a:cubicBezTo>
                    <a:cubicBezTo>
                      <a:pt x="98" y="358"/>
                      <a:pt x="98" y="358"/>
                      <a:pt x="98" y="358"/>
                    </a:cubicBezTo>
                    <a:cubicBezTo>
                      <a:pt x="99" y="358"/>
                      <a:pt x="100" y="357"/>
                      <a:pt x="101" y="357"/>
                    </a:cubicBezTo>
                    <a:cubicBezTo>
                      <a:pt x="104" y="362"/>
                      <a:pt x="104" y="362"/>
                      <a:pt x="104" y="362"/>
                    </a:cubicBezTo>
                    <a:cubicBezTo>
                      <a:pt x="103" y="363"/>
                      <a:pt x="101" y="363"/>
                      <a:pt x="100" y="363"/>
                    </a:cubicBezTo>
                    <a:cubicBezTo>
                      <a:pt x="100" y="364"/>
                      <a:pt x="99" y="364"/>
                      <a:pt x="99" y="364"/>
                    </a:cubicBezTo>
                    <a:cubicBezTo>
                      <a:pt x="99" y="364"/>
                      <a:pt x="98" y="364"/>
                      <a:pt x="98" y="364"/>
                    </a:cubicBezTo>
                    <a:close/>
                    <a:moveTo>
                      <a:pt x="113" y="353"/>
                    </a:moveTo>
                    <a:cubicBezTo>
                      <a:pt x="112" y="353"/>
                      <a:pt x="112" y="353"/>
                      <a:pt x="112" y="353"/>
                    </a:cubicBezTo>
                    <a:cubicBezTo>
                      <a:pt x="111" y="353"/>
                      <a:pt x="111" y="353"/>
                      <a:pt x="110" y="353"/>
                    </a:cubicBezTo>
                    <a:cubicBezTo>
                      <a:pt x="108" y="347"/>
                      <a:pt x="108" y="347"/>
                      <a:pt x="108" y="347"/>
                    </a:cubicBezTo>
                    <a:cubicBezTo>
                      <a:pt x="110" y="347"/>
                      <a:pt x="111" y="347"/>
                      <a:pt x="112" y="347"/>
                    </a:cubicBezTo>
                    <a:cubicBezTo>
                      <a:pt x="112" y="347"/>
                      <a:pt x="112" y="347"/>
                      <a:pt x="113" y="347"/>
                    </a:cubicBezTo>
                    <a:cubicBezTo>
                      <a:pt x="112" y="347"/>
                      <a:pt x="111" y="348"/>
                      <a:pt x="111" y="349"/>
                    </a:cubicBezTo>
                    <a:cubicBezTo>
                      <a:pt x="117" y="349"/>
                      <a:pt x="117" y="349"/>
                      <a:pt x="117" y="349"/>
                    </a:cubicBezTo>
                    <a:cubicBezTo>
                      <a:pt x="117" y="353"/>
                      <a:pt x="114" y="353"/>
                      <a:pt x="113" y="353"/>
                    </a:cubicBezTo>
                    <a:close/>
                    <a:moveTo>
                      <a:pt x="110" y="337"/>
                    </a:moveTo>
                    <a:cubicBezTo>
                      <a:pt x="110" y="336"/>
                      <a:pt x="110" y="336"/>
                      <a:pt x="110" y="336"/>
                    </a:cubicBezTo>
                    <a:cubicBezTo>
                      <a:pt x="110" y="336"/>
                      <a:pt x="110" y="335"/>
                      <a:pt x="110" y="335"/>
                    </a:cubicBezTo>
                    <a:cubicBezTo>
                      <a:pt x="110" y="334"/>
                      <a:pt x="109" y="333"/>
                      <a:pt x="109" y="332"/>
                    </a:cubicBezTo>
                    <a:cubicBezTo>
                      <a:pt x="109" y="331"/>
                      <a:pt x="110" y="331"/>
                      <a:pt x="110" y="331"/>
                    </a:cubicBezTo>
                    <a:cubicBezTo>
                      <a:pt x="115" y="331"/>
                      <a:pt x="115" y="331"/>
                      <a:pt x="115" y="331"/>
                    </a:cubicBezTo>
                    <a:cubicBezTo>
                      <a:pt x="115" y="332"/>
                      <a:pt x="115" y="333"/>
                      <a:pt x="116" y="333"/>
                    </a:cubicBezTo>
                    <a:cubicBezTo>
                      <a:pt x="116" y="334"/>
                      <a:pt x="116" y="334"/>
                      <a:pt x="116" y="335"/>
                    </a:cubicBezTo>
                    <a:cubicBezTo>
                      <a:pt x="116" y="336"/>
                      <a:pt x="116" y="336"/>
                      <a:pt x="116" y="336"/>
                    </a:cubicBezTo>
                    <a:lnTo>
                      <a:pt x="110" y="337"/>
                    </a:lnTo>
                    <a:close/>
                    <a:moveTo>
                      <a:pt x="121" y="323"/>
                    </a:moveTo>
                    <a:cubicBezTo>
                      <a:pt x="116" y="319"/>
                      <a:pt x="116" y="319"/>
                      <a:pt x="116" y="319"/>
                    </a:cubicBezTo>
                    <a:cubicBezTo>
                      <a:pt x="118" y="318"/>
                      <a:pt x="118" y="317"/>
                      <a:pt x="119" y="315"/>
                    </a:cubicBezTo>
                    <a:cubicBezTo>
                      <a:pt x="124" y="318"/>
                      <a:pt x="124" y="318"/>
                      <a:pt x="124" y="318"/>
                    </a:cubicBezTo>
                    <a:cubicBezTo>
                      <a:pt x="123" y="320"/>
                      <a:pt x="122" y="321"/>
                      <a:pt x="121" y="323"/>
                    </a:cubicBezTo>
                    <a:close/>
                    <a:moveTo>
                      <a:pt x="128" y="307"/>
                    </a:moveTo>
                    <a:cubicBezTo>
                      <a:pt x="123" y="304"/>
                      <a:pt x="123" y="304"/>
                      <a:pt x="123" y="304"/>
                    </a:cubicBezTo>
                    <a:cubicBezTo>
                      <a:pt x="124" y="302"/>
                      <a:pt x="126" y="300"/>
                      <a:pt x="127" y="299"/>
                    </a:cubicBezTo>
                    <a:cubicBezTo>
                      <a:pt x="131" y="302"/>
                      <a:pt x="131" y="302"/>
                      <a:pt x="131" y="302"/>
                    </a:cubicBezTo>
                    <a:cubicBezTo>
                      <a:pt x="130" y="304"/>
                      <a:pt x="129" y="305"/>
                      <a:pt x="128" y="307"/>
                    </a:cubicBezTo>
                    <a:close/>
                    <a:moveTo>
                      <a:pt x="138" y="292"/>
                    </a:moveTo>
                    <a:cubicBezTo>
                      <a:pt x="132" y="290"/>
                      <a:pt x="132" y="290"/>
                      <a:pt x="132" y="290"/>
                    </a:cubicBezTo>
                    <a:cubicBezTo>
                      <a:pt x="133" y="288"/>
                      <a:pt x="134" y="286"/>
                      <a:pt x="134" y="284"/>
                    </a:cubicBezTo>
                    <a:cubicBezTo>
                      <a:pt x="140" y="286"/>
                      <a:pt x="140" y="286"/>
                      <a:pt x="140" y="286"/>
                    </a:cubicBezTo>
                    <a:cubicBezTo>
                      <a:pt x="139" y="288"/>
                      <a:pt x="139" y="290"/>
                      <a:pt x="138" y="292"/>
                    </a:cubicBezTo>
                    <a:close/>
                    <a:moveTo>
                      <a:pt x="135" y="278"/>
                    </a:moveTo>
                    <a:cubicBezTo>
                      <a:pt x="134" y="277"/>
                      <a:pt x="133" y="277"/>
                      <a:pt x="133" y="277"/>
                    </a:cubicBezTo>
                    <a:cubicBezTo>
                      <a:pt x="132" y="277"/>
                      <a:pt x="132" y="277"/>
                      <a:pt x="131" y="277"/>
                    </a:cubicBezTo>
                    <a:cubicBezTo>
                      <a:pt x="129" y="277"/>
                      <a:pt x="129" y="277"/>
                      <a:pt x="129" y="277"/>
                    </a:cubicBezTo>
                    <a:cubicBezTo>
                      <a:pt x="129" y="272"/>
                      <a:pt x="129" y="272"/>
                      <a:pt x="129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2" y="272"/>
                      <a:pt x="133" y="272"/>
                    </a:cubicBezTo>
                    <a:cubicBezTo>
                      <a:pt x="134" y="272"/>
                      <a:pt x="135" y="272"/>
                      <a:pt x="136" y="272"/>
                    </a:cubicBezTo>
                    <a:lnTo>
                      <a:pt x="135" y="278"/>
                    </a:lnTo>
                    <a:close/>
                    <a:moveTo>
                      <a:pt x="126" y="270"/>
                    </a:moveTo>
                    <a:cubicBezTo>
                      <a:pt x="126" y="270"/>
                      <a:pt x="125" y="269"/>
                      <a:pt x="125" y="269"/>
                    </a:cubicBezTo>
                    <a:cubicBezTo>
                      <a:pt x="124" y="269"/>
                      <a:pt x="124" y="269"/>
                      <a:pt x="123" y="269"/>
                    </a:cubicBezTo>
                    <a:cubicBezTo>
                      <a:pt x="121" y="268"/>
                      <a:pt x="120" y="266"/>
                      <a:pt x="120" y="264"/>
                    </a:cubicBezTo>
                    <a:cubicBezTo>
                      <a:pt x="126" y="263"/>
                      <a:pt x="126" y="263"/>
                      <a:pt x="126" y="263"/>
                    </a:cubicBezTo>
                    <a:cubicBezTo>
                      <a:pt x="126" y="263"/>
                      <a:pt x="126" y="264"/>
                      <a:pt x="126" y="264"/>
                    </a:cubicBezTo>
                    <a:cubicBezTo>
                      <a:pt x="126" y="264"/>
                      <a:pt x="127" y="264"/>
                      <a:pt x="127" y="264"/>
                    </a:cubicBezTo>
                    <a:cubicBezTo>
                      <a:pt x="128" y="264"/>
                      <a:pt x="128" y="264"/>
                      <a:pt x="128" y="264"/>
                    </a:cubicBezTo>
                    <a:lnTo>
                      <a:pt x="126" y="270"/>
                    </a:lnTo>
                    <a:close/>
                    <a:moveTo>
                      <a:pt x="117" y="256"/>
                    </a:moveTo>
                    <a:cubicBezTo>
                      <a:pt x="119" y="253"/>
                      <a:pt x="119" y="253"/>
                      <a:pt x="119" y="253"/>
                    </a:cubicBezTo>
                    <a:cubicBezTo>
                      <a:pt x="117" y="256"/>
                      <a:pt x="117" y="256"/>
                      <a:pt x="117" y="256"/>
                    </a:cubicBezTo>
                    <a:cubicBezTo>
                      <a:pt x="115" y="254"/>
                      <a:pt x="113" y="253"/>
                      <a:pt x="113" y="249"/>
                    </a:cubicBezTo>
                    <a:cubicBezTo>
                      <a:pt x="113" y="248"/>
                      <a:pt x="113" y="248"/>
                      <a:pt x="113" y="248"/>
                    </a:cubicBezTo>
                    <a:cubicBezTo>
                      <a:pt x="119" y="248"/>
                      <a:pt x="119" y="248"/>
                      <a:pt x="119" y="248"/>
                    </a:cubicBezTo>
                    <a:cubicBezTo>
                      <a:pt x="119" y="250"/>
                      <a:pt x="119" y="250"/>
                      <a:pt x="121" y="251"/>
                    </a:cubicBezTo>
                    <a:lnTo>
                      <a:pt x="117" y="256"/>
                    </a:lnTo>
                    <a:close/>
                    <a:moveTo>
                      <a:pt x="112" y="239"/>
                    </a:moveTo>
                    <a:cubicBezTo>
                      <a:pt x="111" y="238"/>
                      <a:pt x="110" y="238"/>
                      <a:pt x="109" y="237"/>
                    </a:cubicBezTo>
                    <a:cubicBezTo>
                      <a:pt x="109" y="237"/>
                      <a:pt x="109" y="237"/>
                      <a:pt x="108" y="236"/>
                    </a:cubicBezTo>
                    <a:cubicBezTo>
                      <a:pt x="111" y="231"/>
                      <a:pt x="111" y="231"/>
                      <a:pt x="111" y="231"/>
                    </a:cubicBezTo>
                    <a:cubicBezTo>
                      <a:pt x="111" y="231"/>
                      <a:pt x="112" y="232"/>
                      <a:pt x="112" y="232"/>
                    </a:cubicBezTo>
                    <a:cubicBezTo>
                      <a:pt x="114" y="233"/>
                      <a:pt x="115" y="234"/>
                      <a:pt x="116" y="235"/>
                    </a:cubicBezTo>
                    <a:lnTo>
                      <a:pt x="112" y="239"/>
                    </a:lnTo>
                    <a:close/>
                    <a:moveTo>
                      <a:pt x="98" y="234"/>
                    </a:moveTo>
                    <a:cubicBezTo>
                      <a:pt x="95" y="234"/>
                      <a:pt x="93" y="232"/>
                      <a:pt x="92" y="228"/>
                    </a:cubicBezTo>
                    <a:cubicBezTo>
                      <a:pt x="97" y="227"/>
                      <a:pt x="97" y="227"/>
                      <a:pt x="97" y="227"/>
                    </a:cubicBezTo>
                    <a:cubicBezTo>
                      <a:pt x="98" y="228"/>
                      <a:pt x="98" y="229"/>
                      <a:pt x="99" y="229"/>
                    </a:cubicBezTo>
                    <a:lnTo>
                      <a:pt x="98" y="234"/>
                    </a:lnTo>
                    <a:close/>
                    <a:moveTo>
                      <a:pt x="91" y="216"/>
                    </a:moveTo>
                    <a:cubicBezTo>
                      <a:pt x="91" y="215"/>
                      <a:pt x="90" y="214"/>
                      <a:pt x="90" y="212"/>
                    </a:cubicBezTo>
                    <a:cubicBezTo>
                      <a:pt x="90" y="211"/>
                      <a:pt x="90" y="211"/>
                      <a:pt x="91" y="210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6" y="211"/>
                      <a:pt x="96" y="211"/>
                      <a:pt x="96" y="212"/>
                    </a:cubicBezTo>
                    <a:cubicBezTo>
                      <a:pt x="96" y="213"/>
                      <a:pt x="96" y="214"/>
                      <a:pt x="96" y="215"/>
                    </a:cubicBezTo>
                    <a:lnTo>
                      <a:pt x="91" y="216"/>
                    </a:lnTo>
                    <a:close/>
                    <a:moveTo>
                      <a:pt x="97" y="198"/>
                    </a:moveTo>
                    <a:cubicBezTo>
                      <a:pt x="91" y="198"/>
                      <a:pt x="91" y="198"/>
                      <a:pt x="91" y="198"/>
                    </a:cubicBezTo>
                    <a:cubicBezTo>
                      <a:pt x="91" y="193"/>
                      <a:pt x="93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6" y="197"/>
                      <a:pt x="96" y="197"/>
                      <a:pt x="96" y="197"/>
                    </a:cubicBezTo>
                    <a:cubicBezTo>
                      <a:pt x="96" y="197"/>
                      <a:pt x="97" y="196"/>
                      <a:pt x="97" y="196"/>
                    </a:cubicBezTo>
                    <a:cubicBezTo>
                      <a:pt x="97" y="196"/>
                      <a:pt x="97" y="197"/>
                      <a:pt x="97" y="198"/>
                    </a:cubicBezTo>
                    <a:close/>
                    <a:moveTo>
                      <a:pt x="105" y="189"/>
                    </a:moveTo>
                    <a:cubicBezTo>
                      <a:pt x="105" y="189"/>
                      <a:pt x="105" y="189"/>
                      <a:pt x="105" y="188"/>
                    </a:cubicBezTo>
                    <a:cubicBezTo>
                      <a:pt x="99" y="187"/>
                      <a:pt x="99" y="187"/>
                      <a:pt x="99" y="187"/>
                    </a:cubicBezTo>
                    <a:cubicBezTo>
                      <a:pt x="100" y="185"/>
                      <a:pt x="102" y="184"/>
                      <a:pt x="104" y="183"/>
                    </a:cubicBezTo>
                    <a:cubicBezTo>
                      <a:pt x="105" y="183"/>
                      <a:pt x="105" y="182"/>
                      <a:pt x="106" y="182"/>
                    </a:cubicBez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08" y="187"/>
                      <a:pt x="107" y="188"/>
                      <a:pt x="107" y="188"/>
                    </a:cubicBezTo>
                    <a:cubicBezTo>
                      <a:pt x="105" y="189"/>
                      <a:pt x="105" y="189"/>
                      <a:pt x="105" y="189"/>
                    </a:cubicBezTo>
                    <a:close/>
                    <a:moveTo>
                      <a:pt x="109" y="175"/>
                    </a:moveTo>
                    <a:cubicBezTo>
                      <a:pt x="109" y="175"/>
                      <a:pt x="109" y="175"/>
                      <a:pt x="109" y="175"/>
                    </a:cubicBezTo>
                    <a:cubicBezTo>
                      <a:pt x="108" y="174"/>
                      <a:pt x="107" y="173"/>
                      <a:pt x="107" y="172"/>
                    </a:cubicBezTo>
                    <a:cubicBezTo>
                      <a:pt x="106" y="171"/>
                      <a:pt x="106" y="171"/>
                      <a:pt x="106" y="171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1" y="168"/>
                      <a:pt x="111" y="168"/>
                      <a:pt x="111" y="168"/>
                    </a:cubicBezTo>
                    <a:cubicBezTo>
                      <a:pt x="112" y="170"/>
                      <a:pt x="113" y="171"/>
                      <a:pt x="114" y="172"/>
                    </a:cubicBezTo>
                    <a:cubicBezTo>
                      <a:pt x="114" y="173"/>
                      <a:pt x="114" y="173"/>
                      <a:pt x="114" y="174"/>
                    </a:cubicBezTo>
                    <a:lnTo>
                      <a:pt x="109" y="175"/>
                    </a:lnTo>
                    <a:close/>
                    <a:moveTo>
                      <a:pt x="109" y="160"/>
                    </a:move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7"/>
                      <a:pt x="104" y="157"/>
                      <a:pt x="105" y="156"/>
                    </a:cubicBezTo>
                    <a:cubicBezTo>
                      <a:pt x="105" y="155"/>
                      <a:pt x="107" y="154"/>
                      <a:pt x="108" y="152"/>
                    </a:cubicBezTo>
                    <a:cubicBezTo>
                      <a:pt x="112" y="156"/>
                      <a:pt x="112" y="156"/>
                      <a:pt x="112" y="156"/>
                    </a:cubicBezTo>
                    <a:cubicBezTo>
                      <a:pt x="111" y="157"/>
                      <a:pt x="110" y="159"/>
                      <a:pt x="109" y="160"/>
                    </a:cubicBezTo>
                    <a:cubicBezTo>
                      <a:pt x="109" y="160"/>
                      <a:pt x="109" y="160"/>
                      <a:pt x="109" y="160"/>
                    </a:cubicBezTo>
                    <a:close/>
                    <a:moveTo>
                      <a:pt x="136" y="157"/>
                    </a:moveTo>
                    <a:cubicBezTo>
                      <a:pt x="135" y="151"/>
                      <a:pt x="135" y="151"/>
                      <a:pt x="135" y="151"/>
                    </a:cubicBezTo>
                    <a:cubicBezTo>
                      <a:pt x="135" y="151"/>
                      <a:pt x="135" y="151"/>
                      <a:pt x="136" y="151"/>
                    </a:cubicBezTo>
                    <a:cubicBezTo>
                      <a:pt x="137" y="150"/>
                      <a:pt x="137" y="149"/>
                      <a:pt x="137" y="149"/>
                    </a:cubicBezTo>
                    <a:cubicBezTo>
                      <a:pt x="142" y="152"/>
                      <a:pt x="142" y="152"/>
                      <a:pt x="142" y="152"/>
                    </a:cubicBezTo>
                    <a:cubicBezTo>
                      <a:pt x="141" y="154"/>
                      <a:pt x="140" y="155"/>
                      <a:pt x="138" y="156"/>
                    </a:cubicBezTo>
                    <a:cubicBezTo>
                      <a:pt x="137" y="156"/>
                      <a:pt x="137" y="157"/>
                      <a:pt x="136" y="157"/>
                    </a:cubicBezTo>
                    <a:close/>
                    <a:moveTo>
                      <a:pt x="123" y="151"/>
                    </a:moveTo>
                    <a:cubicBezTo>
                      <a:pt x="123" y="151"/>
                      <a:pt x="122" y="151"/>
                      <a:pt x="122" y="150"/>
                    </a:cubicBezTo>
                    <a:cubicBezTo>
                      <a:pt x="122" y="150"/>
                      <a:pt x="121" y="150"/>
                      <a:pt x="121" y="151"/>
                    </a:cubicBezTo>
                    <a:cubicBezTo>
                      <a:pt x="119" y="145"/>
                      <a:pt x="119" y="145"/>
                      <a:pt x="119" y="145"/>
                    </a:cubicBezTo>
                    <a:cubicBezTo>
                      <a:pt x="120" y="145"/>
                      <a:pt x="121" y="145"/>
                      <a:pt x="122" y="145"/>
                    </a:cubicBezTo>
                    <a:cubicBezTo>
                      <a:pt x="124" y="145"/>
                      <a:pt x="126" y="145"/>
                      <a:pt x="126" y="146"/>
                    </a:cubicBezTo>
                    <a:cubicBezTo>
                      <a:pt x="127" y="147"/>
                      <a:pt x="127" y="147"/>
                      <a:pt x="127" y="147"/>
                    </a:cubicBezTo>
                    <a:lnTo>
                      <a:pt x="123" y="151"/>
                    </a:lnTo>
                    <a:close/>
                    <a:moveTo>
                      <a:pt x="150" y="144"/>
                    </a:moveTo>
                    <a:cubicBezTo>
                      <a:pt x="145" y="141"/>
                      <a:pt x="145" y="141"/>
                      <a:pt x="145" y="141"/>
                    </a:cubicBezTo>
                    <a:cubicBezTo>
                      <a:pt x="147" y="139"/>
                      <a:pt x="149" y="139"/>
                      <a:pt x="150" y="138"/>
                    </a:cubicBezTo>
                    <a:cubicBezTo>
                      <a:pt x="151" y="138"/>
                      <a:pt x="151" y="138"/>
                      <a:pt x="152" y="138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4" y="143"/>
                      <a:pt x="154" y="143"/>
                      <a:pt x="154" y="143"/>
                    </a:cubicBezTo>
                    <a:cubicBezTo>
                      <a:pt x="153" y="144"/>
                      <a:pt x="152" y="144"/>
                      <a:pt x="151" y="144"/>
                    </a:cubicBezTo>
                    <a:cubicBezTo>
                      <a:pt x="150" y="144"/>
                      <a:pt x="150" y="144"/>
                      <a:pt x="150" y="144"/>
                    </a:cubicBezTo>
                    <a:close/>
                    <a:moveTo>
                      <a:pt x="154" y="131"/>
                    </a:move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48" y="129"/>
                      <a:pt x="148" y="129"/>
                      <a:pt x="149" y="128"/>
                    </a:cubicBezTo>
                    <a:cubicBezTo>
                      <a:pt x="149" y="128"/>
                      <a:pt x="149" y="127"/>
                      <a:pt x="149" y="126"/>
                    </a:cubicBezTo>
                    <a:cubicBezTo>
                      <a:pt x="150" y="125"/>
                      <a:pt x="150" y="124"/>
                      <a:pt x="150" y="123"/>
                    </a:cubicBezTo>
                    <a:cubicBezTo>
                      <a:pt x="156" y="125"/>
                      <a:pt x="156" y="125"/>
                      <a:pt x="156" y="125"/>
                    </a:cubicBezTo>
                    <a:cubicBezTo>
                      <a:pt x="155" y="126"/>
                      <a:pt x="155" y="127"/>
                      <a:pt x="155" y="127"/>
                    </a:cubicBezTo>
                    <a:cubicBezTo>
                      <a:pt x="155" y="129"/>
                      <a:pt x="154" y="130"/>
                      <a:pt x="154" y="130"/>
                    </a:cubicBezTo>
                    <a:cubicBezTo>
                      <a:pt x="154" y="130"/>
                      <a:pt x="154" y="131"/>
                      <a:pt x="154" y="131"/>
                    </a:cubicBezTo>
                    <a:close/>
                    <a:moveTo>
                      <a:pt x="157" y="114"/>
                    </a:moveTo>
                    <a:cubicBezTo>
                      <a:pt x="152" y="113"/>
                      <a:pt x="152" y="113"/>
                      <a:pt x="152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2" y="111"/>
                      <a:pt x="152" y="110"/>
                      <a:pt x="152" y="110"/>
                    </a:cubicBezTo>
                    <a:cubicBezTo>
                      <a:pt x="152" y="109"/>
                      <a:pt x="152" y="109"/>
                      <a:pt x="152" y="108"/>
                    </a:cubicBezTo>
                    <a:cubicBezTo>
                      <a:pt x="158" y="107"/>
                      <a:pt x="158" y="107"/>
                      <a:pt x="158" y="107"/>
                    </a:cubicBezTo>
                    <a:cubicBezTo>
                      <a:pt x="158" y="108"/>
                      <a:pt x="158" y="109"/>
                      <a:pt x="158" y="110"/>
                    </a:cubicBezTo>
                    <a:cubicBezTo>
                      <a:pt x="158" y="111"/>
                      <a:pt x="158" y="112"/>
                      <a:pt x="158" y="113"/>
                    </a:cubicBezTo>
                    <a:cubicBezTo>
                      <a:pt x="158" y="114"/>
                      <a:pt x="158" y="114"/>
                      <a:pt x="157" y="114"/>
                    </a:cubicBezTo>
                    <a:close/>
                    <a:moveTo>
                      <a:pt x="146" y="101"/>
                    </a:moveTo>
                    <a:cubicBezTo>
                      <a:pt x="144" y="99"/>
                      <a:pt x="143" y="97"/>
                      <a:pt x="143" y="94"/>
                    </a:cubicBezTo>
                    <a:cubicBezTo>
                      <a:pt x="143" y="94"/>
                      <a:pt x="143" y="94"/>
                      <a:pt x="143" y="93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4"/>
                      <a:pt x="149" y="94"/>
                      <a:pt x="149" y="94"/>
                    </a:cubicBezTo>
                    <a:cubicBezTo>
                      <a:pt x="149" y="96"/>
                      <a:pt x="150" y="96"/>
                      <a:pt x="150" y="97"/>
                    </a:cubicBezTo>
                    <a:lnTo>
                      <a:pt x="146" y="101"/>
                    </a:lnTo>
                    <a:close/>
                    <a:moveTo>
                      <a:pt x="143" y="82"/>
                    </a:moveTo>
                    <a:cubicBezTo>
                      <a:pt x="143" y="80"/>
                      <a:pt x="142" y="79"/>
                      <a:pt x="142" y="79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8" y="76"/>
                      <a:pt x="148" y="78"/>
                      <a:pt x="149" y="81"/>
                    </a:cubicBezTo>
                    <a:lnTo>
                      <a:pt x="143" y="82"/>
                    </a:lnTo>
                    <a:close/>
                    <a:moveTo>
                      <a:pt x="132" y="77"/>
                    </a:moveTo>
                    <a:cubicBezTo>
                      <a:pt x="130" y="77"/>
                      <a:pt x="128" y="76"/>
                      <a:pt x="126" y="76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9" y="71"/>
                      <a:pt x="131" y="71"/>
                      <a:pt x="133" y="71"/>
                    </a:cubicBezTo>
                    <a:lnTo>
                      <a:pt x="132" y="77"/>
                    </a:lnTo>
                    <a:close/>
                    <a:moveTo>
                      <a:pt x="114" y="70"/>
                    </a:moveTo>
                    <a:cubicBezTo>
                      <a:pt x="114" y="69"/>
                      <a:pt x="114" y="69"/>
                      <a:pt x="114" y="69"/>
                    </a:cubicBezTo>
                    <a:cubicBezTo>
                      <a:pt x="113" y="67"/>
                      <a:pt x="112" y="65"/>
                      <a:pt x="112" y="63"/>
                    </a:cubicBezTo>
                    <a:cubicBezTo>
                      <a:pt x="118" y="63"/>
                      <a:pt x="118" y="63"/>
                      <a:pt x="118" y="63"/>
                    </a:cubicBezTo>
                    <a:cubicBezTo>
                      <a:pt x="118" y="64"/>
                      <a:pt x="118" y="65"/>
                      <a:pt x="119" y="67"/>
                    </a:cubicBezTo>
                    <a:lnTo>
                      <a:pt x="114" y="70"/>
                    </a:lnTo>
                    <a:close/>
                    <a:moveTo>
                      <a:pt x="127" y="59"/>
                    </a:move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1" y="57"/>
                      <a:pt x="121" y="57"/>
                      <a:pt x="121" y="56"/>
                    </a:cubicBezTo>
                    <a:cubicBezTo>
                      <a:pt x="121" y="55"/>
                      <a:pt x="120" y="54"/>
                      <a:pt x="120" y="53"/>
                    </a:cubicBezTo>
                    <a:cubicBezTo>
                      <a:pt x="123" y="53"/>
                      <a:pt x="123" y="53"/>
                      <a:pt x="123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3"/>
                      <a:pt x="126" y="54"/>
                      <a:pt x="126" y="55"/>
                    </a:cubicBezTo>
                    <a:cubicBezTo>
                      <a:pt x="127" y="56"/>
                      <a:pt x="127" y="57"/>
                      <a:pt x="127" y="58"/>
                    </a:cubicBezTo>
                    <a:cubicBezTo>
                      <a:pt x="127" y="58"/>
                      <a:pt x="127" y="59"/>
                      <a:pt x="127" y="59"/>
                    </a:cubicBezTo>
                    <a:close/>
                    <a:moveTo>
                      <a:pt x="133" y="49"/>
                    </a:moveTo>
                    <a:cubicBezTo>
                      <a:pt x="131" y="43"/>
                      <a:pt x="131" y="43"/>
                      <a:pt x="131" y="43"/>
                    </a:cubicBezTo>
                    <a:cubicBezTo>
                      <a:pt x="133" y="42"/>
                      <a:pt x="136" y="42"/>
                      <a:pt x="138" y="42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6" y="47"/>
                      <a:pt x="135" y="48"/>
                      <a:pt x="133" y="49"/>
                    </a:cubicBezTo>
                    <a:close/>
                    <a:moveTo>
                      <a:pt x="151" y="45"/>
                    </a:moveTo>
                    <a:cubicBezTo>
                      <a:pt x="148" y="40"/>
                      <a:pt x="148" y="40"/>
                      <a:pt x="148" y="40"/>
                    </a:cubicBezTo>
                    <a:cubicBezTo>
                      <a:pt x="149" y="39"/>
                      <a:pt x="149" y="39"/>
                      <a:pt x="149" y="38"/>
                    </a:cubicBezTo>
                    <a:cubicBezTo>
                      <a:pt x="149" y="37"/>
                      <a:pt x="149" y="37"/>
                      <a:pt x="149" y="37"/>
                    </a:cubicBezTo>
                    <a:cubicBezTo>
                      <a:pt x="155" y="38"/>
                      <a:pt x="155" y="38"/>
                      <a:pt x="155" y="38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55" y="41"/>
                      <a:pt x="153" y="43"/>
                      <a:pt x="151" y="45"/>
                    </a:cubicBezTo>
                    <a:close/>
                    <a:moveTo>
                      <a:pt x="143" y="37"/>
                    </a:moveTo>
                    <a:cubicBezTo>
                      <a:pt x="141" y="37"/>
                      <a:pt x="138" y="37"/>
                      <a:pt x="136" y="34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1" y="31"/>
                      <a:pt x="142" y="31"/>
                      <a:pt x="143" y="31"/>
                    </a:cubicBezTo>
                    <a:lnTo>
                      <a:pt x="143" y="37"/>
                    </a:lnTo>
                    <a:close/>
                    <a:moveTo>
                      <a:pt x="131" y="22"/>
                    </a:moveTo>
                    <a:cubicBezTo>
                      <a:pt x="130" y="20"/>
                      <a:pt x="129" y="19"/>
                      <a:pt x="129" y="17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5" y="17"/>
                      <a:pt x="136" y="19"/>
                      <a:pt x="136" y="21"/>
                    </a:cubicBezTo>
                    <a:lnTo>
                      <a:pt x="131" y="22"/>
                    </a:lnTo>
                    <a:close/>
                    <a:moveTo>
                      <a:pt x="123" y="8"/>
                    </a:moveTo>
                    <a:cubicBezTo>
                      <a:pt x="122" y="6"/>
                      <a:pt x="121" y="5"/>
                      <a:pt x="120" y="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6" y="1"/>
                      <a:pt x="127" y="3"/>
                      <a:pt x="128" y="4"/>
                    </a:cubicBezTo>
                    <a:lnTo>
                      <a:pt x="12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íş1iḍe">
                <a:extLst>
                  <a:ext uri="{FF2B5EF4-FFF2-40B4-BE49-F238E27FC236}">
                    <a16:creationId xmlns="" xmlns:a16="http://schemas.microsoft.com/office/drawing/2014/main" id="{F92504A2-3D20-47E0-8225-2640467730E6}"/>
                  </a:ext>
                </a:extLst>
              </p:cNvPr>
              <p:cNvSpPr/>
              <p:nvPr/>
            </p:nvSpPr>
            <p:spPr bwMode="auto">
              <a:xfrm>
                <a:off x="7359650" y="2976563"/>
                <a:ext cx="596900" cy="455613"/>
              </a:xfrm>
              <a:custGeom>
                <a:avLst/>
                <a:gdLst>
                  <a:gd name="T0" fmla="*/ 82 w 278"/>
                  <a:gd name="T1" fmla="*/ 207 h 213"/>
                  <a:gd name="T2" fmla="*/ 88 w 278"/>
                  <a:gd name="T3" fmla="*/ 208 h 213"/>
                  <a:gd name="T4" fmla="*/ 106 w 278"/>
                  <a:gd name="T5" fmla="*/ 204 h 213"/>
                  <a:gd name="T6" fmla="*/ 110 w 278"/>
                  <a:gd name="T7" fmla="*/ 201 h 213"/>
                  <a:gd name="T8" fmla="*/ 112 w 278"/>
                  <a:gd name="T9" fmla="*/ 209 h 213"/>
                  <a:gd name="T10" fmla="*/ 71 w 278"/>
                  <a:gd name="T11" fmla="*/ 201 h 213"/>
                  <a:gd name="T12" fmla="*/ 72 w 278"/>
                  <a:gd name="T13" fmla="*/ 207 h 213"/>
                  <a:gd name="T14" fmla="*/ 53 w 278"/>
                  <a:gd name="T15" fmla="*/ 205 h 213"/>
                  <a:gd name="T16" fmla="*/ 56 w 278"/>
                  <a:gd name="T17" fmla="*/ 200 h 213"/>
                  <a:gd name="T18" fmla="*/ 97 w 278"/>
                  <a:gd name="T19" fmla="*/ 205 h 213"/>
                  <a:gd name="T20" fmla="*/ 99 w 278"/>
                  <a:gd name="T21" fmla="*/ 203 h 213"/>
                  <a:gd name="T22" fmla="*/ 118 w 278"/>
                  <a:gd name="T23" fmla="*/ 199 h 213"/>
                  <a:gd name="T24" fmla="*/ 124 w 278"/>
                  <a:gd name="T25" fmla="*/ 193 h 213"/>
                  <a:gd name="T26" fmla="*/ 38 w 278"/>
                  <a:gd name="T27" fmla="*/ 199 h 213"/>
                  <a:gd name="T28" fmla="*/ 38 w 278"/>
                  <a:gd name="T29" fmla="*/ 193 h 213"/>
                  <a:gd name="T30" fmla="*/ 41 w 278"/>
                  <a:gd name="T31" fmla="*/ 199 h 213"/>
                  <a:gd name="T32" fmla="*/ 21 w 278"/>
                  <a:gd name="T33" fmla="*/ 197 h 213"/>
                  <a:gd name="T34" fmla="*/ 21 w 278"/>
                  <a:gd name="T35" fmla="*/ 191 h 213"/>
                  <a:gd name="T36" fmla="*/ 22 w 278"/>
                  <a:gd name="T37" fmla="*/ 197 h 213"/>
                  <a:gd name="T38" fmla="*/ 0 w 278"/>
                  <a:gd name="T39" fmla="*/ 195 h 213"/>
                  <a:gd name="T40" fmla="*/ 6 w 278"/>
                  <a:gd name="T41" fmla="*/ 189 h 213"/>
                  <a:gd name="T42" fmla="*/ 111 w 278"/>
                  <a:gd name="T43" fmla="*/ 188 h 213"/>
                  <a:gd name="T44" fmla="*/ 114 w 278"/>
                  <a:gd name="T45" fmla="*/ 184 h 213"/>
                  <a:gd name="T46" fmla="*/ 107 w 278"/>
                  <a:gd name="T47" fmla="*/ 168 h 213"/>
                  <a:gd name="T48" fmla="*/ 114 w 278"/>
                  <a:gd name="T49" fmla="*/ 166 h 213"/>
                  <a:gd name="T50" fmla="*/ 121 w 278"/>
                  <a:gd name="T51" fmla="*/ 156 h 213"/>
                  <a:gd name="T52" fmla="*/ 120 w 278"/>
                  <a:gd name="T53" fmla="*/ 148 h 213"/>
                  <a:gd name="T54" fmla="*/ 121 w 278"/>
                  <a:gd name="T55" fmla="*/ 156 h 213"/>
                  <a:gd name="T56" fmla="*/ 132 w 278"/>
                  <a:gd name="T57" fmla="*/ 139 h 213"/>
                  <a:gd name="T58" fmla="*/ 142 w 278"/>
                  <a:gd name="T59" fmla="*/ 131 h 213"/>
                  <a:gd name="T60" fmla="*/ 139 w 278"/>
                  <a:gd name="T61" fmla="*/ 123 h 213"/>
                  <a:gd name="T62" fmla="*/ 142 w 278"/>
                  <a:gd name="T63" fmla="*/ 131 h 213"/>
                  <a:gd name="T64" fmla="*/ 144 w 278"/>
                  <a:gd name="T65" fmla="*/ 106 h 213"/>
                  <a:gd name="T66" fmla="*/ 154 w 278"/>
                  <a:gd name="T67" fmla="*/ 98 h 213"/>
                  <a:gd name="T68" fmla="*/ 157 w 278"/>
                  <a:gd name="T69" fmla="*/ 96 h 213"/>
                  <a:gd name="T70" fmla="*/ 167 w 278"/>
                  <a:gd name="T71" fmla="*/ 91 h 213"/>
                  <a:gd name="T72" fmla="*/ 168 w 278"/>
                  <a:gd name="T73" fmla="*/ 89 h 213"/>
                  <a:gd name="T74" fmla="*/ 169 w 278"/>
                  <a:gd name="T75" fmla="*/ 97 h 213"/>
                  <a:gd name="T76" fmla="*/ 175 w 278"/>
                  <a:gd name="T77" fmla="*/ 73 h 213"/>
                  <a:gd name="T78" fmla="*/ 173 w 278"/>
                  <a:gd name="T79" fmla="*/ 80 h 213"/>
                  <a:gd name="T80" fmla="*/ 184 w 278"/>
                  <a:gd name="T81" fmla="*/ 75 h 213"/>
                  <a:gd name="T82" fmla="*/ 189 w 278"/>
                  <a:gd name="T83" fmla="*/ 78 h 213"/>
                  <a:gd name="T84" fmla="*/ 193 w 278"/>
                  <a:gd name="T85" fmla="*/ 62 h 213"/>
                  <a:gd name="T86" fmla="*/ 198 w 278"/>
                  <a:gd name="T87" fmla="*/ 65 h 213"/>
                  <a:gd name="T88" fmla="*/ 211 w 278"/>
                  <a:gd name="T89" fmla="*/ 45 h 213"/>
                  <a:gd name="T90" fmla="*/ 223 w 278"/>
                  <a:gd name="T91" fmla="*/ 51 h 213"/>
                  <a:gd name="T92" fmla="*/ 227 w 278"/>
                  <a:gd name="T93" fmla="*/ 43 h 213"/>
                  <a:gd name="T94" fmla="*/ 223 w 278"/>
                  <a:gd name="T95" fmla="*/ 51 h 213"/>
                  <a:gd name="T96" fmla="*/ 239 w 278"/>
                  <a:gd name="T97" fmla="*/ 46 h 213"/>
                  <a:gd name="T98" fmla="*/ 245 w 278"/>
                  <a:gd name="T99" fmla="*/ 40 h 213"/>
                  <a:gd name="T100" fmla="*/ 255 w 278"/>
                  <a:gd name="T101" fmla="*/ 36 h 213"/>
                  <a:gd name="T102" fmla="*/ 252 w 278"/>
                  <a:gd name="T103" fmla="*/ 28 h 213"/>
                  <a:gd name="T104" fmla="*/ 255 w 278"/>
                  <a:gd name="T105" fmla="*/ 36 h 213"/>
                  <a:gd name="T106" fmla="*/ 264 w 278"/>
                  <a:gd name="T107" fmla="*/ 15 h 213"/>
                  <a:gd name="T108" fmla="*/ 275 w 278"/>
                  <a:gd name="T109" fmla="*/ 8 h 213"/>
                  <a:gd name="T110" fmla="*/ 278 w 278"/>
                  <a:gd name="T111" fmla="*/ 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8" h="213">
                    <a:moveTo>
                      <a:pt x="85" y="213"/>
                    </a:moveTo>
                    <a:cubicBezTo>
                      <a:pt x="83" y="212"/>
                      <a:pt x="82" y="210"/>
                      <a:pt x="82" y="206"/>
                    </a:cubicBezTo>
                    <a:cubicBezTo>
                      <a:pt x="82" y="206"/>
                      <a:pt x="82" y="207"/>
                      <a:pt x="82" y="207"/>
                    </a:cubicBezTo>
                    <a:cubicBezTo>
                      <a:pt x="87" y="204"/>
                      <a:pt x="87" y="204"/>
                      <a:pt x="87" y="204"/>
                    </a:cubicBezTo>
                    <a:cubicBezTo>
                      <a:pt x="87" y="205"/>
                      <a:pt x="88" y="205"/>
                      <a:pt x="88" y="206"/>
                    </a:cubicBezTo>
                    <a:cubicBezTo>
                      <a:pt x="88" y="208"/>
                      <a:pt x="88" y="208"/>
                      <a:pt x="88" y="208"/>
                    </a:cubicBezTo>
                    <a:lnTo>
                      <a:pt x="85" y="213"/>
                    </a:lnTo>
                    <a:close/>
                    <a:moveTo>
                      <a:pt x="112" y="209"/>
                    </a:moveTo>
                    <a:cubicBezTo>
                      <a:pt x="110" y="208"/>
                      <a:pt x="108" y="207"/>
                      <a:pt x="106" y="204"/>
                    </a:cubicBezTo>
                    <a:cubicBezTo>
                      <a:pt x="110" y="200"/>
                      <a:pt x="110" y="200"/>
                      <a:pt x="110" y="200"/>
                    </a:cubicBezTo>
                    <a:cubicBezTo>
                      <a:pt x="110" y="200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2" y="202"/>
                      <a:pt x="113" y="203"/>
                      <a:pt x="114" y="203"/>
                    </a:cubicBezTo>
                    <a:lnTo>
                      <a:pt x="112" y="209"/>
                    </a:lnTo>
                    <a:close/>
                    <a:moveTo>
                      <a:pt x="68" y="208"/>
                    </a:moveTo>
                    <a:cubicBezTo>
                      <a:pt x="67" y="202"/>
                      <a:pt x="67" y="202"/>
                      <a:pt x="67" y="202"/>
                    </a:cubicBezTo>
                    <a:cubicBezTo>
                      <a:pt x="68" y="202"/>
                      <a:pt x="70" y="202"/>
                      <a:pt x="71" y="201"/>
                    </a:cubicBezTo>
                    <a:cubicBezTo>
                      <a:pt x="71" y="201"/>
                      <a:pt x="72" y="201"/>
                      <a:pt x="73" y="201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3" y="207"/>
                      <a:pt x="73" y="207"/>
                      <a:pt x="72" y="207"/>
                    </a:cubicBezTo>
                    <a:cubicBezTo>
                      <a:pt x="71" y="207"/>
                      <a:pt x="69" y="208"/>
                      <a:pt x="68" y="208"/>
                    </a:cubicBezTo>
                    <a:close/>
                    <a:moveTo>
                      <a:pt x="55" y="206"/>
                    </a:moveTo>
                    <a:cubicBezTo>
                      <a:pt x="54" y="206"/>
                      <a:pt x="53" y="205"/>
                      <a:pt x="53" y="205"/>
                    </a:cubicBezTo>
                    <a:cubicBezTo>
                      <a:pt x="51" y="204"/>
                      <a:pt x="50" y="203"/>
                      <a:pt x="49" y="202"/>
                    </a:cubicBezTo>
                    <a:cubicBezTo>
                      <a:pt x="53" y="198"/>
                      <a:pt x="53" y="198"/>
                      <a:pt x="53" y="198"/>
                    </a:cubicBezTo>
                    <a:cubicBezTo>
                      <a:pt x="54" y="199"/>
                      <a:pt x="55" y="199"/>
                      <a:pt x="56" y="200"/>
                    </a:cubicBezTo>
                    <a:cubicBezTo>
                      <a:pt x="56" y="200"/>
                      <a:pt x="57" y="201"/>
                      <a:pt x="57" y="201"/>
                    </a:cubicBezTo>
                    <a:lnTo>
                      <a:pt x="55" y="206"/>
                    </a:lnTo>
                    <a:close/>
                    <a:moveTo>
                      <a:pt x="97" y="205"/>
                    </a:moveTo>
                    <a:cubicBezTo>
                      <a:pt x="91" y="204"/>
                      <a:pt x="91" y="204"/>
                      <a:pt x="91" y="204"/>
                    </a:cubicBezTo>
                    <a:cubicBezTo>
                      <a:pt x="92" y="200"/>
                      <a:pt x="95" y="198"/>
                      <a:pt x="96" y="197"/>
                    </a:cubicBezTo>
                    <a:cubicBezTo>
                      <a:pt x="99" y="203"/>
                      <a:pt x="99" y="203"/>
                      <a:pt x="99" y="203"/>
                    </a:cubicBezTo>
                    <a:cubicBezTo>
                      <a:pt x="99" y="203"/>
                      <a:pt x="97" y="204"/>
                      <a:pt x="97" y="205"/>
                    </a:cubicBezTo>
                    <a:close/>
                    <a:moveTo>
                      <a:pt x="124" y="200"/>
                    </a:moveTo>
                    <a:cubicBezTo>
                      <a:pt x="118" y="199"/>
                      <a:pt x="118" y="199"/>
                      <a:pt x="118" y="199"/>
                    </a:cubicBezTo>
                    <a:cubicBezTo>
                      <a:pt x="118" y="199"/>
                      <a:pt x="118" y="198"/>
                      <a:pt x="118" y="198"/>
                    </a:cubicBezTo>
                    <a:cubicBezTo>
                      <a:pt x="118" y="197"/>
                      <a:pt x="118" y="196"/>
                      <a:pt x="118" y="195"/>
                    </a:cubicBezTo>
                    <a:cubicBezTo>
                      <a:pt x="124" y="193"/>
                      <a:pt x="124" y="193"/>
                      <a:pt x="124" y="193"/>
                    </a:cubicBezTo>
                    <a:cubicBezTo>
                      <a:pt x="124" y="194"/>
                      <a:pt x="124" y="196"/>
                      <a:pt x="124" y="198"/>
                    </a:cubicBezTo>
                    <a:cubicBezTo>
                      <a:pt x="124" y="198"/>
                      <a:pt x="124" y="199"/>
                      <a:pt x="124" y="200"/>
                    </a:cubicBezTo>
                    <a:close/>
                    <a:moveTo>
                      <a:pt x="38" y="199"/>
                    </a:moveTo>
                    <a:cubicBezTo>
                      <a:pt x="37" y="199"/>
                      <a:pt x="36" y="199"/>
                      <a:pt x="35" y="199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6" y="193"/>
                      <a:pt x="37" y="193"/>
                      <a:pt x="38" y="193"/>
                    </a:cubicBezTo>
                    <a:cubicBezTo>
                      <a:pt x="39" y="193"/>
                      <a:pt x="40" y="193"/>
                      <a:pt x="40" y="193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1" y="199"/>
                      <a:pt x="41" y="199"/>
                      <a:pt x="41" y="199"/>
                    </a:cubicBezTo>
                    <a:cubicBezTo>
                      <a:pt x="40" y="199"/>
                      <a:pt x="39" y="199"/>
                      <a:pt x="38" y="199"/>
                    </a:cubicBezTo>
                    <a:close/>
                    <a:moveTo>
                      <a:pt x="21" y="197"/>
                    </a:moveTo>
                    <a:cubicBezTo>
                      <a:pt x="20" y="197"/>
                      <a:pt x="19" y="197"/>
                      <a:pt x="17" y="196"/>
                    </a:cubicBezTo>
                    <a:cubicBezTo>
                      <a:pt x="19" y="191"/>
                      <a:pt x="19" y="191"/>
                      <a:pt x="19" y="191"/>
                    </a:cubicBezTo>
                    <a:cubicBezTo>
                      <a:pt x="20" y="191"/>
                      <a:pt x="21" y="191"/>
                      <a:pt x="21" y="191"/>
                    </a:cubicBezTo>
                    <a:cubicBezTo>
                      <a:pt x="22" y="191"/>
                      <a:pt x="23" y="191"/>
                      <a:pt x="24" y="191"/>
                    </a:cubicBezTo>
                    <a:cubicBezTo>
                      <a:pt x="23" y="197"/>
                      <a:pt x="23" y="197"/>
                      <a:pt x="23" y="197"/>
                    </a:cubicBezTo>
                    <a:cubicBezTo>
                      <a:pt x="23" y="197"/>
                      <a:pt x="23" y="197"/>
                      <a:pt x="22" y="197"/>
                    </a:cubicBezTo>
                    <a:cubicBezTo>
                      <a:pt x="22" y="197"/>
                      <a:pt x="21" y="197"/>
                      <a:pt x="21" y="197"/>
                    </a:cubicBezTo>
                    <a:close/>
                    <a:moveTo>
                      <a:pt x="6" y="195"/>
                    </a:moveTo>
                    <a:cubicBezTo>
                      <a:pt x="3" y="195"/>
                      <a:pt x="0" y="195"/>
                      <a:pt x="0" y="195"/>
                    </a:cubicBezTo>
                    <a:cubicBezTo>
                      <a:pt x="1" y="189"/>
                      <a:pt x="1" y="189"/>
                      <a:pt x="1" y="189"/>
                    </a:cubicBezTo>
                    <a:cubicBezTo>
                      <a:pt x="1" y="189"/>
                      <a:pt x="4" y="189"/>
                      <a:pt x="6" y="189"/>
                    </a:cubicBezTo>
                    <a:cubicBezTo>
                      <a:pt x="6" y="189"/>
                      <a:pt x="6" y="189"/>
                      <a:pt x="6" y="189"/>
                    </a:cubicBezTo>
                    <a:cubicBezTo>
                      <a:pt x="7" y="195"/>
                      <a:pt x="7" y="195"/>
                      <a:pt x="7" y="195"/>
                    </a:cubicBezTo>
                    <a:cubicBezTo>
                      <a:pt x="6" y="195"/>
                      <a:pt x="6" y="195"/>
                      <a:pt x="6" y="195"/>
                    </a:cubicBezTo>
                    <a:close/>
                    <a:moveTo>
                      <a:pt x="111" y="188"/>
                    </a:moveTo>
                    <a:cubicBezTo>
                      <a:pt x="109" y="187"/>
                      <a:pt x="107" y="185"/>
                      <a:pt x="107" y="182"/>
                    </a:cubicBezTo>
                    <a:cubicBezTo>
                      <a:pt x="112" y="181"/>
                      <a:pt x="112" y="181"/>
                      <a:pt x="112" y="181"/>
                    </a:cubicBezTo>
                    <a:cubicBezTo>
                      <a:pt x="113" y="182"/>
                      <a:pt x="113" y="183"/>
                      <a:pt x="114" y="184"/>
                    </a:cubicBezTo>
                    <a:lnTo>
                      <a:pt x="111" y="188"/>
                    </a:lnTo>
                    <a:close/>
                    <a:moveTo>
                      <a:pt x="112" y="171"/>
                    </a:moveTo>
                    <a:cubicBezTo>
                      <a:pt x="107" y="168"/>
                      <a:pt x="107" y="168"/>
                      <a:pt x="107" y="168"/>
                    </a:cubicBezTo>
                    <a:cubicBezTo>
                      <a:pt x="108" y="166"/>
                      <a:pt x="108" y="165"/>
                      <a:pt x="109" y="165"/>
                    </a:cubicBezTo>
                    <a:cubicBezTo>
                      <a:pt x="109" y="164"/>
                      <a:pt x="109" y="164"/>
                      <a:pt x="109" y="163"/>
                    </a:cubicBezTo>
                    <a:cubicBezTo>
                      <a:pt x="114" y="166"/>
                      <a:pt x="114" y="166"/>
                      <a:pt x="114" y="166"/>
                    </a:cubicBezTo>
                    <a:cubicBezTo>
                      <a:pt x="114" y="166"/>
                      <a:pt x="114" y="167"/>
                      <a:pt x="114" y="167"/>
                    </a:cubicBezTo>
                    <a:cubicBezTo>
                      <a:pt x="114" y="168"/>
                      <a:pt x="113" y="169"/>
                      <a:pt x="112" y="171"/>
                    </a:cubicBezTo>
                    <a:close/>
                    <a:moveTo>
                      <a:pt x="121" y="156"/>
                    </a:moveTo>
                    <a:cubicBezTo>
                      <a:pt x="116" y="153"/>
                      <a:pt x="116" y="153"/>
                      <a:pt x="116" y="153"/>
                    </a:cubicBezTo>
                    <a:cubicBezTo>
                      <a:pt x="116" y="152"/>
                      <a:pt x="116" y="152"/>
                      <a:pt x="116" y="152"/>
                    </a:cubicBezTo>
                    <a:cubicBezTo>
                      <a:pt x="117" y="151"/>
                      <a:pt x="118" y="149"/>
                      <a:pt x="120" y="148"/>
                    </a:cubicBez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2" y="153"/>
                      <a:pt x="122" y="154"/>
                      <a:pt x="122" y="155"/>
                    </a:cubicBezTo>
                    <a:lnTo>
                      <a:pt x="121" y="156"/>
                    </a:lnTo>
                    <a:close/>
                    <a:moveTo>
                      <a:pt x="134" y="147"/>
                    </a:moveTo>
                    <a:cubicBezTo>
                      <a:pt x="130" y="143"/>
                      <a:pt x="130" y="143"/>
                      <a:pt x="130" y="143"/>
                    </a:cubicBezTo>
                    <a:cubicBezTo>
                      <a:pt x="131" y="142"/>
                      <a:pt x="131" y="141"/>
                      <a:pt x="132" y="139"/>
                    </a:cubicBezTo>
                    <a:cubicBezTo>
                      <a:pt x="138" y="141"/>
                      <a:pt x="138" y="141"/>
                      <a:pt x="138" y="141"/>
                    </a:cubicBezTo>
                    <a:cubicBezTo>
                      <a:pt x="137" y="143"/>
                      <a:pt x="136" y="145"/>
                      <a:pt x="134" y="147"/>
                    </a:cubicBezTo>
                    <a:close/>
                    <a:moveTo>
                      <a:pt x="142" y="131"/>
                    </a:move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7"/>
                      <a:pt x="137" y="127"/>
                      <a:pt x="137" y="127"/>
                    </a:cubicBezTo>
                    <a:cubicBezTo>
                      <a:pt x="138" y="125"/>
                      <a:pt x="139" y="124"/>
                      <a:pt x="139" y="123"/>
                    </a:cubicBezTo>
                    <a:cubicBezTo>
                      <a:pt x="145" y="125"/>
                      <a:pt x="145" y="125"/>
                      <a:pt x="145" y="125"/>
                    </a:cubicBezTo>
                    <a:cubicBezTo>
                      <a:pt x="144" y="127"/>
                      <a:pt x="143" y="128"/>
                      <a:pt x="143" y="129"/>
                    </a:cubicBezTo>
                    <a:lnTo>
                      <a:pt x="142" y="131"/>
                    </a:lnTo>
                    <a:close/>
                    <a:moveTo>
                      <a:pt x="148" y="113"/>
                    </a:move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3" y="111"/>
                      <a:pt x="143" y="108"/>
                      <a:pt x="144" y="106"/>
                    </a:cubicBezTo>
                    <a:cubicBezTo>
                      <a:pt x="150" y="108"/>
                      <a:pt x="150" y="108"/>
                      <a:pt x="150" y="108"/>
                    </a:cubicBezTo>
                    <a:cubicBezTo>
                      <a:pt x="149" y="110"/>
                      <a:pt x="148" y="112"/>
                      <a:pt x="148" y="113"/>
                    </a:cubicBezTo>
                    <a:close/>
                    <a:moveTo>
                      <a:pt x="154" y="98"/>
                    </a:moveTo>
                    <a:cubicBezTo>
                      <a:pt x="150" y="95"/>
                      <a:pt x="150" y="95"/>
                      <a:pt x="150" y="95"/>
                    </a:cubicBezTo>
                    <a:cubicBezTo>
                      <a:pt x="151" y="93"/>
                      <a:pt x="153" y="91"/>
                      <a:pt x="155" y="90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6" y="96"/>
                      <a:pt x="155" y="97"/>
                      <a:pt x="154" y="98"/>
                    </a:cubicBezTo>
                    <a:close/>
                    <a:moveTo>
                      <a:pt x="169" y="97"/>
                    </a:move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7" y="91"/>
                    </a:cubicBezTo>
                    <a:cubicBezTo>
                      <a:pt x="167" y="91"/>
                      <a:pt x="167" y="91"/>
                      <a:pt x="168" y="90"/>
                    </a:cubicBezTo>
                    <a:cubicBezTo>
                      <a:pt x="168" y="90"/>
                      <a:pt x="168" y="89"/>
                      <a:pt x="168" y="89"/>
                    </a:cubicBezTo>
                    <a:cubicBezTo>
                      <a:pt x="174" y="90"/>
                      <a:pt x="174" y="90"/>
                      <a:pt x="174" y="90"/>
                    </a:cubicBezTo>
                    <a:cubicBezTo>
                      <a:pt x="174" y="91"/>
                      <a:pt x="173" y="91"/>
                      <a:pt x="173" y="92"/>
                    </a:cubicBezTo>
                    <a:cubicBezTo>
                      <a:pt x="172" y="94"/>
                      <a:pt x="171" y="96"/>
                      <a:pt x="169" y="97"/>
                    </a:cubicBezTo>
                    <a:close/>
                    <a:moveTo>
                      <a:pt x="173" y="80"/>
                    </a:moveTo>
                    <a:cubicBezTo>
                      <a:pt x="169" y="77"/>
                      <a:pt x="169" y="77"/>
                      <a:pt x="169" y="77"/>
                    </a:cubicBezTo>
                    <a:cubicBezTo>
                      <a:pt x="170" y="75"/>
                      <a:pt x="172" y="73"/>
                      <a:pt x="175" y="73"/>
                    </a:cubicBezTo>
                    <a:cubicBezTo>
                      <a:pt x="175" y="73"/>
                      <a:pt x="176" y="73"/>
                      <a:pt x="177" y="73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175" y="79"/>
                      <a:pt x="174" y="79"/>
                      <a:pt x="173" y="80"/>
                    </a:cubicBezTo>
                    <a:close/>
                    <a:moveTo>
                      <a:pt x="188" y="80"/>
                    </a:move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6"/>
                      <a:pt x="184" y="75"/>
                      <a:pt x="184" y="75"/>
                    </a:cubicBezTo>
                    <a:cubicBezTo>
                      <a:pt x="185" y="74"/>
                      <a:pt x="186" y="73"/>
                      <a:pt x="186" y="71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90" y="76"/>
                      <a:pt x="189" y="78"/>
                      <a:pt x="189" y="78"/>
                    </a:cubicBezTo>
                    <a:cubicBezTo>
                      <a:pt x="188" y="79"/>
                      <a:pt x="188" y="79"/>
                      <a:pt x="188" y="80"/>
                    </a:cubicBezTo>
                    <a:close/>
                    <a:moveTo>
                      <a:pt x="198" y="65"/>
                    </a:moveTo>
                    <a:cubicBezTo>
                      <a:pt x="193" y="62"/>
                      <a:pt x="193" y="62"/>
                      <a:pt x="193" y="62"/>
                    </a:cubicBezTo>
                    <a:cubicBezTo>
                      <a:pt x="194" y="60"/>
                      <a:pt x="195" y="58"/>
                      <a:pt x="196" y="57"/>
                    </a:cubicBezTo>
                    <a:cubicBezTo>
                      <a:pt x="201" y="60"/>
                      <a:pt x="201" y="60"/>
                      <a:pt x="201" y="60"/>
                    </a:cubicBezTo>
                    <a:cubicBezTo>
                      <a:pt x="200" y="62"/>
                      <a:pt x="199" y="63"/>
                      <a:pt x="198" y="65"/>
                    </a:cubicBezTo>
                    <a:close/>
                    <a:moveTo>
                      <a:pt x="207" y="52"/>
                    </a:moveTo>
                    <a:cubicBezTo>
                      <a:pt x="204" y="47"/>
                      <a:pt x="204" y="47"/>
                      <a:pt x="204" y="47"/>
                    </a:cubicBezTo>
                    <a:cubicBezTo>
                      <a:pt x="206" y="45"/>
                      <a:pt x="209" y="45"/>
                      <a:pt x="211" y="45"/>
                    </a:cubicBezTo>
                    <a:cubicBezTo>
                      <a:pt x="211" y="51"/>
                      <a:pt x="211" y="51"/>
                      <a:pt x="211" y="51"/>
                    </a:cubicBezTo>
                    <a:cubicBezTo>
                      <a:pt x="209" y="51"/>
                      <a:pt x="208" y="51"/>
                      <a:pt x="207" y="52"/>
                    </a:cubicBezTo>
                    <a:close/>
                    <a:moveTo>
                      <a:pt x="223" y="51"/>
                    </a:moveTo>
                    <a:cubicBezTo>
                      <a:pt x="222" y="45"/>
                      <a:pt x="222" y="45"/>
                      <a:pt x="222" y="45"/>
                    </a:cubicBezTo>
                    <a:cubicBezTo>
                      <a:pt x="223" y="45"/>
                      <a:pt x="223" y="45"/>
                      <a:pt x="224" y="45"/>
                    </a:cubicBezTo>
                    <a:cubicBezTo>
                      <a:pt x="225" y="44"/>
                      <a:pt x="226" y="44"/>
                      <a:pt x="227" y="43"/>
                    </a:cubicBezTo>
                    <a:cubicBezTo>
                      <a:pt x="230" y="49"/>
                      <a:pt x="230" y="49"/>
                      <a:pt x="230" y="49"/>
                    </a:cubicBezTo>
                    <a:cubicBezTo>
                      <a:pt x="228" y="49"/>
                      <a:pt x="227" y="50"/>
                      <a:pt x="225" y="50"/>
                    </a:cubicBezTo>
                    <a:cubicBezTo>
                      <a:pt x="225" y="50"/>
                      <a:pt x="224" y="51"/>
                      <a:pt x="223" y="51"/>
                    </a:cubicBezTo>
                    <a:close/>
                    <a:moveTo>
                      <a:pt x="244" y="46"/>
                    </a:moveTo>
                    <a:cubicBezTo>
                      <a:pt x="243" y="46"/>
                      <a:pt x="242" y="46"/>
                      <a:pt x="241" y="46"/>
                    </a:cubicBezTo>
                    <a:cubicBezTo>
                      <a:pt x="241" y="46"/>
                      <a:pt x="240" y="46"/>
                      <a:pt x="239" y="46"/>
                    </a:cubicBezTo>
                    <a:cubicBezTo>
                      <a:pt x="240" y="40"/>
                      <a:pt x="240" y="40"/>
                      <a:pt x="240" y="40"/>
                    </a:cubicBezTo>
                    <a:cubicBezTo>
                      <a:pt x="240" y="40"/>
                      <a:pt x="241" y="40"/>
                      <a:pt x="242" y="40"/>
                    </a:cubicBezTo>
                    <a:cubicBezTo>
                      <a:pt x="243" y="40"/>
                      <a:pt x="244" y="40"/>
                      <a:pt x="245" y="40"/>
                    </a:cubicBezTo>
                    <a:cubicBezTo>
                      <a:pt x="246" y="46"/>
                      <a:pt x="246" y="46"/>
                      <a:pt x="246" y="46"/>
                    </a:cubicBezTo>
                    <a:cubicBezTo>
                      <a:pt x="245" y="46"/>
                      <a:pt x="245" y="46"/>
                      <a:pt x="244" y="46"/>
                    </a:cubicBezTo>
                    <a:close/>
                    <a:moveTo>
                      <a:pt x="255" y="36"/>
                    </a:moveTo>
                    <a:cubicBezTo>
                      <a:pt x="250" y="34"/>
                      <a:pt x="250" y="34"/>
                      <a:pt x="250" y="34"/>
                    </a:cubicBezTo>
                    <a:cubicBezTo>
                      <a:pt x="250" y="32"/>
                      <a:pt x="250" y="32"/>
                      <a:pt x="250" y="32"/>
                    </a:cubicBezTo>
                    <a:cubicBezTo>
                      <a:pt x="251" y="31"/>
                      <a:pt x="251" y="29"/>
                      <a:pt x="252" y="28"/>
                    </a:cubicBezTo>
                    <a:cubicBezTo>
                      <a:pt x="257" y="30"/>
                      <a:pt x="257" y="30"/>
                      <a:pt x="257" y="30"/>
                    </a:cubicBezTo>
                    <a:cubicBezTo>
                      <a:pt x="257" y="32"/>
                      <a:pt x="256" y="33"/>
                      <a:pt x="256" y="34"/>
                    </a:cubicBezTo>
                    <a:lnTo>
                      <a:pt x="255" y="36"/>
                    </a:lnTo>
                    <a:close/>
                    <a:moveTo>
                      <a:pt x="264" y="23"/>
                    </a:moveTo>
                    <a:cubicBezTo>
                      <a:pt x="260" y="18"/>
                      <a:pt x="260" y="18"/>
                      <a:pt x="260" y="18"/>
                    </a:cubicBezTo>
                    <a:cubicBezTo>
                      <a:pt x="262" y="17"/>
                      <a:pt x="263" y="16"/>
                      <a:pt x="264" y="15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7" y="20"/>
                      <a:pt x="265" y="22"/>
                      <a:pt x="264" y="23"/>
                    </a:cubicBezTo>
                    <a:close/>
                    <a:moveTo>
                      <a:pt x="275" y="8"/>
                    </a:moveTo>
                    <a:cubicBezTo>
                      <a:pt x="270" y="6"/>
                      <a:pt x="270" y="6"/>
                      <a:pt x="270" y="6"/>
                    </a:cubicBezTo>
                    <a:cubicBezTo>
                      <a:pt x="271" y="4"/>
                      <a:pt x="271" y="2"/>
                      <a:pt x="272" y="0"/>
                    </a:cubicBezTo>
                    <a:cubicBezTo>
                      <a:pt x="278" y="2"/>
                      <a:pt x="278" y="2"/>
                      <a:pt x="278" y="2"/>
                    </a:cubicBezTo>
                    <a:cubicBezTo>
                      <a:pt x="277" y="4"/>
                      <a:pt x="276" y="6"/>
                      <a:pt x="27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îŝ1íďe">
                <a:extLst>
                  <a:ext uri="{FF2B5EF4-FFF2-40B4-BE49-F238E27FC236}">
                    <a16:creationId xmlns="" xmlns:a16="http://schemas.microsoft.com/office/drawing/2014/main" id="{E1D7DBD9-B5A0-4656-B823-DF9B9E3CA2D1}"/>
                  </a:ext>
                </a:extLst>
              </p:cNvPr>
              <p:cNvSpPr/>
              <p:nvPr/>
            </p:nvSpPr>
            <p:spPr bwMode="auto">
              <a:xfrm>
                <a:off x="7596188" y="3400425"/>
                <a:ext cx="155575" cy="98425"/>
              </a:xfrm>
              <a:custGeom>
                <a:avLst/>
                <a:gdLst>
                  <a:gd name="T0" fmla="*/ 49 w 73"/>
                  <a:gd name="T1" fmla="*/ 46 h 46"/>
                  <a:gd name="T2" fmla="*/ 45 w 73"/>
                  <a:gd name="T3" fmla="*/ 42 h 46"/>
                  <a:gd name="T4" fmla="*/ 45 w 73"/>
                  <a:gd name="T5" fmla="*/ 41 h 46"/>
                  <a:gd name="T6" fmla="*/ 50 w 73"/>
                  <a:gd name="T7" fmla="*/ 45 h 46"/>
                  <a:gd name="T8" fmla="*/ 49 w 73"/>
                  <a:gd name="T9" fmla="*/ 46 h 46"/>
                  <a:gd name="T10" fmla="*/ 58 w 73"/>
                  <a:gd name="T11" fmla="*/ 37 h 46"/>
                  <a:gd name="T12" fmla="*/ 53 w 73"/>
                  <a:gd name="T13" fmla="*/ 33 h 46"/>
                  <a:gd name="T14" fmla="*/ 58 w 73"/>
                  <a:gd name="T15" fmla="*/ 29 h 46"/>
                  <a:gd name="T16" fmla="*/ 62 w 73"/>
                  <a:gd name="T17" fmla="*/ 33 h 46"/>
                  <a:gd name="T18" fmla="*/ 58 w 73"/>
                  <a:gd name="T19" fmla="*/ 37 h 46"/>
                  <a:gd name="T20" fmla="*/ 1 w 73"/>
                  <a:gd name="T21" fmla="*/ 29 h 46"/>
                  <a:gd name="T22" fmla="*/ 0 w 73"/>
                  <a:gd name="T23" fmla="*/ 24 h 46"/>
                  <a:gd name="T24" fmla="*/ 1 w 73"/>
                  <a:gd name="T25" fmla="*/ 20 h 46"/>
                  <a:gd name="T26" fmla="*/ 6 w 73"/>
                  <a:gd name="T27" fmla="*/ 23 h 46"/>
                  <a:gd name="T28" fmla="*/ 6 w 73"/>
                  <a:gd name="T29" fmla="*/ 24 h 46"/>
                  <a:gd name="T30" fmla="*/ 6 w 73"/>
                  <a:gd name="T31" fmla="*/ 26 h 46"/>
                  <a:gd name="T32" fmla="*/ 1 w 73"/>
                  <a:gd name="T33" fmla="*/ 29 h 46"/>
                  <a:gd name="T34" fmla="*/ 15 w 73"/>
                  <a:gd name="T35" fmla="*/ 25 h 46"/>
                  <a:gd name="T36" fmla="*/ 9 w 73"/>
                  <a:gd name="T37" fmla="*/ 24 h 46"/>
                  <a:gd name="T38" fmla="*/ 10 w 73"/>
                  <a:gd name="T39" fmla="*/ 21 h 46"/>
                  <a:gd name="T40" fmla="*/ 10 w 73"/>
                  <a:gd name="T41" fmla="*/ 19 h 46"/>
                  <a:gd name="T42" fmla="*/ 15 w 73"/>
                  <a:gd name="T43" fmla="*/ 18 h 46"/>
                  <a:gd name="T44" fmla="*/ 16 w 73"/>
                  <a:gd name="T45" fmla="*/ 21 h 46"/>
                  <a:gd name="T46" fmla="*/ 15 w 73"/>
                  <a:gd name="T47" fmla="*/ 25 h 46"/>
                  <a:gd name="T48" fmla="*/ 22 w 73"/>
                  <a:gd name="T49" fmla="*/ 24 h 46"/>
                  <a:gd name="T50" fmla="*/ 16 w 73"/>
                  <a:gd name="T51" fmla="*/ 21 h 46"/>
                  <a:gd name="T52" fmla="*/ 21 w 73"/>
                  <a:gd name="T53" fmla="*/ 18 h 46"/>
                  <a:gd name="T54" fmla="*/ 22 w 73"/>
                  <a:gd name="T55" fmla="*/ 18 h 46"/>
                  <a:gd name="T56" fmla="*/ 23 w 73"/>
                  <a:gd name="T57" fmla="*/ 18 h 46"/>
                  <a:gd name="T58" fmla="*/ 25 w 73"/>
                  <a:gd name="T59" fmla="*/ 23 h 46"/>
                  <a:gd name="T60" fmla="*/ 22 w 73"/>
                  <a:gd name="T61" fmla="*/ 24 h 46"/>
                  <a:gd name="T62" fmla="*/ 70 w 73"/>
                  <a:gd name="T63" fmla="*/ 24 h 46"/>
                  <a:gd name="T64" fmla="*/ 65 w 73"/>
                  <a:gd name="T65" fmla="*/ 20 h 46"/>
                  <a:gd name="T66" fmla="*/ 68 w 73"/>
                  <a:gd name="T67" fmla="*/ 16 h 46"/>
                  <a:gd name="T68" fmla="*/ 68 w 73"/>
                  <a:gd name="T69" fmla="*/ 16 h 46"/>
                  <a:gd name="T70" fmla="*/ 73 w 73"/>
                  <a:gd name="T71" fmla="*/ 19 h 46"/>
                  <a:gd name="T72" fmla="*/ 73 w 73"/>
                  <a:gd name="T73" fmla="*/ 19 h 46"/>
                  <a:gd name="T74" fmla="*/ 70 w 73"/>
                  <a:gd name="T75" fmla="*/ 24 h 46"/>
                  <a:gd name="T76" fmla="*/ 35 w 73"/>
                  <a:gd name="T77" fmla="*/ 17 h 46"/>
                  <a:gd name="T78" fmla="*/ 33 w 73"/>
                  <a:gd name="T79" fmla="*/ 12 h 46"/>
                  <a:gd name="T80" fmla="*/ 37 w 73"/>
                  <a:gd name="T81" fmla="*/ 11 h 46"/>
                  <a:gd name="T82" fmla="*/ 39 w 73"/>
                  <a:gd name="T83" fmla="*/ 10 h 46"/>
                  <a:gd name="T84" fmla="*/ 41 w 73"/>
                  <a:gd name="T85" fmla="*/ 15 h 46"/>
                  <a:gd name="T86" fmla="*/ 39 w 73"/>
                  <a:gd name="T87" fmla="*/ 16 h 46"/>
                  <a:gd name="T88" fmla="*/ 35 w 73"/>
                  <a:gd name="T89" fmla="*/ 17 h 46"/>
                  <a:gd name="T90" fmla="*/ 12 w 73"/>
                  <a:gd name="T91" fmla="*/ 12 h 46"/>
                  <a:gd name="T92" fmla="*/ 7 w 73"/>
                  <a:gd name="T93" fmla="*/ 11 h 46"/>
                  <a:gd name="T94" fmla="*/ 7 w 73"/>
                  <a:gd name="T95" fmla="*/ 9 h 46"/>
                  <a:gd name="T96" fmla="*/ 7 w 73"/>
                  <a:gd name="T97" fmla="*/ 7 h 46"/>
                  <a:gd name="T98" fmla="*/ 12 w 73"/>
                  <a:gd name="T99" fmla="*/ 5 h 46"/>
                  <a:gd name="T100" fmla="*/ 13 w 73"/>
                  <a:gd name="T101" fmla="*/ 9 h 46"/>
                  <a:gd name="T102" fmla="*/ 12 w 73"/>
                  <a:gd name="T103" fmla="*/ 12 h 46"/>
                  <a:gd name="T104" fmla="*/ 51 w 73"/>
                  <a:gd name="T105" fmla="*/ 9 h 46"/>
                  <a:gd name="T106" fmla="*/ 48 w 73"/>
                  <a:gd name="T107" fmla="*/ 4 h 46"/>
                  <a:gd name="T108" fmla="*/ 54 w 73"/>
                  <a:gd name="T109" fmla="*/ 1 h 46"/>
                  <a:gd name="T110" fmla="*/ 56 w 73"/>
                  <a:gd name="T111" fmla="*/ 7 h 46"/>
                  <a:gd name="T112" fmla="*/ 51 w 73"/>
                  <a:gd name="T113" fmla="*/ 9 h 46"/>
                  <a:gd name="T114" fmla="*/ 68 w 73"/>
                  <a:gd name="T115" fmla="*/ 8 h 46"/>
                  <a:gd name="T116" fmla="*/ 64 w 73"/>
                  <a:gd name="T117" fmla="*/ 5 h 46"/>
                  <a:gd name="T118" fmla="*/ 67 w 73"/>
                  <a:gd name="T119" fmla="*/ 0 h 46"/>
                  <a:gd name="T120" fmla="*/ 73 w 73"/>
                  <a:gd name="T121" fmla="*/ 4 h 46"/>
                  <a:gd name="T122" fmla="*/ 68 w 73"/>
                  <a:gd name="T123" fmla="*/ 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46">
                    <a:moveTo>
                      <a:pt x="49" y="46"/>
                    </a:moveTo>
                    <a:cubicBezTo>
                      <a:pt x="45" y="42"/>
                      <a:pt x="45" y="42"/>
                      <a:pt x="45" y="42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50" y="45"/>
                      <a:pt x="50" y="45"/>
                      <a:pt x="50" y="45"/>
                    </a:cubicBezTo>
                    <a:lnTo>
                      <a:pt x="49" y="46"/>
                    </a:lnTo>
                    <a:close/>
                    <a:moveTo>
                      <a:pt x="58" y="37"/>
                    </a:moveTo>
                    <a:cubicBezTo>
                      <a:pt x="53" y="33"/>
                      <a:pt x="53" y="33"/>
                      <a:pt x="53" y="33"/>
                    </a:cubicBezTo>
                    <a:cubicBezTo>
                      <a:pt x="55" y="32"/>
                      <a:pt x="56" y="30"/>
                      <a:pt x="58" y="29"/>
                    </a:cubicBezTo>
                    <a:cubicBezTo>
                      <a:pt x="62" y="33"/>
                      <a:pt x="62" y="33"/>
                      <a:pt x="62" y="33"/>
                    </a:cubicBezTo>
                    <a:cubicBezTo>
                      <a:pt x="60" y="35"/>
                      <a:pt x="59" y="36"/>
                      <a:pt x="58" y="37"/>
                    </a:cubicBezTo>
                    <a:close/>
                    <a:moveTo>
                      <a:pt x="1" y="29"/>
                    </a:moveTo>
                    <a:cubicBezTo>
                      <a:pt x="0" y="28"/>
                      <a:pt x="0" y="26"/>
                      <a:pt x="0" y="24"/>
                    </a:cubicBezTo>
                    <a:cubicBezTo>
                      <a:pt x="0" y="23"/>
                      <a:pt x="0" y="22"/>
                      <a:pt x="1" y="20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5"/>
                      <a:pt x="6" y="26"/>
                    </a:cubicBezTo>
                    <a:lnTo>
                      <a:pt x="1" y="29"/>
                    </a:lnTo>
                    <a:close/>
                    <a:moveTo>
                      <a:pt x="15" y="25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20"/>
                      <a:pt x="10" y="20"/>
                      <a:pt x="10" y="19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9"/>
                      <a:pt x="16" y="20"/>
                      <a:pt x="16" y="21"/>
                    </a:cubicBezTo>
                    <a:cubicBezTo>
                      <a:pt x="16" y="22"/>
                      <a:pt x="15" y="24"/>
                      <a:pt x="15" y="25"/>
                    </a:cubicBezTo>
                    <a:close/>
                    <a:moveTo>
                      <a:pt x="22" y="24"/>
                    </a:moveTo>
                    <a:cubicBezTo>
                      <a:pt x="19" y="24"/>
                      <a:pt x="17" y="23"/>
                      <a:pt x="16" y="21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8"/>
                      <a:pt x="23" y="18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4"/>
                      <a:pt x="23" y="24"/>
                      <a:pt x="22" y="24"/>
                    </a:cubicBezTo>
                    <a:close/>
                    <a:moveTo>
                      <a:pt x="70" y="24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19"/>
                      <a:pt x="67" y="18"/>
                      <a:pt x="6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21"/>
                      <a:pt x="71" y="22"/>
                      <a:pt x="70" y="24"/>
                    </a:cubicBezTo>
                    <a:close/>
                    <a:moveTo>
                      <a:pt x="35" y="17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4" y="11"/>
                      <a:pt x="36" y="11"/>
                      <a:pt x="37" y="11"/>
                    </a:cubicBezTo>
                    <a:cubicBezTo>
                      <a:pt x="37" y="10"/>
                      <a:pt x="38" y="10"/>
                      <a:pt x="39" y="1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6"/>
                      <a:pt x="39" y="16"/>
                      <a:pt x="39" y="16"/>
                    </a:cubicBezTo>
                    <a:cubicBezTo>
                      <a:pt x="38" y="16"/>
                      <a:pt x="37" y="17"/>
                      <a:pt x="35" y="17"/>
                    </a:cubicBezTo>
                    <a:close/>
                    <a:moveTo>
                      <a:pt x="12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7" y="10"/>
                      <a:pt x="7" y="9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6"/>
                      <a:pt x="13" y="8"/>
                      <a:pt x="13" y="9"/>
                    </a:cubicBezTo>
                    <a:cubicBezTo>
                      <a:pt x="13" y="10"/>
                      <a:pt x="13" y="11"/>
                      <a:pt x="12" y="12"/>
                    </a:cubicBezTo>
                    <a:close/>
                    <a:moveTo>
                      <a:pt x="51" y="9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0" y="3"/>
                      <a:pt x="52" y="2"/>
                      <a:pt x="54" y="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4" y="7"/>
                      <a:pt x="52" y="8"/>
                      <a:pt x="51" y="9"/>
                    </a:cubicBezTo>
                    <a:close/>
                    <a:moveTo>
                      <a:pt x="68" y="8"/>
                    </a:moveTo>
                    <a:cubicBezTo>
                      <a:pt x="67" y="7"/>
                      <a:pt x="66" y="6"/>
                      <a:pt x="64" y="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9" y="2"/>
                      <a:pt x="71" y="3"/>
                      <a:pt x="73" y="4"/>
                    </a:cubicBez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íSlïde">
                <a:extLst>
                  <a:ext uri="{FF2B5EF4-FFF2-40B4-BE49-F238E27FC236}">
                    <a16:creationId xmlns="" xmlns:a16="http://schemas.microsoft.com/office/drawing/2014/main" id="{3B2631C8-86A6-46CE-BF55-E66BEA46867C}"/>
                  </a:ext>
                </a:extLst>
              </p:cNvPr>
              <p:cNvSpPr/>
              <p:nvPr/>
            </p:nvSpPr>
            <p:spPr bwMode="auto">
              <a:xfrm>
                <a:off x="7019925" y="2151063"/>
                <a:ext cx="1087438" cy="631825"/>
              </a:xfrm>
              <a:custGeom>
                <a:avLst/>
                <a:gdLst>
                  <a:gd name="T0" fmla="*/ 19 w 507"/>
                  <a:gd name="T1" fmla="*/ 294 h 295"/>
                  <a:gd name="T2" fmla="*/ 25 w 507"/>
                  <a:gd name="T3" fmla="*/ 290 h 295"/>
                  <a:gd name="T4" fmla="*/ 30 w 507"/>
                  <a:gd name="T5" fmla="*/ 279 h 295"/>
                  <a:gd name="T6" fmla="*/ 44 w 507"/>
                  <a:gd name="T7" fmla="*/ 246 h 295"/>
                  <a:gd name="T8" fmla="*/ 44 w 507"/>
                  <a:gd name="T9" fmla="*/ 246 h 295"/>
                  <a:gd name="T10" fmla="*/ 83 w 507"/>
                  <a:gd name="T11" fmla="*/ 239 h 295"/>
                  <a:gd name="T12" fmla="*/ 61 w 507"/>
                  <a:gd name="T13" fmla="*/ 233 h 295"/>
                  <a:gd name="T14" fmla="*/ 52 w 507"/>
                  <a:gd name="T15" fmla="*/ 223 h 295"/>
                  <a:gd name="T16" fmla="*/ 94 w 507"/>
                  <a:gd name="T17" fmla="*/ 223 h 295"/>
                  <a:gd name="T18" fmla="*/ 126 w 507"/>
                  <a:gd name="T19" fmla="*/ 224 h 295"/>
                  <a:gd name="T20" fmla="*/ 108 w 507"/>
                  <a:gd name="T21" fmla="*/ 221 h 295"/>
                  <a:gd name="T22" fmla="*/ 139 w 507"/>
                  <a:gd name="T23" fmla="*/ 219 h 295"/>
                  <a:gd name="T24" fmla="*/ 158 w 507"/>
                  <a:gd name="T25" fmla="*/ 208 h 295"/>
                  <a:gd name="T26" fmla="*/ 161 w 507"/>
                  <a:gd name="T27" fmla="*/ 191 h 295"/>
                  <a:gd name="T28" fmla="*/ 159 w 507"/>
                  <a:gd name="T29" fmla="*/ 174 h 295"/>
                  <a:gd name="T30" fmla="*/ 158 w 507"/>
                  <a:gd name="T31" fmla="*/ 156 h 295"/>
                  <a:gd name="T32" fmla="*/ 154 w 507"/>
                  <a:gd name="T33" fmla="*/ 147 h 295"/>
                  <a:gd name="T34" fmla="*/ 155 w 507"/>
                  <a:gd name="T35" fmla="*/ 137 h 295"/>
                  <a:gd name="T36" fmla="*/ 156 w 507"/>
                  <a:gd name="T37" fmla="*/ 116 h 295"/>
                  <a:gd name="T38" fmla="*/ 173 w 507"/>
                  <a:gd name="T39" fmla="*/ 113 h 295"/>
                  <a:gd name="T40" fmla="*/ 470 w 507"/>
                  <a:gd name="T41" fmla="*/ 115 h 295"/>
                  <a:gd name="T42" fmla="*/ 487 w 507"/>
                  <a:gd name="T43" fmla="*/ 114 h 295"/>
                  <a:gd name="T44" fmla="*/ 502 w 507"/>
                  <a:gd name="T45" fmla="*/ 105 h 295"/>
                  <a:gd name="T46" fmla="*/ 437 w 507"/>
                  <a:gd name="T47" fmla="*/ 100 h 295"/>
                  <a:gd name="T48" fmla="*/ 211 w 507"/>
                  <a:gd name="T49" fmla="*/ 97 h 295"/>
                  <a:gd name="T50" fmla="*/ 216 w 507"/>
                  <a:gd name="T51" fmla="*/ 105 h 295"/>
                  <a:gd name="T52" fmla="*/ 228 w 507"/>
                  <a:gd name="T53" fmla="*/ 98 h 295"/>
                  <a:gd name="T54" fmla="*/ 174 w 507"/>
                  <a:gd name="T55" fmla="*/ 93 h 295"/>
                  <a:gd name="T56" fmla="*/ 240 w 507"/>
                  <a:gd name="T57" fmla="*/ 92 h 295"/>
                  <a:gd name="T58" fmla="*/ 435 w 507"/>
                  <a:gd name="T59" fmla="*/ 89 h 295"/>
                  <a:gd name="T60" fmla="*/ 252 w 507"/>
                  <a:gd name="T61" fmla="*/ 81 h 295"/>
                  <a:gd name="T62" fmla="*/ 212 w 507"/>
                  <a:gd name="T63" fmla="*/ 79 h 295"/>
                  <a:gd name="T64" fmla="*/ 171 w 507"/>
                  <a:gd name="T65" fmla="*/ 75 h 295"/>
                  <a:gd name="T66" fmla="*/ 293 w 507"/>
                  <a:gd name="T67" fmla="*/ 71 h 295"/>
                  <a:gd name="T68" fmla="*/ 283 w 507"/>
                  <a:gd name="T69" fmla="*/ 71 h 295"/>
                  <a:gd name="T70" fmla="*/ 423 w 507"/>
                  <a:gd name="T71" fmla="*/ 68 h 295"/>
                  <a:gd name="T72" fmla="*/ 435 w 507"/>
                  <a:gd name="T73" fmla="*/ 73 h 295"/>
                  <a:gd name="T74" fmla="*/ 435 w 507"/>
                  <a:gd name="T75" fmla="*/ 75 h 295"/>
                  <a:gd name="T76" fmla="*/ 185 w 507"/>
                  <a:gd name="T77" fmla="*/ 74 h 295"/>
                  <a:gd name="T78" fmla="*/ 185 w 507"/>
                  <a:gd name="T79" fmla="*/ 74 h 295"/>
                  <a:gd name="T80" fmla="*/ 213 w 507"/>
                  <a:gd name="T81" fmla="*/ 62 h 295"/>
                  <a:gd name="T82" fmla="*/ 312 w 507"/>
                  <a:gd name="T83" fmla="*/ 63 h 295"/>
                  <a:gd name="T84" fmla="*/ 314 w 507"/>
                  <a:gd name="T85" fmla="*/ 68 h 295"/>
                  <a:gd name="T86" fmla="*/ 333 w 507"/>
                  <a:gd name="T87" fmla="*/ 63 h 295"/>
                  <a:gd name="T88" fmla="*/ 305 w 507"/>
                  <a:gd name="T89" fmla="*/ 64 h 295"/>
                  <a:gd name="T90" fmla="*/ 192 w 507"/>
                  <a:gd name="T91" fmla="*/ 58 h 295"/>
                  <a:gd name="T92" fmla="*/ 438 w 507"/>
                  <a:gd name="T93" fmla="*/ 51 h 295"/>
                  <a:gd name="T94" fmla="*/ 210 w 507"/>
                  <a:gd name="T95" fmla="*/ 49 h 295"/>
                  <a:gd name="T96" fmla="*/ 336 w 507"/>
                  <a:gd name="T97" fmla="*/ 50 h 295"/>
                  <a:gd name="T98" fmla="*/ 419 w 507"/>
                  <a:gd name="T99" fmla="*/ 45 h 295"/>
                  <a:gd name="T100" fmla="*/ 337 w 507"/>
                  <a:gd name="T101" fmla="*/ 36 h 295"/>
                  <a:gd name="T102" fmla="*/ 341 w 507"/>
                  <a:gd name="T103" fmla="*/ 41 h 295"/>
                  <a:gd name="T104" fmla="*/ 415 w 507"/>
                  <a:gd name="T105" fmla="*/ 32 h 295"/>
                  <a:gd name="T106" fmla="*/ 337 w 507"/>
                  <a:gd name="T107" fmla="*/ 23 h 295"/>
                  <a:gd name="T108" fmla="*/ 410 w 507"/>
                  <a:gd name="T109" fmla="*/ 20 h 295"/>
                  <a:gd name="T110" fmla="*/ 355 w 507"/>
                  <a:gd name="T111" fmla="*/ 18 h 295"/>
                  <a:gd name="T112" fmla="*/ 371 w 507"/>
                  <a:gd name="T113" fmla="*/ 10 h 295"/>
                  <a:gd name="T114" fmla="*/ 399 w 507"/>
                  <a:gd name="T115" fmla="*/ 5 h 295"/>
                  <a:gd name="T116" fmla="*/ 385 w 507"/>
                  <a:gd name="T117" fmla="*/ 2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07" h="295">
                    <a:moveTo>
                      <a:pt x="6" y="295"/>
                    </a:moveTo>
                    <a:cubicBezTo>
                      <a:pt x="4" y="294"/>
                      <a:pt x="2" y="294"/>
                      <a:pt x="0" y="293"/>
                    </a:cubicBezTo>
                    <a:cubicBezTo>
                      <a:pt x="2" y="288"/>
                      <a:pt x="2" y="288"/>
                      <a:pt x="2" y="288"/>
                    </a:cubicBezTo>
                    <a:cubicBezTo>
                      <a:pt x="3" y="288"/>
                      <a:pt x="5" y="288"/>
                      <a:pt x="7" y="289"/>
                    </a:cubicBezTo>
                    <a:lnTo>
                      <a:pt x="6" y="295"/>
                    </a:lnTo>
                    <a:close/>
                    <a:moveTo>
                      <a:pt x="19" y="294"/>
                    </a:moveTo>
                    <a:cubicBezTo>
                      <a:pt x="17" y="289"/>
                      <a:pt x="17" y="289"/>
                      <a:pt x="17" y="289"/>
                    </a:cubicBezTo>
                    <a:cubicBezTo>
                      <a:pt x="19" y="288"/>
                      <a:pt x="20" y="288"/>
                      <a:pt x="20" y="287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5" y="290"/>
                      <a:pt x="25" y="290"/>
                      <a:pt x="25" y="290"/>
                    </a:cubicBezTo>
                    <a:cubicBezTo>
                      <a:pt x="24" y="292"/>
                      <a:pt x="22" y="294"/>
                      <a:pt x="19" y="294"/>
                    </a:cubicBezTo>
                    <a:close/>
                    <a:moveTo>
                      <a:pt x="30" y="279"/>
                    </a:moveTo>
                    <a:cubicBezTo>
                      <a:pt x="25" y="276"/>
                      <a:pt x="25" y="276"/>
                      <a:pt x="25" y="276"/>
                    </a:cubicBezTo>
                    <a:cubicBezTo>
                      <a:pt x="26" y="275"/>
                      <a:pt x="27" y="273"/>
                      <a:pt x="27" y="271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32" y="275"/>
                      <a:pt x="31" y="277"/>
                      <a:pt x="30" y="279"/>
                    </a:cubicBezTo>
                    <a:close/>
                    <a:moveTo>
                      <a:pt x="38" y="263"/>
                    </a:moveTo>
                    <a:cubicBezTo>
                      <a:pt x="32" y="261"/>
                      <a:pt x="32" y="261"/>
                      <a:pt x="32" y="261"/>
                    </a:cubicBezTo>
                    <a:cubicBezTo>
                      <a:pt x="33" y="259"/>
                      <a:pt x="34" y="257"/>
                      <a:pt x="34" y="255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39" y="259"/>
                      <a:pt x="38" y="261"/>
                      <a:pt x="38" y="263"/>
                    </a:cubicBezTo>
                    <a:close/>
                    <a:moveTo>
                      <a:pt x="44" y="246"/>
                    </a:moveTo>
                    <a:cubicBezTo>
                      <a:pt x="39" y="244"/>
                      <a:pt x="39" y="244"/>
                      <a:pt x="39" y="244"/>
                    </a:cubicBezTo>
                    <a:cubicBezTo>
                      <a:pt x="39" y="243"/>
                      <a:pt x="40" y="241"/>
                      <a:pt x="40" y="240"/>
                    </a:cubicBezTo>
                    <a:cubicBezTo>
                      <a:pt x="40" y="239"/>
                      <a:pt x="40" y="239"/>
                      <a:pt x="40" y="239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5" y="243"/>
                      <a:pt x="45" y="244"/>
                      <a:pt x="44" y="246"/>
                    </a:cubicBezTo>
                    <a:close/>
                    <a:moveTo>
                      <a:pt x="78" y="241"/>
                    </a:moveTo>
                    <a:cubicBezTo>
                      <a:pt x="78" y="239"/>
                      <a:pt x="78" y="239"/>
                      <a:pt x="78" y="239"/>
                    </a:cubicBezTo>
                    <a:cubicBezTo>
                      <a:pt x="78" y="236"/>
                      <a:pt x="78" y="236"/>
                      <a:pt x="78" y="236"/>
                    </a:cubicBezTo>
                    <a:cubicBezTo>
                      <a:pt x="79" y="235"/>
                      <a:pt x="79" y="234"/>
                      <a:pt x="80" y="234"/>
                    </a:cubicBezTo>
                    <a:cubicBezTo>
                      <a:pt x="85" y="236"/>
                      <a:pt x="85" y="236"/>
                      <a:pt x="85" y="236"/>
                    </a:cubicBezTo>
                    <a:cubicBezTo>
                      <a:pt x="84" y="237"/>
                      <a:pt x="84" y="238"/>
                      <a:pt x="83" y="239"/>
                    </a:cubicBezTo>
                    <a:cubicBezTo>
                      <a:pt x="82" y="240"/>
                      <a:pt x="80" y="241"/>
                      <a:pt x="78" y="241"/>
                    </a:cubicBezTo>
                    <a:close/>
                    <a:moveTo>
                      <a:pt x="78" y="239"/>
                    </a:moveTo>
                    <a:cubicBezTo>
                      <a:pt x="78" y="236"/>
                      <a:pt x="78" y="236"/>
                      <a:pt x="78" y="236"/>
                    </a:cubicBezTo>
                    <a:lnTo>
                      <a:pt x="78" y="239"/>
                    </a:lnTo>
                    <a:close/>
                    <a:moveTo>
                      <a:pt x="66" y="236"/>
                    </a:moveTo>
                    <a:cubicBezTo>
                      <a:pt x="64" y="235"/>
                      <a:pt x="62" y="234"/>
                      <a:pt x="61" y="233"/>
                    </a:cubicBezTo>
                    <a:cubicBezTo>
                      <a:pt x="64" y="228"/>
                      <a:pt x="64" y="228"/>
                      <a:pt x="64" y="228"/>
                    </a:cubicBezTo>
                    <a:cubicBezTo>
                      <a:pt x="66" y="229"/>
                      <a:pt x="67" y="230"/>
                      <a:pt x="69" y="231"/>
                    </a:cubicBezTo>
                    <a:lnTo>
                      <a:pt x="66" y="236"/>
                    </a:lnTo>
                    <a:close/>
                    <a:moveTo>
                      <a:pt x="50" y="231"/>
                    </a:moveTo>
                    <a:cubicBezTo>
                      <a:pt x="46" y="227"/>
                      <a:pt x="46" y="227"/>
                      <a:pt x="46" y="227"/>
                    </a:cubicBezTo>
                    <a:cubicBezTo>
                      <a:pt x="48" y="225"/>
                      <a:pt x="49" y="224"/>
                      <a:pt x="52" y="223"/>
                    </a:cubicBezTo>
                    <a:cubicBezTo>
                      <a:pt x="53" y="228"/>
                      <a:pt x="53" y="228"/>
                      <a:pt x="53" y="228"/>
                    </a:cubicBezTo>
                    <a:cubicBezTo>
                      <a:pt x="53" y="228"/>
                      <a:pt x="52" y="229"/>
                      <a:pt x="50" y="231"/>
                    </a:cubicBezTo>
                    <a:close/>
                    <a:moveTo>
                      <a:pt x="91" y="227"/>
                    </a:moveTo>
                    <a:cubicBezTo>
                      <a:pt x="86" y="223"/>
                      <a:pt x="86" y="223"/>
                      <a:pt x="86" y="223"/>
                    </a:cubicBezTo>
                    <a:cubicBezTo>
                      <a:pt x="87" y="221"/>
                      <a:pt x="89" y="220"/>
                      <a:pt x="90" y="219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3" y="224"/>
                      <a:pt x="92" y="225"/>
                      <a:pt x="91" y="227"/>
                    </a:cubicBezTo>
                    <a:close/>
                    <a:moveTo>
                      <a:pt x="123" y="224"/>
                    </a:moveTo>
                    <a:cubicBezTo>
                      <a:pt x="122" y="224"/>
                      <a:pt x="121" y="224"/>
                      <a:pt x="119" y="224"/>
                    </a:cubicBezTo>
                    <a:cubicBezTo>
                      <a:pt x="120" y="218"/>
                      <a:pt x="120" y="218"/>
                      <a:pt x="120" y="218"/>
                    </a:cubicBezTo>
                    <a:cubicBezTo>
                      <a:pt x="122" y="218"/>
                      <a:pt x="124" y="218"/>
                      <a:pt x="125" y="218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5" y="224"/>
                      <a:pt x="124" y="224"/>
                      <a:pt x="123" y="224"/>
                    </a:cubicBezTo>
                    <a:close/>
                    <a:moveTo>
                      <a:pt x="108" y="221"/>
                    </a:moveTo>
                    <a:cubicBezTo>
                      <a:pt x="106" y="220"/>
                      <a:pt x="104" y="220"/>
                      <a:pt x="102" y="220"/>
                    </a:cubicBezTo>
                    <a:cubicBezTo>
                      <a:pt x="103" y="214"/>
                      <a:pt x="103" y="214"/>
                      <a:pt x="103" y="214"/>
                    </a:cubicBezTo>
                    <a:cubicBezTo>
                      <a:pt x="105" y="214"/>
                      <a:pt x="107" y="214"/>
                      <a:pt x="109" y="215"/>
                    </a:cubicBezTo>
                    <a:lnTo>
                      <a:pt x="108" y="221"/>
                    </a:lnTo>
                    <a:close/>
                    <a:moveTo>
                      <a:pt x="138" y="219"/>
                    </a:moveTo>
                    <a:cubicBezTo>
                      <a:pt x="135" y="214"/>
                      <a:pt x="135" y="214"/>
                      <a:pt x="135" y="214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8" y="213"/>
                      <a:pt x="139" y="213"/>
                      <a:pt x="140" y="212"/>
                    </a:cubicBezTo>
                    <a:cubicBezTo>
                      <a:pt x="143" y="217"/>
                      <a:pt x="143" y="217"/>
                      <a:pt x="143" y="217"/>
                    </a:cubicBezTo>
                    <a:cubicBezTo>
                      <a:pt x="141" y="218"/>
                      <a:pt x="141" y="218"/>
                      <a:pt x="139" y="219"/>
                    </a:cubicBezTo>
                    <a:lnTo>
                      <a:pt x="138" y="219"/>
                    </a:lnTo>
                    <a:close/>
                    <a:moveTo>
                      <a:pt x="153" y="211"/>
                    </a:move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0" y="206"/>
                      <a:pt x="150" y="206"/>
                      <a:pt x="150" y="206"/>
                    </a:cubicBezTo>
                    <a:cubicBezTo>
                      <a:pt x="152" y="205"/>
                      <a:pt x="154" y="204"/>
                      <a:pt x="155" y="203"/>
                    </a:cubicBezTo>
                    <a:cubicBezTo>
                      <a:pt x="158" y="208"/>
                      <a:pt x="158" y="208"/>
                      <a:pt x="158" y="208"/>
                    </a:cubicBezTo>
                    <a:cubicBezTo>
                      <a:pt x="157" y="209"/>
                      <a:pt x="155" y="210"/>
                      <a:pt x="153" y="211"/>
                    </a:cubicBezTo>
                    <a:close/>
                    <a:moveTo>
                      <a:pt x="167" y="197"/>
                    </a:moveTo>
                    <a:cubicBezTo>
                      <a:pt x="161" y="197"/>
                      <a:pt x="161" y="197"/>
                      <a:pt x="161" y="197"/>
                    </a:cubicBezTo>
                    <a:cubicBezTo>
                      <a:pt x="161" y="196"/>
                      <a:pt x="161" y="196"/>
                      <a:pt x="161" y="196"/>
                    </a:cubicBezTo>
                    <a:cubicBezTo>
                      <a:pt x="161" y="195"/>
                      <a:pt x="161" y="194"/>
                      <a:pt x="161" y="193"/>
                    </a:cubicBezTo>
                    <a:cubicBezTo>
                      <a:pt x="161" y="191"/>
                      <a:pt x="161" y="191"/>
                      <a:pt x="161" y="191"/>
                    </a:cubicBezTo>
                    <a:cubicBezTo>
                      <a:pt x="166" y="191"/>
                      <a:pt x="166" y="191"/>
                      <a:pt x="166" y="191"/>
                    </a:cubicBezTo>
                    <a:cubicBezTo>
                      <a:pt x="167" y="192"/>
                      <a:pt x="167" y="192"/>
                      <a:pt x="167" y="192"/>
                    </a:cubicBezTo>
                    <a:cubicBezTo>
                      <a:pt x="167" y="193"/>
                      <a:pt x="167" y="194"/>
                      <a:pt x="167" y="196"/>
                    </a:cubicBezTo>
                    <a:cubicBezTo>
                      <a:pt x="167" y="196"/>
                      <a:pt x="167" y="197"/>
                      <a:pt x="167" y="197"/>
                    </a:cubicBezTo>
                    <a:close/>
                    <a:moveTo>
                      <a:pt x="160" y="180"/>
                    </a:moveTo>
                    <a:cubicBezTo>
                      <a:pt x="159" y="174"/>
                      <a:pt x="159" y="174"/>
                      <a:pt x="159" y="174"/>
                    </a:cubicBezTo>
                    <a:cubicBezTo>
                      <a:pt x="165" y="173"/>
                      <a:pt x="165" y="173"/>
                      <a:pt x="165" y="173"/>
                    </a:cubicBezTo>
                    <a:cubicBezTo>
                      <a:pt x="166" y="179"/>
                      <a:pt x="166" y="179"/>
                      <a:pt x="166" y="179"/>
                    </a:cubicBezTo>
                    <a:lnTo>
                      <a:pt x="160" y="180"/>
                    </a:lnTo>
                    <a:close/>
                    <a:moveTo>
                      <a:pt x="157" y="164"/>
                    </a:moveTo>
                    <a:cubicBezTo>
                      <a:pt x="156" y="163"/>
                      <a:pt x="155" y="161"/>
                      <a:pt x="154" y="160"/>
                    </a:cubicBezTo>
                    <a:cubicBezTo>
                      <a:pt x="158" y="156"/>
                      <a:pt x="158" y="156"/>
                      <a:pt x="158" y="156"/>
                    </a:cubicBezTo>
                    <a:cubicBezTo>
                      <a:pt x="159" y="157"/>
                      <a:pt x="161" y="159"/>
                      <a:pt x="162" y="161"/>
                    </a:cubicBezTo>
                    <a:lnTo>
                      <a:pt x="157" y="164"/>
                    </a:lnTo>
                    <a:close/>
                    <a:moveTo>
                      <a:pt x="152" y="150"/>
                    </a:moveTo>
                    <a:cubicBezTo>
                      <a:pt x="146" y="149"/>
                      <a:pt x="146" y="149"/>
                      <a:pt x="146" y="149"/>
                    </a:cubicBezTo>
                    <a:cubicBezTo>
                      <a:pt x="146" y="146"/>
                      <a:pt x="149" y="144"/>
                      <a:pt x="150" y="142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2" y="148"/>
                      <a:pt x="152" y="149"/>
                      <a:pt x="152" y="150"/>
                    </a:cubicBezTo>
                    <a:close/>
                    <a:moveTo>
                      <a:pt x="155" y="137"/>
                    </a:moveTo>
                    <a:cubicBezTo>
                      <a:pt x="153" y="136"/>
                      <a:pt x="151" y="134"/>
                      <a:pt x="151" y="131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1"/>
                      <a:pt x="157" y="132"/>
                      <a:pt x="159" y="133"/>
                    </a:cubicBezTo>
                    <a:lnTo>
                      <a:pt x="155" y="137"/>
                    </a:lnTo>
                    <a:close/>
                    <a:moveTo>
                      <a:pt x="155" y="119"/>
                    </a:moveTo>
                    <a:cubicBezTo>
                      <a:pt x="149" y="119"/>
                      <a:pt x="149" y="119"/>
                      <a:pt x="149" y="119"/>
                    </a:cubicBezTo>
                    <a:cubicBezTo>
                      <a:pt x="149" y="117"/>
                      <a:pt x="150" y="115"/>
                      <a:pt x="151" y="113"/>
                    </a:cubicBezTo>
                    <a:cubicBezTo>
                      <a:pt x="152" y="113"/>
                      <a:pt x="152" y="112"/>
                      <a:pt x="152" y="112"/>
                    </a:cubicBezTo>
                    <a:cubicBezTo>
                      <a:pt x="157" y="116"/>
                      <a:pt x="157" y="116"/>
                      <a:pt x="157" y="116"/>
                    </a:cubicBezTo>
                    <a:cubicBezTo>
                      <a:pt x="157" y="116"/>
                      <a:pt x="156" y="116"/>
                      <a:pt x="156" y="116"/>
                    </a:cubicBezTo>
                    <a:cubicBezTo>
                      <a:pt x="155" y="118"/>
                      <a:pt x="155" y="119"/>
                      <a:pt x="155" y="119"/>
                    </a:cubicBezTo>
                    <a:close/>
                    <a:moveTo>
                      <a:pt x="165" y="115"/>
                    </a:move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7" y="110"/>
                      <a:pt x="168" y="109"/>
                      <a:pt x="169" y="109"/>
                    </a:cubicBezTo>
                    <a:cubicBezTo>
                      <a:pt x="173" y="113"/>
                      <a:pt x="173" y="113"/>
                      <a:pt x="173" y="113"/>
                    </a:cubicBezTo>
                    <a:cubicBezTo>
                      <a:pt x="171" y="115"/>
                      <a:pt x="168" y="115"/>
                      <a:pt x="165" y="115"/>
                    </a:cubicBezTo>
                    <a:close/>
                    <a:moveTo>
                      <a:pt x="470" y="115"/>
                    </a:moveTo>
                    <a:cubicBezTo>
                      <a:pt x="469" y="109"/>
                      <a:pt x="469" y="109"/>
                      <a:pt x="469" y="109"/>
                    </a:cubicBezTo>
                    <a:cubicBezTo>
                      <a:pt x="471" y="109"/>
                      <a:pt x="473" y="109"/>
                      <a:pt x="475" y="109"/>
                    </a:cubicBezTo>
                    <a:cubicBezTo>
                      <a:pt x="475" y="114"/>
                      <a:pt x="475" y="114"/>
                      <a:pt x="475" y="114"/>
                    </a:cubicBezTo>
                    <a:cubicBezTo>
                      <a:pt x="473" y="115"/>
                      <a:pt x="471" y="115"/>
                      <a:pt x="470" y="115"/>
                    </a:cubicBezTo>
                    <a:close/>
                    <a:moveTo>
                      <a:pt x="457" y="115"/>
                    </a:moveTo>
                    <a:cubicBezTo>
                      <a:pt x="455" y="114"/>
                      <a:pt x="453" y="114"/>
                      <a:pt x="451" y="113"/>
                    </a:cubicBezTo>
                    <a:cubicBezTo>
                      <a:pt x="453" y="108"/>
                      <a:pt x="453" y="108"/>
                      <a:pt x="453" y="108"/>
                    </a:cubicBezTo>
                    <a:cubicBezTo>
                      <a:pt x="455" y="108"/>
                      <a:pt x="456" y="109"/>
                      <a:pt x="458" y="109"/>
                    </a:cubicBezTo>
                    <a:lnTo>
                      <a:pt x="457" y="115"/>
                    </a:lnTo>
                    <a:close/>
                    <a:moveTo>
                      <a:pt x="487" y="114"/>
                    </a:moveTo>
                    <a:cubicBezTo>
                      <a:pt x="487" y="108"/>
                      <a:pt x="487" y="108"/>
                      <a:pt x="487" y="108"/>
                    </a:cubicBezTo>
                    <a:cubicBezTo>
                      <a:pt x="489" y="108"/>
                      <a:pt x="491" y="107"/>
                      <a:pt x="492" y="107"/>
                    </a:cubicBezTo>
                    <a:cubicBezTo>
                      <a:pt x="493" y="113"/>
                      <a:pt x="493" y="113"/>
                      <a:pt x="493" y="113"/>
                    </a:cubicBezTo>
                    <a:cubicBezTo>
                      <a:pt x="491" y="113"/>
                      <a:pt x="489" y="113"/>
                      <a:pt x="487" y="114"/>
                    </a:cubicBezTo>
                    <a:close/>
                    <a:moveTo>
                      <a:pt x="506" y="110"/>
                    </a:move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4" y="108"/>
                      <a:pt x="504" y="108"/>
                      <a:pt x="504" y="108"/>
                    </a:cubicBezTo>
                    <a:cubicBezTo>
                      <a:pt x="502" y="105"/>
                      <a:pt x="502" y="105"/>
                      <a:pt x="502" y="105"/>
                    </a:cubicBezTo>
                    <a:cubicBezTo>
                      <a:pt x="507" y="109"/>
                      <a:pt x="507" y="109"/>
                      <a:pt x="507" y="109"/>
                    </a:cubicBezTo>
                    <a:cubicBezTo>
                      <a:pt x="506" y="110"/>
                      <a:pt x="506" y="110"/>
                      <a:pt x="506" y="110"/>
                    </a:cubicBezTo>
                    <a:close/>
                    <a:moveTo>
                      <a:pt x="441" y="105"/>
                    </a:moveTo>
                    <a:cubicBezTo>
                      <a:pt x="439" y="103"/>
                      <a:pt x="438" y="101"/>
                      <a:pt x="437" y="100"/>
                    </a:cubicBezTo>
                    <a:cubicBezTo>
                      <a:pt x="443" y="97"/>
                      <a:pt x="443" y="97"/>
                      <a:pt x="443" y="97"/>
                    </a:cubicBezTo>
                    <a:cubicBezTo>
                      <a:pt x="443" y="99"/>
                      <a:pt x="444" y="100"/>
                      <a:pt x="445" y="102"/>
                    </a:cubicBezTo>
                    <a:lnTo>
                      <a:pt x="441" y="105"/>
                    </a:lnTo>
                    <a:close/>
                    <a:moveTo>
                      <a:pt x="216" y="105"/>
                    </a:moveTo>
                    <a:cubicBezTo>
                      <a:pt x="213" y="105"/>
                      <a:pt x="211" y="103"/>
                      <a:pt x="211" y="99"/>
                    </a:cubicBezTo>
                    <a:cubicBezTo>
                      <a:pt x="211" y="98"/>
                      <a:pt x="211" y="97"/>
                      <a:pt x="211" y="97"/>
                    </a:cubicBezTo>
                    <a:cubicBezTo>
                      <a:pt x="217" y="97"/>
                      <a:pt x="217" y="97"/>
                      <a:pt x="217" y="97"/>
                    </a:cubicBezTo>
                    <a:cubicBezTo>
                      <a:pt x="217" y="98"/>
                      <a:pt x="217" y="98"/>
                      <a:pt x="217" y="99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99"/>
                      <a:pt x="216" y="99"/>
                      <a:pt x="215" y="99"/>
                    </a:cubicBezTo>
                    <a:cubicBezTo>
                      <a:pt x="216" y="105"/>
                      <a:pt x="216" y="105"/>
                      <a:pt x="216" y="105"/>
                    </a:cubicBezTo>
                    <a:cubicBezTo>
                      <a:pt x="216" y="105"/>
                      <a:pt x="216" y="105"/>
                      <a:pt x="216" y="105"/>
                    </a:cubicBezTo>
                    <a:close/>
                    <a:moveTo>
                      <a:pt x="232" y="104"/>
                    </a:moveTo>
                    <a:cubicBezTo>
                      <a:pt x="232" y="104"/>
                      <a:pt x="232" y="104"/>
                      <a:pt x="232" y="104"/>
                    </a:cubicBezTo>
                    <a:cubicBezTo>
                      <a:pt x="231" y="104"/>
                      <a:pt x="230" y="104"/>
                      <a:pt x="228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98"/>
                      <a:pt x="227" y="98"/>
                      <a:pt x="227" y="98"/>
                    </a:cubicBezTo>
                    <a:cubicBezTo>
                      <a:pt x="228" y="98"/>
                      <a:pt x="228" y="98"/>
                      <a:pt x="228" y="98"/>
                    </a:cubicBezTo>
                    <a:cubicBezTo>
                      <a:pt x="230" y="98"/>
                      <a:pt x="232" y="98"/>
                      <a:pt x="233" y="98"/>
                    </a:cubicBezTo>
                    <a:cubicBezTo>
                      <a:pt x="234" y="98"/>
                      <a:pt x="234" y="98"/>
                      <a:pt x="234" y="98"/>
                    </a:cubicBezTo>
                    <a:lnTo>
                      <a:pt x="232" y="104"/>
                    </a:lnTo>
                    <a:close/>
                    <a:moveTo>
                      <a:pt x="169" y="100"/>
                    </a:moveTo>
                    <a:cubicBezTo>
                      <a:pt x="168" y="94"/>
                      <a:pt x="168" y="94"/>
                      <a:pt x="168" y="94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75" y="99"/>
                      <a:pt x="175" y="99"/>
                      <a:pt x="175" y="99"/>
                    </a:cubicBezTo>
                    <a:lnTo>
                      <a:pt x="169" y="100"/>
                    </a:lnTo>
                    <a:close/>
                    <a:moveTo>
                      <a:pt x="243" y="98"/>
                    </a:move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3"/>
                      <a:pt x="240" y="93"/>
                    </a:cubicBezTo>
                    <a:cubicBezTo>
                      <a:pt x="240" y="93"/>
                      <a:pt x="240" y="92"/>
                      <a:pt x="240" y="92"/>
                    </a:cubicBezTo>
                    <a:cubicBezTo>
                      <a:pt x="240" y="91"/>
                      <a:pt x="241" y="90"/>
                      <a:pt x="241" y="89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6" y="92"/>
                      <a:pt x="246" y="92"/>
                      <a:pt x="246" y="93"/>
                    </a:cubicBezTo>
                    <a:cubicBezTo>
                      <a:pt x="246" y="94"/>
                      <a:pt x="245" y="96"/>
                      <a:pt x="244" y="97"/>
                    </a:cubicBezTo>
                    <a:cubicBezTo>
                      <a:pt x="244" y="97"/>
                      <a:pt x="243" y="98"/>
                      <a:pt x="243" y="98"/>
                    </a:cubicBezTo>
                    <a:close/>
                    <a:moveTo>
                      <a:pt x="435" y="89"/>
                    </a:moveTo>
                    <a:cubicBezTo>
                      <a:pt x="434" y="88"/>
                      <a:pt x="432" y="87"/>
                      <a:pt x="431" y="86"/>
                    </a:cubicBezTo>
                    <a:cubicBezTo>
                      <a:pt x="434" y="81"/>
                      <a:pt x="434" y="81"/>
                      <a:pt x="434" y="81"/>
                    </a:cubicBezTo>
                    <a:cubicBezTo>
                      <a:pt x="436" y="82"/>
                      <a:pt x="438" y="84"/>
                      <a:pt x="439" y="86"/>
                    </a:cubicBezTo>
                    <a:lnTo>
                      <a:pt x="435" y="89"/>
                    </a:lnTo>
                    <a:close/>
                    <a:moveTo>
                      <a:pt x="254" y="87"/>
                    </a:moveTo>
                    <a:cubicBezTo>
                      <a:pt x="252" y="81"/>
                      <a:pt x="252" y="81"/>
                      <a:pt x="252" y="81"/>
                    </a:cubicBezTo>
                    <a:cubicBezTo>
                      <a:pt x="253" y="81"/>
                      <a:pt x="254" y="80"/>
                      <a:pt x="256" y="79"/>
                    </a:cubicBezTo>
                    <a:cubicBezTo>
                      <a:pt x="260" y="83"/>
                      <a:pt x="260" y="83"/>
                      <a:pt x="260" y="83"/>
                    </a:cubicBezTo>
                    <a:cubicBezTo>
                      <a:pt x="257" y="85"/>
                      <a:pt x="256" y="86"/>
                      <a:pt x="254" y="87"/>
                    </a:cubicBezTo>
                    <a:close/>
                    <a:moveTo>
                      <a:pt x="218" y="85"/>
                    </a:moveTo>
                    <a:cubicBezTo>
                      <a:pt x="212" y="85"/>
                      <a:pt x="212" y="85"/>
                      <a:pt x="212" y="85"/>
                    </a:cubicBezTo>
                    <a:cubicBezTo>
                      <a:pt x="212" y="79"/>
                      <a:pt x="212" y="79"/>
                      <a:pt x="212" y="79"/>
                    </a:cubicBezTo>
                    <a:cubicBezTo>
                      <a:pt x="218" y="79"/>
                      <a:pt x="218" y="79"/>
                      <a:pt x="218" y="79"/>
                    </a:cubicBezTo>
                    <a:lnTo>
                      <a:pt x="218" y="85"/>
                    </a:lnTo>
                    <a:close/>
                    <a:moveTo>
                      <a:pt x="174" y="83"/>
                    </a:moveTo>
                    <a:cubicBezTo>
                      <a:pt x="168" y="81"/>
                      <a:pt x="168" y="81"/>
                      <a:pt x="168" y="81"/>
                    </a:cubicBezTo>
                    <a:cubicBezTo>
                      <a:pt x="169" y="79"/>
                      <a:pt x="169" y="78"/>
                      <a:pt x="170" y="76"/>
                    </a:cubicBezTo>
                    <a:cubicBezTo>
                      <a:pt x="171" y="76"/>
                      <a:pt x="171" y="75"/>
                      <a:pt x="171" y="75"/>
                    </a:cubicBezTo>
                    <a:cubicBezTo>
                      <a:pt x="176" y="78"/>
                      <a:pt x="176" y="78"/>
                      <a:pt x="176" y="78"/>
                    </a:cubicBezTo>
                    <a:cubicBezTo>
                      <a:pt x="176" y="79"/>
                      <a:pt x="176" y="79"/>
                      <a:pt x="175" y="79"/>
                    </a:cubicBezTo>
                    <a:cubicBezTo>
                      <a:pt x="175" y="80"/>
                      <a:pt x="174" y="81"/>
                      <a:pt x="174" y="83"/>
                    </a:cubicBezTo>
                    <a:close/>
                    <a:moveTo>
                      <a:pt x="294" y="79"/>
                    </a:moveTo>
                    <a:cubicBezTo>
                      <a:pt x="290" y="75"/>
                      <a:pt x="290" y="75"/>
                      <a:pt x="290" y="75"/>
                    </a:cubicBezTo>
                    <a:cubicBezTo>
                      <a:pt x="291" y="74"/>
                      <a:pt x="292" y="72"/>
                      <a:pt x="293" y="71"/>
                    </a:cubicBezTo>
                    <a:cubicBezTo>
                      <a:pt x="298" y="74"/>
                      <a:pt x="298" y="74"/>
                      <a:pt x="298" y="74"/>
                    </a:cubicBezTo>
                    <a:cubicBezTo>
                      <a:pt x="297" y="76"/>
                      <a:pt x="295" y="78"/>
                      <a:pt x="294" y="79"/>
                    </a:cubicBezTo>
                    <a:close/>
                    <a:moveTo>
                      <a:pt x="281" y="79"/>
                    </a:moveTo>
                    <a:cubicBezTo>
                      <a:pt x="280" y="78"/>
                      <a:pt x="279" y="76"/>
                      <a:pt x="278" y="74"/>
                    </a:cubicBezTo>
                    <a:cubicBezTo>
                      <a:pt x="278" y="73"/>
                      <a:pt x="278" y="73"/>
                      <a:pt x="278" y="73"/>
                    </a:cubicBezTo>
                    <a:cubicBezTo>
                      <a:pt x="283" y="71"/>
                      <a:pt x="283" y="71"/>
                      <a:pt x="283" y="71"/>
                    </a:cubicBezTo>
                    <a:cubicBezTo>
                      <a:pt x="284" y="72"/>
                      <a:pt x="284" y="72"/>
                      <a:pt x="284" y="72"/>
                    </a:cubicBezTo>
                    <a:cubicBezTo>
                      <a:pt x="284" y="73"/>
                      <a:pt x="285" y="75"/>
                      <a:pt x="286" y="76"/>
                    </a:cubicBezTo>
                    <a:lnTo>
                      <a:pt x="281" y="79"/>
                    </a:lnTo>
                    <a:close/>
                    <a:moveTo>
                      <a:pt x="422" y="76"/>
                    </a:moveTo>
                    <a:cubicBezTo>
                      <a:pt x="422" y="75"/>
                      <a:pt x="422" y="74"/>
                      <a:pt x="422" y="73"/>
                    </a:cubicBezTo>
                    <a:cubicBezTo>
                      <a:pt x="422" y="71"/>
                      <a:pt x="422" y="70"/>
                      <a:pt x="423" y="68"/>
                    </a:cubicBezTo>
                    <a:cubicBezTo>
                      <a:pt x="428" y="70"/>
                      <a:pt x="428" y="70"/>
                      <a:pt x="428" y="70"/>
                    </a:cubicBezTo>
                    <a:cubicBezTo>
                      <a:pt x="428" y="71"/>
                      <a:pt x="428" y="72"/>
                      <a:pt x="428" y="73"/>
                    </a:cubicBezTo>
                    <a:cubicBezTo>
                      <a:pt x="428" y="73"/>
                      <a:pt x="428" y="74"/>
                      <a:pt x="428" y="74"/>
                    </a:cubicBezTo>
                    <a:lnTo>
                      <a:pt x="422" y="76"/>
                    </a:lnTo>
                    <a:close/>
                    <a:moveTo>
                      <a:pt x="435" y="75"/>
                    </a:moveTo>
                    <a:cubicBezTo>
                      <a:pt x="435" y="73"/>
                      <a:pt x="435" y="73"/>
                      <a:pt x="435" y="73"/>
                    </a:cubicBezTo>
                    <a:cubicBezTo>
                      <a:pt x="435" y="70"/>
                      <a:pt x="435" y="70"/>
                      <a:pt x="435" y="70"/>
                    </a:cubicBezTo>
                    <a:cubicBezTo>
                      <a:pt x="435" y="70"/>
                      <a:pt x="435" y="69"/>
                      <a:pt x="435" y="69"/>
                    </a:cubicBezTo>
                    <a:cubicBezTo>
                      <a:pt x="441" y="68"/>
                      <a:pt x="441" y="68"/>
                      <a:pt x="441" y="68"/>
                    </a:cubicBezTo>
                    <a:cubicBezTo>
                      <a:pt x="441" y="69"/>
                      <a:pt x="441" y="69"/>
                      <a:pt x="441" y="69"/>
                    </a:cubicBezTo>
                    <a:cubicBezTo>
                      <a:pt x="441" y="72"/>
                      <a:pt x="439" y="74"/>
                      <a:pt x="436" y="75"/>
                    </a:cubicBezTo>
                    <a:cubicBezTo>
                      <a:pt x="436" y="75"/>
                      <a:pt x="435" y="75"/>
                      <a:pt x="435" y="75"/>
                    </a:cubicBezTo>
                    <a:close/>
                    <a:moveTo>
                      <a:pt x="268" y="75"/>
                    </a:moveTo>
                    <a:cubicBezTo>
                      <a:pt x="265" y="71"/>
                      <a:pt x="265" y="71"/>
                      <a:pt x="265" y="71"/>
                    </a:cubicBezTo>
                    <a:cubicBezTo>
                      <a:pt x="267" y="69"/>
                      <a:pt x="268" y="68"/>
                      <a:pt x="270" y="67"/>
                    </a:cubicBezTo>
                    <a:cubicBezTo>
                      <a:pt x="273" y="72"/>
                      <a:pt x="273" y="72"/>
                      <a:pt x="273" y="72"/>
                    </a:cubicBezTo>
                    <a:cubicBezTo>
                      <a:pt x="272" y="73"/>
                      <a:pt x="270" y="74"/>
                      <a:pt x="268" y="75"/>
                    </a:cubicBezTo>
                    <a:close/>
                    <a:moveTo>
                      <a:pt x="185" y="74"/>
                    </a:moveTo>
                    <a:cubicBezTo>
                      <a:pt x="183" y="69"/>
                      <a:pt x="183" y="69"/>
                      <a:pt x="183" y="69"/>
                    </a:cubicBezTo>
                    <a:cubicBezTo>
                      <a:pt x="183" y="69"/>
                      <a:pt x="183" y="69"/>
                      <a:pt x="183" y="69"/>
                    </a:cubicBezTo>
                    <a:cubicBezTo>
                      <a:pt x="184" y="68"/>
                      <a:pt x="184" y="67"/>
                      <a:pt x="184" y="66"/>
                    </a:cubicBezTo>
                    <a:cubicBezTo>
                      <a:pt x="190" y="68"/>
                      <a:pt x="190" y="68"/>
                      <a:pt x="190" y="68"/>
                    </a:cubicBezTo>
                    <a:cubicBezTo>
                      <a:pt x="189" y="69"/>
                      <a:pt x="189" y="70"/>
                      <a:pt x="189" y="71"/>
                    </a:cubicBezTo>
                    <a:cubicBezTo>
                      <a:pt x="188" y="72"/>
                      <a:pt x="187" y="74"/>
                      <a:pt x="185" y="74"/>
                    </a:cubicBezTo>
                    <a:close/>
                    <a:moveTo>
                      <a:pt x="212" y="69"/>
                    </a:moveTo>
                    <a:cubicBezTo>
                      <a:pt x="211" y="69"/>
                      <a:pt x="211" y="69"/>
                      <a:pt x="210" y="68"/>
                    </a:cubicBezTo>
                    <a:cubicBezTo>
                      <a:pt x="210" y="67"/>
                      <a:pt x="209" y="67"/>
                      <a:pt x="208" y="66"/>
                    </a:cubicBezTo>
                    <a:cubicBezTo>
                      <a:pt x="208" y="66"/>
                      <a:pt x="208" y="65"/>
                      <a:pt x="208" y="65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3" y="62"/>
                      <a:pt x="213" y="62"/>
                      <a:pt x="213" y="62"/>
                    </a:cubicBezTo>
                    <a:cubicBezTo>
                      <a:pt x="213" y="63"/>
                      <a:pt x="214" y="63"/>
                      <a:pt x="214" y="64"/>
                    </a:cubicBezTo>
                    <a:cubicBezTo>
                      <a:pt x="215" y="64"/>
                      <a:pt x="216" y="65"/>
                      <a:pt x="217" y="66"/>
                    </a:cubicBezTo>
                    <a:lnTo>
                      <a:pt x="212" y="69"/>
                    </a:lnTo>
                    <a:close/>
                    <a:moveTo>
                      <a:pt x="314" y="68"/>
                    </a:moveTo>
                    <a:cubicBezTo>
                      <a:pt x="312" y="62"/>
                      <a:pt x="312" y="62"/>
                      <a:pt x="312" y="62"/>
                    </a:cubicBezTo>
                    <a:cubicBezTo>
                      <a:pt x="312" y="63"/>
                      <a:pt x="312" y="63"/>
                      <a:pt x="312" y="63"/>
                    </a:cubicBezTo>
                    <a:cubicBezTo>
                      <a:pt x="313" y="62"/>
                      <a:pt x="313" y="62"/>
                      <a:pt x="313" y="62"/>
                    </a:cubicBezTo>
                    <a:cubicBezTo>
                      <a:pt x="315" y="60"/>
                      <a:pt x="316" y="59"/>
                      <a:pt x="317" y="59"/>
                    </a:cubicBezTo>
                    <a:cubicBezTo>
                      <a:pt x="319" y="65"/>
                      <a:pt x="319" y="65"/>
                      <a:pt x="319" y="65"/>
                    </a:cubicBezTo>
                    <a:cubicBezTo>
                      <a:pt x="319" y="65"/>
                      <a:pt x="318" y="66"/>
                      <a:pt x="317" y="66"/>
                    </a:cubicBezTo>
                    <a:cubicBezTo>
                      <a:pt x="316" y="67"/>
                      <a:pt x="316" y="67"/>
                      <a:pt x="316" y="67"/>
                    </a:cubicBezTo>
                    <a:cubicBezTo>
                      <a:pt x="315" y="68"/>
                      <a:pt x="315" y="68"/>
                      <a:pt x="314" y="68"/>
                    </a:cubicBezTo>
                    <a:close/>
                    <a:moveTo>
                      <a:pt x="331" y="65"/>
                    </a:moveTo>
                    <a:cubicBezTo>
                      <a:pt x="328" y="60"/>
                      <a:pt x="328" y="60"/>
                      <a:pt x="328" y="60"/>
                    </a:cubicBezTo>
                    <a:cubicBezTo>
                      <a:pt x="328" y="59"/>
                      <a:pt x="329" y="59"/>
                      <a:pt x="329" y="59"/>
                    </a:cubicBezTo>
                    <a:cubicBezTo>
                      <a:pt x="330" y="58"/>
                      <a:pt x="332" y="57"/>
                      <a:pt x="333" y="56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35" y="62"/>
                      <a:pt x="334" y="63"/>
                      <a:pt x="333" y="63"/>
                    </a:cubicBezTo>
                    <a:cubicBezTo>
                      <a:pt x="332" y="64"/>
                      <a:pt x="332" y="64"/>
                      <a:pt x="331" y="65"/>
                    </a:cubicBezTo>
                    <a:close/>
                    <a:moveTo>
                      <a:pt x="305" y="64"/>
                    </a:moveTo>
                    <a:cubicBezTo>
                      <a:pt x="300" y="61"/>
                      <a:pt x="300" y="61"/>
                      <a:pt x="300" y="61"/>
                    </a:cubicBezTo>
                    <a:cubicBezTo>
                      <a:pt x="301" y="59"/>
                      <a:pt x="303" y="57"/>
                      <a:pt x="304" y="56"/>
                    </a:cubicBezTo>
                    <a:cubicBezTo>
                      <a:pt x="307" y="61"/>
                      <a:pt x="307" y="61"/>
                      <a:pt x="307" y="61"/>
                    </a:cubicBezTo>
                    <a:cubicBezTo>
                      <a:pt x="307" y="61"/>
                      <a:pt x="306" y="62"/>
                      <a:pt x="305" y="64"/>
                    </a:cubicBezTo>
                    <a:close/>
                    <a:moveTo>
                      <a:pt x="192" y="58"/>
                    </a:moveTo>
                    <a:cubicBezTo>
                      <a:pt x="189" y="54"/>
                      <a:pt x="189" y="54"/>
                      <a:pt x="189" y="54"/>
                    </a:cubicBezTo>
                    <a:cubicBezTo>
                      <a:pt x="191" y="52"/>
                      <a:pt x="194" y="52"/>
                      <a:pt x="196" y="53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5" y="58"/>
                      <a:pt x="194" y="58"/>
                      <a:pt x="193" y="58"/>
                    </a:cubicBezTo>
                    <a:cubicBezTo>
                      <a:pt x="193" y="58"/>
                      <a:pt x="192" y="58"/>
                      <a:pt x="192" y="58"/>
                    </a:cubicBezTo>
                    <a:close/>
                    <a:moveTo>
                      <a:pt x="438" y="57"/>
                    </a:moveTo>
                    <a:cubicBezTo>
                      <a:pt x="432" y="57"/>
                      <a:pt x="432" y="57"/>
                      <a:pt x="432" y="57"/>
                    </a:cubicBezTo>
                    <a:cubicBezTo>
                      <a:pt x="432" y="56"/>
                      <a:pt x="432" y="56"/>
                      <a:pt x="432" y="56"/>
                    </a:cubicBezTo>
                    <a:cubicBezTo>
                      <a:pt x="433" y="55"/>
                      <a:pt x="433" y="54"/>
                      <a:pt x="433" y="53"/>
                    </a:cubicBezTo>
                    <a:cubicBezTo>
                      <a:pt x="433" y="52"/>
                      <a:pt x="433" y="52"/>
                      <a:pt x="433" y="51"/>
                    </a:cubicBezTo>
                    <a:cubicBezTo>
                      <a:pt x="438" y="51"/>
                      <a:pt x="438" y="51"/>
                      <a:pt x="438" y="51"/>
                    </a:cubicBezTo>
                    <a:cubicBezTo>
                      <a:pt x="438" y="52"/>
                      <a:pt x="438" y="52"/>
                      <a:pt x="438" y="53"/>
                    </a:cubicBezTo>
                    <a:cubicBezTo>
                      <a:pt x="438" y="54"/>
                      <a:pt x="438" y="56"/>
                      <a:pt x="438" y="57"/>
                    </a:cubicBezTo>
                    <a:close/>
                    <a:moveTo>
                      <a:pt x="209" y="56"/>
                    </a:moveTo>
                    <a:cubicBezTo>
                      <a:pt x="205" y="51"/>
                      <a:pt x="205" y="51"/>
                      <a:pt x="205" y="51"/>
                    </a:cubicBezTo>
                    <a:cubicBezTo>
                      <a:pt x="207" y="50"/>
                      <a:pt x="208" y="49"/>
                      <a:pt x="210" y="49"/>
                    </a:cubicBezTo>
                    <a:cubicBezTo>
                      <a:pt x="210" y="49"/>
                      <a:pt x="210" y="49"/>
                      <a:pt x="210" y="49"/>
                    </a:cubicBezTo>
                    <a:cubicBezTo>
                      <a:pt x="211" y="49"/>
                      <a:pt x="213" y="50"/>
                      <a:pt x="214" y="52"/>
                    </a:cubicBezTo>
                    <a:cubicBezTo>
                      <a:pt x="210" y="55"/>
                      <a:pt x="210" y="55"/>
                      <a:pt x="210" y="55"/>
                    </a:cubicBezTo>
                    <a:cubicBezTo>
                      <a:pt x="210" y="55"/>
                      <a:pt x="210" y="55"/>
                      <a:pt x="209" y="56"/>
                    </a:cubicBezTo>
                    <a:close/>
                    <a:moveTo>
                      <a:pt x="340" y="54"/>
                    </a:moveTo>
                    <a:cubicBezTo>
                      <a:pt x="340" y="54"/>
                      <a:pt x="339" y="53"/>
                      <a:pt x="339" y="53"/>
                    </a:cubicBezTo>
                    <a:cubicBezTo>
                      <a:pt x="338" y="52"/>
                      <a:pt x="337" y="51"/>
                      <a:pt x="336" y="50"/>
                    </a:cubicBezTo>
                    <a:cubicBezTo>
                      <a:pt x="341" y="46"/>
                      <a:pt x="341" y="46"/>
                      <a:pt x="341" y="46"/>
                    </a:cubicBezTo>
                    <a:cubicBezTo>
                      <a:pt x="342" y="47"/>
                      <a:pt x="342" y="48"/>
                      <a:pt x="343" y="49"/>
                    </a:cubicBezTo>
                    <a:cubicBezTo>
                      <a:pt x="344" y="50"/>
                      <a:pt x="345" y="51"/>
                      <a:pt x="345" y="52"/>
                    </a:cubicBezTo>
                    <a:lnTo>
                      <a:pt x="340" y="54"/>
                    </a:lnTo>
                    <a:close/>
                    <a:moveTo>
                      <a:pt x="426" y="50"/>
                    </a:moveTo>
                    <a:cubicBezTo>
                      <a:pt x="423" y="50"/>
                      <a:pt x="421" y="49"/>
                      <a:pt x="419" y="45"/>
                    </a:cubicBezTo>
                    <a:cubicBezTo>
                      <a:pt x="425" y="43"/>
                      <a:pt x="425" y="43"/>
                      <a:pt x="425" y="43"/>
                    </a:cubicBezTo>
                    <a:cubicBezTo>
                      <a:pt x="425" y="44"/>
                      <a:pt x="426" y="44"/>
                      <a:pt x="426" y="45"/>
                    </a:cubicBezTo>
                    <a:cubicBezTo>
                      <a:pt x="427" y="50"/>
                      <a:pt x="427" y="50"/>
                      <a:pt x="427" y="50"/>
                    </a:cubicBezTo>
                    <a:cubicBezTo>
                      <a:pt x="426" y="50"/>
                      <a:pt x="426" y="50"/>
                      <a:pt x="426" y="50"/>
                    </a:cubicBezTo>
                    <a:close/>
                    <a:moveTo>
                      <a:pt x="340" y="41"/>
                    </a:moveTo>
                    <a:cubicBezTo>
                      <a:pt x="337" y="36"/>
                      <a:pt x="337" y="36"/>
                      <a:pt x="337" y="36"/>
                    </a:cubicBezTo>
                    <a:cubicBezTo>
                      <a:pt x="338" y="35"/>
                      <a:pt x="339" y="35"/>
                      <a:pt x="340" y="35"/>
                    </a:cubicBezTo>
                    <a:cubicBezTo>
                      <a:pt x="340" y="35"/>
                      <a:pt x="341" y="35"/>
                      <a:pt x="341" y="35"/>
                    </a:cubicBezTo>
                    <a:cubicBezTo>
                      <a:pt x="340" y="35"/>
                      <a:pt x="340" y="36"/>
                      <a:pt x="340" y="36"/>
                    </a:cubicBezTo>
                    <a:cubicBezTo>
                      <a:pt x="345" y="35"/>
                      <a:pt x="345" y="35"/>
                      <a:pt x="345" y="35"/>
                    </a:cubicBezTo>
                    <a:cubicBezTo>
                      <a:pt x="345" y="36"/>
                      <a:pt x="346" y="36"/>
                      <a:pt x="346" y="36"/>
                    </a:cubicBezTo>
                    <a:cubicBezTo>
                      <a:pt x="345" y="40"/>
                      <a:pt x="342" y="41"/>
                      <a:pt x="341" y="41"/>
                    </a:cubicBezTo>
                    <a:cubicBezTo>
                      <a:pt x="341" y="41"/>
                      <a:pt x="340" y="41"/>
                      <a:pt x="340" y="41"/>
                    </a:cubicBezTo>
                    <a:close/>
                    <a:moveTo>
                      <a:pt x="416" y="38"/>
                    </a:moveTo>
                    <a:cubicBezTo>
                      <a:pt x="416" y="38"/>
                      <a:pt x="416" y="38"/>
                      <a:pt x="415" y="38"/>
                    </a:cubicBezTo>
                    <a:cubicBezTo>
                      <a:pt x="412" y="38"/>
                      <a:pt x="410" y="36"/>
                      <a:pt x="410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5" y="32"/>
                      <a:pt x="415" y="32"/>
                      <a:pt x="415" y="32"/>
                    </a:cubicBezTo>
                    <a:cubicBezTo>
                      <a:pt x="416" y="32"/>
                      <a:pt x="417" y="32"/>
                      <a:pt x="417" y="32"/>
                    </a:cubicBezTo>
                    <a:lnTo>
                      <a:pt x="416" y="38"/>
                    </a:lnTo>
                    <a:close/>
                    <a:moveTo>
                      <a:pt x="415" y="32"/>
                    </a:moveTo>
                    <a:cubicBezTo>
                      <a:pt x="415" y="32"/>
                      <a:pt x="415" y="32"/>
                      <a:pt x="415" y="32"/>
                    </a:cubicBezTo>
                    <a:close/>
                    <a:moveTo>
                      <a:pt x="343" y="25"/>
                    </a:moveTo>
                    <a:cubicBezTo>
                      <a:pt x="337" y="23"/>
                      <a:pt x="337" y="23"/>
                      <a:pt x="337" y="23"/>
                    </a:cubicBezTo>
                    <a:cubicBezTo>
                      <a:pt x="338" y="21"/>
                      <a:pt x="340" y="19"/>
                      <a:pt x="342" y="18"/>
                    </a:cubicBezTo>
                    <a:cubicBezTo>
                      <a:pt x="346" y="22"/>
                      <a:pt x="346" y="22"/>
                      <a:pt x="346" y="22"/>
                    </a:cubicBezTo>
                    <a:cubicBezTo>
                      <a:pt x="344" y="23"/>
                      <a:pt x="343" y="24"/>
                      <a:pt x="343" y="25"/>
                    </a:cubicBezTo>
                    <a:close/>
                    <a:moveTo>
                      <a:pt x="413" y="22"/>
                    </a:moveTo>
                    <a:cubicBezTo>
                      <a:pt x="413" y="22"/>
                      <a:pt x="412" y="21"/>
                      <a:pt x="411" y="20"/>
                    </a:cubicBezTo>
                    <a:cubicBezTo>
                      <a:pt x="410" y="20"/>
                      <a:pt x="410" y="20"/>
                      <a:pt x="410" y="20"/>
                    </a:cubicBezTo>
                    <a:cubicBezTo>
                      <a:pt x="410" y="20"/>
                      <a:pt x="410" y="19"/>
                      <a:pt x="409" y="19"/>
                    </a:cubicBezTo>
                    <a:cubicBezTo>
                      <a:pt x="413" y="15"/>
                      <a:pt x="413" y="15"/>
                      <a:pt x="413" y="15"/>
                    </a:cubicBezTo>
                    <a:cubicBezTo>
                      <a:pt x="414" y="16"/>
                      <a:pt x="414" y="16"/>
                      <a:pt x="414" y="16"/>
                    </a:cubicBezTo>
                    <a:cubicBezTo>
                      <a:pt x="416" y="17"/>
                      <a:pt x="417" y="18"/>
                      <a:pt x="418" y="20"/>
                    </a:cubicBezTo>
                    <a:lnTo>
                      <a:pt x="413" y="22"/>
                    </a:lnTo>
                    <a:close/>
                    <a:moveTo>
                      <a:pt x="355" y="18"/>
                    </a:moveTo>
                    <a:cubicBezTo>
                      <a:pt x="354" y="12"/>
                      <a:pt x="354" y="12"/>
                      <a:pt x="354" y="12"/>
                    </a:cubicBezTo>
                    <a:cubicBezTo>
                      <a:pt x="356" y="11"/>
                      <a:pt x="358" y="11"/>
                      <a:pt x="360" y="11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58" y="17"/>
                      <a:pt x="357" y="17"/>
                      <a:pt x="355" y="18"/>
                    </a:cubicBezTo>
                    <a:close/>
                    <a:moveTo>
                      <a:pt x="373" y="16"/>
                    </a:moveTo>
                    <a:cubicBezTo>
                      <a:pt x="371" y="10"/>
                      <a:pt x="371" y="10"/>
                      <a:pt x="371" y="10"/>
                    </a:cubicBezTo>
                    <a:cubicBezTo>
                      <a:pt x="372" y="10"/>
                      <a:pt x="373" y="9"/>
                      <a:pt x="373" y="8"/>
                    </a:cubicBezTo>
                    <a:cubicBezTo>
                      <a:pt x="379" y="11"/>
                      <a:pt x="379" y="11"/>
                      <a:pt x="379" y="11"/>
                    </a:cubicBezTo>
                    <a:cubicBezTo>
                      <a:pt x="377" y="13"/>
                      <a:pt x="375" y="15"/>
                      <a:pt x="373" y="16"/>
                    </a:cubicBezTo>
                    <a:close/>
                    <a:moveTo>
                      <a:pt x="402" y="9"/>
                    </a:moveTo>
                    <a:cubicBezTo>
                      <a:pt x="399" y="5"/>
                      <a:pt x="399" y="5"/>
                      <a:pt x="399" y="5"/>
                    </a:cubicBezTo>
                    <a:cubicBezTo>
                      <a:pt x="399" y="5"/>
                      <a:pt x="399" y="5"/>
                      <a:pt x="399" y="5"/>
                    </a:cubicBezTo>
                    <a:cubicBezTo>
                      <a:pt x="403" y="1"/>
                      <a:pt x="403" y="1"/>
                      <a:pt x="403" y="1"/>
                    </a:cubicBezTo>
                    <a:cubicBezTo>
                      <a:pt x="404" y="1"/>
                      <a:pt x="404" y="2"/>
                      <a:pt x="404" y="2"/>
                    </a:cubicBezTo>
                    <a:cubicBezTo>
                      <a:pt x="407" y="6"/>
                      <a:pt x="407" y="6"/>
                      <a:pt x="407" y="6"/>
                    </a:cubicBezTo>
                    <a:lnTo>
                      <a:pt x="402" y="9"/>
                    </a:lnTo>
                    <a:close/>
                    <a:moveTo>
                      <a:pt x="385" y="8"/>
                    </a:moveTo>
                    <a:cubicBezTo>
                      <a:pt x="385" y="2"/>
                      <a:pt x="385" y="2"/>
                      <a:pt x="385" y="2"/>
                    </a:cubicBezTo>
                    <a:cubicBezTo>
                      <a:pt x="386" y="2"/>
                      <a:pt x="386" y="2"/>
                      <a:pt x="387" y="1"/>
                    </a:cubicBezTo>
                    <a:cubicBezTo>
                      <a:pt x="388" y="1"/>
                      <a:pt x="389" y="1"/>
                      <a:pt x="389" y="0"/>
                    </a:cubicBezTo>
                    <a:cubicBezTo>
                      <a:pt x="392" y="6"/>
                      <a:pt x="392" y="6"/>
                      <a:pt x="392" y="6"/>
                    </a:cubicBezTo>
                    <a:cubicBezTo>
                      <a:pt x="391" y="6"/>
                      <a:pt x="390" y="6"/>
                      <a:pt x="389" y="7"/>
                    </a:cubicBezTo>
                    <a:cubicBezTo>
                      <a:pt x="388" y="7"/>
                      <a:pt x="386" y="8"/>
                      <a:pt x="38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iṣļîḓe">
                <a:extLst>
                  <a:ext uri="{FF2B5EF4-FFF2-40B4-BE49-F238E27FC236}">
                    <a16:creationId xmlns="" xmlns:a16="http://schemas.microsoft.com/office/drawing/2014/main" id="{593B9C61-A4FC-4BBD-A0F2-ED84EA949B27}"/>
                  </a:ext>
                </a:extLst>
              </p:cNvPr>
              <p:cNvSpPr/>
              <p:nvPr/>
            </p:nvSpPr>
            <p:spPr bwMode="auto">
              <a:xfrm>
                <a:off x="8048625" y="1887538"/>
                <a:ext cx="979488" cy="771525"/>
              </a:xfrm>
              <a:custGeom>
                <a:avLst/>
                <a:gdLst>
                  <a:gd name="T0" fmla="*/ 65 w 457"/>
                  <a:gd name="T1" fmla="*/ 337 h 360"/>
                  <a:gd name="T2" fmla="*/ 60 w 457"/>
                  <a:gd name="T3" fmla="*/ 319 h 360"/>
                  <a:gd name="T4" fmla="*/ 57 w 457"/>
                  <a:gd name="T5" fmla="*/ 308 h 360"/>
                  <a:gd name="T6" fmla="*/ 32 w 457"/>
                  <a:gd name="T7" fmla="*/ 299 h 360"/>
                  <a:gd name="T8" fmla="*/ 48 w 457"/>
                  <a:gd name="T9" fmla="*/ 297 h 360"/>
                  <a:gd name="T10" fmla="*/ 15 w 457"/>
                  <a:gd name="T11" fmla="*/ 286 h 360"/>
                  <a:gd name="T12" fmla="*/ 2 w 457"/>
                  <a:gd name="T13" fmla="*/ 282 h 360"/>
                  <a:gd name="T14" fmla="*/ 10 w 457"/>
                  <a:gd name="T15" fmla="*/ 260 h 360"/>
                  <a:gd name="T16" fmla="*/ 14 w 457"/>
                  <a:gd name="T17" fmla="*/ 245 h 360"/>
                  <a:gd name="T18" fmla="*/ 22 w 457"/>
                  <a:gd name="T19" fmla="*/ 231 h 360"/>
                  <a:gd name="T20" fmla="*/ 29 w 457"/>
                  <a:gd name="T21" fmla="*/ 216 h 360"/>
                  <a:gd name="T22" fmla="*/ 453 w 457"/>
                  <a:gd name="T23" fmla="*/ 221 h 360"/>
                  <a:gd name="T24" fmla="*/ 453 w 457"/>
                  <a:gd name="T25" fmla="*/ 205 h 360"/>
                  <a:gd name="T26" fmla="*/ 75 w 457"/>
                  <a:gd name="T27" fmla="*/ 194 h 360"/>
                  <a:gd name="T28" fmla="*/ 450 w 457"/>
                  <a:gd name="T29" fmla="*/ 193 h 360"/>
                  <a:gd name="T30" fmla="*/ 450 w 457"/>
                  <a:gd name="T31" fmla="*/ 193 h 360"/>
                  <a:gd name="T32" fmla="*/ 437 w 457"/>
                  <a:gd name="T33" fmla="*/ 187 h 360"/>
                  <a:gd name="T34" fmla="*/ 71 w 457"/>
                  <a:gd name="T35" fmla="*/ 182 h 360"/>
                  <a:gd name="T36" fmla="*/ 84 w 457"/>
                  <a:gd name="T37" fmla="*/ 178 h 360"/>
                  <a:gd name="T38" fmla="*/ 28 w 457"/>
                  <a:gd name="T39" fmla="*/ 170 h 360"/>
                  <a:gd name="T40" fmla="*/ 431 w 457"/>
                  <a:gd name="T41" fmla="*/ 170 h 360"/>
                  <a:gd name="T42" fmla="*/ 94 w 457"/>
                  <a:gd name="T43" fmla="*/ 160 h 360"/>
                  <a:gd name="T44" fmla="*/ 25 w 457"/>
                  <a:gd name="T45" fmla="*/ 154 h 360"/>
                  <a:gd name="T46" fmla="*/ 100 w 457"/>
                  <a:gd name="T47" fmla="*/ 153 h 360"/>
                  <a:gd name="T48" fmla="*/ 50 w 457"/>
                  <a:gd name="T49" fmla="*/ 149 h 360"/>
                  <a:gd name="T50" fmla="*/ 37 w 457"/>
                  <a:gd name="T51" fmla="*/ 147 h 360"/>
                  <a:gd name="T52" fmla="*/ 117 w 457"/>
                  <a:gd name="T53" fmla="*/ 137 h 360"/>
                  <a:gd name="T54" fmla="*/ 130 w 457"/>
                  <a:gd name="T55" fmla="*/ 139 h 360"/>
                  <a:gd name="T56" fmla="*/ 408 w 457"/>
                  <a:gd name="T57" fmla="*/ 127 h 360"/>
                  <a:gd name="T58" fmla="*/ 142 w 457"/>
                  <a:gd name="T59" fmla="*/ 121 h 360"/>
                  <a:gd name="T60" fmla="*/ 172 w 457"/>
                  <a:gd name="T61" fmla="*/ 113 h 360"/>
                  <a:gd name="T62" fmla="*/ 159 w 457"/>
                  <a:gd name="T63" fmla="*/ 108 h 360"/>
                  <a:gd name="T64" fmla="*/ 417 w 457"/>
                  <a:gd name="T65" fmla="*/ 109 h 360"/>
                  <a:gd name="T66" fmla="*/ 411 w 457"/>
                  <a:gd name="T67" fmla="*/ 108 h 360"/>
                  <a:gd name="T68" fmla="*/ 182 w 457"/>
                  <a:gd name="T69" fmla="*/ 108 h 360"/>
                  <a:gd name="T70" fmla="*/ 403 w 457"/>
                  <a:gd name="T71" fmla="*/ 91 h 360"/>
                  <a:gd name="T72" fmla="*/ 191 w 457"/>
                  <a:gd name="T73" fmla="*/ 92 h 360"/>
                  <a:gd name="T74" fmla="*/ 214 w 457"/>
                  <a:gd name="T75" fmla="*/ 84 h 360"/>
                  <a:gd name="T76" fmla="*/ 390 w 457"/>
                  <a:gd name="T77" fmla="*/ 83 h 360"/>
                  <a:gd name="T78" fmla="*/ 231 w 457"/>
                  <a:gd name="T79" fmla="*/ 80 h 360"/>
                  <a:gd name="T80" fmla="*/ 253 w 457"/>
                  <a:gd name="T81" fmla="*/ 72 h 360"/>
                  <a:gd name="T82" fmla="*/ 216 w 457"/>
                  <a:gd name="T83" fmla="*/ 70 h 360"/>
                  <a:gd name="T84" fmla="*/ 384 w 457"/>
                  <a:gd name="T85" fmla="*/ 66 h 360"/>
                  <a:gd name="T86" fmla="*/ 262 w 457"/>
                  <a:gd name="T87" fmla="*/ 67 h 360"/>
                  <a:gd name="T88" fmla="*/ 375 w 457"/>
                  <a:gd name="T89" fmla="*/ 57 h 360"/>
                  <a:gd name="T90" fmla="*/ 351 w 457"/>
                  <a:gd name="T91" fmla="*/ 52 h 360"/>
                  <a:gd name="T92" fmla="*/ 280 w 457"/>
                  <a:gd name="T93" fmla="*/ 44 h 360"/>
                  <a:gd name="T94" fmla="*/ 338 w 457"/>
                  <a:gd name="T95" fmla="*/ 45 h 360"/>
                  <a:gd name="T96" fmla="*/ 367 w 457"/>
                  <a:gd name="T97" fmla="*/ 43 h 360"/>
                  <a:gd name="T98" fmla="*/ 351 w 457"/>
                  <a:gd name="T99" fmla="*/ 39 h 360"/>
                  <a:gd name="T100" fmla="*/ 336 w 457"/>
                  <a:gd name="T101" fmla="*/ 33 h 360"/>
                  <a:gd name="T102" fmla="*/ 286 w 457"/>
                  <a:gd name="T103" fmla="*/ 29 h 360"/>
                  <a:gd name="T104" fmla="*/ 367 w 457"/>
                  <a:gd name="T105" fmla="*/ 31 h 360"/>
                  <a:gd name="T106" fmla="*/ 324 w 457"/>
                  <a:gd name="T107" fmla="*/ 24 h 360"/>
                  <a:gd name="T108" fmla="*/ 293 w 457"/>
                  <a:gd name="T109" fmla="*/ 17 h 360"/>
                  <a:gd name="T110" fmla="*/ 301 w 457"/>
                  <a:gd name="T111" fmla="*/ 5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57" h="360">
                    <a:moveTo>
                      <a:pt x="69" y="360"/>
                    </a:moveTo>
                    <a:cubicBezTo>
                      <a:pt x="69" y="360"/>
                      <a:pt x="68" y="358"/>
                      <a:pt x="67" y="354"/>
                    </a:cubicBezTo>
                    <a:cubicBezTo>
                      <a:pt x="73" y="353"/>
                      <a:pt x="73" y="353"/>
                      <a:pt x="73" y="353"/>
                    </a:cubicBezTo>
                    <a:cubicBezTo>
                      <a:pt x="74" y="356"/>
                      <a:pt x="74" y="358"/>
                      <a:pt x="74" y="358"/>
                    </a:cubicBezTo>
                    <a:lnTo>
                      <a:pt x="69" y="360"/>
                    </a:lnTo>
                    <a:close/>
                    <a:moveTo>
                      <a:pt x="66" y="342"/>
                    </a:moveTo>
                    <a:cubicBezTo>
                      <a:pt x="66" y="342"/>
                      <a:pt x="66" y="341"/>
                      <a:pt x="66" y="341"/>
                    </a:cubicBezTo>
                    <a:cubicBezTo>
                      <a:pt x="66" y="339"/>
                      <a:pt x="66" y="338"/>
                      <a:pt x="65" y="337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71" y="337"/>
                      <a:pt x="71" y="339"/>
                      <a:pt x="71" y="341"/>
                    </a:cubicBezTo>
                    <a:cubicBezTo>
                      <a:pt x="71" y="341"/>
                      <a:pt x="71" y="342"/>
                      <a:pt x="71" y="342"/>
                    </a:cubicBezTo>
                    <a:lnTo>
                      <a:pt x="66" y="342"/>
                    </a:lnTo>
                    <a:close/>
                    <a:moveTo>
                      <a:pt x="61" y="328"/>
                    </a:moveTo>
                    <a:cubicBezTo>
                      <a:pt x="61" y="327"/>
                      <a:pt x="60" y="326"/>
                      <a:pt x="59" y="326"/>
                    </a:cubicBezTo>
                    <a:cubicBezTo>
                      <a:pt x="59" y="325"/>
                      <a:pt x="58" y="325"/>
                      <a:pt x="58" y="325"/>
                    </a:cubicBezTo>
                    <a:cubicBezTo>
                      <a:pt x="60" y="319"/>
                      <a:pt x="60" y="319"/>
                      <a:pt x="60" y="319"/>
                    </a:cubicBezTo>
                    <a:cubicBezTo>
                      <a:pt x="61" y="320"/>
                      <a:pt x="62" y="320"/>
                      <a:pt x="62" y="321"/>
                    </a:cubicBezTo>
                    <a:cubicBezTo>
                      <a:pt x="64" y="322"/>
                      <a:pt x="65" y="323"/>
                      <a:pt x="66" y="324"/>
                    </a:cubicBezTo>
                    <a:lnTo>
                      <a:pt x="61" y="328"/>
                    </a:lnTo>
                    <a:close/>
                    <a:moveTo>
                      <a:pt x="57" y="314"/>
                    </a:moveTo>
                    <a:cubicBezTo>
                      <a:pt x="51" y="313"/>
                      <a:pt x="51" y="313"/>
                      <a:pt x="51" y="313"/>
                    </a:cubicBezTo>
                    <a:cubicBezTo>
                      <a:pt x="51" y="312"/>
                      <a:pt x="51" y="311"/>
                      <a:pt x="51" y="311"/>
                    </a:cubicBezTo>
                    <a:cubicBezTo>
                      <a:pt x="51" y="310"/>
                      <a:pt x="51" y="309"/>
                      <a:pt x="51" y="308"/>
                    </a:cubicBezTo>
                    <a:cubicBezTo>
                      <a:pt x="57" y="308"/>
                      <a:pt x="57" y="308"/>
                      <a:pt x="57" y="308"/>
                    </a:cubicBezTo>
                    <a:cubicBezTo>
                      <a:pt x="57" y="308"/>
                      <a:pt x="57" y="309"/>
                      <a:pt x="57" y="311"/>
                    </a:cubicBezTo>
                    <a:cubicBezTo>
                      <a:pt x="57" y="312"/>
                      <a:pt x="57" y="313"/>
                      <a:pt x="57" y="314"/>
                    </a:cubicBezTo>
                    <a:close/>
                    <a:moveTo>
                      <a:pt x="29" y="304"/>
                    </a:moveTo>
                    <a:cubicBezTo>
                      <a:pt x="27" y="303"/>
                      <a:pt x="26" y="302"/>
                      <a:pt x="25" y="300"/>
                    </a:cubicBezTo>
                    <a:cubicBezTo>
                      <a:pt x="25" y="300"/>
                      <a:pt x="24" y="299"/>
                      <a:pt x="24" y="299"/>
                    </a:cubicBezTo>
                    <a:cubicBezTo>
                      <a:pt x="29" y="295"/>
                      <a:pt x="29" y="295"/>
                      <a:pt x="29" y="295"/>
                    </a:cubicBezTo>
                    <a:cubicBezTo>
                      <a:pt x="29" y="296"/>
                      <a:pt x="29" y="296"/>
                      <a:pt x="30" y="297"/>
                    </a:cubicBezTo>
                    <a:cubicBezTo>
                      <a:pt x="30" y="298"/>
                      <a:pt x="31" y="298"/>
                      <a:pt x="32" y="299"/>
                    </a:cubicBezTo>
                    <a:lnTo>
                      <a:pt x="29" y="304"/>
                    </a:lnTo>
                    <a:close/>
                    <a:moveTo>
                      <a:pt x="46" y="302"/>
                    </a:moveTo>
                    <a:cubicBezTo>
                      <a:pt x="45" y="302"/>
                      <a:pt x="44" y="302"/>
                      <a:pt x="43" y="302"/>
                    </a:cubicBezTo>
                    <a:cubicBezTo>
                      <a:pt x="43" y="302"/>
                      <a:pt x="43" y="302"/>
                      <a:pt x="43" y="302"/>
                    </a:cubicBezTo>
                    <a:cubicBezTo>
                      <a:pt x="43" y="302"/>
                      <a:pt x="42" y="302"/>
                      <a:pt x="42" y="302"/>
                    </a:cubicBezTo>
                    <a:cubicBezTo>
                      <a:pt x="41" y="296"/>
                      <a:pt x="41" y="296"/>
                      <a:pt x="41" y="296"/>
                    </a:cubicBezTo>
                    <a:cubicBezTo>
                      <a:pt x="41" y="296"/>
                      <a:pt x="42" y="296"/>
                      <a:pt x="43" y="296"/>
                    </a:cubicBezTo>
                    <a:cubicBezTo>
                      <a:pt x="44" y="296"/>
                      <a:pt x="46" y="296"/>
                      <a:pt x="48" y="297"/>
                    </a:cubicBezTo>
                    <a:lnTo>
                      <a:pt x="46" y="302"/>
                    </a:lnTo>
                    <a:close/>
                    <a:moveTo>
                      <a:pt x="17" y="293"/>
                    </a:moveTo>
                    <a:cubicBezTo>
                      <a:pt x="18" y="290"/>
                      <a:pt x="18" y="290"/>
                      <a:pt x="18" y="290"/>
                    </a:cubicBezTo>
                    <a:cubicBezTo>
                      <a:pt x="17" y="293"/>
                      <a:pt x="17" y="293"/>
                      <a:pt x="17" y="293"/>
                    </a:cubicBezTo>
                    <a:cubicBezTo>
                      <a:pt x="16" y="292"/>
                      <a:pt x="14" y="292"/>
                      <a:pt x="13" y="291"/>
                    </a:cubicBezTo>
                    <a:cubicBezTo>
                      <a:pt x="12" y="291"/>
                      <a:pt x="12" y="291"/>
                      <a:pt x="11" y="290"/>
                    </a:cubicBezTo>
                    <a:cubicBezTo>
                      <a:pt x="14" y="285"/>
                      <a:pt x="14" y="285"/>
                      <a:pt x="14" y="285"/>
                    </a:cubicBezTo>
                    <a:cubicBezTo>
                      <a:pt x="15" y="285"/>
                      <a:pt x="15" y="286"/>
                      <a:pt x="15" y="286"/>
                    </a:cubicBezTo>
                    <a:cubicBezTo>
                      <a:pt x="16" y="286"/>
                      <a:pt x="18" y="287"/>
                      <a:pt x="19" y="287"/>
                    </a:cubicBezTo>
                    <a:lnTo>
                      <a:pt x="17" y="293"/>
                    </a:lnTo>
                    <a:close/>
                    <a:moveTo>
                      <a:pt x="2" y="282"/>
                    </a:moveTo>
                    <a:cubicBezTo>
                      <a:pt x="0" y="280"/>
                      <a:pt x="0" y="277"/>
                      <a:pt x="0" y="275"/>
                    </a:cubicBezTo>
                    <a:cubicBezTo>
                      <a:pt x="0" y="274"/>
                      <a:pt x="0" y="274"/>
                      <a:pt x="0" y="274"/>
                    </a:cubicBezTo>
                    <a:cubicBezTo>
                      <a:pt x="6" y="275"/>
                      <a:pt x="6" y="275"/>
                      <a:pt x="6" y="275"/>
                    </a:cubicBezTo>
                    <a:cubicBezTo>
                      <a:pt x="6" y="276"/>
                      <a:pt x="6" y="278"/>
                      <a:pt x="6" y="278"/>
                    </a:cubicBezTo>
                    <a:lnTo>
                      <a:pt x="2" y="282"/>
                    </a:lnTo>
                    <a:close/>
                    <a:moveTo>
                      <a:pt x="10" y="266"/>
                    </a:moveTo>
                    <a:cubicBezTo>
                      <a:pt x="6" y="262"/>
                      <a:pt x="6" y="262"/>
                      <a:pt x="6" y="262"/>
                    </a:cubicBezTo>
                    <a:cubicBezTo>
                      <a:pt x="6" y="262"/>
                      <a:pt x="6" y="263"/>
                      <a:pt x="6" y="263"/>
                    </a:cubicBezTo>
                    <a:cubicBezTo>
                      <a:pt x="6" y="263"/>
                      <a:pt x="6" y="264"/>
                      <a:pt x="6" y="264"/>
                    </a:cubicBezTo>
                    <a:cubicBezTo>
                      <a:pt x="6" y="263"/>
                      <a:pt x="5" y="263"/>
                      <a:pt x="5" y="262"/>
                    </a:cubicBezTo>
                    <a:cubicBezTo>
                      <a:pt x="4" y="260"/>
                      <a:pt x="4" y="260"/>
                      <a:pt x="4" y="260"/>
                    </a:cubicBezTo>
                    <a:cubicBezTo>
                      <a:pt x="10" y="258"/>
                      <a:pt x="10" y="258"/>
                      <a:pt x="10" y="258"/>
                    </a:cubicBezTo>
                    <a:cubicBezTo>
                      <a:pt x="10" y="260"/>
                      <a:pt x="10" y="260"/>
                      <a:pt x="10" y="260"/>
                    </a:cubicBezTo>
                    <a:cubicBezTo>
                      <a:pt x="11" y="261"/>
                      <a:pt x="11" y="262"/>
                      <a:pt x="11" y="263"/>
                    </a:cubicBezTo>
                    <a:cubicBezTo>
                      <a:pt x="11" y="265"/>
                      <a:pt x="10" y="266"/>
                      <a:pt x="10" y="266"/>
                    </a:cubicBezTo>
                    <a:close/>
                    <a:moveTo>
                      <a:pt x="6" y="264"/>
                    </a:moveTo>
                    <a:cubicBezTo>
                      <a:pt x="6" y="264"/>
                      <a:pt x="6" y="264"/>
                      <a:pt x="6" y="264"/>
                    </a:cubicBezTo>
                    <a:close/>
                    <a:moveTo>
                      <a:pt x="15" y="254"/>
                    </a:moveTo>
                    <a:cubicBezTo>
                      <a:pt x="12" y="249"/>
                      <a:pt x="12" y="249"/>
                      <a:pt x="12" y="249"/>
                    </a:cubicBezTo>
                    <a:cubicBezTo>
                      <a:pt x="13" y="248"/>
                      <a:pt x="13" y="248"/>
                      <a:pt x="13" y="247"/>
                    </a:cubicBezTo>
                    <a:cubicBezTo>
                      <a:pt x="14" y="247"/>
                      <a:pt x="14" y="246"/>
                      <a:pt x="14" y="245"/>
                    </a:cubicBezTo>
                    <a:cubicBezTo>
                      <a:pt x="19" y="249"/>
                      <a:pt x="19" y="249"/>
                      <a:pt x="19" y="249"/>
                    </a:cubicBezTo>
                    <a:cubicBezTo>
                      <a:pt x="19" y="249"/>
                      <a:pt x="19" y="249"/>
                      <a:pt x="19" y="250"/>
                    </a:cubicBezTo>
                    <a:cubicBezTo>
                      <a:pt x="18" y="252"/>
                      <a:pt x="17" y="253"/>
                      <a:pt x="15" y="254"/>
                    </a:cubicBezTo>
                    <a:close/>
                    <a:moveTo>
                      <a:pt x="26" y="239"/>
                    </a:moveTo>
                    <a:cubicBezTo>
                      <a:pt x="21" y="236"/>
                      <a:pt x="21" y="236"/>
                      <a:pt x="21" y="236"/>
                    </a:cubicBezTo>
                    <a:cubicBezTo>
                      <a:pt x="21" y="236"/>
                      <a:pt x="21" y="236"/>
                      <a:pt x="21" y="235"/>
                    </a:cubicBezTo>
                    <a:cubicBezTo>
                      <a:pt x="21" y="234"/>
                      <a:pt x="22" y="234"/>
                      <a:pt x="22" y="233"/>
                    </a:cubicBezTo>
                    <a:cubicBezTo>
                      <a:pt x="22" y="232"/>
                      <a:pt x="22" y="231"/>
                      <a:pt x="22" y="231"/>
                    </a:cubicBezTo>
                    <a:cubicBezTo>
                      <a:pt x="28" y="233"/>
                      <a:pt x="28" y="233"/>
                      <a:pt x="28" y="233"/>
                    </a:cubicBezTo>
                    <a:cubicBezTo>
                      <a:pt x="28" y="233"/>
                      <a:pt x="28" y="234"/>
                      <a:pt x="27" y="234"/>
                    </a:cubicBezTo>
                    <a:cubicBezTo>
                      <a:pt x="27" y="235"/>
                      <a:pt x="27" y="236"/>
                      <a:pt x="27" y="237"/>
                    </a:cubicBezTo>
                    <a:cubicBezTo>
                      <a:pt x="26" y="238"/>
                      <a:pt x="26" y="238"/>
                      <a:pt x="26" y="239"/>
                    </a:cubicBezTo>
                    <a:close/>
                    <a:moveTo>
                      <a:pt x="33" y="222"/>
                    </a:moveTo>
                    <a:cubicBezTo>
                      <a:pt x="27" y="221"/>
                      <a:pt x="27" y="221"/>
                      <a:pt x="27" y="221"/>
                    </a:cubicBezTo>
                    <a:cubicBezTo>
                      <a:pt x="27" y="220"/>
                      <a:pt x="27" y="219"/>
                      <a:pt x="28" y="217"/>
                    </a:cubicBezTo>
                    <a:cubicBezTo>
                      <a:pt x="28" y="217"/>
                      <a:pt x="29" y="216"/>
                      <a:pt x="29" y="216"/>
                    </a:cubicBezTo>
                    <a:cubicBezTo>
                      <a:pt x="34" y="217"/>
                      <a:pt x="34" y="217"/>
                      <a:pt x="34" y="217"/>
                    </a:cubicBezTo>
                    <a:cubicBezTo>
                      <a:pt x="34" y="218"/>
                      <a:pt x="34" y="219"/>
                      <a:pt x="33" y="220"/>
                    </a:cubicBezTo>
                    <a:cubicBezTo>
                      <a:pt x="33" y="221"/>
                      <a:pt x="33" y="222"/>
                      <a:pt x="33" y="222"/>
                    </a:cubicBezTo>
                    <a:close/>
                    <a:moveTo>
                      <a:pt x="453" y="221"/>
                    </a:moveTo>
                    <a:cubicBezTo>
                      <a:pt x="452" y="220"/>
                      <a:pt x="450" y="219"/>
                      <a:pt x="449" y="217"/>
                    </a:cubicBezTo>
                    <a:cubicBezTo>
                      <a:pt x="452" y="213"/>
                      <a:pt x="452" y="213"/>
                      <a:pt x="452" y="213"/>
                    </a:cubicBezTo>
                    <a:cubicBezTo>
                      <a:pt x="454" y="214"/>
                      <a:pt x="455" y="215"/>
                      <a:pt x="457" y="216"/>
                    </a:cubicBezTo>
                    <a:lnTo>
                      <a:pt x="453" y="221"/>
                    </a:lnTo>
                    <a:close/>
                    <a:moveTo>
                      <a:pt x="452" y="209"/>
                    </a:moveTo>
                    <a:cubicBezTo>
                      <a:pt x="447" y="207"/>
                      <a:pt x="447" y="207"/>
                      <a:pt x="447" y="207"/>
                    </a:cubicBezTo>
                    <a:cubicBezTo>
                      <a:pt x="447" y="207"/>
                      <a:pt x="447" y="206"/>
                      <a:pt x="447" y="205"/>
                    </a:cubicBezTo>
                    <a:cubicBezTo>
                      <a:pt x="447" y="205"/>
                      <a:pt x="447" y="204"/>
                      <a:pt x="447" y="204"/>
                    </a:cubicBezTo>
                    <a:cubicBezTo>
                      <a:pt x="447" y="202"/>
                      <a:pt x="447" y="202"/>
                      <a:pt x="447" y="202"/>
                    </a:cubicBezTo>
                    <a:cubicBezTo>
                      <a:pt x="453" y="202"/>
                      <a:pt x="453" y="202"/>
                      <a:pt x="453" y="202"/>
                    </a:cubicBezTo>
                    <a:cubicBezTo>
                      <a:pt x="453" y="203"/>
                      <a:pt x="453" y="203"/>
                      <a:pt x="453" y="203"/>
                    </a:cubicBezTo>
                    <a:cubicBezTo>
                      <a:pt x="453" y="204"/>
                      <a:pt x="453" y="205"/>
                      <a:pt x="453" y="205"/>
                    </a:cubicBezTo>
                    <a:cubicBezTo>
                      <a:pt x="453" y="207"/>
                      <a:pt x="453" y="208"/>
                      <a:pt x="452" y="209"/>
                    </a:cubicBezTo>
                    <a:close/>
                    <a:moveTo>
                      <a:pt x="29" y="204"/>
                    </a:moveTo>
                    <a:cubicBezTo>
                      <a:pt x="29" y="204"/>
                      <a:pt x="29" y="204"/>
                      <a:pt x="29" y="204"/>
                    </a:cubicBezTo>
                    <a:cubicBezTo>
                      <a:pt x="29" y="203"/>
                      <a:pt x="28" y="202"/>
                      <a:pt x="27" y="201"/>
                    </a:cubicBezTo>
                    <a:cubicBezTo>
                      <a:pt x="32" y="197"/>
                      <a:pt x="32" y="197"/>
                      <a:pt x="32" y="197"/>
                    </a:cubicBezTo>
                    <a:cubicBezTo>
                      <a:pt x="34" y="199"/>
                      <a:pt x="34" y="202"/>
                      <a:pt x="34" y="204"/>
                    </a:cubicBezTo>
                    <a:lnTo>
                      <a:pt x="29" y="204"/>
                    </a:lnTo>
                    <a:close/>
                    <a:moveTo>
                      <a:pt x="75" y="194"/>
                    </a:moveTo>
                    <a:cubicBezTo>
                      <a:pt x="74" y="194"/>
                      <a:pt x="73" y="193"/>
                      <a:pt x="73" y="193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8"/>
                      <a:pt x="74" y="188"/>
                    </a:cubicBezTo>
                    <a:cubicBezTo>
                      <a:pt x="74" y="188"/>
                      <a:pt x="74" y="187"/>
                      <a:pt x="74" y="187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0" y="193"/>
                      <a:pt x="77" y="194"/>
                      <a:pt x="75" y="194"/>
                    </a:cubicBezTo>
                    <a:close/>
                    <a:moveTo>
                      <a:pt x="450" y="193"/>
                    </a:moveTo>
                    <a:cubicBezTo>
                      <a:pt x="450" y="192"/>
                      <a:pt x="450" y="192"/>
                      <a:pt x="450" y="192"/>
                    </a:cubicBezTo>
                    <a:cubicBezTo>
                      <a:pt x="449" y="191"/>
                      <a:pt x="448" y="189"/>
                      <a:pt x="448" y="187"/>
                    </a:cubicBezTo>
                    <a:cubicBezTo>
                      <a:pt x="448" y="188"/>
                      <a:pt x="448" y="188"/>
                      <a:pt x="448" y="188"/>
                    </a:cubicBezTo>
                    <a:cubicBezTo>
                      <a:pt x="452" y="184"/>
                      <a:pt x="452" y="184"/>
                      <a:pt x="452" y="184"/>
                    </a:cubicBezTo>
                    <a:cubicBezTo>
                      <a:pt x="453" y="185"/>
                      <a:pt x="454" y="186"/>
                      <a:pt x="454" y="187"/>
                    </a:cubicBezTo>
                    <a:cubicBezTo>
                      <a:pt x="454" y="188"/>
                      <a:pt x="454" y="189"/>
                      <a:pt x="455" y="189"/>
                    </a:cubicBezTo>
                    <a:cubicBezTo>
                      <a:pt x="455" y="190"/>
                      <a:pt x="455" y="190"/>
                      <a:pt x="455" y="190"/>
                    </a:cubicBezTo>
                    <a:lnTo>
                      <a:pt x="450" y="193"/>
                    </a:lnTo>
                    <a:close/>
                    <a:moveTo>
                      <a:pt x="27" y="190"/>
                    </a:moveTo>
                    <a:cubicBezTo>
                      <a:pt x="21" y="190"/>
                      <a:pt x="21" y="190"/>
                      <a:pt x="21" y="190"/>
                    </a:cubicBezTo>
                    <a:cubicBezTo>
                      <a:pt x="21" y="189"/>
                      <a:pt x="21" y="189"/>
                      <a:pt x="21" y="189"/>
                    </a:cubicBezTo>
                    <a:cubicBezTo>
                      <a:pt x="21" y="188"/>
                      <a:pt x="21" y="186"/>
                      <a:pt x="22" y="184"/>
                    </a:cubicBezTo>
                    <a:cubicBezTo>
                      <a:pt x="27" y="184"/>
                      <a:pt x="27" y="184"/>
                      <a:pt x="27" y="184"/>
                    </a:cubicBezTo>
                    <a:cubicBezTo>
                      <a:pt x="27" y="186"/>
                      <a:pt x="27" y="188"/>
                      <a:pt x="27" y="189"/>
                    </a:cubicBezTo>
                    <a:lnTo>
                      <a:pt x="27" y="190"/>
                    </a:lnTo>
                    <a:close/>
                    <a:moveTo>
                      <a:pt x="437" y="187"/>
                    </a:moveTo>
                    <a:cubicBezTo>
                      <a:pt x="436" y="186"/>
                      <a:pt x="435" y="183"/>
                      <a:pt x="434" y="180"/>
                    </a:cubicBezTo>
                    <a:cubicBezTo>
                      <a:pt x="440" y="179"/>
                      <a:pt x="440" y="179"/>
                      <a:pt x="440" y="179"/>
                    </a:cubicBezTo>
                    <a:cubicBezTo>
                      <a:pt x="441" y="182"/>
                      <a:pt x="441" y="183"/>
                      <a:pt x="441" y="183"/>
                    </a:cubicBezTo>
                    <a:lnTo>
                      <a:pt x="437" y="187"/>
                    </a:lnTo>
                    <a:close/>
                    <a:moveTo>
                      <a:pt x="65" y="182"/>
                    </a:moveTo>
                    <a:cubicBezTo>
                      <a:pt x="65" y="181"/>
                      <a:pt x="65" y="179"/>
                      <a:pt x="64" y="178"/>
                    </a:cubicBezTo>
                    <a:cubicBezTo>
                      <a:pt x="70" y="175"/>
                      <a:pt x="70" y="175"/>
                      <a:pt x="70" y="175"/>
                    </a:cubicBezTo>
                    <a:cubicBezTo>
                      <a:pt x="71" y="178"/>
                      <a:pt x="71" y="180"/>
                      <a:pt x="71" y="182"/>
                    </a:cubicBezTo>
                    <a:lnTo>
                      <a:pt x="65" y="182"/>
                    </a:lnTo>
                    <a:close/>
                    <a:moveTo>
                      <a:pt x="84" y="178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9" y="174"/>
                      <a:pt x="80" y="173"/>
                      <a:pt x="80" y="171"/>
                    </a:cubicBezTo>
                    <a:cubicBezTo>
                      <a:pt x="81" y="170"/>
                      <a:pt x="81" y="170"/>
                      <a:pt x="81" y="170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6" y="174"/>
                      <a:pt x="86" y="174"/>
                      <a:pt x="86" y="174"/>
                    </a:cubicBezTo>
                    <a:cubicBezTo>
                      <a:pt x="85" y="175"/>
                      <a:pt x="85" y="176"/>
                      <a:pt x="84" y="178"/>
                    </a:cubicBezTo>
                    <a:close/>
                    <a:moveTo>
                      <a:pt x="28" y="173"/>
                    </a:moveTo>
                    <a:cubicBezTo>
                      <a:pt x="22" y="172"/>
                      <a:pt x="22" y="172"/>
                      <a:pt x="22" y="172"/>
                    </a:cubicBezTo>
                    <a:cubicBezTo>
                      <a:pt x="22" y="171"/>
                      <a:pt x="22" y="170"/>
                      <a:pt x="22" y="169"/>
                    </a:cubicBezTo>
                    <a:cubicBezTo>
                      <a:pt x="22" y="168"/>
                      <a:pt x="23" y="167"/>
                      <a:pt x="23" y="167"/>
                    </a:cubicBezTo>
                    <a:cubicBezTo>
                      <a:pt x="23" y="166"/>
                      <a:pt x="23" y="166"/>
                      <a:pt x="23" y="166"/>
                    </a:cubicBezTo>
                    <a:cubicBezTo>
                      <a:pt x="29" y="167"/>
                      <a:pt x="29" y="167"/>
                      <a:pt x="29" y="167"/>
                    </a:cubicBezTo>
                    <a:cubicBezTo>
                      <a:pt x="28" y="168"/>
                      <a:pt x="28" y="168"/>
                      <a:pt x="28" y="168"/>
                    </a:cubicBezTo>
                    <a:cubicBezTo>
                      <a:pt x="28" y="169"/>
                      <a:pt x="28" y="169"/>
                      <a:pt x="28" y="170"/>
                    </a:cubicBezTo>
                    <a:cubicBezTo>
                      <a:pt x="28" y="171"/>
                      <a:pt x="28" y="172"/>
                      <a:pt x="28" y="173"/>
                    </a:cubicBezTo>
                    <a:close/>
                    <a:moveTo>
                      <a:pt x="431" y="170"/>
                    </a:moveTo>
                    <a:cubicBezTo>
                      <a:pt x="430" y="169"/>
                      <a:pt x="430" y="168"/>
                      <a:pt x="429" y="166"/>
                    </a:cubicBezTo>
                    <a:cubicBezTo>
                      <a:pt x="429" y="166"/>
                      <a:pt x="429" y="165"/>
                      <a:pt x="428" y="165"/>
                    </a:cubicBezTo>
                    <a:cubicBezTo>
                      <a:pt x="434" y="162"/>
                      <a:pt x="434" y="162"/>
                      <a:pt x="434" y="162"/>
                    </a:cubicBezTo>
                    <a:cubicBezTo>
                      <a:pt x="434" y="163"/>
                      <a:pt x="434" y="163"/>
                      <a:pt x="435" y="164"/>
                    </a:cubicBezTo>
                    <a:cubicBezTo>
                      <a:pt x="435" y="165"/>
                      <a:pt x="436" y="166"/>
                      <a:pt x="436" y="167"/>
                    </a:cubicBezTo>
                    <a:lnTo>
                      <a:pt x="431" y="170"/>
                    </a:lnTo>
                    <a:close/>
                    <a:moveTo>
                      <a:pt x="59" y="167"/>
                    </a:moveTo>
                    <a:cubicBezTo>
                      <a:pt x="58" y="166"/>
                      <a:pt x="57" y="164"/>
                      <a:pt x="56" y="162"/>
                    </a:cubicBezTo>
                    <a:cubicBezTo>
                      <a:pt x="62" y="160"/>
                      <a:pt x="62" y="160"/>
                      <a:pt x="62" y="160"/>
                    </a:cubicBezTo>
                    <a:cubicBezTo>
                      <a:pt x="62" y="161"/>
                      <a:pt x="63" y="163"/>
                      <a:pt x="64" y="165"/>
                    </a:cubicBezTo>
                    <a:lnTo>
                      <a:pt x="59" y="167"/>
                    </a:lnTo>
                    <a:close/>
                    <a:moveTo>
                      <a:pt x="93" y="167"/>
                    </a:moveTo>
                    <a:cubicBezTo>
                      <a:pt x="91" y="162"/>
                      <a:pt x="91" y="162"/>
                      <a:pt x="91" y="162"/>
                    </a:cubicBezTo>
                    <a:cubicBezTo>
                      <a:pt x="92" y="161"/>
                      <a:pt x="93" y="161"/>
                      <a:pt x="94" y="160"/>
                    </a:cubicBezTo>
                    <a:cubicBezTo>
                      <a:pt x="99" y="162"/>
                      <a:pt x="99" y="162"/>
                      <a:pt x="99" y="162"/>
                    </a:cubicBezTo>
                    <a:cubicBezTo>
                      <a:pt x="98" y="164"/>
                      <a:pt x="96" y="166"/>
                      <a:pt x="93" y="167"/>
                    </a:cubicBezTo>
                    <a:close/>
                    <a:moveTo>
                      <a:pt x="21" y="158"/>
                    </a:moveTo>
                    <a:cubicBezTo>
                      <a:pt x="20" y="157"/>
                      <a:pt x="20" y="157"/>
                      <a:pt x="19" y="156"/>
                    </a:cubicBezTo>
                    <a:cubicBezTo>
                      <a:pt x="18" y="155"/>
                      <a:pt x="17" y="154"/>
                      <a:pt x="17" y="153"/>
                    </a:cubicBezTo>
                    <a:cubicBezTo>
                      <a:pt x="22" y="150"/>
                      <a:pt x="22" y="150"/>
                      <a:pt x="22" y="150"/>
                    </a:cubicBezTo>
                    <a:cubicBezTo>
                      <a:pt x="22" y="151"/>
                      <a:pt x="23" y="151"/>
                      <a:pt x="24" y="152"/>
                    </a:cubicBezTo>
                    <a:cubicBezTo>
                      <a:pt x="24" y="153"/>
                      <a:pt x="25" y="153"/>
                      <a:pt x="25" y="154"/>
                    </a:cubicBezTo>
                    <a:lnTo>
                      <a:pt x="21" y="158"/>
                    </a:lnTo>
                    <a:close/>
                    <a:moveTo>
                      <a:pt x="423" y="153"/>
                    </a:moveTo>
                    <a:cubicBezTo>
                      <a:pt x="423" y="152"/>
                      <a:pt x="423" y="152"/>
                      <a:pt x="423" y="152"/>
                    </a:cubicBezTo>
                    <a:cubicBezTo>
                      <a:pt x="422" y="146"/>
                      <a:pt x="422" y="146"/>
                      <a:pt x="422" y="146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6"/>
                      <a:pt x="429" y="147"/>
                      <a:pt x="429" y="153"/>
                    </a:cubicBezTo>
                    <a:lnTo>
                      <a:pt x="423" y="153"/>
                    </a:lnTo>
                    <a:close/>
                    <a:moveTo>
                      <a:pt x="100" y="153"/>
                    </a:moveTo>
                    <a:cubicBezTo>
                      <a:pt x="97" y="148"/>
                      <a:pt x="97" y="148"/>
                      <a:pt x="97" y="148"/>
                    </a:cubicBezTo>
                    <a:cubicBezTo>
                      <a:pt x="97" y="148"/>
                      <a:pt x="98" y="147"/>
                      <a:pt x="98" y="147"/>
                    </a:cubicBezTo>
                    <a:cubicBezTo>
                      <a:pt x="99" y="146"/>
                      <a:pt x="101" y="146"/>
                      <a:pt x="102" y="145"/>
                    </a:cubicBezTo>
                    <a:cubicBezTo>
                      <a:pt x="105" y="150"/>
                      <a:pt x="105" y="150"/>
                      <a:pt x="105" y="150"/>
                    </a:cubicBezTo>
                    <a:cubicBezTo>
                      <a:pt x="103" y="151"/>
                      <a:pt x="102" y="151"/>
                      <a:pt x="101" y="152"/>
                    </a:cubicBezTo>
                    <a:cubicBezTo>
                      <a:pt x="101" y="152"/>
                      <a:pt x="101" y="152"/>
                      <a:pt x="100" y="153"/>
                    </a:cubicBezTo>
                    <a:close/>
                    <a:moveTo>
                      <a:pt x="52" y="151"/>
                    </a:moveTo>
                    <a:cubicBezTo>
                      <a:pt x="52" y="150"/>
                      <a:pt x="51" y="149"/>
                      <a:pt x="50" y="149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44"/>
                      <a:pt x="56" y="146"/>
                      <a:pt x="57" y="149"/>
                    </a:cubicBezTo>
                    <a:lnTo>
                      <a:pt x="52" y="151"/>
                    </a:lnTo>
                    <a:close/>
                    <a:moveTo>
                      <a:pt x="37" y="147"/>
                    </a:moveTo>
                    <a:cubicBezTo>
                      <a:pt x="36" y="145"/>
                      <a:pt x="34" y="143"/>
                      <a:pt x="33" y="141"/>
                    </a:cubicBezTo>
                    <a:cubicBezTo>
                      <a:pt x="39" y="139"/>
                      <a:pt x="39" y="139"/>
                      <a:pt x="39" y="139"/>
                    </a:cubicBezTo>
                    <a:cubicBezTo>
                      <a:pt x="39" y="140"/>
                      <a:pt x="40" y="142"/>
                      <a:pt x="41" y="143"/>
                    </a:cubicBezTo>
                    <a:lnTo>
                      <a:pt x="37" y="147"/>
                    </a:lnTo>
                    <a:close/>
                    <a:moveTo>
                      <a:pt x="412" y="146"/>
                    </a:moveTo>
                    <a:cubicBezTo>
                      <a:pt x="411" y="145"/>
                      <a:pt x="410" y="142"/>
                      <a:pt x="409" y="139"/>
                    </a:cubicBezTo>
                    <a:cubicBezTo>
                      <a:pt x="415" y="139"/>
                      <a:pt x="415" y="139"/>
                      <a:pt x="415" y="139"/>
                    </a:cubicBezTo>
                    <a:cubicBezTo>
                      <a:pt x="415" y="140"/>
                      <a:pt x="416" y="142"/>
                      <a:pt x="417" y="143"/>
                    </a:cubicBezTo>
                    <a:lnTo>
                      <a:pt x="412" y="146"/>
                    </a:lnTo>
                    <a:close/>
                    <a:moveTo>
                      <a:pt x="116" y="145"/>
                    </a:move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15" y="138"/>
                      <a:pt x="116" y="137"/>
                      <a:pt x="117" y="137"/>
                    </a:cubicBezTo>
                    <a:cubicBezTo>
                      <a:pt x="121" y="141"/>
                      <a:pt x="121" y="141"/>
                      <a:pt x="121" y="141"/>
                    </a:cubicBezTo>
                    <a:cubicBezTo>
                      <a:pt x="120" y="142"/>
                      <a:pt x="118" y="143"/>
                      <a:pt x="116" y="145"/>
                    </a:cubicBezTo>
                    <a:close/>
                    <a:moveTo>
                      <a:pt x="26" y="144"/>
                    </a:moveTo>
                    <a:cubicBezTo>
                      <a:pt x="22" y="140"/>
                      <a:pt x="22" y="140"/>
                      <a:pt x="22" y="140"/>
                    </a:cubicBezTo>
                    <a:cubicBezTo>
                      <a:pt x="24" y="138"/>
                      <a:pt x="25" y="136"/>
                      <a:pt x="26" y="135"/>
                    </a:cubicBezTo>
                    <a:cubicBezTo>
                      <a:pt x="30" y="140"/>
                      <a:pt x="30" y="140"/>
                      <a:pt x="30" y="140"/>
                    </a:cubicBezTo>
                    <a:cubicBezTo>
                      <a:pt x="29" y="141"/>
                      <a:pt x="28" y="142"/>
                      <a:pt x="26" y="144"/>
                    </a:cubicBezTo>
                    <a:close/>
                    <a:moveTo>
                      <a:pt x="130" y="139"/>
                    </a:moveTo>
                    <a:cubicBezTo>
                      <a:pt x="130" y="139"/>
                      <a:pt x="130" y="139"/>
                      <a:pt x="129" y="139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31" y="133"/>
                      <a:pt x="132" y="133"/>
                      <a:pt x="133" y="132"/>
                    </a:cubicBezTo>
                    <a:cubicBezTo>
                      <a:pt x="137" y="136"/>
                      <a:pt x="137" y="136"/>
                      <a:pt x="137" y="136"/>
                    </a:cubicBezTo>
                    <a:cubicBezTo>
                      <a:pt x="135" y="138"/>
                      <a:pt x="133" y="139"/>
                      <a:pt x="130" y="139"/>
                    </a:cubicBezTo>
                    <a:close/>
                    <a:moveTo>
                      <a:pt x="408" y="128"/>
                    </a:moveTo>
                    <a:cubicBezTo>
                      <a:pt x="408" y="128"/>
                      <a:pt x="408" y="127"/>
                      <a:pt x="408" y="127"/>
                    </a:cubicBezTo>
                    <a:cubicBezTo>
                      <a:pt x="408" y="125"/>
                      <a:pt x="409" y="123"/>
                      <a:pt x="409" y="121"/>
                    </a:cubicBezTo>
                    <a:cubicBezTo>
                      <a:pt x="415" y="123"/>
                      <a:pt x="415" y="123"/>
                      <a:pt x="415" y="123"/>
                    </a:cubicBezTo>
                    <a:cubicBezTo>
                      <a:pt x="414" y="125"/>
                      <a:pt x="414" y="126"/>
                      <a:pt x="414" y="127"/>
                    </a:cubicBezTo>
                    <a:cubicBezTo>
                      <a:pt x="414" y="127"/>
                      <a:pt x="414" y="127"/>
                      <a:pt x="414" y="127"/>
                    </a:cubicBezTo>
                    <a:lnTo>
                      <a:pt x="408" y="128"/>
                    </a:lnTo>
                    <a:close/>
                    <a:moveTo>
                      <a:pt x="144" y="127"/>
                    </a:moveTo>
                    <a:cubicBezTo>
                      <a:pt x="140" y="123"/>
                      <a:pt x="140" y="123"/>
                      <a:pt x="140" y="123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143" y="120"/>
                      <a:pt x="143" y="119"/>
                      <a:pt x="144" y="118"/>
                    </a:cubicBezTo>
                    <a:cubicBezTo>
                      <a:pt x="148" y="122"/>
                      <a:pt x="148" y="122"/>
                      <a:pt x="148" y="122"/>
                    </a:cubicBezTo>
                    <a:cubicBezTo>
                      <a:pt x="148" y="123"/>
                      <a:pt x="147" y="124"/>
                      <a:pt x="146" y="125"/>
                    </a:cubicBezTo>
                    <a:lnTo>
                      <a:pt x="144" y="127"/>
                    </a:lnTo>
                    <a:close/>
                    <a:moveTo>
                      <a:pt x="172" y="119"/>
                    </a:moveTo>
                    <a:cubicBezTo>
                      <a:pt x="169" y="119"/>
                      <a:pt x="167" y="117"/>
                      <a:pt x="166" y="114"/>
                    </a:cubicBezTo>
                    <a:cubicBezTo>
                      <a:pt x="171" y="112"/>
                      <a:pt x="171" y="112"/>
                      <a:pt x="171" y="112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2" y="113"/>
                      <a:pt x="172" y="113"/>
                      <a:pt x="172" y="113"/>
                    </a:cubicBezTo>
                    <a:cubicBezTo>
                      <a:pt x="174" y="118"/>
                      <a:pt x="174" y="118"/>
                      <a:pt x="174" y="118"/>
                    </a:cubicBezTo>
                    <a:cubicBezTo>
                      <a:pt x="174" y="119"/>
                      <a:pt x="173" y="119"/>
                      <a:pt x="173" y="119"/>
                    </a:cubicBezTo>
                    <a:cubicBezTo>
                      <a:pt x="172" y="119"/>
                      <a:pt x="172" y="119"/>
                      <a:pt x="172" y="119"/>
                    </a:cubicBezTo>
                    <a:close/>
                    <a:moveTo>
                      <a:pt x="154" y="115"/>
                    </a:move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7" y="109"/>
                      <a:pt x="159" y="108"/>
                    </a:cubicBezTo>
                    <a:cubicBezTo>
                      <a:pt x="160" y="114"/>
                      <a:pt x="160" y="114"/>
                      <a:pt x="160" y="114"/>
                    </a:cubicBezTo>
                    <a:cubicBezTo>
                      <a:pt x="158" y="115"/>
                      <a:pt x="156" y="115"/>
                      <a:pt x="155" y="115"/>
                    </a:cubicBezTo>
                    <a:lnTo>
                      <a:pt x="154" y="115"/>
                    </a:lnTo>
                    <a:close/>
                    <a:moveTo>
                      <a:pt x="420" y="113"/>
                    </a:moveTo>
                    <a:cubicBezTo>
                      <a:pt x="415" y="110"/>
                      <a:pt x="415" y="110"/>
                      <a:pt x="415" y="110"/>
                    </a:cubicBezTo>
                    <a:cubicBezTo>
                      <a:pt x="416" y="110"/>
                      <a:pt x="416" y="109"/>
                      <a:pt x="416" y="109"/>
                    </a:cubicBezTo>
                    <a:cubicBezTo>
                      <a:pt x="416" y="108"/>
                      <a:pt x="416" y="108"/>
                      <a:pt x="416" y="108"/>
                    </a:cubicBezTo>
                    <a:cubicBezTo>
                      <a:pt x="416" y="108"/>
                      <a:pt x="417" y="109"/>
                      <a:pt x="417" y="109"/>
                    </a:cubicBezTo>
                    <a:cubicBezTo>
                      <a:pt x="420" y="104"/>
                      <a:pt x="420" y="104"/>
                      <a:pt x="420" y="104"/>
                    </a:cubicBezTo>
                    <a:cubicBezTo>
                      <a:pt x="422" y="105"/>
                      <a:pt x="422" y="106"/>
                      <a:pt x="422" y="108"/>
                    </a:cubicBezTo>
                    <a:cubicBezTo>
                      <a:pt x="422" y="109"/>
                      <a:pt x="422" y="110"/>
                      <a:pt x="422" y="111"/>
                    </a:cubicBezTo>
                    <a:cubicBezTo>
                      <a:pt x="421" y="112"/>
                      <a:pt x="421" y="112"/>
                      <a:pt x="420" y="113"/>
                    </a:cubicBezTo>
                    <a:close/>
                    <a:moveTo>
                      <a:pt x="406" y="111"/>
                    </a:moveTo>
                    <a:cubicBezTo>
                      <a:pt x="405" y="110"/>
                      <a:pt x="405" y="107"/>
                      <a:pt x="404" y="104"/>
                    </a:cubicBezTo>
                    <a:cubicBezTo>
                      <a:pt x="410" y="103"/>
                      <a:pt x="410" y="103"/>
                      <a:pt x="410" y="103"/>
                    </a:cubicBezTo>
                    <a:cubicBezTo>
                      <a:pt x="411" y="107"/>
                      <a:pt x="411" y="108"/>
                      <a:pt x="411" y="108"/>
                    </a:cubicBezTo>
                    <a:lnTo>
                      <a:pt x="406" y="111"/>
                    </a:lnTo>
                    <a:close/>
                    <a:moveTo>
                      <a:pt x="182" y="108"/>
                    </a:move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8" y="103"/>
                      <a:pt x="178" y="103"/>
                      <a:pt x="178" y="103"/>
                    </a:cubicBezTo>
                    <a:cubicBezTo>
                      <a:pt x="178" y="102"/>
                      <a:pt x="179" y="101"/>
                      <a:pt x="180" y="100"/>
                    </a:cubicBezTo>
                    <a:cubicBezTo>
                      <a:pt x="185" y="102"/>
                      <a:pt x="185" y="102"/>
                      <a:pt x="185" y="102"/>
                    </a:cubicBezTo>
                    <a:cubicBezTo>
                      <a:pt x="184" y="104"/>
                      <a:pt x="184" y="105"/>
                      <a:pt x="183" y="106"/>
                    </a:cubicBezTo>
                    <a:lnTo>
                      <a:pt x="182" y="108"/>
                    </a:lnTo>
                    <a:close/>
                    <a:moveTo>
                      <a:pt x="402" y="97"/>
                    </a:moveTo>
                    <a:cubicBezTo>
                      <a:pt x="401" y="97"/>
                      <a:pt x="401" y="97"/>
                      <a:pt x="400" y="97"/>
                    </a:cubicBezTo>
                    <a:cubicBezTo>
                      <a:pt x="398" y="97"/>
                      <a:pt x="398" y="97"/>
                      <a:pt x="398" y="97"/>
                    </a:cubicBezTo>
                    <a:cubicBezTo>
                      <a:pt x="397" y="97"/>
                      <a:pt x="396" y="96"/>
                      <a:pt x="395" y="95"/>
                    </a:cubicBezTo>
                    <a:cubicBezTo>
                      <a:pt x="399" y="91"/>
                      <a:pt x="399" y="91"/>
                      <a:pt x="399" y="91"/>
                    </a:cubicBezTo>
                    <a:cubicBezTo>
                      <a:pt x="398" y="91"/>
                      <a:pt x="398" y="91"/>
                      <a:pt x="398" y="91"/>
                    </a:cubicBezTo>
                    <a:cubicBezTo>
                      <a:pt x="400" y="91"/>
                      <a:pt x="400" y="91"/>
                      <a:pt x="400" y="91"/>
                    </a:cubicBezTo>
                    <a:cubicBezTo>
                      <a:pt x="401" y="91"/>
                      <a:pt x="402" y="91"/>
                      <a:pt x="403" y="91"/>
                    </a:cubicBezTo>
                    <a:lnTo>
                      <a:pt x="402" y="97"/>
                    </a:lnTo>
                    <a:close/>
                    <a:moveTo>
                      <a:pt x="191" y="92"/>
                    </a:moveTo>
                    <a:cubicBezTo>
                      <a:pt x="190" y="92"/>
                      <a:pt x="189" y="92"/>
                      <a:pt x="188" y="92"/>
                    </a:cubicBezTo>
                    <a:cubicBezTo>
                      <a:pt x="188" y="92"/>
                      <a:pt x="189" y="91"/>
                      <a:pt x="189" y="91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85" y="86"/>
                      <a:pt x="187" y="86"/>
                      <a:pt x="188" y="86"/>
                    </a:cubicBezTo>
                    <a:cubicBezTo>
                      <a:pt x="189" y="86"/>
                      <a:pt x="190" y="86"/>
                      <a:pt x="191" y="86"/>
                    </a:cubicBezTo>
                    <a:lnTo>
                      <a:pt x="191" y="92"/>
                    </a:lnTo>
                    <a:close/>
                    <a:moveTo>
                      <a:pt x="207" y="91"/>
                    </a:moveTo>
                    <a:cubicBezTo>
                      <a:pt x="206" y="91"/>
                      <a:pt x="206" y="91"/>
                      <a:pt x="206" y="91"/>
                    </a:cubicBezTo>
                    <a:cubicBezTo>
                      <a:pt x="206" y="91"/>
                      <a:pt x="204" y="90"/>
                      <a:pt x="204" y="90"/>
                    </a:cubicBezTo>
                    <a:cubicBezTo>
                      <a:pt x="201" y="85"/>
                      <a:pt x="201" y="85"/>
                      <a:pt x="201" y="85"/>
                    </a:cubicBezTo>
                    <a:cubicBezTo>
                      <a:pt x="203" y="84"/>
                      <a:pt x="207" y="85"/>
                      <a:pt x="209" y="85"/>
                    </a:cubicBezTo>
                    <a:cubicBezTo>
                      <a:pt x="209" y="86"/>
                      <a:pt x="209" y="86"/>
                      <a:pt x="209" y="86"/>
                    </a:cubicBezTo>
                    <a:lnTo>
                      <a:pt x="207" y="91"/>
                    </a:lnTo>
                    <a:close/>
                    <a:moveTo>
                      <a:pt x="214" y="84"/>
                    </a:moveTo>
                    <a:cubicBezTo>
                      <a:pt x="214" y="84"/>
                      <a:pt x="214" y="84"/>
                      <a:pt x="214" y="83"/>
                    </a:cubicBezTo>
                    <a:cubicBezTo>
                      <a:pt x="211" y="82"/>
                      <a:pt x="211" y="82"/>
                      <a:pt x="211" y="82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216" y="78"/>
                      <a:pt x="216" y="78"/>
                      <a:pt x="216" y="78"/>
                    </a:cubicBezTo>
                    <a:cubicBezTo>
                      <a:pt x="217" y="79"/>
                      <a:pt x="219" y="80"/>
                      <a:pt x="220" y="82"/>
                    </a:cubicBezTo>
                    <a:cubicBezTo>
                      <a:pt x="214" y="83"/>
                      <a:pt x="214" y="83"/>
                      <a:pt x="214" y="83"/>
                    </a:cubicBezTo>
                    <a:cubicBezTo>
                      <a:pt x="214" y="84"/>
                      <a:pt x="214" y="84"/>
                      <a:pt x="214" y="84"/>
                    </a:cubicBezTo>
                    <a:close/>
                    <a:moveTo>
                      <a:pt x="390" y="83"/>
                    </a:moveTo>
                    <a:cubicBezTo>
                      <a:pt x="390" y="82"/>
                      <a:pt x="390" y="81"/>
                      <a:pt x="389" y="80"/>
                    </a:cubicBezTo>
                    <a:cubicBezTo>
                      <a:pt x="389" y="79"/>
                      <a:pt x="389" y="79"/>
                      <a:pt x="388" y="78"/>
                    </a:cubicBezTo>
                    <a:cubicBezTo>
                      <a:pt x="394" y="76"/>
                      <a:pt x="394" y="76"/>
                      <a:pt x="394" y="76"/>
                    </a:cubicBezTo>
                    <a:cubicBezTo>
                      <a:pt x="394" y="77"/>
                      <a:pt x="394" y="77"/>
                      <a:pt x="395" y="78"/>
                    </a:cubicBezTo>
                    <a:cubicBezTo>
                      <a:pt x="395" y="79"/>
                      <a:pt x="396" y="80"/>
                      <a:pt x="396" y="81"/>
                    </a:cubicBezTo>
                    <a:lnTo>
                      <a:pt x="390" y="83"/>
                    </a:lnTo>
                    <a:close/>
                    <a:moveTo>
                      <a:pt x="236" y="81"/>
                    </a:moveTo>
                    <a:cubicBezTo>
                      <a:pt x="235" y="80"/>
                      <a:pt x="234" y="80"/>
                      <a:pt x="231" y="80"/>
                    </a:cubicBezTo>
                    <a:cubicBezTo>
                      <a:pt x="232" y="74"/>
                      <a:pt x="232" y="74"/>
                      <a:pt x="232" y="74"/>
                    </a:cubicBezTo>
                    <a:cubicBezTo>
                      <a:pt x="234" y="74"/>
                      <a:pt x="237" y="75"/>
                      <a:pt x="238" y="75"/>
                    </a:cubicBezTo>
                    <a:lnTo>
                      <a:pt x="236" y="81"/>
                    </a:lnTo>
                    <a:close/>
                    <a:moveTo>
                      <a:pt x="248" y="77"/>
                    </a:moveTo>
                    <a:cubicBezTo>
                      <a:pt x="246" y="71"/>
                      <a:pt x="246" y="71"/>
                      <a:pt x="246" y="71"/>
                    </a:cubicBezTo>
                    <a:cubicBezTo>
                      <a:pt x="247" y="71"/>
                      <a:pt x="248" y="70"/>
                      <a:pt x="250" y="70"/>
                    </a:cubicBezTo>
                    <a:cubicBezTo>
                      <a:pt x="250" y="70"/>
                      <a:pt x="251" y="70"/>
                      <a:pt x="251" y="70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5"/>
                      <a:pt x="253" y="75"/>
                      <a:pt x="253" y="75"/>
                    </a:cubicBezTo>
                    <a:cubicBezTo>
                      <a:pt x="253" y="76"/>
                      <a:pt x="252" y="76"/>
                      <a:pt x="251" y="76"/>
                    </a:cubicBezTo>
                    <a:cubicBezTo>
                      <a:pt x="250" y="76"/>
                      <a:pt x="249" y="76"/>
                      <a:pt x="248" y="77"/>
                    </a:cubicBezTo>
                    <a:close/>
                    <a:moveTo>
                      <a:pt x="219" y="76"/>
                    </a:moveTo>
                    <a:cubicBezTo>
                      <a:pt x="219" y="76"/>
                      <a:pt x="219" y="76"/>
                      <a:pt x="218" y="76"/>
                    </a:cubicBezTo>
                    <a:cubicBezTo>
                      <a:pt x="218" y="76"/>
                      <a:pt x="217" y="75"/>
                      <a:pt x="215" y="75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5" y="70"/>
                      <a:pt x="216" y="70"/>
                      <a:pt x="216" y="70"/>
                    </a:cubicBezTo>
                    <a:cubicBezTo>
                      <a:pt x="218" y="70"/>
                      <a:pt x="219" y="70"/>
                      <a:pt x="221" y="71"/>
                    </a:cubicBezTo>
                    <a:cubicBezTo>
                      <a:pt x="221" y="71"/>
                      <a:pt x="222" y="71"/>
                      <a:pt x="222" y="71"/>
                    </a:cubicBezTo>
                    <a:lnTo>
                      <a:pt x="219" y="76"/>
                    </a:lnTo>
                    <a:close/>
                    <a:moveTo>
                      <a:pt x="381" y="72"/>
                    </a:moveTo>
                    <a:cubicBezTo>
                      <a:pt x="380" y="72"/>
                      <a:pt x="379" y="72"/>
                      <a:pt x="378" y="71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1" y="66"/>
                      <a:pt x="381" y="66"/>
                      <a:pt x="381" y="66"/>
                    </a:cubicBezTo>
                    <a:cubicBezTo>
                      <a:pt x="382" y="66"/>
                      <a:pt x="383" y="66"/>
                      <a:pt x="384" y="66"/>
                    </a:cubicBezTo>
                    <a:cubicBezTo>
                      <a:pt x="384" y="66"/>
                      <a:pt x="385" y="66"/>
                      <a:pt x="385" y="66"/>
                    </a:cubicBezTo>
                    <a:cubicBezTo>
                      <a:pt x="386" y="71"/>
                      <a:pt x="386" y="71"/>
                      <a:pt x="386" y="71"/>
                    </a:cubicBezTo>
                    <a:cubicBezTo>
                      <a:pt x="386" y="71"/>
                      <a:pt x="385" y="72"/>
                      <a:pt x="385" y="72"/>
                    </a:cubicBezTo>
                    <a:cubicBezTo>
                      <a:pt x="384" y="72"/>
                      <a:pt x="382" y="72"/>
                      <a:pt x="381" y="72"/>
                    </a:cubicBezTo>
                    <a:close/>
                    <a:moveTo>
                      <a:pt x="265" y="72"/>
                    </a:move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2" y="67"/>
                      <a:pt x="262" y="67"/>
                      <a:pt x="262" y="67"/>
                    </a:cubicBezTo>
                    <a:cubicBezTo>
                      <a:pt x="265" y="62"/>
                      <a:pt x="265" y="62"/>
                      <a:pt x="265" y="62"/>
                    </a:cubicBezTo>
                    <a:cubicBezTo>
                      <a:pt x="266" y="63"/>
                      <a:pt x="268" y="65"/>
                      <a:pt x="268" y="67"/>
                    </a:cubicBezTo>
                    <a:cubicBezTo>
                      <a:pt x="268" y="68"/>
                      <a:pt x="268" y="70"/>
                      <a:pt x="265" y="72"/>
                    </a:cubicBezTo>
                    <a:close/>
                    <a:moveTo>
                      <a:pt x="263" y="66"/>
                    </a:moveTo>
                    <a:cubicBezTo>
                      <a:pt x="263" y="66"/>
                      <a:pt x="263" y="66"/>
                      <a:pt x="263" y="66"/>
                    </a:cubicBezTo>
                    <a:close/>
                    <a:moveTo>
                      <a:pt x="381" y="58"/>
                    </a:move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51"/>
                      <a:pt x="375" y="51"/>
                      <a:pt x="375" y="51"/>
                    </a:cubicBezTo>
                    <a:cubicBezTo>
                      <a:pt x="375" y="51"/>
                      <a:pt x="376" y="51"/>
                      <a:pt x="376" y="51"/>
                    </a:cubicBezTo>
                    <a:cubicBezTo>
                      <a:pt x="379" y="51"/>
                      <a:pt x="381" y="53"/>
                      <a:pt x="381" y="56"/>
                    </a:cubicBezTo>
                    <a:cubicBezTo>
                      <a:pt x="381" y="57"/>
                      <a:pt x="381" y="57"/>
                      <a:pt x="381" y="58"/>
                    </a:cubicBezTo>
                    <a:close/>
                    <a:moveTo>
                      <a:pt x="344" y="57"/>
                    </a:moveTo>
                    <a:cubicBezTo>
                      <a:pt x="344" y="51"/>
                      <a:pt x="344" y="51"/>
                      <a:pt x="344" y="51"/>
                    </a:cubicBezTo>
                    <a:cubicBezTo>
                      <a:pt x="344" y="51"/>
                      <a:pt x="345" y="51"/>
                      <a:pt x="346" y="49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49" y="54"/>
                      <a:pt x="347" y="57"/>
                      <a:pt x="344" y="57"/>
                    </a:cubicBezTo>
                    <a:close/>
                    <a:moveTo>
                      <a:pt x="267" y="57"/>
                    </a:moveTo>
                    <a:cubicBezTo>
                      <a:pt x="262" y="53"/>
                      <a:pt x="262" y="53"/>
                      <a:pt x="262" y="53"/>
                    </a:cubicBezTo>
                    <a:cubicBezTo>
                      <a:pt x="263" y="51"/>
                      <a:pt x="265" y="50"/>
                      <a:pt x="269" y="49"/>
                    </a:cubicBezTo>
                    <a:cubicBezTo>
                      <a:pt x="271" y="55"/>
                      <a:pt x="271" y="55"/>
                      <a:pt x="271" y="55"/>
                    </a:cubicBezTo>
                    <a:cubicBezTo>
                      <a:pt x="268" y="55"/>
                      <a:pt x="267" y="56"/>
                      <a:pt x="267" y="57"/>
                    </a:cubicBezTo>
                    <a:close/>
                    <a:moveTo>
                      <a:pt x="280" y="50"/>
                    </a:moveTo>
                    <a:cubicBezTo>
                      <a:pt x="280" y="44"/>
                      <a:pt x="280" y="44"/>
                      <a:pt x="280" y="44"/>
                    </a:cubicBezTo>
                    <a:cubicBezTo>
                      <a:pt x="281" y="44"/>
                      <a:pt x="283" y="44"/>
                      <a:pt x="283" y="44"/>
                    </a:cubicBezTo>
                    <a:cubicBezTo>
                      <a:pt x="288" y="48"/>
                      <a:pt x="288" y="48"/>
                      <a:pt x="288" y="48"/>
                    </a:cubicBezTo>
                    <a:cubicBezTo>
                      <a:pt x="286" y="50"/>
                      <a:pt x="284" y="50"/>
                      <a:pt x="281" y="50"/>
                    </a:cubicBezTo>
                    <a:cubicBezTo>
                      <a:pt x="281" y="50"/>
                      <a:pt x="281" y="50"/>
                      <a:pt x="280" y="50"/>
                    </a:cubicBezTo>
                    <a:close/>
                    <a:moveTo>
                      <a:pt x="341" y="49"/>
                    </a:moveTo>
                    <a:cubicBezTo>
                      <a:pt x="336" y="45"/>
                      <a:pt x="336" y="45"/>
                      <a:pt x="336" y="45"/>
                    </a:cubicBezTo>
                    <a:cubicBezTo>
                      <a:pt x="337" y="45"/>
                      <a:pt x="337" y="44"/>
                      <a:pt x="338" y="44"/>
                    </a:cubicBezTo>
                    <a:cubicBezTo>
                      <a:pt x="338" y="44"/>
                      <a:pt x="338" y="44"/>
                      <a:pt x="338" y="45"/>
                    </a:cubicBezTo>
                    <a:cubicBezTo>
                      <a:pt x="341" y="40"/>
                      <a:pt x="341" y="40"/>
                      <a:pt x="341" y="40"/>
                    </a:cubicBezTo>
                    <a:cubicBezTo>
                      <a:pt x="342" y="41"/>
                      <a:pt x="343" y="43"/>
                      <a:pt x="343" y="45"/>
                    </a:cubicBezTo>
                    <a:cubicBezTo>
                      <a:pt x="343" y="46"/>
                      <a:pt x="343" y="47"/>
                      <a:pt x="342" y="48"/>
                    </a:cubicBezTo>
                    <a:cubicBezTo>
                      <a:pt x="342" y="48"/>
                      <a:pt x="341" y="49"/>
                      <a:pt x="341" y="49"/>
                    </a:cubicBezTo>
                    <a:close/>
                    <a:moveTo>
                      <a:pt x="367" y="47"/>
                    </a:moveTo>
                    <a:cubicBezTo>
                      <a:pt x="367" y="47"/>
                      <a:pt x="367" y="46"/>
                      <a:pt x="367" y="46"/>
                    </a:cubicBezTo>
                    <a:cubicBezTo>
                      <a:pt x="367" y="45"/>
                      <a:pt x="367" y="45"/>
                      <a:pt x="367" y="44"/>
                    </a:cubicBezTo>
                    <a:cubicBezTo>
                      <a:pt x="367" y="44"/>
                      <a:pt x="367" y="44"/>
                      <a:pt x="367" y="43"/>
                    </a:cubicBezTo>
                    <a:cubicBezTo>
                      <a:pt x="367" y="43"/>
                      <a:pt x="367" y="43"/>
                      <a:pt x="367" y="43"/>
                    </a:cubicBezTo>
                    <a:cubicBezTo>
                      <a:pt x="372" y="39"/>
                      <a:pt x="372" y="39"/>
                      <a:pt x="372" y="39"/>
                    </a:cubicBezTo>
                    <a:cubicBezTo>
                      <a:pt x="373" y="40"/>
                      <a:pt x="373" y="42"/>
                      <a:pt x="373" y="43"/>
                    </a:cubicBezTo>
                    <a:cubicBezTo>
                      <a:pt x="373" y="44"/>
                      <a:pt x="373" y="44"/>
                      <a:pt x="373" y="45"/>
                    </a:cubicBezTo>
                    <a:cubicBezTo>
                      <a:pt x="373" y="45"/>
                      <a:pt x="373" y="46"/>
                      <a:pt x="373" y="46"/>
                    </a:cubicBezTo>
                    <a:lnTo>
                      <a:pt x="367" y="47"/>
                    </a:lnTo>
                    <a:close/>
                    <a:moveTo>
                      <a:pt x="356" y="41"/>
                    </a:moveTo>
                    <a:cubicBezTo>
                      <a:pt x="351" y="39"/>
                      <a:pt x="351" y="39"/>
                      <a:pt x="351" y="39"/>
                    </a:cubicBezTo>
                    <a:cubicBezTo>
                      <a:pt x="352" y="37"/>
                      <a:pt x="352" y="37"/>
                      <a:pt x="352" y="37"/>
                    </a:cubicBezTo>
                    <a:cubicBezTo>
                      <a:pt x="352" y="36"/>
                      <a:pt x="353" y="35"/>
                      <a:pt x="353" y="34"/>
                    </a:cubicBezTo>
                    <a:cubicBezTo>
                      <a:pt x="359" y="36"/>
                      <a:pt x="359" y="36"/>
                      <a:pt x="359" y="36"/>
                    </a:cubicBezTo>
                    <a:cubicBezTo>
                      <a:pt x="358" y="37"/>
                      <a:pt x="358" y="38"/>
                      <a:pt x="357" y="40"/>
                    </a:cubicBezTo>
                    <a:lnTo>
                      <a:pt x="356" y="41"/>
                    </a:lnTo>
                    <a:close/>
                    <a:moveTo>
                      <a:pt x="340" y="36"/>
                    </a:moveTo>
                    <a:cubicBezTo>
                      <a:pt x="336" y="32"/>
                      <a:pt x="336" y="32"/>
                      <a:pt x="336" y="32"/>
                    </a:cubicBezTo>
                    <a:cubicBezTo>
                      <a:pt x="336" y="32"/>
                      <a:pt x="336" y="33"/>
                      <a:pt x="336" y="33"/>
                    </a:cubicBezTo>
                    <a:cubicBezTo>
                      <a:pt x="336" y="33"/>
                      <a:pt x="336" y="34"/>
                      <a:pt x="336" y="34"/>
                    </a:cubicBezTo>
                    <a:cubicBezTo>
                      <a:pt x="336" y="34"/>
                      <a:pt x="336" y="33"/>
                      <a:pt x="334" y="32"/>
                    </a:cubicBezTo>
                    <a:cubicBezTo>
                      <a:pt x="338" y="27"/>
                      <a:pt x="338" y="27"/>
                      <a:pt x="338" y="27"/>
                    </a:cubicBezTo>
                    <a:cubicBezTo>
                      <a:pt x="339" y="29"/>
                      <a:pt x="342" y="30"/>
                      <a:pt x="342" y="33"/>
                    </a:cubicBezTo>
                    <a:cubicBezTo>
                      <a:pt x="342" y="34"/>
                      <a:pt x="341" y="35"/>
                      <a:pt x="340" y="36"/>
                    </a:cubicBezTo>
                    <a:close/>
                    <a:moveTo>
                      <a:pt x="291" y="35"/>
                    </a:moveTo>
                    <a:cubicBezTo>
                      <a:pt x="285" y="34"/>
                      <a:pt x="285" y="34"/>
                      <a:pt x="285" y="34"/>
                    </a:cubicBezTo>
                    <a:cubicBezTo>
                      <a:pt x="286" y="29"/>
                      <a:pt x="286" y="29"/>
                      <a:pt x="286" y="29"/>
                    </a:cubicBezTo>
                    <a:cubicBezTo>
                      <a:pt x="291" y="29"/>
                      <a:pt x="291" y="29"/>
                      <a:pt x="291" y="29"/>
                    </a:cubicBezTo>
                    <a:lnTo>
                      <a:pt x="291" y="35"/>
                    </a:lnTo>
                    <a:close/>
                    <a:moveTo>
                      <a:pt x="367" y="31"/>
                    </a:moveTo>
                    <a:cubicBezTo>
                      <a:pt x="366" y="31"/>
                      <a:pt x="366" y="31"/>
                      <a:pt x="364" y="31"/>
                    </a:cubicBezTo>
                    <a:cubicBezTo>
                      <a:pt x="364" y="25"/>
                      <a:pt x="364" y="25"/>
                      <a:pt x="364" y="25"/>
                    </a:cubicBezTo>
                    <a:cubicBezTo>
                      <a:pt x="369" y="25"/>
                      <a:pt x="371" y="27"/>
                      <a:pt x="372" y="29"/>
                    </a:cubicBezTo>
                    <a:cubicBezTo>
                      <a:pt x="367" y="31"/>
                      <a:pt x="367" y="31"/>
                      <a:pt x="367" y="31"/>
                    </a:cubicBezTo>
                    <a:cubicBezTo>
                      <a:pt x="367" y="31"/>
                      <a:pt x="367" y="31"/>
                      <a:pt x="367" y="31"/>
                    </a:cubicBezTo>
                    <a:close/>
                    <a:moveTo>
                      <a:pt x="324" y="24"/>
                    </a:move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4" y="24"/>
                      <a:pt x="324" y="24"/>
                    </a:cubicBezTo>
                    <a:cubicBezTo>
                      <a:pt x="324" y="24"/>
                      <a:pt x="322" y="23"/>
                      <a:pt x="322" y="23"/>
                    </a:cubicBezTo>
                    <a:cubicBezTo>
                      <a:pt x="322" y="18"/>
                      <a:pt x="322" y="18"/>
                      <a:pt x="322" y="18"/>
                    </a:cubicBezTo>
                    <a:cubicBezTo>
                      <a:pt x="322" y="18"/>
                      <a:pt x="323" y="18"/>
                      <a:pt x="323" y="18"/>
                    </a:cubicBezTo>
                    <a:cubicBezTo>
                      <a:pt x="327" y="18"/>
                      <a:pt x="329" y="20"/>
                      <a:pt x="329" y="21"/>
                    </a:cubicBezTo>
                    <a:lnTo>
                      <a:pt x="324" y="24"/>
                    </a:lnTo>
                    <a:close/>
                    <a:moveTo>
                      <a:pt x="309" y="20"/>
                    </a:moveTo>
                    <a:cubicBezTo>
                      <a:pt x="309" y="20"/>
                      <a:pt x="308" y="20"/>
                      <a:pt x="307" y="19"/>
                    </a:cubicBezTo>
                    <a:cubicBezTo>
                      <a:pt x="306" y="19"/>
                      <a:pt x="305" y="18"/>
                      <a:pt x="304" y="17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8" y="13"/>
                      <a:pt x="309" y="14"/>
                      <a:pt x="310" y="14"/>
                    </a:cubicBezTo>
                    <a:cubicBezTo>
                      <a:pt x="310" y="14"/>
                      <a:pt x="311" y="15"/>
                      <a:pt x="312" y="15"/>
                    </a:cubicBezTo>
                    <a:lnTo>
                      <a:pt x="309" y="20"/>
                    </a:lnTo>
                    <a:close/>
                    <a:moveTo>
                      <a:pt x="293" y="17"/>
                    </a:moveTo>
                    <a:cubicBezTo>
                      <a:pt x="287" y="17"/>
                      <a:pt x="287" y="17"/>
                      <a:pt x="287" y="17"/>
                    </a:cubicBezTo>
                    <a:cubicBezTo>
                      <a:pt x="287" y="15"/>
                      <a:pt x="287" y="13"/>
                      <a:pt x="287" y="11"/>
                    </a:cubicBezTo>
                    <a:cubicBezTo>
                      <a:pt x="293" y="12"/>
                      <a:pt x="293" y="12"/>
                      <a:pt x="293" y="12"/>
                    </a:cubicBezTo>
                    <a:cubicBezTo>
                      <a:pt x="293" y="13"/>
                      <a:pt x="293" y="15"/>
                      <a:pt x="293" y="17"/>
                    </a:cubicBezTo>
                    <a:close/>
                    <a:moveTo>
                      <a:pt x="295" y="7"/>
                    </a:moveTo>
                    <a:cubicBezTo>
                      <a:pt x="295" y="6"/>
                      <a:pt x="294" y="6"/>
                      <a:pt x="293" y="5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297" y="0"/>
                      <a:pt x="300" y="2"/>
                      <a:pt x="301" y="5"/>
                    </a:cubicBez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îšļîďé">
                <a:extLst>
                  <a:ext uri="{FF2B5EF4-FFF2-40B4-BE49-F238E27FC236}">
                    <a16:creationId xmlns="" xmlns:a16="http://schemas.microsoft.com/office/drawing/2014/main" id="{F8F57295-11FF-4A6C-871C-014836758628}"/>
                  </a:ext>
                </a:extLst>
              </p:cNvPr>
              <p:cNvSpPr/>
              <p:nvPr/>
            </p:nvSpPr>
            <p:spPr bwMode="auto">
              <a:xfrm>
                <a:off x="6456363" y="2781300"/>
                <a:ext cx="519113" cy="388938"/>
              </a:xfrm>
              <a:custGeom>
                <a:avLst/>
                <a:gdLst>
                  <a:gd name="T0" fmla="*/ 28 w 242"/>
                  <a:gd name="T1" fmla="*/ 173 h 182"/>
                  <a:gd name="T2" fmla="*/ 41 w 242"/>
                  <a:gd name="T3" fmla="*/ 181 h 182"/>
                  <a:gd name="T4" fmla="*/ 47 w 242"/>
                  <a:gd name="T5" fmla="*/ 180 h 182"/>
                  <a:gd name="T6" fmla="*/ 75 w 242"/>
                  <a:gd name="T7" fmla="*/ 172 h 182"/>
                  <a:gd name="T8" fmla="*/ 75 w 242"/>
                  <a:gd name="T9" fmla="*/ 178 h 182"/>
                  <a:gd name="T10" fmla="*/ 63 w 242"/>
                  <a:gd name="T11" fmla="*/ 171 h 182"/>
                  <a:gd name="T12" fmla="*/ 20 w 242"/>
                  <a:gd name="T13" fmla="*/ 165 h 182"/>
                  <a:gd name="T14" fmla="*/ 25 w 242"/>
                  <a:gd name="T15" fmla="*/ 162 h 182"/>
                  <a:gd name="T16" fmla="*/ 0 w 242"/>
                  <a:gd name="T17" fmla="*/ 160 h 182"/>
                  <a:gd name="T18" fmla="*/ 6 w 242"/>
                  <a:gd name="T19" fmla="*/ 161 h 182"/>
                  <a:gd name="T20" fmla="*/ 77 w 242"/>
                  <a:gd name="T21" fmla="*/ 155 h 182"/>
                  <a:gd name="T22" fmla="*/ 83 w 242"/>
                  <a:gd name="T23" fmla="*/ 160 h 182"/>
                  <a:gd name="T24" fmla="*/ 92 w 242"/>
                  <a:gd name="T25" fmla="*/ 149 h 182"/>
                  <a:gd name="T26" fmla="*/ 98 w 242"/>
                  <a:gd name="T27" fmla="*/ 152 h 182"/>
                  <a:gd name="T28" fmla="*/ 85 w 242"/>
                  <a:gd name="T29" fmla="*/ 143 h 182"/>
                  <a:gd name="T30" fmla="*/ 95 w 242"/>
                  <a:gd name="T31" fmla="*/ 136 h 182"/>
                  <a:gd name="T32" fmla="*/ 94 w 242"/>
                  <a:gd name="T33" fmla="*/ 128 h 182"/>
                  <a:gd name="T34" fmla="*/ 95 w 242"/>
                  <a:gd name="T35" fmla="*/ 136 h 182"/>
                  <a:gd name="T36" fmla="*/ 88 w 242"/>
                  <a:gd name="T37" fmla="*/ 115 h 182"/>
                  <a:gd name="T38" fmla="*/ 94 w 242"/>
                  <a:gd name="T39" fmla="*/ 114 h 182"/>
                  <a:gd name="T40" fmla="*/ 102 w 242"/>
                  <a:gd name="T41" fmla="*/ 108 h 182"/>
                  <a:gd name="T42" fmla="*/ 106 w 242"/>
                  <a:gd name="T43" fmla="*/ 102 h 182"/>
                  <a:gd name="T44" fmla="*/ 110 w 242"/>
                  <a:gd name="T45" fmla="*/ 91 h 182"/>
                  <a:gd name="T46" fmla="*/ 118 w 242"/>
                  <a:gd name="T47" fmla="*/ 92 h 182"/>
                  <a:gd name="T48" fmla="*/ 123 w 242"/>
                  <a:gd name="T49" fmla="*/ 83 h 182"/>
                  <a:gd name="T50" fmla="*/ 124 w 242"/>
                  <a:gd name="T51" fmla="*/ 75 h 182"/>
                  <a:gd name="T52" fmla="*/ 123 w 242"/>
                  <a:gd name="T53" fmla="*/ 83 h 182"/>
                  <a:gd name="T54" fmla="*/ 132 w 242"/>
                  <a:gd name="T55" fmla="*/ 68 h 182"/>
                  <a:gd name="T56" fmla="*/ 138 w 242"/>
                  <a:gd name="T57" fmla="*/ 69 h 182"/>
                  <a:gd name="T58" fmla="*/ 140 w 242"/>
                  <a:gd name="T59" fmla="*/ 55 h 182"/>
                  <a:gd name="T60" fmla="*/ 146 w 242"/>
                  <a:gd name="T61" fmla="*/ 51 h 182"/>
                  <a:gd name="T62" fmla="*/ 154 w 242"/>
                  <a:gd name="T63" fmla="*/ 47 h 182"/>
                  <a:gd name="T64" fmla="*/ 160 w 242"/>
                  <a:gd name="T65" fmla="*/ 43 h 182"/>
                  <a:gd name="T66" fmla="*/ 166 w 242"/>
                  <a:gd name="T67" fmla="*/ 32 h 182"/>
                  <a:gd name="T68" fmla="*/ 173 w 242"/>
                  <a:gd name="T69" fmla="*/ 36 h 182"/>
                  <a:gd name="T70" fmla="*/ 200 w 242"/>
                  <a:gd name="T71" fmla="*/ 33 h 182"/>
                  <a:gd name="T72" fmla="*/ 201 w 242"/>
                  <a:gd name="T73" fmla="*/ 24 h 182"/>
                  <a:gd name="T74" fmla="*/ 200 w 242"/>
                  <a:gd name="T75" fmla="*/ 33 h 182"/>
                  <a:gd name="T76" fmla="*/ 187 w 242"/>
                  <a:gd name="T77" fmla="*/ 23 h 182"/>
                  <a:gd name="T78" fmla="*/ 191 w 242"/>
                  <a:gd name="T79" fmla="*/ 30 h 182"/>
                  <a:gd name="T80" fmla="*/ 209 w 242"/>
                  <a:gd name="T81" fmla="*/ 28 h 182"/>
                  <a:gd name="T82" fmla="*/ 216 w 242"/>
                  <a:gd name="T83" fmla="*/ 24 h 182"/>
                  <a:gd name="T84" fmla="*/ 172 w 242"/>
                  <a:gd name="T85" fmla="*/ 27 h 182"/>
                  <a:gd name="T86" fmla="*/ 176 w 242"/>
                  <a:gd name="T87" fmla="*/ 23 h 182"/>
                  <a:gd name="T88" fmla="*/ 172 w 242"/>
                  <a:gd name="T89" fmla="*/ 16 h 182"/>
                  <a:gd name="T90" fmla="*/ 175 w 242"/>
                  <a:gd name="T91" fmla="*/ 19 h 182"/>
                  <a:gd name="T92" fmla="*/ 219 w 242"/>
                  <a:gd name="T93" fmla="*/ 10 h 182"/>
                  <a:gd name="T94" fmla="*/ 222 w 242"/>
                  <a:gd name="T95" fmla="*/ 14 h 182"/>
                  <a:gd name="T96" fmla="*/ 233 w 242"/>
                  <a:gd name="T97" fmla="*/ 1 h 182"/>
                  <a:gd name="T98" fmla="*/ 237 w 242"/>
                  <a:gd name="T99" fmla="*/ 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42" h="182">
                    <a:moveTo>
                      <a:pt x="27" y="182"/>
                    </a:moveTo>
                    <a:cubicBezTo>
                      <a:pt x="26" y="180"/>
                      <a:pt x="24" y="179"/>
                      <a:pt x="23" y="176"/>
                    </a:cubicBezTo>
                    <a:cubicBezTo>
                      <a:pt x="28" y="173"/>
                      <a:pt x="28" y="173"/>
                      <a:pt x="28" y="173"/>
                    </a:cubicBezTo>
                    <a:cubicBezTo>
                      <a:pt x="29" y="176"/>
                      <a:pt x="30" y="176"/>
                      <a:pt x="31" y="177"/>
                    </a:cubicBezTo>
                    <a:lnTo>
                      <a:pt x="27" y="182"/>
                    </a:lnTo>
                    <a:close/>
                    <a:moveTo>
                      <a:pt x="41" y="181"/>
                    </a:moveTo>
                    <a:cubicBezTo>
                      <a:pt x="40" y="176"/>
                      <a:pt x="40" y="176"/>
                      <a:pt x="40" y="176"/>
                    </a:cubicBezTo>
                    <a:cubicBezTo>
                      <a:pt x="45" y="174"/>
                      <a:pt x="45" y="174"/>
                      <a:pt x="45" y="174"/>
                    </a:cubicBezTo>
                    <a:cubicBezTo>
                      <a:pt x="47" y="180"/>
                      <a:pt x="47" y="180"/>
                      <a:pt x="47" y="180"/>
                    </a:cubicBezTo>
                    <a:lnTo>
                      <a:pt x="41" y="181"/>
                    </a:lnTo>
                    <a:close/>
                    <a:moveTo>
                      <a:pt x="75" y="178"/>
                    </a:moveTo>
                    <a:cubicBezTo>
                      <a:pt x="75" y="172"/>
                      <a:pt x="75" y="172"/>
                      <a:pt x="75" y="172"/>
                    </a:cubicBezTo>
                    <a:cubicBezTo>
                      <a:pt x="76" y="172"/>
                      <a:pt x="77" y="171"/>
                      <a:pt x="77" y="171"/>
                    </a:cubicBezTo>
                    <a:cubicBezTo>
                      <a:pt x="82" y="173"/>
                      <a:pt x="82" y="173"/>
                      <a:pt x="82" y="173"/>
                    </a:cubicBezTo>
                    <a:cubicBezTo>
                      <a:pt x="81" y="175"/>
                      <a:pt x="79" y="178"/>
                      <a:pt x="75" y="178"/>
                    </a:cubicBezTo>
                    <a:close/>
                    <a:moveTo>
                      <a:pt x="58" y="177"/>
                    </a:moveTo>
                    <a:cubicBezTo>
                      <a:pt x="57" y="172"/>
                      <a:pt x="57" y="172"/>
                      <a:pt x="57" y="172"/>
                    </a:cubicBezTo>
                    <a:cubicBezTo>
                      <a:pt x="60" y="171"/>
                      <a:pt x="62" y="171"/>
                      <a:pt x="63" y="171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62" y="177"/>
                      <a:pt x="60" y="177"/>
                      <a:pt x="58" y="177"/>
                    </a:cubicBezTo>
                    <a:close/>
                    <a:moveTo>
                      <a:pt x="20" y="165"/>
                    </a:moveTo>
                    <a:cubicBezTo>
                      <a:pt x="20" y="165"/>
                      <a:pt x="19" y="164"/>
                      <a:pt x="16" y="163"/>
                    </a:cubicBezTo>
                    <a:cubicBezTo>
                      <a:pt x="19" y="158"/>
                      <a:pt x="19" y="158"/>
                      <a:pt x="19" y="158"/>
                    </a:cubicBezTo>
                    <a:cubicBezTo>
                      <a:pt x="21" y="159"/>
                      <a:pt x="23" y="160"/>
                      <a:pt x="25" y="162"/>
                    </a:cubicBezTo>
                    <a:lnTo>
                      <a:pt x="20" y="165"/>
                    </a:lnTo>
                    <a:close/>
                    <a:moveTo>
                      <a:pt x="6" y="161"/>
                    </a:moveTo>
                    <a:cubicBezTo>
                      <a:pt x="2" y="160"/>
                      <a:pt x="0" y="160"/>
                      <a:pt x="0" y="160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4"/>
                      <a:pt x="3" y="154"/>
                      <a:pt x="6" y="155"/>
                    </a:cubicBezTo>
                    <a:lnTo>
                      <a:pt x="6" y="161"/>
                    </a:lnTo>
                    <a:close/>
                    <a:moveTo>
                      <a:pt x="77" y="160"/>
                    </a:moveTo>
                    <a:cubicBezTo>
                      <a:pt x="77" y="158"/>
                      <a:pt x="77" y="158"/>
                      <a:pt x="77" y="158"/>
                    </a:cubicBezTo>
                    <a:cubicBezTo>
                      <a:pt x="77" y="157"/>
                      <a:pt x="77" y="156"/>
                      <a:pt x="77" y="155"/>
                    </a:cubicBezTo>
                    <a:cubicBezTo>
                      <a:pt x="83" y="154"/>
                      <a:pt x="83" y="154"/>
                      <a:pt x="83" y="154"/>
                    </a:cubicBezTo>
                    <a:cubicBezTo>
                      <a:pt x="83" y="155"/>
                      <a:pt x="83" y="157"/>
                      <a:pt x="83" y="158"/>
                    </a:cubicBezTo>
                    <a:cubicBezTo>
                      <a:pt x="83" y="160"/>
                      <a:pt x="83" y="160"/>
                      <a:pt x="83" y="160"/>
                    </a:cubicBezTo>
                    <a:lnTo>
                      <a:pt x="77" y="160"/>
                    </a:lnTo>
                    <a:close/>
                    <a:moveTo>
                      <a:pt x="98" y="152"/>
                    </a:moveTo>
                    <a:cubicBezTo>
                      <a:pt x="92" y="149"/>
                      <a:pt x="92" y="149"/>
                      <a:pt x="92" y="149"/>
                    </a:cubicBezTo>
                    <a:cubicBezTo>
                      <a:pt x="93" y="148"/>
                      <a:pt x="94" y="146"/>
                      <a:pt x="94" y="144"/>
                    </a:cubicBezTo>
                    <a:cubicBezTo>
                      <a:pt x="100" y="146"/>
                      <a:pt x="100" y="146"/>
                      <a:pt x="100" y="146"/>
                    </a:cubicBezTo>
                    <a:cubicBezTo>
                      <a:pt x="99" y="148"/>
                      <a:pt x="99" y="150"/>
                      <a:pt x="98" y="152"/>
                    </a:cubicBezTo>
                    <a:close/>
                    <a:moveTo>
                      <a:pt x="86" y="152"/>
                    </a:moveTo>
                    <a:cubicBezTo>
                      <a:pt x="84" y="149"/>
                      <a:pt x="84" y="149"/>
                      <a:pt x="83" y="149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8" y="144"/>
                      <a:pt x="89" y="146"/>
                      <a:pt x="91" y="148"/>
                    </a:cubicBezTo>
                    <a:lnTo>
                      <a:pt x="86" y="152"/>
                    </a:lnTo>
                    <a:close/>
                    <a:moveTo>
                      <a:pt x="95" y="136"/>
                    </a:moveTo>
                    <a:cubicBezTo>
                      <a:pt x="94" y="135"/>
                      <a:pt x="93" y="135"/>
                      <a:pt x="93" y="134"/>
                    </a:cubicBezTo>
                    <a:cubicBezTo>
                      <a:pt x="92" y="133"/>
                      <a:pt x="91" y="133"/>
                      <a:pt x="90" y="13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9"/>
                      <a:pt x="96" y="129"/>
                      <a:pt x="96" y="130"/>
                    </a:cubicBezTo>
                    <a:cubicBezTo>
                      <a:pt x="97" y="131"/>
                      <a:pt x="98" y="131"/>
                      <a:pt x="99" y="132"/>
                    </a:cubicBezTo>
                    <a:lnTo>
                      <a:pt x="95" y="136"/>
                    </a:lnTo>
                    <a:close/>
                    <a:moveTo>
                      <a:pt x="93" y="120"/>
                    </a:moveTo>
                    <a:cubicBezTo>
                      <a:pt x="88" y="118"/>
                      <a:pt x="88" y="118"/>
                      <a:pt x="88" y="118"/>
                    </a:cubicBezTo>
                    <a:cubicBezTo>
                      <a:pt x="88" y="117"/>
                      <a:pt x="88" y="116"/>
                      <a:pt x="88" y="115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4"/>
                      <a:pt x="88" y="114"/>
                      <a:pt x="88" y="113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4" y="116"/>
                      <a:pt x="94" y="118"/>
                      <a:pt x="93" y="120"/>
                    </a:cubicBezTo>
                    <a:close/>
                    <a:moveTo>
                      <a:pt x="102" y="108"/>
                    </a:moveTo>
                    <a:cubicBezTo>
                      <a:pt x="97" y="103"/>
                      <a:pt x="97" y="103"/>
                      <a:pt x="97" y="103"/>
                    </a:cubicBezTo>
                    <a:cubicBezTo>
                      <a:pt x="99" y="102"/>
                      <a:pt x="100" y="101"/>
                      <a:pt x="100" y="100"/>
                    </a:cubicBezTo>
                    <a:cubicBezTo>
                      <a:pt x="106" y="102"/>
                      <a:pt x="106" y="102"/>
                      <a:pt x="106" y="102"/>
                    </a:cubicBezTo>
                    <a:cubicBezTo>
                      <a:pt x="105" y="104"/>
                      <a:pt x="104" y="106"/>
                      <a:pt x="102" y="108"/>
                    </a:cubicBezTo>
                    <a:close/>
                    <a:moveTo>
                      <a:pt x="113" y="96"/>
                    </a:moveTo>
                    <a:cubicBezTo>
                      <a:pt x="110" y="91"/>
                      <a:pt x="110" y="91"/>
                      <a:pt x="110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12" y="89"/>
                      <a:pt x="113" y="88"/>
                      <a:pt x="114" y="88"/>
                    </a:cubicBezTo>
                    <a:cubicBezTo>
                      <a:pt x="118" y="92"/>
                      <a:pt x="118" y="92"/>
                      <a:pt x="118" y="92"/>
                    </a:cubicBezTo>
                    <a:cubicBezTo>
                      <a:pt x="117" y="93"/>
                      <a:pt x="115" y="94"/>
                      <a:pt x="114" y="95"/>
                    </a:cubicBezTo>
                    <a:lnTo>
                      <a:pt x="113" y="96"/>
                    </a:lnTo>
                    <a:close/>
                    <a:moveTo>
                      <a:pt x="123" y="83"/>
                    </a:move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1" y="78"/>
                      <a:pt x="121" y="77"/>
                    </a:cubicBezTo>
                    <a:cubicBezTo>
                      <a:pt x="122" y="77"/>
                      <a:pt x="123" y="76"/>
                      <a:pt x="124" y="75"/>
                    </a:cubicBezTo>
                    <a:cubicBezTo>
                      <a:pt x="128" y="79"/>
                      <a:pt x="128" y="79"/>
                      <a:pt x="128" y="79"/>
                    </a:cubicBezTo>
                    <a:cubicBezTo>
                      <a:pt x="127" y="80"/>
                      <a:pt x="126" y="81"/>
                      <a:pt x="124" y="82"/>
                    </a:cubicBezTo>
                    <a:lnTo>
                      <a:pt x="123" y="83"/>
                    </a:lnTo>
                    <a:close/>
                    <a:moveTo>
                      <a:pt x="137" y="73"/>
                    </a:moveTo>
                    <a:cubicBezTo>
                      <a:pt x="132" y="70"/>
                      <a:pt x="132" y="70"/>
                      <a:pt x="132" y="70"/>
                    </a:cubicBezTo>
                    <a:cubicBezTo>
                      <a:pt x="132" y="70"/>
                      <a:pt x="132" y="69"/>
                      <a:pt x="132" y="68"/>
                    </a:cubicBezTo>
                    <a:cubicBezTo>
                      <a:pt x="132" y="67"/>
                      <a:pt x="133" y="66"/>
                      <a:pt x="133" y="65"/>
                    </a:cubicBezTo>
                    <a:cubicBezTo>
                      <a:pt x="139" y="67"/>
                      <a:pt x="139" y="67"/>
                      <a:pt x="139" y="67"/>
                    </a:cubicBezTo>
                    <a:cubicBezTo>
                      <a:pt x="138" y="67"/>
                      <a:pt x="138" y="68"/>
                      <a:pt x="138" y="69"/>
                    </a:cubicBezTo>
                    <a:cubicBezTo>
                      <a:pt x="138" y="70"/>
                      <a:pt x="138" y="72"/>
                      <a:pt x="137" y="73"/>
                    </a:cubicBezTo>
                    <a:close/>
                    <a:moveTo>
                      <a:pt x="145" y="57"/>
                    </a:moveTo>
                    <a:cubicBezTo>
                      <a:pt x="140" y="55"/>
                      <a:pt x="140" y="55"/>
                      <a:pt x="140" y="55"/>
                    </a:cubicBezTo>
                    <a:cubicBezTo>
                      <a:pt x="140" y="55"/>
                      <a:pt x="140" y="55"/>
                      <a:pt x="140" y="54"/>
                    </a:cubicBezTo>
                    <a:cubicBezTo>
                      <a:pt x="140" y="52"/>
                      <a:pt x="140" y="51"/>
                      <a:pt x="141" y="49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46" y="52"/>
                      <a:pt x="146" y="53"/>
                      <a:pt x="146" y="54"/>
                    </a:cubicBezTo>
                    <a:cubicBezTo>
                      <a:pt x="146" y="55"/>
                      <a:pt x="146" y="56"/>
                      <a:pt x="145" y="57"/>
                    </a:cubicBezTo>
                    <a:close/>
                    <a:moveTo>
                      <a:pt x="154" y="47"/>
                    </a:moveTo>
                    <a:cubicBezTo>
                      <a:pt x="152" y="42"/>
                      <a:pt x="152" y="42"/>
                      <a:pt x="152" y="42"/>
                    </a:cubicBezTo>
                    <a:cubicBezTo>
                      <a:pt x="153" y="41"/>
                      <a:pt x="155" y="40"/>
                      <a:pt x="155" y="39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59" y="45"/>
                      <a:pt x="157" y="46"/>
                      <a:pt x="154" y="47"/>
                    </a:cubicBezTo>
                    <a:close/>
                    <a:moveTo>
                      <a:pt x="166" y="38"/>
                    </a:move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8" y="32"/>
                      <a:pt x="170" y="32"/>
                      <a:pt x="171" y="31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1" y="37"/>
                      <a:pt x="169" y="38"/>
                      <a:pt x="167" y="38"/>
                    </a:cubicBezTo>
                    <a:lnTo>
                      <a:pt x="166" y="38"/>
                    </a:lnTo>
                    <a:close/>
                    <a:moveTo>
                      <a:pt x="200" y="33"/>
                    </a:moveTo>
                    <a:cubicBezTo>
                      <a:pt x="199" y="32"/>
                      <a:pt x="198" y="30"/>
                      <a:pt x="198" y="29"/>
                    </a:cubicBezTo>
                    <a:cubicBezTo>
                      <a:pt x="197" y="28"/>
                      <a:pt x="197" y="28"/>
                      <a:pt x="197" y="28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5"/>
                      <a:pt x="202" y="25"/>
                      <a:pt x="203" y="26"/>
                    </a:cubicBezTo>
                    <a:cubicBezTo>
                      <a:pt x="203" y="27"/>
                      <a:pt x="204" y="28"/>
                      <a:pt x="204" y="29"/>
                    </a:cubicBezTo>
                    <a:lnTo>
                      <a:pt x="200" y="33"/>
                    </a:lnTo>
                    <a:close/>
                    <a:moveTo>
                      <a:pt x="188" y="31"/>
                    </a:moveTo>
                    <a:cubicBezTo>
                      <a:pt x="186" y="31"/>
                      <a:pt x="184" y="29"/>
                      <a:pt x="183" y="27"/>
                    </a:cubicBezTo>
                    <a:cubicBezTo>
                      <a:pt x="187" y="23"/>
                      <a:pt x="187" y="23"/>
                      <a:pt x="187" y="23"/>
                    </a:cubicBezTo>
                    <a:cubicBezTo>
                      <a:pt x="188" y="25"/>
                      <a:pt x="189" y="25"/>
                      <a:pt x="189" y="25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91" y="30"/>
                      <a:pt x="191" y="30"/>
                      <a:pt x="191" y="30"/>
                    </a:cubicBezTo>
                    <a:cubicBezTo>
                      <a:pt x="190" y="30"/>
                      <a:pt x="189" y="31"/>
                      <a:pt x="188" y="31"/>
                    </a:cubicBezTo>
                    <a:close/>
                    <a:moveTo>
                      <a:pt x="214" y="30"/>
                    </a:move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09" y="26"/>
                      <a:pt x="210" y="25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6" y="24"/>
                      <a:pt x="216" y="24"/>
                      <a:pt x="216" y="24"/>
                    </a:cubicBezTo>
                    <a:cubicBezTo>
                      <a:pt x="216" y="25"/>
                      <a:pt x="215" y="25"/>
                      <a:pt x="215" y="26"/>
                    </a:cubicBezTo>
                    <a:cubicBezTo>
                      <a:pt x="215" y="27"/>
                      <a:pt x="215" y="29"/>
                      <a:pt x="214" y="30"/>
                    </a:cubicBezTo>
                    <a:close/>
                    <a:moveTo>
                      <a:pt x="172" y="27"/>
                    </a:moveTo>
                    <a:cubicBezTo>
                      <a:pt x="170" y="26"/>
                      <a:pt x="169" y="24"/>
                      <a:pt x="168" y="22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20"/>
                      <a:pt x="175" y="22"/>
                      <a:pt x="176" y="23"/>
                    </a:cubicBezTo>
                    <a:lnTo>
                      <a:pt x="172" y="27"/>
                    </a:lnTo>
                    <a:close/>
                    <a:moveTo>
                      <a:pt x="175" y="19"/>
                    </a:moveTo>
                    <a:cubicBezTo>
                      <a:pt x="174" y="17"/>
                      <a:pt x="172" y="16"/>
                      <a:pt x="172" y="16"/>
                    </a:cubicBezTo>
                    <a:cubicBezTo>
                      <a:pt x="173" y="11"/>
                      <a:pt x="173" y="11"/>
                      <a:pt x="173" y="11"/>
                    </a:cubicBezTo>
                    <a:cubicBezTo>
                      <a:pt x="175" y="11"/>
                      <a:pt x="177" y="12"/>
                      <a:pt x="179" y="14"/>
                    </a:cubicBezTo>
                    <a:lnTo>
                      <a:pt x="175" y="19"/>
                    </a:lnTo>
                    <a:close/>
                    <a:moveTo>
                      <a:pt x="221" y="15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8" y="11"/>
                      <a:pt x="218" y="10"/>
                      <a:pt x="219" y="10"/>
                    </a:cubicBezTo>
                    <a:cubicBezTo>
                      <a:pt x="220" y="9"/>
                      <a:pt x="221" y="8"/>
                      <a:pt x="222" y="7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5" y="13"/>
                      <a:pt x="224" y="14"/>
                      <a:pt x="222" y="14"/>
                    </a:cubicBezTo>
                    <a:cubicBezTo>
                      <a:pt x="222" y="15"/>
                      <a:pt x="222" y="15"/>
                      <a:pt x="221" y="15"/>
                    </a:cubicBezTo>
                    <a:close/>
                    <a:moveTo>
                      <a:pt x="235" y="7"/>
                    </a:moveTo>
                    <a:cubicBezTo>
                      <a:pt x="233" y="1"/>
                      <a:pt x="233" y="1"/>
                      <a:pt x="233" y="1"/>
                    </a:cubicBezTo>
                    <a:cubicBezTo>
                      <a:pt x="236" y="0"/>
                      <a:pt x="238" y="0"/>
                      <a:pt x="240" y="1"/>
                    </a:cubicBezTo>
                    <a:cubicBezTo>
                      <a:pt x="241" y="2"/>
                      <a:pt x="241" y="2"/>
                      <a:pt x="242" y="2"/>
                    </a:cubicBezTo>
                    <a:cubicBezTo>
                      <a:pt x="237" y="6"/>
                      <a:pt x="237" y="6"/>
                      <a:pt x="237" y="6"/>
                    </a:cubicBezTo>
                    <a:cubicBezTo>
                      <a:pt x="237" y="6"/>
                      <a:pt x="236" y="6"/>
                      <a:pt x="235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îSļïḍe">
                <a:extLst>
                  <a:ext uri="{FF2B5EF4-FFF2-40B4-BE49-F238E27FC236}">
                    <a16:creationId xmlns="" xmlns:a16="http://schemas.microsoft.com/office/drawing/2014/main" id="{ECF4C9CE-F2EC-4819-A5E4-AE2D9925FD52}"/>
                  </a:ext>
                </a:extLst>
              </p:cNvPr>
              <p:cNvSpPr/>
              <p:nvPr/>
            </p:nvSpPr>
            <p:spPr bwMode="auto">
              <a:xfrm>
                <a:off x="8124825" y="93663"/>
                <a:ext cx="633413" cy="1835150"/>
              </a:xfrm>
              <a:custGeom>
                <a:avLst/>
                <a:gdLst>
                  <a:gd name="T0" fmla="*/ 230 w 295"/>
                  <a:gd name="T1" fmla="*/ 851 h 856"/>
                  <a:gd name="T2" fmla="*/ 233 w 295"/>
                  <a:gd name="T3" fmla="*/ 825 h 856"/>
                  <a:gd name="T4" fmla="*/ 224 w 295"/>
                  <a:gd name="T5" fmla="*/ 793 h 856"/>
                  <a:gd name="T6" fmla="*/ 165 w 295"/>
                  <a:gd name="T7" fmla="*/ 782 h 856"/>
                  <a:gd name="T8" fmla="*/ 217 w 295"/>
                  <a:gd name="T9" fmla="*/ 777 h 856"/>
                  <a:gd name="T10" fmla="*/ 153 w 295"/>
                  <a:gd name="T11" fmla="*/ 774 h 856"/>
                  <a:gd name="T12" fmla="*/ 205 w 295"/>
                  <a:gd name="T13" fmla="*/ 771 h 856"/>
                  <a:gd name="T14" fmla="*/ 131 w 295"/>
                  <a:gd name="T15" fmla="*/ 747 h 856"/>
                  <a:gd name="T16" fmla="*/ 134 w 295"/>
                  <a:gd name="T17" fmla="*/ 730 h 856"/>
                  <a:gd name="T18" fmla="*/ 139 w 295"/>
                  <a:gd name="T19" fmla="*/ 695 h 856"/>
                  <a:gd name="T20" fmla="*/ 115 w 295"/>
                  <a:gd name="T21" fmla="*/ 668 h 856"/>
                  <a:gd name="T22" fmla="*/ 112 w 295"/>
                  <a:gd name="T23" fmla="*/ 661 h 856"/>
                  <a:gd name="T24" fmla="*/ 100 w 295"/>
                  <a:gd name="T25" fmla="*/ 657 h 856"/>
                  <a:gd name="T26" fmla="*/ 134 w 295"/>
                  <a:gd name="T27" fmla="*/ 645 h 856"/>
                  <a:gd name="T28" fmla="*/ 146 w 295"/>
                  <a:gd name="T29" fmla="*/ 646 h 856"/>
                  <a:gd name="T30" fmla="*/ 100 w 295"/>
                  <a:gd name="T31" fmla="*/ 638 h 856"/>
                  <a:gd name="T32" fmla="*/ 108 w 295"/>
                  <a:gd name="T33" fmla="*/ 627 h 856"/>
                  <a:gd name="T34" fmla="*/ 175 w 295"/>
                  <a:gd name="T35" fmla="*/ 614 h 856"/>
                  <a:gd name="T36" fmla="*/ 168 w 295"/>
                  <a:gd name="T37" fmla="*/ 588 h 856"/>
                  <a:gd name="T38" fmla="*/ 173 w 295"/>
                  <a:gd name="T39" fmla="*/ 568 h 856"/>
                  <a:gd name="T40" fmla="*/ 201 w 295"/>
                  <a:gd name="T41" fmla="*/ 566 h 856"/>
                  <a:gd name="T42" fmla="*/ 166 w 295"/>
                  <a:gd name="T43" fmla="*/ 556 h 856"/>
                  <a:gd name="T44" fmla="*/ 202 w 295"/>
                  <a:gd name="T45" fmla="*/ 551 h 856"/>
                  <a:gd name="T46" fmla="*/ 157 w 295"/>
                  <a:gd name="T47" fmla="*/ 543 h 856"/>
                  <a:gd name="T48" fmla="*/ 195 w 295"/>
                  <a:gd name="T49" fmla="*/ 539 h 856"/>
                  <a:gd name="T50" fmla="*/ 152 w 295"/>
                  <a:gd name="T51" fmla="*/ 531 h 856"/>
                  <a:gd name="T52" fmla="*/ 133 w 295"/>
                  <a:gd name="T53" fmla="*/ 505 h 856"/>
                  <a:gd name="T54" fmla="*/ 153 w 295"/>
                  <a:gd name="T55" fmla="*/ 480 h 856"/>
                  <a:gd name="T56" fmla="*/ 167 w 295"/>
                  <a:gd name="T57" fmla="*/ 455 h 856"/>
                  <a:gd name="T58" fmla="*/ 190 w 295"/>
                  <a:gd name="T59" fmla="*/ 429 h 856"/>
                  <a:gd name="T60" fmla="*/ 231 w 295"/>
                  <a:gd name="T61" fmla="*/ 422 h 856"/>
                  <a:gd name="T62" fmla="*/ 204 w 295"/>
                  <a:gd name="T63" fmla="*/ 417 h 856"/>
                  <a:gd name="T64" fmla="*/ 229 w 295"/>
                  <a:gd name="T65" fmla="*/ 404 h 856"/>
                  <a:gd name="T66" fmla="*/ 240 w 295"/>
                  <a:gd name="T67" fmla="*/ 387 h 856"/>
                  <a:gd name="T68" fmla="*/ 241 w 295"/>
                  <a:gd name="T69" fmla="*/ 350 h 856"/>
                  <a:gd name="T70" fmla="*/ 263 w 295"/>
                  <a:gd name="T71" fmla="*/ 330 h 856"/>
                  <a:gd name="T72" fmla="*/ 266 w 295"/>
                  <a:gd name="T73" fmla="*/ 296 h 856"/>
                  <a:gd name="T74" fmla="*/ 260 w 295"/>
                  <a:gd name="T75" fmla="*/ 290 h 856"/>
                  <a:gd name="T76" fmla="*/ 258 w 295"/>
                  <a:gd name="T77" fmla="*/ 250 h 856"/>
                  <a:gd name="T78" fmla="*/ 266 w 295"/>
                  <a:gd name="T79" fmla="*/ 223 h 856"/>
                  <a:gd name="T80" fmla="*/ 277 w 295"/>
                  <a:gd name="T81" fmla="*/ 202 h 856"/>
                  <a:gd name="T82" fmla="*/ 280 w 295"/>
                  <a:gd name="T83" fmla="*/ 175 h 856"/>
                  <a:gd name="T84" fmla="*/ 133 w 295"/>
                  <a:gd name="T85" fmla="*/ 159 h 856"/>
                  <a:gd name="T86" fmla="*/ 139 w 295"/>
                  <a:gd name="T87" fmla="*/ 157 h 856"/>
                  <a:gd name="T88" fmla="*/ 119 w 295"/>
                  <a:gd name="T89" fmla="*/ 153 h 856"/>
                  <a:gd name="T90" fmla="*/ 279 w 295"/>
                  <a:gd name="T91" fmla="*/ 143 h 856"/>
                  <a:gd name="T92" fmla="*/ 178 w 295"/>
                  <a:gd name="T93" fmla="*/ 143 h 856"/>
                  <a:gd name="T94" fmla="*/ 198 w 295"/>
                  <a:gd name="T95" fmla="*/ 145 h 856"/>
                  <a:gd name="T96" fmla="*/ 110 w 295"/>
                  <a:gd name="T97" fmla="*/ 134 h 856"/>
                  <a:gd name="T98" fmla="*/ 220 w 295"/>
                  <a:gd name="T99" fmla="*/ 125 h 856"/>
                  <a:gd name="T100" fmla="*/ 100 w 295"/>
                  <a:gd name="T101" fmla="*/ 128 h 856"/>
                  <a:gd name="T102" fmla="*/ 225 w 295"/>
                  <a:gd name="T103" fmla="*/ 114 h 856"/>
                  <a:gd name="T104" fmla="*/ 93 w 295"/>
                  <a:gd name="T105" fmla="*/ 112 h 856"/>
                  <a:gd name="T106" fmla="*/ 93 w 295"/>
                  <a:gd name="T107" fmla="*/ 113 h 856"/>
                  <a:gd name="T108" fmla="*/ 47 w 295"/>
                  <a:gd name="T109" fmla="*/ 88 h 856"/>
                  <a:gd name="T110" fmla="*/ 90 w 295"/>
                  <a:gd name="T111" fmla="*/ 80 h 856"/>
                  <a:gd name="T112" fmla="*/ 54 w 295"/>
                  <a:gd name="T113" fmla="*/ 76 h 856"/>
                  <a:gd name="T114" fmla="*/ 17 w 295"/>
                  <a:gd name="T115" fmla="*/ 66 h 856"/>
                  <a:gd name="T116" fmla="*/ 0 w 295"/>
                  <a:gd name="T117" fmla="*/ 63 h 856"/>
                  <a:gd name="T118" fmla="*/ 26 w 295"/>
                  <a:gd name="T119" fmla="*/ 36 h 856"/>
                  <a:gd name="T120" fmla="*/ 31 w 295"/>
                  <a:gd name="T121" fmla="*/ 12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95" h="856">
                    <a:moveTo>
                      <a:pt x="251" y="856"/>
                    </a:moveTo>
                    <a:cubicBezTo>
                      <a:pt x="250" y="856"/>
                      <a:pt x="249" y="856"/>
                      <a:pt x="247" y="856"/>
                    </a:cubicBezTo>
                    <a:cubicBezTo>
                      <a:pt x="248" y="850"/>
                      <a:pt x="248" y="850"/>
                      <a:pt x="248" y="850"/>
                    </a:cubicBezTo>
                    <a:cubicBezTo>
                      <a:pt x="251" y="850"/>
                      <a:pt x="252" y="850"/>
                      <a:pt x="252" y="850"/>
                    </a:cubicBezTo>
                    <a:cubicBezTo>
                      <a:pt x="252" y="850"/>
                      <a:pt x="251" y="850"/>
                      <a:pt x="250" y="852"/>
                    </a:cubicBezTo>
                    <a:cubicBezTo>
                      <a:pt x="256" y="854"/>
                      <a:pt x="256" y="854"/>
                      <a:pt x="256" y="854"/>
                    </a:cubicBezTo>
                    <a:cubicBezTo>
                      <a:pt x="255" y="856"/>
                      <a:pt x="252" y="856"/>
                      <a:pt x="251" y="856"/>
                    </a:cubicBezTo>
                    <a:close/>
                    <a:moveTo>
                      <a:pt x="236" y="852"/>
                    </a:moveTo>
                    <a:cubicBezTo>
                      <a:pt x="237" y="849"/>
                      <a:pt x="237" y="849"/>
                      <a:pt x="237" y="849"/>
                    </a:cubicBezTo>
                    <a:cubicBezTo>
                      <a:pt x="236" y="852"/>
                      <a:pt x="236" y="852"/>
                      <a:pt x="236" y="852"/>
                    </a:cubicBezTo>
                    <a:cubicBezTo>
                      <a:pt x="234" y="852"/>
                      <a:pt x="232" y="851"/>
                      <a:pt x="230" y="851"/>
                    </a:cubicBezTo>
                    <a:cubicBezTo>
                      <a:pt x="232" y="845"/>
                      <a:pt x="232" y="845"/>
                      <a:pt x="232" y="845"/>
                    </a:cubicBezTo>
                    <a:cubicBezTo>
                      <a:pt x="233" y="845"/>
                      <a:pt x="235" y="846"/>
                      <a:pt x="236" y="846"/>
                    </a:cubicBezTo>
                    <a:cubicBezTo>
                      <a:pt x="237" y="849"/>
                      <a:pt x="237" y="849"/>
                      <a:pt x="237" y="849"/>
                    </a:cubicBezTo>
                    <a:lnTo>
                      <a:pt x="236" y="852"/>
                    </a:lnTo>
                    <a:close/>
                    <a:moveTo>
                      <a:pt x="228" y="841"/>
                    </a:moveTo>
                    <a:cubicBezTo>
                      <a:pt x="223" y="838"/>
                      <a:pt x="223" y="838"/>
                      <a:pt x="223" y="838"/>
                    </a:cubicBezTo>
                    <a:cubicBezTo>
                      <a:pt x="224" y="836"/>
                      <a:pt x="226" y="834"/>
                      <a:pt x="229" y="833"/>
                    </a:cubicBezTo>
                    <a:cubicBezTo>
                      <a:pt x="231" y="839"/>
                      <a:pt x="231" y="839"/>
                      <a:pt x="231" y="839"/>
                    </a:cubicBezTo>
                    <a:cubicBezTo>
                      <a:pt x="230" y="839"/>
                      <a:pt x="229" y="840"/>
                      <a:pt x="228" y="841"/>
                    </a:cubicBezTo>
                    <a:close/>
                    <a:moveTo>
                      <a:pt x="234" y="830"/>
                    </a:moveTo>
                    <a:cubicBezTo>
                      <a:pt x="234" y="827"/>
                      <a:pt x="234" y="826"/>
                      <a:pt x="233" y="825"/>
                    </a:cubicBezTo>
                    <a:cubicBezTo>
                      <a:pt x="238" y="822"/>
                      <a:pt x="238" y="822"/>
                      <a:pt x="238" y="822"/>
                    </a:cubicBezTo>
                    <a:cubicBezTo>
                      <a:pt x="239" y="824"/>
                      <a:pt x="240" y="826"/>
                      <a:pt x="240" y="829"/>
                    </a:cubicBezTo>
                    <a:lnTo>
                      <a:pt x="234" y="830"/>
                    </a:lnTo>
                    <a:close/>
                    <a:moveTo>
                      <a:pt x="227" y="815"/>
                    </a:moveTo>
                    <a:cubicBezTo>
                      <a:pt x="226" y="813"/>
                      <a:pt x="226" y="811"/>
                      <a:pt x="225" y="810"/>
                    </a:cubicBezTo>
                    <a:cubicBezTo>
                      <a:pt x="230" y="807"/>
                      <a:pt x="230" y="807"/>
                      <a:pt x="230" y="807"/>
                    </a:cubicBezTo>
                    <a:cubicBezTo>
                      <a:pt x="231" y="809"/>
                      <a:pt x="232" y="811"/>
                      <a:pt x="233" y="813"/>
                    </a:cubicBezTo>
                    <a:lnTo>
                      <a:pt x="227" y="815"/>
                    </a:lnTo>
                    <a:close/>
                    <a:moveTo>
                      <a:pt x="220" y="800"/>
                    </a:moveTo>
                    <a:cubicBezTo>
                      <a:pt x="218" y="797"/>
                      <a:pt x="218" y="795"/>
                      <a:pt x="218" y="793"/>
                    </a:cubicBezTo>
                    <a:cubicBezTo>
                      <a:pt x="224" y="793"/>
                      <a:pt x="224" y="793"/>
                      <a:pt x="224" y="793"/>
                    </a:cubicBezTo>
                    <a:cubicBezTo>
                      <a:pt x="224" y="794"/>
                      <a:pt x="224" y="795"/>
                      <a:pt x="225" y="797"/>
                    </a:cubicBezTo>
                    <a:lnTo>
                      <a:pt x="220" y="800"/>
                    </a:lnTo>
                    <a:close/>
                    <a:moveTo>
                      <a:pt x="156" y="792"/>
                    </a:moveTo>
                    <a:cubicBezTo>
                      <a:pt x="155" y="792"/>
                      <a:pt x="153" y="792"/>
                      <a:pt x="152" y="791"/>
                    </a:cubicBezTo>
                    <a:cubicBezTo>
                      <a:pt x="151" y="791"/>
                      <a:pt x="150" y="790"/>
                      <a:pt x="149" y="788"/>
                    </a:cubicBezTo>
                    <a:cubicBezTo>
                      <a:pt x="154" y="785"/>
                      <a:pt x="154" y="785"/>
                      <a:pt x="154" y="785"/>
                    </a:cubicBezTo>
                    <a:cubicBezTo>
                      <a:pt x="154" y="786"/>
                      <a:pt x="154" y="786"/>
                      <a:pt x="155" y="786"/>
                    </a:cubicBezTo>
                    <a:cubicBezTo>
                      <a:pt x="155" y="786"/>
                      <a:pt x="156" y="786"/>
                      <a:pt x="156" y="786"/>
                    </a:cubicBezTo>
                    <a:lnTo>
                      <a:pt x="156" y="792"/>
                    </a:lnTo>
                    <a:close/>
                    <a:moveTo>
                      <a:pt x="169" y="787"/>
                    </a:moveTo>
                    <a:cubicBezTo>
                      <a:pt x="165" y="782"/>
                      <a:pt x="165" y="782"/>
                      <a:pt x="165" y="782"/>
                    </a:cubicBezTo>
                    <a:cubicBezTo>
                      <a:pt x="166" y="781"/>
                      <a:pt x="168" y="780"/>
                      <a:pt x="169" y="779"/>
                    </a:cubicBezTo>
                    <a:cubicBezTo>
                      <a:pt x="169" y="779"/>
                      <a:pt x="169" y="779"/>
                      <a:pt x="169" y="779"/>
                    </a:cubicBezTo>
                    <a:cubicBezTo>
                      <a:pt x="173" y="783"/>
                      <a:pt x="173" y="783"/>
                      <a:pt x="173" y="783"/>
                    </a:cubicBezTo>
                    <a:cubicBezTo>
                      <a:pt x="173" y="784"/>
                      <a:pt x="173" y="784"/>
                      <a:pt x="173" y="784"/>
                    </a:cubicBezTo>
                    <a:cubicBezTo>
                      <a:pt x="171" y="785"/>
                      <a:pt x="170" y="786"/>
                      <a:pt x="169" y="787"/>
                    </a:cubicBezTo>
                    <a:close/>
                    <a:moveTo>
                      <a:pt x="213" y="783"/>
                    </a:moveTo>
                    <a:cubicBezTo>
                      <a:pt x="213" y="783"/>
                      <a:pt x="213" y="783"/>
                      <a:pt x="213" y="782"/>
                    </a:cubicBezTo>
                    <a:cubicBezTo>
                      <a:pt x="212" y="781"/>
                      <a:pt x="212" y="780"/>
                      <a:pt x="212" y="779"/>
                    </a:cubicBezTo>
                    <a:cubicBezTo>
                      <a:pt x="211" y="778"/>
                      <a:pt x="211" y="778"/>
                      <a:pt x="211" y="778"/>
                    </a:cubicBezTo>
                    <a:cubicBezTo>
                      <a:pt x="217" y="776"/>
                      <a:pt x="217" y="776"/>
                      <a:pt x="217" y="776"/>
                    </a:cubicBezTo>
                    <a:cubicBezTo>
                      <a:pt x="217" y="777"/>
                      <a:pt x="217" y="777"/>
                      <a:pt x="217" y="777"/>
                    </a:cubicBezTo>
                    <a:cubicBezTo>
                      <a:pt x="217" y="778"/>
                      <a:pt x="218" y="779"/>
                      <a:pt x="218" y="780"/>
                    </a:cubicBezTo>
                    <a:cubicBezTo>
                      <a:pt x="218" y="780"/>
                      <a:pt x="218" y="781"/>
                      <a:pt x="219" y="781"/>
                    </a:cubicBezTo>
                    <a:lnTo>
                      <a:pt x="213" y="783"/>
                    </a:lnTo>
                    <a:close/>
                    <a:moveTo>
                      <a:pt x="153" y="775"/>
                    </a:moveTo>
                    <a:cubicBezTo>
                      <a:pt x="147" y="775"/>
                      <a:pt x="147" y="775"/>
                      <a:pt x="147" y="775"/>
                    </a:cubicBezTo>
                    <a:cubicBezTo>
                      <a:pt x="147" y="773"/>
                      <a:pt x="147" y="773"/>
                      <a:pt x="147" y="773"/>
                    </a:cubicBezTo>
                    <a:cubicBezTo>
                      <a:pt x="147" y="773"/>
                      <a:pt x="147" y="772"/>
                      <a:pt x="147" y="772"/>
                    </a:cubicBezTo>
                    <a:cubicBezTo>
                      <a:pt x="147" y="771"/>
                      <a:pt x="147" y="771"/>
                      <a:pt x="147" y="771"/>
                    </a:cubicBezTo>
                    <a:cubicBezTo>
                      <a:pt x="152" y="768"/>
                      <a:pt x="152" y="768"/>
                      <a:pt x="152" y="768"/>
                    </a:cubicBezTo>
                    <a:cubicBezTo>
                      <a:pt x="153" y="770"/>
                      <a:pt x="153" y="771"/>
                      <a:pt x="153" y="772"/>
                    </a:cubicBezTo>
                    <a:cubicBezTo>
                      <a:pt x="153" y="772"/>
                      <a:pt x="153" y="773"/>
                      <a:pt x="153" y="774"/>
                    </a:cubicBezTo>
                    <a:lnTo>
                      <a:pt x="153" y="775"/>
                    </a:lnTo>
                    <a:close/>
                    <a:moveTo>
                      <a:pt x="182" y="775"/>
                    </a:moveTo>
                    <a:cubicBezTo>
                      <a:pt x="178" y="771"/>
                      <a:pt x="178" y="771"/>
                      <a:pt x="178" y="771"/>
                    </a:cubicBezTo>
                    <a:cubicBezTo>
                      <a:pt x="182" y="767"/>
                      <a:pt x="182" y="767"/>
                      <a:pt x="182" y="767"/>
                    </a:cubicBezTo>
                    <a:cubicBezTo>
                      <a:pt x="186" y="771"/>
                      <a:pt x="186" y="771"/>
                      <a:pt x="186" y="771"/>
                    </a:cubicBezTo>
                    <a:lnTo>
                      <a:pt x="182" y="775"/>
                    </a:lnTo>
                    <a:close/>
                    <a:moveTo>
                      <a:pt x="205" y="771"/>
                    </a:moveTo>
                    <a:cubicBezTo>
                      <a:pt x="203" y="771"/>
                      <a:pt x="200" y="769"/>
                      <a:pt x="200" y="764"/>
                    </a:cubicBezTo>
                    <a:cubicBezTo>
                      <a:pt x="206" y="764"/>
                      <a:pt x="206" y="764"/>
                      <a:pt x="206" y="764"/>
                    </a:cubicBezTo>
                    <a:cubicBezTo>
                      <a:pt x="206" y="765"/>
                      <a:pt x="206" y="765"/>
                      <a:pt x="207" y="766"/>
                    </a:cubicBezTo>
                    <a:lnTo>
                      <a:pt x="205" y="771"/>
                    </a:lnTo>
                    <a:close/>
                    <a:moveTo>
                      <a:pt x="138" y="764"/>
                    </a:moveTo>
                    <a:cubicBezTo>
                      <a:pt x="137" y="763"/>
                      <a:pt x="135" y="761"/>
                      <a:pt x="134" y="759"/>
                    </a:cubicBezTo>
                    <a:cubicBezTo>
                      <a:pt x="140" y="756"/>
                      <a:pt x="140" y="756"/>
                      <a:pt x="140" y="756"/>
                    </a:cubicBezTo>
                    <a:cubicBezTo>
                      <a:pt x="140" y="758"/>
                      <a:pt x="141" y="759"/>
                      <a:pt x="142" y="760"/>
                    </a:cubicBezTo>
                    <a:lnTo>
                      <a:pt x="138" y="764"/>
                    </a:lnTo>
                    <a:close/>
                    <a:moveTo>
                      <a:pt x="195" y="763"/>
                    </a:moveTo>
                    <a:cubicBezTo>
                      <a:pt x="191" y="759"/>
                      <a:pt x="191" y="759"/>
                      <a:pt x="191" y="759"/>
                    </a:cubicBezTo>
                    <a:cubicBezTo>
                      <a:pt x="193" y="757"/>
                      <a:pt x="194" y="756"/>
                      <a:pt x="196" y="755"/>
                    </a:cubicBezTo>
                    <a:cubicBezTo>
                      <a:pt x="199" y="760"/>
                      <a:pt x="199" y="760"/>
                      <a:pt x="199" y="760"/>
                    </a:cubicBezTo>
                    <a:cubicBezTo>
                      <a:pt x="198" y="761"/>
                      <a:pt x="196" y="762"/>
                      <a:pt x="195" y="763"/>
                    </a:cubicBezTo>
                    <a:close/>
                    <a:moveTo>
                      <a:pt x="131" y="747"/>
                    </a:moveTo>
                    <a:cubicBezTo>
                      <a:pt x="131" y="746"/>
                      <a:pt x="131" y="746"/>
                      <a:pt x="131" y="746"/>
                    </a:cubicBezTo>
                    <a:cubicBezTo>
                      <a:pt x="131" y="744"/>
                      <a:pt x="130" y="743"/>
                      <a:pt x="130" y="742"/>
                    </a:cubicBezTo>
                    <a:cubicBezTo>
                      <a:pt x="135" y="739"/>
                      <a:pt x="135" y="739"/>
                      <a:pt x="135" y="739"/>
                    </a:cubicBezTo>
                    <a:cubicBezTo>
                      <a:pt x="136" y="741"/>
                      <a:pt x="136" y="743"/>
                      <a:pt x="137" y="744"/>
                    </a:cubicBezTo>
                    <a:cubicBezTo>
                      <a:pt x="137" y="745"/>
                      <a:pt x="137" y="745"/>
                      <a:pt x="137" y="745"/>
                    </a:cubicBezTo>
                    <a:lnTo>
                      <a:pt x="131" y="747"/>
                    </a:lnTo>
                    <a:close/>
                    <a:moveTo>
                      <a:pt x="134" y="730"/>
                    </a:moveTo>
                    <a:cubicBezTo>
                      <a:pt x="128" y="729"/>
                      <a:pt x="128" y="729"/>
                      <a:pt x="128" y="729"/>
                    </a:cubicBezTo>
                    <a:cubicBezTo>
                      <a:pt x="128" y="727"/>
                      <a:pt x="128" y="726"/>
                      <a:pt x="128" y="723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34" y="726"/>
                      <a:pt x="134" y="728"/>
                      <a:pt x="134" y="730"/>
                    </a:cubicBezTo>
                    <a:close/>
                    <a:moveTo>
                      <a:pt x="133" y="712"/>
                    </a:moveTo>
                    <a:cubicBezTo>
                      <a:pt x="127" y="711"/>
                      <a:pt x="127" y="711"/>
                      <a:pt x="127" y="711"/>
                    </a:cubicBezTo>
                    <a:cubicBezTo>
                      <a:pt x="128" y="709"/>
                      <a:pt x="129" y="707"/>
                      <a:pt x="130" y="705"/>
                    </a:cubicBezTo>
                    <a:cubicBezTo>
                      <a:pt x="135" y="708"/>
                      <a:pt x="135" y="708"/>
                      <a:pt x="135" y="708"/>
                    </a:cubicBezTo>
                    <a:cubicBezTo>
                      <a:pt x="134" y="710"/>
                      <a:pt x="133" y="711"/>
                      <a:pt x="133" y="712"/>
                    </a:cubicBezTo>
                    <a:close/>
                    <a:moveTo>
                      <a:pt x="134" y="698"/>
                    </a:moveTo>
                    <a:cubicBezTo>
                      <a:pt x="134" y="697"/>
                      <a:pt x="134" y="697"/>
                      <a:pt x="133" y="696"/>
                    </a:cubicBezTo>
                    <a:cubicBezTo>
                      <a:pt x="132" y="696"/>
                      <a:pt x="132" y="695"/>
                      <a:pt x="131" y="694"/>
                    </a:cubicBezTo>
                    <a:cubicBezTo>
                      <a:pt x="135" y="690"/>
                      <a:pt x="135" y="690"/>
                      <a:pt x="135" y="690"/>
                    </a:cubicBezTo>
                    <a:cubicBezTo>
                      <a:pt x="136" y="691"/>
                      <a:pt x="136" y="691"/>
                      <a:pt x="137" y="692"/>
                    </a:cubicBezTo>
                    <a:cubicBezTo>
                      <a:pt x="138" y="693"/>
                      <a:pt x="139" y="694"/>
                      <a:pt x="139" y="695"/>
                    </a:cubicBezTo>
                    <a:lnTo>
                      <a:pt x="134" y="698"/>
                    </a:lnTo>
                    <a:close/>
                    <a:moveTo>
                      <a:pt x="126" y="683"/>
                    </a:moveTo>
                    <a:cubicBezTo>
                      <a:pt x="126" y="682"/>
                      <a:pt x="125" y="681"/>
                      <a:pt x="124" y="680"/>
                    </a:cubicBezTo>
                    <a:cubicBezTo>
                      <a:pt x="123" y="679"/>
                      <a:pt x="123" y="679"/>
                      <a:pt x="123" y="679"/>
                    </a:cubicBezTo>
                    <a:cubicBezTo>
                      <a:pt x="127" y="675"/>
                      <a:pt x="127" y="675"/>
                      <a:pt x="127" y="675"/>
                    </a:cubicBezTo>
                    <a:cubicBezTo>
                      <a:pt x="127" y="675"/>
                      <a:pt x="128" y="675"/>
                      <a:pt x="128" y="676"/>
                    </a:cubicBezTo>
                    <a:cubicBezTo>
                      <a:pt x="129" y="677"/>
                      <a:pt x="131" y="679"/>
                      <a:pt x="132" y="680"/>
                    </a:cubicBezTo>
                    <a:lnTo>
                      <a:pt x="126" y="683"/>
                    </a:lnTo>
                    <a:close/>
                    <a:moveTo>
                      <a:pt x="115" y="669"/>
                    </a:moveTo>
                    <a:cubicBezTo>
                      <a:pt x="115" y="669"/>
                      <a:pt x="115" y="668"/>
                      <a:pt x="115" y="668"/>
                    </a:cubicBezTo>
                    <a:cubicBezTo>
                      <a:pt x="115" y="668"/>
                      <a:pt x="115" y="668"/>
                      <a:pt x="115" y="668"/>
                    </a:cubicBezTo>
                    <a:cubicBezTo>
                      <a:pt x="115" y="666"/>
                      <a:pt x="115" y="665"/>
                      <a:pt x="116" y="664"/>
                    </a:cubicBezTo>
                    <a:cubicBezTo>
                      <a:pt x="116" y="663"/>
                      <a:pt x="116" y="663"/>
                      <a:pt x="116" y="663"/>
                    </a:cubicBezTo>
                    <a:cubicBezTo>
                      <a:pt x="122" y="663"/>
                      <a:pt x="122" y="663"/>
                      <a:pt x="122" y="663"/>
                    </a:cubicBezTo>
                    <a:cubicBezTo>
                      <a:pt x="122" y="664"/>
                      <a:pt x="121" y="665"/>
                      <a:pt x="121" y="666"/>
                    </a:cubicBezTo>
                    <a:cubicBezTo>
                      <a:pt x="121" y="667"/>
                      <a:pt x="121" y="667"/>
                      <a:pt x="120" y="668"/>
                    </a:cubicBezTo>
                    <a:lnTo>
                      <a:pt x="115" y="669"/>
                    </a:lnTo>
                    <a:close/>
                    <a:moveTo>
                      <a:pt x="106" y="664"/>
                    </a:moveTo>
                    <a:cubicBezTo>
                      <a:pt x="105" y="658"/>
                      <a:pt x="105" y="658"/>
                      <a:pt x="105" y="658"/>
                    </a:cubicBezTo>
                    <a:cubicBezTo>
                      <a:pt x="106" y="658"/>
                      <a:pt x="107" y="658"/>
                      <a:pt x="108" y="657"/>
                    </a:cubicBezTo>
                    <a:cubicBezTo>
                      <a:pt x="109" y="656"/>
                      <a:pt x="109" y="656"/>
                      <a:pt x="109" y="656"/>
                    </a:cubicBezTo>
                    <a:cubicBezTo>
                      <a:pt x="112" y="661"/>
                      <a:pt x="112" y="661"/>
                      <a:pt x="112" y="661"/>
                    </a:cubicBezTo>
                    <a:cubicBezTo>
                      <a:pt x="111" y="662"/>
                      <a:pt x="111" y="662"/>
                      <a:pt x="111" y="662"/>
                    </a:cubicBezTo>
                    <a:cubicBezTo>
                      <a:pt x="110" y="663"/>
                      <a:pt x="108" y="664"/>
                      <a:pt x="106" y="664"/>
                    </a:cubicBezTo>
                    <a:close/>
                    <a:moveTo>
                      <a:pt x="100" y="657"/>
                    </a:moveTo>
                    <a:cubicBezTo>
                      <a:pt x="96" y="653"/>
                      <a:pt x="96" y="653"/>
                      <a:pt x="96" y="653"/>
                    </a:cubicBezTo>
                    <a:cubicBezTo>
                      <a:pt x="96" y="653"/>
                      <a:pt x="96" y="653"/>
                      <a:pt x="97" y="653"/>
                    </a:cubicBezTo>
                    <a:cubicBezTo>
                      <a:pt x="97" y="652"/>
                      <a:pt x="98" y="651"/>
                      <a:pt x="98" y="651"/>
                    </a:cubicBezTo>
                    <a:cubicBezTo>
                      <a:pt x="99" y="650"/>
                      <a:pt x="99" y="650"/>
                      <a:pt x="100" y="649"/>
                    </a:cubicBezTo>
                    <a:cubicBezTo>
                      <a:pt x="104" y="653"/>
                      <a:pt x="104" y="653"/>
                      <a:pt x="104" y="653"/>
                    </a:cubicBezTo>
                    <a:cubicBezTo>
                      <a:pt x="104" y="654"/>
                      <a:pt x="103" y="655"/>
                      <a:pt x="102" y="655"/>
                    </a:cubicBezTo>
                    <a:cubicBezTo>
                      <a:pt x="102" y="656"/>
                      <a:pt x="101" y="656"/>
                      <a:pt x="101" y="657"/>
                    </a:cubicBezTo>
                    <a:cubicBezTo>
                      <a:pt x="101" y="657"/>
                      <a:pt x="100" y="657"/>
                      <a:pt x="100" y="657"/>
                    </a:cubicBezTo>
                    <a:close/>
                    <a:moveTo>
                      <a:pt x="162" y="653"/>
                    </a:moveTo>
                    <a:cubicBezTo>
                      <a:pt x="161" y="653"/>
                      <a:pt x="160" y="653"/>
                      <a:pt x="158" y="653"/>
                    </a:cubicBezTo>
                    <a:cubicBezTo>
                      <a:pt x="159" y="647"/>
                      <a:pt x="159" y="647"/>
                      <a:pt x="159" y="647"/>
                    </a:cubicBezTo>
                    <a:cubicBezTo>
                      <a:pt x="160" y="647"/>
                      <a:pt x="161" y="647"/>
                      <a:pt x="162" y="647"/>
                    </a:cubicBezTo>
                    <a:cubicBezTo>
                      <a:pt x="163" y="647"/>
                      <a:pt x="163" y="647"/>
                      <a:pt x="163" y="647"/>
                    </a:cubicBezTo>
                    <a:cubicBezTo>
                      <a:pt x="166" y="653"/>
                      <a:pt x="166" y="653"/>
                      <a:pt x="166" y="653"/>
                    </a:cubicBezTo>
                    <a:cubicBezTo>
                      <a:pt x="165" y="653"/>
                      <a:pt x="163" y="653"/>
                      <a:pt x="162" y="653"/>
                    </a:cubicBezTo>
                    <a:close/>
                    <a:moveTo>
                      <a:pt x="139" y="649"/>
                    </a:move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6" y="647"/>
                      <a:pt x="136" y="647"/>
                      <a:pt x="136" y="647"/>
                    </a:cubicBezTo>
                    <a:cubicBezTo>
                      <a:pt x="134" y="645"/>
                      <a:pt x="134" y="645"/>
                      <a:pt x="134" y="645"/>
                    </a:cubicBezTo>
                    <a:cubicBezTo>
                      <a:pt x="134" y="645"/>
                      <a:pt x="134" y="645"/>
                      <a:pt x="134" y="643"/>
                    </a:cubicBezTo>
                    <a:cubicBezTo>
                      <a:pt x="134" y="642"/>
                      <a:pt x="134" y="641"/>
                      <a:pt x="135" y="640"/>
                    </a:cubicBezTo>
                    <a:cubicBezTo>
                      <a:pt x="140" y="642"/>
                      <a:pt x="140" y="642"/>
                      <a:pt x="140" y="642"/>
                    </a:cubicBezTo>
                    <a:cubicBezTo>
                      <a:pt x="140" y="642"/>
                      <a:pt x="140" y="643"/>
                      <a:pt x="140" y="643"/>
                    </a:cubicBezTo>
                    <a:cubicBezTo>
                      <a:pt x="140" y="645"/>
                      <a:pt x="140" y="647"/>
                      <a:pt x="139" y="649"/>
                    </a:cubicBezTo>
                    <a:close/>
                    <a:moveTo>
                      <a:pt x="146" y="646"/>
                    </a:moveTo>
                    <a:cubicBezTo>
                      <a:pt x="146" y="645"/>
                      <a:pt x="146" y="645"/>
                      <a:pt x="146" y="645"/>
                    </a:cubicBezTo>
                    <a:cubicBezTo>
                      <a:pt x="146" y="644"/>
                      <a:pt x="145" y="642"/>
                      <a:pt x="144" y="641"/>
                    </a:cubicBezTo>
                    <a:cubicBezTo>
                      <a:pt x="149" y="638"/>
                      <a:pt x="149" y="638"/>
                      <a:pt x="149" y="638"/>
                    </a:cubicBezTo>
                    <a:cubicBezTo>
                      <a:pt x="150" y="640"/>
                      <a:pt x="151" y="642"/>
                      <a:pt x="152" y="643"/>
                    </a:cubicBezTo>
                    <a:lnTo>
                      <a:pt x="146" y="646"/>
                    </a:lnTo>
                    <a:close/>
                    <a:moveTo>
                      <a:pt x="125" y="646"/>
                    </a:moveTo>
                    <a:cubicBezTo>
                      <a:pt x="124" y="645"/>
                      <a:pt x="123" y="645"/>
                      <a:pt x="122" y="645"/>
                    </a:cubicBezTo>
                    <a:cubicBezTo>
                      <a:pt x="121" y="644"/>
                      <a:pt x="121" y="644"/>
                      <a:pt x="121" y="644"/>
                    </a:cubicBezTo>
                    <a:cubicBezTo>
                      <a:pt x="120" y="644"/>
                      <a:pt x="120" y="643"/>
                      <a:pt x="119" y="643"/>
                    </a:cubicBezTo>
                    <a:cubicBezTo>
                      <a:pt x="122" y="638"/>
                      <a:pt x="122" y="638"/>
                      <a:pt x="122" y="638"/>
                    </a:cubicBezTo>
                    <a:cubicBezTo>
                      <a:pt x="123" y="638"/>
                      <a:pt x="123" y="639"/>
                      <a:pt x="123" y="639"/>
                    </a:cubicBezTo>
                    <a:cubicBezTo>
                      <a:pt x="125" y="639"/>
                      <a:pt x="125" y="639"/>
                      <a:pt x="125" y="639"/>
                    </a:cubicBezTo>
                    <a:cubicBezTo>
                      <a:pt x="125" y="640"/>
                      <a:pt x="126" y="640"/>
                      <a:pt x="127" y="641"/>
                    </a:cubicBezTo>
                    <a:lnTo>
                      <a:pt x="125" y="646"/>
                    </a:lnTo>
                    <a:close/>
                    <a:moveTo>
                      <a:pt x="102" y="641"/>
                    </a:moveTo>
                    <a:cubicBezTo>
                      <a:pt x="102" y="640"/>
                      <a:pt x="101" y="639"/>
                      <a:pt x="100" y="638"/>
                    </a:cubicBezTo>
                    <a:cubicBezTo>
                      <a:pt x="103" y="633"/>
                      <a:pt x="103" y="633"/>
                      <a:pt x="103" y="633"/>
                    </a:cubicBezTo>
                    <a:cubicBezTo>
                      <a:pt x="106" y="635"/>
                      <a:pt x="107" y="637"/>
                      <a:pt x="108" y="640"/>
                    </a:cubicBezTo>
                    <a:lnTo>
                      <a:pt x="102" y="641"/>
                    </a:lnTo>
                    <a:close/>
                    <a:moveTo>
                      <a:pt x="162" y="639"/>
                    </a:moveTo>
                    <a:cubicBezTo>
                      <a:pt x="162" y="637"/>
                      <a:pt x="161" y="635"/>
                      <a:pt x="161" y="633"/>
                    </a:cubicBezTo>
                    <a:cubicBezTo>
                      <a:pt x="167" y="633"/>
                      <a:pt x="167" y="633"/>
                      <a:pt x="167" y="633"/>
                    </a:cubicBezTo>
                    <a:cubicBezTo>
                      <a:pt x="167" y="635"/>
                      <a:pt x="167" y="637"/>
                      <a:pt x="168" y="638"/>
                    </a:cubicBezTo>
                    <a:lnTo>
                      <a:pt x="162" y="639"/>
                    </a:lnTo>
                    <a:close/>
                    <a:moveTo>
                      <a:pt x="112" y="634"/>
                    </a:moveTo>
                    <a:cubicBezTo>
                      <a:pt x="111" y="633"/>
                      <a:pt x="110" y="633"/>
                      <a:pt x="109" y="633"/>
                    </a:cubicBezTo>
                    <a:cubicBezTo>
                      <a:pt x="108" y="627"/>
                      <a:pt x="108" y="627"/>
                      <a:pt x="108" y="627"/>
                    </a:cubicBezTo>
                    <a:cubicBezTo>
                      <a:pt x="110" y="627"/>
                      <a:pt x="113" y="628"/>
                      <a:pt x="115" y="629"/>
                    </a:cubicBezTo>
                    <a:lnTo>
                      <a:pt x="112" y="634"/>
                    </a:lnTo>
                    <a:close/>
                    <a:moveTo>
                      <a:pt x="160" y="622"/>
                    </a:moveTo>
                    <a:cubicBezTo>
                      <a:pt x="160" y="621"/>
                      <a:pt x="160" y="620"/>
                      <a:pt x="160" y="619"/>
                    </a:cubicBezTo>
                    <a:cubicBezTo>
                      <a:pt x="160" y="616"/>
                      <a:pt x="161" y="615"/>
                      <a:pt x="164" y="614"/>
                    </a:cubicBezTo>
                    <a:cubicBezTo>
                      <a:pt x="165" y="620"/>
                      <a:pt x="165" y="620"/>
                      <a:pt x="165" y="620"/>
                    </a:cubicBezTo>
                    <a:cubicBezTo>
                      <a:pt x="165" y="620"/>
                      <a:pt x="166" y="619"/>
                      <a:pt x="166" y="619"/>
                    </a:cubicBezTo>
                    <a:cubicBezTo>
                      <a:pt x="166" y="620"/>
                      <a:pt x="166" y="620"/>
                      <a:pt x="166" y="621"/>
                    </a:cubicBezTo>
                    <a:lnTo>
                      <a:pt x="160" y="622"/>
                    </a:lnTo>
                    <a:close/>
                    <a:moveTo>
                      <a:pt x="178" y="619"/>
                    </a:moveTo>
                    <a:cubicBezTo>
                      <a:pt x="175" y="614"/>
                      <a:pt x="175" y="614"/>
                      <a:pt x="175" y="614"/>
                    </a:cubicBezTo>
                    <a:cubicBezTo>
                      <a:pt x="176" y="613"/>
                      <a:pt x="176" y="612"/>
                      <a:pt x="177" y="611"/>
                    </a:cubicBezTo>
                    <a:cubicBezTo>
                      <a:pt x="177" y="610"/>
                      <a:pt x="177" y="610"/>
                      <a:pt x="177" y="610"/>
                    </a:cubicBezTo>
                    <a:cubicBezTo>
                      <a:pt x="183" y="613"/>
                      <a:pt x="183" y="613"/>
                      <a:pt x="183" y="613"/>
                    </a:cubicBezTo>
                    <a:cubicBezTo>
                      <a:pt x="182" y="614"/>
                      <a:pt x="182" y="614"/>
                      <a:pt x="182" y="614"/>
                    </a:cubicBezTo>
                    <a:cubicBezTo>
                      <a:pt x="181" y="616"/>
                      <a:pt x="179" y="618"/>
                      <a:pt x="178" y="619"/>
                    </a:cubicBezTo>
                    <a:close/>
                    <a:moveTo>
                      <a:pt x="179" y="601"/>
                    </a:moveTo>
                    <a:cubicBezTo>
                      <a:pt x="178" y="600"/>
                      <a:pt x="178" y="598"/>
                      <a:pt x="177" y="597"/>
                    </a:cubicBezTo>
                    <a:cubicBezTo>
                      <a:pt x="181" y="593"/>
                      <a:pt x="181" y="593"/>
                      <a:pt x="181" y="593"/>
                    </a:cubicBezTo>
                    <a:cubicBezTo>
                      <a:pt x="182" y="595"/>
                      <a:pt x="184" y="597"/>
                      <a:pt x="184" y="600"/>
                    </a:cubicBezTo>
                    <a:lnTo>
                      <a:pt x="179" y="601"/>
                    </a:lnTo>
                    <a:close/>
                    <a:moveTo>
                      <a:pt x="168" y="588"/>
                    </a:moveTo>
                    <a:cubicBezTo>
                      <a:pt x="168" y="586"/>
                      <a:pt x="168" y="585"/>
                      <a:pt x="168" y="583"/>
                    </a:cubicBezTo>
                    <a:cubicBezTo>
                      <a:pt x="167" y="581"/>
                      <a:pt x="167" y="581"/>
                      <a:pt x="167" y="581"/>
                    </a:cubicBezTo>
                    <a:cubicBezTo>
                      <a:pt x="173" y="581"/>
                      <a:pt x="173" y="581"/>
                      <a:pt x="173" y="581"/>
                    </a:cubicBezTo>
                    <a:cubicBezTo>
                      <a:pt x="173" y="583"/>
                      <a:pt x="173" y="583"/>
                      <a:pt x="173" y="583"/>
                    </a:cubicBezTo>
                    <a:cubicBezTo>
                      <a:pt x="173" y="584"/>
                      <a:pt x="174" y="585"/>
                      <a:pt x="174" y="586"/>
                    </a:cubicBezTo>
                    <a:lnTo>
                      <a:pt x="168" y="588"/>
                    </a:lnTo>
                    <a:close/>
                    <a:moveTo>
                      <a:pt x="174" y="577"/>
                    </a:moveTo>
                    <a:cubicBezTo>
                      <a:pt x="173" y="576"/>
                      <a:pt x="172" y="575"/>
                      <a:pt x="172" y="575"/>
                    </a:cubicBezTo>
                    <a:cubicBezTo>
                      <a:pt x="171" y="574"/>
                      <a:pt x="170" y="573"/>
                      <a:pt x="170" y="573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3" y="568"/>
                      <a:pt x="173" y="568"/>
                      <a:pt x="173" y="568"/>
                    </a:cubicBezTo>
                    <a:cubicBezTo>
                      <a:pt x="174" y="569"/>
                      <a:pt x="175" y="570"/>
                      <a:pt x="176" y="571"/>
                    </a:cubicBezTo>
                    <a:cubicBezTo>
                      <a:pt x="176" y="571"/>
                      <a:pt x="177" y="572"/>
                      <a:pt x="177" y="572"/>
                    </a:cubicBezTo>
                    <a:lnTo>
                      <a:pt x="174" y="577"/>
                    </a:lnTo>
                    <a:close/>
                    <a:moveTo>
                      <a:pt x="187" y="572"/>
                    </a:moveTo>
                    <a:cubicBezTo>
                      <a:pt x="181" y="570"/>
                      <a:pt x="181" y="570"/>
                      <a:pt x="181" y="570"/>
                    </a:cubicBezTo>
                    <a:cubicBezTo>
                      <a:pt x="181" y="570"/>
                      <a:pt x="181" y="569"/>
                      <a:pt x="182" y="569"/>
                    </a:cubicBezTo>
                    <a:cubicBezTo>
                      <a:pt x="182" y="567"/>
                      <a:pt x="182" y="565"/>
                      <a:pt x="185" y="564"/>
                    </a:cubicBezTo>
                    <a:cubicBezTo>
                      <a:pt x="188" y="568"/>
                      <a:pt x="188" y="568"/>
                      <a:pt x="188" y="568"/>
                    </a:cubicBezTo>
                    <a:cubicBezTo>
                      <a:pt x="188" y="569"/>
                      <a:pt x="188" y="569"/>
                      <a:pt x="187" y="570"/>
                    </a:cubicBezTo>
                    <a:cubicBezTo>
                      <a:pt x="187" y="571"/>
                      <a:pt x="187" y="571"/>
                      <a:pt x="187" y="572"/>
                    </a:cubicBezTo>
                    <a:close/>
                    <a:moveTo>
                      <a:pt x="201" y="566"/>
                    </a:moveTo>
                    <a:cubicBezTo>
                      <a:pt x="198" y="566"/>
                      <a:pt x="198" y="566"/>
                      <a:pt x="198" y="566"/>
                    </a:cubicBezTo>
                    <a:cubicBezTo>
                      <a:pt x="198" y="561"/>
                      <a:pt x="198" y="561"/>
                      <a:pt x="198" y="561"/>
                    </a:cubicBezTo>
                    <a:cubicBezTo>
                      <a:pt x="201" y="561"/>
                      <a:pt x="201" y="561"/>
                      <a:pt x="201" y="561"/>
                    </a:cubicBezTo>
                    <a:cubicBezTo>
                      <a:pt x="201" y="561"/>
                      <a:pt x="202" y="561"/>
                      <a:pt x="202" y="560"/>
                    </a:cubicBezTo>
                    <a:cubicBezTo>
                      <a:pt x="202" y="561"/>
                      <a:pt x="201" y="561"/>
                      <a:pt x="201" y="561"/>
                    </a:cubicBezTo>
                    <a:cubicBezTo>
                      <a:pt x="205" y="565"/>
                      <a:pt x="205" y="565"/>
                      <a:pt x="205" y="565"/>
                    </a:cubicBezTo>
                    <a:cubicBezTo>
                      <a:pt x="204" y="566"/>
                      <a:pt x="202" y="566"/>
                      <a:pt x="201" y="566"/>
                    </a:cubicBezTo>
                    <a:close/>
                    <a:moveTo>
                      <a:pt x="166" y="562"/>
                    </a:moveTo>
                    <a:cubicBezTo>
                      <a:pt x="162" y="562"/>
                      <a:pt x="160" y="561"/>
                      <a:pt x="159" y="560"/>
                    </a:cubicBezTo>
                    <a:cubicBezTo>
                      <a:pt x="162" y="556"/>
                      <a:pt x="162" y="556"/>
                      <a:pt x="162" y="556"/>
                    </a:cubicBezTo>
                    <a:cubicBezTo>
                      <a:pt x="163" y="556"/>
                      <a:pt x="163" y="556"/>
                      <a:pt x="166" y="556"/>
                    </a:cubicBezTo>
                    <a:lnTo>
                      <a:pt x="166" y="562"/>
                    </a:lnTo>
                    <a:close/>
                    <a:moveTo>
                      <a:pt x="179" y="558"/>
                    </a:moveTo>
                    <a:cubicBezTo>
                      <a:pt x="175" y="554"/>
                      <a:pt x="175" y="554"/>
                      <a:pt x="175" y="554"/>
                    </a:cubicBezTo>
                    <a:cubicBezTo>
                      <a:pt x="175" y="553"/>
                      <a:pt x="176" y="552"/>
                      <a:pt x="177" y="551"/>
                    </a:cubicBezTo>
                    <a:cubicBezTo>
                      <a:pt x="177" y="551"/>
                      <a:pt x="177" y="550"/>
                      <a:pt x="178" y="550"/>
                    </a:cubicBezTo>
                    <a:cubicBezTo>
                      <a:pt x="182" y="553"/>
                      <a:pt x="182" y="553"/>
                      <a:pt x="182" y="553"/>
                    </a:cubicBezTo>
                    <a:cubicBezTo>
                      <a:pt x="182" y="553"/>
                      <a:pt x="182" y="554"/>
                      <a:pt x="182" y="554"/>
                    </a:cubicBezTo>
                    <a:cubicBezTo>
                      <a:pt x="181" y="556"/>
                      <a:pt x="180" y="557"/>
                      <a:pt x="179" y="558"/>
                    </a:cubicBezTo>
                    <a:close/>
                    <a:moveTo>
                      <a:pt x="205" y="555"/>
                    </a:moveTo>
                    <a:cubicBezTo>
                      <a:pt x="202" y="549"/>
                      <a:pt x="202" y="549"/>
                      <a:pt x="202" y="549"/>
                    </a:cubicBezTo>
                    <a:cubicBezTo>
                      <a:pt x="202" y="550"/>
                      <a:pt x="202" y="550"/>
                      <a:pt x="202" y="551"/>
                    </a:cubicBezTo>
                    <a:cubicBezTo>
                      <a:pt x="202" y="550"/>
                      <a:pt x="201" y="549"/>
                      <a:pt x="201" y="548"/>
                    </a:cubicBezTo>
                    <a:cubicBezTo>
                      <a:pt x="206" y="546"/>
                      <a:pt x="206" y="546"/>
                      <a:pt x="206" y="546"/>
                    </a:cubicBezTo>
                    <a:cubicBezTo>
                      <a:pt x="207" y="547"/>
                      <a:pt x="208" y="549"/>
                      <a:pt x="208" y="551"/>
                    </a:cubicBezTo>
                    <a:cubicBezTo>
                      <a:pt x="208" y="552"/>
                      <a:pt x="207" y="554"/>
                      <a:pt x="205" y="555"/>
                    </a:cubicBezTo>
                    <a:close/>
                    <a:moveTo>
                      <a:pt x="156" y="548"/>
                    </a:moveTo>
                    <a:cubicBezTo>
                      <a:pt x="156" y="548"/>
                      <a:pt x="156" y="548"/>
                      <a:pt x="155" y="548"/>
                    </a:cubicBezTo>
                    <a:cubicBezTo>
                      <a:pt x="155" y="548"/>
                      <a:pt x="154" y="548"/>
                      <a:pt x="154" y="548"/>
                    </a:cubicBezTo>
                    <a:cubicBezTo>
                      <a:pt x="153" y="547"/>
                      <a:pt x="152" y="547"/>
                      <a:pt x="151" y="546"/>
                    </a:cubicBezTo>
                    <a:cubicBezTo>
                      <a:pt x="155" y="542"/>
                      <a:pt x="155" y="542"/>
                      <a:pt x="155" y="542"/>
                    </a:cubicBezTo>
                    <a:cubicBezTo>
                      <a:pt x="155" y="542"/>
                      <a:pt x="155" y="542"/>
                      <a:pt x="156" y="542"/>
                    </a:cubicBezTo>
                    <a:cubicBezTo>
                      <a:pt x="156" y="542"/>
                      <a:pt x="157" y="542"/>
                      <a:pt x="157" y="543"/>
                    </a:cubicBezTo>
                    <a:cubicBezTo>
                      <a:pt x="158" y="543"/>
                      <a:pt x="160" y="544"/>
                      <a:pt x="161" y="545"/>
                    </a:cubicBezTo>
                    <a:cubicBezTo>
                      <a:pt x="156" y="548"/>
                      <a:pt x="156" y="548"/>
                      <a:pt x="156" y="548"/>
                    </a:cubicBezTo>
                    <a:cubicBezTo>
                      <a:pt x="156" y="548"/>
                      <a:pt x="156" y="548"/>
                      <a:pt x="156" y="548"/>
                    </a:cubicBezTo>
                    <a:close/>
                    <a:moveTo>
                      <a:pt x="184" y="545"/>
                    </a:moveTo>
                    <a:cubicBezTo>
                      <a:pt x="184" y="544"/>
                      <a:pt x="184" y="542"/>
                      <a:pt x="183" y="541"/>
                    </a:cubicBezTo>
                    <a:cubicBezTo>
                      <a:pt x="183" y="540"/>
                      <a:pt x="183" y="540"/>
                      <a:pt x="183" y="540"/>
                    </a:cubicBezTo>
                    <a:cubicBezTo>
                      <a:pt x="189" y="539"/>
                      <a:pt x="189" y="539"/>
                      <a:pt x="189" y="539"/>
                    </a:cubicBezTo>
                    <a:cubicBezTo>
                      <a:pt x="189" y="540"/>
                      <a:pt x="189" y="540"/>
                      <a:pt x="189" y="540"/>
                    </a:cubicBezTo>
                    <a:cubicBezTo>
                      <a:pt x="189" y="542"/>
                      <a:pt x="189" y="544"/>
                      <a:pt x="190" y="545"/>
                    </a:cubicBezTo>
                    <a:lnTo>
                      <a:pt x="184" y="545"/>
                    </a:lnTo>
                    <a:close/>
                    <a:moveTo>
                      <a:pt x="195" y="539"/>
                    </a:moveTo>
                    <a:cubicBezTo>
                      <a:pt x="194" y="538"/>
                      <a:pt x="193" y="537"/>
                      <a:pt x="192" y="536"/>
                    </a:cubicBezTo>
                    <a:cubicBezTo>
                      <a:pt x="194" y="531"/>
                      <a:pt x="194" y="531"/>
                      <a:pt x="194" y="531"/>
                    </a:cubicBezTo>
                    <a:cubicBezTo>
                      <a:pt x="196" y="531"/>
                      <a:pt x="198" y="533"/>
                      <a:pt x="200" y="535"/>
                    </a:cubicBezTo>
                    <a:lnTo>
                      <a:pt x="195" y="539"/>
                    </a:lnTo>
                    <a:close/>
                    <a:moveTo>
                      <a:pt x="148" y="535"/>
                    </a:moveTo>
                    <a:cubicBezTo>
                      <a:pt x="147" y="534"/>
                      <a:pt x="146" y="533"/>
                      <a:pt x="145" y="533"/>
                    </a:cubicBezTo>
                    <a:cubicBezTo>
                      <a:pt x="145" y="530"/>
                      <a:pt x="145" y="530"/>
                      <a:pt x="145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6" y="530"/>
                      <a:pt x="146" y="530"/>
                      <a:pt x="146" y="530"/>
                    </a:cubicBezTo>
                    <a:cubicBezTo>
                      <a:pt x="147" y="527"/>
                      <a:pt x="147" y="527"/>
                      <a:pt x="147" y="527"/>
                    </a:cubicBezTo>
                    <a:cubicBezTo>
                      <a:pt x="149" y="528"/>
                      <a:pt x="151" y="530"/>
                      <a:pt x="152" y="531"/>
                    </a:cubicBezTo>
                    <a:lnTo>
                      <a:pt x="148" y="535"/>
                    </a:lnTo>
                    <a:close/>
                    <a:moveTo>
                      <a:pt x="133" y="527"/>
                    </a:moveTo>
                    <a:cubicBezTo>
                      <a:pt x="131" y="525"/>
                      <a:pt x="130" y="523"/>
                      <a:pt x="129" y="521"/>
                    </a:cubicBezTo>
                    <a:cubicBezTo>
                      <a:pt x="134" y="519"/>
                      <a:pt x="134" y="519"/>
                      <a:pt x="134" y="519"/>
                    </a:cubicBezTo>
                    <a:cubicBezTo>
                      <a:pt x="134" y="520"/>
                      <a:pt x="135" y="521"/>
                      <a:pt x="137" y="522"/>
                    </a:cubicBezTo>
                    <a:lnTo>
                      <a:pt x="133" y="527"/>
                    </a:lnTo>
                    <a:close/>
                    <a:moveTo>
                      <a:pt x="131" y="511"/>
                    </a:move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5" y="508"/>
                      <a:pt x="125" y="508"/>
                      <a:pt x="125" y="508"/>
                    </a:cubicBezTo>
                    <a:cubicBezTo>
                      <a:pt x="126" y="507"/>
                      <a:pt x="126" y="505"/>
                      <a:pt x="127" y="503"/>
                    </a:cubicBezTo>
                    <a:cubicBezTo>
                      <a:pt x="133" y="505"/>
                      <a:pt x="133" y="505"/>
                      <a:pt x="133" y="505"/>
                    </a:cubicBezTo>
                    <a:cubicBezTo>
                      <a:pt x="132" y="507"/>
                      <a:pt x="132" y="509"/>
                      <a:pt x="131" y="511"/>
                    </a:cubicBezTo>
                    <a:close/>
                    <a:moveTo>
                      <a:pt x="136" y="495"/>
                    </a:moveTo>
                    <a:cubicBezTo>
                      <a:pt x="131" y="491"/>
                      <a:pt x="131" y="491"/>
                      <a:pt x="131" y="491"/>
                    </a:cubicBezTo>
                    <a:cubicBezTo>
                      <a:pt x="132" y="490"/>
                      <a:pt x="134" y="488"/>
                      <a:pt x="136" y="487"/>
                    </a:cubicBezTo>
                    <a:cubicBezTo>
                      <a:pt x="139" y="491"/>
                      <a:pt x="139" y="491"/>
                      <a:pt x="139" y="491"/>
                    </a:cubicBezTo>
                    <a:cubicBezTo>
                      <a:pt x="138" y="492"/>
                      <a:pt x="137" y="493"/>
                      <a:pt x="136" y="495"/>
                    </a:cubicBezTo>
                    <a:close/>
                    <a:moveTo>
                      <a:pt x="149" y="484"/>
                    </a:moveTo>
                    <a:cubicBezTo>
                      <a:pt x="145" y="479"/>
                      <a:pt x="145" y="479"/>
                      <a:pt x="145" y="479"/>
                    </a:cubicBezTo>
                    <a:cubicBezTo>
                      <a:pt x="146" y="478"/>
                      <a:pt x="147" y="477"/>
                      <a:pt x="148" y="476"/>
                    </a:cubicBezTo>
                    <a:cubicBezTo>
                      <a:pt x="149" y="475"/>
                      <a:pt x="149" y="475"/>
                      <a:pt x="149" y="475"/>
                    </a:cubicBezTo>
                    <a:cubicBezTo>
                      <a:pt x="153" y="480"/>
                      <a:pt x="153" y="480"/>
                      <a:pt x="153" y="480"/>
                    </a:cubicBezTo>
                    <a:cubicBezTo>
                      <a:pt x="152" y="481"/>
                      <a:pt x="152" y="481"/>
                      <a:pt x="152" y="481"/>
                    </a:cubicBezTo>
                    <a:cubicBezTo>
                      <a:pt x="151" y="482"/>
                      <a:pt x="150" y="483"/>
                      <a:pt x="149" y="484"/>
                    </a:cubicBezTo>
                    <a:close/>
                    <a:moveTo>
                      <a:pt x="162" y="473"/>
                    </a:moveTo>
                    <a:cubicBezTo>
                      <a:pt x="158" y="468"/>
                      <a:pt x="158" y="468"/>
                      <a:pt x="158" y="468"/>
                    </a:cubicBezTo>
                    <a:cubicBezTo>
                      <a:pt x="159" y="467"/>
                      <a:pt x="159" y="467"/>
                      <a:pt x="159" y="467"/>
                    </a:cubicBezTo>
                    <a:cubicBezTo>
                      <a:pt x="160" y="466"/>
                      <a:pt x="162" y="466"/>
                      <a:pt x="163" y="465"/>
                    </a:cubicBezTo>
                    <a:cubicBezTo>
                      <a:pt x="167" y="469"/>
                      <a:pt x="167" y="469"/>
                      <a:pt x="167" y="469"/>
                    </a:cubicBezTo>
                    <a:cubicBezTo>
                      <a:pt x="165" y="470"/>
                      <a:pt x="164" y="471"/>
                      <a:pt x="162" y="472"/>
                    </a:cubicBezTo>
                    <a:lnTo>
                      <a:pt x="162" y="473"/>
                    </a:lnTo>
                    <a:close/>
                    <a:moveTo>
                      <a:pt x="173" y="458"/>
                    </a:moveTo>
                    <a:cubicBezTo>
                      <a:pt x="167" y="455"/>
                      <a:pt x="167" y="455"/>
                      <a:pt x="167" y="455"/>
                    </a:cubicBezTo>
                    <a:cubicBezTo>
                      <a:pt x="168" y="453"/>
                      <a:pt x="170" y="451"/>
                      <a:pt x="171" y="450"/>
                    </a:cubicBezTo>
                    <a:cubicBezTo>
                      <a:pt x="175" y="454"/>
                      <a:pt x="175" y="454"/>
                      <a:pt x="175" y="454"/>
                    </a:cubicBezTo>
                    <a:cubicBezTo>
                      <a:pt x="174" y="455"/>
                      <a:pt x="173" y="456"/>
                      <a:pt x="173" y="458"/>
                    </a:cubicBezTo>
                    <a:close/>
                    <a:moveTo>
                      <a:pt x="185" y="447"/>
                    </a:moveTo>
                    <a:cubicBezTo>
                      <a:pt x="181" y="443"/>
                      <a:pt x="181" y="443"/>
                      <a:pt x="181" y="443"/>
                    </a:cubicBezTo>
                    <a:cubicBezTo>
                      <a:pt x="182" y="441"/>
                      <a:pt x="183" y="440"/>
                      <a:pt x="184" y="439"/>
                    </a:cubicBezTo>
                    <a:cubicBezTo>
                      <a:pt x="189" y="442"/>
                      <a:pt x="189" y="442"/>
                      <a:pt x="189" y="442"/>
                    </a:cubicBezTo>
                    <a:cubicBezTo>
                      <a:pt x="188" y="444"/>
                      <a:pt x="186" y="446"/>
                      <a:pt x="185" y="447"/>
                    </a:cubicBezTo>
                    <a:close/>
                    <a:moveTo>
                      <a:pt x="195" y="431"/>
                    </a:move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9"/>
                      <a:pt x="190" y="429"/>
                      <a:pt x="190" y="429"/>
                    </a:cubicBezTo>
                    <a:cubicBezTo>
                      <a:pt x="190" y="427"/>
                      <a:pt x="191" y="426"/>
                      <a:pt x="192" y="424"/>
                    </a:cubicBezTo>
                    <a:cubicBezTo>
                      <a:pt x="197" y="427"/>
                      <a:pt x="197" y="427"/>
                      <a:pt x="197" y="427"/>
                    </a:cubicBezTo>
                    <a:cubicBezTo>
                      <a:pt x="196" y="429"/>
                      <a:pt x="196" y="430"/>
                      <a:pt x="195" y="431"/>
                    </a:cubicBezTo>
                    <a:close/>
                    <a:moveTo>
                      <a:pt x="243" y="426"/>
                    </a:moveTo>
                    <a:cubicBezTo>
                      <a:pt x="237" y="424"/>
                      <a:pt x="237" y="424"/>
                      <a:pt x="237" y="424"/>
                    </a:cubicBezTo>
                    <a:cubicBezTo>
                      <a:pt x="238" y="423"/>
                      <a:pt x="238" y="422"/>
                      <a:pt x="238" y="421"/>
                    </a:cubicBezTo>
                    <a:cubicBezTo>
                      <a:pt x="238" y="420"/>
                      <a:pt x="238" y="420"/>
                      <a:pt x="238" y="419"/>
                    </a:cubicBezTo>
                    <a:cubicBezTo>
                      <a:pt x="244" y="420"/>
                      <a:pt x="244" y="420"/>
                      <a:pt x="244" y="420"/>
                    </a:cubicBezTo>
                    <a:cubicBezTo>
                      <a:pt x="244" y="420"/>
                      <a:pt x="244" y="421"/>
                      <a:pt x="244" y="421"/>
                    </a:cubicBezTo>
                    <a:cubicBezTo>
                      <a:pt x="244" y="422"/>
                      <a:pt x="243" y="424"/>
                      <a:pt x="243" y="426"/>
                    </a:cubicBezTo>
                    <a:close/>
                    <a:moveTo>
                      <a:pt x="231" y="422"/>
                    </a:moveTo>
                    <a:cubicBezTo>
                      <a:pt x="230" y="421"/>
                      <a:pt x="230" y="421"/>
                      <a:pt x="230" y="421"/>
                    </a:cubicBezTo>
                    <a:cubicBezTo>
                      <a:pt x="230" y="420"/>
                      <a:pt x="229" y="419"/>
                      <a:pt x="228" y="417"/>
                    </a:cubicBezTo>
                    <a:cubicBezTo>
                      <a:pt x="233" y="414"/>
                      <a:pt x="233" y="414"/>
                      <a:pt x="233" y="414"/>
                    </a:cubicBezTo>
                    <a:cubicBezTo>
                      <a:pt x="234" y="416"/>
                      <a:pt x="235" y="417"/>
                      <a:pt x="235" y="418"/>
                    </a:cubicBezTo>
                    <a:cubicBezTo>
                      <a:pt x="236" y="419"/>
                      <a:pt x="236" y="419"/>
                      <a:pt x="236" y="419"/>
                    </a:cubicBezTo>
                    <a:lnTo>
                      <a:pt x="231" y="422"/>
                    </a:lnTo>
                    <a:close/>
                    <a:moveTo>
                      <a:pt x="204" y="417"/>
                    </a:moveTo>
                    <a:cubicBezTo>
                      <a:pt x="199" y="414"/>
                      <a:pt x="199" y="414"/>
                      <a:pt x="199" y="414"/>
                    </a:cubicBezTo>
                    <a:cubicBezTo>
                      <a:pt x="200" y="412"/>
                      <a:pt x="202" y="411"/>
                      <a:pt x="203" y="409"/>
                    </a:cubicBezTo>
                    <a:cubicBezTo>
                      <a:pt x="208" y="413"/>
                      <a:pt x="208" y="413"/>
                      <a:pt x="208" y="413"/>
                    </a:cubicBezTo>
                    <a:cubicBezTo>
                      <a:pt x="206" y="414"/>
                      <a:pt x="205" y="416"/>
                      <a:pt x="204" y="417"/>
                    </a:cubicBezTo>
                    <a:close/>
                    <a:moveTo>
                      <a:pt x="239" y="409"/>
                    </a:moveTo>
                    <a:cubicBezTo>
                      <a:pt x="239" y="408"/>
                      <a:pt x="239" y="407"/>
                      <a:pt x="239" y="407"/>
                    </a:cubicBezTo>
                    <a:cubicBezTo>
                      <a:pt x="239" y="406"/>
                      <a:pt x="238" y="405"/>
                      <a:pt x="238" y="403"/>
                    </a:cubicBezTo>
                    <a:cubicBezTo>
                      <a:pt x="243" y="402"/>
                      <a:pt x="243" y="402"/>
                      <a:pt x="243" y="402"/>
                    </a:cubicBezTo>
                    <a:cubicBezTo>
                      <a:pt x="244" y="403"/>
                      <a:pt x="244" y="404"/>
                      <a:pt x="244" y="404"/>
                    </a:cubicBezTo>
                    <a:cubicBezTo>
                      <a:pt x="245" y="405"/>
                      <a:pt x="245" y="406"/>
                      <a:pt x="245" y="407"/>
                    </a:cubicBezTo>
                    <a:lnTo>
                      <a:pt x="239" y="409"/>
                    </a:lnTo>
                    <a:close/>
                    <a:moveTo>
                      <a:pt x="224" y="406"/>
                    </a:moveTo>
                    <a:cubicBezTo>
                      <a:pt x="223" y="404"/>
                      <a:pt x="222" y="402"/>
                      <a:pt x="222" y="400"/>
                    </a:cubicBezTo>
                    <a:cubicBezTo>
                      <a:pt x="227" y="398"/>
                      <a:pt x="227" y="398"/>
                      <a:pt x="227" y="398"/>
                    </a:cubicBezTo>
                    <a:cubicBezTo>
                      <a:pt x="228" y="400"/>
                      <a:pt x="229" y="402"/>
                      <a:pt x="229" y="404"/>
                    </a:cubicBezTo>
                    <a:lnTo>
                      <a:pt x="224" y="406"/>
                    </a:lnTo>
                    <a:close/>
                    <a:moveTo>
                      <a:pt x="215" y="404"/>
                    </a:moveTo>
                    <a:cubicBezTo>
                      <a:pt x="211" y="400"/>
                      <a:pt x="211" y="400"/>
                      <a:pt x="211" y="400"/>
                    </a:cubicBezTo>
                    <a:cubicBezTo>
                      <a:pt x="212" y="398"/>
                      <a:pt x="214" y="397"/>
                      <a:pt x="215" y="396"/>
                    </a:cubicBezTo>
                    <a:cubicBezTo>
                      <a:pt x="219" y="400"/>
                      <a:pt x="219" y="400"/>
                      <a:pt x="219" y="400"/>
                    </a:cubicBezTo>
                    <a:cubicBezTo>
                      <a:pt x="218" y="401"/>
                      <a:pt x="217" y="403"/>
                      <a:pt x="215" y="404"/>
                    </a:cubicBezTo>
                    <a:close/>
                    <a:moveTo>
                      <a:pt x="235" y="391"/>
                    </a:moveTo>
                    <a:cubicBezTo>
                      <a:pt x="235" y="390"/>
                      <a:pt x="235" y="388"/>
                      <a:pt x="235" y="387"/>
                    </a:cubicBezTo>
                    <a:cubicBezTo>
                      <a:pt x="235" y="385"/>
                      <a:pt x="235" y="385"/>
                      <a:pt x="235" y="385"/>
                    </a:cubicBezTo>
                    <a:cubicBezTo>
                      <a:pt x="240" y="385"/>
                      <a:pt x="240" y="385"/>
                      <a:pt x="240" y="385"/>
                    </a:cubicBezTo>
                    <a:cubicBezTo>
                      <a:pt x="240" y="387"/>
                      <a:pt x="240" y="387"/>
                      <a:pt x="240" y="387"/>
                    </a:cubicBezTo>
                    <a:cubicBezTo>
                      <a:pt x="240" y="388"/>
                      <a:pt x="241" y="389"/>
                      <a:pt x="241" y="391"/>
                    </a:cubicBezTo>
                    <a:lnTo>
                      <a:pt x="235" y="391"/>
                    </a:lnTo>
                    <a:close/>
                    <a:moveTo>
                      <a:pt x="241" y="374"/>
                    </a:moveTo>
                    <a:cubicBezTo>
                      <a:pt x="235" y="373"/>
                      <a:pt x="235" y="373"/>
                      <a:pt x="235" y="373"/>
                    </a:cubicBezTo>
                    <a:cubicBezTo>
                      <a:pt x="236" y="371"/>
                      <a:pt x="236" y="369"/>
                      <a:pt x="236" y="367"/>
                    </a:cubicBezTo>
                    <a:cubicBezTo>
                      <a:pt x="242" y="368"/>
                      <a:pt x="242" y="368"/>
                      <a:pt x="242" y="368"/>
                    </a:cubicBezTo>
                    <a:cubicBezTo>
                      <a:pt x="242" y="370"/>
                      <a:pt x="242" y="372"/>
                      <a:pt x="241" y="374"/>
                    </a:cubicBezTo>
                    <a:close/>
                    <a:moveTo>
                      <a:pt x="245" y="357"/>
                    </a:moveTo>
                    <a:cubicBezTo>
                      <a:pt x="239" y="355"/>
                      <a:pt x="239" y="355"/>
                      <a:pt x="239" y="355"/>
                    </a:cubicBezTo>
                    <a:cubicBezTo>
                      <a:pt x="239" y="355"/>
                      <a:pt x="240" y="354"/>
                      <a:pt x="240" y="354"/>
                    </a:cubicBezTo>
                    <a:cubicBezTo>
                      <a:pt x="241" y="350"/>
                      <a:pt x="241" y="350"/>
                      <a:pt x="241" y="350"/>
                    </a:cubicBezTo>
                    <a:cubicBezTo>
                      <a:pt x="247" y="352"/>
                      <a:pt x="247" y="352"/>
                      <a:pt x="247" y="352"/>
                    </a:cubicBezTo>
                    <a:cubicBezTo>
                      <a:pt x="245" y="356"/>
                      <a:pt x="245" y="356"/>
                      <a:pt x="245" y="356"/>
                    </a:cubicBezTo>
                    <a:cubicBezTo>
                      <a:pt x="245" y="356"/>
                      <a:pt x="245" y="357"/>
                      <a:pt x="245" y="357"/>
                    </a:cubicBezTo>
                    <a:close/>
                    <a:moveTo>
                      <a:pt x="249" y="340"/>
                    </a:moveTo>
                    <a:cubicBezTo>
                      <a:pt x="243" y="339"/>
                      <a:pt x="243" y="339"/>
                      <a:pt x="243" y="339"/>
                    </a:cubicBezTo>
                    <a:cubicBezTo>
                      <a:pt x="244" y="337"/>
                      <a:pt x="245" y="334"/>
                      <a:pt x="247" y="332"/>
                    </a:cubicBezTo>
                    <a:cubicBezTo>
                      <a:pt x="251" y="337"/>
                      <a:pt x="251" y="337"/>
                      <a:pt x="251" y="337"/>
                    </a:cubicBezTo>
                    <a:cubicBezTo>
                      <a:pt x="250" y="338"/>
                      <a:pt x="249" y="339"/>
                      <a:pt x="249" y="340"/>
                    </a:cubicBezTo>
                    <a:close/>
                    <a:moveTo>
                      <a:pt x="260" y="337"/>
                    </a:moveTo>
                    <a:cubicBezTo>
                      <a:pt x="260" y="331"/>
                      <a:pt x="260" y="331"/>
                      <a:pt x="260" y="331"/>
                    </a:cubicBezTo>
                    <a:cubicBezTo>
                      <a:pt x="262" y="331"/>
                      <a:pt x="263" y="331"/>
                      <a:pt x="263" y="330"/>
                    </a:cubicBezTo>
                    <a:cubicBezTo>
                      <a:pt x="268" y="333"/>
                      <a:pt x="268" y="333"/>
                      <a:pt x="268" y="333"/>
                    </a:cubicBezTo>
                    <a:cubicBezTo>
                      <a:pt x="267" y="335"/>
                      <a:pt x="264" y="337"/>
                      <a:pt x="260" y="337"/>
                    </a:cubicBezTo>
                    <a:close/>
                    <a:moveTo>
                      <a:pt x="271" y="321"/>
                    </a:moveTo>
                    <a:cubicBezTo>
                      <a:pt x="265" y="320"/>
                      <a:pt x="265" y="320"/>
                      <a:pt x="265" y="320"/>
                    </a:cubicBezTo>
                    <a:cubicBezTo>
                      <a:pt x="266" y="318"/>
                      <a:pt x="266" y="316"/>
                      <a:pt x="266" y="314"/>
                    </a:cubicBezTo>
                    <a:cubicBezTo>
                      <a:pt x="272" y="315"/>
                      <a:pt x="272" y="315"/>
                      <a:pt x="272" y="315"/>
                    </a:cubicBezTo>
                    <a:cubicBezTo>
                      <a:pt x="272" y="316"/>
                      <a:pt x="272" y="319"/>
                      <a:pt x="271" y="321"/>
                    </a:cubicBezTo>
                    <a:close/>
                    <a:moveTo>
                      <a:pt x="264" y="304"/>
                    </a:moveTo>
                    <a:cubicBezTo>
                      <a:pt x="264" y="303"/>
                      <a:pt x="263" y="302"/>
                      <a:pt x="262" y="301"/>
                    </a:cubicBezTo>
                    <a:cubicBezTo>
                      <a:pt x="261" y="300"/>
                      <a:pt x="261" y="300"/>
                      <a:pt x="261" y="300"/>
                    </a:cubicBezTo>
                    <a:cubicBezTo>
                      <a:pt x="266" y="296"/>
                      <a:pt x="266" y="296"/>
                      <a:pt x="266" y="296"/>
                    </a:cubicBezTo>
                    <a:cubicBezTo>
                      <a:pt x="267" y="298"/>
                      <a:pt x="267" y="298"/>
                      <a:pt x="267" y="298"/>
                    </a:cubicBezTo>
                    <a:cubicBezTo>
                      <a:pt x="268" y="299"/>
                      <a:pt x="269" y="300"/>
                      <a:pt x="269" y="302"/>
                    </a:cubicBezTo>
                    <a:lnTo>
                      <a:pt x="264" y="304"/>
                    </a:lnTo>
                    <a:close/>
                    <a:moveTo>
                      <a:pt x="260" y="290"/>
                    </a:moveTo>
                    <a:cubicBezTo>
                      <a:pt x="260" y="290"/>
                      <a:pt x="260" y="290"/>
                      <a:pt x="260" y="290"/>
                    </a:cubicBezTo>
                    <a:cubicBezTo>
                      <a:pt x="256" y="287"/>
                      <a:pt x="256" y="287"/>
                      <a:pt x="256" y="287"/>
                    </a:cubicBezTo>
                    <a:cubicBezTo>
                      <a:pt x="256" y="286"/>
                      <a:pt x="257" y="285"/>
                      <a:pt x="258" y="285"/>
                    </a:cubicBezTo>
                    <a:cubicBezTo>
                      <a:pt x="259" y="285"/>
                      <a:pt x="259" y="284"/>
                      <a:pt x="259" y="284"/>
                    </a:cubicBezTo>
                    <a:cubicBezTo>
                      <a:pt x="265" y="285"/>
                      <a:pt x="265" y="285"/>
                      <a:pt x="265" y="285"/>
                    </a:cubicBezTo>
                    <a:cubicBezTo>
                      <a:pt x="264" y="288"/>
                      <a:pt x="263" y="290"/>
                      <a:pt x="260" y="290"/>
                    </a:cubicBezTo>
                    <a:cubicBezTo>
                      <a:pt x="260" y="290"/>
                      <a:pt x="260" y="290"/>
                      <a:pt x="260" y="290"/>
                    </a:cubicBezTo>
                    <a:close/>
                    <a:moveTo>
                      <a:pt x="256" y="274"/>
                    </a:moveTo>
                    <a:cubicBezTo>
                      <a:pt x="255" y="273"/>
                      <a:pt x="255" y="272"/>
                      <a:pt x="255" y="270"/>
                    </a:cubicBezTo>
                    <a:cubicBezTo>
                      <a:pt x="255" y="270"/>
                      <a:pt x="255" y="269"/>
                      <a:pt x="255" y="268"/>
                    </a:cubicBezTo>
                    <a:cubicBezTo>
                      <a:pt x="261" y="268"/>
                      <a:pt x="261" y="268"/>
                      <a:pt x="261" y="268"/>
                    </a:cubicBezTo>
                    <a:cubicBezTo>
                      <a:pt x="261" y="269"/>
                      <a:pt x="261" y="270"/>
                      <a:pt x="261" y="270"/>
                    </a:cubicBezTo>
                    <a:cubicBezTo>
                      <a:pt x="261" y="271"/>
                      <a:pt x="261" y="272"/>
                      <a:pt x="261" y="273"/>
                    </a:cubicBezTo>
                    <a:lnTo>
                      <a:pt x="256" y="274"/>
                    </a:lnTo>
                    <a:close/>
                    <a:moveTo>
                      <a:pt x="262" y="257"/>
                    </a:moveTo>
                    <a:cubicBezTo>
                      <a:pt x="256" y="255"/>
                      <a:pt x="256" y="255"/>
                      <a:pt x="256" y="255"/>
                    </a:cubicBezTo>
                    <a:cubicBezTo>
                      <a:pt x="256" y="254"/>
                      <a:pt x="257" y="253"/>
                      <a:pt x="257" y="252"/>
                    </a:cubicBezTo>
                    <a:cubicBezTo>
                      <a:pt x="257" y="251"/>
                      <a:pt x="258" y="250"/>
                      <a:pt x="258" y="250"/>
                    </a:cubicBezTo>
                    <a:cubicBezTo>
                      <a:pt x="263" y="252"/>
                      <a:pt x="263" y="252"/>
                      <a:pt x="263" y="252"/>
                    </a:cubicBezTo>
                    <a:cubicBezTo>
                      <a:pt x="263" y="252"/>
                      <a:pt x="263" y="253"/>
                      <a:pt x="263" y="254"/>
                    </a:cubicBezTo>
                    <a:cubicBezTo>
                      <a:pt x="262" y="255"/>
                      <a:pt x="262" y="256"/>
                      <a:pt x="262" y="257"/>
                    </a:cubicBezTo>
                    <a:close/>
                    <a:moveTo>
                      <a:pt x="268" y="241"/>
                    </a:moveTo>
                    <a:cubicBezTo>
                      <a:pt x="263" y="239"/>
                      <a:pt x="263" y="239"/>
                      <a:pt x="263" y="239"/>
                    </a:cubicBezTo>
                    <a:cubicBezTo>
                      <a:pt x="264" y="236"/>
                      <a:pt x="264" y="236"/>
                      <a:pt x="264" y="236"/>
                    </a:cubicBezTo>
                    <a:cubicBezTo>
                      <a:pt x="265" y="235"/>
                      <a:pt x="265" y="234"/>
                      <a:pt x="265" y="234"/>
                    </a:cubicBezTo>
                    <a:cubicBezTo>
                      <a:pt x="271" y="236"/>
                      <a:pt x="271" y="236"/>
                      <a:pt x="271" y="236"/>
                    </a:cubicBezTo>
                    <a:cubicBezTo>
                      <a:pt x="270" y="237"/>
                      <a:pt x="270" y="238"/>
                      <a:pt x="270" y="239"/>
                    </a:cubicBezTo>
                    <a:lnTo>
                      <a:pt x="268" y="241"/>
                    </a:lnTo>
                    <a:close/>
                    <a:moveTo>
                      <a:pt x="266" y="223"/>
                    </a:moveTo>
                    <a:cubicBezTo>
                      <a:pt x="266" y="223"/>
                      <a:pt x="266" y="222"/>
                      <a:pt x="266" y="221"/>
                    </a:cubicBezTo>
                    <a:cubicBezTo>
                      <a:pt x="266" y="220"/>
                      <a:pt x="266" y="219"/>
                      <a:pt x="266" y="219"/>
                    </a:cubicBezTo>
                    <a:cubicBezTo>
                      <a:pt x="266" y="217"/>
                      <a:pt x="266" y="217"/>
                      <a:pt x="266" y="217"/>
                    </a:cubicBezTo>
                    <a:cubicBezTo>
                      <a:pt x="272" y="217"/>
                      <a:pt x="272" y="217"/>
                      <a:pt x="272" y="217"/>
                    </a:cubicBezTo>
                    <a:cubicBezTo>
                      <a:pt x="272" y="219"/>
                      <a:pt x="272" y="219"/>
                      <a:pt x="272" y="219"/>
                    </a:cubicBezTo>
                    <a:cubicBezTo>
                      <a:pt x="272" y="219"/>
                      <a:pt x="272" y="220"/>
                      <a:pt x="272" y="221"/>
                    </a:cubicBezTo>
                    <a:cubicBezTo>
                      <a:pt x="272" y="222"/>
                      <a:pt x="272" y="222"/>
                      <a:pt x="272" y="223"/>
                    </a:cubicBezTo>
                    <a:lnTo>
                      <a:pt x="266" y="223"/>
                    </a:lnTo>
                    <a:close/>
                    <a:moveTo>
                      <a:pt x="276" y="210"/>
                    </a:moveTo>
                    <a:cubicBezTo>
                      <a:pt x="273" y="206"/>
                      <a:pt x="273" y="206"/>
                      <a:pt x="273" y="206"/>
                    </a:cubicBezTo>
                    <a:cubicBezTo>
                      <a:pt x="275" y="205"/>
                      <a:pt x="276" y="204"/>
                      <a:pt x="277" y="202"/>
                    </a:cubicBezTo>
                    <a:cubicBezTo>
                      <a:pt x="281" y="206"/>
                      <a:pt x="281" y="206"/>
                      <a:pt x="281" y="206"/>
                    </a:cubicBezTo>
                    <a:cubicBezTo>
                      <a:pt x="280" y="208"/>
                      <a:pt x="278" y="209"/>
                      <a:pt x="276" y="210"/>
                    </a:cubicBezTo>
                    <a:close/>
                    <a:moveTo>
                      <a:pt x="279" y="194"/>
                    </a:moveTo>
                    <a:cubicBezTo>
                      <a:pt x="279" y="194"/>
                      <a:pt x="279" y="194"/>
                      <a:pt x="279" y="194"/>
                    </a:cubicBezTo>
                    <a:cubicBezTo>
                      <a:pt x="278" y="192"/>
                      <a:pt x="278" y="190"/>
                      <a:pt x="277" y="188"/>
                    </a:cubicBezTo>
                    <a:cubicBezTo>
                      <a:pt x="283" y="187"/>
                      <a:pt x="283" y="187"/>
                      <a:pt x="283" y="187"/>
                    </a:cubicBezTo>
                    <a:cubicBezTo>
                      <a:pt x="283" y="189"/>
                      <a:pt x="284" y="190"/>
                      <a:pt x="284" y="192"/>
                    </a:cubicBezTo>
                    <a:cubicBezTo>
                      <a:pt x="281" y="193"/>
                      <a:pt x="281" y="193"/>
                      <a:pt x="281" y="193"/>
                    </a:cubicBezTo>
                    <a:lnTo>
                      <a:pt x="279" y="194"/>
                    </a:lnTo>
                    <a:close/>
                    <a:moveTo>
                      <a:pt x="284" y="179"/>
                    </a:move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81" y="174"/>
                      <a:pt x="282" y="172"/>
                      <a:pt x="283" y="171"/>
                    </a:cubicBezTo>
                    <a:cubicBezTo>
                      <a:pt x="288" y="173"/>
                      <a:pt x="288" y="173"/>
                      <a:pt x="288" y="173"/>
                    </a:cubicBezTo>
                    <a:cubicBezTo>
                      <a:pt x="287" y="176"/>
                      <a:pt x="286" y="178"/>
                      <a:pt x="284" y="179"/>
                    </a:cubicBezTo>
                    <a:close/>
                    <a:moveTo>
                      <a:pt x="130" y="163"/>
                    </a:moveTo>
                    <a:cubicBezTo>
                      <a:pt x="129" y="163"/>
                      <a:pt x="129" y="163"/>
                      <a:pt x="128" y="163"/>
                    </a:cubicBezTo>
                    <a:cubicBezTo>
                      <a:pt x="128" y="163"/>
                      <a:pt x="128" y="163"/>
                      <a:pt x="128" y="163"/>
                    </a:cubicBezTo>
                    <a:cubicBezTo>
                      <a:pt x="128" y="163"/>
                      <a:pt x="127" y="163"/>
                      <a:pt x="127" y="163"/>
                    </a:cubicBezTo>
                    <a:cubicBezTo>
                      <a:pt x="126" y="157"/>
                      <a:pt x="126" y="157"/>
                      <a:pt x="126" y="157"/>
                    </a:cubicBezTo>
                    <a:cubicBezTo>
                      <a:pt x="126" y="157"/>
                      <a:pt x="127" y="157"/>
                      <a:pt x="128" y="157"/>
                    </a:cubicBezTo>
                    <a:cubicBezTo>
                      <a:pt x="128" y="157"/>
                      <a:pt x="128" y="157"/>
                      <a:pt x="128" y="157"/>
                    </a:cubicBezTo>
                    <a:cubicBezTo>
                      <a:pt x="130" y="157"/>
                      <a:pt x="132" y="157"/>
                      <a:pt x="133" y="159"/>
                    </a:cubicBezTo>
                    <a:lnTo>
                      <a:pt x="130" y="163"/>
                    </a:lnTo>
                    <a:close/>
                    <a:moveTo>
                      <a:pt x="294" y="163"/>
                    </a:moveTo>
                    <a:cubicBezTo>
                      <a:pt x="289" y="161"/>
                      <a:pt x="289" y="161"/>
                      <a:pt x="289" y="161"/>
                    </a:cubicBezTo>
                    <a:cubicBezTo>
                      <a:pt x="289" y="161"/>
                      <a:pt x="289" y="160"/>
                      <a:pt x="289" y="160"/>
                    </a:cubicBezTo>
                    <a:cubicBezTo>
                      <a:pt x="289" y="160"/>
                      <a:pt x="288" y="159"/>
                      <a:pt x="288" y="159"/>
                    </a:cubicBezTo>
                    <a:cubicBezTo>
                      <a:pt x="292" y="155"/>
                      <a:pt x="292" y="155"/>
                      <a:pt x="292" y="155"/>
                    </a:cubicBezTo>
                    <a:cubicBezTo>
                      <a:pt x="293" y="156"/>
                      <a:pt x="294" y="157"/>
                      <a:pt x="294" y="158"/>
                    </a:cubicBezTo>
                    <a:cubicBezTo>
                      <a:pt x="295" y="158"/>
                      <a:pt x="295" y="159"/>
                      <a:pt x="295" y="160"/>
                    </a:cubicBezTo>
                    <a:cubicBezTo>
                      <a:pt x="295" y="161"/>
                      <a:pt x="295" y="162"/>
                      <a:pt x="294" y="163"/>
                    </a:cubicBezTo>
                    <a:close/>
                    <a:moveTo>
                      <a:pt x="144" y="161"/>
                    </a:moveTo>
                    <a:cubicBezTo>
                      <a:pt x="139" y="157"/>
                      <a:pt x="139" y="157"/>
                      <a:pt x="139" y="157"/>
                    </a:cubicBezTo>
                    <a:cubicBezTo>
                      <a:pt x="140" y="156"/>
                      <a:pt x="142" y="154"/>
                      <a:pt x="145" y="154"/>
                    </a:cubicBezTo>
                    <a:cubicBezTo>
                      <a:pt x="146" y="154"/>
                      <a:pt x="147" y="154"/>
                      <a:pt x="148" y="155"/>
                    </a:cubicBezTo>
                    <a:cubicBezTo>
                      <a:pt x="146" y="160"/>
                      <a:pt x="146" y="160"/>
                      <a:pt x="146" y="160"/>
                    </a:cubicBez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44" y="160"/>
                      <a:pt x="144" y="160"/>
                      <a:pt x="144" y="161"/>
                    </a:cubicBezTo>
                    <a:close/>
                    <a:moveTo>
                      <a:pt x="114" y="157"/>
                    </a:moveTo>
                    <a:cubicBezTo>
                      <a:pt x="114" y="157"/>
                      <a:pt x="113" y="156"/>
                      <a:pt x="113" y="156"/>
                    </a:cubicBezTo>
                    <a:cubicBezTo>
                      <a:pt x="112" y="155"/>
                      <a:pt x="111" y="154"/>
                      <a:pt x="110" y="153"/>
                    </a:cubicBezTo>
                    <a:cubicBezTo>
                      <a:pt x="114" y="149"/>
                      <a:pt x="114" y="149"/>
                      <a:pt x="114" y="149"/>
                    </a:cubicBezTo>
                    <a:cubicBezTo>
                      <a:pt x="115" y="150"/>
                      <a:pt x="116" y="151"/>
                      <a:pt x="117" y="151"/>
                    </a:cubicBezTo>
                    <a:cubicBezTo>
                      <a:pt x="117" y="152"/>
                      <a:pt x="118" y="153"/>
                      <a:pt x="119" y="153"/>
                    </a:cubicBezTo>
                    <a:lnTo>
                      <a:pt x="114" y="157"/>
                    </a:lnTo>
                    <a:close/>
                    <a:moveTo>
                      <a:pt x="169" y="154"/>
                    </a:moveTo>
                    <a:cubicBezTo>
                      <a:pt x="167" y="154"/>
                      <a:pt x="165" y="154"/>
                      <a:pt x="163" y="152"/>
                    </a:cubicBezTo>
                    <a:cubicBezTo>
                      <a:pt x="162" y="152"/>
                      <a:pt x="162" y="152"/>
                      <a:pt x="162" y="152"/>
                    </a:cubicBezTo>
                    <a:cubicBezTo>
                      <a:pt x="165" y="147"/>
                      <a:pt x="165" y="147"/>
                      <a:pt x="165" y="147"/>
                    </a:cubicBezTo>
                    <a:cubicBezTo>
                      <a:pt x="166" y="148"/>
                      <a:pt x="166" y="148"/>
                      <a:pt x="166" y="148"/>
                    </a:cubicBezTo>
                    <a:cubicBezTo>
                      <a:pt x="167" y="148"/>
                      <a:pt x="168" y="148"/>
                      <a:pt x="169" y="148"/>
                    </a:cubicBezTo>
                    <a:cubicBezTo>
                      <a:pt x="169" y="154"/>
                      <a:pt x="169" y="154"/>
                      <a:pt x="169" y="154"/>
                    </a:cubicBezTo>
                    <a:close/>
                    <a:moveTo>
                      <a:pt x="279" y="152"/>
                    </a:moveTo>
                    <a:cubicBezTo>
                      <a:pt x="277" y="150"/>
                      <a:pt x="276" y="149"/>
                      <a:pt x="275" y="147"/>
                    </a:cubicBezTo>
                    <a:cubicBezTo>
                      <a:pt x="279" y="143"/>
                      <a:pt x="279" y="143"/>
                      <a:pt x="279" y="143"/>
                    </a:cubicBezTo>
                    <a:cubicBezTo>
                      <a:pt x="280" y="145"/>
                      <a:pt x="282" y="146"/>
                      <a:pt x="283" y="147"/>
                    </a:cubicBezTo>
                    <a:lnTo>
                      <a:pt x="279" y="152"/>
                    </a:lnTo>
                    <a:close/>
                    <a:moveTo>
                      <a:pt x="154" y="149"/>
                    </a:moveTo>
                    <a:cubicBezTo>
                      <a:pt x="148" y="149"/>
                      <a:pt x="148" y="149"/>
                      <a:pt x="148" y="149"/>
                    </a:cubicBezTo>
                    <a:cubicBezTo>
                      <a:pt x="148" y="147"/>
                      <a:pt x="148" y="146"/>
                      <a:pt x="149" y="145"/>
                    </a:cubicBezTo>
                    <a:cubicBezTo>
                      <a:pt x="150" y="143"/>
                      <a:pt x="151" y="142"/>
                      <a:pt x="153" y="141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54" y="148"/>
                      <a:pt x="154" y="149"/>
                      <a:pt x="154" y="149"/>
                    </a:cubicBezTo>
                    <a:close/>
                    <a:moveTo>
                      <a:pt x="181" y="148"/>
                    </a:moveTo>
                    <a:cubicBezTo>
                      <a:pt x="178" y="143"/>
                      <a:pt x="178" y="143"/>
                      <a:pt x="178" y="143"/>
                    </a:cubicBezTo>
                    <a:cubicBezTo>
                      <a:pt x="180" y="142"/>
                      <a:pt x="182" y="142"/>
                      <a:pt x="184" y="141"/>
                    </a:cubicBezTo>
                    <a:cubicBezTo>
                      <a:pt x="185" y="147"/>
                      <a:pt x="185" y="147"/>
                      <a:pt x="185" y="147"/>
                    </a:cubicBezTo>
                    <a:cubicBezTo>
                      <a:pt x="183" y="147"/>
                      <a:pt x="182" y="148"/>
                      <a:pt x="181" y="148"/>
                    </a:cubicBezTo>
                    <a:close/>
                    <a:moveTo>
                      <a:pt x="198" y="145"/>
                    </a:moveTo>
                    <a:cubicBezTo>
                      <a:pt x="194" y="140"/>
                      <a:pt x="194" y="140"/>
                      <a:pt x="194" y="140"/>
                    </a:cubicBezTo>
                    <a:cubicBezTo>
                      <a:pt x="195" y="139"/>
                      <a:pt x="196" y="138"/>
                      <a:pt x="197" y="137"/>
                    </a:cubicBezTo>
                    <a:cubicBezTo>
                      <a:pt x="197" y="137"/>
                      <a:pt x="197" y="137"/>
                      <a:pt x="197" y="137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0" y="138"/>
                      <a:pt x="200" y="138"/>
                      <a:pt x="200" y="138"/>
                    </a:cubicBezTo>
                    <a:cubicBezTo>
                      <a:pt x="202" y="140"/>
                      <a:pt x="202" y="140"/>
                      <a:pt x="202" y="140"/>
                    </a:cubicBezTo>
                    <a:cubicBezTo>
                      <a:pt x="201" y="141"/>
                      <a:pt x="200" y="143"/>
                      <a:pt x="198" y="145"/>
                    </a:cubicBezTo>
                    <a:close/>
                    <a:moveTo>
                      <a:pt x="210" y="145"/>
                    </a:moveTo>
                    <a:cubicBezTo>
                      <a:pt x="208" y="139"/>
                      <a:pt x="208" y="139"/>
                      <a:pt x="208" y="139"/>
                    </a:cubicBezTo>
                    <a:cubicBezTo>
                      <a:pt x="209" y="139"/>
                      <a:pt x="210" y="138"/>
                      <a:pt x="212" y="136"/>
                    </a:cubicBezTo>
                    <a:cubicBezTo>
                      <a:pt x="216" y="141"/>
                      <a:pt x="216" y="141"/>
                      <a:pt x="216" y="141"/>
                    </a:cubicBezTo>
                    <a:cubicBezTo>
                      <a:pt x="214" y="143"/>
                      <a:pt x="212" y="144"/>
                      <a:pt x="210" y="145"/>
                    </a:cubicBezTo>
                    <a:close/>
                    <a:moveTo>
                      <a:pt x="109" y="141"/>
                    </a:moveTo>
                    <a:cubicBezTo>
                      <a:pt x="109" y="140"/>
                      <a:pt x="108" y="140"/>
                      <a:pt x="108" y="139"/>
                    </a:cubicBezTo>
                    <a:cubicBezTo>
                      <a:pt x="108" y="139"/>
                      <a:pt x="107" y="139"/>
                      <a:pt x="107" y="139"/>
                    </a:cubicBezTo>
                    <a:cubicBezTo>
                      <a:pt x="106" y="138"/>
                      <a:pt x="106" y="138"/>
                      <a:pt x="106" y="138"/>
                    </a:cubicBezTo>
                    <a:cubicBezTo>
                      <a:pt x="109" y="133"/>
                      <a:pt x="109" y="133"/>
                      <a:pt x="109" y="133"/>
                    </a:cubicBezTo>
                    <a:cubicBezTo>
                      <a:pt x="110" y="134"/>
                      <a:pt x="110" y="134"/>
                      <a:pt x="110" y="134"/>
                    </a:cubicBezTo>
                    <a:cubicBezTo>
                      <a:pt x="110" y="134"/>
                      <a:pt x="111" y="134"/>
                      <a:pt x="111" y="135"/>
                    </a:cubicBezTo>
                    <a:cubicBezTo>
                      <a:pt x="113" y="136"/>
                      <a:pt x="114" y="138"/>
                      <a:pt x="114" y="140"/>
                    </a:cubicBezTo>
                    <a:lnTo>
                      <a:pt x="109" y="141"/>
                    </a:lnTo>
                    <a:close/>
                    <a:moveTo>
                      <a:pt x="267" y="139"/>
                    </a:moveTo>
                    <a:cubicBezTo>
                      <a:pt x="265" y="138"/>
                      <a:pt x="264" y="136"/>
                      <a:pt x="262" y="135"/>
                    </a:cubicBezTo>
                    <a:cubicBezTo>
                      <a:pt x="267" y="131"/>
                      <a:pt x="267" y="131"/>
                      <a:pt x="267" y="131"/>
                    </a:cubicBezTo>
                    <a:cubicBezTo>
                      <a:pt x="268" y="132"/>
                      <a:pt x="269" y="133"/>
                      <a:pt x="271" y="134"/>
                    </a:cubicBezTo>
                    <a:lnTo>
                      <a:pt x="267" y="139"/>
                    </a:lnTo>
                    <a:close/>
                    <a:moveTo>
                      <a:pt x="225" y="131"/>
                    </a:moveTo>
                    <a:cubicBezTo>
                      <a:pt x="219" y="129"/>
                      <a:pt x="219" y="129"/>
                      <a:pt x="219" y="129"/>
                    </a:cubicBezTo>
                    <a:cubicBezTo>
                      <a:pt x="220" y="128"/>
                      <a:pt x="220" y="127"/>
                      <a:pt x="220" y="125"/>
                    </a:cubicBezTo>
                    <a:cubicBezTo>
                      <a:pt x="220" y="125"/>
                      <a:pt x="220" y="124"/>
                      <a:pt x="220" y="124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226" y="128"/>
                      <a:pt x="226" y="130"/>
                      <a:pt x="225" y="131"/>
                    </a:cubicBezTo>
                    <a:close/>
                    <a:moveTo>
                      <a:pt x="100" y="128"/>
                    </a:moveTo>
                    <a:cubicBezTo>
                      <a:pt x="99" y="127"/>
                      <a:pt x="99" y="127"/>
                      <a:pt x="99" y="127"/>
                    </a:cubicBezTo>
                    <a:cubicBezTo>
                      <a:pt x="98" y="126"/>
                      <a:pt x="97" y="124"/>
                      <a:pt x="96" y="123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02" y="121"/>
                      <a:pt x="102" y="122"/>
                      <a:pt x="103" y="123"/>
                    </a:cubicBezTo>
                    <a:cubicBezTo>
                      <a:pt x="104" y="125"/>
                      <a:pt x="104" y="125"/>
                      <a:pt x="104" y="125"/>
                    </a:cubicBezTo>
                    <a:lnTo>
                      <a:pt x="100" y="128"/>
                    </a:lnTo>
                    <a:close/>
                    <a:moveTo>
                      <a:pt x="255" y="125"/>
                    </a:moveTo>
                    <a:cubicBezTo>
                      <a:pt x="254" y="124"/>
                      <a:pt x="252" y="123"/>
                      <a:pt x="251" y="121"/>
                    </a:cubicBezTo>
                    <a:cubicBezTo>
                      <a:pt x="255" y="117"/>
                      <a:pt x="255" y="117"/>
                      <a:pt x="255" y="117"/>
                    </a:cubicBezTo>
                    <a:cubicBezTo>
                      <a:pt x="257" y="119"/>
                      <a:pt x="258" y="120"/>
                      <a:pt x="259" y="122"/>
                    </a:cubicBezTo>
                    <a:lnTo>
                      <a:pt x="255" y="125"/>
                    </a:lnTo>
                    <a:close/>
                    <a:moveTo>
                      <a:pt x="242" y="115"/>
                    </a:moveTo>
                    <a:cubicBezTo>
                      <a:pt x="241" y="114"/>
                      <a:pt x="239" y="113"/>
                      <a:pt x="238" y="112"/>
                    </a:cubicBezTo>
                    <a:cubicBezTo>
                      <a:pt x="240" y="107"/>
                      <a:pt x="240" y="107"/>
                      <a:pt x="240" y="107"/>
                    </a:cubicBezTo>
                    <a:cubicBezTo>
                      <a:pt x="242" y="108"/>
                      <a:pt x="244" y="109"/>
                      <a:pt x="246" y="110"/>
                    </a:cubicBezTo>
                    <a:lnTo>
                      <a:pt x="242" y="115"/>
                    </a:lnTo>
                    <a:close/>
                    <a:moveTo>
                      <a:pt x="225" y="114"/>
                    </a:moveTo>
                    <a:cubicBezTo>
                      <a:pt x="225" y="113"/>
                      <a:pt x="225" y="113"/>
                      <a:pt x="224" y="112"/>
                    </a:cubicBezTo>
                    <a:cubicBezTo>
                      <a:pt x="224" y="111"/>
                      <a:pt x="224" y="110"/>
                      <a:pt x="224" y="110"/>
                    </a:cubicBezTo>
                    <a:cubicBezTo>
                      <a:pt x="224" y="109"/>
                      <a:pt x="224" y="108"/>
                      <a:pt x="224" y="108"/>
                    </a:cubicBezTo>
                    <a:cubicBezTo>
                      <a:pt x="225" y="107"/>
                      <a:pt x="225" y="106"/>
                      <a:pt x="225" y="106"/>
                    </a:cubicBezTo>
                    <a:cubicBezTo>
                      <a:pt x="230" y="110"/>
                      <a:pt x="230" y="110"/>
                      <a:pt x="230" y="110"/>
                    </a:cubicBezTo>
                    <a:cubicBezTo>
                      <a:pt x="230" y="110"/>
                      <a:pt x="230" y="110"/>
                      <a:pt x="230" y="109"/>
                    </a:cubicBezTo>
                    <a:cubicBezTo>
                      <a:pt x="230" y="110"/>
                      <a:pt x="230" y="111"/>
                      <a:pt x="230" y="111"/>
                    </a:cubicBezTo>
                    <a:cubicBezTo>
                      <a:pt x="230" y="112"/>
                      <a:pt x="230" y="113"/>
                      <a:pt x="230" y="114"/>
                    </a:cubicBezTo>
                    <a:lnTo>
                      <a:pt x="225" y="114"/>
                    </a:lnTo>
                    <a:close/>
                    <a:moveTo>
                      <a:pt x="93" y="113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2" y="112"/>
                      <a:pt x="92" y="112"/>
                      <a:pt x="92" y="111"/>
                    </a:cubicBezTo>
                    <a:cubicBezTo>
                      <a:pt x="90" y="110"/>
                      <a:pt x="89" y="109"/>
                      <a:pt x="89" y="107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4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6"/>
                    </a:cubicBezTo>
                    <a:cubicBezTo>
                      <a:pt x="95" y="106"/>
                      <a:pt x="95" y="106"/>
                      <a:pt x="95" y="107"/>
                    </a:cubicBezTo>
                    <a:cubicBezTo>
                      <a:pt x="96" y="107"/>
                      <a:pt x="96" y="107"/>
                      <a:pt x="97" y="108"/>
                    </a:cubicBezTo>
                    <a:cubicBezTo>
                      <a:pt x="97" y="109"/>
                      <a:pt x="97" y="109"/>
                      <a:pt x="97" y="109"/>
                    </a:cubicBezTo>
                    <a:lnTo>
                      <a:pt x="93" y="113"/>
                    </a:lnTo>
                    <a:close/>
                    <a:moveTo>
                      <a:pt x="87" y="97"/>
                    </a:moveTo>
                    <a:cubicBezTo>
                      <a:pt x="85" y="95"/>
                      <a:pt x="84" y="93"/>
                      <a:pt x="84" y="91"/>
                    </a:cubicBezTo>
                    <a:cubicBezTo>
                      <a:pt x="84" y="91"/>
                      <a:pt x="84" y="90"/>
                      <a:pt x="84" y="89"/>
                    </a:cubicBezTo>
                    <a:cubicBezTo>
                      <a:pt x="90" y="91"/>
                      <a:pt x="90" y="91"/>
                      <a:pt x="90" y="91"/>
                    </a:cubicBezTo>
                    <a:cubicBezTo>
                      <a:pt x="90" y="91"/>
                      <a:pt x="90" y="92"/>
                      <a:pt x="91" y="94"/>
                    </a:cubicBezTo>
                    <a:lnTo>
                      <a:pt x="87" y="97"/>
                    </a:lnTo>
                    <a:close/>
                    <a:moveTo>
                      <a:pt x="43" y="89"/>
                    </a:moveTo>
                    <a:cubicBezTo>
                      <a:pt x="42" y="89"/>
                      <a:pt x="41" y="88"/>
                      <a:pt x="39" y="88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3"/>
                      <a:pt x="44" y="83"/>
                      <a:pt x="45" y="82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6" y="88"/>
                      <a:pt x="45" y="89"/>
                      <a:pt x="43" y="89"/>
                    </a:cubicBezTo>
                    <a:close/>
                    <a:moveTo>
                      <a:pt x="77" y="81"/>
                    </a:moveTo>
                    <a:cubicBezTo>
                      <a:pt x="72" y="80"/>
                      <a:pt x="71" y="78"/>
                      <a:pt x="70" y="7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7" y="75"/>
                    </a:cubicBezTo>
                    <a:lnTo>
                      <a:pt x="77" y="81"/>
                    </a:lnTo>
                    <a:close/>
                    <a:moveTo>
                      <a:pt x="96" y="80"/>
                    </a:moveTo>
                    <a:cubicBezTo>
                      <a:pt x="90" y="80"/>
                      <a:pt x="90" y="80"/>
                      <a:pt x="90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9" y="80"/>
                      <a:pt x="89" y="80"/>
                      <a:pt x="89" y="80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3" y="74"/>
                      <a:pt x="96" y="76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lose/>
                    <a:moveTo>
                      <a:pt x="31" y="78"/>
                    </a:moveTo>
                    <a:cubicBezTo>
                      <a:pt x="29" y="76"/>
                      <a:pt x="29" y="76"/>
                      <a:pt x="28" y="76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1" y="71"/>
                      <a:pt x="33" y="72"/>
                      <a:pt x="35" y="75"/>
                    </a:cubicBezTo>
                    <a:lnTo>
                      <a:pt x="31" y="78"/>
                    </a:lnTo>
                    <a:close/>
                    <a:moveTo>
                      <a:pt x="54" y="76"/>
                    </a:move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3"/>
                      <a:pt x="49" y="73"/>
                      <a:pt x="49" y="73"/>
                    </a:cubicBezTo>
                    <a:cubicBezTo>
                      <a:pt x="49" y="72"/>
                      <a:pt x="49" y="70"/>
                      <a:pt x="50" y="69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55" y="72"/>
                      <a:pt x="55" y="73"/>
                      <a:pt x="55" y="74"/>
                    </a:cubicBezTo>
                    <a:lnTo>
                      <a:pt x="54" y="76"/>
                    </a:lnTo>
                    <a:close/>
                    <a:moveTo>
                      <a:pt x="15" y="73"/>
                    </a:moveTo>
                    <a:cubicBezTo>
                      <a:pt x="14" y="72"/>
                      <a:pt x="14" y="71"/>
                      <a:pt x="13" y="71"/>
                    </a:cubicBezTo>
                    <a:cubicBezTo>
                      <a:pt x="12" y="70"/>
                      <a:pt x="11" y="69"/>
                      <a:pt x="11" y="69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5"/>
                      <a:pt x="16" y="65"/>
                      <a:pt x="17" y="66"/>
                    </a:cubicBezTo>
                    <a:cubicBezTo>
                      <a:pt x="17" y="67"/>
                      <a:pt x="18" y="68"/>
                      <a:pt x="19" y="68"/>
                    </a:cubicBezTo>
                    <a:lnTo>
                      <a:pt x="15" y="73"/>
                    </a:lnTo>
                    <a:close/>
                    <a:moveTo>
                      <a:pt x="64" y="68"/>
                    </a:moveTo>
                    <a:cubicBezTo>
                      <a:pt x="64" y="67"/>
                      <a:pt x="63" y="67"/>
                      <a:pt x="63" y="67"/>
                    </a:cubicBezTo>
                    <a:cubicBezTo>
                      <a:pt x="62" y="67"/>
                      <a:pt x="61" y="66"/>
                      <a:pt x="60" y="66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2" y="61"/>
                      <a:pt x="64" y="61"/>
                      <a:pt x="65" y="62"/>
                    </a:cubicBezTo>
                    <a:cubicBezTo>
                      <a:pt x="66" y="62"/>
                      <a:pt x="67" y="62"/>
                      <a:pt x="68" y="63"/>
                    </a:cubicBezTo>
                    <a:lnTo>
                      <a:pt x="64" y="68"/>
                    </a:lnTo>
                    <a:close/>
                    <a:moveTo>
                      <a:pt x="6" y="65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1"/>
                      <a:pt x="1" y="60"/>
                      <a:pt x="3" y="58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6" y="63"/>
                      <a:pt x="6" y="64"/>
                      <a:pt x="6" y="65"/>
                    </a:cubicBezTo>
                    <a:close/>
                    <a:moveTo>
                      <a:pt x="16" y="52"/>
                    </a:move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6"/>
                      <a:pt x="14" y="45"/>
                      <a:pt x="15" y="43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8" y="49"/>
                      <a:pt x="17" y="50"/>
                      <a:pt x="16" y="52"/>
                    </a:cubicBezTo>
                    <a:close/>
                    <a:moveTo>
                      <a:pt x="26" y="36"/>
                    </a:moveTo>
                    <a:cubicBezTo>
                      <a:pt x="21" y="34"/>
                      <a:pt x="21" y="34"/>
                      <a:pt x="21" y="34"/>
                    </a:cubicBezTo>
                    <a:cubicBezTo>
                      <a:pt x="21" y="33"/>
                      <a:pt x="21" y="33"/>
                      <a:pt x="21" y="32"/>
                    </a:cubicBezTo>
                    <a:cubicBezTo>
                      <a:pt x="21" y="31"/>
                      <a:pt x="21" y="30"/>
                      <a:pt x="21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31"/>
                      <a:pt x="27" y="31"/>
                      <a:pt x="27" y="32"/>
                    </a:cubicBezTo>
                    <a:cubicBezTo>
                      <a:pt x="27" y="33"/>
                      <a:pt x="27" y="35"/>
                      <a:pt x="26" y="36"/>
                    </a:cubicBezTo>
                    <a:close/>
                    <a:moveTo>
                      <a:pt x="31" y="21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7"/>
                      <a:pt x="27" y="16"/>
                      <a:pt x="27" y="16"/>
                    </a:cubicBezTo>
                    <a:cubicBezTo>
                      <a:pt x="27" y="16"/>
                      <a:pt x="27" y="15"/>
                      <a:pt x="27" y="15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2" y="13"/>
                      <a:pt x="33" y="14"/>
                      <a:pt x="33" y="16"/>
                    </a:cubicBezTo>
                    <a:cubicBezTo>
                      <a:pt x="33" y="18"/>
                      <a:pt x="32" y="20"/>
                      <a:pt x="31" y="21"/>
                    </a:cubicBezTo>
                    <a:close/>
                    <a:moveTo>
                      <a:pt x="18" y="7"/>
                    </a:moveTo>
                    <a:cubicBezTo>
                      <a:pt x="17" y="6"/>
                      <a:pt x="17" y="6"/>
                      <a:pt x="16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2"/>
                      <a:pt x="23" y="3"/>
                      <a:pt x="23" y="6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îṡľíḍê">
                <a:extLst>
                  <a:ext uri="{FF2B5EF4-FFF2-40B4-BE49-F238E27FC236}">
                    <a16:creationId xmlns="" xmlns:a16="http://schemas.microsoft.com/office/drawing/2014/main" id="{0B18A1EF-311E-42DA-AC73-3273C11B9DC3}"/>
                  </a:ext>
                </a:extLst>
              </p:cNvPr>
              <p:cNvSpPr/>
              <p:nvPr/>
            </p:nvSpPr>
            <p:spPr bwMode="auto">
              <a:xfrm>
                <a:off x="8515350" y="1360488"/>
                <a:ext cx="1185863" cy="415925"/>
              </a:xfrm>
              <a:custGeom>
                <a:avLst/>
                <a:gdLst>
                  <a:gd name="T0" fmla="*/ 406 w 553"/>
                  <a:gd name="T1" fmla="*/ 192 h 194"/>
                  <a:gd name="T2" fmla="*/ 388 w 553"/>
                  <a:gd name="T3" fmla="*/ 191 h 194"/>
                  <a:gd name="T4" fmla="*/ 417 w 553"/>
                  <a:gd name="T5" fmla="*/ 180 h 194"/>
                  <a:gd name="T6" fmla="*/ 382 w 553"/>
                  <a:gd name="T7" fmla="*/ 167 h 194"/>
                  <a:gd name="T8" fmla="*/ 524 w 553"/>
                  <a:gd name="T9" fmla="*/ 162 h 194"/>
                  <a:gd name="T10" fmla="*/ 417 w 553"/>
                  <a:gd name="T11" fmla="*/ 167 h 194"/>
                  <a:gd name="T12" fmla="*/ 546 w 553"/>
                  <a:gd name="T13" fmla="*/ 166 h 194"/>
                  <a:gd name="T14" fmla="*/ 534 w 553"/>
                  <a:gd name="T15" fmla="*/ 161 h 194"/>
                  <a:gd name="T16" fmla="*/ 534 w 553"/>
                  <a:gd name="T17" fmla="*/ 161 h 194"/>
                  <a:gd name="T18" fmla="*/ 313 w 553"/>
                  <a:gd name="T19" fmla="*/ 159 h 194"/>
                  <a:gd name="T20" fmla="*/ 317 w 553"/>
                  <a:gd name="T21" fmla="*/ 155 h 194"/>
                  <a:gd name="T22" fmla="*/ 504 w 553"/>
                  <a:gd name="T23" fmla="*/ 151 h 194"/>
                  <a:gd name="T24" fmla="*/ 434 w 553"/>
                  <a:gd name="T25" fmla="*/ 151 h 194"/>
                  <a:gd name="T26" fmla="*/ 485 w 553"/>
                  <a:gd name="T27" fmla="*/ 153 h 194"/>
                  <a:gd name="T28" fmla="*/ 457 w 553"/>
                  <a:gd name="T29" fmla="*/ 152 h 194"/>
                  <a:gd name="T30" fmla="*/ 460 w 553"/>
                  <a:gd name="T31" fmla="*/ 153 h 194"/>
                  <a:gd name="T32" fmla="*/ 440 w 553"/>
                  <a:gd name="T33" fmla="*/ 148 h 194"/>
                  <a:gd name="T34" fmla="*/ 446 w 553"/>
                  <a:gd name="T35" fmla="*/ 147 h 194"/>
                  <a:gd name="T36" fmla="*/ 304 w 553"/>
                  <a:gd name="T37" fmla="*/ 140 h 194"/>
                  <a:gd name="T38" fmla="*/ 328 w 553"/>
                  <a:gd name="T39" fmla="*/ 138 h 194"/>
                  <a:gd name="T40" fmla="*/ 329 w 553"/>
                  <a:gd name="T41" fmla="*/ 144 h 194"/>
                  <a:gd name="T42" fmla="*/ 472 w 553"/>
                  <a:gd name="T43" fmla="*/ 139 h 194"/>
                  <a:gd name="T44" fmla="*/ 472 w 553"/>
                  <a:gd name="T45" fmla="*/ 139 h 194"/>
                  <a:gd name="T46" fmla="*/ 453 w 553"/>
                  <a:gd name="T47" fmla="*/ 132 h 194"/>
                  <a:gd name="T48" fmla="*/ 288 w 553"/>
                  <a:gd name="T49" fmla="*/ 128 h 194"/>
                  <a:gd name="T50" fmla="*/ 350 w 553"/>
                  <a:gd name="T51" fmla="*/ 128 h 194"/>
                  <a:gd name="T52" fmla="*/ 334 w 553"/>
                  <a:gd name="T53" fmla="*/ 123 h 194"/>
                  <a:gd name="T54" fmla="*/ 264 w 553"/>
                  <a:gd name="T55" fmla="*/ 119 h 194"/>
                  <a:gd name="T56" fmla="*/ 343 w 553"/>
                  <a:gd name="T57" fmla="*/ 113 h 194"/>
                  <a:gd name="T58" fmla="*/ 347 w 553"/>
                  <a:gd name="T59" fmla="*/ 120 h 194"/>
                  <a:gd name="T60" fmla="*/ 293 w 553"/>
                  <a:gd name="T61" fmla="*/ 115 h 194"/>
                  <a:gd name="T62" fmla="*/ 271 w 553"/>
                  <a:gd name="T63" fmla="*/ 112 h 194"/>
                  <a:gd name="T64" fmla="*/ 260 w 553"/>
                  <a:gd name="T65" fmla="*/ 98 h 194"/>
                  <a:gd name="T66" fmla="*/ 254 w 553"/>
                  <a:gd name="T67" fmla="*/ 88 h 194"/>
                  <a:gd name="T68" fmla="*/ 258 w 553"/>
                  <a:gd name="T69" fmla="*/ 92 h 194"/>
                  <a:gd name="T70" fmla="*/ 204 w 553"/>
                  <a:gd name="T71" fmla="*/ 85 h 194"/>
                  <a:gd name="T72" fmla="*/ 182 w 553"/>
                  <a:gd name="T73" fmla="*/ 77 h 194"/>
                  <a:gd name="T74" fmla="*/ 250 w 553"/>
                  <a:gd name="T75" fmla="*/ 75 h 194"/>
                  <a:gd name="T76" fmla="*/ 215 w 553"/>
                  <a:gd name="T77" fmla="*/ 70 h 194"/>
                  <a:gd name="T78" fmla="*/ 91 w 553"/>
                  <a:gd name="T79" fmla="*/ 69 h 194"/>
                  <a:gd name="T80" fmla="*/ 226 w 553"/>
                  <a:gd name="T81" fmla="*/ 71 h 194"/>
                  <a:gd name="T82" fmla="*/ 169 w 553"/>
                  <a:gd name="T83" fmla="*/ 74 h 194"/>
                  <a:gd name="T84" fmla="*/ 131 w 553"/>
                  <a:gd name="T85" fmla="*/ 72 h 194"/>
                  <a:gd name="T86" fmla="*/ 137 w 553"/>
                  <a:gd name="T87" fmla="*/ 71 h 194"/>
                  <a:gd name="T88" fmla="*/ 113 w 553"/>
                  <a:gd name="T89" fmla="*/ 70 h 194"/>
                  <a:gd name="T90" fmla="*/ 148 w 553"/>
                  <a:gd name="T91" fmla="*/ 61 h 194"/>
                  <a:gd name="T92" fmla="*/ 148 w 553"/>
                  <a:gd name="T93" fmla="*/ 68 h 194"/>
                  <a:gd name="T94" fmla="*/ 121 w 553"/>
                  <a:gd name="T95" fmla="*/ 62 h 194"/>
                  <a:gd name="T96" fmla="*/ 121 w 553"/>
                  <a:gd name="T97" fmla="*/ 62 h 194"/>
                  <a:gd name="T98" fmla="*/ 163 w 553"/>
                  <a:gd name="T99" fmla="*/ 58 h 194"/>
                  <a:gd name="T100" fmla="*/ 65 w 553"/>
                  <a:gd name="T101" fmla="*/ 56 h 194"/>
                  <a:gd name="T102" fmla="*/ 60 w 553"/>
                  <a:gd name="T103" fmla="*/ 25 h 194"/>
                  <a:gd name="T104" fmla="*/ 6 w 553"/>
                  <a:gd name="T105" fmla="*/ 13 h 194"/>
                  <a:gd name="T106" fmla="*/ 17 w 553"/>
                  <a:gd name="T107" fmla="*/ 6 h 194"/>
                  <a:gd name="T108" fmla="*/ 35 w 553"/>
                  <a:gd name="T109" fmla="*/ 2 h 194"/>
                  <a:gd name="T110" fmla="*/ 51 w 553"/>
                  <a:gd name="T111" fmla="*/ 8 h 194"/>
                  <a:gd name="T112" fmla="*/ 57 w 553"/>
                  <a:gd name="T113" fmla="*/ 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3" h="194">
                    <a:moveTo>
                      <a:pt x="402" y="194"/>
                    </a:moveTo>
                    <a:cubicBezTo>
                      <a:pt x="400" y="189"/>
                      <a:pt x="400" y="189"/>
                      <a:pt x="400" y="189"/>
                    </a:cubicBezTo>
                    <a:cubicBezTo>
                      <a:pt x="401" y="188"/>
                      <a:pt x="401" y="188"/>
                      <a:pt x="402" y="187"/>
                    </a:cubicBezTo>
                    <a:cubicBezTo>
                      <a:pt x="403" y="187"/>
                      <a:pt x="404" y="186"/>
                      <a:pt x="405" y="186"/>
                    </a:cubicBezTo>
                    <a:cubicBezTo>
                      <a:pt x="408" y="191"/>
                      <a:pt x="408" y="191"/>
                      <a:pt x="408" y="191"/>
                    </a:cubicBezTo>
                    <a:cubicBezTo>
                      <a:pt x="407" y="191"/>
                      <a:pt x="406" y="191"/>
                      <a:pt x="406" y="192"/>
                    </a:cubicBezTo>
                    <a:cubicBezTo>
                      <a:pt x="405" y="193"/>
                      <a:pt x="404" y="194"/>
                      <a:pt x="402" y="194"/>
                    </a:cubicBezTo>
                    <a:close/>
                    <a:moveTo>
                      <a:pt x="388" y="191"/>
                    </a:moveTo>
                    <a:cubicBezTo>
                      <a:pt x="387" y="190"/>
                      <a:pt x="386" y="188"/>
                      <a:pt x="385" y="186"/>
                    </a:cubicBezTo>
                    <a:cubicBezTo>
                      <a:pt x="390" y="183"/>
                      <a:pt x="390" y="183"/>
                      <a:pt x="390" y="183"/>
                    </a:cubicBezTo>
                    <a:cubicBezTo>
                      <a:pt x="391" y="185"/>
                      <a:pt x="392" y="186"/>
                      <a:pt x="393" y="187"/>
                    </a:cubicBezTo>
                    <a:lnTo>
                      <a:pt x="388" y="191"/>
                    </a:lnTo>
                    <a:close/>
                    <a:moveTo>
                      <a:pt x="412" y="182"/>
                    </a:moveTo>
                    <a:cubicBezTo>
                      <a:pt x="412" y="182"/>
                      <a:pt x="411" y="181"/>
                      <a:pt x="411" y="181"/>
                    </a:cubicBezTo>
                    <a:cubicBezTo>
                      <a:pt x="410" y="180"/>
                      <a:pt x="410" y="179"/>
                      <a:pt x="409" y="177"/>
                    </a:cubicBezTo>
                    <a:cubicBezTo>
                      <a:pt x="415" y="175"/>
                      <a:pt x="415" y="175"/>
                      <a:pt x="415" y="175"/>
                    </a:cubicBezTo>
                    <a:cubicBezTo>
                      <a:pt x="415" y="176"/>
                      <a:pt x="415" y="177"/>
                      <a:pt x="416" y="178"/>
                    </a:cubicBezTo>
                    <a:cubicBezTo>
                      <a:pt x="416" y="178"/>
                      <a:pt x="417" y="179"/>
                      <a:pt x="417" y="180"/>
                    </a:cubicBezTo>
                    <a:cubicBezTo>
                      <a:pt x="417" y="180"/>
                      <a:pt x="417" y="180"/>
                      <a:pt x="417" y="180"/>
                    </a:cubicBezTo>
                    <a:cubicBezTo>
                      <a:pt x="415" y="181"/>
                      <a:pt x="415" y="181"/>
                      <a:pt x="415" y="181"/>
                    </a:cubicBezTo>
                    <a:lnTo>
                      <a:pt x="412" y="182"/>
                    </a:lnTo>
                    <a:close/>
                    <a:moveTo>
                      <a:pt x="380" y="175"/>
                    </a:moveTo>
                    <a:cubicBezTo>
                      <a:pt x="380" y="173"/>
                      <a:pt x="379" y="172"/>
                      <a:pt x="378" y="171"/>
                    </a:cubicBezTo>
                    <a:cubicBezTo>
                      <a:pt x="382" y="167"/>
                      <a:pt x="382" y="167"/>
                      <a:pt x="382" y="167"/>
                    </a:cubicBezTo>
                    <a:cubicBezTo>
                      <a:pt x="383" y="168"/>
                      <a:pt x="385" y="170"/>
                      <a:pt x="386" y="173"/>
                    </a:cubicBezTo>
                    <a:lnTo>
                      <a:pt x="380" y="175"/>
                    </a:lnTo>
                    <a:close/>
                    <a:moveTo>
                      <a:pt x="522" y="168"/>
                    </a:moveTo>
                    <a:cubicBezTo>
                      <a:pt x="520" y="167"/>
                      <a:pt x="518" y="166"/>
                      <a:pt x="516" y="165"/>
                    </a:cubicBezTo>
                    <a:cubicBezTo>
                      <a:pt x="519" y="160"/>
                      <a:pt x="519" y="160"/>
                      <a:pt x="519" y="160"/>
                    </a:cubicBezTo>
                    <a:cubicBezTo>
                      <a:pt x="521" y="161"/>
                      <a:pt x="522" y="162"/>
                      <a:pt x="524" y="162"/>
                    </a:cubicBezTo>
                    <a:lnTo>
                      <a:pt x="522" y="168"/>
                    </a:lnTo>
                    <a:close/>
                    <a:moveTo>
                      <a:pt x="417" y="167"/>
                    </a:moveTo>
                    <a:cubicBezTo>
                      <a:pt x="412" y="163"/>
                      <a:pt x="412" y="163"/>
                      <a:pt x="412" y="163"/>
                    </a:cubicBezTo>
                    <a:cubicBezTo>
                      <a:pt x="414" y="162"/>
                      <a:pt x="415" y="160"/>
                      <a:pt x="417" y="159"/>
                    </a:cubicBezTo>
                    <a:cubicBezTo>
                      <a:pt x="421" y="163"/>
                      <a:pt x="421" y="163"/>
                      <a:pt x="421" y="163"/>
                    </a:cubicBezTo>
                    <a:cubicBezTo>
                      <a:pt x="419" y="164"/>
                      <a:pt x="418" y="166"/>
                      <a:pt x="417" y="167"/>
                    </a:cubicBezTo>
                    <a:close/>
                    <a:moveTo>
                      <a:pt x="546" y="166"/>
                    </a:moveTo>
                    <a:cubicBezTo>
                      <a:pt x="546" y="160"/>
                      <a:pt x="546" y="160"/>
                      <a:pt x="546" y="160"/>
                    </a:cubicBezTo>
                    <a:cubicBezTo>
                      <a:pt x="546" y="161"/>
                      <a:pt x="546" y="161"/>
                      <a:pt x="546" y="161"/>
                    </a:cubicBezTo>
                    <a:cubicBezTo>
                      <a:pt x="547" y="160"/>
                      <a:pt x="547" y="160"/>
                      <a:pt x="549" y="159"/>
                    </a:cubicBezTo>
                    <a:cubicBezTo>
                      <a:pt x="553" y="163"/>
                      <a:pt x="553" y="163"/>
                      <a:pt x="553" y="163"/>
                    </a:cubicBezTo>
                    <a:cubicBezTo>
                      <a:pt x="551" y="165"/>
                      <a:pt x="549" y="166"/>
                      <a:pt x="546" y="166"/>
                    </a:cubicBezTo>
                    <a:close/>
                    <a:moveTo>
                      <a:pt x="368" y="166"/>
                    </a:moveTo>
                    <a:cubicBezTo>
                      <a:pt x="366" y="165"/>
                      <a:pt x="364" y="163"/>
                      <a:pt x="363" y="160"/>
                    </a:cubicBezTo>
                    <a:cubicBezTo>
                      <a:pt x="369" y="158"/>
                      <a:pt x="369" y="158"/>
                      <a:pt x="369" y="158"/>
                    </a:cubicBezTo>
                    <a:cubicBezTo>
                      <a:pt x="369" y="160"/>
                      <a:pt x="370" y="161"/>
                      <a:pt x="371" y="161"/>
                    </a:cubicBezTo>
                    <a:lnTo>
                      <a:pt x="368" y="166"/>
                    </a:lnTo>
                    <a:close/>
                    <a:moveTo>
                      <a:pt x="534" y="161"/>
                    </a:moveTo>
                    <a:cubicBezTo>
                      <a:pt x="529" y="158"/>
                      <a:pt x="529" y="158"/>
                      <a:pt x="529" y="158"/>
                    </a:cubicBezTo>
                    <a:cubicBezTo>
                      <a:pt x="529" y="157"/>
                      <a:pt x="531" y="154"/>
                      <a:pt x="534" y="154"/>
                    </a:cubicBezTo>
                    <a:cubicBezTo>
                      <a:pt x="535" y="154"/>
                      <a:pt x="536" y="155"/>
                      <a:pt x="537" y="155"/>
                    </a:cubicBezTo>
                    <a:cubicBezTo>
                      <a:pt x="534" y="161"/>
                      <a:pt x="534" y="161"/>
                      <a:pt x="534" y="161"/>
                    </a:cubicBezTo>
                    <a:cubicBezTo>
                      <a:pt x="534" y="161"/>
                      <a:pt x="534" y="160"/>
                      <a:pt x="534" y="160"/>
                    </a:cubicBezTo>
                    <a:cubicBezTo>
                      <a:pt x="534" y="161"/>
                      <a:pt x="534" y="161"/>
                      <a:pt x="534" y="161"/>
                    </a:cubicBezTo>
                    <a:close/>
                    <a:moveTo>
                      <a:pt x="327" y="160"/>
                    </a:moveTo>
                    <a:cubicBezTo>
                      <a:pt x="326" y="155"/>
                      <a:pt x="326" y="155"/>
                      <a:pt x="326" y="155"/>
                    </a:cubicBezTo>
                    <a:cubicBezTo>
                      <a:pt x="327" y="154"/>
                      <a:pt x="328" y="154"/>
                      <a:pt x="329" y="153"/>
                    </a:cubicBezTo>
                    <a:cubicBezTo>
                      <a:pt x="334" y="157"/>
                      <a:pt x="334" y="157"/>
                      <a:pt x="334" y="157"/>
                    </a:cubicBezTo>
                    <a:cubicBezTo>
                      <a:pt x="332" y="158"/>
                      <a:pt x="330" y="160"/>
                      <a:pt x="327" y="160"/>
                    </a:cubicBezTo>
                    <a:close/>
                    <a:moveTo>
                      <a:pt x="313" y="159"/>
                    </a:moveTo>
                    <a:cubicBezTo>
                      <a:pt x="312" y="158"/>
                      <a:pt x="312" y="156"/>
                      <a:pt x="312" y="155"/>
                    </a:cubicBezTo>
                    <a:cubicBezTo>
                      <a:pt x="311" y="155"/>
                      <a:pt x="311" y="155"/>
                      <a:pt x="311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315" y="149"/>
                      <a:pt x="315" y="149"/>
                      <a:pt x="315" y="149"/>
                    </a:cubicBezTo>
                    <a:cubicBezTo>
                      <a:pt x="315" y="150"/>
                      <a:pt x="316" y="151"/>
                      <a:pt x="316" y="151"/>
                    </a:cubicBezTo>
                    <a:cubicBezTo>
                      <a:pt x="317" y="153"/>
                      <a:pt x="317" y="154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cubicBezTo>
                      <a:pt x="317" y="155"/>
                      <a:pt x="317" y="155"/>
                      <a:pt x="317" y="155"/>
                    </a:cubicBezTo>
                    <a:lnTo>
                      <a:pt x="313" y="159"/>
                    </a:lnTo>
                    <a:close/>
                    <a:moveTo>
                      <a:pt x="506" y="158"/>
                    </a:moveTo>
                    <a:cubicBezTo>
                      <a:pt x="504" y="157"/>
                      <a:pt x="503" y="157"/>
                      <a:pt x="501" y="156"/>
                    </a:cubicBezTo>
                    <a:cubicBezTo>
                      <a:pt x="504" y="151"/>
                      <a:pt x="504" y="151"/>
                      <a:pt x="504" y="151"/>
                    </a:cubicBezTo>
                    <a:cubicBezTo>
                      <a:pt x="505" y="151"/>
                      <a:pt x="507" y="152"/>
                      <a:pt x="509" y="153"/>
                    </a:cubicBezTo>
                    <a:lnTo>
                      <a:pt x="506" y="158"/>
                    </a:lnTo>
                    <a:close/>
                    <a:moveTo>
                      <a:pt x="430" y="158"/>
                    </a:moveTo>
                    <a:cubicBezTo>
                      <a:pt x="428" y="152"/>
                      <a:pt x="428" y="152"/>
                      <a:pt x="428" y="152"/>
                    </a:cubicBezTo>
                    <a:cubicBezTo>
                      <a:pt x="430" y="152"/>
                      <a:pt x="432" y="152"/>
                      <a:pt x="433" y="151"/>
                    </a:cubicBezTo>
                    <a:cubicBezTo>
                      <a:pt x="434" y="151"/>
                      <a:pt x="434" y="151"/>
                      <a:pt x="434" y="151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5" y="157"/>
                      <a:pt x="435" y="157"/>
                      <a:pt x="435" y="157"/>
                    </a:cubicBezTo>
                    <a:cubicBezTo>
                      <a:pt x="433" y="157"/>
                      <a:pt x="431" y="158"/>
                      <a:pt x="430" y="158"/>
                    </a:cubicBezTo>
                    <a:close/>
                    <a:moveTo>
                      <a:pt x="491" y="153"/>
                    </a:moveTo>
                    <a:cubicBezTo>
                      <a:pt x="490" y="153"/>
                      <a:pt x="488" y="153"/>
                      <a:pt x="487" y="153"/>
                    </a:cubicBezTo>
                    <a:cubicBezTo>
                      <a:pt x="487" y="153"/>
                      <a:pt x="486" y="153"/>
                      <a:pt x="485" y="153"/>
                    </a:cubicBezTo>
                    <a:cubicBezTo>
                      <a:pt x="486" y="147"/>
                      <a:pt x="486" y="147"/>
                      <a:pt x="486" y="147"/>
                    </a:cubicBezTo>
                    <a:cubicBezTo>
                      <a:pt x="486" y="147"/>
                      <a:pt x="487" y="147"/>
                      <a:pt x="488" y="147"/>
                    </a:cubicBezTo>
                    <a:cubicBezTo>
                      <a:pt x="489" y="147"/>
                      <a:pt x="490" y="147"/>
                      <a:pt x="492" y="148"/>
                    </a:cubicBezTo>
                    <a:lnTo>
                      <a:pt x="491" y="153"/>
                    </a:lnTo>
                    <a:close/>
                    <a:moveTo>
                      <a:pt x="460" y="153"/>
                    </a:moveTo>
                    <a:cubicBezTo>
                      <a:pt x="458" y="153"/>
                      <a:pt x="457" y="152"/>
                      <a:pt x="457" y="152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0" y="147"/>
                      <a:pt x="460" y="147"/>
                    </a:cubicBezTo>
                    <a:cubicBezTo>
                      <a:pt x="460" y="147"/>
                      <a:pt x="461" y="146"/>
                      <a:pt x="461" y="146"/>
                    </a:cubicBezTo>
                    <a:cubicBezTo>
                      <a:pt x="466" y="150"/>
                      <a:pt x="466" y="150"/>
                      <a:pt x="466" y="150"/>
                    </a:cubicBezTo>
                    <a:cubicBezTo>
                      <a:pt x="464" y="152"/>
                      <a:pt x="462" y="153"/>
                      <a:pt x="460" y="153"/>
                    </a:cubicBezTo>
                    <a:cubicBezTo>
                      <a:pt x="460" y="153"/>
                      <a:pt x="460" y="153"/>
                      <a:pt x="460" y="153"/>
                    </a:cubicBezTo>
                    <a:close/>
                    <a:moveTo>
                      <a:pt x="361" y="150"/>
                    </a:moveTo>
                    <a:cubicBezTo>
                      <a:pt x="360" y="148"/>
                      <a:pt x="359" y="147"/>
                      <a:pt x="357" y="1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362" y="142"/>
                      <a:pt x="364" y="144"/>
                      <a:pt x="366" y="147"/>
                    </a:cubicBezTo>
                    <a:lnTo>
                      <a:pt x="361" y="150"/>
                    </a:lnTo>
                    <a:close/>
                    <a:moveTo>
                      <a:pt x="440" y="148"/>
                    </a:moveTo>
                    <a:cubicBezTo>
                      <a:pt x="440" y="148"/>
                      <a:pt x="440" y="148"/>
                      <a:pt x="440" y="148"/>
                    </a:cubicBezTo>
                    <a:cubicBezTo>
                      <a:pt x="440" y="147"/>
                      <a:pt x="440" y="146"/>
                      <a:pt x="440" y="145"/>
                    </a:cubicBezTo>
                    <a:cubicBezTo>
                      <a:pt x="440" y="144"/>
                      <a:pt x="440" y="142"/>
                      <a:pt x="441" y="141"/>
                    </a:cubicBezTo>
                    <a:cubicBezTo>
                      <a:pt x="446" y="144"/>
                      <a:pt x="446" y="144"/>
                      <a:pt x="446" y="144"/>
                    </a:cubicBezTo>
                    <a:cubicBezTo>
                      <a:pt x="446" y="144"/>
                      <a:pt x="445" y="145"/>
                      <a:pt x="445" y="145"/>
                    </a:cubicBezTo>
                    <a:cubicBezTo>
                      <a:pt x="445" y="146"/>
                      <a:pt x="446" y="147"/>
                      <a:pt x="446" y="147"/>
                    </a:cubicBezTo>
                    <a:cubicBezTo>
                      <a:pt x="446" y="148"/>
                      <a:pt x="446" y="148"/>
                      <a:pt x="446" y="148"/>
                    </a:cubicBezTo>
                    <a:lnTo>
                      <a:pt x="440" y="148"/>
                    </a:lnTo>
                    <a:close/>
                    <a:moveTo>
                      <a:pt x="301" y="147"/>
                    </a:moveTo>
                    <a:cubicBezTo>
                      <a:pt x="301" y="147"/>
                      <a:pt x="301" y="146"/>
                      <a:pt x="301" y="146"/>
                    </a:cubicBezTo>
                    <a:cubicBezTo>
                      <a:pt x="301" y="145"/>
                      <a:pt x="300" y="144"/>
                      <a:pt x="300" y="143"/>
                    </a:cubicBezTo>
                    <a:cubicBezTo>
                      <a:pt x="304" y="140"/>
                      <a:pt x="304" y="140"/>
                      <a:pt x="304" y="140"/>
                    </a:cubicBezTo>
                    <a:cubicBezTo>
                      <a:pt x="306" y="142"/>
                      <a:pt x="307" y="144"/>
                      <a:pt x="307" y="146"/>
                    </a:cubicBezTo>
                    <a:cubicBezTo>
                      <a:pt x="307" y="146"/>
                      <a:pt x="307" y="146"/>
                      <a:pt x="307" y="146"/>
                    </a:cubicBezTo>
                    <a:lnTo>
                      <a:pt x="301" y="147"/>
                    </a:lnTo>
                    <a:close/>
                    <a:moveTo>
                      <a:pt x="329" y="144"/>
                    </a:moveTo>
                    <a:cubicBezTo>
                      <a:pt x="329" y="143"/>
                      <a:pt x="328" y="141"/>
                      <a:pt x="328" y="140"/>
                    </a:cubicBezTo>
                    <a:cubicBezTo>
                      <a:pt x="328" y="139"/>
                      <a:pt x="328" y="139"/>
                      <a:pt x="328" y="138"/>
                    </a:cubicBezTo>
                    <a:cubicBezTo>
                      <a:pt x="334" y="137"/>
                      <a:pt x="334" y="137"/>
                      <a:pt x="334" y="137"/>
                    </a:cubicBezTo>
                    <a:cubicBezTo>
                      <a:pt x="334" y="138"/>
                      <a:pt x="334" y="138"/>
                      <a:pt x="334" y="138"/>
                    </a:cubicBezTo>
                    <a:cubicBezTo>
                      <a:pt x="334" y="138"/>
                      <a:pt x="334" y="139"/>
                      <a:pt x="334" y="139"/>
                    </a:cubicBezTo>
                    <a:cubicBezTo>
                      <a:pt x="334" y="139"/>
                      <a:pt x="334" y="139"/>
                      <a:pt x="334" y="140"/>
                    </a:cubicBezTo>
                    <a:cubicBezTo>
                      <a:pt x="334" y="141"/>
                      <a:pt x="334" y="142"/>
                      <a:pt x="335" y="143"/>
                    </a:cubicBezTo>
                    <a:lnTo>
                      <a:pt x="329" y="144"/>
                    </a:lnTo>
                    <a:close/>
                    <a:moveTo>
                      <a:pt x="477" y="142"/>
                    </a:moveTo>
                    <a:cubicBezTo>
                      <a:pt x="476" y="141"/>
                      <a:pt x="476" y="139"/>
                      <a:pt x="475" y="137"/>
                    </a:cubicBezTo>
                    <a:cubicBezTo>
                      <a:pt x="481" y="135"/>
                      <a:pt x="481" y="135"/>
                      <a:pt x="481" y="135"/>
                    </a:cubicBezTo>
                    <a:cubicBezTo>
                      <a:pt x="482" y="137"/>
                      <a:pt x="482" y="139"/>
                      <a:pt x="482" y="141"/>
                    </a:cubicBezTo>
                    <a:lnTo>
                      <a:pt x="477" y="142"/>
                    </a:lnTo>
                    <a:close/>
                    <a:moveTo>
                      <a:pt x="472" y="139"/>
                    </a:moveTo>
                    <a:cubicBezTo>
                      <a:pt x="466" y="136"/>
                      <a:pt x="466" y="136"/>
                      <a:pt x="466" y="136"/>
                    </a:cubicBezTo>
                    <a:cubicBezTo>
                      <a:pt x="467" y="135"/>
                      <a:pt x="467" y="134"/>
                      <a:pt x="468" y="133"/>
                    </a:cubicBezTo>
                    <a:cubicBezTo>
                      <a:pt x="468" y="132"/>
                      <a:pt x="469" y="131"/>
                      <a:pt x="469" y="131"/>
                    </a:cubicBezTo>
                    <a:cubicBezTo>
                      <a:pt x="474" y="134"/>
                      <a:pt x="474" y="134"/>
                      <a:pt x="474" y="134"/>
                    </a:cubicBezTo>
                    <a:cubicBezTo>
                      <a:pt x="474" y="135"/>
                      <a:pt x="473" y="135"/>
                      <a:pt x="473" y="136"/>
                    </a:cubicBezTo>
                    <a:cubicBezTo>
                      <a:pt x="472" y="137"/>
                      <a:pt x="472" y="138"/>
                      <a:pt x="472" y="139"/>
                    </a:cubicBezTo>
                    <a:close/>
                    <a:moveTo>
                      <a:pt x="453" y="139"/>
                    </a:move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1" y="133"/>
                      <a:pt x="451" y="133"/>
                      <a:pt x="451" y="133"/>
                    </a:cubicBezTo>
                    <a:cubicBezTo>
                      <a:pt x="452" y="132"/>
                      <a:pt x="453" y="132"/>
                      <a:pt x="453" y="132"/>
                    </a:cubicBezTo>
                    <a:cubicBezTo>
                      <a:pt x="453" y="132"/>
                      <a:pt x="453" y="132"/>
                      <a:pt x="453" y="132"/>
                    </a:cubicBezTo>
                    <a:cubicBezTo>
                      <a:pt x="455" y="132"/>
                      <a:pt x="457" y="133"/>
                      <a:pt x="458" y="134"/>
                    </a:cubicBezTo>
                    <a:cubicBezTo>
                      <a:pt x="458" y="135"/>
                      <a:pt x="459" y="136"/>
                      <a:pt x="459" y="138"/>
                    </a:cubicBezTo>
                    <a:lnTo>
                      <a:pt x="453" y="139"/>
                    </a:lnTo>
                    <a:close/>
                    <a:moveTo>
                      <a:pt x="292" y="134"/>
                    </a:moveTo>
                    <a:cubicBezTo>
                      <a:pt x="292" y="134"/>
                      <a:pt x="291" y="133"/>
                      <a:pt x="290" y="132"/>
                    </a:cubicBezTo>
                    <a:cubicBezTo>
                      <a:pt x="289" y="131"/>
                      <a:pt x="289" y="130"/>
                      <a:pt x="288" y="128"/>
                    </a:cubicBezTo>
                    <a:cubicBezTo>
                      <a:pt x="294" y="127"/>
                      <a:pt x="294" y="127"/>
                      <a:pt x="294" y="127"/>
                    </a:cubicBezTo>
                    <a:cubicBezTo>
                      <a:pt x="294" y="127"/>
                      <a:pt x="294" y="128"/>
                      <a:pt x="295" y="129"/>
                    </a:cubicBezTo>
                    <a:cubicBezTo>
                      <a:pt x="296" y="129"/>
                      <a:pt x="296" y="130"/>
                      <a:pt x="297" y="130"/>
                    </a:cubicBezTo>
                    <a:lnTo>
                      <a:pt x="292" y="134"/>
                    </a:lnTo>
                    <a:close/>
                    <a:moveTo>
                      <a:pt x="351" y="134"/>
                    </a:moveTo>
                    <a:cubicBezTo>
                      <a:pt x="351" y="132"/>
                      <a:pt x="351" y="130"/>
                      <a:pt x="350" y="128"/>
                    </a:cubicBezTo>
                    <a:cubicBezTo>
                      <a:pt x="356" y="128"/>
                      <a:pt x="356" y="128"/>
                      <a:pt x="356" y="128"/>
                    </a:cubicBezTo>
                    <a:cubicBezTo>
                      <a:pt x="356" y="129"/>
                      <a:pt x="357" y="131"/>
                      <a:pt x="357" y="133"/>
                    </a:cubicBezTo>
                    <a:lnTo>
                      <a:pt x="351" y="134"/>
                    </a:lnTo>
                    <a:close/>
                    <a:moveTo>
                      <a:pt x="333" y="131"/>
                    </a:moveTo>
                    <a:cubicBezTo>
                      <a:pt x="331" y="126"/>
                      <a:pt x="331" y="126"/>
                      <a:pt x="331" y="126"/>
                    </a:cubicBezTo>
                    <a:cubicBezTo>
                      <a:pt x="331" y="126"/>
                      <a:pt x="332" y="125"/>
                      <a:pt x="334" y="123"/>
                    </a:cubicBezTo>
                    <a:cubicBezTo>
                      <a:pt x="338" y="126"/>
                      <a:pt x="338" y="126"/>
                      <a:pt x="338" y="126"/>
                    </a:cubicBezTo>
                    <a:cubicBezTo>
                      <a:pt x="337" y="129"/>
                      <a:pt x="335" y="130"/>
                      <a:pt x="333" y="131"/>
                    </a:cubicBezTo>
                    <a:close/>
                    <a:moveTo>
                      <a:pt x="259" y="122"/>
                    </a:moveTo>
                    <a:cubicBezTo>
                      <a:pt x="258" y="121"/>
                      <a:pt x="257" y="119"/>
                      <a:pt x="257" y="116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3" y="117"/>
                      <a:pt x="264" y="119"/>
                      <a:pt x="264" y="119"/>
                    </a:cubicBezTo>
                    <a:lnTo>
                      <a:pt x="259" y="122"/>
                    </a:lnTo>
                    <a:close/>
                    <a:moveTo>
                      <a:pt x="347" y="120"/>
                    </a:moveTo>
                    <a:cubicBezTo>
                      <a:pt x="347" y="119"/>
                      <a:pt x="347" y="119"/>
                      <a:pt x="347" y="119"/>
                    </a:cubicBezTo>
                    <a:cubicBezTo>
                      <a:pt x="346" y="119"/>
                      <a:pt x="346" y="119"/>
                      <a:pt x="346" y="118"/>
                    </a:cubicBezTo>
                    <a:cubicBezTo>
                      <a:pt x="346" y="118"/>
                      <a:pt x="345" y="119"/>
                      <a:pt x="345" y="119"/>
                    </a:cubicBezTo>
                    <a:cubicBezTo>
                      <a:pt x="343" y="113"/>
                      <a:pt x="343" y="113"/>
                      <a:pt x="343" y="113"/>
                    </a:cubicBezTo>
                    <a:cubicBezTo>
                      <a:pt x="344" y="113"/>
                      <a:pt x="345" y="113"/>
                      <a:pt x="346" y="113"/>
                    </a:cubicBezTo>
                    <a:cubicBezTo>
                      <a:pt x="346" y="113"/>
                      <a:pt x="346" y="113"/>
                      <a:pt x="346" y="113"/>
                    </a:cubicBezTo>
                    <a:cubicBezTo>
                      <a:pt x="347" y="113"/>
                      <a:pt x="348" y="113"/>
                      <a:pt x="349" y="114"/>
                    </a:cubicBezTo>
                    <a:cubicBezTo>
                      <a:pt x="350" y="114"/>
                      <a:pt x="350" y="114"/>
                      <a:pt x="350" y="115"/>
                    </a:cubicBezTo>
                    <a:cubicBezTo>
                      <a:pt x="351" y="115"/>
                      <a:pt x="351" y="115"/>
                      <a:pt x="351" y="115"/>
                    </a:cubicBezTo>
                    <a:lnTo>
                      <a:pt x="347" y="120"/>
                    </a:lnTo>
                    <a:close/>
                    <a:moveTo>
                      <a:pt x="289" y="119"/>
                    </a:moveTo>
                    <a:cubicBezTo>
                      <a:pt x="288" y="118"/>
                      <a:pt x="287" y="118"/>
                      <a:pt x="287" y="118"/>
                    </a:cubicBezTo>
                    <a:cubicBezTo>
                      <a:pt x="287" y="118"/>
                      <a:pt x="286" y="118"/>
                      <a:pt x="286" y="118"/>
                    </a:cubicBezTo>
                    <a:cubicBezTo>
                      <a:pt x="286" y="112"/>
                      <a:pt x="286" y="112"/>
                      <a:pt x="286" y="112"/>
                    </a:cubicBezTo>
                    <a:cubicBezTo>
                      <a:pt x="286" y="112"/>
                      <a:pt x="286" y="112"/>
                      <a:pt x="287" y="112"/>
                    </a:cubicBezTo>
                    <a:cubicBezTo>
                      <a:pt x="290" y="112"/>
                      <a:pt x="291" y="113"/>
                      <a:pt x="293" y="115"/>
                    </a:cubicBezTo>
                    <a:lnTo>
                      <a:pt x="289" y="119"/>
                    </a:lnTo>
                    <a:close/>
                    <a:moveTo>
                      <a:pt x="274" y="119"/>
                    </a:moveTo>
                    <a:cubicBezTo>
                      <a:pt x="272" y="119"/>
                      <a:pt x="271" y="118"/>
                      <a:pt x="269" y="118"/>
                    </a:cubicBezTo>
                    <a:cubicBezTo>
                      <a:pt x="269" y="118"/>
                      <a:pt x="269" y="118"/>
                      <a:pt x="269" y="118"/>
                    </a:cubicBezTo>
                    <a:cubicBezTo>
                      <a:pt x="268" y="112"/>
                      <a:pt x="268" y="112"/>
                      <a:pt x="268" y="112"/>
                    </a:cubicBezTo>
                    <a:cubicBezTo>
                      <a:pt x="269" y="112"/>
                      <a:pt x="270" y="112"/>
                      <a:pt x="271" y="112"/>
                    </a:cubicBezTo>
                    <a:cubicBezTo>
                      <a:pt x="272" y="113"/>
                      <a:pt x="273" y="113"/>
                      <a:pt x="274" y="113"/>
                    </a:cubicBezTo>
                    <a:lnTo>
                      <a:pt x="274" y="119"/>
                    </a:lnTo>
                    <a:close/>
                    <a:moveTo>
                      <a:pt x="254" y="104"/>
                    </a:moveTo>
                    <a:cubicBezTo>
                      <a:pt x="254" y="103"/>
                      <a:pt x="254" y="101"/>
                      <a:pt x="254" y="100"/>
                    </a:cubicBezTo>
                    <a:cubicBezTo>
                      <a:pt x="254" y="99"/>
                      <a:pt x="254" y="99"/>
                      <a:pt x="254" y="9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100"/>
                      <a:pt x="260" y="100"/>
                      <a:pt x="260" y="100"/>
                    </a:cubicBezTo>
                    <a:cubicBezTo>
                      <a:pt x="260" y="101"/>
                      <a:pt x="260" y="102"/>
                      <a:pt x="260" y="104"/>
                    </a:cubicBezTo>
                    <a:lnTo>
                      <a:pt x="254" y="104"/>
                    </a:lnTo>
                    <a:close/>
                    <a:moveTo>
                      <a:pt x="258" y="92"/>
                    </a:moveTo>
                    <a:cubicBezTo>
                      <a:pt x="258" y="91"/>
                      <a:pt x="257" y="91"/>
                      <a:pt x="257" y="91"/>
                    </a:cubicBezTo>
                    <a:cubicBezTo>
                      <a:pt x="256" y="90"/>
                      <a:pt x="255" y="89"/>
                      <a:pt x="254" y="88"/>
                    </a:cubicBezTo>
                    <a:cubicBezTo>
                      <a:pt x="254" y="88"/>
                      <a:pt x="254" y="88"/>
                      <a:pt x="254" y="88"/>
                    </a:cubicBezTo>
                    <a:cubicBezTo>
                      <a:pt x="258" y="83"/>
                      <a:pt x="258" y="83"/>
                      <a:pt x="258" y="83"/>
                    </a:cubicBezTo>
                    <a:cubicBezTo>
                      <a:pt x="258" y="84"/>
                      <a:pt x="258" y="84"/>
                      <a:pt x="258" y="84"/>
                    </a:cubicBezTo>
                    <a:cubicBezTo>
                      <a:pt x="259" y="85"/>
                      <a:pt x="260" y="86"/>
                      <a:pt x="262" y="87"/>
                    </a:cubicBezTo>
                    <a:cubicBezTo>
                      <a:pt x="262" y="87"/>
                      <a:pt x="262" y="88"/>
                      <a:pt x="262" y="88"/>
                    </a:cubicBezTo>
                    <a:lnTo>
                      <a:pt x="258" y="92"/>
                    </a:lnTo>
                    <a:close/>
                    <a:moveTo>
                      <a:pt x="199" y="86"/>
                    </a:moveTo>
                    <a:cubicBezTo>
                      <a:pt x="198" y="86"/>
                      <a:pt x="197" y="86"/>
                      <a:pt x="197" y="86"/>
                    </a:cubicBezTo>
                    <a:cubicBezTo>
                      <a:pt x="197" y="80"/>
                      <a:pt x="197" y="80"/>
                      <a:pt x="197" y="80"/>
                    </a:cubicBezTo>
                    <a:cubicBezTo>
                      <a:pt x="198" y="80"/>
                      <a:pt x="198" y="80"/>
                      <a:pt x="199" y="80"/>
                    </a:cubicBezTo>
                    <a:cubicBezTo>
                      <a:pt x="201" y="80"/>
                      <a:pt x="201" y="80"/>
                      <a:pt x="202" y="80"/>
                    </a:cubicBezTo>
                    <a:cubicBezTo>
                      <a:pt x="204" y="85"/>
                      <a:pt x="204" y="85"/>
                      <a:pt x="204" y="85"/>
                    </a:cubicBezTo>
                    <a:cubicBezTo>
                      <a:pt x="203" y="85"/>
                      <a:pt x="201" y="86"/>
                      <a:pt x="199" y="86"/>
                    </a:cubicBezTo>
                    <a:close/>
                    <a:moveTo>
                      <a:pt x="185" y="84"/>
                    </a:moveTo>
                    <a:cubicBezTo>
                      <a:pt x="183" y="83"/>
                      <a:pt x="181" y="83"/>
                      <a:pt x="180" y="82"/>
                    </a:cubicBezTo>
                    <a:cubicBezTo>
                      <a:pt x="179" y="82"/>
                      <a:pt x="179" y="82"/>
                      <a:pt x="178" y="81"/>
                    </a:cubicBezTo>
                    <a:cubicBezTo>
                      <a:pt x="181" y="76"/>
                      <a:pt x="181" y="76"/>
                      <a:pt x="181" y="76"/>
                    </a:cubicBezTo>
                    <a:cubicBezTo>
                      <a:pt x="182" y="76"/>
                      <a:pt x="182" y="77"/>
                      <a:pt x="182" y="77"/>
                    </a:cubicBezTo>
                    <a:cubicBezTo>
                      <a:pt x="183" y="77"/>
                      <a:pt x="184" y="77"/>
                      <a:pt x="186" y="78"/>
                    </a:cubicBezTo>
                    <a:lnTo>
                      <a:pt x="185" y="84"/>
                    </a:lnTo>
                    <a:close/>
                    <a:moveTo>
                      <a:pt x="246" y="79"/>
                    </a:moveTo>
                    <a:cubicBezTo>
                      <a:pt x="245" y="78"/>
                      <a:pt x="244" y="78"/>
                      <a:pt x="243" y="78"/>
                    </a:cubicBezTo>
                    <a:cubicBezTo>
                      <a:pt x="242" y="72"/>
                      <a:pt x="242" y="72"/>
                      <a:pt x="242" y="72"/>
                    </a:cubicBezTo>
                    <a:cubicBezTo>
                      <a:pt x="246" y="72"/>
                      <a:pt x="248" y="73"/>
                      <a:pt x="250" y="75"/>
                    </a:cubicBezTo>
                    <a:lnTo>
                      <a:pt x="246" y="79"/>
                    </a:lnTo>
                    <a:close/>
                    <a:moveTo>
                      <a:pt x="214" y="78"/>
                    </a:moveTo>
                    <a:cubicBezTo>
                      <a:pt x="212" y="76"/>
                      <a:pt x="212" y="76"/>
                      <a:pt x="212" y="76"/>
                    </a:cubicBezTo>
                    <a:cubicBezTo>
                      <a:pt x="211" y="73"/>
                      <a:pt x="211" y="73"/>
                      <a:pt x="211" y="73"/>
                    </a:cubicBezTo>
                    <a:cubicBezTo>
                      <a:pt x="212" y="72"/>
                      <a:pt x="213" y="71"/>
                      <a:pt x="214" y="71"/>
                    </a:cubicBezTo>
                    <a:cubicBezTo>
                      <a:pt x="215" y="70"/>
                      <a:pt x="215" y="70"/>
                      <a:pt x="215" y="70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18" y="75"/>
                      <a:pt x="218" y="75"/>
                      <a:pt x="218" y="75"/>
                    </a:cubicBezTo>
                    <a:cubicBezTo>
                      <a:pt x="217" y="76"/>
                      <a:pt x="216" y="77"/>
                      <a:pt x="214" y="78"/>
                    </a:cubicBezTo>
                    <a:close/>
                    <a:moveTo>
                      <a:pt x="95" y="76"/>
                    </a:moveTo>
                    <a:cubicBezTo>
                      <a:pt x="93" y="76"/>
                      <a:pt x="91" y="75"/>
                      <a:pt x="89" y="74"/>
                    </a:cubicBezTo>
                    <a:cubicBezTo>
                      <a:pt x="91" y="69"/>
                      <a:pt x="91" y="69"/>
                      <a:pt x="91" y="69"/>
                    </a:cubicBezTo>
                    <a:cubicBezTo>
                      <a:pt x="93" y="70"/>
                      <a:pt x="94" y="70"/>
                      <a:pt x="95" y="7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76"/>
                      <a:pt x="95" y="76"/>
                      <a:pt x="95" y="76"/>
                    </a:cubicBezTo>
                    <a:close/>
                    <a:moveTo>
                      <a:pt x="230" y="75"/>
                    </a:moveTo>
                    <a:cubicBezTo>
                      <a:pt x="229" y="74"/>
                      <a:pt x="227" y="73"/>
                      <a:pt x="227" y="72"/>
                    </a:cubicBezTo>
                    <a:cubicBezTo>
                      <a:pt x="226" y="71"/>
                      <a:pt x="226" y="71"/>
                      <a:pt x="226" y="71"/>
                    </a:cubicBezTo>
                    <a:cubicBezTo>
                      <a:pt x="229" y="67"/>
                      <a:pt x="229" y="67"/>
                      <a:pt x="229" y="67"/>
                    </a:cubicBezTo>
                    <a:cubicBezTo>
                      <a:pt x="230" y="67"/>
                      <a:pt x="230" y="67"/>
                      <a:pt x="231" y="68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32" y="69"/>
                      <a:pt x="233" y="70"/>
                      <a:pt x="234" y="71"/>
                    </a:cubicBezTo>
                    <a:lnTo>
                      <a:pt x="230" y="75"/>
                    </a:lnTo>
                    <a:close/>
                    <a:moveTo>
                      <a:pt x="169" y="74"/>
                    </a:moveTo>
                    <a:cubicBezTo>
                      <a:pt x="168" y="73"/>
                      <a:pt x="168" y="73"/>
                      <a:pt x="168" y="73"/>
                    </a:cubicBezTo>
                    <a:cubicBezTo>
                      <a:pt x="167" y="72"/>
                      <a:pt x="166" y="70"/>
                      <a:pt x="165" y="67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71" y="67"/>
                      <a:pt x="172" y="68"/>
                      <a:pt x="172" y="69"/>
                    </a:cubicBezTo>
                    <a:lnTo>
                      <a:pt x="169" y="74"/>
                    </a:lnTo>
                    <a:close/>
                    <a:moveTo>
                      <a:pt x="131" y="72"/>
                    </a:moveTo>
                    <a:cubicBezTo>
                      <a:pt x="130" y="72"/>
                      <a:pt x="130" y="72"/>
                      <a:pt x="130" y="72"/>
                    </a:cubicBezTo>
                    <a:cubicBezTo>
                      <a:pt x="130" y="66"/>
                      <a:pt x="130" y="66"/>
                      <a:pt x="130" y="66"/>
                    </a:cubicBezTo>
                    <a:cubicBezTo>
                      <a:pt x="130" y="69"/>
                      <a:pt x="130" y="69"/>
                      <a:pt x="130" y="69"/>
                    </a:cubicBezTo>
                    <a:cubicBezTo>
                      <a:pt x="131" y="66"/>
                      <a:pt x="131" y="66"/>
                      <a:pt x="131" y="66"/>
                    </a:cubicBezTo>
                    <a:cubicBezTo>
                      <a:pt x="133" y="66"/>
                      <a:pt x="134" y="66"/>
                      <a:pt x="136" y="66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35" y="72"/>
                      <a:pt x="133" y="72"/>
                      <a:pt x="131" y="72"/>
                    </a:cubicBezTo>
                    <a:close/>
                    <a:moveTo>
                      <a:pt x="107" y="71"/>
                    </a:moveTo>
                    <a:cubicBezTo>
                      <a:pt x="105" y="66"/>
                      <a:pt x="105" y="66"/>
                      <a:pt x="105" y="66"/>
                    </a:cubicBezTo>
                    <a:cubicBezTo>
                      <a:pt x="107" y="65"/>
                      <a:pt x="108" y="65"/>
                      <a:pt x="110" y="65"/>
                    </a:cubicBezTo>
                    <a:cubicBezTo>
                      <a:pt x="110" y="65"/>
                      <a:pt x="111" y="65"/>
                      <a:pt x="111" y="64"/>
                    </a:cubicBezTo>
                    <a:cubicBezTo>
                      <a:pt x="113" y="70"/>
                      <a:pt x="113" y="70"/>
                      <a:pt x="113" y="70"/>
                    </a:cubicBezTo>
                    <a:cubicBezTo>
                      <a:pt x="112" y="70"/>
                      <a:pt x="111" y="70"/>
                      <a:pt x="110" y="70"/>
                    </a:cubicBezTo>
                    <a:cubicBezTo>
                      <a:pt x="109" y="70"/>
                      <a:pt x="108" y="71"/>
                      <a:pt x="107" y="71"/>
                    </a:cubicBezTo>
                    <a:close/>
                    <a:moveTo>
                      <a:pt x="148" y="68"/>
                    </a:move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2"/>
                      <a:pt x="147" y="62"/>
                    </a:cubicBezTo>
                    <a:cubicBezTo>
                      <a:pt x="147" y="62"/>
                      <a:pt x="147" y="61"/>
                      <a:pt x="148" y="61"/>
                    </a:cubicBezTo>
                    <a:cubicBezTo>
                      <a:pt x="148" y="60"/>
                      <a:pt x="148" y="60"/>
                      <a:pt x="148" y="60"/>
                    </a:cubicBezTo>
                    <a:cubicBezTo>
                      <a:pt x="148" y="60"/>
                      <a:pt x="149" y="60"/>
                      <a:pt x="149" y="59"/>
                    </a:cubicBezTo>
                    <a:cubicBezTo>
                      <a:pt x="154" y="63"/>
                      <a:pt x="154" y="63"/>
                      <a:pt x="154" y="63"/>
                    </a:cubicBezTo>
                    <a:cubicBezTo>
                      <a:pt x="153" y="63"/>
                      <a:pt x="153" y="63"/>
                      <a:pt x="153" y="64"/>
                    </a:cubicBezTo>
                    <a:cubicBezTo>
                      <a:pt x="153" y="64"/>
                      <a:pt x="153" y="64"/>
                      <a:pt x="153" y="64"/>
                    </a:cubicBezTo>
                    <a:cubicBezTo>
                      <a:pt x="151" y="66"/>
                      <a:pt x="150" y="67"/>
                      <a:pt x="148" y="68"/>
                    </a:cubicBezTo>
                    <a:close/>
                    <a:moveTo>
                      <a:pt x="79" y="66"/>
                    </a:moveTo>
                    <a:cubicBezTo>
                      <a:pt x="78" y="65"/>
                      <a:pt x="77" y="64"/>
                      <a:pt x="75" y="63"/>
                    </a:cubicBezTo>
                    <a:cubicBezTo>
                      <a:pt x="78" y="58"/>
                      <a:pt x="78" y="58"/>
                      <a:pt x="78" y="58"/>
                    </a:cubicBezTo>
                    <a:cubicBezTo>
                      <a:pt x="80" y="59"/>
                      <a:pt x="82" y="61"/>
                      <a:pt x="83" y="63"/>
                    </a:cubicBezTo>
                    <a:lnTo>
                      <a:pt x="79" y="66"/>
                    </a:lnTo>
                    <a:close/>
                    <a:moveTo>
                      <a:pt x="121" y="62"/>
                    </a:moveTo>
                    <a:cubicBezTo>
                      <a:pt x="120" y="62"/>
                      <a:pt x="120" y="62"/>
                      <a:pt x="120" y="62"/>
                    </a:cubicBezTo>
                    <a:cubicBezTo>
                      <a:pt x="119" y="61"/>
                      <a:pt x="119" y="61"/>
                      <a:pt x="119" y="61"/>
                    </a:cubicBezTo>
                    <a:cubicBezTo>
                      <a:pt x="117" y="56"/>
                      <a:pt x="117" y="56"/>
                      <a:pt x="117" y="56"/>
                    </a:cubicBezTo>
                    <a:cubicBezTo>
                      <a:pt x="119" y="55"/>
                      <a:pt x="121" y="55"/>
                      <a:pt x="124" y="57"/>
                    </a:cubicBezTo>
                    <a:cubicBezTo>
                      <a:pt x="124" y="58"/>
                      <a:pt x="125" y="58"/>
                      <a:pt x="125" y="59"/>
                    </a:cubicBezTo>
                    <a:lnTo>
                      <a:pt x="121" y="62"/>
                    </a:lnTo>
                    <a:close/>
                    <a:moveTo>
                      <a:pt x="162" y="58"/>
                    </a:moveTo>
                    <a:cubicBezTo>
                      <a:pt x="160" y="52"/>
                      <a:pt x="160" y="52"/>
                      <a:pt x="160" y="52"/>
                    </a:cubicBezTo>
                    <a:cubicBezTo>
                      <a:pt x="161" y="52"/>
                      <a:pt x="161" y="52"/>
                      <a:pt x="162" y="52"/>
                    </a:cubicBezTo>
                    <a:cubicBezTo>
                      <a:pt x="165" y="51"/>
                      <a:pt x="167" y="52"/>
                      <a:pt x="168" y="52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8"/>
                      <a:pt x="164" y="58"/>
                      <a:pt x="163" y="58"/>
                    </a:cubicBezTo>
                    <a:cubicBezTo>
                      <a:pt x="163" y="58"/>
                      <a:pt x="162" y="58"/>
                      <a:pt x="162" y="58"/>
                    </a:cubicBezTo>
                    <a:close/>
                    <a:moveTo>
                      <a:pt x="65" y="56"/>
                    </a:moveTo>
                    <a:cubicBezTo>
                      <a:pt x="64" y="55"/>
                      <a:pt x="63" y="53"/>
                      <a:pt x="62" y="53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6" y="48"/>
                      <a:pt x="68" y="50"/>
                      <a:pt x="70" y="52"/>
                    </a:cubicBezTo>
                    <a:lnTo>
                      <a:pt x="65" y="56"/>
                    </a:lnTo>
                    <a:close/>
                    <a:moveTo>
                      <a:pt x="58" y="40"/>
                    </a:moveTo>
                    <a:cubicBezTo>
                      <a:pt x="58" y="37"/>
                      <a:pt x="57" y="37"/>
                      <a:pt x="57" y="36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3" y="34"/>
                      <a:pt x="63" y="36"/>
                      <a:pt x="64" y="39"/>
                    </a:cubicBezTo>
                    <a:lnTo>
                      <a:pt x="58" y="40"/>
                    </a:lnTo>
                    <a:close/>
                    <a:moveTo>
                      <a:pt x="60" y="25"/>
                    </a:move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2"/>
                      <a:pt x="53" y="21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9" y="18"/>
                      <a:pt x="60" y="21"/>
                      <a:pt x="60" y="23"/>
                    </a:cubicBezTo>
                    <a:cubicBezTo>
                      <a:pt x="60" y="24"/>
                      <a:pt x="60" y="24"/>
                      <a:pt x="60" y="25"/>
                    </a:cubicBezTo>
                    <a:close/>
                    <a:moveTo>
                      <a:pt x="6" y="13"/>
                    </a:moveTo>
                    <a:cubicBezTo>
                      <a:pt x="2" y="13"/>
                      <a:pt x="0" y="12"/>
                      <a:pt x="0" y="1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7"/>
                      <a:pt x="6" y="7"/>
                    </a:cubicBezTo>
                    <a:lnTo>
                      <a:pt x="6" y="13"/>
                    </a:lnTo>
                    <a:close/>
                    <a:moveTo>
                      <a:pt x="18" y="11"/>
                    </a:moveTo>
                    <a:cubicBezTo>
                      <a:pt x="17" y="6"/>
                      <a:pt x="17" y="6"/>
                      <a:pt x="17" y="6"/>
                    </a:cubicBezTo>
                    <a:cubicBezTo>
                      <a:pt x="19" y="5"/>
                      <a:pt x="21" y="5"/>
                      <a:pt x="23" y="4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2" y="10"/>
                      <a:pt x="20" y="11"/>
                      <a:pt x="18" y="11"/>
                    </a:cubicBezTo>
                    <a:close/>
                    <a:moveTo>
                      <a:pt x="36" y="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6" y="2"/>
                      <a:pt x="37" y="1"/>
                      <a:pt x="38" y="0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0" y="6"/>
                      <a:pt x="39" y="7"/>
                      <a:pt x="37" y="7"/>
                    </a:cubicBezTo>
                    <a:lnTo>
                      <a:pt x="36" y="8"/>
                    </a:lnTo>
                    <a:close/>
                    <a:moveTo>
                      <a:pt x="51" y="8"/>
                    </a:move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0" y="6"/>
                      <a:pt x="50" y="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5" y="1"/>
                      <a:pt x="56" y="3"/>
                      <a:pt x="57" y="7"/>
                    </a:cubicBezTo>
                    <a:cubicBezTo>
                      <a:pt x="57" y="7"/>
                      <a:pt x="57" y="7"/>
                      <a:pt x="57" y="7"/>
                    </a:cubicBezTo>
                    <a:lnTo>
                      <a:pt x="51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îṥlíḋè">
                <a:extLst>
                  <a:ext uri="{FF2B5EF4-FFF2-40B4-BE49-F238E27FC236}">
                    <a16:creationId xmlns="" xmlns:a16="http://schemas.microsoft.com/office/drawing/2014/main" id="{AA0094A2-BE97-4BBD-B2F1-EE3D08C28B95}"/>
                  </a:ext>
                </a:extLst>
              </p:cNvPr>
              <p:cNvSpPr/>
              <p:nvPr/>
            </p:nvSpPr>
            <p:spPr bwMode="auto">
              <a:xfrm>
                <a:off x="8650288" y="4295775"/>
                <a:ext cx="219075" cy="98425"/>
              </a:xfrm>
              <a:custGeom>
                <a:avLst/>
                <a:gdLst>
                  <a:gd name="T0" fmla="*/ 5 w 102"/>
                  <a:gd name="T1" fmla="*/ 46 h 46"/>
                  <a:gd name="T2" fmla="*/ 0 w 102"/>
                  <a:gd name="T3" fmla="*/ 46 h 46"/>
                  <a:gd name="T4" fmla="*/ 1 w 102"/>
                  <a:gd name="T5" fmla="*/ 40 h 46"/>
                  <a:gd name="T6" fmla="*/ 6 w 102"/>
                  <a:gd name="T7" fmla="*/ 40 h 46"/>
                  <a:gd name="T8" fmla="*/ 6 w 102"/>
                  <a:gd name="T9" fmla="*/ 46 h 46"/>
                  <a:gd name="T10" fmla="*/ 5 w 102"/>
                  <a:gd name="T11" fmla="*/ 46 h 46"/>
                  <a:gd name="T12" fmla="*/ 18 w 102"/>
                  <a:gd name="T13" fmla="*/ 45 h 46"/>
                  <a:gd name="T14" fmla="*/ 18 w 102"/>
                  <a:gd name="T15" fmla="*/ 39 h 46"/>
                  <a:gd name="T16" fmla="*/ 23 w 102"/>
                  <a:gd name="T17" fmla="*/ 38 h 46"/>
                  <a:gd name="T18" fmla="*/ 24 w 102"/>
                  <a:gd name="T19" fmla="*/ 44 h 46"/>
                  <a:gd name="T20" fmla="*/ 18 w 102"/>
                  <a:gd name="T21" fmla="*/ 45 h 46"/>
                  <a:gd name="T22" fmla="*/ 35 w 102"/>
                  <a:gd name="T23" fmla="*/ 36 h 46"/>
                  <a:gd name="T24" fmla="*/ 30 w 102"/>
                  <a:gd name="T25" fmla="*/ 32 h 46"/>
                  <a:gd name="T26" fmla="*/ 32 w 102"/>
                  <a:gd name="T27" fmla="*/ 31 h 46"/>
                  <a:gd name="T28" fmla="*/ 34 w 102"/>
                  <a:gd name="T29" fmla="*/ 28 h 46"/>
                  <a:gd name="T30" fmla="*/ 38 w 102"/>
                  <a:gd name="T31" fmla="*/ 31 h 46"/>
                  <a:gd name="T32" fmla="*/ 37 w 102"/>
                  <a:gd name="T33" fmla="*/ 34 h 46"/>
                  <a:gd name="T34" fmla="*/ 35 w 102"/>
                  <a:gd name="T35" fmla="*/ 36 h 46"/>
                  <a:gd name="T36" fmla="*/ 47 w 102"/>
                  <a:gd name="T37" fmla="*/ 26 h 46"/>
                  <a:gd name="T38" fmla="*/ 45 w 102"/>
                  <a:gd name="T39" fmla="*/ 21 h 46"/>
                  <a:gd name="T40" fmla="*/ 51 w 102"/>
                  <a:gd name="T41" fmla="*/ 19 h 46"/>
                  <a:gd name="T42" fmla="*/ 52 w 102"/>
                  <a:gd name="T43" fmla="*/ 25 h 46"/>
                  <a:gd name="T44" fmla="*/ 47 w 102"/>
                  <a:gd name="T45" fmla="*/ 26 h 46"/>
                  <a:gd name="T46" fmla="*/ 64 w 102"/>
                  <a:gd name="T47" fmla="*/ 22 h 46"/>
                  <a:gd name="T48" fmla="*/ 62 w 102"/>
                  <a:gd name="T49" fmla="*/ 16 h 46"/>
                  <a:gd name="T50" fmla="*/ 67 w 102"/>
                  <a:gd name="T51" fmla="*/ 14 h 46"/>
                  <a:gd name="T52" fmla="*/ 69 w 102"/>
                  <a:gd name="T53" fmla="*/ 19 h 46"/>
                  <a:gd name="T54" fmla="*/ 64 w 102"/>
                  <a:gd name="T55" fmla="*/ 22 h 46"/>
                  <a:gd name="T56" fmla="*/ 80 w 102"/>
                  <a:gd name="T57" fmla="*/ 15 h 46"/>
                  <a:gd name="T58" fmla="*/ 78 w 102"/>
                  <a:gd name="T59" fmla="*/ 9 h 46"/>
                  <a:gd name="T60" fmla="*/ 83 w 102"/>
                  <a:gd name="T61" fmla="*/ 7 h 46"/>
                  <a:gd name="T62" fmla="*/ 86 w 102"/>
                  <a:gd name="T63" fmla="*/ 12 h 46"/>
                  <a:gd name="T64" fmla="*/ 80 w 102"/>
                  <a:gd name="T65" fmla="*/ 15 h 46"/>
                  <a:gd name="T66" fmla="*/ 96 w 102"/>
                  <a:gd name="T67" fmla="*/ 7 h 46"/>
                  <a:gd name="T68" fmla="*/ 94 w 102"/>
                  <a:gd name="T69" fmla="*/ 2 h 46"/>
                  <a:gd name="T70" fmla="*/ 99 w 102"/>
                  <a:gd name="T71" fmla="*/ 0 h 46"/>
                  <a:gd name="T72" fmla="*/ 102 w 102"/>
                  <a:gd name="T73" fmla="*/ 5 h 46"/>
                  <a:gd name="T74" fmla="*/ 96 w 102"/>
                  <a:gd name="T75" fmla="*/ 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46">
                    <a:moveTo>
                      <a:pt x="5" y="46"/>
                    </a:moveTo>
                    <a:cubicBezTo>
                      <a:pt x="3" y="46"/>
                      <a:pt x="2" y="46"/>
                      <a:pt x="0" y="46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3" y="40"/>
                      <a:pt x="4" y="40"/>
                      <a:pt x="6" y="40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6"/>
                      <a:pt x="5" y="46"/>
                      <a:pt x="5" y="46"/>
                    </a:cubicBezTo>
                    <a:close/>
                    <a:moveTo>
                      <a:pt x="18" y="45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1" y="39"/>
                      <a:pt x="23" y="38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3" y="44"/>
                      <a:pt x="21" y="45"/>
                      <a:pt x="18" y="45"/>
                    </a:cubicBezTo>
                    <a:close/>
                    <a:moveTo>
                      <a:pt x="35" y="36"/>
                    </a:moveTo>
                    <a:cubicBezTo>
                      <a:pt x="30" y="32"/>
                      <a:pt x="30" y="32"/>
                      <a:pt x="30" y="32"/>
                    </a:cubicBezTo>
                    <a:cubicBezTo>
                      <a:pt x="31" y="32"/>
                      <a:pt x="31" y="31"/>
                      <a:pt x="32" y="31"/>
                    </a:cubicBezTo>
                    <a:cubicBezTo>
                      <a:pt x="32" y="30"/>
                      <a:pt x="33" y="28"/>
                      <a:pt x="34" y="28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2"/>
                      <a:pt x="37" y="33"/>
                      <a:pt x="37" y="34"/>
                    </a:cubicBezTo>
                    <a:cubicBezTo>
                      <a:pt x="36" y="35"/>
                      <a:pt x="36" y="35"/>
                      <a:pt x="35" y="36"/>
                    </a:cubicBezTo>
                    <a:close/>
                    <a:moveTo>
                      <a:pt x="47" y="26"/>
                    </a:moveTo>
                    <a:cubicBezTo>
                      <a:pt x="45" y="21"/>
                      <a:pt x="45" y="21"/>
                      <a:pt x="45" y="21"/>
                    </a:cubicBezTo>
                    <a:cubicBezTo>
                      <a:pt x="47" y="20"/>
                      <a:pt x="49" y="20"/>
                      <a:pt x="51" y="19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0" y="25"/>
                      <a:pt x="49" y="26"/>
                      <a:pt x="47" y="26"/>
                    </a:cubicBezTo>
                    <a:close/>
                    <a:moveTo>
                      <a:pt x="64" y="22"/>
                    </a:move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6"/>
                      <a:pt x="65" y="15"/>
                      <a:pt x="67" y="14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7" y="20"/>
                      <a:pt x="66" y="21"/>
                      <a:pt x="64" y="22"/>
                    </a:cubicBezTo>
                    <a:close/>
                    <a:moveTo>
                      <a:pt x="80" y="15"/>
                    </a:moveTo>
                    <a:cubicBezTo>
                      <a:pt x="78" y="9"/>
                      <a:pt x="78" y="9"/>
                      <a:pt x="78" y="9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6" y="12"/>
                      <a:pt x="86" y="12"/>
                      <a:pt x="86" y="12"/>
                    </a:cubicBezTo>
                    <a:lnTo>
                      <a:pt x="80" y="15"/>
                    </a:lnTo>
                    <a:close/>
                    <a:moveTo>
                      <a:pt x="96" y="7"/>
                    </a:moveTo>
                    <a:cubicBezTo>
                      <a:pt x="94" y="2"/>
                      <a:pt x="94" y="2"/>
                      <a:pt x="94" y="2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102" y="5"/>
                      <a:pt x="102" y="5"/>
                      <a:pt x="102" y="5"/>
                    </a:cubicBez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ïšľiḋé">
                <a:extLst>
                  <a:ext uri="{FF2B5EF4-FFF2-40B4-BE49-F238E27FC236}">
                    <a16:creationId xmlns="" xmlns:a16="http://schemas.microsoft.com/office/drawing/2014/main" id="{8CA2148A-8B9A-4911-9EC9-E53F759CA3D6}"/>
                  </a:ext>
                </a:extLst>
              </p:cNvPr>
              <p:cNvSpPr/>
              <p:nvPr/>
            </p:nvSpPr>
            <p:spPr bwMode="auto">
              <a:xfrm>
                <a:off x="8558213" y="4303713"/>
                <a:ext cx="84138" cy="85725"/>
              </a:xfrm>
              <a:custGeom>
                <a:avLst/>
                <a:gdLst>
                  <a:gd name="T0" fmla="*/ 37 w 39"/>
                  <a:gd name="T1" fmla="*/ 40 h 40"/>
                  <a:gd name="T2" fmla="*/ 31 w 39"/>
                  <a:gd name="T3" fmla="*/ 37 h 40"/>
                  <a:gd name="T4" fmla="*/ 34 w 39"/>
                  <a:gd name="T5" fmla="*/ 32 h 40"/>
                  <a:gd name="T6" fmla="*/ 39 w 39"/>
                  <a:gd name="T7" fmla="*/ 35 h 40"/>
                  <a:gd name="T8" fmla="*/ 37 w 39"/>
                  <a:gd name="T9" fmla="*/ 40 h 40"/>
                  <a:gd name="T10" fmla="*/ 23 w 39"/>
                  <a:gd name="T11" fmla="*/ 30 h 40"/>
                  <a:gd name="T12" fmla="*/ 17 w 39"/>
                  <a:gd name="T13" fmla="*/ 29 h 40"/>
                  <a:gd name="T14" fmla="*/ 19 w 39"/>
                  <a:gd name="T15" fmla="*/ 24 h 40"/>
                  <a:gd name="T16" fmla="*/ 21 w 39"/>
                  <a:gd name="T17" fmla="*/ 24 h 40"/>
                  <a:gd name="T18" fmla="*/ 24 w 39"/>
                  <a:gd name="T19" fmla="*/ 24 h 40"/>
                  <a:gd name="T20" fmla="*/ 23 w 39"/>
                  <a:gd name="T21" fmla="*/ 30 h 40"/>
                  <a:gd name="T22" fmla="*/ 8 w 39"/>
                  <a:gd name="T23" fmla="*/ 19 h 40"/>
                  <a:gd name="T24" fmla="*/ 6 w 39"/>
                  <a:gd name="T25" fmla="*/ 14 h 40"/>
                  <a:gd name="T26" fmla="*/ 12 w 39"/>
                  <a:gd name="T27" fmla="*/ 11 h 40"/>
                  <a:gd name="T28" fmla="*/ 14 w 39"/>
                  <a:gd name="T29" fmla="*/ 17 h 40"/>
                  <a:gd name="T30" fmla="*/ 8 w 39"/>
                  <a:gd name="T31" fmla="*/ 19 h 40"/>
                  <a:gd name="T32" fmla="*/ 0 w 39"/>
                  <a:gd name="T33" fmla="*/ 5 h 40"/>
                  <a:gd name="T34" fmla="*/ 0 w 39"/>
                  <a:gd name="T35" fmla="*/ 4 h 40"/>
                  <a:gd name="T36" fmla="*/ 4 w 39"/>
                  <a:gd name="T37" fmla="*/ 0 h 40"/>
                  <a:gd name="T38" fmla="*/ 5 w 39"/>
                  <a:gd name="T39" fmla="*/ 1 h 40"/>
                  <a:gd name="T40" fmla="*/ 0 w 39"/>
                  <a:gd name="T41" fmla="*/ 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40">
                    <a:moveTo>
                      <a:pt x="37" y="40"/>
                    </a:moveTo>
                    <a:cubicBezTo>
                      <a:pt x="34" y="39"/>
                      <a:pt x="32" y="38"/>
                      <a:pt x="31" y="37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7" y="34"/>
                      <a:pt x="39" y="35"/>
                    </a:cubicBezTo>
                    <a:lnTo>
                      <a:pt x="37" y="40"/>
                    </a:lnTo>
                    <a:close/>
                    <a:moveTo>
                      <a:pt x="23" y="30"/>
                    </a:moveTo>
                    <a:cubicBezTo>
                      <a:pt x="22" y="30"/>
                      <a:pt x="19" y="30"/>
                      <a:pt x="17" y="2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1" y="24"/>
                    </a:cubicBezTo>
                    <a:cubicBezTo>
                      <a:pt x="22" y="24"/>
                      <a:pt x="23" y="24"/>
                      <a:pt x="24" y="24"/>
                    </a:cubicBezTo>
                    <a:lnTo>
                      <a:pt x="23" y="30"/>
                    </a:lnTo>
                    <a:close/>
                    <a:moveTo>
                      <a:pt x="8" y="19"/>
                    </a:moveTo>
                    <a:cubicBezTo>
                      <a:pt x="8" y="17"/>
                      <a:pt x="7" y="16"/>
                      <a:pt x="6" y="14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3"/>
                      <a:pt x="14" y="15"/>
                      <a:pt x="14" y="17"/>
                    </a:cubicBezTo>
                    <a:lnTo>
                      <a:pt x="8" y="19"/>
                    </a:lnTo>
                    <a:close/>
                    <a:moveTo>
                      <a:pt x="0" y="5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iṧliḍè">
                <a:extLst>
                  <a:ext uri="{FF2B5EF4-FFF2-40B4-BE49-F238E27FC236}">
                    <a16:creationId xmlns="" xmlns:a16="http://schemas.microsoft.com/office/drawing/2014/main" id="{BC10F333-640A-4E73-BE28-20304EAB3A16}"/>
                  </a:ext>
                </a:extLst>
              </p:cNvPr>
              <p:cNvSpPr/>
              <p:nvPr/>
            </p:nvSpPr>
            <p:spPr bwMode="auto">
              <a:xfrm>
                <a:off x="7775575" y="3554413"/>
                <a:ext cx="915988" cy="817563"/>
              </a:xfrm>
              <a:custGeom>
                <a:avLst/>
                <a:gdLst>
                  <a:gd name="T0" fmla="*/ 341 w 427"/>
                  <a:gd name="T1" fmla="*/ 372 h 382"/>
                  <a:gd name="T2" fmla="*/ 304 w 427"/>
                  <a:gd name="T3" fmla="*/ 365 h 382"/>
                  <a:gd name="T4" fmla="*/ 319 w 427"/>
                  <a:gd name="T5" fmla="*/ 366 h 382"/>
                  <a:gd name="T6" fmla="*/ 347 w 427"/>
                  <a:gd name="T7" fmla="*/ 358 h 382"/>
                  <a:gd name="T8" fmla="*/ 298 w 427"/>
                  <a:gd name="T9" fmla="*/ 357 h 382"/>
                  <a:gd name="T10" fmla="*/ 261 w 427"/>
                  <a:gd name="T11" fmla="*/ 357 h 382"/>
                  <a:gd name="T12" fmla="*/ 208 w 427"/>
                  <a:gd name="T13" fmla="*/ 354 h 382"/>
                  <a:gd name="T14" fmla="*/ 224 w 427"/>
                  <a:gd name="T15" fmla="*/ 348 h 382"/>
                  <a:gd name="T16" fmla="*/ 252 w 427"/>
                  <a:gd name="T17" fmla="*/ 350 h 382"/>
                  <a:gd name="T18" fmla="*/ 201 w 427"/>
                  <a:gd name="T19" fmla="*/ 348 h 382"/>
                  <a:gd name="T20" fmla="*/ 372 w 427"/>
                  <a:gd name="T21" fmla="*/ 345 h 382"/>
                  <a:gd name="T22" fmla="*/ 372 w 427"/>
                  <a:gd name="T23" fmla="*/ 344 h 382"/>
                  <a:gd name="T24" fmla="*/ 378 w 427"/>
                  <a:gd name="T25" fmla="*/ 327 h 382"/>
                  <a:gd name="T26" fmla="*/ 203 w 427"/>
                  <a:gd name="T27" fmla="*/ 317 h 382"/>
                  <a:gd name="T28" fmla="*/ 197 w 427"/>
                  <a:gd name="T29" fmla="*/ 314 h 382"/>
                  <a:gd name="T30" fmla="*/ 385 w 427"/>
                  <a:gd name="T31" fmla="*/ 313 h 382"/>
                  <a:gd name="T32" fmla="*/ 388 w 427"/>
                  <a:gd name="T33" fmla="*/ 294 h 382"/>
                  <a:gd name="T34" fmla="*/ 176 w 427"/>
                  <a:gd name="T35" fmla="*/ 295 h 382"/>
                  <a:gd name="T36" fmla="*/ 408 w 427"/>
                  <a:gd name="T37" fmla="*/ 282 h 382"/>
                  <a:gd name="T38" fmla="*/ 382 w 427"/>
                  <a:gd name="T39" fmla="*/ 287 h 382"/>
                  <a:gd name="T40" fmla="*/ 166 w 427"/>
                  <a:gd name="T41" fmla="*/ 285 h 382"/>
                  <a:gd name="T42" fmla="*/ 172 w 427"/>
                  <a:gd name="T43" fmla="*/ 271 h 382"/>
                  <a:gd name="T44" fmla="*/ 190 w 427"/>
                  <a:gd name="T45" fmla="*/ 255 h 382"/>
                  <a:gd name="T46" fmla="*/ 216 w 427"/>
                  <a:gd name="T47" fmla="*/ 241 h 382"/>
                  <a:gd name="T48" fmla="*/ 184 w 427"/>
                  <a:gd name="T49" fmla="*/ 233 h 382"/>
                  <a:gd name="T50" fmla="*/ 195 w 427"/>
                  <a:gd name="T51" fmla="*/ 232 h 382"/>
                  <a:gd name="T52" fmla="*/ 229 w 427"/>
                  <a:gd name="T53" fmla="*/ 227 h 382"/>
                  <a:gd name="T54" fmla="*/ 219 w 427"/>
                  <a:gd name="T55" fmla="*/ 216 h 382"/>
                  <a:gd name="T56" fmla="*/ 181 w 427"/>
                  <a:gd name="T57" fmla="*/ 215 h 382"/>
                  <a:gd name="T58" fmla="*/ 167 w 427"/>
                  <a:gd name="T59" fmla="*/ 221 h 382"/>
                  <a:gd name="T60" fmla="*/ 189 w 427"/>
                  <a:gd name="T61" fmla="*/ 203 h 382"/>
                  <a:gd name="T62" fmla="*/ 214 w 427"/>
                  <a:gd name="T63" fmla="*/ 203 h 382"/>
                  <a:gd name="T64" fmla="*/ 200 w 427"/>
                  <a:gd name="T65" fmla="*/ 193 h 382"/>
                  <a:gd name="T66" fmla="*/ 150 w 427"/>
                  <a:gd name="T67" fmla="*/ 189 h 382"/>
                  <a:gd name="T68" fmla="*/ 142 w 427"/>
                  <a:gd name="T69" fmla="*/ 182 h 382"/>
                  <a:gd name="T70" fmla="*/ 127 w 427"/>
                  <a:gd name="T71" fmla="*/ 165 h 382"/>
                  <a:gd name="T72" fmla="*/ 132 w 427"/>
                  <a:gd name="T73" fmla="*/ 158 h 382"/>
                  <a:gd name="T74" fmla="*/ 138 w 427"/>
                  <a:gd name="T75" fmla="*/ 145 h 382"/>
                  <a:gd name="T76" fmla="*/ 113 w 427"/>
                  <a:gd name="T77" fmla="*/ 132 h 382"/>
                  <a:gd name="T78" fmla="*/ 131 w 427"/>
                  <a:gd name="T79" fmla="*/ 136 h 382"/>
                  <a:gd name="T80" fmla="*/ 105 w 427"/>
                  <a:gd name="T81" fmla="*/ 126 h 382"/>
                  <a:gd name="T82" fmla="*/ 77 w 427"/>
                  <a:gd name="T83" fmla="*/ 112 h 382"/>
                  <a:gd name="T84" fmla="*/ 60 w 427"/>
                  <a:gd name="T85" fmla="*/ 104 h 382"/>
                  <a:gd name="T86" fmla="*/ 48 w 427"/>
                  <a:gd name="T87" fmla="*/ 100 h 382"/>
                  <a:gd name="T88" fmla="*/ 25 w 427"/>
                  <a:gd name="T89" fmla="*/ 77 h 382"/>
                  <a:gd name="T90" fmla="*/ 145 w 427"/>
                  <a:gd name="T91" fmla="*/ 73 h 382"/>
                  <a:gd name="T92" fmla="*/ 64 w 427"/>
                  <a:gd name="T93" fmla="*/ 70 h 382"/>
                  <a:gd name="T94" fmla="*/ 13 w 427"/>
                  <a:gd name="T95" fmla="*/ 63 h 382"/>
                  <a:gd name="T96" fmla="*/ 96 w 427"/>
                  <a:gd name="T97" fmla="*/ 71 h 382"/>
                  <a:gd name="T98" fmla="*/ 131 w 427"/>
                  <a:gd name="T99" fmla="*/ 70 h 382"/>
                  <a:gd name="T100" fmla="*/ 150 w 427"/>
                  <a:gd name="T101" fmla="*/ 61 h 382"/>
                  <a:gd name="T102" fmla="*/ 0 w 427"/>
                  <a:gd name="T103" fmla="*/ 55 h 382"/>
                  <a:gd name="T104" fmla="*/ 124 w 427"/>
                  <a:gd name="T105" fmla="*/ 49 h 382"/>
                  <a:gd name="T106" fmla="*/ 56 w 427"/>
                  <a:gd name="T107" fmla="*/ 52 h 382"/>
                  <a:gd name="T108" fmla="*/ 174 w 427"/>
                  <a:gd name="T109" fmla="*/ 40 h 382"/>
                  <a:gd name="T110" fmla="*/ 174 w 427"/>
                  <a:gd name="T111" fmla="*/ 40 h 382"/>
                  <a:gd name="T112" fmla="*/ 44 w 427"/>
                  <a:gd name="T113" fmla="*/ 33 h 382"/>
                  <a:gd name="T114" fmla="*/ 178 w 427"/>
                  <a:gd name="T115" fmla="*/ 31 h 382"/>
                  <a:gd name="T116" fmla="*/ 183 w 427"/>
                  <a:gd name="T117" fmla="*/ 14 h 382"/>
                  <a:gd name="T118" fmla="*/ 217 w 427"/>
                  <a:gd name="T119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7" h="382">
                    <a:moveTo>
                      <a:pt x="332" y="382"/>
                    </a:moveTo>
                    <a:cubicBezTo>
                      <a:pt x="331" y="380"/>
                      <a:pt x="331" y="378"/>
                      <a:pt x="330" y="376"/>
                    </a:cubicBezTo>
                    <a:cubicBezTo>
                      <a:pt x="330" y="375"/>
                      <a:pt x="330" y="375"/>
                      <a:pt x="330" y="375"/>
                    </a:cubicBezTo>
                    <a:cubicBezTo>
                      <a:pt x="336" y="374"/>
                      <a:pt x="336" y="374"/>
                      <a:pt x="336" y="374"/>
                    </a:cubicBezTo>
                    <a:cubicBezTo>
                      <a:pt x="336" y="375"/>
                      <a:pt x="336" y="375"/>
                      <a:pt x="336" y="375"/>
                    </a:cubicBezTo>
                    <a:cubicBezTo>
                      <a:pt x="336" y="376"/>
                      <a:pt x="337" y="378"/>
                      <a:pt x="337" y="379"/>
                    </a:cubicBezTo>
                    <a:lnTo>
                      <a:pt x="332" y="382"/>
                    </a:lnTo>
                    <a:close/>
                    <a:moveTo>
                      <a:pt x="345" y="376"/>
                    </a:moveTo>
                    <a:cubicBezTo>
                      <a:pt x="341" y="372"/>
                      <a:pt x="341" y="372"/>
                      <a:pt x="341" y="372"/>
                    </a:cubicBezTo>
                    <a:cubicBezTo>
                      <a:pt x="342" y="371"/>
                      <a:pt x="344" y="369"/>
                      <a:pt x="345" y="369"/>
                    </a:cubicBezTo>
                    <a:cubicBezTo>
                      <a:pt x="346" y="368"/>
                      <a:pt x="346" y="368"/>
                      <a:pt x="347" y="368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8" y="374"/>
                      <a:pt x="348" y="374"/>
                      <a:pt x="348" y="374"/>
                    </a:cubicBezTo>
                    <a:cubicBezTo>
                      <a:pt x="347" y="374"/>
                      <a:pt x="346" y="375"/>
                      <a:pt x="345" y="376"/>
                    </a:cubicBezTo>
                    <a:close/>
                    <a:moveTo>
                      <a:pt x="308" y="372"/>
                    </a:moveTo>
                    <a:cubicBezTo>
                      <a:pt x="306" y="372"/>
                      <a:pt x="305" y="372"/>
                      <a:pt x="304" y="372"/>
                    </a:cubicBezTo>
                    <a:cubicBezTo>
                      <a:pt x="303" y="371"/>
                      <a:pt x="302" y="371"/>
                      <a:pt x="301" y="370"/>
                    </a:cubicBezTo>
                    <a:cubicBezTo>
                      <a:pt x="304" y="365"/>
                      <a:pt x="304" y="365"/>
                      <a:pt x="304" y="365"/>
                    </a:cubicBezTo>
                    <a:cubicBezTo>
                      <a:pt x="305" y="366"/>
                      <a:pt x="305" y="366"/>
                      <a:pt x="306" y="366"/>
                    </a:cubicBezTo>
                    <a:cubicBezTo>
                      <a:pt x="307" y="366"/>
                      <a:pt x="307" y="366"/>
                      <a:pt x="308" y="367"/>
                    </a:cubicBezTo>
                    <a:lnTo>
                      <a:pt x="308" y="372"/>
                    </a:lnTo>
                    <a:close/>
                    <a:moveTo>
                      <a:pt x="324" y="372"/>
                    </a:moveTo>
                    <a:cubicBezTo>
                      <a:pt x="324" y="371"/>
                      <a:pt x="324" y="371"/>
                      <a:pt x="324" y="371"/>
                    </a:cubicBezTo>
                    <a:cubicBezTo>
                      <a:pt x="323" y="371"/>
                      <a:pt x="323" y="371"/>
                      <a:pt x="322" y="371"/>
                    </a:cubicBezTo>
                    <a:cubicBezTo>
                      <a:pt x="322" y="371"/>
                      <a:pt x="322" y="371"/>
                      <a:pt x="321" y="371"/>
                    </a:cubicBezTo>
                    <a:cubicBezTo>
                      <a:pt x="320" y="371"/>
                      <a:pt x="320" y="371"/>
                      <a:pt x="320" y="371"/>
                    </a:cubicBezTo>
                    <a:cubicBezTo>
                      <a:pt x="319" y="366"/>
                      <a:pt x="319" y="366"/>
                      <a:pt x="319" y="366"/>
                    </a:cubicBezTo>
                    <a:cubicBezTo>
                      <a:pt x="320" y="366"/>
                      <a:pt x="320" y="366"/>
                      <a:pt x="320" y="366"/>
                    </a:cubicBezTo>
                    <a:cubicBezTo>
                      <a:pt x="321" y="365"/>
                      <a:pt x="322" y="365"/>
                      <a:pt x="322" y="365"/>
                    </a:cubicBezTo>
                    <a:cubicBezTo>
                      <a:pt x="323" y="365"/>
                      <a:pt x="324" y="365"/>
                      <a:pt x="326" y="366"/>
                    </a:cubicBezTo>
                    <a:cubicBezTo>
                      <a:pt x="326" y="366"/>
                      <a:pt x="326" y="366"/>
                      <a:pt x="326" y="366"/>
                    </a:cubicBezTo>
                    <a:lnTo>
                      <a:pt x="324" y="372"/>
                    </a:lnTo>
                    <a:close/>
                    <a:moveTo>
                      <a:pt x="350" y="366"/>
                    </a:moveTo>
                    <a:cubicBezTo>
                      <a:pt x="350" y="365"/>
                      <a:pt x="349" y="365"/>
                      <a:pt x="349" y="365"/>
                    </a:cubicBezTo>
                    <a:cubicBezTo>
                      <a:pt x="348" y="364"/>
                      <a:pt x="347" y="362"/>
                      <a:pt x="347" y="360"/>
                    </a:cubicBezTo>
                    <a:cubicBezTo>
                      <a:pt x="347" y="359"/>
                      <a:pt x="347" y="358"/>
                      <a:pt x="347" y="358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2" y="360"/>
                      <a:pt x="352" y="360"/>
                      <a:pt x="352" y="360"/>
                    </a:cubicBezTo>
                    <a:cubicBezTo>
                      <a:pt x="353" y="360"/>
                      <a:pt x="353" y="361"/>
                      <a:pt x="354" y="361"/>
                    </a:cubicBezTo>
                    <a:cubicBezTo>
                      <a:pt x="354" y="361"/>
                      <a:pt x="354" y="362"/>
                      <a:pt x="354" y="362"/>
                    </a:cubicBezTo>
                    <a:lnTo>
                      <a:pt x="350" y="366"/>
                    </a:lnTo>
                    <a:close/>
                    <a:moveTo>
                      <a:pt x="293" y="360"/>
                    </a:moveTo>
                    <a:cubicBezTo>
                      <a:pt x="292" y="358"/>
                      <a:pt x="291" y="356"/>
                      <a:pt x="290" y="355"/>
                    </a:cubicBezTo>
                    <a:cubicBezTo>
                      <a:pt x="295" y="352"/>
                      <a:pt x="295" y="352"/>
                      <a:pt x="295" y="352"/>
                    </a:cubicBezTo>
                    <a:cubicBezTo>
                      <a:pt x="296" y="353"/>
                      <a:pt x="297" y="355"/>
                      <a:pt x="298" y="357"/>
                    </a:cubicBezTo>
                    <a:lnTo>
                      <a:pt x="293" y="360"/>
                    </a:lnTo>
                    <a:close/>
                    <a:moveTo>
                      <a:pt x="361" y="358"/>
                    </a:moveTo>
                    <a:cubicBezTo>
                      <a:pt x="360" y="352"/>
                      <a:pt x="360" y="352"/>
                      <a:pt x="360" y="352"/>
                    </a:cubicBezTo>
                    <a:cubicBezTo>
                      <a:pt x="362" y="352"/>
                      <a:pt x="363" y="352"/>
                      <a:pt x="364" y="351"/>
                    </a:cubicBezTo>
                    <a:cubicBezTo>
                      <a:pt x="364" y="351"/>
                      <a:pt x="364" y="351"/>
                      <a:pt x="364" y="351"/>
                    </a:cubicBezTo>
                    <a:cubicBezTo>
                      <a:pt x="368" y="356"/>
                      <a:pt x="368" y="356"/>
                      <a:pt x="368" y="356"/>
                    </a:cubicBezTo>
                    <a:cubicBezTo>
                      <a:pt x="367" y="356"/>
                      <a:pt x="367" y="356"/>
                      <a:pt x="367" y="356"/>
                    </a:cubicBezTo>
                    <a:cubicBezTo>
                      <a:pt x="365" y="357"/>
                      <a:pt x="363" y="358"/>
                      <a:pt x="361" y="358"/>
                    </a:cubicBezTo>
                    <a:close/>
                    <a:moveTo>
                      <a:pt x="261" y="357"/>
                    </a:moveTo>
                    <a:cubicBezTo>
                      <a:pt x="261" y="351"/>
                      <a:pt x="261" y="351"/>
                      <a:pt x="261" y="351"/>
                    </a:cubicBezTo>
                    <a:cubicBezTo>
                      <a:pt x="263" y="351"/>
                      <a:pt x="265" y="351"/>
                      <a:pt x="267" y="351"/>
                    </a:cubicBezTo>
                    <a:cubicBezTo>
                      <a:pt x="267" y="357"/>
                      <a:pt x="267" y="357"/>
                      <a:pt x="267" y="357"/>
                    </a:cubicBezTo>
                    <a:cubicBezTo>
                      <a:pt x="265" y="357"/>
                      <a:pt x="263" y="357"/>
                      <a:pt x="261" y="357"/>
                    </a:cubicBezTo>
                    <a:close/>
                    <a:moveTo>
                      <a:pt x="208" y="354"/>
                    </a:moveTo>
                    <a:cubicBezTo>
                      <a:pt x="208" y="348"/>
                      <a:pt x="208" y="348"/>
                      <a:pt x="208" y="348"/>
                    </a:cubicBezTo>
                    <a:cubicBezTo>
                      <a:pt x="210" y="348"/>
                      <a:pt x="212" y="348"/>
                      <a:pt x="214" y="348"/>
                    </a:cubicBezTo>
                    <a:cubicBezTo>
                      <a:pt x="214" y="354"/>
                      <a:pt x="214" y="354"/>
                      <a:pt x="214" y="354"/>
                    </a:cubicBezTo>
                    <a:cubicBezTo>
                      <a:pt x="212" y="354"/>
                      <a:pt x="210" y="354"/>
                      <a:pt x="208" y="354"/>
                    </a:cubicBezTo>
                    <a:close/>
                    <a:moveTo>
                      <a:pt x="279" y="354"/>
                    </a:moveTo>
                    <a:cubicBezTo>
                      <a:pt x="277" y="349"/>
                      <a:pt x="277" y="349"/>
                      <a:pt x="277" y="349"/>
                    </a:cubicBezTo>
                    <a:cubicBezTo>
                      <a:pt x="277" y="348"/>
                      <a:pt x="278" y="348"/>
                      <a:pt x="279" y="348"/>
                    </a:cubicBezTo>
                    <a:cubicBezTo>
                      <a:pt x="280" y="347"/>
                      <a:pt x="282" y="347"/>
                      <a:pt x="283" y="347"/>
                    </a:cubicBezTo>
                    <a:cubicBezTo>
                      <a:pt x="284" y="352"/>
                      <a:pt x="284" y="352"/>
                      <a:pt x="284" y="352"/>
                    </a:cubicBezTo>
                    <a:cubicBezTo>
                      <a:pt x="283" y="353"/>
                      <a:pt x="282" y="353"/>
                      <a:pt x="280" y="353"/>
                    </a:cubicBezTo>
                    <a:cubicBezTo>
                      <a:pt x="280" y="354"/>
                      <a:pt x="280" y="354"/>
                      <a:pt x="279" y="354"/>
                    </a:cubicBezTo>
                    <a:close/>
                    <a:moveTo>
                      <a:pt x="226" y="354"/>
                    </a:moveTo>
                    <a:cubicBezTo>
                      <a:pt x="224" y="348"/>
                      <a:pt x="224" y="348"/>
                      <a:pt x="224" y="348"/>
                    </a:cubicBezTo>
                    <a:cubicBezTo>
                      <a:pt x="225" y="348"/>
                      <a:pt x="227" y="347"/>
                      <a:pt x="228" y="345"/>
                    </a:cubicBezTo>
                    <a:cubicBezTo>
                      <a:pt x="232" y="350"/>
                      <a:pt x="232" y="350"/>
                      <a:pt x="232" y="350"/>
                    </a:cubicBezTo>
                    <a:cubicBezTo>
                      <a:pt x="230" y="351"/>
                      <a:pt x="228" y="353"/>
                      <a:pt x="226" y="354"/>
                    </a:cubicBezTo>
                    <a:close/>
                    <a:moveTo>
                      <a:pt x="247" y="353"/>
                    </a:moveTo>
                    <a:cubicBezTo>
                      <a:pt x="247" y="352"/>
                      <a:pt x="246" y="350"/>
                      <a:pt x="246" y="348"/>
                    </a:cubicBezTo>
                    <a:cubicBezTo>
                      <a:pt x="246" y="348"/>
                      <a:pt x="246" y="347"/>
                      <a:pt x="246" y="346"/>
                    </a:cubicBezTo>
                    <a:cubicBezTo>
                      <a:pt x="252" y="347"/>
                      <a:pt x="252" y="347"/>
                      <a:pt x="252" y="347"/>
                    </a:cubicBezTo>
                    <a:cubicBezTo>
                      <a:pt x="252" y="347"/>
                      <a:pt x="252" y="348"/>
                      <a:pt x="252" y="348"/>
                    </a:cubicBezTo>
                    <a:cubicBezTo>
                      <a:pt x="252" y="349"/>
                      <a:pt x="252" y="350"/>
                      <a:pt x="252" y="350"/>
                    </a:cubicBezTo>
                    <a:lnTo>
                      <a:pt x="247" y="353"/>
                    </a:lnTo>
                    <a:close/>
                    <a:moveTo>
                      <a:pt x="195" y="349"/>
                    </a:moveTo>
                    <a:cubicBezTo>
                      <a:pt x="195" y="348"/>
                      <a:pt x="195" y="348"/>
                      <a:pt x="194" y="347"/>
                    </a:cubicBezTo>
                    <a:cubicBezTo>
                      <a:pt x="194" y="346"/>
                      <a:pt x="194" y="345"/>
                      <a:pt x="194" y="344"/>
                    </a:cubicBezTo>
                    <a:cubicBezTo>
                      <a:pt x="194" y="343"/>
                      <a:pt x="194" y="343"/>
                      <a:pt x="194" y="342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4"/>
                    </a:cubicBezTo>
                    <a:cubicBezTo>
                      <a:pt x="200" y="344"/>
                      <a:pt x="200" y="344"/>
                      <a:pt x="200" y="345"/>
                    </a:cubicBezTo>
                    <a:cubicBezTo>
                      <a:pt x="200" y="346"/>
                      <a:pt x="201" y="347"/>
                      <a:pt x="201" y="348"/>
                    </a:cubicBezTo>
                    <a:lnTo>
                      <a:pt x="195" y="349"/>
                    </a:lnTo>
                    <a:close/>
                    <a:moveTo>
                      <a:pt x="241" y="348"/>
                    </a:moveTo>
                    <a:cubicBezTo>
                      <a:pt x="240" y="342"/>
                      <a:pt x="240" y="342"/>
                      <a:pt x="240" y="342"/>
                    </a:cubicBezTo>
                    <a:cubicBezTo>
                      <a:pt x="241" y="342"/>
                      <a:pt x="242" y="342"/>
                      <a:pt x="242" y="342"/>
                    </a:cubicBezTo>
                    <a:cubicBezTo>
                      <a:pt x="242" y="341"/>
                      <a:pt x="243" y="341"/>
                      <a:pt x="244" y="340"/>
                    </a:cubicBezTo>
                    <a:cubicBezTo>
                      <a:pt x="247" y="345"/>
                      <a:pt x="247" y="345"/>
                      <a:pt x="247" y="345"/>
                    </a:cubicBezTo>
                    <a:cubicBezTo>
                      <a:pt x="247" y="345"/>
                      <a:pt x="247" y="345"/>
                      <a:pt x="246" y="345"/>
                    </a:cubicBezTo>
                    <a:cubicBezTo>
                      <a:pt x="245" y="347"/>
                      <a:pt x="244" y="348"/>
                      <a:pt x="241" y="348"/>
                    </a:cubicBezTo>
                    <a:close/>
                    <a:moveTo>
                      <a:pt x="372" y="345"/>
                    </a:moveTo>
                    <a:cubicBezTo>
                      <a:pt x="370" y="343"/>
                      <a:pt x="370" y="343"/>
                      <a:pt x="370" y="343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7" y="341"/>
                      <a:pt x="367" y="341"/>
                      <a:pt x="367" y="341"/>
                    </a:cubicBezTo>
                    <a:cubicBezTo>
                      <a:pt x="368" y="339"/>
                      <a:pt x="369" y="338"/>
                      <a:pt x="370" y="337"/>
                    </a:cubicBezTo>
                    <a:cubicBezTo>
                      <a:pt x="370" y="337"/>
                      <a:pt x="371" y="336"/>
                      <a:pt x="371" y="336"/>
                    </a:cubicBezTo>
                    <a:cubicBezTo>
                      <a:pt x="375" y="340"/>
                      <a:pt x="375" y="340"/>
                      <a:pt x="375" y="340"/>
                    </a:cubicBezTo>
                    <a:cubicBezTo>
                      <a:pt x="375" y="340"/>
                      <a:pt x="375" y="341"/>
                      <a:pt x="375" y="341"/>
                    </a:cubicBezTo>
                    <a:cubicBezTo>
                      <a:pt x="374" y="342"/>
                      <a:pt x="373" y="343"/>
                      <a:pt x="372" y="344"/>
                    </a:cubicBezTo>
                    <a:lnTo>
                      <a:pt x="372" y="345"/>
                    </a:lnTo>
                    <a:close/>
                    <a:moveTo>
                      <a:pt x="209" y="338"/>
                    </a:moveTo>
                    <a:cubicBezTo>
                      <a:pt x="204" y="335"/>
                      <a:pt x="204" y="335"/>
                      <a:pt x="204" y="335"/>
                    </a:cubicBezTo>
                    <a:cubicBezTo>
                      <a:pt x="204" y="335"/>
                      <a:pt x="204" y="335"/>
                      <a:pt x="204" y="334"/>
                    </a:cubicBezTo>
                    <a:cubicBezTo>
                      <a:pt x="204" y="334"/>
                      <a:pt x="204" y="333"/>
                      <a:pt x="204" y="332"/>
                    </a:cubicBezTo>
                    <a:cubicBezTo>
                      <a:pt x="210" y="330"/>
                      <a:pt x="210" y="330"/>
                      <a:pt x="210" y="330"/>
                    </a:cubicBezTo>
                    <a:cubicBezTo>
                      <a:pt x="210" y="332"/>
                      <a:pt x="210" y="333"/>
                      <a:pt x="210" y="334"/>
                    </a:cubicBezTo>
                    <a:cubicBezTo>
                      <a:pt x="210" y="336"/>
                      <a:pt x="210" y="337"/>
                      <a:pt x="209" y="338"/>
                    </a:cubicBezTo>
                    <a:close/>
                    <a:moveTo>
                      <a:pt x="378" y="327"/>
                    </a:moveTo>
                    <a:cubicBezTo>
                      <a:pt x="373" y="326"/>
                      <a:pt x="373" y="326"/>
                      <a:pt x="373" y="326"/>
                    </a:cubicBezTo>
                    <a:cubicBezTo>
                      <a:pt x="373" y="326"/>
                      <a:pt x="373" y="325"/>
                      <a:pt x="373" y="323"/>
                    </a:cubicBezTo>
                    <a:cubicBezTo>
                      <a:pt x="373" y="322"/>
                      <a:pt x="373" y="321"/>
                      <a:pt x="373" y="320"/>
                    </a:cubicBezTo>
                    <a:cubicBezTo>
                      <a:pt x="379" y="322"/>
                      <a:pt x="379" y="322"/>
                      <a:pt x="379" y="322"/>
                    </a:cubicBezTo>
                    <a:cubicBezTo>
                      <a:pt x="379" y="322"/>
                      <a:pt x="379" y="323"/>
                      <a:pt x="379" y="323"/>
                    </a:cubicBezTo>
                    <a:cubicBezTo>
                      <a:pt x="379" y="325"/>
                      <a:pt x="379" y="326"/>
                      <a:pt x="378" y="327"/>
                    </a:cubicBezTo>
                    <a:close/>
                    <a:moveTo>
                      <a:pt x="209" y="320"/>
                    </a:moveTo>
                    <a:cubicBezTo>
                      <a:pt x="203" y="319"/>
                      <a:pt x="203" y="319"/>
                      <a:pt x="203" y="319"/>
                    </a:cubicBezTo>
                    <a:cubicBezTo>
                      <a:pt x="203" y="318"/>
                      <a:pt x="203" y="317"/>
                      <a:pt x="203" y="317"/>
                    </a:cubicBezTo>
                    <a:cubicBezTo>
                      <a:pt x="203" y="317"/>
                      <a:pt x="204" y="318"/>
                      <a:pt x="204" y="318"/>
                    </a:cubicBezTo>
                    <a:cubicBezTo>
                      <a:pt x="204" y="312"/>
                      <a:pt x="204" y="312"/>
                      <a:pt x="204" y="312"/>
                    </a:cubicBezTo>
                    <a:cubicBezTo>
                      <a:pt x="207" y="312"/>
                      <a:pt x="209" y="314"/>
                      <a:pt x="209" y="317"/>
                    </a:cubicBezTo>
                    <a:cubicBezTo>
                      <a:pt x="209" y="317"/>
                      <a:pt x="209" y="318"/>
                      <a:pt x="209" y="320"/>
                    </a:cubicBezTo>
                    <a:close/>
                    <a:moveTo>
                      <a:pt x="193" y="318"/>
                    </a:moveTo>
                    <a:cubicBezTo>
                      <a:pt x="190" y="314"/>
                      <a:pt x="190" y="314"/>
                      <a:pt x="190" y="314"/>
                    </a:cubicBezTo>
                    <a:cubicBezTo>
                      <a:pt x="190" y="313"/>
                      <a:pt x="190" y="313"/>
                      <a:pt x="191" y="312"/>
                    </a:cubicBezTo>
                    <a:cubicBezTo>
                      <a:pt x="192" y="311"/>
                      <a:pt x="193" y="310"/>
                      <a:pt x="194" y="310"/>
                    </a:cubicBezTo>
                    <a:cubicBezTo>
                      <a:pt x="197" y="314"/>
                      <a:pt x="197" y="314"/>
                      <a:pt x="197" y="314"/>
                    </a:cubicBezTo>
                    <a:cubicBezTo>
                      <a:pt x="197" y="315"/>
                      <a:pt x="196" y="316"/>
                      <a:pt x="195" y="316"/>
                    </a:cubicBezTo>
                    <a:cubicBezTo>
                      <a:pt x="194" y="317"/>
                      <a:pt x="194" y="318"/>
                      <a:pt x="193" y="318"/>
                    </a:cubicBezTo>
                    <a:close/>
                    <a:moveTo>
                      <a:pt x="385" y="313"/>
                    </a:moveTo>
                    <a:cubicBezTo>
                      <a:pt x="380" y="309"/>
                      <a:pt x="380" y="309"/>
                      <a:pt x="380" y="309"/>
                    </a:cubicBezTo>
                    <a:cubicBezTo>
                      <a:pt x="381" y="308"/>
                      <a:pt x="382" y="307"/>
                      <a:pt x="383" y="306"/>
                    </a:cubicBezTo>
                    <a:cubicBezTo>
                      <a:pt x="383" y="306"/>
                      <a:pt x="383" y="305"/>
                      <a:pt x="384" y="305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10"/>
                    </a:cubicBezTo>
                    <a:cubicBezTo>
                      <a:pt x="387" y="311"/>
                      <a:pt x="386" y="312"/>
                      <a:pt x="385" y="313"/>
                    </a:cubicBezTo>
                    <a:close/>
                    <a:moveTo>
                      <a:pt x="186" y="308"/>
                    </a:moveTo>
                    <a:cubicBezTo>
                      <a:pt x="186" y="308"/>
                      <a:pt x="186" y="307"/>
                      <a:pt x="183" y="305"/>
                    </a:cubicBezTo>
                    <a:cubicBezTo>
                      <a:pt x="186" y="300"/>
                      <a:pt x="186" y="300"/>
                      <a:pt x="186" y="300"/>
                    </a:cubicBezTo>
                    <a:cubicBezTo>
                      <a:pt x="189" y="302"/>
                      <a:pt x="191" y="304"/>
                      <a:pt x="192" y="306"/>
                    </a:cubicBezTo>
                    <a:lnTo>
                      <a:pt x="186" y="308"/>
                    </a:lnTo>
                    <a:close/>
                    <a:moveTo>
                      <a:pt x="390" y="301"/>
                    </a:moveTo>
                    <a:cubicBezTo>
                      <a:pt x="389" y="301"/>
                      <a:pt x="388" y="301"/>
                      <a:pt x="387" y="300"/>
                    </a:cubicBezTo>
                    <a:cubicBezTo>
                      <a:pt x="387" y="300"/>
                      <a:pt x="386" y="299"/>
                      <a:pt x="385" y="299"/>
                    </a:cubicBezTo>
                    <a:cubicBezTo>
                      <a:pt x="388" y="294"/>
                      <a:pt x="388" y="294"/>
                      <a:pt x="388" y="294"/>
                    </a:cubicBezTo>
                    <a:cubicBezTo>
                      <a:pt x="388" y="294"/>
                      <a:pt x="389" y="295"/>
                      <a:pt x="390" y="295"/>
                    </a:cubicBezTo>
                    <a:cubicBezTo>
                      <a:pt x="391" y="295"/>
                      <a:pt x="392" y="296"/>
                      <a:pt x="393" y="296"/>
                    </a:cubicBezTo>
                    <a:lnTo>
                      <a:pt x="390" y="301"/>
                    </a:lnTo>
                    <a:close/>
                    <a:moveTo>
                      <a:pt x="173" y="300"/>
                    </a:moveTo>
                    <a:cubicBezTo>
                      <a:pt x="172" y="299"/>
                      <a:pt x="172" y="299"/>
                      <a:pt x="172" y="299"/>
                    </a:cubicBezTo>
                    <a:cubicBezTo>
                      <a:pt x="170" y="298"/>
                      <a:pt x="169" y="298"/>
                      <a:pt x="168" y="297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2" y="293"/>
                      <a:pt x="173" y="293"/>
                      <a:pt x="174" y="294"/>
                    </a:cubicBezTo>
                    <a:cubicBezTo>
                      <a:pt x="176" y="295"/>
                      <a:pt x="176" y="295"/>
                      <a:pt x="176" y="295"/>
                    </a:cubicBezTo>
                    <a:lnTo>
                      <a:pt x="173" y="300"/>
                    </a:lnTo>
                    <a:close/>
                    <a:moveTo>
                      <a:pt x="425" y="297"/>
                    </a:moveTo>
                    <a:cubicBezTo>
                      <a:pt x="423" y="296"/>
                      <a:pt x="422" y="296"/>
                      <a:pt x="421" y="296"/>
                    </a:cubicBezTo>
                    <a:cubicBezTo>
                      <a:pt x="424" y="290"/>
                      <a:pt x="424" y="290"/>
                      <a:pt x="424" y="290"/>
                    </a:cubicBezTo>
                    <a:cubicBezTo>
                      <a:pt x="425" y="291"/>
                      <a:pt x="426" y="291"/>
                      <a:pt x="427" y="292"/>
                    </a:cubicBezTo>
                    <a:lnTo>
                      <a:pt x="425" y="297"/>
                    </a:lnTo>
                    <a:close/>
                    <a:moveTo>
                      <a:pt x="411" y="290"/>
                    </a:moveTo>
                    <a:cubicBezTo>
                      <a:pt x="409" y="289"/>
                      <a:pt x="407" y="288"/>
                      <a:pt x="405" y="287"/>
                    </a:cubicBezTo>
                    <a:cubicBezTo>
                      <a:pt x="408" y="282"/>
                      <a:pt x="408" y="282"/>
                      <a:pt x="408" y="282"/>
                    </a:cubicBezTo>
                    <a:cubicBezTo>
                      <a:pt x="410" y="283"/>
                      <a:pt x="411" y="284"/>
                      <a:pt x="413" y="285"/>
                    </a:cubicBezTo>
                    <a:lnTo>
                      <a:pt x="411" y="290"/>
                    </a:lnTo>
                    <a:close/>
                    <a:moveTo>
                      <a:pt x="374" y="290"/>
                    </a:moveTo>
                    <a:cubicBezTo>
                      <a:pt x="374" y="289"/>
                      <a:pt x="374" y="289"/>
                      <a:pt x="374" y="289"/>
                    </a:cubicBezTo>
                    <a:cubicBezTo>
                      <a:pt x="374" y="287"/>
                      <a:pt x="376" y="285"/>
                      <a:pt x="377" y="285"/>
                    </a:cubicBezTo>
                    <a:cubicBezTo>
                      <a:pt x="377" y="285"/>
                      <a:pt x="377" y="284"/>
                      <a:pt x="377" y="284"/>
                    </a:cubicBezTo>
                    <a:cubicBezTo>
                      <a:pt x="377" y="284"/>
                      <a:pt x="378" y="283"/>
                      <a:pt x="379" y="282"/>
                    </a:cubicBezTo>
                    <a:cubicBezTo>
                      <a:pt x="383" y="287"/>
                      <a:pt x="383" y="287"/>
                      <a:pt x="383" y="287"/>
                    </a:cubicBezTo>
                    <a:cubicBezTo>
                      <a:pt x="382" y="287"/>
                      <a:pt x="382" y="287"/>
                      <a:pt x="382" y="287"/>
                    </a:cubicBezTo>
                    <a:cubicBezTo>
                      <a:pt x="382" y="288"/>
                      <a:pt x="381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cubicBezTo>
                      <a:pt x="380" y="289"/>
                      <a:pt x="380" y="289"/>
                      <a:pt x="380" y="289"/>
                    </a:cubicBezTo>
                    <a:lnTo>
                      <a:pt x="374" y="290"/>
                    </a:lnTo>
                    <a:close/>
                    <a:moveTo>
                      <a:pt x="160" y="286"/>
                    </a:moveTo>
                    <a:cubicBezTo>
                      <a:pt x="160" y="285"/>
                      <a:pt x="160" y="285"/>
                      <a:pt x="160" y="285"/>
                    </a:cubicBezTo>
                    <a:cubicBezTo>
                      <a:pt x="160" y="282"/>
                      <a:pt x="161" y="280"/>
                      <a:pt x="162" y="278"/>
                    </a:cubicBezTo>
                    <a:cubicBezTo>
                      <a:pt x="167" y="282"/>
                      <a:pt x="167" y="282"/>
                      <a:pt x="167" y="282"/>
                    </a:cubicBezTo>
                    <a:cubicBezTo>
                      <a:pt x="166" y="283"/>
                      <a:pt x="166" y="284"/>
                      <a:pt x="166" y="285"/>
                    </a:cubicBezTo>
                    <a:cubicBezTo>
                      <a:pt x="166" y="285"/>
                      <a:pt x="166" y="285"/>
                      <a:pt x="166" y="285"/>
                    </a:cubicBezTo>
                    <a:lnTo>
                      <a:pt x="160" y="286"/>
                    </a:lnTo>
                    <a:close/>
                    <a:moveTo>
                      <a:pt x="392" y="282"/>
                    </a:moveTo>
                    <a:cubicBezTo>
                      <a:pt x="390" y="276"/>
                      <a:pt x="390" y="276"/>
                      <a:pt x="390" y="276"/>
                    </a:cubicBezTo>
                    <a:cubicBezTo>
                      <a:pt x="393" y="275"/>
                      <a:pt x="395" y="275"/>
                      <a:pt x="398" y="276"/>
                    </a:cubicBezTo>
                    <a:cubicBezTo>
                      <a:pt x="396" y="282"/>
                      <a:pt x="396" y="282"/>
                      <a:pt x="396" y="282"/>
                    </a:cubicBezTo>
                    <a:cubicBezTo>
                      <a:pt x="394" y="281"/>
                      <a:pt x="394" y="281"/>
                      <a:pt x="392" y="282"/>
                    </a:cubicBezTo>
                    <a:close/>
                    <a:moveTo>
                      <a:pt x="176" y="275"/>
                    </a:moveTo>
                    <a:cubicBezTo>
                      <a:pt x="172" y="271"/>
                      <a:pt x="172" y="271"/>
                      <a:pt x="172" y="271"/>
                    </a:cubicBezTo>
                    <a:cubicBezTo>
                      <a:pt x="172" y="270"/>
                      <a:pt x="173" y="269"/>
                      <a:pt x="174" y="268"/>
                    </a:cubicBezTo>
                    <a:cubicBezTo>
                      <a:pt x="176" y="267"/>
                      <a:pt x="176" y="267"/>
                      <a:pt x="176" y="267"/>
                    </a:cubicBezTo>
                    <a:cubicBezTo>
                      <a:pt x="180" y="271"/>
                      <a:pt x="180" y="271"/>
                      <a:pt x="180" y="271"/>
                    </a:cubicBezTo>
                    <a:cubicBezTo>
                      <a:pt x="178" y="272"/>
                      <a:pt x="178" y="272"/>
                      <a:pt x="178" y="272"/>
                    </a:cubicBezTo>
                    <a:cubicBezTo>
                      <a:pt x="177" y="273"/>
                      <a:pt x="176" y="274"/>
                      <a:pt x="176" y="275"/>
                    </a:cubicBezTo>
                    <a:close/>
                    <a:moveTo>
                      <a:pt x="188" y="261"/>
                    </a:moveTo>
                    <a:cubicBezTo>
                      <a:pt x="183" y="259"/>
                      <a:pt x="183" y="259"/>
                      <a:pt x="183" y="259"/>
                    </a:cubicBezTo>
                    <a:cubicBezTo>
                      <a:pt x="183" y="258"/>
                      <a:pt x="184" y="256"/>
                      <a:pt x="184" y="254"/>
                    </a:cubicBezTo>
                    <a:cubicBezTo>
                      <a:pt x="190" y="255"/>
                      <a:pt x="190" y="255"/>
                      <a:pt x="190" y="255"/>
                    </a:cubicBezTo>
                    <a:cubicBezTo>
                      <a:pt x="189" y="257"/>
                      <a:pt x="189" y="260"/>
                      <a:pt x="188" y="261"/>
                    </a:cubicBezTo>
                    <a:close/>
                    <a:moveTo>
                      <a:pt x="183" y="245"/>
                    </a:moveTo>
                    <a:cubicBezTo>
                      <a:pt x="182" y="244"/>
                      <a:pt x="182" y="244"/>
                      <a:pt x="181" y="243"/>
                    </a:cubicBezTo>
                    <a:cubicBezTo>
                      <a:pt x="180" y="243"/>
                      <a:pt x="179" y="243"/>
                      <a:pt x="179" y="242"/>
                    </a:cubicBezTo>
                    <a:cubicBezTo>
                      <a:pt x="182" y="238"/>
                      <a:pt x="182" y="238"/>
                      <a:pt x="182" y="238"/>
                    </a:cubicBezTo>
                    <a:cubicBezTo>
                      <a:pt x="182" y="238"/>
                      <a:pt x="183" y="238"/>
                      <a:pt x="183" y="238"/>
                    </a:cubicBezTo>
                    <a:cubicBezTo>
                      <a:pt x="185" y="239"/>
                      <a:pt x="187" y="240"/>
                      <a:pt x="188" y="242"/>
                    </a:cubicBezTo>
                    <a:lnTo>
                      <a:pt x="183" y="245"/>
                    </a:lnTo>
                    <a:close/>
                    <a:moveTo>
                      <a:pt x="216" y="241"/>
                    </a:moveTo>
                    <a:cubicBezTo>
                      <a:pt x="214" y="241"/>
                      <a:pt x="211" y="240"/>
                      <a:pt x="210" y="238"/>
                    </a:cubicBezTo>
                    <a:cubicBezTo>
                      <a:pt x="209" y="238"/>
                      <a:pt x="209" y="238"/>
                      <a:pt x="209" y="238"/>
                    </a:cubicBezTo>
                    <a:cubicBezTo>
                      <a:pt x="209" y="237"/>
                      <a:pt x="209" y="237"/>
                      <a:pt x="209" y="237"/>
                    </a:cubicBezTo>
                    <a:cubicBezTo>
                      <a:pt x="211" y="236"/>
                      <a:pt x="211" y="236"/>
                      <a:pt x="211" y="236"/>
                    </a:cubicBezTo>
                    <a:cubicBezTo>
                      <a:pt x="213" y="233"/>
                      <a:pt x="213" y="233"/>
                      <a:pt x="213" y="233"/>
                    </a:cubicBezTo>
                    <a:cubicBezTo>
                      <a:pt x="213" y="234"/>
                      <a:pt x="213" y="234"/>
                      <a:pt x="213" y="234"/>
                    </a:cubicBezTo>
                    <a:cubicBezTo>
                      <a:pt x="214" y="234"/>
                      <a:pt x="216" y="235"/>
                      <a:pt x="217" y="236"/>
                    </a:cubicBezTo>
                    <a:lnTo>
                      <a:pt x="216" y="241"/>
                    </a:lnTo>
                    <a:close/>
                    <a:moveTo>
                      <a:pt x="184" y="233"/>
                    </a:moveTo>
                    <a:cubicBezTo>
                      <a:pt x="183" y="233"/>
                      <a:pt x="182" y="233"/>
                      <a:pt x="181" y="233"/>
                    </a:cubicBezTo>
                    <a:cubicBezTo>
                      <a:pt x="180" y="233"/>
                      <a:pt x="180" y="233"/>
                      <a:pt x="179" y="233"/>
                    </a:cubicBezTo>
                    <a:cubicBezTo>
                      <a:pt x="178" y="227"/>
                      <a:pt x="178" y="227"/>
                      <a:pt x="178" y="227"/>
                    </a:cubicBezTo>
                    <a:cubicBezTo>
                      <a:pt x="179" y="227"/>
                      <a:pt x="180" y="227"/>
                      <a:pt x="182" y="227"/>
                    </a:cubicBezTo>
                    <a:cubicBezTo>
                      <a:pt x="183" y="227"/>
                      <a:pt x="184" y="228"/>
                      <a:pt x="185" y="228"/>
                    </a:cubicBezTo>
                    <a:lnTo>
                      <a:pt x="184" y="233"/>
                    </a:lnTo>
                    <a:close/>
                    <a:moveTo>
                      <a:pt x="201" y="233"/>
                    </a:moveTo>
                    <a:cubicBezTo>
                      <a:pt x="201" y="233"/>
                      <a:pt x="201" y="233"/>
                      <a:pt x="200" y="233"/>
                    </a:cubicBezTo>
                    <a:cubicBezTo>
                      <a:pt x="198" y="233"/>
                      <a:pt x="197" y="232"/>
                      <a:pt x="195" y="232"/>
                    </a:cubicBezTo>
                    <a:cubicBezTo>
                      <a:pt x="196" y="227"/>
                      <a:pt x="196" y="227"/>
                      <a:pt x="196" y="227"/>
                    </a:cubicBezTo>
                    <a:cubicBezTo>
                      <a:pt x="197" y="227"/>
                      <a:pt x="199" y="227"/>
                      <a:pt x="200" y="227"/>
                    </a:cubicBezTo>
                    <a:cubicBezTo>
                      <a:pt x="201" y="227"/>
                      <a:pt x="201" y="227"/>
                      <a:pt x="202" y="227"/>
                    </a:cubicBezTo>
                    <a:lnTo>
                      <a:pt x="201" y="233"/>
                    </a:lnTo>
                    <a:close/>
                    <a:moveTo>
                      <a:pt x="225" y="233"/>
                    </a:moveTo>
                    <a:cubicBezTo>
                      <a:pt x="220" y="230"/>
                      <a:pt x="220" y="230"/>
                      <a:pt x="220" y="230"/>
                    </a:cubicBezTo>
                    <a:cubicBezTo>
                      <a:pt x="221" y="229"/>
                      <a:pt x="221" y="228"/>
                      <a:pt x="222" y="227"/>
                    </a:cubicBezTo>
                    <a:cubicBezTo>
                      <a:pt x="222" y="227"/>
                      <a:pt x="223" y="227"/>
                      <a:pt x="223" y="225"/>
                    </a:cubicBezTo>
                    <a:cubicBezTo>
                      <a:pt x="229" y="227"/>
                      <a:pt x="229" y="227"/>
                      <a:pt x="229" y="227"/>
                    </a:cubicBezTo>
                    <a:cubicBezTo>
                      <a:pt x="228" y="228"/>
                      <a:pt x="227" y="231"/>
                      <a:pt x="226" y="232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26" y="232"/>
                      <a:pt x="225" y="232"/>
                      <a:pt x="225" y="233"/>
                    </a:cubicBezTo>
                    <a:close/>
                    <a:moveTo>
                      <a:pt x="218" y="222"/>
                    </a:moveTo>
                    <a:cubicBezTo>
                      <a:pt x="216" y="222"/>
                      <a:pt x="215" y="221"/>
                      <a:pt x="215" y="219"/>
                    </a:cubicBezTo>
                    <a:cubicBezTo>
                      <a:pt x="220" y="218"/>
                      <a:pt x="220" y="218"/>
                      <a:pt x="220" y="218"/>
                    </a:cubicBezTo>
                    <a:cubicBezTo>
                      <a:pt x="220" y="217"/>
                      <a:pt x="219" y="216"/>
                      <a:pt x="218" y="216"/>
                    </a:cubicBezTo>
                    <a:cubicBezTo>
                      <a:pt x="218" y="216"/>
                      <a:pt x="218" y="216"/>
                      <a:pt x="218" y="216"/>
                    </a:cubicBezTo>
                    <a:cubicBezTo>
                      <a:pt x="218" y="216"/>
                      <a:pt x="218" y="216"/>
                      <a:pt x="219" y="216"/>
                    </a:cubicBezTo>
                    <a:cubicBezTo>
                      <a:pt x="220" y="215"/>
                      <a:pt x="221" y="215"/>
                      <a:pt x="221" y="215"/>
                    </a:cubicBezTo>
                    <a:cubicBezTo>
                      <a:pt x="223" y="220"/>
                      <a:pt x="223" y="220"/>
                      <a:pt x="223" y="220"/>
                    </a:cubicBezTo>
                    <a:cubicBezTo>
                      <a:pt x="223" y="220"/>
                      <a:pt x="222" y="221"/>
                      <a:pt x="222" y="221"/>
                    </a:cubicBezTo>
                    <a:cubicBezTo>
                      <a:pt x="220" y="222"/>
                      <a:pt x="219" y="222"/>
                      <a:pt x="218" y="222"/>
                    </a:cubicBezTo>
                    <a:close/>
                    <a:moveTo>
                      <a:pt x="184" y="222"/>
                    </a:moveTo>
                    <a:cubicBezTo>
                      <a:pt x="183" y="222"/>
                      <a:pt x="181" y="221"/>
                      <a:pt x="180" y="221"/>
                    </a:cubicBezTo>
                    <a:cubicBezTo>
                      <a:pt x="179" y="221"/>
                      <a:pt x="179" y="221"/>
                      <a:pt x="178" y="221"/>
                    </a:cubicBezTo>
                    <a:cubicBezTo>
                      <a:pt x="179" y="215"/>
                      <a:pt x="179" y="215"/>
                      <a:pt x="179" y="215"/>
                    </a:cubicBezTo>
                    <a:cubicBezTo>
                      <a:pt x="180" y="215"/>
                      <a:pt x="180" y="215"/>
                      <a:pt x="181" y="215"/>
                    </a:cubicBezTo>
                    <a:cubicBezTo>
                      <a:pt x="183" y="216"/>
                      <a:pt x="184" y="216"/>
                      <a:pt x="185" y="216"/>
                    </a:cubicBezTo>
                    <a:lnTo>
                      <a:pt x="184" y="222"/>
                    </a:lnTo>
                    <a:close/>
                    <a:moveTo>
                      <a:pt x="162" y="222"/>
                    </a:moveTo>
                    <a:cubicBezTo>
                      <a:pt x="162" y="222"/>
                      <a:pt x="161" y="222"/>
                      <a:pt x="161" y="222"/>
                    </a:cubicBezTo>
                    <a:cubicBezTo>
                      <a:pt x="162" y="216"/>
                      <a:pt x="162" y="216"/>
                      <a:pt x="162" y="216"/>
                    </a:cubicBezTo>
                    <a:cubicBezTo>
                      <a:pt x="162" y="216"/>
                      <a:pt x="164" y="216"/>
                      <a:pt x="166" y="215"/>
                    </a:cubicBezTo>
                    <a:cubicBezTo>
                      <a:pt x="167" y="215"/>
                      <a:pt x="167" y="215"/>
                      <a:pt x="167" y="215"/>
                    </a:cubicBezTo>
                    <a:cubicBezTo>
                      <a:pt x="168" y="221"/>
                      <a:pt x="168" y="221"/>
                      <a:pt x="168" y="221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65" y="221"/>
                      <a:pt x="163" y="222"/>
                      <a:pt x="162" y="222"/>
                    </a:cubicBezTo>
                    <a:close/>
                    <a:moveTo>
                      <a:pt x="151" y="213"/>
                    </a:moveTo>
                    <a:cubicBezTo>
                      <a:pt x="148" y="210"/>
                      <a:pt x="147" y="208"/>
                      <a:pt x="147" y="206"/>
                    </a:cubicBezTo>
                    <a:cubicBezTo>
                      <a:pt x="153" y="206"/>
                      <a:pt x="153" y="206"/>
                      <a:pt x="153" y="206"/>
                    </a:cubicBezTo>
                    <a:cubicBezTo>
                      <a:pt x="153" y="206"/>
                      <a:pt x="154" y="208"/>
                      <a:pt x="155" y="209"/>
                    </a:cubicBezTo>
                    <a:lnTo>
                      <a:pt x="151" y="213"/>
                    </a:lnTo>
                    <a:close/>
                    <a:moveTo>
                      <a:pt x="192" y="211"/>
                    </a:moveTo>
                    <a:cubicBezTo>
                      <a:pt x="186" y="211"/>
                      <a:pt x="186" y="211"/>
                      <a:pt x="186" y="211"/>
                    </a:cubicBezTo>
                    <a:cubicBezTo>
                      <a:pt x="186" y="209"/>
                      <a:pt x="186" y="205"/>
                      <a:pt x="189" y="203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8"/>
                      <a:pt x="192" y="208"/>
                    </a:cubicBezTo>
                    <a:cubicBezTo>
                      <a:pt x="192" y="208"/>
                      <a:pt x="192" y="209"/>
                      <a:pt x="192" y="211"/>
                    </a:cubicBezTo>
                    <a:close/>
                    <a:moveTo>
                      <a:pt x="213" y="211"/>
                    </a:move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10"/>
                      <a:pt x="211" y="210"/>
                      <a:pt x="211" y="209"/>
                    </a:cubicBezTo>
                    <a:cubicBezTo>
                      <a:pt x="209" y="208"/>
                      <a:pt x="209" y="207"/>
                      <a:pt x="208" y="206"/>
                    </a:cubicBezTo>
                    <a:cubicBezTo>
                      <a:pt x="208" y="206"/>
                      <a:pt x="208" y="205"/>
                      <a:pt x="208" y="205"/>
                    </a:cubicBezTo>
                    <a:cubicBezTo>
                      <a:pt x="214" y="203"/>
                      <a:pt x="214" y="203"/>
                      <a:pt x="214" y="203"/>
                    </a:cubicBezTo>
                    <a:cubicBezTo>
                      <a:pt x="214" y="203"/>
                      <a:pt x="214" y="204"/>
                      <a:pt x="214" y="204"/>
                    </a:cubicBezTo>
                    <a:cubicBezTo>
                      <a:pt x="214" y="204"/>
                      <a:pt x="214" y="205"/>
                      <a:pt x="214" y="205"/>
                    </a:cubicBezTo>
                    <a:cubicBezTo>
                      <a:pt x="215" y="205"/>
                      <a:pt x="215" y="205"/>
                      <a:pt x="215" y="205"/>
                    </a:cubicBezTo>
                    <a:cubicBezTo>
                      <a:pt x="216" y="206"/>
                      <a:pt x="216" y="206"/>
                      <a:pt x="216" y="206"/>
                    </a:cubicBezTo>
                    <a:lnTo>
                      <a:pt x="213" y="211"/>
                    </a:lnTo>
                    <a:close/>
                    <a:moveTo>
                      <a:pt x="198" y="199"/>
                    </a:move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97" y="194"/>
                      <a:pt x="198" y="193"/>
                      <a:pt x="199" y="193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1" y="193"/>
                      <a:pt x="202" y="193"/>
                      <a:pt x="203" y="193"/>
                    </a:cubicBezTo>
                    <a:cubicBezTo>
                      <a:pt x="203" y="199"/>
                      <a:pt x="203" y="199"/>
                      <a:pt x="203" y="199"/>
                    </a:cubicBezTo>
                    <a:cubicBezTo>
                      <a:pt x="202" y="199"/>
                      <a:pt x="201" y="199"/>
                      <a:pt x="200" y="199"/>
                    </a:cubicBezTo>
                    <a:cubicBezTo>
                      <a:pt x="200" y="199"/>
                      <a:pt x="199" y="199"/>
                      <a:pt x="199" y="199"/>
                    </a:cubicBezTo>
                    <a:cubicBezTo>
                      <a:pt x="199" y="199"/>
                      <a:pt x="199" y="199"/>
                      <a:pt x="198" y="199"/>
                    </a:cubicBezTo>
                    <a:close/>
                    <a:moveTo>
                      <a:pt x="148" y="196"/>
                    </a:moveTo>
                    <a:cubicBezTo>
                      <a:pt x="147" y="195"/>
                      <a:pt x="147" y="194"/>
                      <a:pt x="146" y="193"/>
                    </a:cubicBezTo>
                    <a:cubicBezTo>
                      <a:pt x="145" y="192"/>
                      <a:pt x="145" y="191"/>
                      <a:pt x="144" y="190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0" y="189"/>
                      <a:pt x="150" y="189"/>
                      <a:pt x="150" y="189"/>
                    </a:cubicBezTo>
                    <a:cubicBezTo>
                      <a:pt x="151" y="191"/>
                      <a:pt x="152" y="192"/>
                      <a:pt x="153" y="193"/>
                    </a:cubicBezTo>
                    <a:lnTo>
                      <a:pt x="148" y="196"/>
                    </a:lnTo>
                    <a:close/>
                    <a:moveTo>
                      <a:pt x="129" y="187"/>
                    </a:moveTo>
                    <a:cubicBezTo>
                      <a:pt x="127" y="186"/>
                      <a:pt x="125" y="183"/>
                      <a:pt x="125" y="181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81"/>
                      <a:pt x="132" y="182"/>
                      <a:pt x="132" y="182"/>
                    </a:cubicBezTo>
                    <a:lnTo>
                      <a:pt x="129" y="187"/>
                    </a:lnTo>
                    <a:close/>
                    <a:moveTo>
                      <a:pt x="142" y="182"/>
                    </a:moveTo>
                    <a:cubicBezTo>
                      <a:pt x="138" y="178"/>
                      <a:pt x="138" y="178"/>
                      <a:pt x="138" y="178"/>
                    </a:cubicBezTo>
                    <a:cubicBezTo>
                      <a:pt x="139" y="177"/>
                      <a:pt x="141" y="176"/>
                      <a:pt x="143" y="176"/>
                    </a:cubicBezTo>
                    <a:cubicBezTo>
                      <a:pt x="144" y="176"/>
                      <a:pt x="145" y="176"/>
                      <a:pt x="146" y="177"/>
                    </a:cubicBezTo>
                    <a:cubicBezTo>
                      <a:pt x="144" y="182"/>
                      <a:pt x="144" y="182"/>
                      <a:pt x="144" y="182"/>
                    </a:cubicBezTo>
                    <a:cubicBezTo>
                      <a:pt x="143" y="182"/>
                      <a:pt x="143" y="182"/>
                      <a:pt x="143" y="182"/>
                    </a:cubicBezTo>
                    <a:cubicBezTo>
                      <a:pt x="143" y="182"/>
                      <a:pt x="142" y="182"/>
                      <a:pt x="142" y="182"/>
                    </a:cubicBezTo>
                    <a:close/>
                    <a:moveTo>
                      <a:pt x="131" y="171"/>
                    </a:moveTo>
                    <a:cubicBezTo>
                      <a:pt x="126" y="167"/>
                      <a:pt x="126" y="167"/>
                      <a:pt x="126" y="167"/>
                    </a:cubicBezTo>
                    <a:cubicBezTo>
                      <a:pt x="126" y="166"/>
                      <a:pt x="127" y="166"/>
                      <a:pt x="127" y="165"/>
                    </a:cubicBezTo>
                    <a:cubicBezTo>
                      <a:pt x="128" y="164"/>
                      <a:pt x="128" y="164"/>
                      <a:pt x="128" y="164"/>
                    </a:cubicBezTo>
                    <a:cubicBezTo>
                      <a:pt x="128" y="164"/>
                      <a:pt x="129" y="163"/>
                      <a:pt x="129" y="163"/>
                    </a:cubicBezTo>
                    <a:cubicBezTo>
                      <a:pt x="134" y="165"/>
                      <a:pt x="134" y="165"/>
                      <a:pt x="134" y="165"/>
                    </a:cubicBezTo>
                    <a:cubicBezTo>
                      <a:pt x="134" y="166"/>
                      <a:pt x="133" y="167"/>
                      <a:pt x="133" y="168"/>
                    </a:cubicBezTo>
                    <a:cubicBezTo>
                      <a:pt x="132" y="169"/>
                      <a:pt x="132" y="169"/>
                      <a:pt x="132" y="169"/>
                    </a:cubicBezTo>
                    <a:cubicBezTo>
                      <a:pt x="132" y="169"/>
                      <a:pt x="131" y="170"/>
                      <a:pt x="131" y="171"/>
                    </a:cubicBezTo>
                    <a:close/>
                    <a:moveTo>
                      <a:pt x="137" y="159"/>
                    </a:moveTo>
                    <a:cubicBezTo>
                      <a:pt x="137" y="159"/>
                      <a:pt x="137" y="159"/>
                      <a:pt x="137" y="159"/>
                    </a:cubicBezTo>
                    <a:cubicBezTo>
                      <a:pt x="135" y="159"/>
                      <a:pt x="134" y="159"/>
                      <a:pt x="132" y="158"/>
                    </a:cubicBezTo>
                    <a:cubicBezTo>
                      <a:pt x="132" y="157"/>
                      <a:pt x="132" y="157"/>
                      <a:pt x="132" y="157"/>
                    </a:cubicBezTo>
                    <a:cubicBezTo>
                      <a:pt x="135" y="152"/>
                      <a:pt x="135" y="152"/>
                      <a:pt x="135" y="152"/>
                    </a:cubicBezTo>
                    <a:cubicBezTo>
                      <a:pt x="135" y="152"/>
                      <a:pt x="136" y="153"/>
                      <a:pt x="136" y="153"/>
                    </a:cubicBezTo>
                    <a:cubicBezTo>
                      <a:pt x="136" y="153"/>
                      <a:pt x="137" y="153"/>
                      <a:pt x="137" y="153"/>
                    </a:cubicBezTo>
                    <a:cubicBezTo>
                      <a:pt x="136" y="153"/>
                      <a:pt x="136" y="154"/>
                      <a:pt x="135" y="154"/>
                    </a:cubicBezTo>
                    <a:cubicBezTo>
                      <a:pt x="141" y="156"/>
                      <a:pt x="141" y="156"/>
                      <a:pt x="141" y="156"/>
                    </a:cubicBezTo>
                    <a:cubicBezTo>
                      <a:pt x="140" y="158"/>
                      <a:pt x="138" y="159"/>
                      <a:pt x="137" y="159"/>
                    </a:cubicBezTo>
                    <a:close/>
                    <a:moveTo>
                      <a:pt x="138" y="145"/>
                    </a:moveTo>
                    <a:cubicBezTo>
                      <a:pt x="138" y="145"/>
                      <a:pt x="138" y="145"/>
                      <a:pt x="138" y="145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2"/>
                      <a:pt x="135" y="140"/>
                      <a:pt x="136" y="140"/>
                    </a:cubicBezTo>
                    <a:cubicBezTo>
                      <a:pt x="136" y="140"/>
                      <a:pt x="136" y="139"/>
                      <a:pt x="137" y="139"/>
                    </a:cubicBezTo>
                    <a:cubicBezTo>
                      <a:pt x="142" y="142"/>
                      <a:pt x="142" y="142"/>
                      <a:pt x="142" y="142"/>
                    </a:cubicBezTo>
                    <a:cubicBezTo>
                      <a:pt x="141" y="144"/>
                      <a:pt x="139" y="145"/>
                      <a:pt x="138" y="145"/>
                    </a:cubicBezTo>
                    <a:cubicBezTo>
                      <a:pt x="138" y="145"/>
                      <a:pt x="138" y="145"/>
                      <a:pt x="138" y="145"/>
                    </a:cubicBezTo>
                    <a:close/>
                    <a:moveTo>
                      <a:pt x="118" y="139"/>
                    </a:moveTo>
                    <a:cubicBezTo>
                      <a:pt x="116" y="138"/>
                      <a:pt x="114" y="138"/>
                      <a:pt x="112" y="138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4" y="132"/>
                      <a:pt x="114" y="132"/>
                    </a:cubicBezTo>
                    <a:cubicBezTo>
                      <a:pt x="116" y="132"/>
                      <a:pt x="118" y="133"/>
                      <a:pt x="119" y="133"/>
                    </a:cubicBezTo>
                    <a:lnTo>
                      <a:pt x="118" y="139"/>
                    </a:lnTo>
                    <a:close/>
                    <a:moveTo>
                      <a:pt x="131" y="136"/>
                    </a:moveTo>
                    <a:cubicBezTo>
                      <a:pt x="128" y="132"/>
                      <a:pt x="128" y="132"/>
                      <a:pt x="128" y="132"/>
                    </a:cubicBezTo>
                    <a:cubicBezTo>
                      <a:pt x="130" y="130"/>
                      <a:pt x="132" y="129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5"/>
                      <a:pt x="135" y="135"/>
                      <a:pt x="135" y="135"/>
                    </a:cubicBezTo>
                    <a:cubicBezTo>
                      <a:pt x="134" y="135"/>
                      <a:pt x="133" y="135"/>
                      <a:pt x="131" y="136"/>
                    </a:cubicBezTo>
                    <a:close/>
                    <a:moveTo>
                      <a:pt x="105" y="126"/>
                    </a:moveTo>
                    <a:cubicBezTo>
                      <a:pt x="105" y="126"/>
                      <a:pt x="105" y="125"/>
                      <a:pt x="105" y="125"/>
                    </a:cubicBezTo>
                    <a:cubicBezTo>
                      <a:pt x="105" y="125"/>
                      <a:pt x="105" y="125"/>
                      <a:pt x="104" y="124"/>
                    </a:cubicBezTo>
                    <a:cubicBezTo>
                      <a:pt x="104" y="124"/>
                      <a:pt x="103" y="124"/>
                      <a:pt x="103" y="123"/>
                    </a:cubicBezTo>
                    <a:cubicBezTo>
                      <a:pt x="107" y="119"/>
                      <a:pt x="107" y="119"/>
                      <a:pt x="107" y="119"/>
                    </a:cubicBezTo>
                    <a:cubicBezTo>
                      <a:pt x="107" y="119"/>
                      <a:pt x="108" y="120"/>
                      <a:pt x="108" y="120"/>
                    </a:cubicBezTo>
                    <a:cubicBezTo>
                      <a:pt x="108" y="120"/>
                      <a:pt x="109" y="121"/>
                      <a:pt x="109" y="121"/>
                    </a:cubicBezTo>
                    <a:cubicBezTo>
                      <a:pt x="110" y="122"/>
                      <a:pt x="111" y="123"/>
                      <a:pt x="111" y="125"/>
                    </a:cubicBezTo>
                    <a:lnTo>
                      <a:pt x="105" y="126"/>
                    </a:lnTo>
                    <a:close/>
                    <a:moveTo>
                      <a:pt x="95" y="118"/>
                    </a:moveTo>
                    <a:cubicBezTo>
                      <a:pt x="93" y="118"/>
                      <a:pt x="91" y="117"/>
                      <a:pt x="90" y="116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4" y="112"/>
                      <a:pt x="94" y="112"/>
                      <a:pt x="95" y="112"/>
                    </a:cubicBezTo>
                    <a:cubicBezTo>
                      <a:pt x="96" y="112"/>
                      <a:pt x="96" y="112"/>
                      <a:pt x="97" y="112"/>
                    </a:cubicBezTo>
                    <a:cubicBezTo>
                      <a:pt x="97" y="117"/>
                      <a:pt x="97" y="117"/>
                      <a:pt x="97" y="117"/>
                    </a:cubicBezTo>
                    <a:cubicBezTo>
                      <a:pt x="97" y="117"/>
                      <a:pt x="96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lose/>
                    <a:moveTo>
                      <a:pt x="77" y="112"/>
                    </a:moveTo>
                    <a:cubicBezTo>
                      <a:pt x="76" y="106"/>
                      <a:pt x="76" y="106"/>
                      <a:pt x="76" y="106"/>
                    </a:cubicBezTo>
                    <a:cubicBezTo>
                      <a:pt x="78" y="106"/>
                      <a:pt x="78" y="106"/>
                      <a:pt x="78" y="106"/>
                    </a:cubicBezTo>
                    <a:cubicBezTo>
                      <a:pt x="80" y="106"/>
                      <a:pt x="81" y="106"/>
                      <a:pt x="82" y="106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0" y="112"/>
                      <a:pt x="79" y="112"/>
                    </a:cubicBezTo>
                    <a:lnTo>
                      <a:pt x="77" y="112"/>
                    </a:lnTo>
                    <a:close/>
                    <a:moveTo>
                      <a:pt x="64" y="112"/>
                    </a:moveTo>
                    <a:cubicBezTo>
                      <a:pt x="62" y="111"/>
                      <a:pt x="60" y="110"/>
                      <a:pt x="58" y="110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2" y="105"/>
                      <a:pt x="64" y="106"/>
                      <a:pt x="65" y="106"/>
                    </a:cubicBezTo>
                    <a:lnTo>
                      <a:pt x="64" y="112"/>
                    </a:lnTo>
                    <a:close/>
                    <a:moveTo>
                      <a:pt x="48" y="100"/>
                    </a:moveTo>
                    <a:cubicBezTo>
                      <a:pt x="48" y="98"/>
                      <a:pt x="48" y="96"/>
                      <a:pt x="47" y="94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53" y="95"/>
                      <a:pt x="54" y="97"/>
                      <a:pt x="54" y="98"/>
                    </a:cubicBezTo>
                    <a:lnTo>
                      <a:pt x="48" y="100"/>
                    </a:lnTo>
                    <a:close/>
                    <a:moveTo>
                      <a:pt x="41" y="85"/>
                    </a:move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79"/>
                    </a:cubicBezTo>
                    <a:cubicBezTo>
                      <a:pt x="44" y="78"/>
                      <a:pt x="47" y="79"/>
                      <a:pt x="48" y="80"/>
                    </a:cubicBezTo>
                    <a:cubicBezTo>
                      <a:pt x="45" y="85"/>
                      <a:pt x="45" y="85"/>
                      <a:pt x="45" y="85"/>
                    </a:cubicBezTo>
                    <a:cubicBezTo>
                      <a:pt x="45" y="85"/>
                      <a:pt x="44" y="85"/>
                      <a:pt x="44" y="85"/>
                    </a:cubicBezTo>
                    <a:cubicBezTo>
                      <a:pt x="43" y="85"/>
                      <a:pt x="42" y="85"/>
                      <a:pt x="41" y="85"/>
                    </a:cubicBezTo>
                    <a:close/>
                    <a:moveTo>
                      <a:pt x="29" y="79"/>
                    </a:moveTo>
                    <a:cubicBezTo>
                      <a:pt x="28" y="78"/>
                      <a:pt x="27" y="78"/>
                      <a:pt x="25" y="77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72"/>
                      <a:pt x="31" y="73"/>
                      <a:pt x="32" y="74"/>
                    </a:cubicBezTo>
                    <a:lnTo>
                      <a:pt x="29" y="79"/>
                    </a:lnTo>
                    <a:close/>
                    <a:moveTo>
                      <a:pt x="145" y="73"/>
                    </a:moveTo>
                    <a:cubicBezTo>
                      <a:pt x="140" y="70"/>
                      <a:pt x="140" y="70"/>
                      <a:pt x="140" y="70"/>
                    </a:cubicBezTo>
                    <a:cubicBezTo>
                      <a:pt x="141" y="68"/>
                      <a:pt x="144" y="67"/>
                      <a:pt x="147" y="66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8" y="72"/>
                      <a:pt x="148" y="72"/>
                      <a:pt x="148" y="72"/>
                    </a:cubicBezTo>
                    <a:cubicBezTo>
                      <a:pt x="147" y="72"/>
                      <a:pt x="146" y="73"/>
                      <a:pt x="145" y="73"/>
                    </a:cubicBezTo>
                    <a:close/>
                    <a:moveTo>
                      <a:pt x="84" y="73"/>
                    </a:moveTo>
                    <a:cubicBezTo>
                      <a:pt x="82" y="72"/>
                      <a:pt x="80" y="71"/>
                      <a:pt x="78" y="69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4" y="66"/>
                      <a:pt x="85" y="67"/>
                      <a:pt x="87" y="68"/>
                    </a:cubicBezTo>
                    <a:lnTo>
                      <a:pt x="84" y="73"/>
                    </a:lnTo>
                    <a:close/>
                    <a:moveTo>
                      <a:pt x="59" y="73"/>
                    </a:moveTo>
                    <a:cubicBezTo>
                      <a:pt x="58" y="71"/>
                      <a:pt x="57" y="70"/>
                      <a:pt x="56" y="67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7"/>
                      <a:pt x="63" y="69"/>
                      <a:pt x="64" y="70"/>
                    </a:cubicBezTo>
                    <a:lnTo>
                      <a:pt x="59" y="73"/>
                    </a:lnTo>
                    <a:close/>
                    <a:moveTo>
                      <a:pt x="72" y="72"/>
                    </a:moveTo>
                    <a:cubicBezTo>
                      <a:pt x="67" y="72"/>
                      <a:pt x="67" y="72"/>
                      <a:pt x="67" y="72"/>
                    </a:cubicBezTo>
                    <a:cubicBezTo>
                      <a:pt x="67" y="69"/>
                      <a:pt x="67" y="67"/>
                      <a:pt x="69" y="65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9"/>
                      <a:pt x="72" y="71"/>
                      <a:pt x="72" y="72"/>
                    </a:cubicBezTo>
                    <a:close/>
                    <a:moveTo>
                      <a:pt x="14" y="71"/>
                    </a:moveTo>
                    <a:cubicBezTo>
                      <a:pt x="12" y="70"/>
                      <a:pt x="11" y="69"/>
                      <a:pt x="10" y="68"/>
                    </a:cubicBezTo>
                    <a:cubicBezTo>
                      <a:pt x="13" y="63"/>
                      <a:pt x="13" y="63"/>
                      <a:pt x="13" y="63"/>
                    </a:cubicBezTo>
                    <a:cubicBezTo>
                      <a:pt x="15" y="65"/>
                      <a:pt x="17" y="66"/>
                      <a:pt x="18" y="67"/>
                    </a:cubicBezTo>
                    <a:lnTo>
                      <a:pt x="14" y="71"/>
                    </a:lnTo>
                    <a:close/>
                    <a:moveTo>
                      <a:pt x="96" y="71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5"/>
                      <a:pt x="97" y="64"/>
                      <a:pt x="99" y="63"/>
                    </a:cubicBezTo>
                    <a:cubicBezTo>
                      <a:pt x="99" y="63"/>
                      <a:pt x="99" y="63"/>
                      <a:pt x="99" y="63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0" y="69"/>
                      <a:pt x="100" y="69"/>
                      <a:pt x="100" y="69"/>
                    </a:cubicBezTo>
                    <a:cubicBezTo>
                      <a:pt x="99" y="69"/>
                      <a:pt x="97" y="70"/>
                      <a:pt x="96" y="71"/>
                    </a:cubicBezTo>
                    <a:close/>
                    <a:moveTo>
                      <a:pt x="131" y="70"/>
                    </a:moveTo>
                    <a:cubicBezTo>
                      <a:pt x="131" y="69"/>
                      <a:pt x="131" y="68"/>
                      <a:pt x="131" y="68"/>
                    </a:cubicBezTo>
                    <a:cubicBezTo>
                      <a:pt x="131" y="66"/>
                      <a:pt x="131" y="65"/>
                      <a:pt x="131" y="64"/>
                    </a:cubicBezTo>
                    <a:cubicBezTo>
                      <a:pt x="131" y="64"/>
                      <a:pt x="131" y="63"/>
                      <a:pt x="131" y="63"/>
                    </a:cubicBezTo>
                    <a:cubicBezTo>
                      <a:pt x="137" y="64"/>
                      <a:pt x="137" y="64"/>
                      <a:pt x="137" y="64"/>
                    </a:cubicBezTo>
                    <a:cubicBezTo>
                      <a:pt x="137" y="64"/>
                      <a:pt x="137" y="65"/>
                      <a:pt x="137" y="66"/>
                    </a:cubicBezTo>
                    <a:cubicBezTo>
                      <a:pt x="137" y="66"/>
                      <a:pt x="136" y="67"/>
                      <a:pt x="136" y="68"/>
                    </a:cubicBezTo>
                    <a:cubicBezTo>
                      <a:pt x="136" y="68"/>
                      <a:pt x="136" y="68"/>
                      <a:pt x="136" y="68"/>
                    </a:cubicBezTo>
                    <a:lnTo>
                      <a:pt x="131" y="70"/>
                    </a:lnTo>
                    <a:close/>
                    <a:moveTo>
                      <a:pt x="150" y="61"/>
                    </a:moveTo>
                    <a:cubicBezTo>
                      <a:pt x="150" y="60"/>
                      <a:pt x="150" y="60"/>
                      <a:pt x="150" y="60"/>
                    </a:cubicBezTo>
                    <a:cubicBezTo>
                      <a:pt x="150" y="59"/>
                      <a:pt x="150" y="57"/>
                      <a:pt x="150" y="56"/>
                    </a:cubicBezTo>
                    <a:cubicBezTo>
                      <a:pt x="150" y="56"/>
                      <a:pt x="150" y="55"/>
                      <a:pt x="150" y="55"/>
                    </a:cubicBezTo>
                    <a:cubicBezTo>
                      <a:pt x="156" y="55"/>
                      <a:pt x="156" y="55"/>
                      <a:pt x="156" y="55"/>
                    </a:cubicBezTo>
                    <a:cubicBezTo>
                      <a:pt x="156" y="56"/>
                      <a:pt x="156" y="56"/>
                      <a:pt x="156" y="56"/>
                    </a:cubicBezTo>
                    <a:cubicBezTo>
                      <a:pt x="156" y="57"/>
                      <a:pt x="156" y="58"/>
                      <a:pt x="156" y="60"/>
                    </a:cubicBezTo>
                    <a:cubicBezTo>
                      <a:pt x="156" y="61"/>
                      <a:pt x="156" y="61"/>
                      <a:pt x="156" y="61"/>
                    </a:cubicBezTo>
                    <a:lnTo>
                      <a:pt x="150" y="61"/>
                    </a:lnTo>
                    <a:close/>
                    <a:moveTo>
                      <a:pt x="111" y="60"/>
                    </a:moveTo>
                    <a:cubicBezTo>
                      <a:pt x="106" y="57"/>
                      <a:pt x="106" y="57"/>
                      <a:pt x="106" y="57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7" y="54"/>
                      <a:pt x="108" y="53"/>
                      <a:pt x="110" y="51"/>
                    </a:cubicBezTo>
                    <a:cubicBezTo>
                      <a:pt x="114" y="56"/>
                      <a:pt x="114" y="56"/>
                      <a:pt x="114" y="56"/>
                    </a:cubicBezTo>
                    <a:cubicBezTo>
                      <a:pt x="113" y="57"/>
                      <a:pt x="112" y="58"/>
                      <a:pt x="111" y="59"/>
                    </a:cubicBezTo>
                    <a:lnTo>
                      <a:pt x="111" y="60"/>
                    </a:lnTo>
                    <a:close/>
                    <a:moveTo>
                      <a:pt x="0" y="58"/>
                    </a:moveTo>
                    <a:cubicBezTo>
                      <a:pt x="0" y="57"/>
                      <a:pt x="0" y="56"/>
                      <a:pt x="0" y="55"/>
                    </a:cubicBezTo>
                    <a:cubicBezTo>
                      <a:pt x="0" y="54"/>
                      <a:pt x="0" y="52"/>
                      <a:pt x="1" y="51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6" y="53"/>
                      <a:pt x="6" y="54"/>
                      <a:pt x="6" y="55"/>
                    </a:cubicBezTo>
                    <a:cubicBezTo>
                      <a:pt x="6" y="56"/>
                      <a:pt x="6" y="56"/>
                      <a:pt x="6" y="57"/>
                    </a:cubicBezTo>
                    <a:lnTo>
                      <a:pt x="0" y="58"/>
                    </a:lnTo>
                    <a:close/>
                    <a:moveTo>
                      <a:pt x="127" y="56"/>
                    </a:moveTo>
                    <a:cubicBezTo>
                      <a:pt x="126" y="56"/>
                      <a:pt x="124" y="55"/>
                      <a:pt x="123" y="54"/>
                    </a:cubicBezTo>
                    <a:cubicBezTo>
                      <a:pt x="123" y="54"/>
                      <a:pt x="122" y="54"/>
                      <a:pt x="122" y="54"/>
                    </a:cubicBezTo>
                    <a:cubicBezTo>
                      <a:pt x="124" y="49"/>
                      <a:pt x="124" y="49"/>
                      <a:pt x="124" y="49"/>
                    </a:cubicBezTo>
                    <a:cubicBezTo>
                      <a:pt x="124" y="49"/>
                      <a:pt x="125" y="49"/>
                      <a:pt x="125" y="49"/>
                    </a:cubicBezTo>
                    <a:cubicBezTo>
                      <a:pt x="127" y="50"/>
                      <a:pt x="128" y="51"/>
                      <a:pt x="130" y="52"/>
                    </a:cubicBezTo>
                    <a:lnTo>
                      <a:pt x="127" y="56"/>
                    </a:lnTo>
                    <a:close/>
                    <a:moveTo>
                      <a:pt x="51" y="56"/>
                    </a:move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1" y="54"/>
                      <a:pt x="51" y="54"/>
                    </a:cubicBezTo>
                    <a:cubicBezTo>
                      <a:pt x="51" y="54"/>
                      <a:pt x="50" y="53"/>
                      <a:pt x="49" y="51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5" y="51"/>
                      <a:pt x="56" y="52"/>
                      <a:pt x="56" y="52"/>
                    </a:cubicBezTo>
                    <a:cubicBezTo>
                      <a:pt x="57" y="54"/>
                      <a:pt x="57" y="54"/>
                      <a:pt x="57" y="54"/>
                    </a:cubicBezTo>
                    <a:lnTo>
                      <a:pt x="51" y="56"/>
                    </a:lnTo>
                    <a:close/>
                    <a:moveTo>
                      <a:pt x="160" y="47"/>
                    </a:moveTo>
                    <a:cubicBezTo>
                      <a:pt x="155" y="43"/>
                      <a:pt x="155" y="43"/>
                      <a:pt x="155" y="43"/>
                    </a:cubicBezTo>
                    <a:cubicBezTo>
                      <a:pt x="157" y="41"/>
                      <a:pt x="160" y="39"/>
                      <a:pt x="162" y="39"/>
                    </a:cubicBezTo>
                    <a:cubicBezTo>
                      <a:pt x="163" y="45"/>
                      <a:pt x="163" y="45"/>
                      <a:pt x="163" y="45"/>
                    </a:cubicBezTo>
                    <a:cubicBezTo>
                      <a:pt x="162" y="45"/>
                      <a:pt x="161" y="46"/>
                      <a:pt x="160" y="47"/>
                    </a:cubicBezTo>
                    <a:close/>
                    <a:moveTo>
                      <a:pt x="174" y="46"/>
                    </a:moveTo>
                    <a:cubicBezTo>
                      <a:pt x="174" y="40"/>
                      <a:pt x="174" y="40"/>
                      <a:pt x="174" y="40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41"/>
                      <a:pt x="173" y="42"/>
                      <a:pt x="173" y="42"/>
                    </a:cubicBezTo>
                    <a:cubicBezTo>
                      <a:pt x="173" y="41"/>
                      <a:pt x="173" y="41"/>
                      <a:pt x="173" y="40"/>
                    </a:cubicBezTo>
                    <a:cubicBezTo>
                      <a:pt x="178" y="37"/>
                      <a:pt x="178" y="37"/>
                      <a:pt x="178" y="37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9" y="39"/>
                      <a:pt x="179" y="40"/>
                      <a:pt x="179" y="41"/>
                    </a:cubicBezTo>
                    <a:cubicBezTo>
                      <a:pt x="179" y="42"/>
                      <a:pt x="179" y="45"/>
                      <a:pt x="174" y="46"/>
                    </a:cubicBezTo>
                    <a:close/>
                    <a:moveTo>
                      <a:pt x="174" y="40"/>
                    </a:moveTo>
                    <a:cubicBezTo>
                      <a:pt x="174" y="40"/>
                      <a:pt x="174" y="40"/>
                      <a:pt x="174" y="40"/>
                    </a:cubicBezTo>
                    <a:close/>
                    <a:moveTo>
                      <a:pt x="11" y="44"/>
                    </a:moveTo>
                    <a:cubicBezTo>
                      <a:pt x="7" y="39"/>
                      <a:pt x="7" y="39"/>
                      <a:pt x="7" y="39"/>
                    </a:cubicBezTo>
                    <a:cubicBezTo>
                      <a:pt x="9" y="38"/>
                      <a:pt x="10" y="37"/>
                      <a:pt x="13" y="36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3" y="42"/>
                      <a:pt x="12" y="43"/>
                      <a:pt x="11" y="44"/>
                    </a:cubicBezTo>
                    <a:close/>
                    <a:moveTo>
                      <a:pt x="44" y="41"/>
                    </a:moveTo>
                    <a:cubicBezTo>
                      <a:pt x="43" y="40"/>
                      <a:pt x="43" y="40"/>
                      <a:pt x="42" y="39"/>
                    </a:cubicBezTo>
                    <a:cubicBezTo>
                      <a:pt x="41" y="38"/>
                      <a:pt x="41" y="38"/>
                      <a:pt x="40" y="37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5" y="34"/>
                      <a:pt x="45" y="34"/>
                      <a:pt x="46" y="35"/>
                    </a:cubicBezTo>
                    <a:cubicBezTo>
                      <a:pt x="47" y="36"/>
                      <a:pt x="48" y="37"/>
                      <a:pt x="49" y="38"/>
                    </a:cubicBezTo>
                    <a:lnTo>
                      <a:pt x="44" y="41"/>
                    </a:lnTo>
                    <a:close/>
                    <a:moveTo>
                      <a:pt x="26" y="39"/>
                    </a:moveTo>
                    <a:cubicBezTo>
                      <a:pt x="25" y="33"/>
                      <a:pt x="25" y="33"/>
                      <a:pt x="25" y="33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2" y="38"/>
                      <a:pt x="32" y="38"/>
                      <a:pt x="32" y="38"/>
                    </a:cubicBezTo>
                    <a:lnTo>
                      <a:pt x="26" y="39"/>
                    </a:lnTo>
                    <a:close/>
                    <a:moveTo>
                      <a:pt x="178" y="31"/>
                    </a:moveTo>
                    <a:cubicBezTo>
                      <a:pt x="175" y="26"/>
                      <a:pt x="175" y="26"/>
                      <a:pt x="175" y="26"/>
                    </a:cubicBezTo>
                    <a:cubicBezTo>
                      <a:pt x="176" y="25"/>
                      <a:pt x="177" y="24"/>
                      <a:pt x="177" y="23"/>
                    </a:cubicBezTo>
                    <a:cubicBezTo>
                      <a:pt x="183" y="25"/>
                      <a:pt x="183" y="25"/>
                      <a:pt x="183" y="25"/>
                    </a:cubicBezTo>
                    <a:cubicBezTo>
                      <a:pt x="182" y="27"/>
                      <a:pt x="180" y="29"/>
                      <a:pt x="178" y="31"/>
                    </a:cubicBezTo>
                    <a:close/>
                    <a:moveTo>
                      <a:pt x="183" y="14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9" y="9"/>
                      <a:pt x="181" y="7"/>
                      <a:pt x="185" y="7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4" y="13"/>
                      <a:pt x="183" y="14"/>
                      <a:pt x="183" y="14"/>
                    </a:cubicBezTo>
                    <a:close/>
                    <a:moveTo>
                      <a:pt x="197" y="9"/>
                    </a:moveTo>
                    <a:cubicBezTo>
                      <a:pt x="193" y="5"/>
                      <a:pt x="193" y="5"/>
                      <a:pt x="193" y="5"/>
                    </a:cubicBezTo>
                    <a:cubicBezTo>
                      <a:pt x="195" y="3"/>
                      <a:pt x="197" y="2"/>
                      <a:pt x="199" y="1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0" y="7"/>
                      <a:pt x="198" y="8"/>
                      <a:pt x="197" y="9"/>
                    </a:cubicBezTo>
                    <a:close/>
                    <a:moveTo>
                      <a:pt x="217" y="6"/>
                    </a:moveTo>
                    <a:cubicBezTo>
                      <a:pt x="212" y="6"/>
                      <a:pt x="212" y="6"/>
                      <a:pt x="212" y="6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217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îşḷîḑê">
                <a:extLst>
                  <a:ext uri="{FF2B5EF4-FFF2-40B4-BE49-F238E27FC236}">
                    <a16:creationId xmlns="" xmlns:a16="http://schemas.microsoft.com/office/drawing/2014/main" id="{7F097C98-F7AA-444F-917C-98B9F65ABD4C}"/>
                  </a:ext>
                </a:extLst>
              </p:cNvPr>
              <p:cNvSpPr/>
              <p:nvPr/>
            </p:nvSpPr>
            <p:spPr bwMode="auto">
              <a:xfrm>
                <a:off x="7773988" y="2738438"/>
                <a:ext cx="146050" cy="203200"/>
              </a:xfrm>
              <a:custGeom>
                <a:avLst/>
                <a:gdLst>
                  <a:gd name="T0" fmla="*/ 31 w 68"/>
                  <a:gd name="T1" fmla="*/ 92 h 95"/>
                  <a:gd name="T2" fmla="*/ 35 w 68"/>
                  <a:gd name="T3" fmla="*/ 88 h 95"/>
                  <a:gd name="T4" fmla="*/ 36 w 68"/>
                  <a:gd name="T5" fmla="*/ 89 h 95"/>
                  <a:gd name="T6" fmla="*/ 34 w 68"/>
                  <a:gd name="T7" fmla="*/ 90 h 95"/>
                  <a:gd name="T8" fmla="*/ 35 w 68"/>
                  <a:gd name="T9" fmla="*/ 95 h 95"/>
                  <a:gd name="T10" fmla="*/ 44 w 68"/>
                  <a:gd name="T11" fmla="*/ 90 h 95"/>
                  <a:gd name="T12" fmla="*/ 50 w 68"/>
                  <a:gd name="T13" fmla="*/ 85 h 95"/>
                  <a:gd name="T14" fmla="*/ 49 w 68"/>
                  <a:gd name="T15" fmla="*/ 91 h 95"/>
                  <a:gd name="T16" fmla="*/ 60 w 68"/>
                  <a:gd name="T17" fmla="*/ 82 h 95"/>
                  <a:gd name="T18" fmla="*/ 68 w 68"/>
                  <a:gd name="T19" fmla="*/ 84 h 95"/>
                  <a:gd name="T20" fmla="*/ 22 w 68"/>
                  <a:gd name="T21" fmla="*/ 84 h 95"/>
                  <a:gd name="T22" fmla="*/ 26 w 68"/>
                  <a:gd name="T23" fmla="*/ 77 h 95"/>
                  <a:gd name="T24" fmla="*/ 29 w 68"/>
                  <a:gd name="T25" fmla="*/ 82 h 95"/>
                  <a:gd name="T26" fmla="*/ 29 w 68"/>
                  <a:gd name="T27" fmla="*/ 82 h 95"/>
                  <a:gd name="T28" fmla="*/ 9 w 68"/>
                  <a:gd name="T29" fmla="*/ 81 h 95"/>
                  <a:gd name="T30" fmla="*/ 4 w 68"/>
                  <a:gd name="T31" fmla="*/ 75 h 95"/>
                  <a:gd name="T32" fmla="*/ 10 w 68"/>
                  <a:gd name="T33" fmla="*/ 74 h 95"/>
                  <a:gd name="T34" fmla="*/ 9 w 68"/>
                  <a:gd name="T35" fmla="*/ 81 h 95"/>
                  <a:gd name="T36" fmla="*/ 1 w 68"/>
                  <a:gd name="T37" fmla="*/ 63 h 95"/>
                  <a:gd name="T38" fmla="*/ 3 w 68"/>
                  <a:gd name="T39" fmla="*/ 57 h 95"/>
                  <a:gd name="T40" fmla="*/ 6 w 68"/>
                  <a:gd name="T41" fmla="*/ 62 h 95"/>
                  <a:gd name="T42" fmla="*/ 1 w 68"/>
                  <a:gd name="T43" fmla="*/ 63 h 95"/>
                  <a:gd name="T44" fmla="*/ 9 w 68"/>
                  <a:gd name="T45" fmla="*/ 48 h 95"/>
                  <a:gd name="T46" fmla="*/ 16 w 68"/>
                  <a:gd name="T47" fmla="*/ 53 h 95"/>
                  <a:gd name="T48" fmla="*/ 12 w 68"/>
                  <a:gd name="T49" fmla="*/ 41 h 95"/>
                  <a:gd name="T50" fmla="*/ 16 w 68"/>
                  <a:gd name="T51" fmla="*/ 34 h 95"/>
                  <a:gd name="T52" fmla="*/ 12 w 68"/>
                  <a:gd name="T53" fmla="*/ 41 h 95"/>
                  <a:gd name="T54" fmla="*/ 8 w 68"/>
                  <a:gd name="T55" fmla="*/ 22 h 95"/>
                  <a:gd name="T56" fmla="*/ 13 w 68"/>
                  <a:gd name="T57" fmla="*/ 17 h 95"/>
                  <a:gd name="T58" fmla="*/ 14 w 68"/>
                  <a:gd name="T59" fmla="*/ 22 h 95"/>
                  <a:gd name="T60" fmla="*/ 5 w 68"/>
                  <a:gd name="T61" fmla="*/ 6 h 95"/>
                  <a:gd name="T62" fmla="*/ 5 w 68"/>
                  <a:gd name="T63" fmla="*/ 0 h 95"/>
                  <a:gd name="T64" fmla="*/ 11 w 68"/>
                  <a:gd name="T65" fmla="*/ 5 h 95"/>
                  <a:gd name="T66" fmla="*/ 5 w 68"/>
                  <a:gd name="T67" fmla="*/ 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95">
                    <a:moveTo>
                      <a:pt x="35" y="95"/>
                    </a:moveTo>
                    <a:cubicBezTo>
                      <a:pt x="34" y="95"/>
                      <a:pt x="32" y="94"/>
                      <a:pt x="31" y="92"/>
                    </a:cubicBezTo>
                    <a:cubicBezTo>
                      <a:pt x="31" y="92"/>
                      <a:pt x="30" y="91"/>
                      <a:pt x="30" y="91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6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5" y="89"/>
                    </a:cubicBezTo>
                    <a:cubicBezTo>
                      <a:pt x="34" y="89"/>
                      <a:pt x="34" y="89"/>
                      <a:pt x="34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8" y="94"/>
                      <a:pt x="36" y="95"/>
                      <a:pt x="35" y="95"/>
                    </a:cubicBezTo>
                    <a:close/>
                    <a:moveTo>
                      <a:pt x="49" y="91"/>
                    </a:moveTo>
                    <a:cubicBezTo>
                      <a:pt x="48" y="91"/>
                      <a:pt x="46" y="91"/>
                      <a:pt x="44" y="90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7" y="85"/>
                      <a:pt x="49" y="85"/>
                      <a:pt x="50" y="85"/>
                    </a:cubicBezTo>
                    <a:cubicBezTo>
                      <a:pt x="51" y="91"/>
                      <a:pt x="51" y="91"/>
                      <a:pt x="51" y="91"/>
                    </a:cubicBezTo>
                    <a:cubicBezTo>
                      <a:pt x="50" y="91"/>
                      <a:pt x="50" y="91"/>
                      <a:pt x="49" y="91"/>
                    </a:cubicBezTo>
                    <a:close/>
                    <a:moveTo>
                      <a:pt x="63" y="87"/>
                    </a:move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0"/>
                      <a:pt x="66" y="79"/>
                      <a:pt x="66" y="79"/>
                    </a:cubicBezTo>
                    <a:cubicBezTo>
                      <a:pt x="68" y="84"/>
                      <a:pt x="68" y="84"/>
                      <a:pt x="68" y="84"/>
                    </a:cubicBezTo>
                    <a:cubicBezTo>
                      <a:pt x="68" y="84"/>
                      <a:pt x="66" y="86"/>
                      <a:pt x="63" y="87"/>
                    </a:cubicBezTo>
                    <a:close/>
                    <a:moveTo>
                      <a:pt x="22" y="84"/>
                    </a:moveTo>
                    <a:cubicBezTo>
                      <a:pt x="22" y="78"/>
                      <a:pt x="22" y="78"/>
                      <a:pt x="22" y="78"/>
                    </a:cubicBezTo>
                    <a:cubicBezTo>
                      <a:pt x="24" y="78"/>
                      <a:pt x="25" y="77"/>
                      <a:pt x="26" y="77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79"/>
                      <a:pt x="28" y="79"/>
                      <a:pt x="28" y="79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8" y="82"/>
                      <a:pt x="26" y="84"/>
                      <a:pt x="22" y="84"/>
                    </a:cubicBezTo>
                    <a:close/>
                    <a:moveTo>
                      <a:pt x="9" y="81"/>
                    </a:moveTo>
                    <a:cubicBezTo>
                      <a:pt x="7" y="80"/>
                      <a:pt x="6" y="78"/>
                      <a:pt x="5" y="76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1" y="75"/>
                      <a:pt x="11" y="75"/>
                      <a:pt x="12" y="76"/>
                    </a:cubicBezTo>
                    <a:lnTo>
                      <a:pt x="9" y="81"/>
                    </a:lnTo>
                    <a:close/>
                    <a:moveTo>
                      <a:pt x="1" y="63"/>
                    </a:moveTo>
                    <a:cubicBezTo>
                      <a:pt x="1" y="63"/>
                      <a:pt x="1" y="63"/>
                      <a:pt x="1" y="63"/>
                    </a:cubicBezTo>
                    <a:cubicBezTo>
                      <a:pt x="0" y="61"/>
                      <a:pt x="0" y="59"/>
                      <a:pt x="0" y="58"/>
                    </a:cubicBezTo>
                    <a:cubicBezTo>
                      <a:pt x="3" y="57"/>
                      <a:pt x="3" y="57"/>
                      <a:pt x="3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9"/>
                      <a:pt x="6" y="60"/>
                      <a:pt x="6" y="62"/>
                    </a:cubicBezTo>
                    <a:cubicBezTo>
                      <a:pt x="6" y="63"/>
                      <a:pt x="6" y="63"/>
                      <a:pt x="6" y="63"/>
                    </a:cubicBezTo>
                    <a:lnTo>
                      <a:pt x="1" y="63"/>
                    </a:lnTo>
                    <a:close/>
                    <a:moveTo>
                      <a:pt x="9" y="54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12" y="47"/>
                      <a:pt x="13" y="47"/>
                      <a:pt x="14" y="47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5" y="53"/>
                      <a:pt x="13" y="53"/>
                      <a:pt x="9" y="54"/>
                    </a:cubicBezTo>
                    <a:close/>
                    <a:moveTo>
                      <a:pt x="12" y="41"/>
                    </a:moveTo>
                    <a:cubicBezTo>
                      <a:pt x="11" y="39"/>
                      <a:pt x="10" y="37"/>
                      <a:pt x="10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7"/>
                      <a:pt x="17" y="39"/>
                    </a:cubicBezTo>
                    <a:lnTo>
                      <a:pt x="12" y="41"/>
                    </a:lnTo>
                    <a:close/>
                    <a:moveTo>
                      <a:pt x="9" y="24"/>
                    </a:moveTo>
                    <a:cubicBezTo>
                      <a:pt x="9" y="23"/>
                      <a:pt x="8" y="22"/>
                      <a:pt x="8" y="22"/>
                    </a:cubicBezTo>
                    <a:cubicBezTo>
                      <a:pt x="8" y="20"/>
                      <a:pt x="7" y="19"/>
                      <a:pt x="7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4" y="20"/>
                    </a:cubicBezTo>
                    <a:cubicBezTo>
                      <a:pt x="14" y="21"/>
                      <a:pt x="14" y="21"/>
                      <a:pt x="14" y="22"/>
                    </a:cubicBezTo>
                    <a:lnTo>
                      <a:pt x="9" y="24"/>
                    </a:lnTo>
                    <a:close/>
                    <a:moveTo>
                      <a:pt x="5" y="6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1"/>
                      <a:pt x="5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2"/>
                      <a:pt x="11" y="3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íṡļiḋé">
                <a:extLst>
                  <a:ext uri="{FF2B5EF4-FFF2-40B4-BE49-F238E27FC236}">
                    <a16:creationId xmlns="" xmlns:a16="http://schemas.microsoft.com/office/drawing/2014/main" id="{B17BB7AC-0812-480C-83D6-917153C9B7A1}"/>
                  </a:ext>
                </a:extLst>
              </p:cNvPr>
              <p:cNvSpPr/>
              <p:nvPr/>
            </p:nvSpPr>
            <p:spPr bwMode="auto">
              <a:xfrm>
                <a:off x="7880350" y="2611438"/>
                <a:ext cx="104775" cy="179388"/>
              </a:xfrm>
              <a:custGeom>
                <a:avLst/>
                <a:gdLst>
                  <a:gd name="T0" fmla="*/ 42 w 49"/>
                  <a:gd name="T1" fmla="*/ 79 h 84"/>
                  <a:gd name="T2" fmla="*/ 49 w 49"/>
                  <a:gd name="T3" fmla="*/ 84 h 84"/>
                  <a:gd name="T4" fmla="*/ 35 w 49"/>
                  <a:gd name="T5" fmla="*/ 74 h 84"/>
                  <a:gd name="T6" fmla="*/ 29 w 49"/>
                  <a:gd name="T7" fmla="*/ 72 h 84"/>
                  <a:gd name="T8" fmla="*/ 32 w 49"/>
                  <a:gd name="T9" fmla="*/ 68 h 84"/>
                  <a:gd name="T10" fmla="*/ 35 w 49"/>
                  <a:gd name="T11" fmla="*/ 74 h 84"/>
                  <a:gd name="T12" fmla="*/ 16 w 49"/>
                  <a:gd name="T13" fmla="*/ 63 h 84"/>
                  <a:gd name="T14" fmla="*/ 20 w 49"/>
                  <a:gd name="T15" fmla="*/ 59 h 84"/>
                  <a:gd name="T16" fmla="*/ 19 w 49"/>
                  <a:gd name="T17" fmla="*/ 57 h 84"/>
                  <a:gd name="T18" fmla="*/ 20 w 49"/>
                  <a:gd name="T19" fmla="*/ 65 h 84"/>
                  <a:gd name="T20" fmla="*/ 28 w 49"/>
                  <a:gd name="T21" fmla="*/ 58 h 84"/>
                  <a:gd name="T22" fmla="*/ 29 w 49"/>
                  <a:gd name="T23" fmla="*/ 57 h 84"/>
                  <a:gd name="T24" fmla="*/ 31 w 49"/>
                  <a:gd name="T25" fmla="*/ 52 h 84"/>
                  <a:gd name="T26" fmla="*/ 34 w 49"/>
                  <a:gd name="T27" fmla="*/ 60 h 84"/>
                  <a:gd name="T28" fmla="*/ 30 w 49"/>
                  <a:gd name="T29" fmla="*/ 57 h 84"/>
                  <a:gd name="T30" fmla="*/ 12 w 49"/>
                  <a:gd name="T31" fmla="*/ 52 h 84"/>
                  <a:gd name="T32" fmla="*/ 9 w 49"/>
                  <a:gd name="T33" fmla="*/ 50 h 84"/>
                  <a:gd name="T34" fmla="*/ 13 w 49"/>
                  <a:gd name="T35" fmla="*/ 46 h 84"/>
                  <a:gd name="T36" fmla="*/ 12 w 49"/>
                  <a:gd name="T37" fmla="*/ 52 h 84"/>
                  <a:gd name="T38" fmla="*/ 1 w 49"/>
                  <a:gd name="T39" fmla="*/ 36 h 84"/>
                  <a:gd name="T40" fmla="*/ 5 w 49"/>
                  <a:gd name="T41" fmla="*/ 31 h 84"/>
                  <a:gd name="T42" fmla="*/ 8 w 49"/>
                  <a:gd name="T43" fmla="*/ 37 h 84"/>
                  <a:gd name="T44" fmla="*/ 10 w 49"/>
                  <a:gd name="T45" fmla="*/ 27 h 84"/>
                  <a:gd name="T46" fmla="*/ 6 w 49"/>
                  <a:gd name="T47" fmla="*/ 27 h 84"/>
                  <a:gd name="T48" fmla="*/ 8 w 49"/>
                  <a:gd name="T49" fmla="*/ 21 h 84"/>
                  <a:gd name="T50" fmla="*/ 12 w 49"/>
                  <a:gd name="T51" fmla="*/ 27 h 84"/>
                  <a:gd name="T52" fmla="*/ 13 w 49"/>
                  <a:gd name="T53" fmla="*/ 16 h 84"/>
                  <a:gd name="T54" fmla="*/ 13 w 49"/>
                  <a:gd name="T55" fmla="*/ 12 h 84"/>
                  <a:gd name="T56" fmla="*/ 13 w 49"/>
                  <a:gd name="T57" fmla="*/ 10 h 84"/>
                  <a:gd name="T58" fmla="*/ 19 w 49"/>
                  <a:gd name="T59" fmla="*/ 11 h 84"/>
                  <a:gd name="T60" fmla="*/ 19 w 49"/>
                  <a:gd name="T61" fmla="*/ 14 h 84"/>
                  <a:gd name="T62" fmla="*/ 13 w 49"/>
                  <a:gd name="T63" fmla="*/ 16 h 84"/>
                  <a:gd name="T64" fmla="*/ 3 w 49"/>
                  <a:gd name="T65" fmla="*/ 6 h 84"/>
                  <a:gd name="T66" fmla="*/ 1 w 49"/>
                  <a:gd name="T67" fmla="*/ 0 h 84"/>
                  <a:gd name="T68" fmla="*/ 7 w 49"/>
                  <a:gd name="T6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" h="84">
                    <a:moveTo>
                      <a:pt x="43" y="84"/>
                    </a:moveTo>
                    <a:cubicBezTo>
                      <a:pt x="43" y="84"/>
                      <a:pt x="43" y="82"/>
                      <a:pt x="42" y="79"/>
                    </a:cubicBezTo>
                    <a:cubicBezTo>
                      <a:pt x="48" y="77"/>
                      <a:pt x="48" y="77"/>
                      <a:pt x="48" y="77"/>
                    </a:cubicBezTo>
                    <a:cubicBezTo>
                      <a:pt x="49" y="80"/>
                      <a:pt x="49" y="84"/>
                      <a:pt x="49" y="84"/>
                    </a:cubicBezTo>
                    <a:lnTo>
                      <a:pt x="43" y="84"/>
                    </a:lnTo>
                    <a:close/>
                    <a:moveTo>
                      <a:pt x="35" y="74"/>
                    </a:moveTo>
                    <a:cubicBezTo>
                      <a:pt x="33" y="74"/>
                      <a:pt x="32" y="74"/>
                      <a:pt x="32" y="74"/>
                    </a:cubicBezTo>
                    <a:cubicBezTo>
                      <a:pt x="31" y="74"/>
                      <a:pt x="30" y="73"/>
                      <a:pt x="29" y="72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3" y="68"/>
                      <a:pt x="36" y="68"/>
                      <a:pt x="37" y="69"/>
                    </a:cubicBezTo>
                    <a:lnTo>
                      <a:pt x="35" y="74"/>
                    </a:lnTo>
                    <a:close/>
                    <a:moveTo>
                      <a:pt x="20" y="65"/>
                    </a:moveTo>
                    <a:cubicBezTo>
                      <a:pt x="19" y="65"/>
                      <a:pt x="17" y="65"/>
                      <a:pt x="16" y="63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1" y="60"/>
                      <a:pt x="21" y="59"/>
                      <a:pt x="20" y="59"/>
                    </a:cubicBezTo>
                    <a:cubicBezTo>
                      <a:pt x="19" y="59"/>
                      <a:pt x="18" y="59"/>
                      <a:pt x="18" y="60"/>
                    </a:cubicBezTo>
                    <a:cubicBezTo>
                      <a:pt x="18" y="60"/>
                      <a:pt x="18" y="59"/>
                      <a:pt x="19" y="57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2"/>
                      <a:pt x="22" y="65"/>
                      <a:pt x="20" y="65"/>
                    </a:cubicBezTo>
                    <a:close/>
                    <a:moveTo>
                      <a:pt x="34" y="60"/>
                    </a:moveTo>
                    <a:cubicBezTo>
                      <a:pt x="28" y="58"/>
                      <a:pt x="28" y="58"/>
                      <a:pt x="28" y="58"/>
                    </a:cubicBezTo>
                    <a:cubicBezTo>
                      <a:pt x="29" y="57"/>
                      <a:pt x="29" y="56"/>
                      <a:pt x="29" y="56"/>
                    </a:cubicBezTo>
                    <a:cubicBezTo>
                      <a:pt x="29" y="56"/>
                      <a:pt x="29" y="57"/>
                      <a:pt x="29" y="57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3" y="52"/>
                      <a:pt x="35" y="54"/>
                      <a:pt x="35" y="56"/>
                    </a:cubicBezTo>
                    <a:cubicBezTo>
                      <a:pt x="35" y="57"/>
                      <a:pt x="34" y="59"/>
                      <a:pt x="34" y="60"/>
                    </a:cubicBezTo>
                    <a:close/>
                    <a:moveTo>
                      <a:pt x="30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lose/>
                    <a:moveTo>
                      <a:pt x="12" y="52"/>
                    </a:moveTo>
                    <a:cubicBezTo>
                      <a:pt x="12" y="52"/>
                      <a:pt x="11" y="51"/>
                      <a:pt x="11" y="51"/>
                    </a:cubicBezTo>
                    <a:cubicBezTo>
                      <a:pt x="10" y="51"/>
                      <a:pt x="9" y="50"/>
                      <a:pt x="9" y="50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3" y="45"/>
                      <a:pt x="13" y="46"/>
                    </a:cubicBezTo>
                    <a:cubicBezTo>
                      <a:pt x="15" y="47"/>
                      <a:pt x="17" y="48"/>
                      <a:pt x="17" y="50"/>
                    </a:cubicBezTo>
                    <a:lnTo>
                      <a:pt x="12" y="52"/>
                    </a:lnTo>
                    <a:close/>
                    <a:moveTo>
                      <a:pt x="2" y="39"/>
                    </a:moveTo>
                    <a:cubicBezTo>
                      <a:pt x="2" y="38"/>
                      <a:pt x="1" y="37"/>
                      <a:pt x="1" y="36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2"/>
                      <a:pt x="6" y="32"/>
                      <a:pt x="6" y="33"/>
                    </a:cubicBezTo>
                    <a:cubicBezTo>
                      <a:pt x="7" y="34"/>
                      <a:pt x="7" y="35"/>
                      <a:pt x="8" y="37"/>
                    </a:cubicBezTo>
                    <a:lnTo>
                      <a:pt x="2" y="39"/>
                    </a:lnTo>
                    <a:close/>
                    <a:moveTo>
                      <a:pt x="10" y="27"/>
                    </a:moveTo>
                    <a:cubicBezTo>
                      <a:pt x="9" y="27"/>
                      <a:pt x="8" y="27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10" y="21"/>
                      <a:pt x="12" y="2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0" y="27"/>
                      <a:pt x="10" y="27"/>
                    </a:cubicBezTo>
                    <a:close/>
                    <a:moveTo>
                      <a:pt x="13" y="16"/>
                    </a:moveTo>
                    <a:cubicBezTo>
                      <a:pt x="13" y="15"/>
                      <a:pt x="13" y="14"/>
                      <a:pt x="13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3" y="12"/>
                      <a:pt x="13" y="11"/>
                    </a:cubicBezTo>
                    <a:cubicBezTo>
                      <a:pt x="13" y="11"/>
                      <a:pt x="13" y="10"/>
                      <a:pt x="13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1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9" y="13"/>
                      <a:pt x="19" y="13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lnTo>
                      <a:pt x="13" y="16"/>
                    </a:lnTo>
                    <a:close/>
                    <a:moveTo>
                      <a:pt x="7" y="7"/>
                    </a:moveTo>
                    <a:cubicBezTo>
                      <a:pt x="6" y="7"/>
                      <a:pt x="4" y="6"/>
                      <a:pt x="3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îŝlïďe">
                <a:extLst>
                  <a:ext uri="{FF2B5EF4-FFF2-40B4-BE49-F238E27FC236}">
                    <a16:creationId xmlns="" xmlns:a16="http://schemas.microsoft.com/office/drawing/2014/main" id="{431B5474-C642-4DAD-A171-520C9D0DDA2C}"/>
                  </a:ext>
                </a:extLst>
              </p:cNvPr>
              <p:cNvSpPr/>
              <p:nvPr/>
            </p:nvSpPr>
            <p:spPr bwMode="auto">
              <a:xfrm>
                <a:off x="7586663" y="2452688"/>
                <a:ext cx="280988" cy="325438"/>
              </a:xfrm>
              <a:custGeom>
                <a:avLst/>
                <a:gdLst>
                  <a:gd name="T0" fmla="*/ 62 w 131"/>
                  <a:gd name="T1" fmla="*/ 144 h 152"/>
                  <a:gd name="T2" fmla="*/ 24 w 131"/>
                  <a:gd name="T3" fmla="*/ 148 h 152"/>
                  <a:gd name="T4" fmla="*/ 24 w 131"/>
                  <a:gd name="T5" fmla="*/ 148 h 152"/>
                  <a:gd name="T6" fmla="*/ 69 w 131"/>
                  <a:gd name="T7" fmla="*/ 138 h 152"/>
                  <a:gd name="T8" fmla="*/ 72 w 131"/>
                  <a:gd name="T9" fmla="*/ 143 h 152"/>
                  <a:gd name="T10" fmla="*/ 71 w 131"/>
                  <a:gd name="T11" fmla="*/ 143 h 152"/>
                  <a:gd name="T12" fmla="*/ 37 w 131"/>
                  <a:gd name="T13" fmla="*/ 135 h 152"/>
                  <a:gd name="T14" fmla="*/ 9 w 131"/>
                  <a:gd name="T15" fmla="*/ 141 h 152"/>
                  <a:gd name="T16" fmla="*/ 9 w 131"/>
                  <a:gd name="T17" fmla="*/ 141 h 152"/>
                  <a:gd name="T18" fmla="*/ 51 w 131"/>
                  <a:gd name="T19" fmla="*/ 134 h 152"/>
                  <a:gd name="T20" fmla="*/ 78 w 131"/>
                  <a:gd name="T21" fmla="*/ 131 h 152"/>
                  <a:gd name="T22" fmla="*/ 85 w 131"/>
                  <a:gd name="T23" fmla="*/ 136 h 152"/>
                  <a:gd name="T24" fmla="*/ 113 w 131"/>
                  <a:gd name="T25" fmla="*/ 134 h 152"/>
                  <a:gd name="T26" fmla="*/ 113 w 131"/>
                  <a:gd name="T27" fmla="*/ 134 h 152"/>
                  <a:gd name="T28" fmla="*/ 96 w 131"/>
                  <a:gd name="T29" fmla="*/ 123 h 152"/>
                  <a:gd name="T30" fmla="*/ 98 w 131"/>
                  <a:gd name="T31" fmla="*/ 132 h 152"/>
                  <a:gd name="T32" fmla="*/ 6 w 131"/>
                  <a:gd name="T33" fmla="*/ 116 h 152"/>
                  <a:gd name="T34" fmla="*/ 117 w 131"/>
                  <a:gd name="T35" fmla="*/ 119 h 152"/>
                  <a:gd name="T36" fmla="*/ 117 w 131"/>
                  <a:gd name="T37" fmla="*/ 119 h 152"/>
                  <a:gd name="T38" fmla="*/ 89 w 131"/>
                  <a:gd name="T39" fmla="*/ 109 h 152"/>
                  <a:gd name="T40" fmla="*/ 95 w 131"/>
                  <a:gd name="T41" fmla="*/ 114 h 152"/>
                  <a:gd name="T42" fmla="*/ 0 w 131"/>
                  <a:gd name="T43" fmla="*/ 100 h 152"/>
                  <a:gd name="T44" fmla="*/ 6 w 131"/>
                  <a:gd name="T45" fmla="*/ 105 h 152"/>
                  <a:gd name="T46" fmla="*/ 115 w 131"/>
                  <a:gd name="T47" fmla="*/ 94 h 152"/>
                  <a:gd name="T48" fmla="*/ 115 w 131"/>
                  <a:gd name="T49" fmla="*/ 101 h 152"/>
                  <a:gd name="T50" fmla="*/ 93 w 131"/>
                  <a:gd name="T51" fmla="*/ 92 h 152"/>
                  <a:gd name="T52" fmla="*/ 87 w 131"/>
                  <a:gd name="T53" fmla="*/ 99 h 152"/>
                  <a:gd name="T54" fmla="*/ 108 w 131"/>
                  <a:gd name="T55" fmla="*/ 87 h 152"/>
                  <a:gd name="T56" fmla="*/ 12 w 131"/>
                  <a:gd name="T57" fmla="*/ 93 h 152"/>
                  <a:gd name="T58" fmla="*/ 12 w 131"/>
                  <a:gd name="T59" fmla="*/ 93 h 152"/>
                  <a:gd name="T60" fmla="*/ 122 w 131"/>
                  <a:gd name="T61" fmla="*/ 81 h 152"/>
                  <a:gd name="T62" fmla="*/ 127 w 131"/>
                  <a:gd name="T63" fmla="*/ 83 h 152"/>
                  <a:gd name="T64" fmla="*/ 123 w 131"/>
                  <a:gd name="T65" fmla="*/ 87 h 152"/>
                  <a:gd name="T66" fmla="*/ 33 w 131"/>
                  <a:gd name="T67" fmla="*/ 81 h 152"/>
                  <a:gd name="T68" fmla="*/ 124 w 131"/>
                  <a:gd name="T69" fmla="*/ 64 h 152"/>
                  <a:gd name="T70" fmla="*/ 25 w 131"/>
                  <a:gd name="T71" fmla="*/ 65 h 152"/>
                  <a:gd name="T72" fmla="*/ 123 w 131"/>
                  <a:gd name="T73" fmla="*/ 57 h 152"/>
                  <a:gd name="T74" fmla="*/ 123 w 131"/>
                  <a:gd name="T75" fmla="*/ 55 h 152"/>
                  <a:gd name="T76" fmla="*/ 24 w 131"/>
                  <a:gd name="T77" fmla="*/ 47 h 152"/>
                  <a:gd name="T78" fmla="*/ 27 w 131"/>
                  <a:gd name="T79" fmla="*/ 53 h 152"/>
                  <a:gd name="T80" fmla="*/ 40 w 131"/>
                  <a:gd name="T81" fmla="*/ 40 h 152"/>
                  <a:gd name="T82" fmla="*/ 123 w 131"/>
                  <a:gd name="T83" fmla="*/ 42 h 152"/>
                  <a:gd name="T84" fmla="*/ 121 w 131"/>
                  <a:gd name="T85" fmla="*/ 39 h 152"/>
                  <a:gd name="T86" fmla="*/ 124 w 131"/>
                  <a:gd name="T87" fmla="*/ 30 h 152"/>
                  <a:gd name="T88" fmla="*/ 121 w 131"/>
                  <a:gd name="T89" fmla="*/ 39 h 152"/>
                  <a:gd name="T90" fmla="*/ 103 w 131"/>
                  <a:gd name="T91" fmla="*/ 30 h 152"/>
                  <a:gd name="T92" fmla="*/ 50 w 131"/>
                  <a:gd name="T93" fmla="*/ 33 h 152"/>
                  <a:gd name="T94" fmla="*/ 51 w 131"/>
                  <a:gd name="T95" fmla="*/ 32 h 152"/>
                  <a:gd name="T96" fmla="*/ 90 w 131"/>
                  <a:gd name="T97" fmla="*/ 27 h 152"/>
                  <a:gd name="T98" fmla="*/ 91 w 131"/>
                  <a:gd name="T99" fmla="*/ 32 h 152"/>
                  <a:gd name="T100" fmla="*/ 60 w 131"/>
                  <a:gd name="T101" fmla="*/ 21 h 152"/>
                  <a:gd name="T102" fmla="*/ 82 w 131"/>
                  <a:gd name="T103" fmla="*/ 21 h 152"/>
                  <a:gd name="T104" fmla="*/ 82 w 131"/>
                  <a:gd name="T105" fmla="*/ 21 h 152"/>
                  <a:gd name="T106" fmla="*/ 63 w 131"/>
                  <a:gd name="T107" fmla="*/ 13 h 152"/>
                  <a:gd name="T108" fmla="*/ 74 w 131"/>
                  <a:gd name="T109" fmla="*/ 0 h 152"/>
                  <a:gd name="T110" fmla="*/ 74 w 131"/>
                  <a:gd name="T111" fmla="*/ 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1" h="152">
                    <a:moveTo>
                      <a:pt x="65" y="152"/>
                    </a:moveTo>
                    <a:cubicBezTo>
                      <a:pt x="64" y="152"/>
                      <a:pt x="63" y="151"/>
                      <a:pt x="62" y="151"/>
                    </a:cubicBezTo>
                    <a:cubicBezTo>
                      <a:pt x="61" y="150"/>
                      <a:pt x="61" y="150"/>
                      <a:pt x="60" y="149"/>
                    </a:cubicBezTo>
                    <a:cubicBezTo>
                      <a:pt x="62" y="144"/>
                      <a:pt x="62" y="144"/>
                      <a:pt x="62" y="144"/>
                    </a:cubicBezTo>
                    <a:cubicBezTo>
                      <a:pt x="63" y="144"/>
                      <a:pt x="64" y="145"/>
                      <a:pt x="65" y="145"/>
                    </a:cubicBezTo>
                    <a:cubicBezTo>
                      <a:pt x="66" y="146"/>
                      <a:pt x="66" y="146"/>
                      <a:pt x="67" y="147"/>
                    </a:cubicBezTo>
                    <a:lnTo>
                      <a:pt x="65" y="152"/>
                    </a:lnTo>
                    <a:close/>
                    <a:moveTo>
                      <a:pt x="24" y="148"/>
                    </a:moveTo>
                    <a:cubicBezTo>
                      <a:pt x="23" y="148"/>
                      <a:pt x="21" y="147"/>
                      <a:pt x="18" y="145"/>
                    </a:cubicBezTo>
                    <a:cubicBezTo>
                      <a:pt x="22" y="140"/>
                      <a:pt x="22" y="140"/>
                      <a:pt x="22" y="140"/>
                    </a:cubicBezTo>
                    <a:cubicBezTo>
                      <a:pt x="23" y="142"/>
                      <a:pt x="25" y="142"/>
                      <a:pt x="26" y="143"/>
                    </a:cubicBezTo>
                    <a:lnTo>
                      <a:pt x="24" y="148"/>
                    </a:lnTo>
                    <a:close/>
                    <a:moveTo>
                      <a:pt x="67" y="146"/>
                    </a:moveTo>
                    <a:cubicBezTo>
                      <a:pt x="66" y="145"/>
                      <a:pt x="65" y="144"/>
                      <a:pt x="65" y="142"/>
                    </a:cubicBezTo>
                    <a:cubicBezTo>
                      <a:pt x="65" y="141"/>
                      <a:pt x="66" y="139"/>
                      <a:pt x="67" y="139"/>
                    </a:cubicBezTo>
                    <a:cubicBezTo>
                      <a:pt x="68" y="138"/>
                      <a:pt x="69" y="138"/>
                      <a:pt x="6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1" y="142"/>
                      <a:pt x="71" y="142"/>
                      <a:pt x="71" y="142"/>
                    </a:cubicBezTo>
                    <a:cubicBezTo>
                      <a:pt x="71" y="142"/>
                      <a:pt x="72" y="142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2" y="143"/>
                      <a:pt x="72" y="143"/>
                      <a:pt x="72" y="143"/>
                    </a:cubicBezTo>
                    <a:cubicBezTo>
                      <a:pt x="71" y="143"/>
                      <a:pt x="71" y="144"/>
                      <a:pt x="71" y="144"/>
                    </a:cubicBezTo>
                    <a:cubicBezTo>
                      <a:pt x="71" y="144"/>
                      <a:pt x="70" y="144"/>
                      <a:pt x="70" y="144"/>
                    </a:cubicBezTo>
                    <a:cubicBezTo>
                      <a:pt x="70" y="144"/>
                      <a:pt x="70" y="144"/>
                      <a:pt x="71" y="143"/>
                    </a:cubicBezTo>
                    <a:lnTo>
                      <a:pt x="67" y="146"/>
                    </a:lnTo>
                    <a:close/>
                    <a:moveTo>
                      <a:pt x="35" y="141"/>
                    </a:moveTo>
                    <a:cubicBezTo>
                      <a:pt x="32" y="136"/>
                      <a:pt x="32" y="136"/>
                      <a:pt x="32" y="136"/>
                    </a:cubicBezTo>
                    <a:cubicBezTo>
                      <a:pt x="34" y="136"/>
                      <a:pt x="35" y="135"/>
                      <a:pt x="37" y="135"/>
                    </a:cubicBezTo>
                    <a:cubicBezTo>
                      <a:pt x="37" y="135"/>
                      <a:pt x="38" y="135"/>
                      <a:pt x="39" y="135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37" y="141"/>
                      <a:pt x="36" y="141"/>
                      <a:pt x="35" y="141"/>
                    </a:cubicBezTo>
                    <a:close/>
                    <a:moveTo>
                      <a:pt x="9" y="141"/>
                    </a:moveTo>
                    <a:cubicBezTo>
                      <a:pt x="6" y="140"/>
                      <a:pt x="4" y="138"/>
                      <a:pt x="4" y="134"/>
                    </a:cubicBezTo>
                    <a:cubicBezTo>
                      <a:pt x="10" y="133"/>
                      <a:pt x="10" y="133"/>
                      <a:pt x="10" y="133"/>
                    </a:cubicBezTo>
                    <a:cubicBezTo>
                      <a:pt x="10" y="133"/>
                      <a:pt x="10" y="135"/>
                      <a:pt x="10" y="135"/>
                    </a:cubicBezTo>
                    <a:lnTo>
                      <a:pt x="9" y="141"/>
                    </a:lnTo>
                    <a:close/>
                    <a:moveTo>
                      <a:pt x="56" y="140"/>
                    </a:moveTo>
                    <a:cubicBezTo>
                      <a:pt x="56" y="140"/>
                      <a:pt x="55" y="140"/>
                      <a:pt x="53" y="140"/>
                    </a:cubicBezTo>
                    <a:cubicBezTo>
                      <a:pt x="52" y="140"/>
                      <a:pt x="52" y="140"/>
                      <a:pt x="51" y="140"/>
                    </a:cubicBezTo>
                    <a:cubicBezTo>
                      <a:pt x="51" y="134"/>
                      <a:pt x="51" y="134"/>
                      <a:pt x="51" y="134"/>
                    </a:cubicBezTo>
                    <a:cubicBezTo>
                      <a:pt x="55" y="134"/>
                      <a:pt x="57" y="134"/>
                      <a:pt x="58" y="135"/>
                    </a:cubicBezTo>
                    <a:lnTo>
                      <a:pt x="56" y="140"/>
                    </a:lnTo>
                    <a:close/>
                    <a:moveTo>
                      <a:pt x="81" y="136"/>
                    </a:moveTo>
                    <a:cubicBezTo>
                      <a:pt x="78" y="131"/>
                      <a:pt x="78" y="131"/>
                      <a:pt x="78" y="131"/>
                    </a:cubicBezTo>
                    <a:cubicBezTo>
                      <a:pt x="80" y="130"/>
                      <a:pt x="81" y="129"/>
                      <a:pt x="82" y="129"/>
                    </a:cubicBezTo>
                    <a:cubicBezTo>
                      <a:pt x="83" y="129"/>
                      <a:pt x="84" y="130"/>
                      <a:pt x="85" y="130"/>
                    </a:cubicBezTo>
                    <a:cubicBezTo>
                      <a:pt x="86" y="130"/>
                      <a:pt x="86" y="130"/>
                      <a:pt x="86" y="130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83" y="135"/>
                      <a:pt x="83" y="135"/>
                      <a:pt x="82" y="135"/>
                    </a:cubicBezTo>
                    <a:cubicBezTo>
                      <a:pt x="82" y="135"/>
                      <a:pt x="82" y="135"/>
                      <a:pt x="81" y="136"/>
                    </a:cubicBezTo>
                    <a:close/>
                    <a:moveTo>
                      <a:pt x="113" y="134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3" y="128"/>
                      <a:pt x="115" y="127"/>
                      <a:pt x="116" y="127"/>
                    </a:cubicBezTo>
                    <a:cubicBezTo>
                      <a:pt x="119" y="132"/>
                      <a:pt x="119" y="132"/>
                      <a:pt x="119" y="132"/>
                    </a:cubicBezTo>
                    <a:cubicBezTo>
                      <a:pt x="117" y="133"/>
                      <a:pt x="114" y="134"/>
                      <a:pt x="113" y="134"/>
                    </a:cubicBezTo>
                    <a:close/>
                    <a:moveTo>
                      <a:pt x="98" y="132"/>
                    </a:moveTo>
                    <a:cubicBezTo>
                      <a:pt x="94" y="128"/>
                      <a:pt x="94" y="128"/>
                      <a:pt x="94" y="128"/>
                    </a:cubicBezTo>
                    <a:cubicBezTo>
                      <a:pt x="95" y="127"/>
                      <a:pt x="95" y="126"/>
                      <a:pt x="96" y="125"/>
                    </a:cubicBezTo>
                    <a:cubicBezTo>
                      <a:pt x="96" y="124"/>
                      <a:pt x="96" y="124"/>
                      <a:pt x="96" y="12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24"/>
                      <a:pt x="102" y="125"/>
                      <a:pt x="103" y="125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102" y="127"/>
                      <a:pt x="101" y="129"/>
                      <a:pt x="98" y="132"/>
                    </a:cubicBezTo>
                    <a:close/>
                    <a:moveTo>
                      <a:pt x="0" y="123"/>
                    </a:move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0"/>
                      <a:pt x="0" y="119"/>
                      <a:pt x="0" y="117"/>
                    </a:cubicBezTo>
                    <a:cubicBezTo>
                      <a:pt x="6" y="116"/>
                      <a:pt x="6" y="116"/>
                      <a:pt x="6" y="116"/>
                    </a:cubicBezTo>
                    <a:cubicBezTo>
                      <a:pt x="6" y="118"/>
                      <a:pt x="6" y="120"/>
                      <a:pt x="6" y="121"/>
                    </a:cubicBezTo>
                    <a:cubicBezTo>
                      <a:pt x="6" y="122"/>
                      <a:pt x="6" y="122"/>
                      <a:pt x="6" y="122"/>
                    </a:cubicBezTo>
                    <a:lnTo>
                      <a:pt x="0" y="123"/>
                    </a:lnTo>
                    <a:close/>
                    <a:moveTo>
                      <a:pt x="117" y="119"/>
                    </a:moveTo>
                    <a:cubicBezTo>
                      <a:pt x="117" y="117"/>
                      <a:pt x="117" y="115"/>
                      <a:pt x="116" y="113"/>
                    </a:cubicBezTo>
                    <a:cubicBezTo>
                      <a:pt x="122" y="112"/>
                      <a:pt x="122" y="112"/>
                      <a:pt x="122" y="112"/>
                    </a:cubicBezTo>
                    <a:cubicBezTo>
                      <a:pt x="122" y="114"/>
                      <a:pt x="123" y="116"/>
                      <a:pt x="123" y="118"/>
                    </a:cubicBezTo>
                    <a:lnTo>
                      <a:pt x="117" y="119"/>
                    </a:lnTo>
                    <a:close/>
                    <a:moveTo>
                      <a:pt x="89" y="115"/>
                    </a:moveTo>
                    <a:cubicBezTo>
                      <a:pt x="89" y="114"/>
                      <a:pt x="89" y="114"/>
                      <a:pt x="89" y="113"/>
                    </a:cubicBezTo>
                    <a:cubicBezTo>
                      <a:pt x="89" y="112"/>
                      <a:pt x="89" y="111"/>
                      <a:pt x="89" y="110"/>
                    </a:cubicBezTo>
                    <a:cubicBezTo>
                      <a:pt x="89" y="109"/>
                      <a:pt x="89" y="109"/>
                      <a:pt x="89" y="109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95" y="110"/>
                      <a:pt x="95" y="110"/>
                      <a:pt x="95" y="110"/>
                    </a:cubicBezTo>
                    <a:cubicBezTo>
                      <a:pt x="95" y="111"/>
                      <a:pt x="95" y="112"/>
                      <a:pt x="95" y="113"/>
                    </a:cubicBezTo>
                    <a:cubicBezTo>
                      <a:pt x="95" y="113"/>
                      <a:pt x="95" y="114"/>
                      <a:pt x="95" y="114"/>
                    </a:cubicBezTo>
                    <a:lnTo>
                      <a:pt x="89" y="115"/>
                    </a:lnTo>
                    <a:close/>
                    <a:moveTo>
                      <a:pt x="6" y="105"/>
                    </a:move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3"/>
                      <a:pt x="0" y="102"/>
                      <a:pt x="0" y="100"/>
                    </a:cubicBezTo>
                    <a:cubicBezTo>
                      <a:pt x="0" y="100"/>
                      <a:pt x="0" y="99"/>
                      <a:pt x="0" y="99"/>
                    </a:cubicBezTo>
                    <a:cubicBezTo>
                      <a:pt x="6" y="99"/>
                      <a:pt x="6" y="99"/>
                      <a:pt x="6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2"/>
                      <a:pt x="6" y="103"/>
                      <a:pt x="6" y="105"/>
                    </a:cubicBezTo>
                    <a:close/>
                    <a:moveTo>
                      <a:pt x="115" y="101"/>
                    </a:moveTo>
                    <a:cubicBezTo>
                      <a:pt x="115" y="100"/>
                      <a:pt x="115" y="98"/>
                      <a:pt x="114" y="97"/>
                    </a:cubicBezTo>
                    <a:cubicBezTo>
                      <a:pt x="114" y="97"/>
                      <a:pt x="114" y="97"/>
                      <a:pt x="114" y="97"/>
                    </a:cubicBezTo>
                    <a:cubicBezTo>
                      <a:pt x="114" y="96"/>
                      <a:pt x="114" y="95"/>
                      <a:pt x="115" y="94"/>
                    </a:cubicBezTo>
                    <a:cubicBezTo>
                      <a:pt x="120" y="96"/>
                      <a:pt x="120" y="96"/>
                      <a:pt x="120" y="96"/>
                    </a:cubicBezTo>
                    <a:cubicBezTo>
                      <a:pt x="120" y="96"/>
                      <a:pt x="120" y="97"/>
                      <a:pt x="120" y="97"/>
                    </a:cubicBezTo>
                    <a:cubicBezTo>
                      <a:pt x="120" y="97"/>
                      <a:pt x="120" y="99"/>
                      <a:pt x="121" y="101"/>
                    </a:cubicBezTo>
                    <a:lnTo>
                      <a:pt x="115" y="101"/>
                    </a:lnTo>
                    <a:close/>
                    <a:moveTo>
                      <a:pt x="87" y="99"/>
                    </a:moveTo>
                    <a:cubicBezTo>
                      <a:pt x="87" y="98"/>
                      <a:pt x="87" y="97"/>
                      <a:pt x="87" y="96"/>
                    </a:cubicBezTo>
                    <a:cubicBezTo>
                      <a:pt x="87" y="95"/>
                      <a:pt x="88" y="92"/>
                      <a:pt x="91" y="92"/>
                    </a:cubicBezTo>
                    <a:cubicBezTo>
                      <a:pt x="92" y="92"/>
                      <a:pt x="92" y="92"/>
                      <a:pt x="93" y="92"/>
                    </a:cubicBezTo>
                    <a:cubicBezTo>
                      <a:pt x="94" y="98"/>
                      <a:pt x="94" y="98"/>
                      <a:pt x="94" y="98"/>
                    </a:cubicBezTo>
                    <a:cubicBezTo>
                      <a:pt x="93" y="98"/>
                      <a:pt x="92" y="98"/>
                      <a:pt x="91" y="98"/>
                    </a:cubicBezTo>
                    <a:cubicBezTo>
                      <a:pt x="91" y="98"/>
                      <a:pt x="92" y="98"/>
                      <a:pt x="92" y="97"/>
                    </a:cubicBezTo>
                    <a:lnTo>
                      <a:pt x="87" y="99"/>
                    </a:lnTo>
                    <a:close/>
                    <a:moveTo>
                      <a:pt x="106" y="95"/>
                    </a:moveTo>
                    <a:cubicBezTo>
                      <a:pt x="104" y="90"/>
                      <a:pt x="104" y="90"/>
                      <a:pt x="104" y="90"/>
                    </a:cubicBezTo>
                    <a:cubicBezTo>
                      <a:pt x="104" y="90"/>
                      <a:pt x="105" y="89"/>
                      <a:pt x="105" y="89"/>
                    </a:cubicBezTo>
                    <a:cubicBezTo>
                      <a:pt x="106" y="89"/>
                      <a:pt x="107" y="88"/>
                      <a:pt x="108" y="87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1" y="92"/>
                      <a:pt x="110" y="93"/>
                      <a:pt x="108" y="94"/>
                    </a:cubicBezTo>
                    <a:cubicBezTo>
                      <a:pt x="108" y="94"/>
                      <a:pt x="107" y="95"/>
                      <a:pt x="106" y="95"/>
                    </a:cubicBezTo>
                    <a:close/>
                    <a:moveTo>
                      <a:pt x="12" y="93"/>
                    </a:moveTo>
                    <a:cubicBezTo>
                      <a:pt x="9" y="88"/>
                      <a:pt x="9" y="88"/>
                      <a:pt x="9" y="88"/>
                    </a:cubicBezTo>
                    <a:cubicBezTo>
                      <a:pt x="11" y="87"/>
                      <a:pt x="13" y="86"/>
                      <a:pt x="16" y="86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5" y="92"/>
                      <a:pt x="13" y="92"/>
                      <a:pt x="12" y="93"/>
                    </a:cubicBezTo>
                    <a:close/>
                    <a:moveTo>
                      <a:pt x="123" y="87"/>
                    </a:moveTo>
                    <a:cubicBezTo>
                      <a:pt x="123" y="87"/>
                      <a:pt x="121" y="87"/>
                      <a:pt x="119" y="86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20" y="81"/>
                      <a:pt x="121" y="81"/>
                      <a:pt x="122" y="81"/>
                    </a:cubicBezTo>
                    <a:cubicBezTo>
                      <a:pt x="122" y="81"/>
                      <a:pt x="122" y="80"/>
                      <a:pt x="122" y="80"/>
                    </a:cubicBezTo>
                    <a:cubicBezTo>
                      <a:pt x="124" y="78"/>
                      <a:pt x="124" y="78"/>
                      <a:pt x="124" y="78"/>
                    </a:cubicBezTo>
                    <a:cubicBezTo>
                      <a:pt x="129" y="82"/>
                      <a:pt x="129" y="82"/>
                      <a:pt x="129" y="82"/>
                    </a:cubicBezTo>
                    <a:cubicBezTo>
                      <a:pt x="127" y="83"/>
                      <a:pt x="127" y="83"/>
                      <a:pt x="127" y="83"/>
                    </a:cubicBezTo>
                    <a:cubicBezTo>
                      <a:pt x="127" y="84"/>
                      <a:pt x="126" y="85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7"/>
                      <a:pt x="126" y="87"/>
                      <a:pt x="126" y="87"/>
                    </a:cubicBezTo>
                    <a:lnTo>
                      <a:pt x="123" y="87"/>
                    </a:lnTo>
                    <a:close/>
                    <a:moveTo>
                      <a:pt x="29" y="87"/>
                    </a:moveTo>
                    <a:cubicBezTo>
                      <a:pt x="25" y="82"/>
                      <a:pt x="25" y="82"/>
                      <a:pt x="25" y="82"/>
                    </a:cubicBezTo>
                    <a:cubicBezTo>
                      <a:pt x="26" y="81"/>
                      <a:pt x="27" y="80"/>
                      <a:pt x="28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2" y="83"/>
                      <a:pt x="31" y="85"/>
                      <a:pt x="29" y="87"/>
                    </a:cubicBezTo>
                    <a:close/>
                    <a:moveTo>
                      <a:pt x="124" y="72"/>
                    </a:moveTo>
                    <a:cubicBezTo>
                      <a:pt x="120" y="68"/>
                      <a:pt x="120" y="68"/>
                      <a:pt x="120" y="68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8" y="68"/>
                      <a:pt x="128" y="68"/>
                      <a:pt x="128" y="68"/>
                    </a:cubicBezTo>
                    <a:lnTo>
                      <a:pt x="124" y="72"/>
                    </a:lnTo>
                    <a:close/>
                    <a:moveTo>
                      <a:pt x="27" y="69"/>
                    </a:moveTo>
                    <a:cubicBezTo>
                      <a:pt x="27" y="68"/>
                      <a:pt x="26" y="66"/>
                      <a:pt x="25" y="65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1" y="63"/>
                      <a:pt x="32" y="65"/>
                      <a:pt x="33" y="67"/>
                    </a:cubicBezTo>
                    <a:lnTo>
                      <a:pt x="27" y="69"/>
                    </a:lnTo>
                    <a:close/>
                    <a:moveTo>
                      <a:pt x="123" y="57"/>
                    </a:moveTo>
                    <a:cubicBezTo>
                      <a:pt x="117" y="56"/>
                      <a:pt x="117" y="56"/>
                      <a:pt x="117" y="56"/>
                    </a:cubicBezTo>
                    <a:cubicBezTo>
                      <a:pt x="117" y="55"/>
                      <a:pt x="117" y="55"/>
                      <a:pt x="116" y="54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22" y="51"/>
                      <a:pt x="123" y="53"/>
                      <a:pt x="123" y="55"/>
                    </a:cubicBezTo>
                    <a:cubicBezTo>
                      <a:pt x="123" y="56"/>
                      <a:pt x="123" y="56"/>
                      <a:pt x="123" y="57"/>
                    </a:cubicBezTo>
                    <a:close/>
                    <a:moveTo>
                      <a:pt x="27" y="53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0"/>
                      <a:pt x="23" y="48"/>
                      <a:pt x="24" y="47"/>
                    </a:cubicBezTo>
                    <a:cubicBezTo>
                      <a:pt x="25" y="46"/>
                      <a:pt x="25" y="46"/>
                      <a:pt x="26" y="45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8" y="50"/>
                      <a:pt x="28" y="51"/>
                    </a:cubicBezTo>
                    <a:cubicBezTo>
                      <a:pt x="28" y="51"/>
                      <a:pt x="27" y="52"/>
                      <a:pt x="27" y="53"/>
                    </a:cubicBezTo>
                    <a:close/>
                    <a:moveTo>
                      <a:pt x="39" y="49"/>
                    </a:move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38" y="43"/>
                      <a:pt x="39" y="43"/>
                      <a:pt x="40" y="40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3" y="46"/>
                      <a:pt x="41" y="48"/>
                      <a:pt x="39" y="49"/>
                    </a:cubicBezTo>
                    <a:close/>
                    <a:moveTo>
                      <a:pt x="127" y="46"/>
                    </a:moveTo>
                    <a:cubicBezTo>
                      <a:pt x="123" y="42"/>
                      <a:pt x="123" y="42"/>
                      <a:pt x="123" y="42"/>
                    </a:cubicBezTo>
                    <a:cubicBezTo>
                      <a:pt x="124" y="40"/>
                      <a:pt x="125" y="39"/>
                      <a:pt x="126" y="38"/>
                    </a:cubicBezTo>
                    <a:cubicBezTo>
                      <a:pt x="131" y="40"/>
                      <a:pt x="131" y="40"/>
                      <a:pt x="131" y="40"/>
                    </a:cubicBezTo>
                    <a:cubicBezTo>
                      <a:pt x="130" y="42"/>
                      <a:pt x="129" y="45"/>
                      <a:pt x="127" y="46"/>
                    </a:cubicBezTo>
                    <a:close/>
                    <a:moveTo>
                      <a:pt x="121" y="39"/>
                    </a:moveTo>
                    <a:cubicBezTo>
                      <a:pt x="121" y="33"/>
                      <a:pt x="121" y="33"/>
                      <a:pt x="121" y="33"/>
                    </a:cubicBezTo>
                    <a:cubicBezTo>
                      <a:pt x="120" y="33"/>
                      <a:pt x="120" y="33"/>
                      <a:pt x="120" y="33"/>
                    </a:cubicBezTo>
                    <a:cubicBezTo>
                      <a:pt x="121" y="33"/>
                      <a:pt x="121" y="32"/>
                      <a:pt x="122" y="32"/>
                    </a:cubicBezTo>
                    <a:cubicBezTo>
                      <a:pt x="122" y="31"/>
                      <a:pt x="123" y="31"/>
                      <a:pt x="124" y="30"/>
                    </a:cubicBezTo>
                    <a:cubicBezTo>
                      <a:pt x="127" y="35"/>
                      <a:pt x="127" y="35"/>
                      <a:pt x="127" y="35"/>
                    </a:cubicBezTo>
                    <a:cubicBezTo>
                      <a:pt x="126" y="35"/>
                      <a:pt x="126" y="36"/>
                      <a:pt x="126" y="36"/>
                    </a:cubicBezTo>
                    <a:cubicBezTo>
                      <a:pt x="125" y="37"/>
                      <a:pt x="124" y="38"/>
                      <a:pt x="122" y="38"/>
                    </a:cubicBezTo>
                    <a:cubicBezTo>
                      <a:pt x="122" y="39"/>
                      <a:pt x="121" y="39"/>
                      <a:pt x="121" y="39"/>
                    </a:cubicBezTo>
                    <a:close/>
                    <a:moveTo>
                      <a:pt x="109" y="36"/>
                    </a:moveTo>
                    <a:cubicBezTo>
                      <a:pt x="108" y="36"/>
                      <a:pt x="107" y="36"/>
                      <a:pt x="106" y="36"/>
                    </a:cubicBezTo>
                    <a:cubicBezTo>
                      <a:pt x="105" y="36"/>
                      <a:pt x="105" y="36"/>
                      <a:pt x="104" y="36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4" y="30"/>
                      <a:pt x="105" y="30"/>
                      <a:pt x="106" y="30"/>
                    </a:cubicBezTo>
                    <a:cubicBezTo>
                      <a:pt x="107" y="30"/>
                      <a:pt x="109" y="30"/>
                      <a:pt x="110" y="30"/>
                    </a:cubicBezTo>
                    <a:lnTo>
                      <a:pt x="109" y="36"/>
                    </a:lnTo>
                    <a:close/>
                    <a:moveTo>
                      <a:pt x="50" y="33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7"/>
                      <a:pt x="50" y="26"/>
                      <a:pt x="53" y="27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32"/>
                      <a:pt x="52" y="32"/>
                      <a:pt x="51" y="32"/>
                    </a:cubicBezTo>
                    <a:cubicBezTo>
                      <a:pt x="50" y="32"/>
                      <a:pt x="50" y="33"/>
                      <a:pt x="50" y="33"/>
                    </a:cubicBezTo>
                    <a:close/>
                    <a:moveTo>
                      <a:pt x="91" y="32"/>
                    </a:moveTo>
                    <a:cubicBezTo>
                      <a:pt x="91" y="31"/>
                      <a:pt x="91" y="30"/>
                      <a:pt x="91" y="28"/>
                    </a:cubicBezTo>
                    <a:cubicBezTo>
                      <a:pt x="91" y="28"/>
                      <a:pt x="91" y="28"/>
                      <a:pt x="90" y="27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6" y="25"/>
                      <a:pt x="97" y="27"/>
                      <a:pt x="97" y="28"/>
                    </a:cubicBezTo>
                    <a:cubicBezTo>
                      <a:pt x="97" y="29"/>
                      <a:pt x="97" y="29"/>
                      <a:pt x="97" y="30"/>
                    </a:cubicBezTo>
                    <a:lnTo>
                      <a:pt x="91" y="32"/>
                    </a:lnTo>
                    <a:close/>
                    <a:moveTo>
                      <a:pt x="59" y="28"/>
                    </a:moveTo>
                    <a:cubicBezTo>
                      <a:pt x="59" y="28"/>
                      <a:pt x="58" y="28"/>
                      <a:pt x="58" y="27"/>
                    </a:cubicBezTo>
                    <a:cubicBezTo>
                      <a:pt x="57" y="26"/>
                      <a:pt x="56" y="25"/>
                      <a:pt x="55" y="24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2"/>
                      <a:pt x="61" y="22"/>
                      <a:pt x="61" y="22"/>
                    </a:cubicBezTo>
                    <a:cubicBezTo>
                      <a:pt x="63" y="23"/>
                      <a:pt x="64" y="25"/>
                      <a:pt x="64" y="26"/>
                    </a:cubicBezTo>
                    <a:lnTo>
                      <a:pt x="59" y="28"/>
                    </a:lnTo>
                    <a:close/>
                    <a:moveTo>
                      <a:pt x="82" y="21"/>
                    </a:moveTo>
                    <a:cubicBezTo>
                      <a:pt x="81" y="20"/>
                      <a:pt x="79" y="19"/>
                      <a:pt x="77" y="16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3" y="14"/>
                      <a:pt x="84" y="15"/>
                      <a:pt x="85" y="16"/>
                    </a:cubicBezTo>
                    <a:lnTo>
                      <a:pt x="82" y="21"/>
                    </a:lnTo>
                    <a:close/>
                    <a:moveTo>
                      <a:pt x="59" y="14"/>
                    </a:moveTo>
                    <a:cubicBezTo>
                      <a:pt x="55" y="10"/>
                      <a:pt x="55" y="10"/>
                      <a:pt x="55" y="10"/>
                    </a:cubicBezTo>
                    <a:cubicBezTo>
                      <a:pt x="57" y="8"/>
                      <a:pt x="59" y="8"/>
                      <a:pt x="62" y="7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1" y="13"/>
                      <a:pt x="59" y="14"/>
                      <a:pt x="59" y="14"/>
                    </a:cubicBezTo>
                    <a:close/>
                    <a:moveTo>
                      <a:pt x="74" y="6"/>
                    </a:moveTo>
                    <a:cubicBezTo>
                      <a:pt x="68" y="5"/>
                      <a:pt x="68" y="5"/>
                      <a:pt x="68" y="5"/>
                    </a:cubicBezTo>
                    <a:cubicBezTo>
                      <a:pt x="69" y="2"/>
                      <a:pt x="71" y="0"/>
                      <a:pt x="74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7" y="1"/>
                      <a:pt x="77" y="1"/>
                      <a:pt x="78" y="2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4" y="6"/>
                      <a:pt x="74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ïśḷiḑe">
                <a:extLst>
                  <a:ext uri="{FF2B5EF4-FFF2-40B4-BE49-F238E27FC236}">
                    <a16:creationId xmlns="" xmlns:a16="http://schemas.microsoft.com/office/drawing/2014/main" id="{C81C10A1-2C47-4022-998D-5E938B6FF69A}"/>
                  </a:ext>
                </a:extLst>
              </p:cNvPr>
              <p:cNvSpPr/>
              <p:nvPr/>
            </p:nvSpPr>
            <p:spPr bwMode="auto">
              <a:xfrm>
                <a:off x="9691688" y="5302250"/>
                <a:ext cx="125413" cy="23813"/>
              </a:xfrm>
              <a:custGeom>
                <a:avLst/>
                <a:gdLst>
                  <a:gd name="T0" fmla="*/ 22 w 59"/>
                  <a:gd name="T1" fmla="*/ 11 h 11"/>
                  <a:gd name="T2" fmla="*/ 20 w 59"/>
                  <a:gd name="T3" fmla="*/ 11 h 11"/>
                  <a:gd name="T4" fmla="*/ 20 w 59"/>
                  <a:gd name="T5" fmla="*/ 5 h 11"/>
                  <a:gd name="T6" fmla="*/ 23 w 59"/>
                  <a:gd name="T7" fmla="*/ 5 h 11"/>
                  <a:gd name="T8" fmla="*/ 26 w 59"/>
                  <a:gd name="T9" fmla="*/ 5 h 11"/>
                  <a:gd name="T10" fmla="*/ 26 w 59"/>
                  <a:gd name="T11" fmla="*/ 11 h 11"/>
                  <a:gd name="T12" fmla="*/ 22 w 59"/>
                  <a:gd name="T13" fmla="*/ 11 h 11"/>
                  <a:gd name="T14" fmla="*/ 8 w 59"/>
                  <a:gd name="T15" fmla="*/ 10 h 11"/>
                  <a:gd name="T16" fmla="*/ 0 w 59"/>
                  <a:gd name="T17" fmla="*/ 7 h 11"/>
                  <a:gd name="T18" fmla="*/ 6 w 59"/>
                  <a:gd name="T19" fmla="*/ 5 h 11"/>
                  <a:gd name="T20" fmla="*/ 5 w 59"/>
                  <a:gd name="T21" fmla="*/ 4 h 11"/>
                  <a:gd name="T22" fmla="*/ 9 w 59"/>
                  <a:gd name="T23" fmla="*/ 4 h 11"/>
                  <a:gd name="T24" fmla="*/ 8 w 59"/>
                  <a:gd name="T25" fmla="*/ 10 h 11"/>
                  <a:gd name="T26" fmla="*/ 38 w 59"/>
                  <a:gd name="T27" fmla="*/ 10 h 11"/>
                  <a:gd name="T28" fmla="*/ 38 w 59"/>
                  <a:gd name="T29" fmla="*/ 4 h 11"/>
                  <a:gd name="T30" fmla="*/ 43 w 59"/>
                  <a:gd name="T31" fmla="*/ 3 h 11"/>
                  <a:gd name="T32" fmla="*/ 44 w 59"/>
                  <a:gd name="T33" fmla="*/ 9 h 11"/>
                  <a:gd name="T34" fmla="*/ 38 w 59"/>
                  <a:gd name="T35" fmla="*/ 10 h 11"/>
                  <a:gd name="T36" fmla="*/ 56 w 59"/>
                  <a:gd name="T37" fmla="*/ 6 h 11"/>
                  <a:gd name="T38" fmla="*/ 54 w 59"/>
                  <a:gd name="T39" fmla="*/ 1 h 11"/>
                  <a:gd name="T40" fmla="*/ 57 w 59"/>
                  <a:gd name="T41" fmla="*/ 0 h 11"/>
                  <a:gd name="T42" fmla="*/ 59 w 59"/>
                  <a:gd name="T43" fmla="*/ 5 h 11"/>
                  <a:gd name="T44" fmla="*/ 56 w 59"/>
                  <a:gd name="T4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" h="11">
                    <a:moveTo>
                      <a:pt x="22" y="11"/>
                    </a:moveTo>
                    <a:cubicBezTo>
                      <a:pt x="22" y="11"/>
                      <a:pt x="21" y="11"/>
                      <a:pt x="20" y="11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5"/>
                      <a:pt x="22" y="5"/>
                      <a:pt x="23" y="5"/>
                    </a:cubicBezTo>
                    <a:cubicBezTo>
                      <a:pt x="24" y="5"/>
                      <a:pt x="25" y="5"/>
                      <a:pt x="26" y="5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4" y="11"/>
                      <a:pt x="22" y="11"/>
                    </a:cubicBezTo>
                    <a:close/>
                    <a:moveTo>
                      <a:pt x="8" y="10"/>
                    </a:moveTo>
                    <a:cubicBezTo>
                      <a:pt x="3" y="9"/>
                      <a:pt x="1" y="9"/>
                      <a:pt x="0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9" y="4"/>
                    </a:cubicBezTo>
                    <a:lnTo>
                      <a:pt x="8" y="10"/>
                    </a:lnTo>
                    <a:close/>
                    <a:moveTo>
                      <a:pt x="38" y="10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39" y="4"/>
                      <a:pt x="41" y="4"/>
                      <a:pt x="43" y="3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2" y="10"/>
                      <a:pt x="40" y="10"/>
                      <a:pt x="38" y="10"/>
                    </a:cubicBezTo>
                    <a:close/>
                    <a:moveTo>
                      <a:pt x="56" y="6"/>
                    </a:moveTo>
                    <a:cubicBezTo>
                      <a:pt x="54" y="1"/>
                      <a:pt x="54" y="1"/>
                      <a:pt x="54" y="1"/>
                    </a:cubicBezTo>
                    <a:cubicBezTo>
                      <a:pt x="55" y="0"/>
                      <a:pt x="56" y="0"/>
                      <a:pt x="57" y="0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7" y="6"/>
                      <a:pt x="56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iṩḻiḓé">
                <a:extLst>
                  <a:ext uri="{FF2B5EF4-FFF2-40B4-BE49-F238E27FC236}">
                    <a16:creationId xmlns="" xmlns:a16="http://schemas.microsoft.com/office/drawing/2014/main" id="{229545F2-433D-4E3D-A469-24250E67614A}"/>
                  </a:ext>
                </a:extLst>
              </p:cNvPr>
              <p:cNvSpPr/>
              <p:nvPr/>
            </p:nvSpPr>
            <p:spPr bwMode="auto">
              <a:xfrm>
                <a:off x="6731000" y="6467475"/>
                <a:ext cx="200025" cy="42863"/>
              </a:xfrm>
              <a:custGeom>
                <a:avLst/>
                <a:gdLst>
                  <a:gd name="T0" fmla="*/ 0 w 93"/>
                  <a:gd name="T1" fmla="*/ 20 h 20"/>
                  <a:gd name="T2" fmla="*/ 0 w 93"/>
                  <a:gd name="T3" fmla="*/ 14 h 20"/>
                  <a:gd name="T4" fmla="*/ 6 w 93"/>
                  <a:gd name="T5" fmla="*/ 14 h 20"/>
                  <a:gd name="T6" fmla="*/ 6 w 93"/>
                  <a:gd name="T7" fmla="*/ 20 h 20"/>
                  <a:gd name="T8" fmla="*/ 0 w 93"/>
                  <a:gd name="T9" fmla="*/ 20 h 20"/>
                  <a:gd name="T10" fmla="*/ 18 w 93"/>
                  <a:gd name="T11" fmla="*/ 19 h 20"/>
                  <a:gd name="T12" fmla="*/ 17 w 93"/>
                  <a:gd name="T13" fmla="*/ 13 h 20"/>
                  <a:gd name="T14" fmla="*/ 23 w 93"/>
                  <a:gd name="T15" fmla="*/ 12 h 20"/>
                  <a:gd name="T16" fmla="*/ 24 w 93"/>
                  <a:gd name="T17" fmla="*/ 18 h 20"/>
                  <a:gd name="T18" fmla="*/ 18 w 93"/>
                  <a:gd name="T19" fmla="*/ 19 h 20"/>
                  <a:gd name="T20" fmla="*/ 35 w 93"/>
                  <a:gd name="T21" fmla="*/ 17 h 20"/>
                  <a:gd name="T22" fmla="*/ 35 w 93"/>
                  <a:gd name="T23" fmla="*/ 11 h 20"/>
                  <a:gd name="T24" fmla="*/ 40 w 93"/>
                  <a:gd name="T25" fmla="*/ 10 h 20"/>
                  <a:gd name="T26" fmla="*/ 41 w 93"/>
                  <a:gd name="T27" fmla="*/ 16 h 20"/>
                  <a:gd name="T28" fmla="*/ 35 w 93"/>
                  <a:gd name="T29" fmla="*/ 17 h 20"/>
                  <a:gd name="T30" fmla="*/ 53 w 93"/>
                  <a:gd name="T31" fmla="*/ 14 h 20"/>
                  <a:gd name="T32" fmla="*/ 52 w 93"/>
                  <a:gd name="T33" fmla="*/ 8 h 20"/>
                  <a:gd name="T34" fmla="*/ 58 w 93"/>
                  <a:gd name="T35" fmla="*/ 7 h 20"/>
                  <a:gd name="T36" fmla="*/ 59 w 93"/>
                  <a:gd name="T37" fmla="*/ 13 h 20"/>
                  <a:gd name="T38" fmla="*/ 53 w 93"/>
                  <a:gd name="T39" fmla="*/ 14 h 20"/>
                  <a:gd name="T40" fmla="*/ 70 w 93"/>
                  <a:gd name="T41" fmla="*/ 11 h 20"/>
                  <a:gd name="T42" fmla="*/ 69 w 93"/>
                  <a:gd name="T43" fmla="*/ 5 h 20"/>
                  <a:gd name="T44" fmla="*/ 75 w 93"/>
                  <a:gd name="T45" fmla="*/ 4 h 20"/>
                  <a:gd name="T46" fmla="*/ 76 w 93"/>
                  <a:gd name="T47" fmla="*/ 10 h 20"/>
                  <a:gd name="T48" fmla="*/ 70 w 93"/>
                  <a:gd name="T49" fmla="*/ 11 h 20"/>
                  <a:gd name="T50" fmla="*/ 87 w 93"/>
                  <a:gd name="T51" fmla="*/ 7 h 20"/>
                  <a:gd name="T52" fmla="*/ 86 w 93"/>
                  <a:gd name="T53" fmla="*/ 1 h 20"/>
                  <a:gd name="T54" fmla="*/ 92 w 93"/>
                  <a:gd name="T55" fmla="*/ 0 h 20"/>
                  <a:gd name="T56" fmla="*/ 93 w 93"/>
                  <a:gd name="T57" fmla="*/ 6 h 20"/>
                  <a:gd name="T58" fmla="*/ 87 w 93"/>
                  <a:gd name="T59" fmla="*/ 7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3" h="20">
                    <a:moveTo>
                      <a:pt x="0" y="2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2" y="14"/>
                      <a:pt x="6" y="14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2" y="20"/>
                      <a:pt x="0" y="20"/>
                      <a:pt x="0" y="20"/>
                    </a:cubicBezTo>
                    <a:close/>
                    <a:moveTo>
                      <a:pt x="18" y="19"/>
                    </a:moveTo>
                    <a:cubicBezTo>
                      <a:pt x="17" y="13"/>
                      <a:pt x="17" y="13"/>
                      <a:pt x="17" y="13"/>
                    </a:cubicBezTo>
                    <a:cubicBezTo>
                      <a:pt x="19" y="13"/>
                      <a:pt x="21" y="13"/>
                      <a:pt x="23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8"/>
                      <a:pt x="20" y="19"/>
                      <a:pt x="18" y="19"/>
                    </a:cubicBezTo>
                    <a:close/>
                    <a:moveTo>
                      <a:pt x="35" y="17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6" y="11"/>
                      <a:pt x="38" y="10"/>
                      <a:pt x="40" y="10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39" y="16"/>
                      <a:pt x="37" y="17"/>
                      <a:pt x="35" y="17"/>
                    </a:cubicBezTo>
                    <a:close/>
                    <a:moveTo>
                      <a:pt x="53" y="14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4" y="8"/>
                      <a:pt x="56" y="8"/>
                      <a:pt x="58" y="7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7" y="14"/>
                      <a:pt x="55" y="14"/>
                      <a:pt x="53" y="14"/>
                    </a:cubicBezTo>
                    <a:close/>
                    <a:moveTo>
                      <a:pt x="70" y="11"/>
                    </a:moveTo>
                    <a:cubicBezTo>
                      <a:pt x="69" y="5"/>
                      <a:pt x="69" y="5"/>
                      <a:pt x="69" y="5"/>
                    </a:cubicBezTo>
                    <a:cubicBezTo>
                      <a:pt x="71" y="5"/>
                      <a:pt x="73" y="5"/>
                      <a:pt x="75" y="4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2" y="11"/>
                      <a:pt x="70" y="11"/>
                    </a:cubicBezTo>
                    <a:close/>
                    <a:moveTo>
                      <a:pt x="87" y="7"/>
                    </a:moveTo>
                    <a:cubicBezTo>
                      <a:pt x="86" y="1"/>
                      <a:pt x="86" y="1"/>
                      <a:pt x="86" y="1"/>
                    </a:cubicBezTo>
                    <a:cubicBezTo>
                      <a:pt x="88" y="1"/>
                      <a:pt x="90" y="0"/>
                      <a:pt x="92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1" y="6"/>
                      <a:pt x="89" y="7"/>
                      <a:pt x="87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iṥḻïḓè">
                <a:extLst>
                  <a:ext uri="{FF2B5EF4-FFF2-40B4-BE49-F238E27FC236}">
                    <a16:creationId xmlns="" xmlns:a16="http://schemas.microsoft.com/office/drawing/2014/main" id="{BDB407E1-A1F2-4584-B493-C429F5989A56}"/>
                  </a:ext>
                </a:extLst>
              </p:cNvPr>
              <p:cNvSpPr/>
              <p:nvPr/>
            </p:nvSpPr>
            <p:spPr bwMode="auto">
              <a:xfrm>
                <a:off x="4979988" y="4100513"/>
                <a:ext cx="60325" cy="120650"/>
              </a:xfrm>
              <a:custGeom>
                <a:avLst/>
                <a:gdLst>
                  <a:gd name="T0" fmla="*/ 22 w 28"/>
                  <a:gd name="T1" fmla="*/ 56 h 56"/>
                  <a:gd name="T2" fmla="*/ 21 w 28"/>
                  <a:gd name="T3" fmla="*/ 51 h 56"/>
                  <a:gd name="T4" fmla="*/ 26 w 28"/>
                  <a:gd name="T5" fmla="*/ 49 h 56"/>
                  <a:gd name="T6" fmla="*/ 28 w 28"/>
                  <a:gd name="T7" fmla="*/ 55 h 56"/>
                  <a:gd name="T8" fmla="*/ 22 w 28"/>
                  <a:gd name="T9" fmla="*/ 56 h 56"/>
                  <a:gd name="T10" fmla="*/ 17 w 28"/>
                  <a:gd name="T11" fmla="*/ 40 h 56"/>
                  <a:gd name="T12" fmla="*/ 15 w 28"/>
                  <a:gd name="T13" fmla="*/ 35 h 56"/>
                  <a:gd name="T14" fmla="*/ 21 w 28"/>
                  <a:gd name="T15" fmla="*/ 32 h 56"/>
                  <a:gd name="T16" fmla="*/ 23 w 28"/>
                  <a:gd name="T17" fmla="*/ 38 h 56"/>
                  <a:gd name="T18" fmla="*/ 17 w 28"/>
                  <a:gd name="T19" fmla="*/ 40 h 56"/>
                  <a:gd name="T20" fmla="*/ 11 w 28"/>
                  <a:gd name="T21" fmla="*/ 24 h 56"/>
                  <a:gd name="T22" fmla="*/ 8 w 28"/>
                  <a:gd name="T23" fmla="*/ 19 h 56"/>
                  <a:gd name="T24" fmla="*/ 13 w 28"/>
                  <a:gd name="T25" fmla="*/ 16 h 56"/>
                  <a:gd name="T26" fmla="*/ 16 w 28"/>
                  <a:gd name="T27" fmla="*/ 21 h 56"/>
                  <a:gd name="T28" fmla="*/ 11 w 28"/>
                  <a:gd name="T29" fmla="*/ 24 h 56"/>
                  <a:gd name="T30" fmla="*/ 3 w 28"/>
                  <a:gd name="T31" fmla="*/ 8 h 56"/>
                  <a:gd name="T32" fmla="*/ 0 w 28"/>
                  <a:gd name="T33" fmla="*/ 3 h 56"/>
                  <a:gd name="T34" fmla="*/ 5 w 28"/>
                  <a:gd name="T35" fmla="*/ 0 h 56"/>
                  <a:gd name="T36" fmla="*/ 8 w 28"/>
                  <a:gd name="T37" fmla="*/ 6 h 56"/>
                  <a:gd name="T38" fmla="*/ 3 w 28"/>
                  <a:gd name="T39" fmla="*/ 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" h="56">
                    <a:moveTo>
                      <a:pt x="22" y="56"/>
                    </a:moveTo>
                    <a:cubicBezTo>
                      <a:pt x="22" y="55"/>
                      <a:pt x="21" y="53"/>
                      <a:pt x="21" y="51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7" y="51"/>
                      <a:pt x="27" y="53"/>
                      <a:pt x="28" y="55"/>
                    </a:cubicBezTo>
                    <a:lnTo>
                      <a:pt x="22" y="56"/>
                    </a:lnTo>
                    <a:close/>
                    <a:moveTo>
                      <a:pt x="17" y="40"/>
                    </a:moveTo>
                    <a:cubicBezTo>
                      <a:pt x="16" y="38"/>
                      <a:pt x="16" y="36"/>
                      <a:pt x="15" y="3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4"/>
                      <a:pt x="22" y="36"/>
                      <a:pt x="23" y="38"/>
                    </a:cubicBezTo>
                    <a:lnTo>
                      <a:pt x="17" y="40"/>
                    </a:lnTo>
                    <a:close/>
                    <a:moveTo>
                      <a:pt x="11" y="24"/>
                    </a:moveTo>
                    <a:cubicBezTo>
                      <a:pt x="10" y="22"/>
                      <a:pt x="9" y="20"/>
                      <a:pt x="8" y="19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8"/>
                      <a:pt x="15" y="20"/>
                      <a:pt x="16" y="21"/>
                    </a:cubicBezTo>
                    <a:lnTo>
                      <a:pt x="11" y="24"/>
                    </a:lnTo>
                    <a:close/>
                    <a:moveTo>
                      <a:pt x="3" y="8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2"/>
                      <a:pt x="8" y="6"/>
                    </a:cubicBez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iSḻíďê">
                <a:extLst>
                  <a:ext uri="{FF2B5EF4-FFF2-40B4-BE49-F238E27FC236}">
                    <a16:creationId xmlns="" xmlns:a16="http://schemas.microsoft.com/office/drawing/2014/main" id="{0995A57A-489D-4BAE-BDAD-A87B629054D7}"/>
                  </a:ext>
                </a:extLst>
              </p:cNvPr>
              <p:cNvSpPr/>
              <p:nvPr/>
            </p:nvSpPr>
            <p:spPr bwMode="auto">
              <a:xfrm>
                <a:off x="6918325" y="2940050"/>
                <a:ext cx="55563" cy="106363"/>
              </a:xfrm>
              <a:custGeom>
                <a:avLst/>
                <a:gdLst>
                  <a:gd name="T0" fmla="*/ 3 w 26"/>
                  <a:gd name="T1" fmla="*/ 50 h 50"/>
                  <a:gd name="T2" fmla="*/ 0 w 26"/>
                  <a:gd name="T3" fmla="*/ 45 h 50"/>
                  <a:gd name="T4" fmla="*/ 0 w 26"/>
                  <a:gd name="T5" fmla="*/ 44 h 50"/>
                  <a:gd name="T6" fmla="*/ 4 w 26"/>
                  <a:gd name="T7" fmla="*/ 49 h 50"/>
                  <a:gd name="T8" fmla="*/ 3 w 26"/>
                  <a:gd name="T9" fmla="*/ 50 h 50"/>
                  <a:gd name="T10" fmla="*/ 13 w 26"/>
                  <a:gd name="T11" fmla="*/ 40 h 50"/>
                  <a:gd name="T12" fmla="*/ 8 w 26"/>
                  <a:gd name="T13" fmla="*/ 37 h 50"/>
                  <a:gd name="T14" fmla="*/ 12 w 26"/>
                  <a:gd name="T15" fmla="*/ 32 h 50"/>
                  <a:gd name="T16" fmla="*/ 16 w 26"/>
                  <a:gd name="T17" fmla="*/ 35 h 50"/>
                  <a:gd name="T18" fmla="*/ 13 w 26"/>
                  <a:gd name="T19" fmla="*/ 40 h 50"/>
                  <a:gd name="T20" fmla="*/ 22 w 26"/>
                  <a:gd name="T21" fmla="*/ 24 h 50"/>
                  <a:gd name="T22" fmla="*/ 16 w 26"/>
                  <a:gd name="T23" fmla="*/ 22 h 50"/>
                  <a:gd name="T24" fmla="*/ 18 w 26"/>
                  <a:gd name="T25" fmla="*/ 17 h 50"/>
                  <a:gd name="T26" fmla="*/ 24 w 26"/>
                  <a:gd name="T27" fmla="*/ 18 h 50"/>
                  <a:gd name="T28" fmla="*/ 22 w 26"/>
                  <a:gd name="T29" fmla="*/ 24 h 50"/>
                  <a:gd name="T30" fmla="*/ 26 w 26"/>
                  <a:gd name="T31" fmla="*/ 6 h 50"/>
                  <a:gd name="T32" fmla="*/ 20 w 26"/>
                  <a:gd name="T33" fmla="*/ 6 h 50"/>
                  <a:gd name="T34" fmla="*/ 20 w 26"/>
                  <a:gd name="T35" fmla="*/ 5 h 50"/>
                  <a:gd name="T36" fmla="*/ 20 w 26"/>
                  <a:gd name="T37" fmla="*/ 1 h 50"/>
                  <a:gd name="T38" fmla="*/ 25 w 26"/>
                  <a:gd name="T39" fmla="*/ 0 h 50"/>
                  <a:gd name="T40" fmla="*/ 26 w 26"/>
                  <a:gd name="T41" fmla="*/ 5 h 50"/>
                  <a:gd name="T42" fmla="*/ 26 w 26"/>
                  <a:gd name="T43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50">
                    <a:moveTo>
                      <a:pt x="3" y="50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4" y="49"/>
                      <a:pt x="4" y="49"/>
                      <a:pt x="4" y="49"/>
                    </a:cubicBezTo>
                    <a:lnTo>
                      <a:pt x="3" y="50"/>
                    </a:lnTo>
                    <a:close/>
                    <a:moveTo>
                      <a:pt x="13" y="40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9" y="35"/>
                      <a:pt x="11" y="34"/>
                      <a:pt x="12" y="32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7"/>
                      <a:pt x="14" y="39"/>
                      <a:pt x="13" y="40"/>
                    </a:cubicBezTo>
                    <a:close/>
                    <a:moveTo>
                      <a:pt x="22" y="24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0"/>
                      <a:pt x="18" y="19"/>
                      <a:pt x="18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20"/>
                      <a:pt x="23" y="22"/>
                      <a:pt x="22" y="24"/>
                    </a:cubicBezTo>
                    <a:close/>
                    <a:moveTo>
                      <a:pt x="2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2"/>
                      <a:pt x="26" y="3"/>
                      <a:pt x="26" y="5"/>
                    </a:cubicBezTo>
                    <a:lnTo>
                      <a:pt x="26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îşļïḍè">
                <a:extLst>
                  <a:ext uri="{FF2B5EF4-FFF2-40B4-BE49-F238E27FC236}">
                    <a16:creationId xmlns="" xmlns:a16="http://schemas.microsoft.com/office/drawing/2014/main" id="{6AB1AD20-34DF-458A-8C6F-AD209DB83A82}"/>
                  </a:ext>
                </a:extLst>
              </p:cNvPr>
              <p:cNvSpPr/>
              <p:nvPr/>
            </p:nvSpPr>
            <p:spPr bwMode="auto">
              <a:xfrm>
                <a:off x="6845300" y="3368675"/>
                <a:ext cx="22225" cy="125413"/>
              </a:xfrm>
              <a:custGeom>
                <a:avLst/>
                <a:gdLst>
                  <a:gd name="T0" fmla="*/ 6 w 14"/>
                  <a:gd name="T1" fmla="*/ 79 h 79"/>
                  <a:gd name="T2" fmla="*/ 5 w 14"/>
                  <a:gd name="T3" fmla="*/ 71 h 79"/>
                  <a:gd name="T4" fmla="*/ 13 w 14"/>
                  <a:gd name="T5" fmla="*/ 71 h 79"/>
                  <a:gd name="T6" fmla="*/ 14 w 14"/>
                  <a:gd name="T7" fmla="*/ 78 h 79"/>
                  <a:gd name="T8" fmla="*/ 6 w 14"/>
                  <a:gd name="T9" fmla="*/ 79 h 79"/>
                  <a:gd name="T10" fmla="*/ 4 w 14"/>
                  <a:gd name="T11" fmla="*/ 55 h 79"/>
                  <a:gd name="T12" fmla="*/ 4 w 14"/>
                  <a:gd name="T13" fmla="*/ 48 h 79"/>
                  <a:gd name="T14" fmla="*/ 12 w 14"/>
                  <a:gd name="T15" fmla="*/ 47 h 79"/>
                  <a:gd name="T16" fmla="*/ 12 w 14"/>
                  <a:gd name="T17" fmla="*/ 55 h 79"/>
                  <a:gd name="T18" fmla="*/ 4 w 14"/>
                  <a:gd name="T19" fmla="*/ 55 h 79"/>
                  <a:gd name="T20" fmla="*/ 2 w 14"/>
                  <a:gd name="T21" fmla="*/ 32 h 79"/>
                  <a:gd name="T22" fmla="*/ 1 w 14"/>
                  <a:gd name="T23" fmla="*/ 24 h 79"/>
                  <a:gd name="T24" fmla="*/ 9 w 14"/>
                  <a:gd name="T25" fmla="*/ 24 h 79"/>
                  <a:gd name="T26" fmla="*/ 9 w 14"/>
                  <a:gd name="T27" fmla="*/ 32 h 79"/>
                  <a:gd name="T28" fmla="*/ 2 w 14"/>
                  <a:gd name="T29" fmla="*/ 32 h 79"/>
                  <a:gd name="T30" fmla="*/ 0 w 14"/>
                  <a:gd name="T31" fmla="*/ 9 h 79"/>
                  <a:gd name="T32" fmla="*/ 0 w 14"/>
                  <a:gd name="T33" fmla="*/ 1 h 79"/>
                  <a:gd name="T34" fmla="*/ 6 w 14"/>
                  <a:gd name="T35" fmla="*/ 0 h 79"/>
                  <a:gd name="T36" fmla="*/ 8 w 14"/>
                  <a:gd name="T37" fmla="*/ 8 h 79"/>
                  <a:gd name="T38" fmla="*/ 0 w 14"/>
                  <a:gd name="T39" fmla="*/ 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79">
                    <a:moveTo>
                      <a:pt x="6" y="79"/>
                    </a:moveTo>
                    <a:lnTo>
                      <a:pt x="5" y="71"/>
                    </a:lnTo>
                    <a:lnTo>
                      <a:pt x="13" y="71"/>
                    </a:lnTo>
                    <a:lnTo>
                      <a:pt x="14" y="78"/>
                    </a:lnTo>
                    <a:lnTo>
                      <a:pt x="6" y="79"/>
                    </a:lnTo>
                    <a:close/>
                    <a:moveTo>
                      <a:pt x="4" y="55"/>
                    </a:moveTo>
                    <a:lnTo>
                      <a:pt x="4" y="48"/>
                    </a:lnTo>
                    <a:lnTo>
                      <a:pt x="12" y="47"/>
                    </a:lnTo>
                    <a:lnTo>
                      <a:pt x="12" y="55"/>
                    </a:lnTo>
                    <a:lnTo>
                      <a:pt x="4" y="55"/>
                    </a:lnTo>
                    <a:close/>
                    <a:moveTo>
                      <a:pt x="2" y="32"/>
                    </a:moveTo>
                    <a:lnTo>
                      <a:pt x="1" y="24"/>
                    </a:lnTo>
                    <a:lnTo>
                      <a:pt x="9" y="24"/>
                    </a:lnTo>
                    <a:lnTo>
                      <a:pt x="9" y="32"/>
                    </a:lnTo>
                    <a:lnTo>
                      <a:pt x="2" y="32"/>
                    </a:lnTo>
                    <a:close/>
                    <a:moveTo>
                      <a:pt x="0" y="9"/>
                    </a:moveTo>
                    <a:lnTo>
                      <a:pt x="0" y="1"/>
                    </a:lnTo>
                    <a:lnTo>
                      <a:pt x="6" y="0"/>
                    </a:lnTo>
                    <a:lnTo>
                      <a:pt x="8" y="8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iṡḻïḋe">
                <a:extLst>
                  <a:ext uri="{FF2B5EF4-FFF2-40B4-BE49-F238E27FC236}">
                    <a16:creationId xmlns="" xmlns:a16="http://schemas.microsoft.com/office/drawing/2014/main" id="{11F6FE19-1C9B-4889-B4A2-27D28A5BBB2E}"/>
                  </a:ext>
                </a:extLst>
              </p:cNvPr>
              <p:cNvSpPr/>
              <p:nvPr/>
            </p:nvSpPr>
            <p:spPr bwMode="auto">
              <a:xfrm>
                <a:off x="5564188" y="4983163"/>
                <a:ext cx="115888" cy="103188"/>
              </a:xfrm>
              <a:custGeom>
                <a:avLst/>
                <a:gdLst>
                  <a:gd name="T0" fmla="*/ 0 w 54"/>
                  <a:gd name="T1" fmla="*/ 48 h 48"/>
                  <a:gd name="T2" fmla="*/ 0 w 54"/>
                  <a:gd name="T3" fmla="*/ 48 h 48"/>
                  <a:gd name="T4" fmla="*/ 2 w 54"/>
                  <a:gd name="T5" fmla="*/ 41 h 48"/>
                  <a:gd name="T6" fmla="*/ 7 w 54"/>
                  <a:gd name="T7" fmla="*/ 43 h 48"/>
                  <a:gd name="T8" fmla="*/ 6 w 54"/>
                  <a:gd name="T9" fmla="*/ 48 h 48"/>
                  <a:gd name="T10" fmla="*/ 0 w 54"/>
                  <a:gd name="T11" fmla="*/ 48 h 48"/>
                  <a:gd name="T12" fmla="*/ 14 w 54"/>
                  <a:gd name="T13" fmla="*/ 36 h 48"/>
                  <a:gd name="T14" fmla="*/ 11 w 54"/>
                  <a:gd name="T15" fmla="*/ 31 h 48"/>
                  <a:gd name="T16" fmla="*/ 16 w 54"/>
                  <a:gd name="T17" fmla="*/ 29 h 48"/>
                  <a:gd name="T18" fmla="*/ 18 w 54"/>
                  <a:gd name="T19" fmla="*/ 34 h 48"/>
                  <a:gd name="T20" fmla="*/ 14 w 54"/>
                  <a:gd name="T21" fmla="*/ 36 h 48"/>
                  <a:gd name="T22" fmla="*/ 29 w 54"/>
                  <a:gd name="T23" fmla="*/ 31 h 48"/>
                  <a:gd name="T24" fmla="*/ 27 w 54"/>
                  <a:gd name="T25" fmla="*/ 25 h 48"/>
                  <a:gd name="T26" fmla="*/ 32 w 54"/>
                  <a:gd name="T27" fmla="*/ 23 h 48"/>
                  <a:gd name="T28" fmla="*/ 35 w 54"/>
                  <a:gd name="T29" fmla="*/ 27 h 48"/>
                  <a:gd name="T30" fmla="*/ 29 w 54"/>
                  <a:gd name="T31" fmla="*/ 31 h 48"/>
                  <a:gd name="T32" fmla="*/ 43 w 54"/>
                  <a:gd name="T33" fmla="*/ 18 h 48"/>
                  <a:gd name="T34" fmla="*/ 38 w 54"/>
                  <a:gd name="T35" fmla="*/ 14 h 48"/>
                  <a:gd name="T36" fmla="*/ 42 w 54"/>
                  <a:gd name="T37" fmla="*/ 9 h 48"/>
                  <a:gd name="T38" fmla="*/ 46 w 54"/>
                  <a:gd name="T39" fmla="*/ 13 h 48"/>
                  <a:gd name="T40" fmla="*/ 43 w 54"/>
                  <a:gd name="T41" fmla="*/ 18 h 48"/>
                  <a:gd name="T42" fmla="*/ 54 w 54"/>
                  <a:gd name="T43" fmla="*/ 4 h 48"/>
                  <a:gd name="T44" fmla="*/ 50 w 54"/>
                  <a:gd name="T45" fmla="*/ 0 h 48"/>
                  <a:gd name="T46" fmla="*/ 50 w 54"/>
                  <a:gd name="T47" fmla="*/ 0 h 48"/>
                  <a:gd name="T48" fmla="*/ 54 w 54"/>
                  <a:gd name="T49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4" h="48">
                    <a:moveTo>
                      <a:pt x="0" y="48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47"/>
                      <a:pt x="0" y="44"/>
                      <a:pt x="2" y="4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5"/>
                      <a:pt x="6" y="47"/>
                      <a:pt x="6" y="48"/>
                    </a:cubicBezTo>
                    <a:lnTo>
                      <a:pt x="0" y="48"/>
                    </a:lnTo>
                    <a:close/>
                    <a:moveTo>
                      <a:pt x="14" y="36"/>
                    </a:move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4" y="29"/>
                      <a:pt x="16" y="29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6" y="35"/>
                      <a:pt x="15" y="36"/>
                      <a:pt x="14" y="36"/>
                    </a:cubicBezTo>
                    <a:close/>
                    <a:moveTo>
                      <a:pt x="29" y="31"/>
                    </a:moveTo>
                    <a:cubicBezTo>
                      <a:pt x="27" y="25"/>
                      <a:pt x="27" y="25"/>
                      <a:pt x="27" y="25"/>
                    </a:cubicBezTo>
                    <a:cubicBezTo>
                      <a:pt x="29" y="24"/>
                      <a:pt x="31" y="24"/>
                      <a:pt x="32" y="23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29"/>
                      <a:pt x="31" y="30"/>
                      <a:pt x="29" y="31"/>
                    </a:cubicBezTo>
                    <a:close/>
                    <a:moveTo>
                      <a:pt x="43" y="18"/>
                    </a:moveTo>
                    <a:cubicBezTo>
                      <a:pt x="38" y="14"/>
                      <a:pt x="38" y="14"/>
                      <a:pt x="38" y="14"/>
                    </a:cubicBezTo>
                    <a:cubicBezTo>
                      <a:pt x="40" y="12"/>
                      <a:pt x="41" y="11"/>
                      <a:pt x="42" y="9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45" y="14"/>
                      <a:pt x="44" y="16"/>
                      <a:pt x="43" y="18"/>
                    </a:cubicBezTo>
                    <a:close/>
                    <a:moveTo>
                      <a:pt x="54" y="4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4" y="4"/>
                      <a:pt x="54" y="4"/>
                      <a:pt x="54" y="4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ïṡľîḍe">
                <a:extLst>
                  <a:ext uri="{FF2B5EF4-FFF2-40B4-BE49-F238E27FC236}">
                    <a16:creationId xmlns="" xmlns:a16="http://schemas.microsoft.com/office/drawing/2014/main" id="{0038DC9A-7F4D-471D-81A7-04A7DFAEFAD8}"/>
                  </a:ext>
                </a:extLst>
              </p:cNvPr>
              <p:cNvSpPr/>
              <p:nvPr/>
            </p:nvSpPr>
            <p:spPr bwMode="auto">
              <a:xfrm>
                <a:off x="4946650" y="4362450"/>
                <a:ext cx="26988" cy="161925"/>
              </a:xfrm>
              <a:custGeom>
                <a:avLst/>
                <a:gdLst>
                  <a:gd name="T0" fmla="*/ 12 w 13"/>
                  <a:gd name="T1" fmla="*/ 76 h 76"/>
                  <a:gd name="T2" fmla="*/ 6 w 13"/>
                  <a:gd name="T3" fmla="*/ 75 h 76"/>
                  <a:gd name="T4" fmla="*/ 7 w 13"/>
                  <a:gd name="T5" fmla="*/ 70 h 76"/>
                  <a:gd name="T6" fmla="*/ 13 w 13"/>
                  <a:gd name="T7" fmla="*/ 70 h 76"/>
                  <a:gd name="T8" fmla="*/ 12 w 13"/>
                  <a:gd name="T9" fmla="*/ 76 h 76"/>
                  <a:gd name="T10" fmla="*/ 7 w 13"/>
                  <a:gd name="T11" fmla="*/ 58 h 76"/>
                  <a:gd name="T12" fmla="*/ 6 w 13"/>
                  <a:gd name="T13" fmla="*/ 53 h 76"/>
                  <a:gd name="T14" fmla="*/ 12 w 13"/>
                  <a:gd name="T15" fmla="*/ 52 h 76"/>
                  <a:gd name="T16" fmla="*/ 13 w 13"/>
                  <a:gd name="T17" fmla="*/ 58 h 76"/>
                  <a:gd name="T18" fmla="*/ 7 w 13"/>
                  <a:gd name="T19" fmla="*/ 58 h 76"/>
                  <a:gd name="T20" fmla="*/ 5 w 13"/>
                  <a:gd name="T21" fmla="*/ 41 h 76"/>
                  <a:gd name="T22" fmla="*/ 5 w 13"/>
                  <a:gd name="T23" fmla="*/ 35 h 76"/>
                  <a:gd name="T24" fmla="*/ 11 w 13"/>
                  <a:gd name="T25" fmla="*/ 35 h 76"/>
                  <a:gd name="T26" fmla="*/ 11 w 13"/>
                  <a:gd name="T27" fmla="*/ 40 h 76"/>
                  <a:gd name="T28" fmla="*/ 5 w 13"/>
                  <a:gd name="T29" fmla="*/ 41 h 76"/>
                  <a:gd name="T30" fmla="*/ 3 w 13"/>
                  <a:gd name="T31" fmla="*/ 24 h 76"/>
                  <a:gd name="T32" fmla="*/ 3 w 13"/>
                  <a:gd name="T33" fmla="*/ 18 h 76"/>
                  <a:gd name="T34" fmla="*/ 8 w 13"/>
                  <a:gd name="T35" fmla="*/ 17 h 76"/>
                  <a:gd name="T36" fmla="*/ 9 w 13"/>
                  <a:gd name="T37" fmla="*/ 23 h 76"/>
                  <a:gd name="T38" fmla="*/ 3 w 13"/>
                  <a:gd name="T39" fmla="*/ 24 h 76"/>
                  <a:gd name="T40" fmla="*/ 1 w 13"/>
                  <a:gd name="T41" fmla="*/ 6 h 76"/>
                  <a:gd name="T42" fmla="*/ 0 w 13"/>
                  <a:gd name="T43" fmla="*/ 1 h 76"/>
                  <a:gd name="T44" fmla="*/ 6 w 13"/>
                  <a:gd name="T45" fmla="*/ 0 h 76"/>
                  <a:gd name="T46" fmla="*/ 7 w 13"/>
                  <a:gd name="T47" fmla="*/ 5 h 76"/>
                  <a:gd name="T48" fmla="*/ 1 w 13"/>
                  <a:gd name="T49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76">
                    <a:moveTo>
                      <a:pt x="12" y="76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7" y="74"/>
                      <a:pt x="7" y="72"/>
                      <a:pt x="7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72"/>
                      <a:pt x="12" y="74"/>
                      <a:pt x="12" y="76"/>
                    </a:cubicBezTo>
                    <a:close/>
                    <a:moveTo>
                      <a:pt x="7" y="58"/>
                    </a:moveTo>
                    <a:cubicBezTo>
                      <a:pt x="7" y="57"/>
                      <a:pt x="7" y="55"/>
                      <a:pt x="6" y="53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4"/>
                      <a:pt x="13" y="56"/>
                      <a:pt x="13" y="58"/>
                    </a:cubicBezTo>
                    <a:lnTo>
                      <a:pt x="7" y="58"/>
                    </a:lnTo>
                    <a:close/>
                    <a:moveTo>
                      <a:pt x="5" y="41"/>
                    </a:moveTo>
                    <a:cubicBezTo>
                      <a:pt x="5" y="39"/>
                      <a:pt x="5" y="37"/>
                      <a:pt x="5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7"/>
                      <a:pt x="11" y="39"/>
                      <a:pt x="11" y="40"/>
                    </a:cubicBezTo>
                    <a:lnTo>
                      <a:pt x="5" y="41"/>
                    </a:lnTo>
                    <a:close/>
                    <a:moveTo>
                      <a:pt x="3" y="24"/>
                    </a:moveTo>
                    <a:cubicBezTo>
                      <a:pt x="3" y="22"/>
                      <a:pt x="3" y="20"/>
                      <a:pt x="3" y="18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9"/>
                      <a:pt x="9" y="21"/>
                      <a:pt x="9" y="23"/>
                    </a:cubicBezTo>
                    <a:lnTo>
                      <a:pt x="3" y="24"/>
                    </a:lnTo>
                    <a:close/>
                    <a:moveTo>
                      <a:pt x="1" y="6"/>
                    </a:moveTo>
                    <a:cubicBezTo>
                      <a:pt x="0" y="3"/>
                      <a:pt x="0" y="1"/>
                      <a:pt x="0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2"/>
                      <a:pt x="7" y="5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ïṩļiďé">
                <a:extLst>
                  <a:ext uri="{FF2B5EF4-FFF2-40B4-BE49-F238E27FC236}">
                    <a16:creationId xmlns="" xmlns:a16="http://schemas.microsoft.com/office/drawing/2014/main" id="{134D514E-37F4-492E-8FBC-5ED78424DB27}"/>
                  </a:ext>
                </a:extLst>
              </p:cNvPr>
              <p:cNvSpPr/>
              <p:nvPr/>
            </p:nvSpPr>
            <p:spPr bwMode="auto">
              <a:xfrm>
                <a:off x="4784725" y="3665538"/>
                <a:ext cx="727075" cy="379413"/>
              </a:xfrm>
              <a:custGeom>
                <a:avLst/>
                <a:gdLst>
                  <a:gd name="T0" fmla="*/ 248 w 339"/>
                  <a:gd name="T1" fmla="*/ 173 h 177"/>
                  <a:gd name="T2" fmla="*/ 250 w 339"/>
                  <a:gd name="T3" fmla="*/ 164 h 177"/>
                  <a:gd name="T4" fmla="*/ 269 w 339"/>
                  <a:gd name="T5" fmla="*/ 167 h 177"/>
                  <a:gd name="T6" fmla="*/ 276 w 339"/>
                  <a:gd name="T7" fmla="*/ 170 h 177"/>
                  <a:gd name="T8" fmla="*/ 256 w 339"/>
                  <a:gd name="T9" fmla="*/ 164 h 177"/>
                  <a:gd name="T10" fmla="*/ 281 w 339"/>
                  <a:gd name="T11" fmla="*/ 163 h 177"/>
                  <a:gd name="T12" fmla="*/ 211 w 339"/>
                  <a:gd name="T13" fmla="*/ 167 h 177"/>
                  <a:gd name="T14" fmla="*/ 211 w 339"/>
                  <a:gd name="T15" fmla="*/ 161 h 177"/>
                  <a:gd name="T16" fmla="*/ 227 w 339"/>
                  <a:gd name="T17" fmla="*/ 159 h 177"/>
                  <a:gd name="T18" fmla="*/ 227 w 339"/>
                  <a:gd name="T19" fmla="*/ 165 h 177"/>
                  <a:gd name="T20" fmla="*/ 220 w 339"/>
                  <a:gd name="T21" fmla="*/ 153 h 177"/>
                  <a:gd name="T22" fmla="*/ 204 w 339"/>
                  <a:gd name="T23" fmla="*/ 154 h 177"/>
                  <a:gd name="T24" fmla="*/ 210 w 339"/>
                  <a:gd name="T25" fmla="*/ 152 h 177"/>
                  <a:gd name="T26" fmla="*/ 292 w 339"/>
                  <a:gd name="T27" fmla="*/ 150 h 177"/>
                  <a:gd name="T28" fmla="*/ 176 w 339"/>
                  <a:gd name="T29" fmla="*/ 143 h 177"/>
                  <a:gd name="T30" fmla="*/ 185 w 339"/>
                  <a:gd name="T31" fmla="*/ 146 h 177"/>
                  <a:gd name="T32" fmla="*/ 187 w 339"/>
                  <a:gd name="T33" fmla="*/ 141 h 177"/>
                  <a:gd name="T34" fmla="*/ 291 w 339"/>
                  <a:gd name="T35" fmla="*/ 139 h 177"/>
                  <a:gd name="T36" fmla="*/ 161 w 339"/>
                  <a:gd name="T37" fmla="*/ 136 h 177"/>
                  <a:gd name="T38" fmla="*/ 201 w 339"/>
                  <a:gd name="T39" fmla="*/ 131 h 177"/>
                  <a:gd name="T40" fmla="*/ 286 w 339"/>
                  <a:gd name="T41" fmla="*/ 138 h 177"/>
                  <a:gd name="T42" fmla="*/ 147 w 339"/>
                  <a:gd name="T43" fmla="*/ 138 h 177"/>
                  <a:gd name="T44" fmla="*/ 192 w 339"/>
                  <a:gd name="T45" fmla="*/ 128 h 177"/>
                  <a:gd name="T46" fmla="*/ 303 w 339"/>
                  <a:gd name="T47" fmla="*/ 122 h 177"/>
                  <a:gd name="T48" fmla="*/ 302 w 339"/>
                  <a:gd name="T49" fmla="*/ 128 h 177"/>
                  <a:gd name="T50" fmla="*/ 287 w 339"/>
                  <a:gd name="T51" fmla="*/ 121 h 177"/>
                  <a:gd name="T52" fmla="*/ 313 w 339"/>
                  <a:gd name="T53" fmla="*/ 126 h 177"/>
                  <a:gd name="T54" fmla="*/ 325 w 339"/>
                  <a:gd name="T55" fmla="*/ 126 h 177"/>
                  <a:gd name="T56" fmla="*/ 325 w 339"/>
                  <a:gd name="T57" fmla="*/ 126 h 177"/>
                  <a:gd name="T58" fmla="*/ 140 w 339"/>
                  <a:gd name="T59" fmla="*/ 119 h 177"/>
                  <a:gd name="T60" fmla="*/ 291 w 339"/>
                  <a:gd name="T61" fmla="*/ 111 h 177"/>
                  <a:gd name="T62" fmla="*/ 120 w 339"/>
                  <a:gd name="T63" fmla="*/ 115 h 177"/>
                  <a:gd name="T64" fmla="*/ 5 w 339"/>
                  <a:gd name="T65" fmla="*/ 115 h 177"/>
                  <a:gd name="T66" fmla="*/ 320 w 339"/>
                  <a:gd name="T67" fmla="*/ 114 h 177"/>
                  <a:gd name="T68" fmla="*/ 320 w 339"/>
                  <a:gd name="T69" fmla="*/ 114 h 177"/>
                  <a:gd name="T70" fmla="*/ 15 w 339"/>
                  <a:gd name="T71" fmla="*/ 108 h 177"/>
                  <a:gd name="T72" fmla="*/ 334 w 339"/>
                  <a:gd name="T73" fmla="*/ 95 h 177"/>
                  <a:gd name="T74" fmla="*/ 114 w 339"/>
                  <a:gd name="T75" fmla="*/ 99 h 177"/>
                  <a:gd name="T76" fmla="*/ 21 w 339"/>
                  <a:gd name="T77" fmla="*/ 93 h 177"/>
                  <a:gd name="T78" fmla="*/ 28 w 339"/>
                  <a:gd name="T79" fmla="*/ 77 h 177"/>
                  <a:gd name="T80" fmla="*/ 32 w 339"/>
                  <a:gd name="T81" fmla="*/ 82 h 177"/>
                  <a:gd name="T82" fmla="*/ 106 w 339"/>
                  <a:gd name="T83" fmla="*/ 79 h 177"/>
                  <a:gd name="T84" fmla="*/ 112 w 339"/>
                  <a:gd name="T85" fmla="*/ 83 h 177"/>
                  <a:gd name="T86" fmla="*/ 28 w 339"/>
                  <a:gd name="T87" fmla="*/ 66 h 177"/>
                  <a:gd name="T88" fmla="*/ 100 w 339"/>
                  <a:gd name="T89" fmla="*/ 62 h 177"/>
                  <a:gd name="T90" fmla="*/ 19 w 339"/>
                  <a:gd name="T91" fmla="*/ 60 h 177"/>
                  <a:gd name="T92" fmla="*/ 95 w 339"/>
                  <a:gd name="T93" fmla="*/ 52 h 177"/>
                  <a:gd name="T94" fmla="*/ 101 w 339"/>
                  <a:gd name="T95" fmla="*/ 51 h 177"/>
                  <a:gd name="T96" fmla="*/ 19 w 339"/>
                  <a:gd name="T97" fmla="*/ 41 h 177"/>
                  <a:gd name="T98" fmla="*/ 23 w 339"/>
                  <a:gd name="T99" fmla="*/ 48 h 177"/>
                  <a:gd name="T100" fmla="*/ 101 w 339"/>
                  <a:gd name="T101" fmla="*/ 32 h 177"/>
                  <a:gd name="T102" fmla="*/ 27 w 339"/>
                  <a:gd name="T103" fmla="*/ 26 h 177"/>
                  <a:gd name="T104" fmla="*/ 40 w 339"/>
                  <a:gd name="T105" fmla="*/ 25 h 177"/>
                  <a:gd name="T106" fmla="*/ 47 w 339"/>
                  <a:gd name="T107" fmla="*/ 24 h 177"/>
                  <a:gd name="T108" fmla="*/ 95 w 339"/>
                  <a:gd name="T109" fmla="*/ 16 h 177"/>
                  <a:gd name="T110" fmla="*/ 74 w 339"/>
                  <a:gd name="T111" fmla="*/ 12 h 177"/>
                  <a:gd name="T112" fmla="*/ 47 w 339"/>
                  <a:gd name="T113" fmla="*/ 7 h 177"/>
                  <a:gd name="T114" fmla="*/ 62 w 339"/>
                  <a:gd name="T115" fmla="*/ 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9" h="177">
                    <a:moveTo>
                      <a:pt x="238" y="177"/>
                    </a:moveTo>
                    <a:cubicBezTo>
                      <a:pt x="236" y="175"/>
                      <a:pt x="235" y="174"/>
                      <a:pt x="234" y="171"/>
                    </a:cubicBezTo>
                    <a:cubicBezTo>
                      <a:pt x="239" y="168"/>
                      <a:pt x="239" y="168"/>
                      <a:pt x="239" y="168"/>
                    </a:cubicBezTo>
                    <a:cubicBezTo>
                      <a:pt x="240" y="171"/>
                      <a:pt x="241" y="172"/>
                      <a:pt x="242" y="172"/>
                    </a:cubicBezTo>
                    <a:lnTo>
                      <a:pt x="238" y="177"/>
                    </a:lnTo>
                    <a:close/>
                    <a:moveTo>
                      <a:pt x="248" y="173"/>
                    </a:moveTo>
                    <a:cubicBezTo>
                      <a:pt x="247" y="167"/>
                      <a:pt x="247" y="167"/>
                      <a:pt x="247" y="167"/>
                    </a:cubicBezTo>
                    <a:cubicBezTo>
                      <a:pt x="246" y="168"/>
                      <a:pt x="246" y="168"/>
                      <a:pt x="246" y="169"/>
                    </a:cubicBezTo>
                    <a:cubicBezTo>
                      <a:pt x="246" y="169"/>
                      <a:pt x="246" y="170"/>
                      <a:pt x="246" y="170"/>
                    </a:cubicBezTo>
                    <a:cubicBezTo>
                      <a:pt x="246" y="169"/>
                      <a:pt x="246" y="169"/>
                      <a:pt x="245" y="169"/>
                    </a:cubicBezTo>
                    <a:cubicBezTo>
                      <a:pt x="245" y="168"/>
                      <a:pt x="245" y="168"/>
                      <a:pt x="245" y="168"/>
                    </a:cubicBezTo>
                    <a:cubicBezTo>
                      <a:pt x="250" y="164"/>
                      <a:pt x="250" y="164"/>
                      <a:pt x="250" y="164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1" y="166"/>
                      <a:pt x="252" y="167"/>
                      <a:pt x="252" y="169"/>
                    </a:cubicBezTo>
                    <a:cubicBezTo>
                      <a:pt x="252" y="170"/>
                      <a:pt x="251" y="171"/>
                      <a:pt x="250" y="172"/>
                    </a:cubicBezTo>
                    <a:cubicBezTo>
                      <a:pt x="250" y="173"/>
                      <a:pt x="249" y="173"/>
                      <a:pt x="248" y="173"/>
                    </a:cubicBezTo>
                    <a:close/>
                    <a:moveTo>
                      <a:pt x="272" y="172"/>
                    </a:moveTo>
                    <a:cubicBezTo>
                      <a:pt x="269" y="167"/>
                      <a:pt x="269" y="167"/>
                      <a:pt x="269" y="167"/>
                    </a:cubicBezTo>
                    <a:cubicBezTo>
                      <a:pt x="270" y="166"/>
                      <a:pt x="271" y="166"/>
                      <a:pt x="271" y="165"/>
                    </a:cubicBezTo>
                    <a:cubicBezTo>
                      <a:pt x="272" y="165"/>
                      <a:pt x="274" y="164"/>
                      <a:pt x="276" y="164"/>
                    </a:cubicBezTo>
                    <a:cubicBezTo>
                      <a:pt x="276" y="167"/>
                      <a:pt x="276" y="167"/>
                      <a:pt x="276" y="167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68"/>
                      <a:pt x="276" y="168"/>
                      <a:pt x="276" y="168"/>
                    </a:cubicBezTo>
                    <a:cubicBezTo>
                      <a:pt x="276" y="170"/>
                      <a:pt x="276" y="170"/>
                      <a:pt x="276" y="170"/>
                    </a:cubicBezTo>
                    <a:cubicBezTo>
                      <a:pt x="274" y="171"/>
                      <a:pt x="274" y="171"/>
                      <a:pt x="274" y="171"/>
                    </a:cubicBezTo>
                    <a:cubicBezTo>
                      <a:pt x="274" y="171"/>
                      <a:pt x="273" y="171"/>
                      <a:pt x="272" y="172"/>
                    </a:cubicBezTo>
                    <a:close/>
                    <a:moveTo>
                      <a:pt x="259" y="170"/>
                    </a:moveTo>
                    <a:cubicBezTo>
                      <a:pt x="258" y="170"/>
                      <a:pt x="257" y="170"/>
                      <a:pt x="255" y="169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5" y="166"/>
                      <a:pt x="255" y="166"/>
                      <a:pt x="255" y="166"/>
                    </a:cubicBezTo>
                    <a:cubicBezTo>
                      <a:pt x="256" y="164"/>
                      <a:pt x="256" y="164"/>
                      <a:pt x="256" y="164"/>
                    </a:cubicBezTo>
                    <a:cubicBezTo>
                      <a:pt x="259" y="164"/>
                      <a:pt x="261" y="164"/>
                      <a:pt x="263" y="166"/>
                    </a:cubicBezTo>
                    <a:lnTo>
                      <a:pt x="259" y="170"/>
                    </a:lnTo>
                    <a:close/>
                    <a:moveTo>
                      <a:pt x="285" y="167"/>
                    </a:moveTo>
                    <a:cubicBezTo>
                      <a:pt x="281" y="163"/>
                      <a:pt x="281" y="163"/>
                      <a:pt x="281" y="163"/>
                    </a:cubicBezTo>
                    <a:cubicBezTo>
                      <a:pt x="282" y="162"/>
                      <a:pt x="283" y="161"/>
                      <a:pt x="284" y="159"/>
                    </a:cubicBezTo>
                    <a:cubicBezTo>
                      <a:pt x="285" y="159"/>
                      <a:pt x="285" y="159"/>
                      <a:pt x="285" y="159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9" y="163"/>
                      <a:pt x="289" y="163"/>
                      <a:pt x="289" y="163"/>
                    </a:cubicBezTo>
                    <a:cubicBezTo>
                      <a:pt x="287" y="165"/>
                      <a:pt x="286" y="166"/>
                      <a:pt x="285" y="167"/>
                    </a:cubicBezTo>
                    <a:close/>
                    <a:moveTo>
                      <a:pt x="211" y="167"/>
                    </a:moveTo>
                    <a:cubicBezTo>
                      <a:pt x="211" y="167"/>
                      <a:pt x="211" y="167"/>
                      <a:pt x="211" y="167"/>
                    </a:cubicBezTo>
                    <a:cubicBezTo>
                      <a:pt x="210" y="167"/>
                      <a:pt x="210" y="167"/>
                      <a:pt x="209" y="167"/>
                    </a:cubicBezTo>
                    <a:cubicBezTo>
                      <a:pt x="209" y="167"/>
                      <a:pt x="208" y="167"/>
                      <a:pt x="208" y="167"/>
                    </a:cubicBezTo>
                    <a:cubicBezTo>
                      <a:pt x="209" y="161"/>
                      <a:pt x="209" y="161"/>
                      <a:pt x="209" y="161"/>
                    </a:cubicBezTo>
                    <a:cubicBezTo>
                      <a:pt x="209" y="161"/>
                      <a:pt x="210" y="161"/>
                      <a:pt x="210" y="161"/>
                    </a:cubicBezTo>
                    <a:cubicBezTo>
                      <a:pt x="210" y="161"/>
                      <a:pt x="211" y="161"/>
                      <a:pt x="211" y="161"/>
                    </a:cubicBezTo>
                    <a:cubicBezTo>
                      <a:pt x="216" y="164"/>
                      <a:pt x="216" y="164"/>
                      <a:pt x="216" y="164"/>
                    </a:cubicBezTo>
                    <a:cubicBezTo>
                      <a:pt x="215" y="166"/>
                      <a:pt x="213" y="167"/>
                      <a:pt x="211" y="167"/>
                    </a:cubicBezTo>
                    <a:close/>
                    <a:moveTo>
                      <a:pt x="227" y="165"/>
                    </a:moveTo>
                    <a:cubicBezTo>
                      <a:pt x="226" y="165"/>
                      <a:pt x="225" y="165"/>
                      <a:pt x="224" y="164"/>
                    </a:cubicBezTo>
                    <a:cubicBezTo>
                      <a:pt x="228" y="159"/>
                      <a:pt x="228" y="159"/>
                      <a:pt x="228" y="159"/>
                    </a:cubicBezTo>
                    <a:cubicBezTo>
                      <a:pt x="227" y="159"/>
                      <a:pt x="227" y="159"/>
                      <a:pt x="227" y="159"/>
                    </a:cubicBezTo>
                    <a:cubicBezTo>
                      <a:pt x="227" y="159"/>
                      <a:pt x="228" y="158"/>
                      <a:pt x="228" y="158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3" y="157"/>
                      <a:pt x="233" y="157"/>
                      <a:pt x="233" y="157"/>
                    </a:cubicBezTo>
                    <a:cubicBezTo>
                      <a:pt x="231" y="160"/>
                      <a:pt x="231" y="160"/>
                      <a:pt x="231" y="160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2" y="162"/>
                      <a:pt x="230" y="165"/>
                      <a:pt x="227" y="165"/>
                    </a:cubicBezTo>
                    <a:close/>
                    <a:moveTo>
                      <a:pt x="223" y="160"/>
                    </a:moveTo>
                    <a:cubicBezTo>
                      <a:pt x="222" y="160"/>
                      <a:pt x="221" y="159"/>
                      <a:pt x="219" y="159"/>
                    </a:cubicBezTo>
                    <a:cubicBezTo>
                      <a:pt x="219" y="159"/>
                      <a:pt x="218" y="158"/>
                      <a:pt x="218" y="158"/>
                    </a:cubicBezTo>
                    <a:cubicBezTo>
                      <a:pt x="217" y="158"/>
                      <a:pt x="217" y="158"/>
                      <a:pt x="217" y="158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0" y="153"/>
                      <a:pt x="220" y="153"/>
                      <a:pt x="220" y="153"/>
                    </a:cubicBezTo>
                    <a:cubicBezTo>
                      <a:pt x="221" y="153"/>
                      <a:pt x="221" y="153"/>
                      <a:pt x="222" y="154"/>
                    </a:cubicBezTo>
                    <a:cubicBezTo>
                      <a:pt x="222" y="154"/>
                      <a:pt x="223" y="154"/>
                      <a:pt x="223" y="154"/>
                    </a:cubicBezTo>
                    <a:cubicBezTo>
                      <a:pt x="225" y="160"/>
                      <a:pt x="225" y="160"/>
                      <a:pt x="225" y="160"/>
                    </a:cubicBezTo>
                    <a:cubicBezTo>
                      <a:pt x="224" y="160"/>
                      <a:pt x="224" y="160"/>
                      <a:pt x="223" y="160"/>
                    </a:cubicBezTo>
                    <a:close/>
                    <a:moveTo>
                      <a:pt x="210" y="155"/>
                    </a:moveTo>
                    <a:cubicBezTo>
                      <a:pt x="204" y="154"/>
                      <a:pt x="204" y="154"/>
                      <a:pt x="204" y="154"/>
                    </a:cubicBezTo>
                    <a:cubicBezTo>
                      <a:pt x="204" y="153"/>
                      <a:pt x="204" y="153"/>
                      <a:pt x="204" y="152"/>
                    </a:cubicBezTo>
                    <a:cubicBezTo>
                      <a:pt x="204" y="151"/>
                      <a:pt x="205" y="150"/>
                      <a:pt x="205" y="149"/>
                    </a:cubicBezTo>
                    <a:cubicBezTo>
                      <a:pt x="204" y="149"/>
                      <a:pt x="204" y="149"/>
                      <a:pt x="204" y="149"/>
                    </a:cubicBezTo>
                    <a:cubicBezTo>
                      <a:pt x="210" y="148"/>
                      <a:pt x="210" y="148"/>
                      <a:pt x="210" y="148"/>
                    </a:cubicBezTo>
                    <a:cubicBezTo>
                      <a:pt x="210" y="149"/>
                      <a:pt x="210" y="149"/>
                      <a:pt x="210" y="149"/>
                    </a:cubicBezTo>
                    <a:cubicBezTo>
                      <a:pt x="210" y="150"/>
                      <a:pt x="210" y="151"/>
                      <a:pt x="210" y="152"/>
                    </a:cubicBezTo>
                    <a:cubicBezTo>
                      <a:pt x="210" y="153"/>
                      <a:pt x="210" y="154"/>
                      <a:pt x="210" y="155"/>
                    </a:cubicBezTo>
                    <a:close/>
                    <a:moveTo>
                      <a:pt x="286" y="151"/>
                    </a:moveTo>
                    <a:cubicBezTo>
                      <a:pt x="286" y="151"/>
                      <a:pt x="286" y="150"/>
                      <a:pt x="286" y="150"/>
                    </a:cubicBezTo>
                    <a:cubicBezTo>
                      <a:pt x="285" y="150"/>
                      <a:pt x="285" y="150"/>
                      <a:pt x="284" y="150"/>
                    </a:cubicBezTo>
                    <a:cubicBezTo>
                      <a:pt x="285" y="144"/>
                      <a:pt x="285" y="144"/>
                      <a:pt x="285" y="144"/>
                    </a:cubicBezTo>
                    <a:cubicBezTo>
                      <a:pt x="289" y="145"/>
                      <a:pt x="291" y="146"/>
                      <a:pt x="292" y="150"/>
                    </a:cubicBezTo>
                    <a:lnTo>
                      <a:pt x="286" y="151"/>
                    </a:lnTo>
                    <a:close/>
                    <a:moveTo>
                      <a:pt x="172" y="149"/>
                    </a:moveTo>
                    <a:cubicBezTo>
                      <a:pt x="172" y="143"/>
                      <a:pt x="172" y="143"/>
                      <a:pt x="172" y="143"/>
                    </a:cubicBezTo>
                    <a:cubicBezTo>
                      <a:pt x="173" y="143"/>
                      <a:pt x="173" y="143"/>
                      <a:pt x="174" y="143"/>
                    </a:cubicBezTo>
                    <a:cubicBezTo>
                      <a:pt x="174" y="143"/>
                      <a:pt x="175" y="143"/>
                      <a:pt x="175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178" y="143"/>
                      <a:pt x="180" y="144"/>
                      <a:pt x="180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5" y="148"/>
                      <a:pt x="176" y="148"/>
                    </a:cubicBezTo>
                    <a:cubicBezTo>
                      <a:pt x="175" y="148"/>
                      <a:pt x="175" y="148"/>
                      <a:pt x="175" y="149"/>
                    </a:cubicBezTo>
                    <a:cubicBezTo>
                      <a:pt x="174" y="149"/>
                      <a:pt x="173" y="149"/>
                      <a:pt x="172" y="149"/>
                    </a:cubicBezTo>
                    <a:close/>
                    <a:moveTo>
                      <a:pt x="185" y="146"/>
                    </a:moveTo>
                    <a:cubicBezTo>
                      <a:pt x="180" y="144"/>
                      <a:pt x="180" y="144"/>
                      <a:pt x="180" y="144"/>
                    </a:cubicBezTo>
                    <a:cubicBezTo>
                      <a:pt x="181" y="142"/>
                      <a:pt x="181" y="141"/>
                      <a:pt x="181" y="140"/>
                    </a:cubicBezTo>
                    <a:cubicBezTo>
                      <a:pt x="181" y="140"/>
                      <a:pt x="181" y="140"/>
                      <a:pt x="181" y="140"/>
                    </a:cubicBezTo>
                    <a:cubicBezTo>
                      <a:pt x="187" y="139"/>
                      <a:pt x="187" y="139"/>
                      <a:pt x="187" y="139"/>
                    </a:cubicBezTo>
                    <a:cubicBezTo>
                      <a:pt x="187" y="140"/>
                      <a:pt x="187" y="140"/>
                      <a:pt x="187" y="140"/>
                    </a:cubicBezTo>
                    <a:cubicBezTo>
                      <a:pt x="187" y="141"/>
                      <a:pt x="187" y="141"/>
                      <a:pt x="187" y="141"/>
                    </a:cubicBezTo>
                    <a:cubicBezTo>
                      <a:pt x="187" y="142"/>
                      <a:pt x="186" y="144"/>
                      <a:pt x="185" y="146"/>
                    </a:cubicBezTo>
                    <a:close/>
                    <a:moveTo>
                      <a:pt x="289" y="142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8" y="133"/>
                      <a:pt x="288" y="133"/>
                      <a:pt x="288" y="133"/>
                    </a:cubicBezTo>
                    <a:cubicBezTo>
                      <a:pt x="289" y="133"/>
                      <a:pt x="292" y="134"/>
                      <a:pt x="292" y="137"/>
                    </a:cubicBezTo>
                    <a:cubicBezTo>
                      <a:pt x="292" y="138"/>
                      <a:pt x="292" y="138"/>
                      <a:pt x="291" y="139"/>
                    </a:cubicBezTo>
                    <a:cubicBezTo>
                      <a:pt x="291" y="140"/>
                      <a:pt x="290" y="142"/>
                      <a:pt x="289" y="142"/>
                    </a:cubicBezTo>
                    <a:close/>
                    <a:moveTo>
                      <a:pt x="162" y="142"/>
                    </a:moveTo>
                    <a:cubicBezTo>
                      <a:pt x="161" y="142"/>
                      <a:pt x="160" y="141"/>
                      <a:pt x="160" y="141"/>
                    </a:cubicBezTo>
                    <a:cubicBezTo>
                      <a:pt x="158" y="141"/>
                      <a:pt x="157" y="140"/>
                      <a:pt x="156" y="139"/>
                    </a:cubicBezTo>
                    <a:cubicBezTo>
                      <a:pt x="160" y="135"/>
                      <a:pt x="160" y="135"/>
                      <a:pt x="160" y="135"/>
                    </a:cubicBezTo>
                    <a:cubicBezTo>
                      <a:pt x="160" y="135"/>
                      <a:pt x="160" y="136"/>
                      <a:pt x="161" y="136"/>
                    </a:cubicBezTo>
                    <a:cubicBezTo>
                      <a:pt x="161" y="136"/>
                      <a:pt x="162" y="136"/>
                      <a:pt x="164" y="137"/>
                    </a:cubicBezTo>
                    <a:lnTo>
                      <a:pt x="162" y="142"/>
                    </a:lnTo>
                    <a:close/>
                    <a:moveTo>
                      <a:pt x="200" y="140"/>
                    </a:moveTo>
                    <a:cubicBezTo>
                      <a:pt x="199" y="139"/>
                      <a:pt x="199" y="137"/>
                      <a:pt x="198" y="136"/>
                    </a:cubicBezTo>
                    <a:cubicBezTo>
                      <a:pt x="197" y="136"/>
                      <a:pt x="197" y="136"/>
                      <a:pt x="197" y="136"/>
                    </a:cubicBezTo>
                    <a:cubicBezTo>
                      <a:pt x="201" y="131"/>
                      <a:pt x="201" y="131"/>
                      <a:pt x="201" y="131"/>
                    </a:cubicBezTo>
                    <a:cubicBezTo>
                      <a:pt x="201" y="132"/>
                      <a:pt x="202" y="132"/>
                      <a:pt x="202" y="132"/>
                    </a:cubicBezTo>
                    <a:cubicBezTo>
                      <a:pt x="203" y="134"/>
                      <a:pt x="204" y="135"/>
                      <a:pt x="205" y="137"/>
                    </a:cubicBezTo>
                    <a:lnTo>
                      <a:pt x="200" y="140"/>
                    </a:lnTo>
                    <a:close/>
                    <a:moveTo>
                      <a:pt x="286" y="138"/>
                    </a:move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ubicBezTo>
                      <a:pt x="286" y="138"/>
                      <a:pt x="286" y="138"/>
                      <a:pt x="286" y="138"/>
                    </a:cubicBezTo>
                    <a:close/>
                    <a:moveTo>
                      <a:pt x="147" y="138"/>
                    </a:moveTo>
                    <a:cubicBezTo>
                      <a:pt x="143" y="138"/>
                      <a:pt x="141" y="136"/>
                      <a:pt x="140" y="133"/>
                    </a:cubicBezTo>
                    <a:cubicBezTo>
                      <a:pt x="145" y="130"/>
                      <a:pt x="145" y="130"/>
                      <a:pt x="145" y="130"/>
                    </a:cubicBezTo>
                    <a:cubicBezTo>
                      <a:pt x="146" y="132"/>
                      <a:pt x="146" y="132"/>
                      <a:pt x="147" y="132"/>
                    </a:cubicBezTo>
                    <a:lnTo>
                      <a:pt x="147" y="138"/>
                    </a:lnTo>
                    <a:close/>
                    <a:moveTo>
                      <a:pt x="190" y="133"/>
                    </a:moveTo>
                    <a:cubicBezTo>
                      <a:pt x="186" y="129"/>
                      <a:pt x="186" y="129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6" y="126"/>
                      <a:pt x="188" y="124"/>
                      <a:pt x="190" y="124"/>
                    </a:cubicBezTo>
                    <a:cubicBezTo>
                      <a:pt x="192" y="129"/>
                      <a:pt x="192" y="129"/>
                      <a:pt x="192" y="129"/>
                    </a:cubicBezTo>
                    <a:cubicBezTo>
                      <a:pt x="192" y="129"/>
                      <a:pt x="192" y="129"/>
                      <a:pt x="192" y="128"/>
                    </a:cubicBezTo>
                    <a:cubicBezTo>
                      <a:pt x="192" y="130"/>
                      <a:pt x="191" y="132"/>
                      <a:pt x="190" y="133"/>
                    </a:cubicBezTo>
                    <a:close/>
                    <a:moveTo>
                      <a:pt x="302" y="128"/>
                    </a:moveTo>
                    <a:cubicBezTo>
                      <a:pt x="301" y="128"/>
                      <a:pt x="301" y="128"/>
                      <a:pt x="301" y="128"/>
                    </a:cubicBezTo>
                    <a:cubicBezTo>
                      <a:pt x="300" y="128"/>
                      <a:pt x="299" y="126"/>
                      <a:pt x="298" y="126"/>
                    </a:cubicBezTo>
                    <a:cubicBezTo>
                      <a:pt x="304" y="123"/>
                      <a:pt x="304" y="123"/>
                      <a:pt x="304" y="123"/>
                    </a:cubicBezTo>
                    <a:cubicBezTo>
                      <a:pt x="303" y="123"/>
                      <a:pt x="303" y="122"/>
                      <a:pt x="303" y="122"/>
                    </a:cubicBezTo>
                    <a:cubicBezTo>
                      <a:pt x="301" y="122"/>
                      <a:pt x="300" y="123"/>
                      <a:pt x="300" y="124"/>
                    </a:cubicBezTo>
                    <a:cubicBezTo>
                      <a:pt x="300" y="123"/>
                      <a:pt x="300" y="123"/>
                      <a:pt x="300" y="122"/>
                    </a:cubicBezTo>
                    <a:cubicBezTo>
                      <a:pt x="300" y="122"/>
                      <a:pt x="300" y="121"/>
                      <a:pt x="300" y="121"/>
                    </a:cubicBezTo>
                    <a:cubicBezTo>
                      <a:pt x="306" y="122"/>
                      <a:pt x="306" y="122"/>
                      <a:pt x="306" y="122"/>
                    </a:cubicBezTo>
                    <a:cubicBezTo>
                      <a:pt x="306" y="122"/>
                      <a:pt x="306" y="122"/>
                      <a:pt x="306" y="123"/>
                    </a:cubicBezTo>
                    <a:cubicBezTo>
                      <a:pt x="306" y="124"/>
                      <a:pt x="306" y="128"/>
                      <a:pt x="302" y="128"/>
                    </a:cubicBezTo>
                    <a:close/>
                    <a:moveTo>
                      <a:pt x="284" y="128"/>
                    </a:moveTo>
                    <a:cubicBezTo>
                      <a:pt x="284" y="127"/>
                      <a:pt x="283" y="126"/>
                      <a:pt x="283" y="126"/>
                    </a:cubicBezTo>
                    <a:cubicBezTo>
                      <a:pt x="282" y="125"/>
                      <a:pt x="282" y="125"/>
                      <a:pt x="282" y="125"/>
                    </a:cubicBezTo>
                    <a:cubicBezTo>
                      <a:pt x="282" y="124"/>
                      <a:pt x="281" y="124"/>
                      <a:pt x="281" y="123"/>
                    </a:cubicBezTo>
                    <a:cubicBezTo>
                      <a:pt x="286" y="121"/>
                      <a:pt x="286" y="121"/>
                      <a:pt x="286" y="121"/>
                    </a:cubicBezTo>
                    <a:cubicBezTo>
                      <a:pt x="286" y="121"/>
                      <a:pt x="286" y="121"/>
                      <a:pt x="287" y="121"/>
                    </a:cubicBezTo>
                    <a:cubicBezTo>
                      <a:pt x="287" y="122"/>
                      <a:pt x="287" y="122"/>
                      <a:pt x="287" y="122"/>
                    </a:cubicBezTo>
                    <a:cubicBezTo>
                      <a:pt x="289" y="123"/>
                      <a:pt x="290" y="125"/>
                      <a:pt x="290" y="126"/>
                    </a:cubicBezTo>
                    <a:cubicBezTo>
                      <a:pt x="284" y="127"/>
                      <a:pt x="284" y="127"/>
                      <a:pt x="284" y="127"/>
                    </a:cubicBezTo>
                    <a:cubicBezTo>
                      <a:pt x="284" y="127"/>
                      <a:pt x="284" y="128"/>
                      <a:pt x="284" y="128"/>
                    </a:cubicBezTo>
                    <a:close/>
                    <a:moveTo>
                      <a:pt x="314" y="127"/>
                    </a:moveTo>
                    <a:cubicBezTo>
                      <a:pt x="313" y="126"/>
                      <a:pt x="313" y="126"/>
                      <a:pt x="313" y="126"/>
                    </a:cubicBezTo>
                    <a:cubicBezTo>
                      <a:pt x="312" y="125"/>
                      <a:pt x="311" y="124"/>
                      <a:pt x="310" y="123"/>
                    </a:cubicBezTo>
                    <a:cubicBezTo>
                      <a:pt x="314" y="119"/>
                      <a:pt x="314" y="119"/>
                      <a:pt x="314" y="119"/>
                    </a:cubicBezTo>
                    <a:cubicBezTo>
                      <a:pt x="315" y="120"/>
                      <a:pt x="316" y="121"/>
                      <a:pt x="317" y="122"/>
                    </a:cubicBezTo>
                    <a:cubicBezTo>
                      <a:pt x="318" y="123"/>
                      <a:pt x="318" y="123"/>
                      <a:pt x="318" y="123"/>
                    </a:cubicBezTo>
                    <a:lnTo>
                      <a:pt x="314" y="127"/>
                    </a:lnTo>
                    <a:close/>
                    <a:moveTo>
                      <a:pt x="325" y="126"/>
                    </a:moveTo>
                    <a:cubicBezTo>
                      <a:pt x="321" y="122"/>
                      <a:pt x="321" y="122"/>
                      <a:pt x="321" y="122"/>
                    </a:cubicBezTo>
                    <a:cubicBezTo>
                      <a:pt x="322" y="120"/>
                      <a:pt x="324" y="119"/>
                      <a:pt x="325" y="118"/>
                    </a:cubicBezTo>
                    <a:cubicBezTo>
                      <a:pt x="330" y="122"/>
                      <a:pt x="330" y="122"/>
                      <a:pt x="330" y="122"/>
                    </a:cubicBezTo>
                    <a:cubicBezTo>
                      <a:pt x="329" y="123"/>
                      <a:pt x="329" y="123"/>
                      <a:pt x="329" y="123"/>
                    </a:cubicBezTo>
                    <a:cubicBezTo>
                      <a:pt x="328" y="123"/>
                      <a:pt x="328" y="123"/>
                      <a:pt x="328" y="123"/>
                    </a:cubicBezTo>
                    <a:cubicBezTo>
                      <a:pt x="328" y="124"/>
                      <a:pt x="326" y="125"/>
                      <a:pt x="325" y="126"/>
                    </a:cubicBezTo>
                    <a:close/>
                    <a:moveTo>
                      <a:pt x="136" y="123"/>
                    </a:moveTo>
                    <a:cubicBezTo>
                      <a:pt x="134" y="122"/>
                      <a:pt x="133" y="121"/>
                      <a:pt x="13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4" y="115"/>
                      <a:pt x="134" y="115"/>
                      <a:pt x="134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6" y="116"/>
                      <a:pt x="138" y="117"/>
                      <a:pt x="140" y="119"/>
                    </a:cubicBezTo>
                    <a:lnTo>
                      <a:pt x="136" y="123"/>
                    </a:lnTo>
                    <a:close/>
                    <a:moveTo>
                      <a:pt x="296" y="118"/>
                    </a:moveTo>
                    <a:cubicBezTo>
                      <a:pt x="295" y="118"/>
                      <a:pt x="295" y="118"/>
                      <a:pt x="295" y="118"/>
                    </a:cubicBezTo>
                    <a:cubicBezTo>
                      <a:pt x="294" y="118"/>
                      <a:pt x="292" y="118"/>
                      <a:pt x="291" y="117"/>
                    </a:cubicBezTo>
                    <a:cubicBezTo>
                      <a:pt x="291" y="117"/>
                      <a:pt x="290" y="117"/>
                      <a:pt x="290" y="117"/>
                    </a:cubicBezTo>
                    <a:cubicBezTo>
                      <a:pt x="291" y="111"/>
                      <a:pt x="291" y="111"/>
                      <a:pt x="291" y="111"/>
                    </a:cubicBezTo>
                    <a:cubicBezTo>
                      <a:pt x="292" y="111"/>
                      <a:pt x="292" y="111"/>
                      <a:pt x="293" y="112"/>
                    </a:cubicBezTo>
                    <a:cubicBezTo>
                      <a:pt x="294" y="112"/>
                      <a:pt x="295" y="112"/>
                      <a:pt x="296" y="112"/>
                    </a:cubicBezTo>
                    <a:cubicBezTo>
                      <a:pt x="297" y="112"/>
                      <a:pt x="297" y="112"/>
                      <a:pt x="297" y="112"/>
                    </a:cubicBezTo>
                    <a:lnTo>
                      <a:pt x="296" y="118"/>
                    </a:lnTo>
                    <a:close/>
                    <a:moveTo>
                      <a:pt x="121" y="115"/>
                    </a:moveTo>
                    <a:cubicBezTo>
                      <a:pt x="121" y="115"/>
                      <a:pt x="121" y="115"/>
                      <a:pt x="120" y="115"/>
                    </a:cubicBezTo>
                    <a:cubicBezTo>
                      <a:pt x="119" y="114"/>
                      <a:pt x="117" y="113"/>
                      <a:pt x="116" y="112"/>
                    </a:cubicBezTo>
                    <a:cubicBezTo>
                      <a:pt x="119" y="108"/>
                      <a:pt x="119" y="108"/>
                      <a:pt x="119" y="108"/>
                    </a:cubicBezTo>
                    <a:cubicBezTo>
                      <a:pt x="120" y="108"/>
                      <a:pt x="121" y="109"/>
                      <a:pt x="123" y="110"/>
                    </a:cubicBezTo>
                    <a:cubicBezTo>
                      <a:pt x="123" y="110"/>
                      <a:pt x="123" y="110"/>
                      <a:pt x="123" y="110"/>
                    </a:cubicBezTo>
                    <a:lnTo>
                      <a:pt x="121" y="115"/>
                    </a:lnTo>
                    <a:close/>
                    <a:moveTo>
                      <a:pt x="5" y="115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2" y="109"/>
                      <a:pt x="4" y="107"/>
                      <a:pt x="6" y="107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7" y="113"/>
                      <a:pt x="7" y="113"/>
                      <a:pt x="7" y="113"/>
                    </a:cubicBezTo>
                    <a:cubicBezTo>
                      <a:pt x="7" y="113"/>
                      <a:pt x="6" y="113"/>
                      <a:pt x="5" y="115"/>
                    </a:cubicBezTo>
                    <a:close/>
                    <a:moveTo>
                      <a:pt x="320" y="114"/>
                    </a:moveTo>
                    <a:cubicBezTo>
                      <a:pt x="320" y="113"/>
                      <a:pt x="320" y="113"/>
                      <a:pt x="320" y="112"/>
                    </a:cubicBezTo>
                    <a:cubicBezTo>
                      <a:pt x="320" y="111"/>
                      <a:pt x="320" y="111"/>
                      <a:pt x="320" y="111"/>
                    </a:cubicBezTo>
                    <a:cubicBezTo>
                      <a:pt x="320" y="109"/>
                      <a:pt x="321" y="107"/>
                      <a:pt x="321" y="106"/>
                    </a:cubicBezTo>
                    <a:cubicBezTo>
                      <a:pt x="327" y="108"/>
                      <a:pt x="327" y="108"/>
                      <a:pt x="327" y="108"/>
                    </a:cubicBezTo>
                    <a:cubicBezTo>
                      <a:pt x="326" y="109"/>
                      <a:pt x="326" y="110"/>
                      <a:pt x="326" y="112"/>
                    </a:cubicBezTo>
                    <a:lnTo>
                      <a:pt x="320" y="114"/>
                    </a:lnTo>
                    <a:close/>
                    <a:moveTo>
                      <a:pt x="12" y="109"/>
                    </a:moveTo>
                    <a:cubicBezTo>
                      <a:pt x="12" y="108"/>
                      <a:pt x="11" y="107"/>
                      <a:pt x="11" y="106"/>
                    </a:cubicBezTo>
                    <a:cubicBezTo>
                      <a:pt x="11" y="105"/>
                      <a:pt x="12" y="103"/>
                      <a:pt x="15" y="103"/>
                    </a:cubicBezTo>
                    <a:cubicBezTo>
                      <a:pt x="16" y="103"/>
                      <a:pt x="16" y="102"/>
                      <a:pt x="16" y="102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19" y="108"/>
                      <a:pt x="17" y="108"/>
                      <a:pt x="15" y="108"/>
                    </a:cubicBezTo>
                    <a:cubicBezTo>
                      <a:pt x="16" y="108"/>
                      <a:pt x="17" y="108"/>
                      <a:pt x="17" y="106"/>
                    </a:cubicBezTo>
                    <a:cubicBezTo>
                      <a:pt x="17" y="106"/>
                      <a:pt x="17" y="105"/>
                      <a:pt x="17" y="105"/>
                    </a:cubicBezTo>
                    <a:lnTo>
                      <a:pt x="12" y="109"/>
                    </a:lnTo>
                    <a:close/>
                    <a:moveTo>
                      <a:pt x="336" y="103"/>
                    </a:moveTo>
                    <a:cubicBezTo>
                      <a:pt x="331" y="99"/>
                      <a:pt x="331" y="99"/>
                      <a:pt x="331" y="99"/>
                    </a:cubicBezTo>
                    <a:cubicBezTo>
                      <a:pt x="332" y="98"/>
                      <a:pt x="334" y="96"/>
                      <a:pt x="334" y="95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39" y="99"/>
                      <a:pt x="337" y="101"/>
                      <a:pt x="336" y="103"/>
                    </a:cubicBezTo>
                    <a:close/>
                    <a:moveTo>
                      <a:pt x="109" y="101"/>
                    </a:moveTo>
                    <a:cubicBezTo>
                      <a:pt x="108" y="99"/>
                      <a:pt x="108" y="97"/>
                      <a:pt x="108" y="95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4" y="96"/>
                      <a:pt x="114" y="97"/>
                      <a:pt x="114" y="99"/>
                    </a:cubicBezTo>
                    <a:lnTo>
                      <a:pt x="109" y="101"/>
                    </a:lnTo>
                    <a:close/>
                    <a:moveTo>
                      <a:pt x="18" y="95"/>
                    </a:moveTo>
                    <a:cubicBezTo>
                      <a:pt x="13" y="93"/>
                      <a:pt x="13" y="93"/>
                      <a:pt x="13" y="93"/>
                    </a:cubicBezTo>
                    <a:cubicBezTo>
                      <a:pt x="14" y="91"/>
                      <a:pt x="15" y="90"/>
                      <a:pt x="18" y="89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19" y="94"/>
                      <a:pt x="18" y="95"/>
                      <a:pt x="18" y="95"/>
                    </a:cubicBezTo>
                    <a:close/>
                    <a:moveTo>
                      <a:pt x="31" y="84"/>
                    </a:move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1"/>
                      <a:pt x="26" y="81"/>
                      <a:pt x="26" y="80"/>
                    </a:cubicBezTo>
                    <a:cubicBezTo>
                      <a:pt x="26" y="79"/>
                      <a:pt x="27" y="78"/>
                      <a:pt x="28" y="77"/>
                    </a:cubicBezTo>
                    <a:cubicBezTo>
                      <a:pt x="28" y="76"/>
                      <a:pt x="29" y="76"/>
                      <a:pt x="29" y="75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3" y="80"/>
                      <a:pt x="33" y="80"/>
                      <a:pt x="33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32" y="81"/>
                      <a:pt x="32" y="82"/>
                      <a:pt x="32" y="82"/>
                    </a:cubicBezTo>
                    <a:cubicBezTo>
                      <a:pt x="31" y="83"/>
                      <a:pt x="31" y="83"/>
                      <a:pt x="31" y="84"/>
                    </a:cubicBezTo>
                    <a:close/>
                    <a:moveTo>
                      <a:pt x="109" y="83"/>
                    </a:moveTo>
                    <a:cubicBezTo>
                      <a:pt x="106" y="83"/>
                      <a:pt x="106" y="83"/>
                      <a:pt x="106" y="83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06" y="81"/>
                      <a:pt x="106" y="81"/>
                      <a:pt x="106" y="80"/>
                    </a:cubicBezTo>
                    <a:cubicBezTo>
                      <a:pt x="106" y="80"/>
                      <a:pt x="106" y="80"/>
                      <a:pt x="106" y="79"/>
                    </a:cubicBezTo>
                    <a:cubicBezTo>
                      <a:pt x="106" y="79"/>
                      <a:pt x="106" y="78"/>
                      <a:pt x="106" y="78"/>
                    </a:cubicBezTo>
                    <a:cubicBezTo>
                      <a:pt x="111" y="76"/>
                      <a:pt x="111" y="76"/>
                      <a:pt x="111" y="76"/>
                    </a:cubicBezTo>
                    <a:cubicBezTo>
                      <a:pt x="111" y="77"/>
                      <a:pt x="112" y="78"/>
                      <a:pt x="112" y="79"/>
                    </a:cubicBezTo>
                    <a:cubicBezTo>
                      <a:pt x="112" y="80"/>
                      <a:pt x="112" y="80"/>
                      <a:pt x="112" y="81"/>
                    </a:cubicBezTo>
                    <a:cubicBezTo>
                      <a:pt x="112" y="81"/>
                      <a:pt x="112" y="81"/>
                      <a:pt x="112" y="82"/>
                    </a:cubicBezTo>
                    <a:cubicBezTo>
                      <a:pt x="112" y="83"/>
                      <a:pt x="112" y="83"/>
                      <a:pt x="112" y="83"/>
                    </a:cubicBezTo>
                    <a:lnTo>
                      <a:pt x="109" y="83"/>
                    </a:lnTo>
                    <a:close/>
                    <a:moveTo>
                      <a:pt x="29" y="74"/>
                    </a:moveTo>
                    <a:cubicBezTo>
                      <a:pt x="28" y="73"/>
                      <a:pt x="28" y="73"/>
                      <a:pt x="28" y="73"/>
                    </a:cubicBezTo>
                    <a:cubicBezTo>
                      <a:pt x="27" y="72"/>
                      <a:pt x="27" y="72"/>
                      <a:pt x="26" y="72"/>
                    </a:cubicBezTo>
                    <a:cubicBezTo>
                      <a:pt x="26" y="72"/>
                      <a:pt x="25" y="72"/>
                      <a:pt x="24" y="71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7"/>
                      <a:pt x="30" y="67"/>
                      <a:pt x="32" y="69"/>
                    </a:cubicBezTo>
                    <a:cubicBezTo>
                      <a:pt x="33" y="70"/>
                      <a:pt x="33" y="70"/>
                      <a:pt x="33" y="70"/>
                    </a:cubicBezTo>
                    <a:lnTo>
                      <a:pt x="29" y="74"/>
                    </a:lnTo>
                    <a:close/>
                    <a:moveTo>
                      <a:pt x="103" y="67"/>
                    </a:moveTo>
                    <a:cubicBezTo>
                      <a:pt x="103" y="67"/>
                      <a:pt x="102" y="67"/>
                      <a:pt x="102" y="66"/>
                    </a:cubicBezTo>
                    <a:cubicBezTo>
                      <a:pt x="102" y="65"/>
                      <a:pt x="101" y="64"/>
                      <a:pt x="100" y="62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6" y="62"/>
                      <a:pt x="107" y="63"/>
                      <a:pt x="107" y="63"/>
                    </a:cubicBezTo>
                    <a:cubicBezTo>
                      <a:pt x="108" y="64"/>
                      <a:pt x="108" y="65"/>
                      <a:pt x="108" y="66"/>
                    </a:cubicBezTo>
                    <a:lnTo>
                      <a:pt x="103" y="67"/>
                    </a:lnTo>
                    <a:close/>
                    <a:moveTo>
                      <a:pt x="20" y="61"/>
                    </a:moveTo>
                    <a:cubicBezTo>
                      <a:pt x="20" y="61"/>
                      <a:pt x="20" y="60"/>
                      <a:pt x="19" y="60"/>
                    </a:cubicBezTo>
                    <a:cubicBezTo>
                      <a:pt x="17" y="60"/>
                      <a:pt x="16" y="59"/>
                      <a:pt x="15" y="58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1" y="55"/>
                    </a:cubicBezTo>
                    <a:cubicBezTo>
                      <a:pt x="22" y="55"/>
                      <a:pt x="23" y="56"/>
                      <a:pt x="24" y="56"/>
                    </a:cubicBezTo>
                    <a:lnTo>
                      <a:pt x="20" y="61"/>
                    </a:lnTo>
                    <a:close/>
                    <a:moveTo>
                      <a:pt x="95" y="52"/>
                    </a:moveTo>
                    <a:cubicBezTo>
                      <a:pt x="95" y="51"/>
                      <a:pt x="95" y="51"/>
                      <a:pt x="95" y="50"/>
                    </a:cubicBezTo>
                    <a:cubicBezTo>
                      <a:pt x="95" y="48"/>
                      <a:pt x="96" y="46"/>
                      <a:pt x="96" y="45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1" y="48"/>
                      <a:pt x="101" y="49"/>
                      <a:pt x="101" y="50"/>
                    </a:cubicBezTo>
                    <a:cubicBezTo>
                      <a:pt x="101" y="50"/>
                      <a:pt x="101" y="51"/>
                      <a:pt x="101" y="51"/>
                    </a:cubicBezTo>
                    <a:lnTo>
                      <a:pt x="95" y="52"/>
                    </a:lnTo>
                    <a:close/>
                    <a:moveTo>
                      <a:pt x="23" y="48"/>
                    </a:moveTo>
                    <a:cubicBezTo>
                      <a:pt x="18" y="45"/>
                      <a:pt x="18" y="45"/>
                      <a:pt x="18" y="45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3"/>
                      <a:pt x="25" y="44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4" y="46"/>
                      <a:pt x="24" y="47"/>
                      <a:pt x="23" y="48"/>
                    </a:cubicBezTo>
                    <a:close/>
                    <a:moveTo>
                      <a:pt x="94" y="35"/>
                    </a:moveTo>
                    <a:cubicBezTo>
                      <a:pt x="94" y="34"/>
                      <a:pt x="94" y="33"/>
                      <a:pt x="95" y="32"/>
                    </a:cubicBezTo>
                    <a:cubicBezTo>
                      <a:pt x="95" y="31"/>
                      <a:pt x="95" y="30"/>
                      <a:pt x="95" y="30"/>
                    </a:cubicBezTo>
                    <a:cubicBezTo>
                      <a:pt x="96" y="29"/>
                      <a:pt x="96" y="29"/>
                      <a:pt x="96" y="28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1" y="31"/>
                      <a:pt x="101" y="31"/>
                      <a:pt x="101" y="32"/>
                    </a:cubicBezTo>
                    <a:cubicBezTo>
                      <a:pt x="101" y="32"/>
                      <a:pt x="100" y="33"/>
                      <a:pt x="100" y="34"/>
                    </a:cubicBezTo>
                    <a:cubicBezTo>
                      <a:pt x="100" y="34"/>
                      <a:pt x="100" y="34"/>
                      <a:pt x="100" y="34"/>
                    </a:cubicBezTo>
                    <a:lnTo>
                      <a:pt x="94" y="35"/>
                    </a:lnTo>
                    <a:close/>
                    <a:moveTo>
                      <a:pt x="26" y="32"/>
                    </a:move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7"/>
                      <a:pt x="25" y="26"/>
                      <a:pt x="27" y="26"/>
                    </a:cubicBezTo>
                    <a:cubicBezTo>
                      <a:pt x="28" y="26"/>
                      <a:pt x="29" y="26"/>
                      <a:pt x="30" y="26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29" y="32"/>
                      <a:pt x="28" y="32"/>
                      <a:pt x="27" y="32"/>
                    </a:cubicBezTo>
                    <a:cubicBezTo>
                      <a:pt x="26" y="32"/>
                      <a:pt x="26" y="32"/>
                      <a:pt x="26" y="32"/>
                    </a:cubicBezTo>
                    <a:close/>
                    <a:moveTo>
                      <a:pt x="42" y="31"/>
                    </a:move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0" y="25"/>
                      <a:pt x="41" y="24"/>
                      <a:pt x="41" y="23"/>
                    </a:cubicBezTo>
                    <a:cubicBezTo>
                      <a:pt x="41" y="23"/>
                      <a:pt x="41" y="23"/>
                      <a:pt x="41" y="23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6"/>
                      <a:pt x="46" y="30"/>
                      <a:pt x="42" y="31"/>
                    </a:cubicBezTo>
                    <a:close/>
                    <a:moveTo>
                      <a:pt x="93" y="22"/>
                    </a:moveTo>
                    <a:cubicBezTo>
                      <a:pt x="92" y="22"/>
                      <a:pt x="91" y="22"/>
                      <a:pt x="90" y="22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1" y="16"/>
                      <a:pt x="92" y="16"/>
                      <a:pt x="93" y="16"/>
                    </a:cubicBezTo>
                    <a:cubicBezTo>
                      <a:pt x="94" y="16"/>
                      <a:pt x="95" y="16"/>
                      <a:pt x="95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6" y="22"/>
                      <a:pt x="94" y="22"/>
                      <a:pt x="93" y="22"/>
                    </a:cubicBezTo>
                    <a:close/>
                    <a:moveTo>
                      <a:pt x="78" y="20"/>
                    </a:moveTo>
                    <a:cubicBezTo>
                      <a:pt x="75" y="19"/>
                      <a:pt x="73" y="18"/>
                      <a:pt x="72" y="17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5" y="13"/>
                      <a:pt x="76" y="13"/>
                      <a:pt x="79" y="14"/>
                    </a:cubicBezTo>
                    <a:lnTo>
                      <a:pt x="78" y="20"/>
                    </a:lnTo>
                    <a:close/>
                    <a:moveTo>
                      <a:pt x="50" y="13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5" y="9"/>
                      <a:pt x="46" y="8"/>
                      <a:pt x="47" y="7"/>
                    </a:cubicBezTo>
                    <a:cubicBezTo>
                      <a:pt x="48" y="6"/>
                      <a:pt x="49" y="5"/>
                      <a:pt x="50" y="5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2"/>
                      <a:pt x="50" y="12"/>
                      <a:pt x="50" y="13"/>
                    </a:cubicBezTo>
                    <a:close/>
                    <a:moveTo>
                      <a:pt x="63" y="8"/>
                    </a:moveTo>
                    <a:cubicBezTo>
                      <a:pt x="62" y="7"/>
                      <a:pt x="62" y="6"/>
                      <a:pt x="62" y="6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1"/>
                    </a:cubicBezTo>
                    <a:cubicBezTo>
                      <a:pt x="66" y="1"/>
                      <a:pt x="66" y="3"/>
                      <a:pt x="68" y="5"/>
                    </a:cubicBezTo>
                    <a:lnTo>
                      <a:pt x="63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îṧḻïḓê">
                <a:extLst>
                  <a:ext uri="{FF2B5EF4-FFF2-40B4-BE49-F238E27FC236}">
                    <a16:creationId xmlns="" xmlns:a16="http://schemas.microsoft.com/office/drawing/2014/main" id="{0641765D-BD33-4EAF-807B-575532954E41}"/>
                  </a:ext>
                </a:extLst>
              </p:cNvPr>
              <p:cNvSpPr/>
              <p:nvPr/>
            </p:nvSpPr>
            <p:spPr bwMode="auto">
              <a:xfrm>
                <a:off x="5510213" y="3438525"/>
                <a:ext cx="163513" cy="320675"/>
              </a:xfrm>
              <a:custGeom>
                <a:avLst/>
                <a:gdLst>
                  <a:gd name="T0" fmla="*/ 4 w 76"/>
                  <a:gd name="T1" fmla="*/ 145 h 150"/>
                  <a:gd name="T2" fmla="*/ 12 w 76"/>
                  <a:gd name="T3" fmla="*/ 145 h 150"/>
                  <a:gd name="T4" fmla="*/ 18 w 76"/>
                  <a:gd name="T5" fmla="*/ 137 h 150"/>
                  <a:gd name="T6" fmla="*/ 19 w 76"/>
                  <a:gd name="T7" fmla="*/ 131 h 150"/>
                  <a:gd name="T8" fmla="*/ 20 w 76"/>
                  <a:gd name="T9" fmla="*/ 131 h 150"/>
                  <a:gd name="T10" fmla="*/ 21 w 76"/>
                  <a:gd name="T11" fmla="*/ 137 h 150"/>
                  <a:gd name="T12" fmla="*/ 18 w 76"/>
                  <a:gd name="T13" fmla="*/ 137 h 150"/>
                  <a:gd name="T14" fmla="*/ 29 w 76"/>
                  <a:gd name="T15" fmla="*/ 131 h 150"/>
                  <a:gd name="T16" fmla="*/ 28 w 76"/>
                  <a:gd name="T17" fmla="*/ 127 h 150"/>
                  <a:gd name="T18" fmla="*/ 27 w 76"/>
                  <a:gd name="T19" fmla="*/ 124 h 150"/>
                  <a:gd name="T20" fmla="*/ 33 w 76"/>
                  <a:gd name="T21" fmla="*/ 124 h 150"/>
                  <a:gd name="T22" fmla="*/ 30 w 76"/>
                  <a:gd name="T23" fmla="*/ 131 h 150"/>
                  <a:gd name="T24" fmla="*/ 17 w 76"/>
                  <a:gd name="T25" fmla="*/ 115 h 150"/>
                  <a:gd name="T26" fmla="*/ 25 w 76"/>
                  <a:gd name="T27" fmla="*/ 111 h 150"/>
                  <a:gd name="T28" fmla="*/ 6 w 76"/>
                  <a:gd name="T29" fmla="*/ 111 h 150"/>
                  <a:gd name="T30" fmla="*/ 4 w 76"/>
                  <a:gd name="T31" fmla="*/ 103 h 150"/>
                  <a:gd name="T32" fmla="*/ 6 w 76"/>
                  <a:gd name="T33" fmla="*/ 111 h 150"/>
                  <a:gd name="T34" fmla="*/ 0 w 76"/>
                  <a:gd name="T35" fmla="*/ 93 h 150"/>
                  <a:gd name="T36" fmla="*/ 8 w 76"/>
                  <a:gd name="T37" fmla="*/ 91 h 150"/>
                  <a:gd name="T38" fmla="*/ 11 w 76"/>
                  <a:gd name="T39" fmla="*/ 81 h 150"/>
                  <a:gd name="T40" fmla="*/ 8 w 76"/>
                  <a:gd name="T41" fmla="*/ 77 h 150"/>
                  <a:gd name="T42" fmla="*/ 12 w 76"/>
                  <a:gd name="T43" fmla="*/ 74 h 150"/>
                  <a:gd name="T44" fmla="*/ 11 w 76"/>
                  <a:gd name="T45" fmla="*/ 81 h 150"/>
                  <a:gd name="T46" fmla="*/ 22 w 76"/>
                  <a:gd name="T47" fmla="*/ 66 h 150"/>
                  <a:gd name="T48" fmla="*/ 27 w 76"/>
                  <a:gd name="T49" fmla="*/ 64 h 150"/>
                  <a:gd name="T50" fmla="*/ 28 w 76"/>
                  <a:gd name="T51" fmla="*/ 70 h 150"/>
                  <a:gd name="T52" fmla="*/ 40 w 76"/>
                  <a:gd name="T53" fmla="*/ 61 h 150"/>
                  <a:gd name="T54" fmla="*/ 35 w 76"/>
                  <a:gd name="T55" fmla="*/ 57 h 150"/>
                  <a:gd name="T56" fmla="*/ 43 w 76"/>
                  <a:gd name="T57" fmla="*/ 57 h 150"/>
                  <a:gd name="T58" fmla="*/ 42 w 76"/>
                  <a:gd name="T59" fmla="*/ 49 h 150"/>
                  <a:gd name="T60" fmla="*/ 39 w 76"/>
                  <a:gd name="T61" fmla="*/ 46 h 150"/>
                  <a:gd name="T62" fmla="*/ 42 w 76"/>
                  <a:gd name="T63" fmla="*/ 41 h 150"/>
                  <a:gd name="T64" fmla="*/ 45 w 76"/>
                  <a:gd name="T65" fmla="*/ 43 h 150"/>
                  <a:gd name="T66" fmla="*/ 42 w 76"/>
                  <a:gd name="T67" fmla="*/ 49 h 150"/>
                  <a:gd name="T68" fmla="*/ 36 w 76"/>
                  <a:gd name="T69" fmla="*/ 31 h 150"/>
                  <a:gd name="T70" fmla="*/ 44 w 76"/>
                  <a:gd name="T71" fmla="*/ 32 h 150"/>
                  <a:gd name="T72" fmla="*/ 56 w 76"/>
                  <a:gd name="T73" fmla="*/ 26 h 150"/>
                  <a:gd name="T74" fmla="*/ 53 w 76"/>
                  <a:gd name="T75" fmla="*/ 20 h 150"/>
                  <a:gd name="T76" fmla="*/ 58 w 76"/>
                  <a:gd name="T77" fmla="*/ 22 h 150"/>
                  <a:gd name="T78" fmla="*/ 69 w 76"/>
                  <a:gd name="T79" fmla="*/ 24 h 150"/>
                  <a:gd name="T80" fmla="*/ 69 w 76"/>
                  <a:gd name="T81" fmla="*/ 18 h 150"/>
                  <a:gd name="T82" fmla="*/ 76 w 76"/>
                  <a:gd name="T83" fmla="*/ 18 h 150"/>
                  <a:gd name="T84" fmla="*/ 69 w 76"/>
                  <a:gd name="T85" fmla="*/ 24 h 150"/>
                  <a:gd name="T86" fmla="*/ 67 w 76"/>
                  <a:gd name="T87" fmla="*/ 4 h 150"/>
                  <a:gd name="T88" fmla="*/ 67 w 76"/>
                  <a:gd name="T89" fmla="*/ 0 h 150"/>
                  <a:gd name="T90" fmla="*/ 73 w 76"/>
                  <a:gd name="T91" fmla="*/ 2 h 150"/>
                  <a:gd name="T92" fmla="*/ 73 w 76"/>
                  <a:gd name="T93" fmla="*/ 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6" h="150">
                    <a:moveTo>
                      <a:pt x="7" y="150"/>
                    </a:moveTo>
                    <a:cubicBezTo>
                      <a:pt x="4" y="145"/>
                      <a:pt x="4" y="145"/>
                      <a:pt x="4" y="145"/>
                    </a:cubicBezTo>
                    <a:cubicBezTo>
                      <a:pt x="5" y="144"/>
                      <a:pt x="6" y="143"/>
                      <a:pt x="7" y="141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0" y="147"/>
                      <a:pt x="9" y="148"/>
                      <a:pt x="7" y="150"/>
                    </a:cubicBezTo>
                    <a:close/>
                    <a:moveTo>
                      <a:pt x="18" y="13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17" y="131"/>
                      <a:pt x="19" y="131"/>
                      <a:pt x="19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1" y="131"/>
                      <a:pt x="21" y="131"/>
                      <a:pt x="20" y="131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3" y="136"/>
                      <a:pt x="22" y="137"/>
                      <a:pt x="21" y="137"/>
                    </a:cubicBezTo>
                    <a:cubicBezTo>
                      <a:pt x="19" y="137"/>
                      <a:pt x="19" y="137"/>
                      <a:pt x="19" y="137"/>
                    </a:cubicBezTo>
                    <a:cubicBezTo>
                      <a:pt x="19" y="137"/>
                      <a:pt x="18" y="137"/>
                      <a:pt x="18" y="137"/>
                    </a:cubicBezTo>
                    <a:close/>
                    <a:moveTo>
                      <a:pt x="30" y="131"/>
                    </a:moveTo>
                    <a:cubicBezTo>
                      <a:pt x="30" y="131"/>
                      <a:pt x="29" y="131"/>
                      <a:pt x="29" y="131"/>
                    </a:cubicBezTo>
                    <a:cubicBezTo>
                      <a:pt x="30" y="125"/>
                      <a:pt x="30" y="125"/>
                      <a:pt x="30" y="125"/>
                    </a:cubicBezTo>
                    <a:cubicBezTo>
                      <a:pt x="29" y="125"/>
                      <a:pt x="28" y="126"/>
                      <a:pt x="28" y="127"/>
                    </a:cubicBezTo>
                    <a:cubicBezTo>
                      <a:pt x="28" y="127"/>
                      <a:pt x="28" y="126"/>
                      <a:pt x="27" y="126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3" y="125"/>
                      <a:pt x="34" y="126"/>
                      <a:pt x="34" y="127"/>
                    </a:cubicBezTo>
                    <a:cubicBezTo>
                      <a:pt x="34" y="129"/>
                      <a:pt x="32" y="131"/>
                      <a:pt x="30" y="131"/>
                    </a:cubicBezTo>
                    <a:close/>
                    <a:moveTo>
                      <a:pt x="22" y="116"/>
                    </a:moveTo>
                    <a:cubicBezTo>
                      <a:pt x="21" y="116"/>
                      <a:pt x="19" y="115"/>
                      <a:pt x="17" y="115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21" y="110"/>
                      <a:pt x="23" y="110"/>
                      <a:pt x="25" y="111"/>
                    </a:cubicBezTo>
                    <a:lnTo>
                      <a:pt x="22" y="116"/>
                    </a:lnTo>
                    <a:close/>
                    <a:moveTo>
                      <a:pt x="6" y="111"/>
                    </a:moveTo>
                    <a:cubicBezTo>
                      <a:pt x="3" y="110"/>
                      <a:pt x="1" y="109"/>
                      <a:pt x="0" y="107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4"/>
                      <a:pt x="6" y="105"/>
                      <a:pt x="8" y="106"/>
                    </a:cubicBezTo>
                    <a:lnTo>
                      <a:pt x="6" y="111"/>
                    </a:lnTo>
                    <a:close/>
                    <a:moveTo>
                      <a:pt x="5" y="96"/>
                    </a:moveTo>
                    <a:cubicBezTo>
                      <a:pt x="0" y="93"/>
                      <a:pt x="0" y="93"/>
                      <a:pt x="0" y="93"/>
                    </a:cubicBezTo>
                    <a:cubicBezTo>
                      <a:pt x="1" y="91"/>
                      <a:pt x="2" y="89"/>
                      <a:pt x="3" y="88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7" y="92"/>
                      <a:pt x="6" y="94"/>
                      <a:pt x="5" y="96"/>
                    </a:cubicBezTo>
                    <a:close/>
                    <a:moveTo>
                      <a:pt x="11" y="81"/>
                    </a:moveTo>
                    <a:cubicBezTo>
                      <a:pt x="11" y="81"/>
                      <a:pt x="11" y="81"/>
                      <a:pt x="12" y="81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9" y="76"/>
                      <a:pt x="10" y="76"/>
                      <a:pt x="11" y="76"/>
                    </a:cubicBezTo>
                    <a:cubicBezTo>
                      <a:pt x="11" y="75"/>
                      <a:pt x="11" y="75"/>
                      <a:pt x="12" y="74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16" y="79"/>
                      <a:pt x="14" y="81"/>
                      <a:pt x="11" y="81"/>
                    </a:cubicBezTo>
                    <a:close/>
                    <a:moveTo>
                      <a:pt x="24" y="71"/>
                    </a:moveTo>
                    <a:cubicBezTo>
                      <a:pt x="22" y="66"/>
                      <a:pt x="22" y="66"/>
                      <a:pt x="22" y="66"/>
                    </a:cubicBezTo>
                    <a:cubicBezTo>
                      <a:pt x="23" y="65"/>
                      <a:pt x="25" y="65"/>
                      <a:pt x="26" y="64"/>
                    </a:cubicBezTo>
                    <a:cubicBezTo>
                      <a:pt x="26" y="64"/>
                      <a:pt x="27" y="64"/>
                      <a:pt x="27" y="64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29" y="69"/>
                      <a:pt x="28" y="70"/>
                      <a:pt x="28" y="70"/>
                    </a:cubicBezTo>
                    <a:cubicBezTo>
                      <a:pt x="27" y="70"/>
                      <a:pt x="25" y="71"/>
                      <a:pt x="24" y="71"/>
                    </a:cubicBezTo>
                    <a:close/>
                    <a:moveTo>
                      <a:pt x="40" y="61"/>
                    </a:moveTo>
                    <a:cubicBezTo>
                      <a:pt x="37" y="59"/>
                      <a:pt x="37" y="59"/>
                      <a:pt x="37" y="59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7" y="55"/>
                      <a:pt x="38" y="54"/>
                      <a:pt x="40" y="53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2" y="58"/>
                      <a:pt x="41" y="59"/>
                      <a:pt x="40" y="61"/>
                    </a:cubicBezTo>
                    <a:close/>
                    <a:moveTo>
                      <a:pt x="42" y="49"/>
                    </a:moveTo>
                    <a:cubicBezTo>
                      <a:pt x="42" y="48"/>
                      <a:pt x="41" y="48"/>
                      <a:pt x="41" y="47"/>
                    </a:cubicBezTo>
                    <a:cubicBezTo>
                      <a:pt x="40" y="47"/>
                      <a:pt x="40" y="46"/>
                      <a:pt x="39" y="46"/>
                    </a:cubicBezTo>
                    <a:cubicBezTo>
                      <a:pt x="39" y="45"/>
                      <a:pt x="39" y="45"/>
                      <a:pt x="38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3" y="41"/>
                      <a:pt x="43" y="41"/>
                      <a:pt x="44" y="42"/>
                    </a:cubicBezTo>
                    <a:cubicBezTo>
                      <a:pt x="44" y="42"/>
                      <a:pt x="44" y="43"/>
                      <a:pt x="45" y="43"/>
                    </a:cubicBezTo>
                    <a:cubicBezTo>
                      <a:pt x="45" y="44"/>
                      <a:pt x="46" y="45"/>
                      <a:pt x="47" y="45"/>
                    </a:cubicBezTo>
                    <a:lnTo>
                      <a:pt x="42" y="49"/>
                    </a:lnTo>
                    <a:close/>
                    <a:moveTo>
                      <a:pt x="42" y="32"/>
                    </a:move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29"/>
                      <a:pt x="38" y="26"/>
                      <a:pt x="44" y="26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2" y="32"/>
                      <a:pt x="42" y="32"/>
                      <a:pt x="42" y="32"/>
                    </a:cubicBezTo>
                    <a:close/>
                    <a:moveTo>
                      <a:pt x="56" y="26"/>
                    </a:move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2"/>
                      <a:pt x="53" y="21"/>
                      <a:pt x="53" y="20"/>
                    </a:cubicBezTo>
                    <a:cubicBezTo>
                      <a:pt x="54" y="18"/>
                      <a:pt x="55" y="17"/>
                      <a:pt x="56" y="17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24"/>
                      <a:pt x="57" y="25"/>
                      <a:pt x="56" y="26"/>
                    </a:cubicBezTo>
                    <a:close/>
                    <a:moveTo>
                      <a:pt x="69" y="24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8"/>
                      <a:pt x="70" y="18"/>
                      <a:pt x="70" y="17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5" y="21"/>
                      <a:pt x="74" y="23"/>
                      <a:pt x="71" y="24"/>
                    </a:cubicBezTo>
                    <a:cubicBezTo>
                      <a:pt x="70" y="24"/>
                      <a:pt x="70" y="24"/>
                      <a:pt x="69" y="24"/>
                    </a:cubicBezTo>
                    <a:close/>
                    <a:moveTo>
                      <a:pt x="68" y="7"/>
                    </a:moveTo>
                    <a:cubicBezTo>
                      <a:pt x="67" y="6"/>
                      <a:pt x="67" y="5"/>
                      <a:pt x="67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1"/>
                      <a:pt x="67" y="1"/>
                      <a:pt x="67" y="0"/>
                    </a:cubicBezTo>
                    <a:cubicBezTo>
                      <a:pt x="73" y="1"/>
                      <a:pt x="73" y="1"/>
                      <a:pt x="73" y="1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3" y="2"/>
                      <a:pt x="73" y="3"/>
                      <a:pt x="73" y="3"/>
                    </a:cubicBezTo>
                    <a:cubicBezTo>
                      <a:pt x="73" y="4"/>
                      <a:pt x="73" y="5"/>
                      <a:pt x="73" y="6"/>
                    </a:cubicBez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íṡlïḑé">
                <a:extLst>
                  <a:ext uri="{FF2B5EF4-FFF2-40B4-BE49-F238E27FC236}">
                    <a16:creationId xmlns="" xmlns:a16="http://schemas.microsoft.com/office/drawing/2014/main" id="{CC715756-5B8D-42A8-AC3F-9CE97179842E}"/>
                  </a:ext>
                </a:extLst>
              </p:cNvPr>
              <p:cNvSpPr/>
              <p:nvPr/>
            </p:nvSpPr>
            <p:spPr bwMode="auto">
              <a:xfrm>
                <a:off x="4213225" y="2633663"/>
                <a:ext cx="1485900" cy="723900"/>
              </a:xfrm>
              <a:custGeom>
                <a:avLst/>
                <a:gdLst>
                  <a:gd name="T0" fmla="*/ 678 w 693"/>
                  <a:gd name="T1" fmla="*/ 320 h 338"/>
                  <a:gd name="T2" fmla="*/ 670 w 693"/>
                  <a:gd name="T3" fmla="*/ 308 h 338"/>
                  <a:gd name="T4" fmla="*/ 673 w 693"/>
                  <a:gd name="T5" fmla="*/ 298 h 338"/>
                  <a:gd name="T6" fmla="*/ 662 w 693"/>
                  <a:gd name="T7" fmla="*/ 271 h 338"/>
                  <a:gd name="T8" fmla="*/ 672 w 693"/>
                  <a:gd name="T9" fmla="*/ 261 h 338"/>
                  <a:gd name="T10" fmla="*/ 678 w 693"/>
                  <a:gd name="T11" fmla="*/ 262 h 338"/>
                  <a:gd name="T12" fmla="*/ 663 w 693"/>
                  <a:gd name="T13" fmla="*/ 253 h 338"/>
                  <a:gd name="T14" fmla="*/ 640 w 693"/>
                  <a:gd name="T15" fmla="*/ 226 h 338"/>
                  <a:gd name="T16" fmla="*/ 634 w 693"/>
                  <a:gd name="T17" fmla="*/ 209 h 338"/>
                  <a:gd name="T18" fmla="*/ 623 w 693"/>
                  <a:gd name="T19" fmla="*/ 207 h 338"/>
                  <a:gd name="T20" fmla="*/ 615 w 693"/>
                  <a:gd name="T21" fmla="*/ 199 h 338"/>
                  <a:gd name="T22" fmla="*/ 585 w 693"/>
                  <a:gd name="T23" fmla="*/ 195 h 338"/>
                  <a:gd name="T24" fmla="*/ 597 w 693"/>
                  <a:gd name="T25" fmla="*/ 194 h 338"/>
                  <a:gd name="T26" fmla="*/ 574 w 693"/>
                  <a:gd name="T27" fmla="*/ 182 h 338"/>
                  <a:gd name="T28" fmla="*/ 564 w 693"/>
                  <a:gd name="T29" fmla="*/ 172 h 338"/>
                  <a:gd name="T30" fmla="*/ 561 w 693"/>
                  <a:gd name="T31" fmla="*/ 162 h 338"/>
                  <a:gd name="T32" fmla="*/ 548 w 693"/>
                  <a:gd name="T33" fmla="*/ 153 h 338"/>
                  <a:gd name="T34" fmla="*/ 524 w 693"/>
                  <a:gd name="T35" fmla="*/ 144 h 338"/>
                  <a:gd name="T36" fmla="*/ 507 w 693"/>
                  <a:gd name="T37" fmla="*/ 139 h 338"/>
                  <a:gd name="T38" fmla="*/ 491 w 693"/>
                  <a:gd name="T39" fmla="*/ 129 h 338"/>
                  <a:gd name="T40" fmla="*/ 518 w 693"/>
                  <a:gd name="T41" fmla="*/ 134 h 338"/>
                  <a:gd name="T42" fmla="*/ 511 w 693"/>
                  <a:gd name="T43" fmla="*/ 129 h 338"/>
                  <a:gd name="T44" fmla="*/ 228 w 693"/>
                  <a:gd name="T45" fmla="*/ 121 h 338"/>
                  <a:gd name="T46" fmla="*/ 271 w 693"/>
                  <a:gd name="T47" fmla="*/ 120 h 338"/>
                  <a:gd name="T48" fmla="*/ 257 w 693"/>
                  <a:gd name="T49" fmla="*/ 120 h 338"/>
                  <a:gd name="T50" fmla="*/ 476 w 693"/>
                  <a:gd name="T51" fmla="*/ 122 h 338"/>
                  <a:gd name="T52" fmla="*/ 188 w 693"/>
                  <a:gd name="T53" fmla="*/ 108 h 338"/>
                  <a:gd name="T54" fmla="*/ 470 w 693"/>
                  <a:gd name="T55" fmla="*/ 103 h 338"/>
                  <a:gd name="T56" fmla="*/ 275 w 693"/>
                  <a:gd name="T57" fmla="*/ 107 h 338"/>
                  <a:gd name="T58" fmla="*/ 207 w 693"/>
                  <a:gd name="T59" fmla="*/ 107 h 338"/>
                  <a:gd name="T60" fmla="*/ 176 w 693"/>
                  <a:gd name="T61" fmla="*/ 102 h 338"/>
                  <a:gd name="T62" fmla="*/ 282 w 693"/>
                  <a:gd name="T63" fmla="*/ 98 h 338"/>
                  <a:gd name="T64" fmla="*/ 143 w 693"/>
                  <a:gd name="T65" fmla="*/ 94 h 338"/>
                  <a:gd name="T66" fmla="*/ 167 w 693"/>
                  <a:gd name="T67" fmla="*/ 89 h 338"/>
                  <a:gd name="T68" fmla="*/ 304 w 693"/>
                  <a:gd name="T69" fmla="*/ 87 h 338"/>
                  <a:gd name="T70" fmla="*/ 134 w 693"/>
                  <a:gd name="T71" fmla="*/ 87 h 338"/>
                  <a:gd name="T72" fmla="*/ 388 w 693"/>
                  <a:gd name="T73" fmla="*/ 82 h 338"/>
                  <a:gd name="T74" fmla="*/ 447 w 693"/>
                  <a:gd name="T75" fmla="*/ 79 h 338"/>
                  <a:gd name="T76" fmla="*/ 305 w 693"/>
                  <a:gd name="T77" fmla="*/ 72 h 338"/>
                  <a:gd name="T78" fmla="*/ 125 w 693"/>
                  <a:gd name="T79" fmla="*/ 73 h 338"/>
                  <a:gd name="T80" fmla="*/ 361 w 693"/>
                  <a:gd name="T81" fmla="*/ 65 h 338"/>
                  <a:gd name="T82" fmla="*/ 436 w 693"/>
                  <a:gd name="T83" fmla="*/ 63 h 338"/>
                  <a:gd name="T84" fmla="*/ 399 w 693"/>
                  <a:gd name="T85" fmla="*/ 66 h 338"/>
                  <a:gd name="T86" fmla="*/ 350 w 693"/>
                  <a:gd name="T87" fmla="*/ 53 h 338"/>
                  <a:gd name="T88" fmla="*/ 308 w 693"/>
                  <a:gd name="T89" fmla="*/ 61 h 338"/>
                  <a:gd name="T90" fmla="*/ 128 w 693"/>
                  <a:gd name="T91" fmla="*/ 53 h 338"/>
                  <a:gd name="T92" fmla="*/ 109 w 693"/>
                  <a:gd name="T93" fmla="*/ 57 h 338"/>
                  <a:gd name="T94" fmla="*/ 337 w 693"/>
                  <a:gd name="T95" fmla="*/ 50 h 338"/>
                  <a:gd name="T96" fmla="*/ 88 w 693"/>
                  <a:gd name="T97" fmla="*/ 41 h 338"/>
                  <a:gd name="T98" fmla="*/ 307 w 693"/>
                  <a:gd name="T99" fmla="*/ 38 h 338"/>
                  <a:gd name="T100" fmla="*/ 323 w 693"/>
                  <a:gd name="T101" fmla="*/ 39 h 338"/>
                  <a:gd name="T102" fmla="*/ 85 w 693"/>
                  <a:gd name="T103" fmla="*/ 37 h 338"/>
                  <a:gd name="T104" fmla="*/ 52 w 693"/>
                  <a:gd name="T105" fmla="*/ 32 h 338"/>
                  <a:gd name="T106" fmla="*/ 53 w 693"/>
                  <a:gd name="T107" fmla="*/ 32 h 338"/>
                  <a:gd name="T108" fmla="*/ 47 w 693"/>
                  <a:gd name="T109" fmla="*/ 14 h 338"/>
                  <a:gd name="T110" fmla="*/ 24 w 693"/>
                  <a:gd name="T111" fmla="*/ 8 h 338"/>
                  <a:gd name="T112" fmla="*/ 5 w 693"/>
                  <a:gd name="T113" fmla="*/ 8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3" h="338">
                    <a:moveTo>
                      <a:pt x="689" y="338"/>
                    </a:moveTo>
                    <a:cubicBezTo>
                      <a:pt x="688" y="338"/>
                      <a:pt x="688" y="338"/>
                      <a:pt x="688" y="338"/>
                    </a:cubicBezTo>
                    <a:cubicBezTo>
                      <a:pt x="687" y="336"/>
                      <a:pt x="686" y="335"/>
                      <a:pt x="685" y="333"/>
                    </a:cubicBezTo>
                    <a:cubicBezTo>
                      <a:pt x="690" y="330"/>
                      <a:pt x="690" y="330"/>
                      <a:pt x="690" y="330"/>
                    </a:cubicBezTo>
                    <a:cubicBezTo>
                      <a:pt x="690" y="331"/>
                      <a:pt x="691" y="332"/>
                      <a:pt x="693" y="334"/>
                    </a:cubicBezTo>
                    <a:cubicBezTo>
                      <a:pt x="693" y="334"/>
                      <a:pt x="693" y="334"/>
                      <a:pt x="693" y="334"/>
                    </a:cubicBezTo>
                    <a:lnTo>
                      <a:pt x="689" y="338"/>
                    </a:lnTo>
                    <a:close/>
                    <a:moveTo>
                      <a:pt x="680" y="323"/>
                    </a:moveTo>
                    <a:cubicBezTo>
                      <a:pt x="679" y="322"/>
                      <a:pt x="678" y="321"/>
                      <a:pt x="678" y="320"/>
                    </a:cubicBezTo>
                    <a:cubicBezTo>
                      <a:pt x="678" y="318"/>
                      <a:pt x="679" y="317"/>
                      <a:pt x="679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5" y="316"/>
                      <a:pt x="685" y="316"/>
                      <a:pt x="685" y="316"/>
                    </a:cubicBezTo>
                    <a:cubicBezTo>
                      <a:pt x="684" y="318"/>
                      <a:pt x="684" y="319"/>
                      <a:pt x="684" y="320"/>
                    </a:cubicBezTo>
                    <a:cubicBezTo>
                      <a:pt x="684" y="320"/>
                      <a:pt x="684" y="320"/>
                      <a:pt x="684" y="320"/>
                    </a:cubicBezTo>
                    <a:lnTo>
                      <a:pt x="680" y="323"/>
                    </a:lnTo>
                    <a:close/>
                    <a:moveTo>
                      <a:pt x="675" y="309"/>
                    </a:moveTo>
                    <a:cubicBezTo>
                      <a:pt x="675" y="309"/>
                      <a:pt x="674" y="309"/>
                      <a:pt x="672" y="309"/>
                    </a:cubicBezTo>
                    <a:cubicBezTo>
                      <a:pt x="671" y="308"/>
                      <a:pt x="671" y="308"/>
                      <a:pt x="670" y="308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3" y="303"/>
                      <a:pt x="673" y="303"/>
                      <a:pt x="673" y="303"/>
                    </a:cubicBezTo>
                    <a:cubicBezTo>
                      <a:pt x="675" y="303"/>
                      <a:pt x="677" y="304"/>
                      <a:pt x="678" y="305"/>
                    </a:cubicBezTo>
                    <a:lnTo>
                      <a:pt x="675" y="309"/>
                    </a:lnTo>
                    <a:close/>
                    <a:moveTo>
                      <a:pt x="673" y="298"/>
                    </a:moveTo>
                    <a:cubicBezTo>
                      <a:pt x="670" y="293"/>
                      <a:pt x="670" y="293"/>
                      <a:pt x="670" y="293"/>
                    </a:cubicBezTo>
                    <a:cubicBezTo>
                      <a:pt x="672" y="292"/>
                      <a:pt x="674" y="291"/>
                      <a:pt x="676" y="290"/>
                    </a:cubicBezTo>
                    <a:cubicBezTo>
                      <a:pt x="678" y="295"/>
                      <a:pt x="678" y="295"/>
                      <a:pt x="678" y="295"/>
                    </a:cubicBezTo>
                    <a:cubicBezTo>
                      <a:pt x="676" y="296"/>
                      <a:pt x="674" y="297"/>
                      <a:pt x="673" y="298"/>
                    </a:cubicBezTo>
                    <a:close/>
                    <a:moveTo>
                      <a:pt x="673" y="286"/>
                    </a:moveTo>
                    <a:cubicBezTo>
                      <a:pt x="672" y="285"/>
                      <a:pt x="670" y="284"/>
                      <a:pt x="669" y="283"/>
                    </a:cubicBezTo>
                    <a:cubicBezTo>
                      <a:pt x="669" y="283"/>
                      <a:pt x="669" y="282"/>
                      <a:pt x="669" y="282"/>
                    </a:cubicBezTo>
                    <a:cubicBezTo>
                      <a:pt x="673" y="278"/>
                      <a:pt x="673" y="278"/>
                      <a:pt x="673" y="278"/>
                    </a:cubicBezTo>
                    <a:cubicBezTo>
                      <a:pt x="673" y="278"/>
                      <a:pt x="673" y="279"/>
                      <a:pt x="674" y="279"/>
                    </a:cubicBezTo>
                    <a:cubicBezTo>
                      <a:pt x="675" y="280"/>
                      <a:pt x="676" y="281"/>
                      <a:pt x="677" y="282"/>
                    </a:cubicBezTo>
                    <a:lnTo>
                      <a:pt x="673" y="286"/>
                    </a:lnTo>
                    <a:close/>
                    <a:moveTo>
                      <a:pt x="667" y="273"/>
                    </a:moveTo>
                    <a:cubicBezTo>
                      <a:pt x="662" y="271"/>
                      <a:pt x="662" y="271"/>
                      <a:pt x="662" y="271"/>
                    </a:cubicBezTo>
                    <a:cubicBezTo>
                      <a:pt x="662" y="270"/>
                      <a:pt x="662" y="269"/>
                      <a:pt x="663" y="269"/>
                    </a:cubicBezTo>
                    <a:cubicBezTo>
                      <a:pt x="663" y="268"/>
                      <a:pt x="663" y="268"/>
                      <a:pt x="663" y="267"/>
                    </a:cubicBezTo>
                    <a:cubicBezTo>
                      <a:pt x="663" y="266"/>
                      <a:pt x="663" y="266"/>
                      <a:pt x="663" y="266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9" y="267"/>
                      <a:pt x="669" y="267"/>
                      <a:pt x="669" y="267"/>
                    </a:cubicBezTo>
                    <a:cubicBezTo>
                      <a:pt x="668" y="268"/>
                      <a:pt x="668" y="269"/>
                      <a:pt x="668" y="270"/>
                    </a:cubicBezTo>
                    <a:cubicBezTo>
                      <a:pt x="668" y="271"/>
                      <a:pt x="667" y="272"/>
                      <a:pt x="667" y="273"/>
                    </a:cubicBezTo>
                    <a:close/>
                    <a:moveTo>
                      <a:pt x="675" y="266"/>
                    </a:move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2"/>
                      <a:pt x="672" y="262"/>
                    </a:cubicBezTo>
                    <a:cubicBezTo>
                      <a:pt x="672" y="262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1"/>
                      <a:pt x="672" y="261"/>
                      <a:pt x="672" y="261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2" y="260"/>
                      <a:pt x="672" y="260"/>
                      <a:pt x="672" y="260"/>
                    </a:cubicBezTo>
                    <a:cubicBezTo>
                      <a:pt x="677" y="257"/>
                      <a:pt x="677" y="257"/>
                      <a:pt x="677" y="257"/>
                    </a:cubicBezTo>
                    <a:cubicBezTo>
                      <a:pt x="678" y="258"/>
                      <a:pt x="678" y="259"/>
                      <a:pt x="678" y="260"/>
                    </a:cubicBezTo>
                    <a:cubicBezTo>
                      <a:pt x="678" y="261"/>
                      <a:pt x="678" y="262"/>
                      <a:pt x="678" y="262"/>
                    </a:cubicBezTo>
                    <a:cubicBezTo>
                      <a:pt x="677" y="263"/>
                      <a:pt x="677" y="263"/>
                      <a:pt x="677" y="263"/>
                    </a:cubicBezTo>
                    <a:cubicBezTo>
                      <a:pt x="677" y="264"/>
                      <a:pt x="676" y="265"/>
                      <a:pt x="675" y="266"/>
                    </a:cubicBezTo>
                    <a:close/>
                    <a:moveTo>
                      <a:pt x="663" y="253"/>
                    </a:moveTo>
                    <a:cubicBezTo>
                      <a:pt x="661" y="252"/>
                      <a:pt x="661" y="250"/>
                      <a:pt x="660" y="247"/>
                    </a:cubicBezTo>
                    <a:cubicBezTo>
                      <a:pt x="660" y="247"/>
                      <a:pt x="660" y="247"/>
                      <a:pt x="660" y="247"/>
                    </a:cubicBezTo>
                    <a:cubicBezTo>
                      <a:pt x="666" y="245"/>
                      <a:pt x="666" y="245"/>
                      <a:pt x="666" y="245"/>
                    </a:cubicBezTo>
                    <a:cubicBezTo>
                      <a:pt x="666" y="246"/>
                      <a:pt x="666" y="246"/>
                      <a:pt x="666" y="247"/>
                    </a:cubicBezTo>
                    <a:cubicBezTo>
                      <a:pt x="666" y="248"/>
                      <a:pt x="667" y="249"/>
                      <a:pt x="667" y="249"/>
                    </a:cubicBezTo>
                    <a:lnTo>
                      <a:pt x="663" y="253"/>
                    </a:lnTo>
                    <a:close/>
                    <a:moveTo>
                      <a:pt x="652" y="242"/>
                    </a:moveTo>
                    <a:cubicBezTo>
                      <a:pt x="652" y="241"/>
                      <a:pt x="652" y="241"/>
                      <a:pt x="652" y="241"/>
                    </a:cubicBezTo>
                    <a:cubicBezTo>
                      <a:pt x="650" y="240"/>
                      <a:pt x="649" y="239"/>
                      <a:pt x="647" y="238"/>
                    </a:cubicBezTo>
                    <a:cubicBezTo>
                      <a:pt x="651" y="234"/>
                      <a:pt x="651" y="234"/>
                      <a:pt x="651" y="234"/>
                    </a:cubicBezTo>
                    <a:cubicBezTo>
                      <a:pt x="652" y="234"/>
                      <a:pt x="653" y="235"/>
                      <a:pt x="655" y="236"/>
                    </a:cubicBezTo>
                    <a:cubicBezTo>
                      <a:pt x="656" y="237"/>
                      <a:pt x="656" y="237"/>
                      <a:pt x="656" y="237"/>
                    </a:cubicBezTo>
                    <a:lnTo>
                      <a:pt x="652" y="242"/>
                    </a:lnTo>
                    <a:close/>
                    <a:moveTo>
                      <a:pt x="645" y="229"/>
                    </a:moveTo>
                    <a:cubicBezTo>
                      <a:pt x="640" y="226"/>
                      <a:pt x="640" y="226"/>
                      <a:pt x="640" y="226"/>
                    </a:cubicBezTo>
                    <a:cubicBezTo>
                      <a:pt x="640" y="225"/>
                      <a:pt x="641" y="225"/>
                      <a:pt x="641" y="224"/>
                    </a:cubicBezTo>
                    <a:cubicBezTo>
                      <a:pt x="642" y="223"/>
                      <a:pt x="642" y="223"/>
                      <a:pt x="642" y="223"/>
                    </a:cubicBezTo>
                    <a:cubicBezTo>
                      <a:pt x="648" y="222"/>
                      <a:pt x="648" y="222"/>
                      <a:pt x="648" y="222"/>
                    </a:cubicBezTo>
                    <a:cubicBezTo>
                      <a:pt x="648" y="222"/>
                      <a:pt x="648" y="222"/>
                      <a:pt x="648" y="223"/>
                    </a:cubicBezTo>
                    <a:cubicBezTo>
                      <a:pt x="648" y="224"/>
                      <a:pt x="647" y="226"/>
                      <a:pt x="646" y="227"/>
                    </a:cubicBezTo>
                    <a:cubicBezTo>
                      <a:pt x="646" y="228"/>
                      <a:pt x="645" y="228"/>
                      <a:pt x="645" y="229"/>
                    </a:cubicBezTo>
                    <a:close/>
                    <a:moveTo>
                      <a:pt x="636" y="214"/>
                    </a:moveTo>
                    <a:cubicBezTo>
                      <a:pt x="635" y="213"/>
                      <a:pt x="634" y="211"/>
                      <a:pt x="634" y="209"/>
                    </a:cubicBezTo>
                    <a:cubicBezTo>
                      <a:pt x="634" y="209"/>
                      <a:pt x="634" y="209"/>
                      <a:pt x="634" y="209"/>
                    </a:cubicBezTo>
                    <a:cubicBezTo>
                      <a:pt x="639" y="205"/>
                      <a:pt x="639" y="205"/>
                      <a:pt x="639" y="205"/>
                    </a:cubicBezTo>
                    <a:cubicBezTo>
                      <a:pt x="639" y="206"/>
                      <a:pt x="640" y="207"/>
                      <a:pt x="640" y="209"/>
                    </a:cubicBezTo>
                    <a:cubicBezTo>
                      <a:pt x="640" y="209"/>
                      <a:pt x="640" y="210"/>
                      <a:pt x="641" y="211"/>
                    </a:cubicBezTo>
                    <a:lnTo>
                      <a:pt x="636" y="214"/>
                    </a:lnTo>
                    <a:close/>
                    <a:moveTo>
                      <a:pt x="622" y="213"/>
                    </a:moveTo>
                    <a:cubicBezTo>
                      <a:pt x="621" y="213"/>
                      <a:pt x="619" y="213"/>
                      <a:pt x="619" y="210"/>
                    </a:cubicBezTo>
                    <a:cubicBezTo>
                      <a:pt x="623" y="208"/>
                      <a:pt x="623" y="208"/>
                      <a:pt x="623" y="208"/>
                    </a:cubicBezTo>
                    <a:cubicBezTo>
                      <a:pt x="623" y="208"/>
                      <a:pt x="622" y="208"/>
                      <a:pt x="622" y="208"/>
                    </a:cubicBezTo>
                    <a:cubicBezTo>
                      <a:pt x="622" y="208"/>
                      <a:pt x="622" y="207"/>
                      <a:pt x="623" y="207"/>
                    </a:cubicBezTo>
                    <a:cubicBezTo>
                      <a:pt x="623" y="207"/>
                      <a:pt x="624" y="207"/>
                      <a:pt x="624" y="206"/>
                    </a:cubicBezTo>
                    <a:cubicBezTo>
                      <a:pt x="627" y="212"/>
                      <a:pt x="627" y="212"/>
                      <a:pt x="627" y="212"/>
                    </a:cubicBezTo>
                    <a:cubicBezTo>
                      <a:pt x="626" y="212"/>
                      <a:pt x="626" y="212"/>
                      <a:pt x="626" y="212"/>
                    </a:cubicBezTo>
                    <a:cubicBezTo>
                      <a:pt x="624" y="213"/>
                      <a:pt x="623" y="213"/>
                      <a:pt x="622" y="213"/>
                    </a:cubicBezTo>
                    <a:close/>
                    <a:moveTo>
                      <a:pt x="611" y="203"/>
                    </a:moveTo>
                    <a:cubicBezTo>
                      <a:pt x="610" y="202"/>
                      <a:pt x="610" y="202"/>
                      <a:pt x="610" y="202"/>
                    </a:cubicBezTo>
                    <a:cubicBezTo>
                      <a:pt x="610" y="201"/>
                      <a:pt x="608" y="200"/>
                      <a:pt x="607" y="198"/>
                    </a:cubicBezTo>
                    <a:cubicBezTo>
                      <a:pt x="613" y="195"/>
                      <a:pt x="613" y="195"/>
                      <a:pt x="613" y="195"/>
                    </a:cubicBezTo>
                    <a:cubicBezTo>
                      <a:pt x="613" y="197"/>
                      <a:pt x="614" y="198"/>
                      <a:pt x="615" y="199"/>
                    </a:cubicBezTo>
                    <a:cubicBezTo>
                      <a:pt x="616" y="200"/>
                      <a:pt x="616" y="200"/>
                      <a:pt x="616" y="200"/>
                    </a:cubicBezTo>
                    <a:lnTo>
                      <a:pt x="611" y="203"/>
                    </a:lnTo>
                    <a:close/>
                    <a:moveTo>
                      <a:pt x="585" y="195"/>
                    </a:moveTo>
                    <a:cubicBezTo>
                      <a:pt x="583" y="193"/>
                      <a:pt x="583" y="193"/>
                      <a:pt x="583" y="193"/>
                    </a:cubicBezTo>
                    <a:cubicBezTo>
                      <a:pt x="582" y="192"/>
                      <a:pt x="582" y="192"/>
                      <a:pt x="581" y="191"/>
                    </a:cubicBezTo>
                    <a:cubicBezTo>
                      <a:pt x="584" y="186"/>
                      <a:pt x="584" y="186"/>
                      <a:pt x="584" y="186"/>
                    </a:cubicBezTo>
                    <a:cubicBezTo>
                      <a:pt x="585" y="187"/>
                      <a:pt x="586" y="188"/>
                      <a:pt x="588" y="189"/>
                    </a:cubicBezTo>
                    <a:cubicBezTo>
                      <a:pt x="589" y="191"/>
                      <a:pt x="589" y="191"/>
                      <a:pt x="589" y="191"/>
                    </a:cubicBezTo>
                    <a:lnTo>
                      <a:pt x="585" y="195"/>
                    </a:lnTo>
                    <a:close/>
                    <a:moveTo>
                      <a:pt x="597" y="194"/>
                    </a:moveTo>
                    <a:cubicBezTo>
                      <a:pt x="594" y="189"/>
                      <a:pt x="594" y="189"/>
                      <a:pt x="594" y="189"/>
                    </a:cubicBezTo>
                    <a:cubicBezTo>
                      <a:pt x="596" y="187"/>
                      <a:pt x="598" y="187"/>
                      <a:pt x="600" y="187"/>
                    </a:cubicBezTo>
                    <a:cubicBezTo>
                      <a:pt x="600" y="187"/>
                      <a:pt x="600" y="187"/>
                      <a:pt x="600" y="187"/>
                    </a:cubicBezTo>
                    <a:cubicBezTo>
                      <a:pt x="601" y="187"/>
                      <a:pt x="601" y="187"/>
                      <a:pt x="601" y="187"/>
                    </a:cubicBezTo>
                    <a:cubicBezTo>
                      <a:pt x="601" y="193"/>
                      <a:pt x="601" y="193"/>
                      <a:pt x="601" y="193"/>
                    </a:cubicBezTo>
                    <a:cubicBezTo>
                      <a:pt x="600" y="190"/>
                      <a:pt x="600" y="190"/>
                      <a:pt x="600" y="190"/>
                    </a:cubicBezTo>
                    <a:cubicBezTo>
                      <a:pt x="600" y="193"/>
                      <a:pt x="600" y="193"/>
                      <a:pt x="600" y="193"/>
                    </a:cubicBezTo>
                    <a:cubicBezTo>
                      <a:pt x="599" y="193"/>
                      <a:pt x="598" y="193"/>
                      <a:pt x="597" y="194"/>
                    </a:cubicBezTo>
                    <a:close/>
                    <a:moveTo>
                      <a:pt x="574" y="182"/>
                    </a:moveTo>
                    <a:cubicBezTo>
                      <a:pt x="574" y="182"/>
                      <a:pt x="574" y="182"/>
                      <a:pt x="574" y="182"/>
                    </a:cubicBezTo>
                    <a:cubicBezTo>
                      <a:pt x="573" y="181"/>
                      <a:pt x="573" y="181"/>
                      <a:pt x="573" y="181"/>
                    </a:cubicBezTo>
                    <a:cubicBezTo>
                      <a:pt x="572" y="181"/>
                      <a:pt x="571" y="181"/>
                      <a:pt x="569" y="181"/>
                    </a:cubicBezTo>
                    <a:cubicBezTo>
                      <a:pt x="572" y="175"/>
                      <a:pt x="572" y="175"/>
                      <a:pt x="572" y="175"/>
                    </a:cubicBezTo>
                    <a:cubicBezTo>
                      <a:pt x="572" y="175"/>
                      <a:pt x="573" y="176"/>
                      <a:pt x="574" y="176"/>
                    </a:cubicBezTo>
                    <a:cubicBezTo>
                      <a:pt x="575" y="176"/>
                      <a:pt x="575" y="176"/>
                      <a:pt x="575" y="176"/>
                    </a:cubicBezTo>
                    <a:cubicBezTo>
                      <a:pt x="576" y="176"/>
                      <a:pt x="577" y="177"/>
                      <a:pt x="578" y="178"/>
                    </a:cubicBezTo>
                    <a:lnTo>
                      <a:pt x="574" y="182"/>
                    </a:lnTo>
                    <a:close/>
                    <a:moveTo>
                      <a:pt x="559" y="175"/>
                    </a:moveTo>
                    <a:cubicBezTo>
                      <a:pt x="558" y="174"/>
                      <a:pt x="558" y="173"/>
                      <a:pt x="558" y="172"/>
                    </a:cubicBezTo>
                    <a:cubicBezTo>
                      <a:pt x="558" y="170"/>
                      <a:pt x="559" y="168"/>
                      <a:pt x="560" y="167"/>
                    </a:cubicBezTo>
                    <a:cubicBezTo>
                      <a:pt x="560" y="167"/>
                      <a:pt x="560" y="167"/>
                      <a:pt x="560" y="166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69"/>
                      <a:pt x="565" y="169"/>
                    </a:cubicBezTo>
                    <a:cubicBezTo>
                      <a:pt x="565" y="169"/>
                      <a:pt x="565" y="170"/>
                      <a:pt x="565" y="170"/>
                    </a:cubicBezTo>
                    <a:cubicBezTo>
                      <a:pt x="564" y="171"/>
                      <a:pt x="564" y="172"/>
                      <a:pt x="564" y="172"/>
                    </a:cubicBezTo>
                    <a:cubicBezTo>
                      <a:pt x="564" y="171"/>
                      <a:pt x="563" y="171"/>
                      <a:pt x="563" y="170"/>
                    </a:cubicBezTo>
                    <a:lnTo>
                      <a:pt x="559" y="175"/>
                    </a:lnTo>
                    <a:close/>
                    <a:moveTo>
                      <a:pt x="561" y="163"/>
                    </a:moveTo>
                    <a:cubicBezTo>
                      <a:pt x="557" y="163"/>
                      <a:pt x="556" y="160"/>
                      <a:pt x="555" y="157"/>
                    </a:cubicBezTo>
                    <a:cubicBezTo>
                      <a:pt x="560" y="155"/>
                      <a:pt x="560" y="155"/>
                      <a:pt x="560" y="155"/>
                    </a:cubicBezTo>
                    <a:cubicBezTo>
                      <a:pt x="560" y="155"/>
                      <a:pt x="561" y="157"/>
                      <a:pt x="561" y="157"/>
                    </a:cubicBezTo>
                    <a:cubicBezTo>
                      <a:pt x="561" y="157"/>
                      <a:pt x="561" y="157"/>
                      <a:pt x="561" y="157"/>
                    </a:cubicBezTo>
                    <a:cubicBezTo>
                      <a:pt x="562" y="162"/>
                      <a:pt x="562" y="162"/>
                      <a:pt x="562" y="162"/>
                    </a:cubicBezTo>
                    <a:cubicBezTo>
                      <a:pt x="561" y="162"/>
                      <a:pt x="561" y="162"/>
                      <a:pt x="561" y="162"/>
                    </a:cubicBezTo>
                    <a:lnTo>
                      <a:pt x="561" y="163"/>
                    </a:lnTo>
                    <a:close/>
                    <a:moveTo>
                      <a:pt x="548" y="153"/>
                    </a:moveTo>
                    <a:cubicBezTo>
                      <a:pt x="547" y="153"/>
                      <a:pt x="546" y="153"/>
                      <a:pt x="545" y="153"/>
                    </a:cubicBezTo>
                    <a:cubicBezTo>
                      <a:pt x="544" y="153"/>
                      <a:pt x="542" y="153"/>
                      <a:pt x="541" y="152"/>
                    </a:cubicBezTo>
                    <a:cubicBezTo>
                      <a:pt x="544" y="147"/>
                      <a:pt x="544" y="147"/>
                      <a:pt x="544" y="147"/>
                    </a:cubicBezTo>
                    <a:cubicBezTo>
                      <a:pt x="545" y="147"/>
                      <a:pt x="545" y="147"/>
                      <a:pt x="546" y="147"/>
                    </a:cubicBezTo>
                    <a:cubicBezTo>
                      <a:pt x="546" y="148"/>
                      <a:pt x="547" y="148"/>
                      <a:pt x="548" y="148"/>
                    </a:cubicBezTo>
                    <a:cubicBezTo>
                      <a:pt x="548" y="148"/>
                      <a:pt x="548" y="148"/>
                      <a:pt x="548" y="148"/>
                    </a:cubicBezTo>
                    <a:lnTo>
                      <a:pt x="548" y="153"/>
                    </a:lnTo>
                    <a:close/>
                    <a:moveTo>
                      <a:pt x="517" y="147"/>
                    </a:moveTo>
                    <a:cubicBezTo>
                      <a:pt x="512" y="146"/>
                      <a:pt x="512" y="146"/>
                      <a:pt x="512" y="146"/>
                    </a:cubicBezTo>
                    <a:cubicBezTo>
                      <a:pt x="512" y="146"/>
                      <a:pt x="512" y="145"/>
                      <a:pt x="512" y="144"/>
                    </a:cubicBezTo>
                    <a:cubicBezTo>
                      <a:pt x="512" y="143"/>
                      <a:pt x="512" y="142"/>
                      <a:pt x="511" y="141"/>
                    </a:cubicBezTo>
                    <a:cubicBezTo>
                      <a:pt x="517" y="140"/>
                      <a:pt x="517" y="140"/>
                      <a:pt x="517" y="140"/>
                    </a:cubicBezTo>
                    <a:cubicBezTo>
                      <a:pt x="517" y="142"/>
                      <a:pt x="518" y="143"/>
                      <a:pt x="518" y="144"/>
                    </a:cubicBezTo>
                    <a:cubicBezTo>
                      <a:pt x="518" y="145"/>
                      <a:pt x="517" y="146"/>
                      <a:pt x="517" y="147"/>
                    </a:cubicBezTo>
                    <a:close/>
                    <a:moveTo>
                      <a:pt x="532" y="147"/>
                    </a:moveTo>
                    <a:cubicBezTo>
                      <a:pt x="531" y="147"/>
                      <a:pt x="526" y="146"/>
                      <a:pt x="524" y="144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29" y="140"/>
                      <a:pt x="529" y="140"/>
                    </a:cubicBezTo>
                    <a:cubicBezTo>
                      <a:pt x="529" y="140"/>
                      <a:pt x="530" y="141"/>
                      <a:pt x="532" y="141"/>
                    </a:cubicBezTo>
                    <a:lnTo>
                      <a:pt x="532" y="147"/>
                    </a:lnTo>
                    <a:close/>
                    <a:moveTo>
                      <a:pt x="504" y="144"/>
                    </a:moveTo>
                    <a:cubicBezTo>
                      <a:pt x="503" y="143"/>
                      <a:pt x="501" y="142"/>
                      <a:pt x="499" y="141"/>
                    </a:cubicBezTo>
                    <a:cubicBezTo>
                      <a:pt x="503" y="136"/>
                      <a:pt x="503" y="136"/>
                      <a:pt x="503" y="136"/>
                    </a:cubicBezTo>
                    <a:cubicBezTo>
                      <a:pt x="503" y="136"/>
                      <a:pt x="503" y="136"/>
                      <a:pt x="503" y="137"/>
                    </a:cubicBezTo>
                    <a:cubicBezTo>
                      <a:pt x="504" y="137"/>
                      <a:pt x="506" y="138"/>
                      <a:pt x="507" y="139"/>
                    </a:cubicBezTo>
                    <a:lnTo>
                      <a:pt x="504" y="144"/>
                    </a:lnTo>
                    <a:close/>
                    <a:moveTo>
                      <a:pt x="489" y="135"/>
                    </a:moveTo>
                    <a:cubicBezTo>
                      <a:pt x="488" y="134"/>
                      <a:pt x="488" y="134"/>
                      <a:pt x="487" y="133"/>
                    </a:cubicBezTo>
                    <a:cubicBezTo>
                      <a:pt x="486" y="132"/>
                      <a:pt x="485" y="132"/>
                      <a:pt x="485" y="131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6" y="129"/>
                      <a:pt x="486" y="129"/>
                      <a:pt x="486" y="129"/>
                    </a:cubicBezTo>
                    <a:cubicBezTo>
                      <a:pt x="488" y="127"/>
                      <a:pt x="488" y="127"/>
                      <a:pt x="488" y="127"/>
                    </a:cubicBezTo>
                    <a:cubicBezTo>
                      <a:pt x="489" y="127"/>
                      <a:pt x="490" y="128"/>
                      <a:pt x="491" y="129"/>
                    </a:cubicBezTo>
                    <a:cubicBezTo>
                      <a:pt x="492" y="130"/>
                      <a:pt x="492" y="130"/>
                      <a:pt x="492" y="130"/>
                    </a:cubicBezTo>
                    <a:lnTo>
                      <a:pt x="489" y="135"/>
                    </a:lnTo>
                    <a:close/>
                    <a:moveTo>
                      <a:pt x="518" y="134"/>
                    </a:moveTo>
                    <a:cubicBezTo>
                      <a:pt x="517" y="132"/>
                      <a:pt x="516" y="130"/>
                      <a:pt x="516" y="129"/>
                    </a:cubicBezTo>
                    <a:cubicBezTo>
                      <a:pt x="516" y="129"/>
                      <a:pt x="516" y="129"/>
                      <a:pt x="516" y="129"/>
                    </a:cubicBezTo>
                    <a:cubicBezTo>
                      <a:pt x="521" y="126"/>
                      <a:pt x="521" y="126"/>
                      <a:pt x="521" y="126"/>
                    </a:cubicBezTo>
                    <a:cubicBezTo>
                      <a:pt x="521" y="127"/>
                      <a:pt x="521" y="127"/>
                      <a:pt x="521" y="128"/>
                    </a:cubicBezTo>
                    <a:cubicBezTo>
                      <a:pt x="522" y="128"/>
                      <a:pt x="522" y="130"/>
                      <a:pt x="523" y="131"/>
                    </a:cubicBezTo>
                    <a:lnTo>
                      <a:pt x="518" y="134"/>
                    </a:lnTo>
                    <a:close/>
                    <a:moveTo>
                      <a:pt x="506" y="132"/>
                    </a:moveTo>
                    <a:cubicBezTo>
                      <a:pt x="506" y="132"/>
                      <a:pt x="506" y="132"/>
                      <a:pt x="506" y="132"/>
                    </a:cubicBezTo>
                    <a:cubicBezTo>
                      <a:pt x="506" y="131"/>
                      <a:pt x="505" y="130"/>
                      <a:pt x="505" y="129"/>
                    </a:cubicBezTo>
                    <a:cubicBezTo>
                      <a:pt x="505" y="129"/>
                      <a:pt x="505" y="129"/>
                      <a:pt x="505" y="129"/>
                    </a:cubicBezTo>
                    <a:cubicBezTo>
                      <a:pt x="505" y="128"/>
                      <a:pt x="505" y="128"/>
                      <a:pt x="505" y="128"/>
                    </a:cubicBezTo>
                    <a:cubicBezTo>
                      <a:pt x="505" y="126"/>
                      <a:pt x="506" y="124"/>
                      <a:pt x="507" y="123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8"/>
                    </a:cubicBezTo>
                    <a:cubicBezTo>
                      <a:pt x="511" y="128"/>
                      <a:pt x="511" y="128"/>
                      <a:pt x="511" y="129"/>
                    </a:cubicBezTo>
                    <a:lnTo>
                      <a:pt x="506" y="132"/>
                    </a:lnTo>
                    <a:close/>
                    <a:moveTo>
                      <a:pt x="245" y="129"/>
                    </a:move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5" y="123"/>
                      <a:pt x="245" y="123"/>
                      <a:pt x="245" y="123"/>
                    </a:cubicBezTo>
                    <a:cubicBezTo>
                      <a:pt x="248" y="123"/>
                      <a:pt x="248" y="122"/>
                      <a:pt x="248" y="122"/>
                    </a:cubicBezTo>
                    <a:cubicBezTo>
                      <a:pt x="252" y="126"/>
                      <a:pt x="252" y="126"/>
                      <a:pt x="252" y="126"/>
                    </a:cubicBezTo>
                    <a:cubicBezTo>
                      <a:pt x="251" y="128"/>
                      <a:pt x="249" y="129"/>
                      <a:pt x="245" y="129"/>
                    </a:cubicBezTo>
                    <a:close/>
                    <a:moveTo>
                      <a:pt x="233" y="124"/>
                    </a:moveTo>
                    <a:cubicBezTo>
                      <a:pt x="232" y="124"/>
                      <a:pt x="230" y="123"/>
                      <a:pt x="228" y="121"/>
                    </a:cubicBezTo>
                    <a:cubicBezTo>
                      <a:pt x="227" y="120"/>
                      <a:pt x="227" y="120"/>
                      <a:pt x="227" y="120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2" y="116"/>
                      <a:pt x="232" y="116"/>
                      <a:pt x="232" y="117"/>
                    </a:cubicBezTo>
                    <a:cubicBezTo>
                      <a:pt x="234" y="118"/>
                      <a:pt x="234" y="118"/>
                      <a:pt x="235" y="118"/>
                    </a:cubicBezTo>
                    <a:lnTo>
                      <a:pt x="233" y="124"/>
                    </a:lnTo>
                    <a:close/>
                    <a:moveTo>
                      <a:pt x="277" y="123"/>
                    </a:move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2"/>
                      <a:pt x="271" y="122"/>
                    </a:cubicBezTo>
                    <a:cubicBezTo>
                      <a:pt x="271" y="122"/>
                      <a:pt x="271" y="121"/>
                      <a:pt x="271" y="120"/>
                    </a:cubicBezTo>
                    <a:cubicBezTo>
                      <a:pt x="271" y="119"/>
                      <a:pt x="270" y="119"/>
                      <a:pt x="270" y="118"/>
                    </a:cubicBezTo>
                    <a:cubicBezTo>
                      <a:pt x="270" y="117"/>
                      <a:pt x="270" y="117"/>
                      <a:pt x="271" y="116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18"/>
                      <a:pt x="276" y="119"/>
                      <a:pt x="276" y="119"/>
                    </a:cubicBezTo>
                    <a:cubicBezTo>
                      <a:pt x="277" y="120"/>
                      <a:pt x="277" y="121"/>
                      <a:pt x="277" y="122"/>
                    </a:cubicBezTo>
                    <a:cubicBezTo>
                      <a:pt x="277" y="123"/>
                      <a:pt x="277" y="123"/>
                      <a:pt x="277" y="123"/>
                    </a:cubicBezTo>
                    <a:close/>
                    <a:moveTo>
                      <a:pt x="262" y="122"/>
                    </a:moveTo>
                    <a:cubicBezTo>
                      <a:pt x="261" y="122"/>
                      <a:pt x="261" y="122"/>
                      <a:pt x="261" y="122"/>
                    </a:cubicBezTo>
                    <a:cubicBezTo>
                      <a:pt x="259" y="121"/>
                      <a:pt x="258" y="121"/>
                      <a:pt x="257" y="120"/>
                    </a:cubicBezTo>
                    <a:cubicBezTo>
                      <a:pt x="259" y="115"/>
                      <a:pt x="259" y="115"/>
                      <a:pt x="259" y="115"/>
                    </a:cubicBezTo>
                    <a:cubicBezTo>
                      <a:pt x="260" y="115"/>
                      <a:pt x="261" y="116"/>
                      <a:pt x="263" y="116"/>
                    </a:cubicBezTo>
                    <a:cubicBezTo>
                      <a:pt x="265" y="117"/>
                      <a:pt x="265" y="117"/>
                      <a:pt x="265" y="117"/>
                    </a:cubicBezTo>
                    <a:lnTo>
                      <a:pt x="262" y="122"/>
                    </a:lnTo>
                    <a:close/>
                    <a:moveTo>
                      <a:pt x="476" y="122"/>
                    </a:moveTo>
                    <a:cubicBezTo>
                      <a:pt x="475" y="120"/>
                      <a:pt x="474" y="118"/>
                      <a:pt x="473" y="117"/>
                    </a:cubicBezTo>
                    <a:cubicBezTo>
                      <a:pt x="478" y="114"/>
                      <a:pt x="478" y="114"/>
                      <a:pt x="478" y="114"/>
                    </a:cubicBezTo>
                    <a:cubicBezTo>
                      <a:pt x="479" y="115"/>
                      <a:pt x="480" y="116"/>
                      <a:pt x="481" y="118"/>
                    </a:cubicBezTo>
                    <a:lnTo>
                      <a:pt x="476" y="122"/>
                    </a:lnTo>
                    <a:close/>
                    <a:moveTo>
                      <a:pt x="220" y="110"/>
                    </a:moveTo>
                    <a:cubicBezTo>
                      <a:pt x="220" y="109"/>
                      <a:pt x="220" y="109"/>
                      <a:pt x="219" y="108"/>
                    </a:cubicBezTo>
                    <a:cubicBezTo>
                      <a:pt x="218" y="108"/>
                      <a:pt x="218" y="107"/>
                      <a:pt x="217" y="107"/>
                    </a:cubicBezTo>
                    <a:cubicBezTo>
                      <a:pt x="221" y="103"/>
                      <a:pt x="221" y="103"/>
                      <a:pt x="221" y="103"/>
                    </a:cubicBezTo>
                    <a:cubicBezTo>
                      <a:pt x="221" y="103"/>
                      <a:pt x="222" y="103"/>
                      <a:pt x="222" y="104"/>
                    </a:cubicBezTo>
                    <a:cubicBezTo>
                      <a:pt x="223" y="105"/>
                      <a:pt x="225" y="106"/>
                      <a:pt x="226" y="107"/>
                    </a:cubicBezTo>
                    <a:lnTo>
                      <a:pt x="220" y="110"/>
                    </a:lnTo>
                    <a:close/>
                    <a:moveTo>
                      <a:pt x="193" y="109"/>
                    </a:moveTo>
                    <a:cubicBezTo>
                      <a:pt x="192" y="109"/>
                      <a:pt x="191" y="108"/>
                      <a:pt x="188" y="108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88" y="102"/>
                      <a:pt x="188" y="102"/>
                      <a:pt x="188" y="102"/>
                    </a:cubicBezTo>
                    <a:cubicBezTo>
                      <a:pt x="191" y="102"/>
                      <a:pt x="193" y="103"/>
                      <a:pt x="195" y="103"/>
                    </a:cubicBezTo>
                    <a:lnTo>
                      <a:pt x="193" y="109"/>
                    </a:lnTo>
                    <a:close/>
                    <a:moveTo>
                      <a:pt x="466" y="108"/>
                    </a:move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5" y="106"/>
                      <a:pt x="464" y="105"/>
                      <a:pt x="462" y="103"/>
                    </a:cubicBezTo>
                    <a:cubicBezTo>
                      <a:pt x="467" y="99"/>
                      <a:pt x="467" y="99"/>
                      <a:pt x="467" y="99"/>
                    </a:cubicBezTo>
                    <a:cubicBezTo>
                      <a:pt x="468" y="101"/>
                      <a:pt x="469" y="102"/>
                      <a:pt x="470" y="103"/>
                    </a:cubicBezTo>
                    <a:cubicBezTo>
                      <a:pt x="471" y="104"/>
                      <a:pt x="471" y="104"/>
                      <a:pt x="471" y="104"/>
                    </a:cubicBezTo>
                    <a:lnTo>
                      <a:pt x="466" y="108"/>
                    </a:lnTo>
                    <a:close/>
                    <a:moveTo>
                      <a:pt x="275" y="107"/>
                    </a:moveTo>
                    <a:cubicBezTo>
                      <a:pt x="275" y="106"/>
                      <a:pt x="275" y="105"/>
                      <a:pt x="275" y="104"/>
                    </a:cubicBezTo>
                    <a:cubicBezTo>
                      <a:pt x="274" y="103"/>
                      <a:pt x="274" y="102"/>
                      <a:pt x="274" y="101"/>
                    </a:cubicBezTo>
                    <a:cubicBezTo>
                      <a:pt x="280" y="101"/>
                      <a:pt x="280" y="101"/>
                      <a:pt x="280" y="101"/>
                    </a:cubicBezTo>
                    <a:cubicBezTo>
                      <a:pt x="280" y="101"/>
                      <a:pt x="280" y="101"/>
                      <a:pt x="280" y="102"/>
                    </a:cubicBezTo>
                    <a:cubicBezTo>
                      <a:pt x="281" y="104"/>
                      <a:pt x="281" y="105"/>
                      <a:pt x="281" y="106"/>
                    </a:cubicBezTo>
                    <a:lnTo>
                      <a:pt x="275" y="107"/>
                    </a:lnTo>
                    <a:close/>
                    <a:moveTo>
                      <a:pt x="207" y="107"/>
                    </a:moveTo>
                    <a:cubicBezTo>
                      <a:pt x="203" y="102"/>
                      <a:pt x="203" y="102"/>
                      <a:pt x="203" y="102"/>
                    </a:cubicBezTo>
                    <a:cubicBezTo>
                      <a:pt x="203" y="102"/>
                      <a:pt x="204" y="101"/>
                      <a:pt x="205" y="101"/>
                    </a:cubicBezTo>
                    <a:cubicBezTo>
                      <a:pt x="205" y="100"/>
                      <a:pt x="205" y="100"/>
                      <a:pt x="205" y="100"/>
                    </a:cubicBezTo>
                    <a:cubicBezTo>
                      <a:pt x="206" y="100"/>
                      <a:pt x="207" y="99"/>
                      <a:pt x="208" y="99"/>
                    </a:cubicBezTo>
                    <a:cubicBezTo>
                      <a:pt x="211" y="104"/>
                      <a:pt x="211" y="104"/>
                      <a:pt x="211" y="104"/>
                    </a:cubicBezTo>
                    <a:cubicBezTo>
                      <a:pt x="210" y="104"/>
                      <a:pt x="210" y="104"/>
                      <a:pt x="209" y="105"/>
                    </a:cubicBezTo>
                    <a:cubicBezTo>
                      <a:pt x="209" y="105"/>
                      <a:pt x="209" y="105"/>
                      <a:pt x="209" y="105"/>
                    </a:cubicBezTo>
                    <a:cubicBezTo>
                      <a:pt x="208" y="106"/>
                      <a:pt x="207" y="106"/>
                      <a:pt x="207" y="107"/>
                    </a:cubicBezTo>
                    <a:close/>
                    <a:moveTo>
                      <a:pt x="176" y="102"/>
                    </a:moveTo>
                    <a:cubicBezTo>
                      <a:pt x="176" y="101"/>
                      <a:pt x="176" y="100"/>
                      <a:pt x="175" y="98"/>
                    </a:cubicBezTo>
                    <a:cubicBezTo>
                      <a:pt x="175" y="98"/>
                      <a:pt x="175" y="98"/>
                      <a:pt x="175" y="98"/>
                    </a:cubicBezTo>
                    <a:cubicBezTo>
                      <a:pt x="175" y="98"/>
                      <a:pt x="175" y="97"/>
                      <a:pt x="175" y="97"/>
                    </a:cubicBezTo>
                    <a:cubicBezTo>
                      <a:pt x="179" y="93"/>
                      <a:pt x="179" y="93"/>
                      <a:pt x="179" y="93"/>
                    </a:cubicBezTo>
                    <a:cubicBezTo>
                      <a:pt x="180" y="94"/>
                      <a:pt x="181" y="96"/>
                      <a:pt x="181" y="97"/>
                    </a:cubicBezTo>
                    <a:cubicBezTo>
                      <a:pt x="181" y="97"/>
                      <a:pt x="181" y="97"/>
                      <a:pt x="181" y="97"/>
                    </a:cubicBezTo>
                    <a:cubicBezTo>
                      <a:pt x="181" y="98"/>
                      <a:pt x="181" y="99"/>
                      <a:pt x="182" y="100"/>
                    </a:cubicBezTo>
                    <a:lnTo>
                      <a:pt x="176" y="102"/>
                    </a:lnTo>
                    <a:close/>
                    <a:moveTo>
                      <a:pt x="297" y="99"/>
                    </a:moveTo>
                    <a:cubicBezTo>
                      <a:pt x="294" y="99"/>
                      <a:pt x="292" y="98"/>
                      <a:pt x="291" y="96"/>
                    </a:cubicBezTo>
                    <a:cubicBezTo>
                      <a:pt x="290" y="95"/>
                      <a:pt x="290" y="95"/>
                      <a:pt x="290" y="95"/>
                    </a:cubicBezTo>
                    <a:cubicBezTo>
                      <a:pt x="295" y="92"/>
                      <a:pt x="295" y="92"/>
                      <a:pt x="295" y="92"/>
                    </a:cubicBezTo>
                    <a:cubicBezTo>
                      <a:pt x="295" y="93"/>
                      <a:pt x="295" y="93"/>
                      <a:pt x="295" y="93"/>
                    </a:cubicBezTo>
                    <a:cubicBezTo>
                      <a:pt x="296" y="93"/>
                      <a:pt x="297" y="93"/>
                      <a:pt x="297" y="93"/>
                    </a:cubicBezTo>
                    <a:lnTo>
                      <a:pt x="297" y="99"/>
                    </a:lnTo>
                    <a:close/>
                    <a:moveTo>
                      <a:pt x="282" y="98"/>
                    </a:moveTo>
                    <a:cubicBezTo>
                      <a:pt x="282" y="98"/>
                      <a:pt x="282" y="98"/>
                      <a:pt x="282" y="98"/>
                    </a:cubicBezTo>
                    <a:cubicBezTo>
                      <a:pt x="280" y="96"/>
                      <a:pt x="280" y="94"/>
                      <a:pt x="280" y="93"/>
                    </a:cubicBezTo>
                    <a:cubicBezTo>
                      <a:pt x="280" y="92"/>
                      <a:pt x="280" y="90"/>
                      <a:pt x="281" y="89"/>
                    </a:cubicBezTo>
                    <a:cubicBezTo>
                      <a:pt x="286" y="93"/>
                      <a:pt x="286" y="93"/>
                      <a:pt x="286" y="93"/>
                    </a:cubicBezTo>
                    <a:cubicBezTo>
                      <a:pt x="286" y="93"/>
                      <a:pt x="286" y="93"/>
                      <a:pt x="286" y="94"/>
                    </a:cubicBezTo>
                    <a:cubicBezTo>
                      <a:pt x="287" y="95"/>
                      <a:pt x="287" y="95"/>
                      <a:pt x="287" y="95"/>
                    </a:cubicBezTo>
                    <a:lnTo>
                      <a:pt x="282" y="98"/>
                    </a:lnTo>
                    <a:close/>
                    <a:moveTo>
                      <a:pt x="148" y="95"/>
                    </a:moveTo>
                    <a:cubicBezTo>
                      <a:pt x="146" y="94"/>
                      <a:pt x="146" y="94"/>
                      <a:pt x="146" y="94"/>
                    </a:cubicBezTo>
                    <a:cubicBezTo>
                      <a:pt x="145" y="94"/>
                      <a:pt x="144" y="94"/>
                      <a:pt x="143" y="94"/>
                    </a:cubicBezTo>
                    <a:cubicBezTo>
                      <a:pt x="143" y="88"/>
                      <a:pt x="143" y="88"/>
                      <a:pt x="143" y="88"/>
                    </a:cubicBezTo>
                    <a:cubicBezTo>
                      <a:pt x="145" y="88"/>
                      <a:pt x="147" y="88"/>
                      <a:pt x="148" y="88"/>
                    </a:cubicBezTo>
                    <a:cubicBezTo>
                      <a:pt x="150" y="89"/>
                      <a:pt x="150" y="89"/>
                      <a:pt x="150" y="89"/>
                    </a:cubicBezTo>
                    <a:lnTo>
                      <a:pt x="148" y="95"/>
                    </a:lnTo>
                    <a:close/>
                    <a:moveTo>
                      <a:pt x="165" y="94"/>
                    </a:moveTo>
                    <a:cubicBezTo>
                      <a:pt x="163" y="94"/>
                      <a:pt x="162" y="93"/>
                      <a:pt x="161" y="93"/>
                    </a:cubicBezTo>
                    <a:cubicBezTo>
                      <a:pt x="160" y="87"/>
                      <a:pt x="160" y="87"/>
                      <a:pt x="160" y="87"/>
                    </a:cubicBezTo>
                    <a:cubicBezTo>
                      <a:pt x="161" y="87"/>
                      <a:pt x="161" y="87"/>
                      <a:pt x="161" y="87"/>
                    </a:cubicBezTo>
                    <a:cubicBezTo>
                      <a:pt x="163" y="87"/>
                      <a:pt x="165" y="88"/>
                      <a:pt x="167" y="89"/>
                    </a:cubicBezTo>
                    <a:lnTo>
                      <a:pt x="165" y="94"/>
                    </a:lnTo>
                    <a:close/>
                    <a:moveTo>
                      <a:pt x="455" y="94"/>
                    </a:moveTo>
                    <a:cubicBezTo>
                      <a:pt x="454" y="92"/>
                      <a:pt x="453" y="91"/>
                      <a:pt x="452" y="90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457" y="87"/>
                      <a:pt x="458" y="88"/>
                      <a:pt x="460" y="90"/>
                    </a:cubicBezTo>
                    <a:lnTo>
                      <a:pt x="455" y="94"/>
                    </a:lnTo>
                    <a:close/>
                    <a:moveTo>
                      <a:pt x="309" y="92"/>
                    </a:moveTo>
                    <a:cubicBezTo>
                      <a:pt x="304" y="90"/>
                      <a:pt x="304" y="90"/>
                      <a:pt x="304" y="90"/>
                    </a:cubicBezTo>
                    <a:cubicBezTo>
                      <a:pt x="304" y="89"/>
                      <a:pt x="304" y="88"/>
                      <a:pt x="304" y="87"/>
                    </a:cubicBezTo>
                    <a:cubicBezTo>
                      <a:pt x="304" y="87"/>
                      <a:pt x="305" y="88"/>
                      <a:pt x="305" y="88"/>
                    </a:cubicBezTo>
                    <a:cubicBezTo>
                      <a:pt x="308" y="83"/>
                      <a:pt x="308" y="83"/>
                      <a:pt x="308" y="83"/>
                    </a:cubicBezTo>
                    <a:cubicBezTo>
                      <a:pt x="309" y="84"/>
                      <a:pt x="310" y="85"/>
                      <a:pt x="310" y="87"/>
                    </a:cubicBezTo>
                    <a:cubicBezTo>
                      <a:pt x="310" y="89"/>
                      <a:pt x="310" y="91"/>
                      <a:pt x="309" y="92"/>
                    </a:cubicBezTo>
                    <a:close/>
                    <a:moveTo>
                      <a:pt x="130" y="91"/>
                    </a:moveTo>
                    <a:cubicBezTo>
                      <a:pt x="129" y="90"/>
                      <a:pt x="129" y="89"/>
                      <a:pt x="129" y="88"/>
                    </a:cubicBezTo>
                    <a:cubicBezTo>
                      <a:pt x="128" y="87"/>
                      <a:pt x="128" y="86"/>
                      <a:pt x="128" y="85"/>
                    </a:cubicBezTo>
                    <a:cubicBezTo>
                      <a:pt x="133" y="83"/>
                      <a:pt x="133" y="83"/>
                      <a:pt x="133" y="83"/>
                    </a:cubicBezTo>
                    <a:cubicBezTo>
                      <a:pt x="134" y="85"/>
                      <a:pt x="134" y="86"/>
                      <a:pt x="134" y="87"/>
                    </a:cubicBezTo>
                    <a:cubicBezTo>
                      <a:pt x="134" y="88"/>
                      <a:pt x="134" y="88"/>
                      <a:pt x="135" y="88"/>
                    </a:cubicBezTo>
                    <a:lnTo>
                      <a:pt x="130" y="91"/>
                    </a:lnTo>
                    <a:close/>
                    <a:moveTo>
                      <a:pt x="375" y="84"/>
                    </a:moveTo>
                    <a:cubicBezTo>
                      <a:pt x="374" y="83"/>
                      <a:pt x="374" y="82"/>
                      <a:pt x="374" y="81"/>
                    </a:cubicBezTo>
                    <a:cubicBezTo>
                      <a:pt x="374" y="81"/>
                      <a:pt x="374" y="81"/>
                      <a:pt x="372" y="80"/>
                    </a:cubicBezTo>
                    <a:cubicBezTo>
                      <a:pt x="376" y="75"/>
                      <a:pt x="376" y="75"/>
                      <a:pt x="376" y="75"/>
                    </a:cubicBezTo>
                    <a:cubicBezTo>
                      <a:pt x="377" y="76"/>
                      <a:pt x="379" y="77"/>
                      <a:pt x="380" y="80"/>
                    </a:cubicBezTo>
                    <a:lnTo>
                      <a:pt x="375" y="84"/>
                    </a:lnTo>
                    <a:close/>
                    <a:moveTo>
                      <a:pt x="388" y="82"/>
                    </a:moveTo>
                    <a:cubicBezTo>
                      <a:pt x="385" y="77"/>
                      <a:pt x="385" y="77"/>
                      <a:pt x="385" y="77"/>
                    </a:cubicBezTo>
                    <a:cubicBezTo>
                      <a:pt x="386" y="76"/>
                      <a:pt x="386" y="76"/>
                      <a:pt x="386" y="76"/>
                    </a:cubicBezTo>
                    <a:cubicBezTo>
                      <a:pt x="388" y="76"/>
                      <a:pt x="388" y="75"/>
                      <a:pt x="389" y="74"/>
                    </a:cubicBezTo>
                    <a:cubicBezTo>
                      <a:pt x="394" y="78"/>
                      <a:pt x="394" y="78"/>
                      <a:pt x="394" y="78"/>
                    </a:cubicBezTo>
                    <a:cubicBezTo>
                      <a:pt x="392" y="80"/>
                      <a:pt x="391" y="81"/>
                      <a:pt x="389" y="82"/>
                    </a:cubicBezTo>
                    <a:lnTo>
                      <a:pt x="388" y="82"/>
                    </a:lnTo>
                    <a:close/>
                    <a:moveTo>
                      <a:pt x="451" y="82"/>
                    </a:moveTo>
                    <a:cubicBezTo>
                      <a:pt x="448" y="77"/>
                      <a:pt x="448" y="77"/>
                      <a:pt x="448" y="77"/>
                    </a:cubicBezTo>
                    <a:cubicBezTo>
                      <a:pt x="448" y="78"/>
                      <a:pt x="447" y="78"/>
                      <a:pt x="447" y="79"/>
                    </a:cubicBezTo>
                    <a:cubicBezTo>
                      <a:pt x="447" y="79"/>
                      <a:pt x="447" y="79"/>
                      <a:pt x="447" y="79"/>
                    </a:cubicBezTo>
                    <a:cubicBezTo>
                      <a:pt x="447" y="79"/>
                      <a:pt x="447" y="78"/>
                      <a:pt x="446" y="77"/>
                    </a:cubicBezTo>
                    <a:cubicBezTo>
                      <a:pt x="450" y="73"/>
                      <a:pt x="450" y="73"/>
                      <a:pt x="450" y="73"/>
                    </a:cubicBezTo>
                    <a:cubicBezTo>
                      <a:pt x="451" y="74"/>
                      <a:pt x="453" y="76"/>
                      <a:pt x="453" y="79"/>
                    </a:cubicBezTo>
                    <a:cubicBezTo>
                      <a:pt x="453" y="80"/>
                      <a:pt x="453" y="81"/>
                      <a:pt x="451" y="82"/>
                    </a:cubicBezTo>
                    <a:close/>
                    <a:moveTo>
                      <a:pt x="299" y="78"/>
                    </a:moveTo>
                    <a:cubicBezTo>
                      <a:pt x="299" y="76"/>
                      <a:pt x="299" y="74"/>
                      <a:pt x="299" y="72"/>
                    </a:cubicBezTo>
                    <a:cubicBezTo>
                      <a:pt x="299" y="72"/>
                      <a:pt x="299" y="72"/>
                      <a:pt x="299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4"/>
                      <a:pt x="305" y="76"/>
                      <a:pt x="305" y="78"/>
                    </a:cubicBezTo>
                    <a:lnTo>
                      <a:pt x="299" y="78"/>
                    </a:lnTo>
                    <a:close/>
                    <a:moveTo>
                      <a:pt x="410" y="75"/>
                    </a:moveTo>
                    <a:cubicBezTo>
                      <a:pt x="409" y="74"/>
                      <a:pt x="404" y="74"/>
                      <a:pt x="404" y="69"/>
                    </a:cubicBezTo>
                    <a:cubicBezTo>
                      <a:pt x="409" y="68"/>
                      <a:pt x="409" y="68"/>
                      <a:pt x="409" y="68"/>
                    </a:cubicBezTo>
                    <a:cubicBezTo>
                      <a:pt x="409" y="68"/>
                      <a:pt x="409" y="69"/>
                      <a:pt x="411" y="69"/>
                    </a:cubicBezTo>
                    <a:lnTo>
                      <a:pt x="410" y="75"/>
                    </a:lnTo>
                    <a:close/>
                    <a:moveTo>
                      <a:pt x="125" y="73"/>
                    </a:moveTo>
                    <a:cubicBezTo>
                      <a:pt x="125" y="71"/>
                      <a:pt x="125" y="69"/>
                      <a:pt x="124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9"/>
                      <a:pt x="131" y="71"/>
                      <a:pt x="131" y="72"/>
                    </a:cubicBezTo>
                    <a:lnTo>
                      <a:pt x="125" y="73"/>
                    </a:lnTo>
                    <a:close/>
                    <a:moveTo>
                      <a:pt x="363" y="73"/>
                    </a:moveTo>
                    <a:cubicBezTo>
                      <a:pt x="362" y="72"/>
                      <a:pt x="362" y="72"/>
                      <a:pt x="361" y="71"/>
                    </a:cubicBezTo>
                    <a:cubicBezTo>
                      <a:pt x="360" y="71"/>
                      <a:pt x="359" y="71"/>
                      <a:pt x="359" y="70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59" y="68"/>
                      <a:pt x="359" y="68"/>
                      <a:pt x="359" y="68"/>
                    </a:cubicBezTo>
                    <a:cubicBezTo>
                      <a:pt x="361" y="65"/>
                      <a:pt x="361" y="65"/>
                      <a:pt x="361" y="65"/>
                    </a:cubicBezTo>
                    <a:cubicBezTo>
                      <a:pt x="362" y="65"/>
                      <a:pt x="363" y="66"/>
                      <a:pt x="364" y="66"/>
                    </a:cubicBezTo>
                    <a:cubicBezTo>
                      <a:pt x="365" y="67"/>
                      <a:pt x="365" y="67"/>
                      <a:pt x="366" y="68"/>
                    </a:cubicBezTo>
                    <a:lnTo>
                      <a:pt x="363" y="73"/>
                    </a:lnTo>
                    <a:close/>
                    <a:moveTo>
                      <a:pt x="436" y="71"/>
                    </a:moveTo>
                    <a:cubicBezTo>
                      <a:pt x="435" y="70"/>
                      <a:pt x="434" y="69"/>
                      <a:pt x="432" y="67"/>
                    </a:cubicBezTo>
                    <a:cubicBezTo>
                      <a:pt x="432" y="67"/>
                      <a:pt x="432" y="67"/>
                      <a:pt x="432" y="67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8" y="65"/>
                      <a:pt x="439" y="66"/>
                      <a:pt x="440" y="66"/>
                    </a:cubicBezTo>
                    <a:lnTo>
                      <a:pt x="436" y="71"/>
                    </a:lnTo>
                    <a:close/>
                    <a:moveTo>
                      <a:pt x="423" y="70"/>
                    </a:moveTo>
                    <a:cubicBezTo>
                      <a:pt x="419" y="66"/>
                      <a:pt x="419" y="66"/>
                      <a:pt x="419" y="66"/>
                    </a:cubicBezTo>
                    <a:cubicBezTo>
                      <a:pt x="421" y="64"/>
                      <a:pt x="422" y="63"/>
                      <a:pt x="423" y="62"/>
                    </a:cubicBezTo>
                    <a:cubicBezTo>
                      <a:pt x="427" y="66"/>
                      <a:pt x="427" y="66"/>
                      <a:pt x="427" y="66"/>
                    </a:cubicBezTo>
                    <a:cubicBezTo>
                      <a:pt x="426" y="67"/>
                      <a:pt x="425" y="68"/>
                      <a:pt x="423" y="70"/>
                    </a:cubicBezTo>
                    <a:close/>
                    <a:moveTo>
                      <a:pt x="399" y="66"/>
                    </a:moveTo>
                    <a:cubicBezTo>
                      <a:pt x="393" y="65"/>
                      <a:pt x="393" y="65"/>
                      <a:pt x="393" y="65"/>
                    </a:cubicBezTo>
                    <a:cubicBezTo>
                      <a:pt x="393" y="64"/>
                      <a:pt x="393" y="63"/>
                      <a:pt x="393" y="62"/>
                    </a:cubicBezTo>
                    <a:cubicBezTo>
                      <a:pt x="393" y="60"/>
                      <a:pt x="395" y="58"/>
                      <a:pt x="399" y="59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398" y="64"/>
                      <a:pt x="399" y="63"/>
                      <a:pt x="399" y="63"/>
                    </a:cubicBezTo>
                    <a:cubicBezTo>
                      <a:pt x="399" y="63"/>
                      <a:pt x="399" y="64"/>
                      <a:pt x="399" y="66"/>
                    </a:cubicBezTo>
                    <a:close/>
                    <a:moveTo>
                      <a:pt x="349" y="62"/>
                    </a:moveTo>
                    <a:cubicBezTo>
                      <a:pt x="348" y="60"/>
                      <a:pt x="347" y="59"/>
                      <a:pt x="345" y="57"/>
                    </a:cubicBezTo>
                    <a:cubicBezTo>
                      <a:pt x="350" y="53"/>
                      <a:pt x="350" y="53"/>
                      <a:pt x="350" y="53"/>
                    </a:cubicBezTo>
                    <a:cubicBezTo>
                      <a:pt x="351" y="55"/>
                      <a:pt x="352" y="57"/>
                      <a:pt x="353" y="58"/>
                    </a:cubicBezTo>
                    <a:lnTo>
                      <a:pt x="349" y="62"/>
                    </a:lnTo>
                    <a:close/>
                    <a:moveTo>
                      <a:pt x="308" y="61"/>
                    </a:moveTo>
                    <a:cubicBezTo>
                      <a:pt x="302" y="61"/>
                      <a:pt x="302" y="61"/>
                      <a:pt x="302" y="61"/>
                    </a:cubicBezTo>
                    <a:cubicBezTo>
                      <a:pt x="302" y="60"/>
                      <a:pt x="302" y="59"/>
                      <a:pt x="302" y="58"/>
                    </a:cubicBezTo>
                    <a:cubicBezTo>
                      <a:pt x="302" y="57"/>
                      <a:pt x="302" y="56"/>
                      <a:pt x="302" y="55"/>
                    </a:cubicBezTo>
                    <a:cubicBezTo>
                      <a:pt x="308" y="56"/>
                      <a:pt x="308" y="56"/>
                      <a:pt x="308" y="56"/>
                    </a:cubicBezTo>
                    <a:cubicBezTo>
                      <a:pt x="308" y="56"/>
                      <a:pt x="308" y="57"/>
                      <a:pt x="308" y="58"/>
                    </a:cubicBezTo>
                    <a:cubicBezTo>
                      <a:pt x="308" y="59"/>
                      <a:pt x="308" y="60"/>
                      <a:pt x="308" y="61"/>
                    </a:cubicBezTo>
                    <a:close/>
                    <a:moveTo>
                      <a:pt x="126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5" y="58"/>
                      <a:pt x="125" y="58"/>
                      <a:pt x="124" y="58"/>
                    </a:cubicBezTo>
                    <a:cubicBezTo>
                      <a:pt x="123" y="58"/>
                      <a:pt x="122" y="58"/>
                      <a:pt x="121" y="58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2" y="52"/>
                      <a:pt x="123" y="52"/>
                      <a:pt x="124" y="52"/>
                    </a:cubicBezTo>
                    <a:cubicBezTo>
                      <a:pt x="125" y="52"/>
                      <a:pt x="126" y="52"/>
                      <a:pt x="126" y="52"/>
                    </a:cubicBezTo>
                    <a:cubicBezTo>
                      <a:pt x="127" y="52"/>
                      <a:pt x="127" y="52"/>
                      <a:pt x="127" y="52"/>
                    </a:cubicBezTo>
                    <a:cubicBezTo>
                      <a:pt x="128" y="53"/>
                      <a:pt x="128" y="53"/>
                      <a:pt x="128" y="53"/>
                    </a:cubicBezTo>
                    <a:cubicBezTo>
                      <a:pt x="124" y="58"/>
                      <a:pt x="124" y="58"/>
                      <a:pt x="124" y="58"/>
                    </a:cubicBezTo>
                    <a:cubicBezTo>
                      <a:pt x="126" y="55"/>
                      <a:pt x="126" y="55"/>
                      <a:pt x="126" y="55"/>
                    </a:cubicBezTo>
                    <a:lnTo>
                      <a:pt x="126" y="58"/>
                    </a:lnTo>
                    <a:close/>
                    <a:moveTo>
                      <a:pt x="91" y="57"/>
                    </a:moveTo>
                    <a:cubicBezTo>
                      <a:pt x="89" y="57"/>
                      <a:pt x="86" y="56"/>
                      <a:pt x="84" y="54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9" y="50"/>
                      <a:pt x="90" y="51"/>
                      <a:pt x="91" y="51"/>
                    </a:cubicBezTo>
                    <a:lnTo>
                      <a:pt x="91" y="57"/>
                    </a:lnTo>
                    <a:close/>
                    <a:moveTo>
                      <a:pt x="109" y="57"/>
                    </a:moveTo>
                    <a:cubicBezTo>
                      <a:pt x="107" y="57"/>
                      <a:pt x="107" y="57"/>
                      <a:pt x="107" y="57"/>
                    </a:cubicBezTo>
                    <a:cubicBezTo>
                      <a:pt x="106" y="57"/>
                      <a:pt x="105" y="57"/>
                      <a:pt x="104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5" y="51"/>
                      <a:pt x="107" y="51"/>
                      <a:pt x="108" y="51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109" y="57"/>
                    </a:lnTo>
                    <a:close/>
                    <a:moveTo>
                      <a:pt x="337" y="50"/>
                    </a:moveTo>
                    <a:cubicBezTo>
                      <a:pt x="335" y="48"/>
                      <a:pt x="334" y="47"/>
                      <a:pt x="333" y="46"/>
                    </a:cubicBezTo>
                    <a:cubicBezTo>
                      <a:pt x="336" y="42"/>
                      <a:pt x="336" y="42"/>
                      <a:pt x="336" y="42"/>
                    </a:cubicBezTo>
                    <a:cubicBezTo>
                      <a:pt x="337" y="42"/>
                      <a:pt x="339" y="44"/>
                      <a:pt x="341" y="45"/>
                    </a:cubicBezTo>
                    <a:lnTo>
                      <a:pt x="337" y="50"/>
                    </a:lnTo>
                    <a:close/>
                    <a:moveTo>
                      <a:pt x="91" y="47"/>
                    </a:moveTo>
                    <a:cubicBezTo>
                      <a:pt x="89" y="47"/>
                      <a:pt x="88" y="47"/>
                      <a:pt x="87" y="47"/>
                    </a:cubicBezTo>
                    <a:cubicBezTo>
                      <a:pt x="87" y="47"/>
                      <a:pt x="86" y="47"/>
                      <a:pt x="86" y="47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8" y="41"/>
                      <a:pt x="88" y="41"/>
                    </a:cubicBezTo>
                    <a:cubicBezTo>
                      <a:pt x="89" y="41"/>
                      <a:pt x="90" y="41"/>
                      <a:pt x="91" y="41"/>
                    </a:cubicBezTo>
                    <a:cubicBezTo>
                      <a:pt x="91" y="41"/>
                      <a:pt x="91" y="41"/>
                      <a:pt x="91" y="41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2" y="47"/>
                      <a:pt x="92" y="47"/>
                      <a:pt x="91" y="47"/>
                    </a:cubicBezTo>
                    <a:cubicBezTo>
                      <a:pt x="91" y="47"/>
                      <a:pt x="91" y="47"/>
                      <a:pt x="91" y="47"/>
                    </a:cubicBezTo>
                    <a:close/>
                    <a:moveTo>
                      <a:pt x="305" y="45"/>
                    </a:moveTo>
                    <a:cubicBezTo>
                      <a:pt x="305" y="44"/>
                      <a:pt x="305" y="44"/>
                      <a:pt x="305" y="44"/>
                    </a:cubicBezTo>
                    <a:cubicBezTo>
                      <a:pt x="304" y="42"/>
                      <a:pt x="304" y="40"/>
                      <a:pt x="304" y="39"/>
                    </a:cubicBezTo>
                    <a:cubicBezTo>
                      <a:pt x="307" y="38"/>
                      <a:pt x="307" y="38"/>
                      <a:pt x="307" y="38"/>
                    </a:cubicBezTo>
                    <a:cubicBezTo>
                      <a:pt x="310" y="39"/>
                      <a:pt x="310" y="39"/>
                      <a:pt x="310" y="39"/>
                    </a:cubicBezTo>
                    <a:cubicBezTo>
                      <a:pt x="310" y="39"/>
                      <a:pt x="310" y="41"/>
                      <a:pt x="310" y="43"/>
                    </a:cubicBezTo>
                    <a:cubicBezTo>
                      <a:pt x="311" y="44"/>
                      <a:pt x="311" y="44"/>
                      <a:pt x="311" y="44"/>
                    </a:cubicBezTo>
                    <a:lnTo>
                      <a:pt x="305" y="45"/>
                    </a:lnTo>
                    <a:close/>
                    <a:moveTo>
                      <a:pt x="323" y="42"/>
                    </a:moveTo>
                    <a:cubicBezTo>
                      <a:pt x="321" y="42"/>
                      <a:pt x="319" y="41"/>
                      <a:pt x="317" y="41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20" y="35"/>
                      <a:pt x="322" y="36"/>
                      <a:pt x="324" y="36"/>
                    </a:cubicBezTo>
                    <a:cubicBezTo>
                      <a:pt x="323" y="39"/>
                      <a:pt x="323" y="39"/>
                      <a:pt x="323" y="39"/>
                    </a:cubicBezTo>
                    <a:lnTo>
                      <a:pt x="323" y="42"/>
                    </a:lnTo>
                    <a:close/>
                    <a:moveTo>
                      <a:pt x="85" y="37"/>
                    </a:moveTo>
                    <a:cubicBezTo>
                      <a:pt x="84" y="37"/>
                      <a:pt x="84" y="36"/>
                      <a:pt x="84" y="36"/>
                    </a:cubicBezTo>
                    <a:cubicBezTo>
                      <a:pt x="84" y="36"/>
                      <a:pt x="83" y="36"/>
                      <a:pt x="83" y="36"/>
                    </a:cubicBezTo>
                    <a:cubicBezTo>
                      <a:pt x="83" y="36"/>
                      <a:pt x="82" y="36"/>
                      <a:pt x="82" y="36"/>
                    </a:cubicBezTo>
                    <a:cubicBezTo>
                      <a:pt x="82" y="30"/>
                      <a:pt x="82" y="30"/>
                      <a:pt x="82" y="30"/>
                    </a:cubicBezTo>
                    <a:cubicBezTo>
                      <a:pt x="83" y="31"/>
                      <a:pt x="83" y="31"/>
                      <a:pt x="83" y="31"/>
                    </a:cubicBezTo>
                    <a:cubicBezTo>
                      <a:pt x="85" y="31"/>
                      <a:pt x="87" y="31"/>
                      <a:pt x="89" y="34"/>
                    </a:cubicBezTo>
                    <a:lnTo>
                      <a:pt x="85" y="37"/>
                    </a:lnTo>
                    <a:close/>
                    <a:moveTo>
                      <a:pt x="70" y="35"/>
                    </a:moveTo>
                    <a:cubicBezTo>
                      <a:pt x="68" y="35"/>
                      <a:pt x="66" y="35"/>
                      <a:pt x="64" y="34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28"/>
                      <a:pt x="66" y="28"/>
                      <a:pt x="67" y="29"/>
                    </a:cubicBezTo>
                    <a:cubicBezTo>
                      <a:pt x="67" y="29"/>
                      <a:pt x="68" y="29"/>
                      <a:pt x="70" y="29"/>
                    </a:cubicBezTo>
                    <a:lnTo>
                      <a:pt x="70" y="35"/>
                    </a:lnTo>
                    <a:close/>
                    <a:moveTo>
                      <a:pt x="53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48" y="32"/>
                      <a:pt x="46" y="29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7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6"/>
                      <a:pt x="53" y="26"/>
                      <a:pt x="53" y="26"/>
                    </a:cubicBezTo>
                    <a:lnTo>
                      <a:pt x="53" y="32"/>
                    </a:lnTo>
                    <a:close/>
                    <a:moveTo>
                      <a:pt x="49" y="16"/>
                    </a:moveTo>
                    <a:cubicBezTo>
                      <a:pt x="48" y="16"/>
                      <a:pt x="46" y="15"/>
                      <a:pt x="46" y="12"/>
                    </a:cubicBezTo>
                    <a:cubicBezTo>
                      <a:pt x="46" y="12"/>
                      <a:pt x="46" y="12"/>
                      <a:pt x="46" y="11"/>
                    </a:cubicBezTo>
                    <a:cubicBezTo>
                      <a:pt x="46" y="11"/>
                      <a:pt x="46" y="10"/>
                      <a:pt x="46" y="9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1"/>
                      <a:pt x="52" y="11"/>
                    </a:cubicBezTo>
                    <a:cubicBezTo>
                      <a:pt x="53" y="12"/>
                      <a:pt x="53" y="13"/>
                      <a:pt x="53" y="14"/>
                    </a:cubicBezTo>
                    <a:cubicBezTo>
                      <a:pt x="53" y="14"/>
                      <a:pt x="53" y="15"/>
                      <a:pt x="53" y="1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15"/>
                      <a:pt x="48" y="16"/>
                      <a:pt x="49" y="16"/>
                    </a:cubicBezTo>
                    <a:close/>
                    <a:moveTo>
                      <a:pt x="40" y="10"/>
                    </a:moveTo>
                    <a:cubicBezTo>
                      <a:pt x="38" y="10"/>
                      <a:pt x="37" y="10"/>
                      <a:pt x="35" y="9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8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2" y="10"/>
                      <a:pt x="41" y="10"/>
                      <a:pt x="40" y="10"/>
                    </a:cubicBezTo>
                    <a:close/>
                    <a:moveTo>
                      <a:pt x="24" y="8"/>
                    </a:moveTo>
                    <a:cubicBezTo>
                      <a:pt x="22" y="8"/>
                      <a:pt x="20" y="8"/>
                      <a:pt x="18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2"/>
                      <a:pt x="22" y="2"/>
                      <a:pt x="24" y="2"/>
                    </a:cubicBezTo>
                    <a:lnTo>
                      <a:pt x="24" y="8"/>
                    </a:lnTo>
                    <a:close/>
                    <a:moveTo>
                      <a:pt x="5" y="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2"/>
                      <a:pt x="3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5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íś1íḓè">
                <a:extLst>
                  <a:ext uri="{FF2B5EF4-FFF2-40B4-BE49-F238E27FC236}">
                    <a16:creationId xmlns="" xmlns:a16="http://schemas.microsoft.com/office/drawing/2014/main" id="{8BDDEBAA-CF01-42C2-B997-498140C691F5}"/>
                  </a:ext>
                </a:extLst>
              </p:cNvPr>
              <p:cNvSpPr/>
              <p:nvPr/>
            </p:nvSpPr>
            <p:spPr bwMode="auto">
              <a:xfrm>
                <a:off x="5680075" y="3351213"/>
                <a:ext cx="30163" cy="76200"/>
              </a:xfrm>
              <a:custGeom>
                <a:avLst/>
                <a:gdLst>
                  <a:gd name="T0" fmla="*/ 9 w 14"/>
                  <a:gd name="T1" fmla="*/ 36 h 36"/>
                  <a:gd name="T2" fmla="*/ 4 w 14"/>
                  <a:gd name="T3" fmla="*/ 34 h 36"/>
                  <a:gd name="T4" fmla="*/ 4 w 14"/>
                  <a:gd name="T5" fmla="*/ 32 h 36"/>
                  <a:gd name="T6" fmla="*/ 4 w 14"/>
                  <a:gd name="T7" fmla="*/ 29 h 36"/>
                  <a:gd name="T8" fmla="*/ 10 w 14"/>
                  <a:gd name="T9" fmla="*/ 30 h 36"/>
                  <a:gd name="T10" fmla="*/ 10 w 14"/>
                  <a:gd name="T11" fmla="*/ 32 h 36"/>
                  <a:gd name="T12" fmla="*/ 9 w 14"/>
                  <a:gd name="T13" fmla="*/ 36 h 36"/>
                  <a:gd name="T14" fmla="*/ 2 w 14"/>
                  <a:gd name="T15" fmla="*/ 23 h 36"/>
                  <a:gd name="T16" fmla="*/ 0 w 14"/>
                  <a:gd name="T17" fmla="*/ 19 h 36"/>
                  <a:gd name="T18" fmla="*/ 0 w 14"/>
                  <a:gd name="T19" fmla="*/ 18 h 36"/>
                  <a:gd name="T20" fmla="*/ 4 w 14"/>
                  <a:gd name="T21" fmla="*/ 14 h 36"/>
                  <a:gd name="T22" fmla="*/ 7 w 14"/>
                  <a:gd name="T23" fmla="*/ 19 h 36"/>
                  <a:gd name="T24" fmla="*/ 7 w 14"/>
                  <a:gd name="T25" fmla="*/ 19 h 36"/>
                  <a:gd name="T26" fmla="*/ 5 w 14"/>
                  <a:gd name="T27" fmla="*/ 20 h 36"/>
                  <a:gd name="T28" fmla="*/ 5 w 14"/>
                  <a:gd name="T29" fmla="*/ 18 h 36"/>
                  <a:gd name="T30" fmla="*/ 2 w 14"/>
                  <a:gd name="T31" fmla="*/ 23 h 36"/>
                  <a:gd name="T32" fmla="*/ 8 w 14"/>
                  <a:gd name="T33" fmla="*/ 7 h 36"/>
                  <a:gd name="T34" fmla="*/ 6 w 14"/>
                  <a:gd name="T35" fmla="*/ 4 h 36"/>
                  <a:gd name="T36" fmla="*/ 10 w 14"/>
                  <a:gd name="T37" fmla="*/ 0 h 36"/>
                  <a:gd name="T38" fmla="*/ 14 w 14"/>
                  <a:gd name="T39" fmla="*/ 6 h 36"/>
                  <a:gd name="T40" fmla="*/ 8 w 14"/>
                  <a:gd name="T41" fmla="*/ 7 h 36"/>
                  <a:gd name="T42" fmla="*/ 8 w 14"/>
                  <a:gd name="T43" fmla="*/ 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36">
                    <a:moveTo>
                      <a:pt x="9" y="36"/>
                    </a:moveTo>
                    <a:cubicBezTo>
                      <a:pt x="4" y="34"/>
                      <a:pt x="4" y="34"/>
                      <a:pt x="4" y="34"/>
                    </a:cubicBezTo>
                    <a:cubicBezTo>
                      <a:pt x="4" y="33"/>
                      <a:pt x="4" y="33"/>
                      <a:pt x="4" y="32"/>
                    </a:cubicBezTo>
                    <a:cubicBezTo>
                      <a:pt x="4" y="31"/>
                      <a:pt x="4" y="30"/>
                      <a:pt x="4" y="29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1"/>
                      <a:pt x="10" y="31"/>
                      <a:pt x="10" y="32"/>
                    </a:cubicBezTo>
                    <a:cubicBezTo>
                      <a:pt x="10" y="33"/>
                      <a:pt x="10" y="35"/>
                      <a:pt x="9" y="36"/>
                    </a:cubicBezTo>
                    <a:close/>
                    <a:moveTo>
                      <a:pt x="2" y="23"/>
                    </a:moveTo>
                    <a:cubicBezTo>
                      <a:pt x="0" y="22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0" y="16"/>
                      <a:pt x="2" y="15"/>
                      <a:pt x="4" y="1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20"/>
                      <a:pt x="5" y="20"/>
                    </a:cubicBezTo>
                    <a:cubicBezTo>
                      <a:pt x="5" y="19"/>
                      <a:pt x="5" y="18"/>
                      <a:pt x="5" y="18"/>
                    </a:cubicBezTo>
                    <a:lnTo>
                      <a:pt x="2" y="23"/>
                    </a:lnTo>
                    <a:close/>
                    <a:moveTo>
                      <a:pt x="8" y="7"/>
                    </a:moveTo>
                    <a:cubicBezTo>
                      <a:pt x="8" y="7"/>
                      <a:pt x="8" y="6"/>
                      <a:pt x="6" y="4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3"/>
                      <a:pt x="14" y="5"/>
                      <a:pt x="14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îSlîdè">
                <a:extLst>
                  <a:ext uri="{FF2B5EF4-FFF2-40B4-BE49-F238E27FC236}">
                    <a16:creationId xmlns="" xmlns:a16="http://schemas.microsoft.com/office/drawing/2014/main" id="{5D59DDFB-888B-4D32-B8C1-4BD73F12EED7}"/>
                  </a:ext>
                </a:extLst>
              </p:cNvPr>
              <p:cNvSpPr/>
              <p:nvPr/>
            </p:nvSpPr>
            <p:spPr bwMode="auto">
              <a:xfrm>
                <a:off x="3690938" y="2660650"/>
                <a:ext cx="450850" cy="520700"/>
              </a:xfrm>
              <a:custGeom>
                <a:avLst/>
                <a:gdLst>
                  <a:gd name="T0" fmla="*/ 89 w 210"/>
                  <a:gd name="T1" fmla="*/ 236 h 243"/>
                  <a:gd name="T2" fmla="*/ 86 w 210"/>
                  <a:gd name="T3" fmla="*/ 243 h 243"/>
                  <a:gd name="T4" fmla="*/ 100 w 210"/>
                  <a:gd name="T5" fmla="*/ 231 h 243"/>
                  <a:gd name="T6" fmla="*/ 103 w 210"/>
                  <a:gd name="T7" fmla="*/ 237 h 243"/>
                  <a:gd name="T8" fmla="*/ 79 w 210"/>
                  <a:gd name="T9" fmla="*/ 229 h 243"/>
                  <a:gd name="T10" fmla="*/ 57 w 210"/>
                  <a:gd name="T11" fmla="*/ 221 h 243"/>
                  <a:gd name="T12" fmla="*/ 61 w 210"/>
                  <a:gd name="T13" fmla="*/ 227 h 243"/>
                  <a:gd name="T14" fmla="*/ 3 w 210"/>
                  <a:gd name="T15" fmla="*/ 217 h 243"/>
                  <a:gd name="T16" fmla="*/ 18 w 210"/>
                  <a:gd name="T17" fmla="*/ 218 h 243"/>
                  <a:gd name="T18" fmla="*/ 26 w 210"/>
                  <a:gd name="T19" fmla="*/ 220 h 243"/>
                  <a:gd name="T20" fmla="*/ 20 w 210"/>
                  <a:gd name="T21" fmla="*/ 218 h 243"/>
                  <a:gd name="T22" fmla="*/ 41 w 210"/>
                  <a:gd name="T23" fmla="*/ 215 h 243"/>
                  <a:gd name="T24" fmla="*/ 104 w 210"/>
                  <a:gd name="T25" fmla="*/ 220 h 243"/>
                  <a:gd name="T26" fmla="*/ 104 w 210"/>
                  <a:gd name="T27" fmla="*/ 220 h 243"/>
                  <a:gd name="T28" fmla="*/ 33 w 210"/>
                  <a:gd name="T29" fmla="*/ 211 h 243"/>
                  <a:gd name="T30" fmla="*/ 37 w 210"/>
                  <a:gd name="T31" fmla="*/ 207 h 243"/>
                  <a:gd name="T32" fmla="*/ 102 w 210"/>
                  <a:gd name="T33" fmla="*/ 201 h 243"/>
                  <a:gd name="T34" fmla="*/ 108 w 210"/>
                  <a:gd name="T35" fmla="*/ 200 h 243"/>
                  <a:gd name="T36" fmla="*/ 92 w 210"/>
                  <a:gd name="T37" fmla="*/ 193 h 243"/>
                  <a:gd name="T38" fmla="*/ 98 w 210"/>
                  <a:gd name="T39" fmla="*/ 191 h 243"/>
                  <a:gd name="T40" fmla="*/ 86 w 210"/>
                  <a:gd name="T41" fmla="*/ 179 h 243"/>
                  <a:gd name="T42" fmla="*/ 95 w 210"/>
                  <a:gd name="T43" fmla="*/ 170 h 243"/>
                  <a:gd name="T44" fmla="*/ 100 w 210"/>
                  <a:gd name="T45" fmla="*/ 166 h 243"/>
                  <a:gd name="T46" fmla="*/ 109 w 210"/>
                  <a:gd name="T47" fmla="*/ 160 h 243"/>
                  <a:gd name="T48" fmla="*/ 111 w 210"/>
                  <a:gd name="T49" fmla="*/ 166 h 243"/>
                  <a:gd name="T50" fmla="*/ 126 w 210"/>
                  <a:gd name="T51" fmla="*/ 152 h 243"/>
                  <a:gd name="T52" fmla="*/ 132 w 210"/>
                  <a:gd name="T53" fmla="*/ 149 h 243"/>
                  <a:gd name="T54" fmla="*/ 132 w 210"/>
                  <a:gd name="T55" fmla="*/ 149 h 243"/>
                  <a:gd name="T56" fmla="*/ 125 w 210"/>
                  <a:gd name="T57" fmla="*/ 133 h 243"/>
                  <a:gd name="T58" fmla="*/ 131 w 210"/>
                  <a:gd name="T59" fmla="*/ 132 h 243"/>
                  <a:gd name="T60" fmla="*/ 122 w 210"/>
                  <a:gd name="T61" fmla="*/ 115 h 243"/>
                  <a:gd name="T62" fmla="*/ 122 w 210"/>
                  <a:gd name="T63" fmla="*/ 116 h 243"/>
                  <a:gd name="T64" fmla="*/ 112 w 210"/>
                  <a:gd name="T65" fmla="*/ 105 h 243"/>
                  <a:gd name="T66" fmla="*/ 117 w 210"/>
                  <a:gd name="T67" fmla="*/ 104 h 243"/>
                  <a:gd name="T68" fmla="*/ 100 w 210"/>
                  <a:gd name="T69" fmla="*/ 91 h 243"/>
                  <a:gd name="T70" fmla="*/ 102 w 210"/>
                  <a:gd name="T71" fmla="*/ 93 h 243"/>
                  <a:gd name="T72" fmla="*/ 90 w 210"/>
                  <a:gd name="T73" fmla="*/ 75 h 243"/>
                  <a:gd name="T74" fmla="*/ 99 w 210"/>
                  <a:gd name="T75" fmla="*/ 65 h 243"/>
                  <a:gd name="T76" fmla="*/ 99 w 210"/>
                  <a:gd name="T77" fmla="*/ 65 h 243"/>
                  <a:gd name="T78" fmla="*/ 104 w 210"/>
                  <a:gd name="T79" fmla="*/ 43 h 243"/>
                  <a:gd name="T80" fmla="*/ 86 w 210"/>
                  <a:gd name="T81" fmla="*/ 33 h 243"/>
                  <a:gd name="T82" fmla="*/ 87 w 210"/>
                  <a:gd name="T83" fmla="*/ 41 h 243"/>
                  <a:gd name="T84" fmla="*/ 103 w 210"/>
                  <a:gd name="T85" fmla="*/ 35 h 243"/>
                  <a:gd name="T86" fmla="*/ 77 w 210"/>
                  <a:gd name="T87" fmla="*/ 17 h 243"/>
                  <a:gd name="T88" fmla="*/ 77 w 210"/>
                  <a:gd name="T89" fmla="*/ 23 h 243"/>
                  <a:gd name="T90" fmla="*/ 90 w 210"/>
                  <a:gd name="T91" fmla="*/ 14 h 243"/>
                  <a:gd name="T92" fmla="*/ 106 w 210"/>
                  <a:gd name="T93" fmla="*/ 17 h 243"/>
                  <a:gd name="T94" fmla="*/ 111 w 210"/>
                  <a:gd name="T95" fmla="*/ 14 h 243"/>
                  <a:gd name="T96" fmla="*/ 136 w 210"/>
                  <a:gd name="T97" fmla="*/ 7 h 243"/>
                  <a:gd name="T98" fmla="*/ 141 w 210"/>
                  <a:gd name="T99" fmla="*/ 13 h 243"/>
                  <a:gd name="T100" fmla="*/ 160 w 210"/>
                  <a:gd name="T101" fmla="*/ 6 h 243"/>
                  <a:gd name="T102" fmla="*/ 171 w 210"/>
                  <a:gd name="T103" fmla="*/ 5 h 243"/>
                  <a:gd name="T104" fmla="*/ 124 w 210"/>
                  <a:gd name="T105" fmla="*/ 10 h 243"/>
                  <a:gd name="T106" fmla="*/ 127 w 210"/>
                  <a:gd name="T107" fmla="*/ 5 h 243"/>
                  <a:gd name="T108" fmla="*/ 208 w 210"/>
                  <a:gd name="T109" fmla="*/ 0 h 243"/>
                  <a:gd name="T110" fmla="*/ 190 w 210"/>
                  <a:gd name="T111" fmla="*/ 6 h 243"/>
                  <a:gd name="T112" fmla="*/ 188 w 210"/>
                  <a:gd name="T113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10" h="243">
                    <a:moveTo>
                      <a:pt x="86" y="243"/>
                    </a:moveTo>
                    <a:cubicBezTo>
                      <a:pt x="85" y="243"/>
                      <a:pt x="84" y="243"/>
                      <a:pt x="84" y="242"/>
                    </a:cubicBezTo>
                    <a:cubicBezTo>
                      <a:pt x="86" y="237"/>
                      <a:pt x="86" y="237"/>
                      <a:pt x="86" y="237"/>
                    </a:cubicBezTo>
                    <a:cubicBezTo>
                      <a:pt x="86" y="237"/>
                      <a:pt x="86" y="237"/>
                      <a:pt x="89" y="236"/>
                    </a:cubicBezTo>
                    <a:cubicBezTo>
                      <a:pt x="89" y="236"/>
                      <a:pt x="89" y="236"/>
                      <a:pt x="89" y="236"/>
                    </a:cubicBezTo>
                    <a:cubicBezTo>
                      <a:pt x="92" y="241"/>
                      <a:pt x="92" y="241"/>
                      <a:pt x="92" y="241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89" y="243"/>
                      <a:pt x="88" y="243"/>
                      <a:pt x="86" y="243"/>
                    </a:cubicBezTo>
                    <a:close/>
                    <a:moveTo>
                      <a:pt x="103" y="237"/>
                    </a:move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2"/>
                      <a:pt x="100" y="232"/>
                    </a:cubicBezTo>
                    <a:cubicBezTo>
                      <a:pt x="100" y="232"/>
                      <a:pt x="100" y="231"/>
                      <a:pt x="100" y="231"/>
                    </a:cubicBezTo>
                    <a:cubicBezTo>
                      <a:pt x="106" y="229"/>
                      <a:pt x="106" y="229"/>
                      <a:pt x="106" y="229"/>
                    </a:cubicBezTo>
                    <a:cubicBezTo>
                      <a:pt x="106" y="230"/>
                      <a:pt x="106" y="231"/>
                      <a:pt x="106" y="232"/>
                    </a:cubicBezTo>
                    <a:cubicBezTo>
                      <a:pt x="106" y="235"/>
                      <a:pt x="105" y="237"/>
                      <a:pt x="104" y="237"/>
                    </a:cubicBezTo>
                    <a:cubicBezTo>
                      <a:pt x="103" y="237"/>
                      <a:pt x="103" y="237"/>
                      <a:pt x="103" y="237"/>
                    </a:cubicBezTo>
                    <a:close/>
                    <a:moveTo>
                      <a:pt x="75" y="233"/>
                    </a:moveTo>
                    <a:cubicBezTo>
                      <a:pt x="74" y="232"/>
                      <a:pt x="73" y="231"/>
                      <a:pt x="71" y="230"/>
                    </a:cubicBezTo>
                    <a:cubicBezTo>
                      <a:pt x="74" y="225"/>
                      <a:pt x="74" y="225"/>
                      <a:pt x="74" y="225"/>
                    </a:cubicBezTo>
                    <a:cubicBezTo>
                      <a:pt x="76" y="226"/>
                      <a:pt x="78" y="227"/>
                      <a:pt x="79" y="229"/>
                    </a:cubicBezTo>
                    <a:lnTo>
                      <a:pt x="75" y="233"/>
                    </a:lnTo>
                    <a:close/>
                    <a:moveTo>
                      <a:pt x="58" y="227"/>
                    </a:moveTo>
                    <a:cubicBezTo>
                      <a:pt x="57" y="227"/>
                      <a:pt x="56" y="227"/>
                      <a:pt x="55" y="227"/>
                    </a:cubicBezTo>
                    <a:cubicBezTo>
                      <a:pt x="57" y="221"/>
                      <a:pt x="57" y="221"/>
                      <a:pt x="57" y="221"/>
                    </a:cubicBezTo>
                    <a:cubicBezTo>
                      <a:pt x="58" y="221"/>
                      <a:pt x="59" y="221"/>
                      <a:pt x="60" y="221"/>
                    </a:cubicBezTo>
                    <a:cubicBezTo>
                      <a:pt x="62" y="221"/>
                      <a:pt x="62" y="221"/>
                      <a:pt x="62" y="221"/>
                    </a:cubicBezTo>
                    <a:cubicBezTo>
                      <a:pt x="62" y="227"/>
                      <a:pt x="62" y="227"/>
                      <a:pt x="62" y="227"/>
                    </a:cubicBezTo>
                    <a:cubicBezTo>
                      <a:pt x="61" y="227"/>
                      <a:pt x="61" y="227"/>
                      <a:pt x="61" y="227"/>
                    </a:cubicBezTo>
                    <a:cubicBezTo>
                      <a:pt x="60" y="227"/>
                      <a:pt x="59" y="227"/>
                      <a:pt x="58" y="227"/>
                    </a:cubicBezTo>
                    <a:close/>
                    <a:moveTo>
                      <a:pt x="6" y="224"/>
                    </a:moveTo>
                    <a:cubicBezTo>
                      <a:pt x="3" y="223"/>
                      <a:pt x="1" y="222"/>
                      <a:pt x="0" y="222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5" y="217"/>
                      <a:pt x="8" y="218"/>
                    </a:cubicBezTo>
                    <a:lnTo>
                      <a:pt x="6" y="224"/>
                    </a:lnTo>
                    <a:close/>
                    <a:moveTo>
                      <a:pt x="19" y="224"/>
                    </a:moveTo>
                    <a:cubicBezTo>
                      <a:pt x="18" y="218"/>
                      <a:pt x="18" y="218"/>
                      <a:pt x="18" y="218"/>
                    </a:cubicBezTo>
                    <a:cubicBezTo>
                      <a:pt x="19" y="218"/>
                      <a:pt x="20" y="218"/>
                      <a:pt x="20" y="217"/>
                    </a:cubicBezTo>
                    <a:cubicBezTo>
                      <a:pt x="20" y="217"/>
                      <a:pt x="21" y="217"/>
                      <a:pt x="21" y="217"/>
                    </a:cubicBezTo>
                    <a:cubicBezTo>
                      <a:pt x="26" y="219"/>
                      <a:pt x="26" y="219"/>
                      <a:pt x="26" y="219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5" y="222"/>
                      <a:pt x="23" y="223"/>
                      <a:pt x="19" y="224"/>
                    </a:cubicBezTo>
                    <a:close/>
                    <a:moveTo>
                      <a:pt x="20" y="218"/>
                    </a:moveTo>
                    <a:cubicBezTo>
                      <a:pt x="20" y="218"/>
                      <a:pt x="20" y="218"/>
                      <a:pt x="20" y="218"/>
                    </a:cubicBezTo>
                    <a:cubicBezTo>
                      <a:pt x="20" y="218"/>
                      <a:pt x="20" y="218"/>
                      <a:pt x="20" y="218"/>
                    </a:cubicBezTo>
                    <a:close/>
                    <a:moveTo>
                      <a:pt x="45" y="221"/>
                    </a:moveTo>
                    <a:cubicBezTo>
                      <a:pt x="44" y="221"/>
                      <a:pt x="44" y="221"/>
                      <a:pt x="43" y="221"/>
                    </a:cubicBezTo>
                    <a:cubicBezTo>
                      <a:pt x="42" y="221"/>
                      <a:pt x="41" y="221"/>
                      <a:pt x="40" y="221"/>
                    </a:cubicBezTo>
                    <a:cubicBezTo>
                      <a:pt x="41" y="215"/>
                      <a:pt x="41" y="215"/>
                      <a:pt x="41" y="215"/>
                    </a:cubicBezTo>
                    <a:cubicBezTo>
                      <a:pt x="41" y="215"/>
                      <a:pt x="42" y="215"/>
                      <a:pt x="43" y="215"/>
                    </a:cubicBezTo>
                    <a:cubicBezTo>
                      <a:pt x="44" y="215"/>
                      <a:pt x="45" y="215"/>
                      <a:pt x="47" y="216"/>
                    </a:cubicBezTo>
                    <a:lnTo>
                      <a:pt x="45" y="221"/>
                    </a:lnTo>
                    <a:close/>
                    <a:moveTo>
                      <a:pt x="104" y="220"/>
                    </a:moveTo>
                    <a:cubicBezTo>
                      <a:pt x="99" y="218"/>
                      <a:pt x="99" y="218"/>
                      <a:pt x="99" y="218"/>
                    </a:cubicBezTo>
                    <a:cubicBezTo>
                      <a:pt x="99" y="218"/>
                      <a:pt x="100" y="216"/>
                      <a:pt x="100" y="213"/>
                    </a:cubicBezTo>
                    <a:cubicBezTo>
                      <a:pt x="106" y="214"/>
                      <a:pt x="106" y="214"/>
                      <a:pt x="106" y="214"/>
                    </a:cubicBezTo>
                    <a:cubicBezTo>
                      <a:pt x="105" y="217"/>
                      <a:pt x="105" y="219"/>
                      <a:pt x="104" y="220"/>
                    </a:cubicBezTo>
                    <a:close/>
                    <a:moveTo>
                      <a:pt x="34" y="212"/>
                    </a:moveTo>
                    <a:cubicBezTo>
                      <a:pt x="34" y="211"/>
                      <a:pt x="34" y="211"/>
                      <a:pt x="34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33" y="211"/>
                      <a:pt x="33" y="211"/>
                      <a:pt x="33" y="211"/>
                    </a:cubicBezTo>
                    <a:cubicBezTo>
                      <a:pt x="28" y="209"/>
                      <a:pt x="28" y="209"/>
                      <a:pt x="28" y="209"/>
                    </a:cubicBezTo>
                    <a:cubicBezTo>
                      <a:pt x="29" y="208"/>
                      <a:pt x="30" y="205"/>
                      <a:pt x="33" y="205"/>
                    </a:cubicBezTo>
                    <a:cubicBezTo>
                      <a:pt x="34" y="205"/>
                      <a:pt x="35" y="205"/>
                      <a:pt x="36" y="206"/>
                    </a:cubicBezTo>
                    <a:cubicBezTo>
                      <a:pt x="37" y="206"/>
                      <a:pt x="37" y="206"/>
                      <a:pt x="37" y="207"/>
                    </a:cubicBezTo>
                    <a:lnTo>
                      <a:pt x="34" y="212"/>
                    </a:lnTo>
                    <a:close/>
                    <a:moveTo>
                      <a:pt x="108" y="203"/>
                    </a:moveTo>
                    <a:cubicBezTo>
                      <a:pt x="102" y="202"/>
                      <a:pt x="102" y="202"/>
                      <a:pt x="102" y="202"/>
                    </a:cubicBezTo>
                    <a:cubicBezTo>
                      <a:pt x="102" y="202"/>
                      <a:pt x="102" y="201"/>
                      <a:pt x="102" y="201"/>
                    </a:cubicBezTo>
                    <a:cubicBezTo>
                      <a:pt x="102" y="200"/>
                      <a:pt x="102" y="200"/>
                      <a:pt x="102" y="200"/>
                    </a:cubicBezTo>
                    <a:cubicBezTo>
                      <a:pt x="102" y="198"/>
                      <a:pt x="102" y="198"/>
                      <a:pt x="102" y="198"/>
                    </a:cubicBezTo>
                    <a:cubicBezTo>
                      <a:pt x="107" y="195"/>
                      <a:pt x="107" y="195"/>
                      <a:pt x="107" y="195"/>
                    </a:cubicBezTo>
                    <a:cubicBezTo>
                      <a:pt x="108" y="197"/>
                      <a:pt x="108" y="198"/>
                      <a:pt x="108" y="200"/>
                    </a:cubicBezTo>
                    <a:cubicBezTo>
                      <a:pt x="108" y="201"/>
                      <a:pt x="108" y="201"/>
                      <a:pt x="108" y="201"/>
                    </a:cubicBezTo>
                    <a:cubicBezTo>
                      <a:pt x="108" y="201"/>
                      <a:pt x="108" y="202"/>
                      <a:pt x="108" y="203"/>
                    </a:cubicBezTo>
                    <a:close/>
                    <a:moveTo>
                      <a:pt x="93" y="194"/>
                    </a:moveTo>
                    <a:cubicBezTo>
                      <a:pt x="92" y="193"/>
                      <a:pt x="92" y="193"/>
                      <a:pt x="92" y="193"/>
                    </a:cubicBezTo>
                    <a:cubicBezTo>
                      <a:pt x="91" y="193"/>
                      <a:pt x="90" y="193"/>
                      <a:pt x="90" y="193"/>
                    </a:cubicBezTo>
                    <a:cubicBezTo>
                      <a:pt x="91" y="187"/>
                      <a:pt x="91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6" y="188"/>
                      <a:pt x="97" y="190"/>
                      <a:pt x="98" y="191"/>
                    </a:cubicBezTo>
                    <a:lnTo>
                      <a:pt x="93" y="194"/>
                    </a:lnTo>
                    <a:close/>
                    <a:moveTo>
                      <a:pt x="91" y="182"/>
                    </a:moveTo>
                    <a:cubicBezTo>
                      <a:pt x="85" y="180"/>
                      <a:pt x="85" y="180"/>
                      <a:pt x="85" y="180"/>
                    </a:cubicBezTo>
                    <a:cubicBezTo>
                      <a:pt x="86" y="179"/>
                      <a:pt x="86" y="179"/>
                      <a:pt x="86" y="179"/>
                    </a:cubicBezTo>
                    <a:cubicBezTo>
                      <a:pt x="86" y="178"/>
                      <a:pt x="87" y="176"/>
                      <a:pt x="87" y="175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93" y="178"/>
                      <a:pt x="92" y="180"/>
                      <a:pt x="91" y="182"/>
                    </a:cubicBezTo>
                    <a:close/>
                    <a:moveTo>
                      <a:pt x="95" y="170"/>
                    </a:moveTo>
                    <a:cubicBezTo>
                      <a:pt x="93" y="164"/>
                      <a:pt x="93" y="164"/>
                      <a:pt x="93" y="164"/>
                    </a:cubicBezTo>
                    <a:cubicBezTo>
                      <a:pt x="94" y="164"/>
                      <a:pt x="95" y="163"/>
                      <a:pt x="95" y="163"/>
                    </a:cubicBezTo>
                    <a:cubicBezTo>
                      <a:pt x="96" y="162"/>
                      <a:pt x="96" y="162"/>
                      <a:pt x="97" y="161"/>
                    </a:cubicBezTo>
                    <a:cubicBezTo>
                      <a:pt x="100" y="166"/>
                      <a:pt x="100" y="166"/>
                      <a:pt x="100" y="166"/>
                    </a:cubicBezTo>
                    <a:cubicBezTo>
                      <a:pt x="100" y="166"/>
                      <a:pt x="100" y="166"/>
                      <a:pt x="100" y="167"/>
                    </a:cubicBezTo>
                    <a:cubicBezTo>
                      <a:pt x="99" y="167"/>
                      <a:pt x="98" y="169"/>
                      <a:pt x="95" y="170"/>
                    </a:cubicBezTo>
                    <a:close/>
                    <a:moveTo>
                      <a:pt x="111" y="166"/>
                    </a:moveTo>
                    <a:cubicBezTo>
                      <a:pt x="109" y="160"/>
                      <a:pt x="109" y="160"/>
                      <a:pt x="109" y="160"/>
                    </a:cubicBezTo>
                    <a:cubicBezTo>
                      <a:pt x="111" y="160"/>
                      <a:pt x="112" y="159"/>
                      <a:pt x="114" y="158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4" y="165"/>
                      <a:pt x="113" y="165"/>
                      <a:pt x="111" y="166"/>
                    </a:cubicBezTo>
                    <a:close/>
                    <a:moveTo>
                      <a:pt x="130" y="161"/>
                    </a:moveTo>
                    <a:cubicBezTo>
                      <a:pt x="129" y="160"/>
                      <a:pt x="128" y="160"/>
                      <a:pt x="126" y="159"/>
                    </a:cubicBezTo>
                    <a:cubicBezTo>
                      <a:pt x="126" y="158"/>
                      <a:pt x="126" y="158"/>
                      <a:pt x="126" y="158"/>
                    </a:cubicBezTo>
                    <a:cubicBezTo>
                      <a:pt x="126" y="152"/>
                      <a:pt x="126" y="152"/>
                      <a:pt x="126" y="152"/>
                    </a:cubicBezTo>
                    <a:cubicBezTo>
                      <a:pt x="127" y="152"/>
                      <a:pt x="129" y="153"/>
                      <a:pt x="130" y="154"/>
                    </a:cubicBezTo>
                    <a:cubicBezTo>
                      <a:pt x="131" y="155"/>
                      <a:pt x="131" y="155"/>
                      <a:pt x="132" y="155"/>
                    </a:cubicBezTo>
                    <a:lnTo>
                      <a:pt x="130" y="161"/>
                    </a:lnTo>
                    <a:close/>
                    <a:moveTo>
                      <a:pt x="132" y="149"/>
                    </a:moveTo>
                    <a:cubicBezTo>
                      <a:pt x="132" y="147"/>
                      <a:pt x="131" y="146"/>
                      <a:pt x="131" y="145"/>
                    </a:cubicBezTo>
                    <a:cubicBezTo>
                      <a:pt x="136" y="142"/>
                      <a:pt x="136" y="142"/>
                      <a:pt x="136" y="142"/>
                    </a:cubicBezTo>
                    <a:cubicBezTo>
                      <a:pt x="137" y="143"/>
                      <a:pt x="137" y="146"/>
                      <a:pt x="138" y="148"/>
                    </a:cubicBezTo>
                    <a:lnTo>
                      <a:pt x="132" y="149"/>
                    </a:lnTo>
                    <a:close/>
                    <a:moveTo>
                      <a:pt x="126" y="134"/>
                    </a:move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6" y="134"/>
                      <a:pt x="126" y="134"/>
                      <a:pt x="126" y="134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5" y="131"/>
                      <a:pt x="124" y="130"/>
                      <a:pt x="124" y="129"/>
                    </a:cubicBezTo>
                    <a:cubicBezTo>
                      <a:pt x="129" y="127"/>
                      <a:pt x="129" y="127"/>
                      <a:pt x="129" y="127"/>
                    </a:cubicBezTo>
                    <a:cubicBezTo>
                      <a:pt x="130" y="128"/>
                      <a:pt x="130" y="129"/>
                      <a:pt x="131" y="130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9" y="133"/>
                      <a:pt x="129" y="133"/>
                      <a:pt x="129" y="133"/>
                    </a:cubicBezTo>
                    <a:lnTo>
                      <a:pt x="126" y="134"/>
                    </a:lnTo>
                    <a:close/>
                    <a:moveTo>
                      <a:pt x="122" y="116"/>
                    </a:moveTo>
                    <a:cubicBezTo>
                      <a:pt x="122" y="116"/>
                      <a:pt x="122" y="116"/>
                      <a:pt x="122" y="115"/>
                    </a:cubicBezTo>
                    <a:cubicBezTo>
                      <a:pt x="122" y="115"/>
                      <a:pt x="122" y="115"/>
                      <a:pt x="121" y="115"/>
                    </a:cubicBezTo>
                    <a:cubicBezTo>
                      <a:pt x="122" y="110"/>
                      <a:pt x="122" y="110"/>
                      <a:pt x="122" y="110"/>
                    </a:cubicBezTo>
                    <a:cubicBezTo>
                      <a:pt x="126" y="110"/>
                      <a:pt x="128" y="112"/>
                      <a:pt x="128" y="116"/>
                    </a:cubicBezTo>
                    <a:lnTo>
                      <a:pt x="122" y="116"/>
                    </a:lnTo>
                    <a:close/>
                    <a:moveTo>
                      <a:pt x="112" y="106"/>
                    </a:moveTo>
                    <a:cubicBezTo>
                      <a:pt x="115" y="105"/>
                      <a:pt x="115" y="105"/>
                      <a:pt x="115" y="105"/>
                    </a:cubicBez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2" y="105"/>
                      <a:pt x="112" y="105"/>
                      <a:pt x="112" y="105"/>
                    </a:cubicBezTo>
                    <a:cubicBezTo>
                      <a:pt x="111" y="103"/>
                      <a:pt x="110" y="102"/>
                      <a:pt x="110" y="102"/>
                    </a:cubicBezTo>
                    <a:cubicBezTo>
                      <a:pt x="114" y="98"/>
                      <a:pt x="114" y="98"/>
                      <a:pt x="114" y="98"/>
                    </a:cubicBezTo>
                    <a:cubicBezTo>
                      <a:pt x="116" y="99"/>
                      <a:pt x="116" y="101"/>
                      <a:pt x="117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lnTo>
                      <a:pt x="112" y="106"/>
                    </a:lnTo>
                    <a:close/>
                    <a:moveTo>
                      <a:pt x="102" y="93"/>
                    </a:moveTo>
                    <a:cubicBezTo>
                      <a:pt x="101" y="92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99" y="86"/>
                      <a:pt x="99" y="86"/>
                      <a:pt x="99" y="86"/>
                    </a:cubicBezTo>
                    <a:cubicBezTo>
                      <a:pt x="100" y="86"/>
                      <a:pt x="100" y="86"/>
                      <a:pt x="100" y="86"/>
                    </a:cubicBezTo>
                    <a:cubicBezTo>
                      <a:pt x="103" y="86"/>
                      <a:pt x="105" y="87"/>
                      <a:pt x="107" y="90"/>
                    </a:cubicBezTo>
                    <a:lnTo>
                      <a:pt x="102" y="93"/>
                    </a:lnTo>
                    <a:close/>
                    <a:moveTo>
                      <a:pt x="95" y="82"/>
                    </a:moveTo>
                    <a:cubicBezTo>
                      <a:pt x="89" y="81"/>
                      <a:pt x="89" y="81"/>
                      <a:pt x="89" y="81"/>
                    </a:cubicBezTo>
                    <a:cubicBezTo>
                      <a:pt x="89" y="80"/>
                      <a:pt x="90" y="78"/>
                      <a:pt x="90" y="76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7"/>
                      <a:pt x="96" y="77"/>
                      <a:pt x="96" y="77"/>
                    </a:cubicBezTo>
                    <a:cubicBezTo>
                      <a:pt x="96" y="79"/>
                      <a:pt x="95" y="81"/>
                      <a:pt x="95" y="82"/>
                    </a:cubicBezTo>
                    <a:close/>
                    <a:moveTo>
                      <a:pt x="99" y="65"/>
                    </a:moveTo>
                    <a:cubicBezTo>
                      <a:pt x="93" y="64"/>
                      <a:pt x="93" y="64"/>
                      <a:pt x="93" y="64"/>
                    </a:cubicBezTo>
                    <a:cubicBezTo>
                      <a:pt x="93" y="62"/>
                      <a:pt x="94" y="60"/>
                      <a:pt x="94" y="58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9" y="61"/>
                      <a:pt x="99" y="63"/>
                      <a:pt x="99" y="65"/>
                    </a:cubicBezTo>
                    <a:close/>
                    <a:moveTo>
                      <a:pt x="102" y="48"/>
                    </a:move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4"/>
                      <a:pt x="99" y="42"/>
                      <a:pt x="99" y="41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3" y="45"/>
                      <a:pt x="103" y="47"/>
                      <a:pt x="102" y="48"/>
                    </a:cubicBezTo>
                    <a:close/>
                    <a:moveTo>
                      <a:pt x="87" y="41"/>
                    </a:moveTo>
                    <a:cubicBezTo>
                      <a:pt x="85" y="41"/>
                      <a:pt x="82" y="40"/>
                      <a:pt x="80" y="35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6" y="35"/>
                      <a:pt x="87" y="35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ubicBezTo>
                      <a:pt x="87" y="41"/>
                      <a:pt x="87" y="41"/>
                      <a:pt x="87" y="41"/>
                    </a:cubicBezTo>
                    <a:close/>
                    <a:moveTo>
                      <a:pt x="99" y="36"/>
                    </a:moveTo>
                    <a:cubicBezTo>
                      <a:pt x="97" y="30"/>
                      <a:pt x="97" y="30"/>
                      <a:pt x="97" y="30"/>
                    </a:cubicBezTo>
                    <a:cubicBezTo>
                      <a:pt x="99" y="29"/>
                      <a:pt x="102" y="29"/>
                      <a:pt x="104" y="30"/>
                    </a:cubicBezTo>
                    <a:cubicBezTo>
                      <a:pt x="103" y="35"/>
                      <a:pt x="103" y="35"/>
                      <a:pt x="103" y="35"/>
                    </a:cubicBezTo>
                    <a:cubicBezTo>
                      <a:pt x="102" y="35"/>
                      <a:pt x="100" y="35"/>
                      <a:pt x="99" y="36"/>
                    </a:cubicBezTo>
                    <a:close/>
                    <a:moveTo>
                      <a:pt x="77" y="23"/>
                    </a:moveTo>
                    <a:cubicBezTo>
                      <a:pt x="77" y="21"/>
                      <a:pt x="77" y="20"/>
                      <a:pt x="77" y="18"/>
                    </a:cubicBezTo>
                    <a:cubicBezTo>
                      <a:pt x="77" y="18"/>
                      <a:pt x="77" y="17"/>
                      <a:pt x="77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9"/>
                      <a:pt x="83" y="21"/>
                      <a:pt x="83" y="22"/>
                    </a:cubicBezTo>
                    <a:lnTo>
                      <a:pt x="77" y="23"/>
                    </a:lnTo>
                    <a:close/>
                    <a:moveTo>
                      <a:pt x="94" y="22"/>
                    </a:moveTo>
                    <a:cubicBezTo>
                      <a:pt x="94" y="22"/>
                      <a:pt x="93" y="21"/>
                      <a:pt x="92" y="21"/>
                    </a:cubicBezTo>
                    <a:cubicBezTo>
                      <a:pt x="91" y="21"/>
                      <a:pt x="89" y="20"/>
                      <a:pt x="88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5"/>
                      <a:pt x="92" y="15"/>
                      <a:pt x="94" y="16"/>
                    </a:cubicBezTo>
                    <a:cubicBezTo>
                      <a:pt x="94" y="16"/>
                      <a:pt x="95" y="16"/>
                      <a:pt x="95" y="16"/>
                    </a:cubicBezTo>
                    <a:lnTo>
                      <a:pt x="94" y="22"/>
                    </a:lnTo>
                    <a:close/>
                    <a:moveTo>
                      <a:pt x="106" y="17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4" y="11"/>
                      <a:pt x="105" y="11"/>
                      <a:pt x="105" y="10"/>
                    </a:cubicBezTo>
                    <a:cubicBezTo>
                      <a:pt x="106" y="10"/>
                      <a:pt x="107" y="9"/>
                      <a:pt x="108" y="9"/>
                    </a:cubicBezTo>
                    <a:cubicBezTo>
                      <a:pt x="111" y="14"/>
                      <a:pt x="111" y="14"/>
                      <a:pt x="111" y="14"/>
                    </a:cubicBezTo>
                    <a:cubicBezTo>
                      <a:pt x="109" y="14"/>
                      <a:pt x="109" y="15"/>
                      <a:pt x="109" y="15"/>
                    </a:cubicBezTo>
                    <a:cubicBezTo>
                      <a:pt x="108" y="15"/>
                      <a:pt x="107" y="16"/>
                      <a:pt x="106" y="17"/>
                    </a:cubicBezTo>
                    <a:close/>
                    <a:moveTo>
                      <a:pt x="137" y="13"/>
                    </a:moveTo>
                    <a:cubicBezTo>
                      <a:pt x="136" y="7"/>
                      <a:pt x="136" y="7"/>
                      <a:pt x="136" y="7"/>
                    </a:cubicBezTo>
                    <a:cubicBezTo>
                      <a:pt x="137" y="7"/>
                      <a:pt x="139" y="7"/>
                      <a:pt x="141" y="7"/>
                    </a:cubicBezTo>
                    <a:cubicBezTo>
                      <a:pt x="142" y="7"/>
                      <a:pt x="142" y="7"/>
                      <a:pt x="142" y="7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1" y="13"/>
                      <a:pt x="141" y="13"/>
                      <a:pt x="141" y="13"/>
                    </a:cubicBezTo>
                    <a:cubicBezTo>
                      <a:pt x="139" y="13"/>
                      <a:pt x="138" y="13"/>
                      <a:pt x="137" y="13"/>
                    </a:cubicBezTo>
                    <a:close/>
                    <a:moveTo>
                      <a:pt x="154" y="12"/>
                    </a:moveTo>
                    <a:cubicBezTo>
                      <a:pt x="154" y="6"/>
                      <a:pt x="154" y="6"/>
                      <a:pt x="154" y="6"/>
                    </a:cubicBezTo>
                    <a:cubicBezTo>
                      <a:pt x="156" y="6"/>
                      <a:pt x="158" y="6"/>
                      <a:pt x="160" y="6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59" y="11"/>
                      <a:pt x="157" y="12"/>
                      <a:pt x="154" y="12"/>
                    </a:cubicBezTo>
                    <a:close/>
                    <a:moveTo>
                      <a:pt x="172" y="10"/>
                    </a:moveTo>
                    <a:cubicBezTo>
                      <a:pt x="171" y="5"/>
                      <a:pt x="171" y="5"/>
                      <a:pt x="171" y="5"/>
                    </a:cubicBezTo>
                    <a:cubicBezTo>
                      <a:pt x="173" y="4"/>
                      <a:pt x="175" y="4"/>
                      <a:pt x="177" y="4"/>
                    </a:cubicBezTo>
                    <a:cubicBezTo>
                      <a:pt x="178" y="10"/>
                      <a:pt x="178" y="10"/>
                      <a:pt x="178" y="10"/>
                    </a:cubicBezTo>
                    <a:cubicBezTo>
                      <a:pt x="176" y="10"/>
                      <a:pt x="174" y="10"/>
                      <a:pt x="172" y="10"/>
                    </a:cubicBezTo>
                    <a:close/>
                    <a:moveTo>
                      <a:pt x="124" y="10"/>
                    </a:moveTo>
                    <a:cubicBezTo>
                      <a:pt x="122" y="9"/>
                      <a:pt x="122" y="9"/>
                      <a:pt x="121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22" y="3"/>
                      <a:pt x="124" y="3"/>
                      <a:pt x="127" y="5"/>
                    </a:cubicBezTo>
                    <a:lnTo>
                      <a:pt x="124" y="10"/>
                    </a:lnTo>
                    <a:close/>
                    <a:moveTo>
                      <a:pt x="206" y="7"/>
                    </a:moveTo>
                    <a:cubicBezTo>
                      <a:pt x="205" y="1"/>
                      <a:pt x="205" y="1"/>
                      <a:pt x="205" y="1"/>
                    </a:cubicBezTo>
                    <a:cubicBezTo>
                      <a:pt x="206" y="1"/>
                      <a:pt x="207" y="1"/>
                      <a:pt x="208" y="0"/>
                    </a:cubicBezTo>
                    <a:cubicBezTo>
                      <a:pt x="210" y="6"/>
                      <a:pt x="210" y="6"/>
                      <a:pt x="210" y="6"/>
                    </a:cubicBezTo>
                    <a:cubicBezTo>
                      <a:pt x="209" y="6"/>
                      <a:pt x="207" y="7"/>
                      <a:pt x="206" y="7"/>
                    </a:cubicBezTo>
                    <a:close/>
                    <a:moveTo>
                      <a:pt x="194" y="7"/>
                    </a:moveTo>
                    <a:cubicBezTo>
                      <a:pt x="192" y="7"/>
                      <a:pt x="191" y="6"/>
                      <a:pt x="190" y="6"/>
                    </a:cubicBezTo>
                    <a:cubicBezTo>
                      <a:pt x="190" y="6"/>
                      <a:pt x="190" y="6"/>
                      <a:pt x="190" y="6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90" y="0"/>
                      <a:pt x="191" y="0"/>
                      <a:pt x="192" y="0"/>
                    </a:cubicBezTo>
                    <a:cubicBezTo>
                      <a:pt x="192" y="1"/>
                      <a:pt x="193" y="1"/>
                      <a:pt x="195" y="1"/>
                    </a:cubicBezTo>
                    <a:lnTo>
                      <a:pt x="194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ïṡļîḍé">
                <a:extLst>
                  <a:ext uri="{FF2B5EF4-FFF2-40B4-BE49-F238E27FC236}">
                    <a16:creationId xmlns="" xmlns:a16="http://schemas.microsoft.com/office/drawing/2014/main" id="{93B1EDAE-B4B3-4CA4-9004-A1090373D8CF}"/>
                  </a:ext>
                </a:extLst>
              </p:cNvPr>
              <p:cNvSpPr/>
              <p:nvPr/>
            </p:nvSpPr>
            <p:spPr bwMode="auto">
              <a:xfrm>
                <a:off x="4137025" y="2039938"/>
                <a:ext cx="766763" cy="633413"/>
              </a:xfrm>
              <a:custGeom>
                <a:avLst/>
                <a:gdLst>
                  <a:gd name="T0" fmla="*/ 8 w 357"/>
                  <a:gd name="T1" fmla="*/ 294 h 296"/>
                  <a:gd name="T2" fmla="*/ 22 w 357"/>
                  <a:gd name="T3" fmla="*/ 284 h 296"/>
                  <a:gd name="T4" fmla="*/ 18 w 357"/>
                  <a:gd name="T5" fmla="*/ 290 h 296"/>
                  <a:gd name="T6" fmla="*/ 33 w 357"/>
                  <a:gd name="T7" fmla="*/ 280 h 296"/>
                  <a:gd name="T8" fmla="*/ 45 w 357"/>
                  <a:gd name="T9" fmla="*/ 271 h 296"/>
                  <a:gd name="T10" fmla="*/ 43 w 357"/>
                  <a:gd name="T11" fmla="*/ 264 h 296"/>
                  <a:gd name="T12" fmla="*/ 45 w 357"/>
                  <a:gd name="T13" fmla="*/ 271 h 296"/>
                  <a:gd name="T14" fmla="*/ 56 w 357"/>
                  <a:gd name="T15" fmla="*/ 263 h 296"/>
                  <a:gd name="T16" fmla="*/ 61 w 357"/>
                  <a:gd name="T17" fmla="*/ 258 h 296"/>
                  <a:gd name="T18" fmla="*/ 64 w 357"/>
                  <a:gd name="T19" fmla="*/ 240 h 296"/>
                  <a:gd name="T20" fmla="*/ 67 w 357"/>
                  <a:gd name="T21" fmla="*/ 247 h 296"/>
                  <a:gd name="T22" fmla="*/ 76 w 357"/>
                  <a:gd name="T23" fmla="*/ 225 h 296"/>
                  <a:gd name="T24" fmla="*/ 75 w 357"/>
                  <a:gd name="T25" fmla="*/ 210 h 296"/>
                  <a:gd name="T26" fmla="*/ 79 w 357"/>
                  <a:gd name="T27" fmla="*/ 214 h 296"/>
                  <a:gd name="T28" fmla="*/ 87 w 357"/>
                  <a:gd name="T29" fmla="*/ 193 h 296"/>
                  <a:gd name="T30" fmla="*/ 94 w 357"/>
                  <a:gd name="T31" fmla="*/ 178 h 296"/>
                  <a:gd name="T32" fmla="*/ 95 w 357"/>
                  <a:gd name="T33" fmla="*/ 167 h 296"/>
                  <a:gd name="T34" fmla="*/ 146 w 357"/>
                  <a:gd name="T35" fmla="*/ 159 h 296"/>
                  <a:gd name="T36" fmla="*/ 146 w 357"/>
                  <a:gd name="T37" fmla="*/ 159 h 296"/>
                  <a:gd name="T38" fmla="*/ 112 w 357"/>
                  <a:gd name="T39" fmla="*/ 159 h 296"/>
                  <a:gd name="T40" fmla="*/ 129 w 357"/>
                  <a:gd name="T41" fmla="*/ 153 h 296"/>
                  <a:gd name="T42" fmla="*/ 155 w 357"/>
                  <a:gd name="T43" fmla="*/ 154 h 296"/>
                  <a:gd name="T44" fmla="*/ 163 w 357"/>
                  <a:gd name="T45" fmla="*/ 154 h 296"/>
                  <a:gd name="T46" fmla="*/ 162 w 357"/>
                  <a:gd name="T47" fmla="*/ 140 h 296"/>
                  <a:gd name="T48" fmla="*/ 168 w 357"/>
                  <a:gd name="T49" fmla="*/ 139 h 296"/>
                  <a:gd name="T50" fmla="*/ 174 w 357"/>
                  <a:gd name="T51" fmla="*/ 125 h 296"/>
                  <a:gd name="T52" fmla="*/ 178 w 357"/>
                  <a:gd name="T53" fmla="*/ 130 h 296"/>
                  <a:gd name="T54" fmla="*/ 192 w 357"/>
                  <a:gd name="T55" fmla="*/ 111 h 296"/>
                  <a:gd name="T56" fmla="*/ 201 w 357"/>
                  <a:gd name="T57" fmla="*/ 104 h 296"/>
                  <a:gd name="T58" fmla="*/ 277 w 357"/>
                  <a:gd name="T59" fmla="*/ 100 h 296"/>
                  <a:gd name="T60" fmla="*/ 277 w 357"/>
                  <a:gd name="T61" fmla="*/ 89 h 296"/>
                  <a:gd name="T62" fmla="*/ 217 w 357"/>
                  <a:gd name="T63" fmla="*/ 94 h 296"/>
                  <a:gd name="T64" fmla="*/ 221 w 357"/>
                  <a:gd name="T65" fmla="*/ 99 h 296"/>
                  <a:gd name="T66" fmla="*/ 237 w 357"/>
                  <a:gd name="T67" fmla="*/ 86 h 296"/>
                  <a:gd name="T68" fmla="*/ 246 w 357"/>
                  <a:gd name="T69" fmla="*/ 79 h 296"/>
                  <a:gd name="T70" fmla="*/ 288 w 357"/>
                  <a:gd name="T71" fmla="*/ 83 h 296"/>
                  <a:gd name="T72" fmla="*/ 288 w 357"/>
                  <a:gd name="T73" fmla="*/ 83 h 296"/>
                  <a:gd name="T74" fmla="*/ 275 w 357"/>
                  <a:gd name="T75" fmla="*/ 81 h 296"/>
                  <a:gd name="T76" fmla="*/ 303 w 357"/>
                  <a:gd name="T77" fmla="*/ 76 h 296"/>
                  <a:gd name="T78" fmla="*/ 307 w 357"/>
                  <a:gd name="T79" fmla="*/ 76 h 296"/>
                  <a:gd name="T80" fmla="*/ 326 w 357"/>
                  <a:gd name="T81" fmla="*/ 73 h 296"/>
                  <a:gd name="T82" fmla="*/ 264 w 357"/>
                  <a:gd name="T83" fmla="*/ 64 h 296"/>
                  <a:gd name="T84" fmla="*/ 332 w 357"/>
                  <a:gd name="T85" fmla="*/ 63 h 296"/>
                  <a:gd name="T86" fmla="*/ 336 w 357"/>
                  <a:gd name="T87" fmla="*/ 67 h 296"/>
                  <a:gd name="T88" fmla="*/ 339 w 357"/>
                  <a:gd name="T89" fmla="*/ 43 h 296"/>
                  <a:gd name="T90" fmla="*/ 336 w 357"/>
                  <a:gd name="T91" fmla="*/ 40 h 296"/>
                  <a:gd name="T92" fmla="*/ 338 w 357"/>
                  <a:gd name="T93" fmla="*/ 34 h 296"/>
                  <a:gd name="T94" fmla="*/ 327 w 357"/>
                  <a:gd name="T95" fmla="*/ 23 h 296"/>
                  <a:gd name="T96" fmla="*/ 333 w 357"/>
                  <a:gd name="T97" fmla="*/ 23 h 296"/>
                  <a:gd name="T98" fmla="*/ 337 w 357"/>
                  <a:gd name="T99" fmla="*/ 8 h 296"/>
                  <a:gd name="T100" fmla="*/ 340 w 357"/>
                  <a:gd name="T101" fmla="*/ 13 h 296"/>
                  <a:gd name="T102" fmla="*/ 354 w 357"/>
                  <a:gd name="T103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57" h="296">
                    <a:moveTo>
                      <a:pt x="2" y="296"/>
                    </a:moveTo>
                    <a:cubicBezTo>
                      <a:pt x="0" y="290"/>
                      <a:pt x="0" y="290"/>
                      <a:pt x="0" y="290"/>
                    </a:cubicBezTo>
                    <a:cubicBezTo>
                      <a:pt x="2" y="290"/>
                      <a:pt x="3" y="290"/>
                      <a:pt x="5" y="289"/>
                    </a:cubicBezTo>
                    <a:cubicBezTo>
                      <a:pt x="8" y="294"/>
                      <a:pt x="8" y="294"/>
                      <a:pt x="8" y="294"/>
                    </a:cubicBezTo>
                    <a:cubicBezTo>
                      <a:pt x="5" y="295"/>
                      <a:pt x="3" y="296"/>
                      <a:pt x="2" y="296"/>
                    </a:cubicBezTo>
                    <a:close/>
                    <a:moveTo>
                      <a:pt x="18" y="290"/>
                    </a:moveTo>
                    <a:cubicBezTo>
                      <a:pt x="17" y="285"/>
                      <a:pt x="17" y="285"/>
                      <a:pt x="17" y="285"/>
                    </a:cubicBezTo>
                    <a:cubicBezTo>
                      <a:pt x="19" y="284"/>
                      <a:pt x="20" y="284"/>
                      <a:pt x="22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3" y="290"/>
                      <a:pt x="23" y="290"/>
                      <a:pt x="23" y="290"/>
                    </a:cubicBezTo>
                    <a:cubicBezTo>
                      <a:pt x="22" y="290"/>
                      <a:pt x="22" y="290"/>
                      <a:pt x="22" y="290"/>
                    </a:cubicBezTo>
                    <a:cubicBezTo>
                      <a:pt x="21" y="290"/>
                      <a:pt x="19" y="290"/>
                      <a:pt x="18" y="290"/>
                    </a:cubicBezTo>
                    <a:close/>
                    <a:moveTo>
                      <a:pt x="37" y="288"/>
                    </a:moveTo>
                    <a:cubicBezTo>
                      <a:pt x="33" y="283"/>
                      <a:pt x="33" y="283"/>
                      <a:pt x="33" y="283"/>
                    </a:cubicBezTo>
                    <a:cubicBezTo>
                      <a:pt x="33" y="283"/>
                      <a:pt x="33" y="282"/>
                      <a:pt x="33" y="282"/>
                    </a:cubicBezTo>
                    <a:cubicBezTo>
                      <a:pt x="33" y="280"/>
                      <a:pt x="33" y="280"/>
                      <a:pt x="33" y="280"/>
                    </a:cubicBezTo>
                    <a:cubicBezTo>
                      <a:pt x="39" y="280"/>
                      <a:pt x="39" y="280"/>
                      <a:pt x="39" y="280"/>
                    </a:cubicBezTo>
                    <a:cubicBezTo>
                      <a:pt x="39" y="282"/>
                      <a:pt x="39" y="282"/>
                      <a:pt x="39" y="282"/>
                    </a:cubicBezTo>
                    <a:cubicBezTo>
                      <a:pt x="39" y="283"/>
                      <a:pt x="39" y="286"/>
                      <a:pt x="37" y="288"/>
                    </a:cubicBezTo>
                    <a:close/>
                    <a:moveTo>
                      <a:pt x="45" y="271"/>
                    </a:moveTo>
                    <a:cubicBezTo>
                      <a:pt x="39" y="271"/>
                      <a:pt x="39" y="271"/>
                      <a:pt x="39" y="271"/>
                    </a:cubicBezTo>
                    <a:cubicBezTo>
                      <a:pt x="39" y="270"/>
                      <a:pt x="39" y="270"/>
                      <a:pt x="39" y="270"/>
                    </a:cubicBezTo>
                    <a:cubicBezTo>
                      <a:pt x="39" y="269"/>
                      <a:pt x="39" y="267"/>
                      <a:pt x="40" y="266"/>
                    </a:cubicBezTo>
                    <a:cubicBezTo>
                      <a:pt x="41" y="265"/>
                      <a:pt x="42" y="265"/>
                      <a:pt x="43" y="264"/>
                    </a:cubicBezTo>
                    <a:cubicBezTo>
                      <a:pt x="46" y="269"/>
                      <a:pt x="46" y="269"/>
                      <a:pt x="46" y="269"/>
                    </a:cubicBezTo>
                    <a:cubicBezTo>
                      <a:pt x="46" y="269"/>
                      <a:pt x="45" y="269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lnTo>
                      <a:pt x="45" y="271"/>
                    </a:lnTo>
                    <a:close/>
                    <a:moveTo>
                      <a:pt x="45" y="270"/>
                    </a:moveTo>
                    <a:cubicBezTo>
                      <a:pt x="45" y="270"/>
                      <a:pt x="45" y="270"/>
                      <a:pt x="45" y="270"/>
                    </a:cubicBezTo>
                    <a:cubicBezTo>
                      <a:pt x="45" y="270"/>
                      <a:pt x="45" y="270"/>
                      <a:pt x="45" y="270"/>
                    </a:cubicBezTo>
                    <a:close/>
                    <a:moveTo>
                      <a:pt x="56" y="263"/>
                    </a:moveTo>
                    <a:cubicBezTo>
                      <a:pt x="53" y="258"/>
                      <a:pt x="53" y="258"/>
                      <a:pt x="53" y="258"/>
                    </a:cubicBezTo>
                    <a:cubicBezTo>
                      <a:pt x="53" y="258"/>
                      <a:pt x="53" y="258"/>
                      <a:pt x="53" y="258"/>
                    </a:cubicBezTo>
                    <a:cubicBezTo>
                      <a:pt x="54" y="257"/>
                      <a:pt x="56" y="256"/>
                      <a:pt x="57" y="255"/>
                    </a:cubicBezTo>
                    <a:cubicBezTo>
                      <a:pt x="61" y="258"/>
                      <a:pt x="61" y="258"/>
                      <a:pt x="61" y="258"/>
                    </a:cubicBezTo>
                    <a:cubicBezTo>
                      <a:pt x="60" y="260"/>
                      <a:pt x="58" y="261"/>
                      <a:pt x="56" y="263"/>
                    </a:cubicBezTo>
                    <a:close/>
                    <a:moveTo>
                      <a:pt x="67" y="247"/>
                    </a:moveTo>
                    <a:cubicBezTo>
                      <a:pt x="62" y="245"/>
                      <a:pt x="62" y="245"/>
                      <a:pt x="62" y="245"/>
                    </a:cubicBezTo>
                    <a:cubicBezTo>
                      <a:pt x="62" y="244"/>
                      <a:pt x="63" y="242"/>
                      <a:pt x="64" y="240"/>
                    </a:cubicBezTo>
                    <a:cubicBezTo>
                      <a:pt x="64" y="240"/>
                      <a:pt x="64" y="240"/>
                      <a:pt x="64" y="240"/>
                    </a:cubicBezTo>
                    <a:cubicBezTo>
                      <a:pt x="70" y="242"/>
                      <a:pt x="70" y="242"/>
                      <a:pt x="70" y="242"/>
                    </a:cubicBezTo>
                    <a:cubicBezTo>
                      <a:pt x="69" y="243"/>
                      <a:pt x="69" y="243"/>
                      <a:pt x="69" y="243"/>
                    </a:cubicBezTo>
                    <a:cubicBezTo>
                      <a:pt x="68" y="245"/>
                      <a:pt x="68" y="246"/>
                      <a:pt x="67" y="247"/>
                    </a:cubicBezTo>
                    <a:close/>
                    <a:moveTo>
                      <a:pt x="74" y="231"/>
                    </a:moveTo>
                    <a:cubicBezTo>
                      <a:pt x="68" y="229"/>
                      <a:pt x="68" y="229"/>
                      <a:pt x="68" y="229"/>
                    </a:cubicBezTo>
                    <a:cubicBezTo>
                      <a:pt x="69" y="227"/>
                      <a:pt x="70" y="226"/>
                      <a:pt x="70" y="224"/>
                    </a:cubicBezTo>
                    <a:cubicBezTo>
                      <a:pt x="76" y="225"/>
                      <a:pt x="76" y="225"/>
                      <a:pt x="76" y="225"/>
                    </a:cubicBezTo>
                    <a:cubicBezTo>
                      <a:pt x="75" y="227"/>
                      <a:pt x="75" y="229"/>
                      <a:pt x="74" y="231"/>
                    </a:cubicBezTo>
                    <a:close/>
                    <a:moveTo>
                      <a:pt x="79" y="214"/>
                    </a:moveTo>
                    <a:cubicBezTo>
                      <a:pt x="74" y="212"/>
                      <a:pt x="74" y="212"/>
                      <a:pt x="74" y="212"/>
                    </a:cubicBezTo>
                    <a:cubicBezTo>
                      <a:pt x="74" y="212"/>
                      <a:pt x="74" y="211"/>
                      <a:pt x="75" y="210"/>
                    </a:cubicBezTo>
                    <a:cubicBezTo>
                      <a:pt x="75" y="209"/>
                      <a:pt x="75" y="208"/>
                      <a:pt x="76" y="207"/>
                    </a:cubicBezTo>
                    <a:cubicBezTo>
                      <a:pt x="81" y="209"/>
                      <a:pt x="81" y="209"/>
                      <a:pt x="81" y="209"/>
                    </a:cubicBezTo>
                    <a:cubicBezTo>
                      <a:pt x="81" y="210"/>
                      <a:pt x="81" y="211"/>
                      <a:pt x="80" y="212"/>
                    </a:cubicBezTo>
                    <a:cubicBezTo>
                      <a:pt x="80" y="213"/>
                      <a:pt x="80" y="214"/>
                      <a:pt x="79" y="214"/>
                    </a:cubicBezTo>
                    <a:close/>
                    <a:moveTo>
                      <a:pt x="85" y="198"/>
                    </a:moveTo>
                    <a:cubicBezTo>
                      <a:pt x="79" y="196"/>
                      <a:pt x="79" y="196"/>
                      <a:pt x="79" y="196"/>
                    </a:cubicBezTo>
                    <a:cubicBezTo>
                      <a:pt x="80" y="194"/>
                      <a:pt x="81" y="192"/>
                      <a:pt x="82" y="190"/>
                    </a:cubicBezTo>
                    <a:cubicBezTo>
                      <a:pt x="87" y="193"/>
                      <a:pt x="87" y="193"/>
                      <a:pt x="87" y="193"/>
                    </a:cubicBezTo>
                    <a:cubicBezTo>
                      <a:pt x="86" y="194"/>
                      <a:pt x="85" y="196"/>
                      <a:pt x="85" y="198"/>
                    </a:cubicBezTo>
                    <a:close/>
                    <a:moveTo>
                      <a:pt x="94" y="186"/>
                    </a:moveTo>
                    <a:cubicBezTo>
                      <a:pt x="91" y="181"/>
                      <a:pt x="91" y="181"/>
                      <a:pt x="91" y="181"/>
                    </a:cubicBezTo>
                    <a:cubicBezTo>
                      <a:pt x="92" y="180"/>
                      <a:pt x="93" y="179"/>
                      <a:pt x="94" y="178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98" y="183"/>
                      <a:pt x="96" y="184"/>
                      <a:pt x="94" y="186"/>
                    </a:cubicBezTo>
                    <a:close/>
                    <a:moveTo>
                      <a:pt x="101" y="168"/>
                    </a:moveTo>
                    <a:cubicBezTo>
                      <a:pt x="95" y="167"/>
                      <a:pt x="95" y="167"/>
                      <a:pt x="95" y="167"/>
                    </a:cubicBezTo>
                    <a:cubicBezTo>
                      <a:pt x="96" y="165"/>
                      <a:pt x="96" y="163"/>
                      <a:pt x="96" y="162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64"/>
                      <a:pt x="102" y="166"/>
                      <a:pt x="101" y="168"/>
                    </a:cubicBezTo>
                    <a:close/>
                    <a:moveTo>
                      <a:pt x="146" y="159"/>
                    </a:moveTo>
                    <a:cubicBezTo>
                      <a:pt x="144" y="159"/>
                      <a:pt x="143" y="159"/>
                      <a:pt x="141" y="158"/>
                    </a:cubicBezTo>
                    <a:cubicBezTo>
                      <a:pt x="141" y="153"/>
                      <a:pt x="141" y="153"/>
                      <a:pt x="141" y="153"/>
                    </a:cubicBezTo>
                    <a:cubicBezTo>
                      <a:pt x="144" y="153"/>
                      <a:pt x="146" y="153"/>
                      <a:pt x="148" y="154"/>
                    </a:cubicBezTo>
                    <a:lnTo>
                      <a:pt x="146" y="159"/>
                    </a:lnTo>
                    <a:close/>
                    <a:moveTo>
                      <a:pt x="106" y="159"/>
                    </a:moveTo>
                    <a:cubicBezTo>
                      <a:pt x="106" y="153"/>
                      <a:pt x="106" y="153"/>
                      <a:pt x="106" y="153"/>
                    </a:cubicBezTo>
                    <a:cubicBezTo>
                      <a:pt x="107" y="153"/>
                      <a:pt x="109" y="153"/>
                      <a:pt x="112" y="153"/>
                    </a:cubicBezTo>
                    <a:cubicBezTo>
                      <a:pt x="112" y="159"/>
                      <a:pt x="112" y="159"/>
                      <a:pt x="112" y="159"/>
                    </a:cubicBezTo>
                    <a:cubicBezTo>
                      <a:pt x="110" y="159"/>
                      <a:pt x="108" y="159"/>
                      <a:pt x="106" y="159"/>
                    </a:cubicBezTo>
                    <a:close/>
                    <a:moveTo>
                      <a:pt x="124" y="159"/>
                    </a:moveTo>
                    <a:cubicBezTo>
                      <a:pt x="123" y="153"/>
                      <a:pt x="123" y="153"/>
                      <a:pt x="123" y="153"/>
                    </a:cubicBezTo>
                    <a:cubicBezTo>
                      <a:pt x="125" y="153"/>
                      <a:pt x="127" y="153"/>
                      <a:pt x="129" y="153"/>
                    </a:cubicBezTo>
                    <a:cubicBezTo>
                      <a:pt x="129" y="159"/>
                      <a:pt x="129" y="159"/>
                      <a:pt x="129" y="159"/>
                    </a:cubicBezTo>
                    <a:cubicBezTo>
                      <a:pt x="128" y="159"/>
                      <a:pt x="126" y="159"/>
                      <a:pt x="124" y="159"/>
                    </a:cubicBezTo>
                    <a:close/>
                    <a:moveTo>
                      <a:pt x="160" y="158"/>
                    </a:moveTo>
                    <a:cubicBezTo>
                      <a:pt x="155" y="154"/>
                      <a:pt x="155" y="154"/>
                      <a:pt x="155" y="154"/>
                    </a:cubicBezTo>
                    <a:cubicBezTo>
                      <a:pt x="156" y="154"/>
                      <a:pt x="157" y="153"/>
                      <a:pt x="157" y="152"/>
                    </a:cubicBezTo>
                    <a:cubicBezTo>
                      <a:pt x="159" y="150"/>
                      <a:pt x="159" y="150"/>
                      <a:pt x="159" y="150"/>
                    </a:cubicBezTo>
                    <a:cubicBezTo>
                      <a:pt x="164" y="153"/>
                      <a:pt x="164" y="153"/>
                      <a:pt x="164" y="153"/>
                    </a:cubicBezTo>
                    <a:cubicBezTo>
                      <a:pt x="163" y="154"/>
                      <a:pt x="163" y="154"/>
                      <a:pt x="163" y="154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61" y="157"/>
                      <a:pt x="160" y="158"/>
                      <a:pt x="160" y="158"/>
                    </a:cubicBezTo>
                    <a:close/>
                    <a:moveTo>
                      <a:pt x="168" y="141"/>
                    </a:moveTo>
                    <a:cubicBezTo>
                      <a:pt x="162" y="140"/>
                      <a:pt x="162" y="140"/>
                      <a:pt x="162" y="140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7"/>
                      <a:pt x="163" y="135"/>
                      <a:pt x="164" y="134"/>
                    </a:cubicBezTo>
                    <a:cubicBezTo>
                      <a:pt x="169" y="137"/>
                      <a:pt x="169" y="137"/>
                      <a:pt x="169" y="137"/>
                    </a:cubicBezTo>
                    <a:cubicBezTo>
                      <a:pt x="168" y="138"/>
                      <a:pt x="168" y="138"/>
                      <a:pt x="168" y="139"/>
                    </a:cubicBezTo>
                    <a:lnTo>
                      <a:pt x="168" y="141"/>
                    </a:lnTo>
                    <a:close/>
                    <a:moveTo>
                      <a:pt x="178" y="130"/>
                    </a:move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4" y="125"/>
                      <a:pt x="174" y="125"/>
                      <a:pt x="174" y="125"/>
                    </a:cubicBezTo>
                    <a:cubicBezTo>
                      <a:pt x="175" y="123"/>
                      <a:pt x="176" y="122"/>
                      <a:pt x="177" y="121"/>
                    </a:cubicBezTo>
                    <a:cubicBezTo>
                      <a:pt x="181" y="126"/>
                      <a:pt x="181" y="126"/>
                      <a:pt x="181" y="126"/>
                    </a:cubicBezTo>
                    <a:cubicBezTo>
                      <a:pt x="180" y="127"/>
                      <a:pt x="179" y="127"/>
                      <a:pt x="179" y="128"/>
                    </a:cubicBezTo>
                    <a:cubicBezTo>
                      <a:pt x="178" y="129"/>
                      <a:pt x="178" y="129"/>
                      <a:pt x="178" y="130"/>
                    </a:cubicBezTo>
                    <a:close/>
                    <a:moveTo>
                      <a:pt x="191" y="119"/>
                    </a:moveTo>
                    <a:cubicBezTo>
                      <a:pt x="187" y="115"/>
                      <a:pt x="187" y="115"/>
                      <a:pt x="187" y="115"/>
                    </a:cubicBezTo>
                    <a:cubicBezTo>
                      <a:pt x="189" y="114"/>
                      <a:pt x="190" y="113"/>
                      <a:pt x="192" y="112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6" y="116"/>
                      <a:pt x="196" y="116"/>
                      <a:pt x="196" y="116"/>
                    </a:cubicBezTo>
                    <a:cubicBezTo>
                      <a:pt x="194" y="117"/>
                      <a:pt x="192" y="118"/>
                      <a:pt x="191" y="119"/>
                    </a:cubicBezTo>
                    <a:close/>
                    <a:moveTo>
                      <a:pt x="205" y="109"/>
                    </a:moveTo>
                    <a:cubicBezTo>
                      <a:pt x="201" y="104"/>
                      <a:pt x="201" y="104"/>
                      <a:pt x="201" y="104"/>
                    </a:cubicBezTo>
                    <a:cubicBezTo>
                      <a:pt x="206" y="100"/>
                      <a:pt x="206" y="100"/>
                      <a:pt x="206" y="100"/>
                    </a:cubicBezTo>
                    <a:cubicBezTo>
                      <a:pt x="209" y="105"/>
                      <a:pt x="209" y="105"/>
                      <a:pt x="209" y="105"/>
                    </a:cubicBezTo>
                    <a:lnTo>
                      <a:pt x="205" y="109"/>
                    </a:lnTo>
                    <a:close/>
                    <a:moveTo>
                      <a:pt x="277" y="100"/>
                    </a:moveTo>
                    <a:cubicBezTo>
                      <a:pt x="274" y="94"/>
                      <a:pt x="274" y="94"/>
                      <a:pt x="274" y="94"/>
                    </a:cubicBezTo>
                    <a:cubicBezTo>
                      <a:pt x="276" y="93"/>
                      <a:pt x="276" y="93"/>
                      <a:pt x="276" y="93"/>
                    </a:cubicBezTo>
                    <a:cubicBezTo>
                      <a:pt x="275" y="92"/>
                      <a:pt x="275" y="92"/>
                      <a:pt x="275" y="92"/>
                    </a:cubicBezTo>
                    <a:cubicBezTo>
                      <a:pt x="277" y="89"/>
                      <a:pt x="277" y="89"/>
                      <a:pt x="277" y="89"/>
                    </a:cubicBezTo>
                    <a:cubicBezTo>
                      <a:pt x="282" y="92"/>
                      <a:pt x="282" y="92"/>
                      <a:pt x="282" y="92"/>
                    </a:cubicBezTo>
                    <a:lnTo>
                      <a:pt x="277" y="100"/>
                    </a:lnTo>
                    <a:close/>
                    <a:moveTo>
                      <a:pt x="218" y="99"/>
                    </a:moveTo>
                    <a:cubicBezTo>
                      <a:pt x="217" y="94"/>
                      <a:pt x="217" y="94"/>
                      <a:pt x="217" y="94"/>
                    </a:cubicBezTo>
                    <a:cubicBezTo>
                      <a:pt x="218" y="93"/>
                      <a:pt x="219" y="93"/>
                      <a:pt x="221" y="93"/>
                    </a:cubicBezTo>
                    <a:cubicBezTo>
                      <a:pt x="223" y="93"/>
                      <a:pt x="223" y="93"/>
                      <a:pt x="223" y="93"/>
                    </a:cubicBezTo>
                    <a:cubicBezTo>
                      <a:pt x="223" y="98"/>
                      <a:pt x="223" y="98"/>
                      <a:pt x="223" y="98"/>
                    </a:cubicBezTo>
                    <a:cubicBezTo>
                      <a:pt x="221" y="99"/>
                      <a:pt x="221" y="99"/>
                      <a:pt x="221" y="99"/>
                    </a:cubicBezTo>
                    <a:cubicBezTo>
                      <a:pt x="220" y="99"/>
                      <a:pt x="219" y="99"/>
                      <a:pt x="218" y="99"/>
                    </a:cubicBezTo>
                    <a:close/>
                    <a:moveTo>
                      <a:pt x="236" y="94"/>
                    </a:moveTo>
                    <a:cubicBezTo>
                      <a:pt x="232" y="89"/>
                      <a:pt x="232" y="89"/>
                      <a:pt x="232" y="89"/>
                    </a:cubicBezTo>
                    <a:cubicBezTo>
                      <a:pt x="237" y="86"/>
                      <a:pt x="237" y="86"/>
                      <a:pt x="237" y="86"/>
                    </a:cubicBezTo>
                    <a:cubicBezTo>
                      <a:pt x="240" y="91"/>
                      <a:pt x="240" y="91"/>
                      <a:pt x="240" y="91"/>
                    </a:cubicBezTo>
                    <a:lnTo>
                      <a:pt x="236" y="94"/>
                    </a:lnTo>
                    <a:close/>
                    <a:moveTo>
                      <a:pt x="250" y="84"/>
                    </a:moveTo>
                    <a:cubicBezTo>
                      <a:pt x="246" y="79"/>
                      <a:pt x="246" y="79"/>
                      <a:pt x="246" y="79"/>
                    </a:cubicBezTo>
                    <a:cubicBezTo>
                      <a:pt x="251" y="76"/>
                      <a:pt x="251" y="76"/>
                      <a:pt x="251" y="76"/>
                    </a:cubicBezTo>
                    <a:cubicBezTo>
                      <a:pt x="255" y="80"/>
                      <a:pt x="255" y="80"/>
                      <a:pt x="255" y="80"/>
                    </a:cubicBezTo>
                    <a:lnTo>
                      <a:pt x="250" y="84"/>
                    </a:lnTo>
                    <a:close/>
                    <a:moveTo>
                      <a:pt x="288" y="83"/>
                    </a:moveTo>
                    <a:cubicBezTo>
                      <a:pt x="285" y="78"/>
                      <a:pt x="285" y="78"/>
                      <a:pt x="285" y="78"/>
                    </a:cubicBezTo>
                    <a:cubicBezTo>
                      <a:pt x="290" y="76"/>
                      <a:pt x="290" y="76"/>
                      <a:pt x="290" y="76"/>
                    </a:cubicBezTo>
                    <a:cubicBezTo>
                      <a:pt x="293" y="81"/>
                      <a:pt x="293" y="81"/>
                      <a:pt x="293" y="81"/>
                    </a:cubicBezTo>
                    <a:lnTo>
                      <a:pt x="288" y="83"/>
                    </a:lnTo>
                    <a:close/>
                    <a:moveTo>
                      <a:pt x="270" y="83"/>
                    </a:moveTo>
                    <a:cubicBezTo>
                      <a:pt x="268" y="77"/>
                      <a:pt x="268" y="77"/>
                      <a:pt x="268" y="77"/>
                    </a:cubicBezTo>
                    <a:cubicBezTo>
                      <a:pt x="273" y="75"/>
                      <a:pt x="273" y="75"/>
                      <a:pt x="273" y="75"/>
                    </a:cubicBezTo>
                    <a:cubicBezTo>
                      <a:pt x="275" y="81"/>
                      <a:pt x="275" y="81"/>
                      <a:pt x="275" y="81"/>
                    </a:cubicBezTo>
                    <a:lnTo>
                      <a:pt x="270" y="83"/>
                    </a:lnTo>
                    <a:close/>
                    <a:moveTo>
                      <a:pt x="307" y="76"/>
                    </a:moveTo>
                    <a:cubicBezTo>
                      <a:pt x="305" y="75"/>
                      <a:pt x="304" y="76"/>
                      <a:pt x="304" y="76"/>
                    </a:cubicBezTo>
                    <a:cubicBezTo>
                      <a:pt x="303" y="76"/>
                      <a:pt x="303" y="76"/>
                      <a:pt x="303" y="76"/>
                    </a:cubicBezTo>
                    <a:cubicBezTo>
                      <a:pt x="301" y="71"/>
                      <a:pt x="301" y="71"/>
                      <a:pt x="301" y="71"/>
                    </a:cubicBezTo>
                    <a:cubicBezTo>
                      <a:pt x="301" y="70"/>
                      <a:pt x="301" y="70"/>
                      <a:pt x="301" y="70"/>
                    </a:cubicBezTo>
                    <a:cubicBezTo>
                      <a:pt x="303" y="70"/>
                      <a:pt x="305" y="70"/>
                      <a:pt x="309" y="70"/>
                    </a:cubicBezTo>
                    <a:lnTo>
                      <a:pt x="307" y="76"/>
                    </a:lnTo>
                    <a:close/>
                    <a:moveTo>
                      <a:pt x="320" y="76"/>
                    </a:moveTo>
                    <a:cubicBezTo>
                      <a:pt x="318" y="71"/>
                      <a:pt x="318" y="71"/>
                      <a:pt x="318" y="71"/>
                    </a:cubicBezTo>
                    <a:cubicBezTo>
                      <a:pt x="320" y="70"/>
                      <a:pt x="321" y="69"/>
                      <a:pt x="323" y="68"/>
                    </a:cubicBezTo>
                    <a:cubicBezTo>
                      <a:pt x="326" y="73"/>
                      <a:pt x="326" y="73"/>
                      <a:pt x="326" y="73"/>
                    </a:cubicBezTo>
                    <a:cubicBezTo>
                      <a:pt x="324" y="74"/>
                      <a:pt x="322" y="75"/>
                      <a:pt x="320" y="76"/>
                    </a:cubicBezTo>
                    <a:close/>
                    <a:moveTo>
                      <a:pt x="264" y="73"/>
                    </a:moveTo>
                    <a:cubicBezTo>
                      <a:pt x="260" y="68"/>
                      <a:pt x="260" y="68"/>
                      <a:pt x="260" y="68"/>
                    </a:cubicBezTo>
                    <a:cubicBezTo>
                      <a:pt x="264" y="64"/>
                      <a:pt x="264" y="64"/>
                      <a:pt x="264" y="64"/>
                    </a:cubicBezTo>
                    <a:cubicBezTo>
                      <a:pt x="268" y="69"/>
                      <a:pt x="268" y="69"/>
                      <a:pt x="268" y="69"/>
                    </a:cubicBezTo>
                    <a:lnTo>
                      <a:pt x="264" y="73"/>
                    </a:lnTo>
                    <a:close/>
                    <a:moveTo>
                      <a:pt x="336" y="67"/>
                    </a:moveTo>
                    <a:cubicBezTo>
                      <a:pt x="332" y="63"/>
                      <a:pt x="332" y="63"/>
                      <a:pt x="332" y="63"/>
                    </a:cubicBezTo>
                    <a:cubicBezTo>
                      <a:pt x="333" y="62"/>
                      <a:pt x="334" y="60"/>
                      <a:pt x="334" y="60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40" y="62"/>
                      <a:pt x="339" y="64"/>
                      <a:pt x="336" y="67"/>
                    </a:cubicBezTo>
                    <a:close/>
                    <a:moveTo>
                      <a:pt x="338" y="52"/>
                    </a:moveTo>
                    <a:cubicBezTo>
                      <a:pt x="334" y="47"/>
                      <a:pt x="334" y="47"/>
                      <a:pt x="334" y="47"/>
                    </a:cubicBezTo>
                    <a:cubicBezTo>
                      <a:pt x="335" y="47"/>
                      <a:pt x="335" y="46"/>
                      <a:pt x="335" y="46"/>
                    </a:cubicBezTo>
                    <a:cubicBezTo>
                      <a:pt x="337" y="45"/>
                      <a:pt x="338" y="44"/>
                      <a:pt x="339" y="43"/>
                    </a:cubicBezTo>
                    <a:cubicBezTo>
                      <a:pt x="342" y="49"/>
                      <a:pt x="342" y="49"/>
                      <a:pt x="342" y="49"/>
                    </a:cubicBezTo>
                    <a:cubicBezTo>
                      <a:pt x="341" y="49"/>
                      <a:pt x="340" y="50"/>
                      <a:pt x="339" y="51"/>
                    </a:cubicBezTo>
                    <a:cubicBezTo>
                      <a:pt x="338" y="51"/>
                      <a:pt x="338" y="51"/>
                      <a:pt x="338" y="52"/>
                    </a:cubicBezTo>
                    <a:close/>
                    <a:moveTo>
                      <a:pt x="336" y="40"/>
                    </a:moveTo>
                    <a:cubicBezTo>
                      <a:pt x="335" y="40"/>
                      <a:pt x="335" y="40"/>
                      <a:pt x="334" y="39"/>
                    </a:cubicBezTo>
                    <a:cubicBezTo>
                      <a:pt x="333" y="38"/>
                      <a:pt x="331" y="36"/>
                      <a:pt x="331" y="34"/>
                    </a:cubicBezTo>
                    <a:cubicBezTo>
                      <a:pt x="337" y="33"/>
                      <a:pt x="337" y="33"/>
                      <a:pt x="337" y="33"/>
                    </a:cubicBezTo>
                    <a:cubicBezTo>
                      <a:pt x="337" y="34"/>
                      <a:pt x="337" y="34"/>
                      <a:pt x="338" y="34"/>
                    </a:cubicBezTo>
                    <a:cubicBezTo>
                      <a:pt x="338" y="35"/>
                      <a:pt x="339" y="35"/>
                      <a:pt x="340" y="36"/>
                    </a:cubicBezTo>
                    <a:lnTo>
                      <a:pt x="336" y="40"/>
                    </a:lnTo>
                    <a:close/>
                    <a:moveTo>
                      <a:pt x="330" y="27"/>
                    </a:moveTo>
                    <a:cubicBezTo>
                      <a:pt x="328" y="26"/>
                      <a:pt x="327" y="24"/>
                      <a:pt x="327" y="23"/>
                    </a:cubicBezTo>
                    <a:cubicBezTo>
                      <a:pt x="327" y="21"/>
                      <a:pt x="329" y="19"/>
                      <a:pt x="331" y="18"/>
                    </a:cubicBezTo>
                    <a:cubicBezTo>
                      <a:pt x="334" y="23"/>
                      <a:pt x="334" y="23"/>
                      <a:pt x="334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3"/>
                      <a:pt x="333" y="23"/>
                      <a:pt x="333" y="23"/>
                    </a:cubicBezTo>
                    <a:cubicBezTo>
                      <a:pt x="333" y="22"/>
                      <a:pt x="333" y="22"/>
                      <a:pt x="333" y="22"/>
                    </a:cubicBezTo>
                    <a:lnTo>
                      <a:pt x="330" y="27"/>
                    </a:lnTo>
                    <a:close/>
                    <a:moveTo>
                      <a:pt x="339" y="13"/>
                    </a:moveTo>
                    <a:cubicBezTo>
                      <a:pt x="337" y="8"/>
                      <a:pt x="337" y="8"/>
                      <a:pt x="337" y="8"/>
                    </a:cubicBezTo>
                    <a:cubicBezTo>
                      <a:pt x="337" y="8"/>
                      <a:pt x="338" y="8"/>
                      <a:pt x="338" y="8"/>
                    </a:cubicBezTo>
                    <a:cubicBezTo>
                      <a:pt x="339" y="7"/>
                      <a:pt x="340" y="7"/>
                      <a:pt x="342" y="6"/>
                    </a:cubicBezTo>
                    <a:cubicBezTo>
                      <a:pt x="345" y="11"/>
                      <a:pt x="345" y="11"/>
                      <a:pt x="345" y="11"/>
                    </a:cubicBezTo>
                    <a:cubicBezTo>
                      <a:pt x="343" y="12"/>
                      <a:pt x="341" y="13"/>
                      <a:pt x="340" y="13"/>
                    </a:cubicBezTo>
                    <a:cubicBezTo>
                      <a:pt x="340" y="13"/>
                      <a:pt x="340" y="13"/>
                      <a:pt x="339" y="13"/>
                    </a:cubicBezTo>
                    <a:close/>
                    <a:moveTo>
                      <a:pt x="355" y="6"/>
                    </a:moveTo>
                    <a:cubicBezTo>
                      <a:pt x="353" y="1"/>
                      <a:pt x="353" y="1"/>
                      <a:pt x="353" y="1"/>
                    </a:cubicBezTo>
                    <a:cubicBezTo>
                      <a:pt x="354" y="0"/>
                      <a:pt x="354" y="0"/>
                      <a:pt x="354" y="0"/>
                    </a:cubicBezTo>
                    <a:cubicBezTo>
                      <a:pt x="357" y="5"/>
                      <a:pt x="357" y="5"/>
                      <a:pt x="357" y="5"/>
                    </a:cubicBezTo>
                    <a:lnTo>
                      <a:pt x="355" y="6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iṣḻïdé">
                <a:extLst>
                  <a:ext uri="{FF2B5EF4-FFF2-40B4-BE49-F238E27FC236}">
                    <a16:creationId xmlns="" xmlns:a16="http://schemas.microsoft.com/office/drawing/2014/main" id="{AC75BE1C-F163-4E8E-818B-EB5D30D9D7CE}"/>
                  </a:ext>
                </a:extLst>
              </p:cNvPr>
              <p:cNvSpPr/>
              <p:nvPr/>
            </p:nvSpPr>
            <p:spPr bwMode="auto">
              <a:xfrm>
                <a:off x="5019675" y="2060575"/>
                <a:ext cx="1303338" cy="1125538"/>
              </a:xfrm>
              <a:custGeom>
                <a:avLst/>
                <a:gdLst>
                  <a:gd name="T0" fmla="*/ 440 w 608"/>
                  <a:gd name="T1" fmla="*/ 521 h 525"/>
                  <a:gd name="T2" fmla="*/ 478 w 608"/>
                  <a:gd name="T3" fmla="*/ 516 h 525"/>
                  <a:gd name="T4" fmla="*/ 416 w 608"/>
                  <a:gd name="T5" fmla="*/ 506 h 525"/>
                  <a:gd name="T6" fmla="*/ 490 w 608"/>
                  <a:gd name="T7" fmla="*/ 512 h 525"/>
                  <a:gd name="T8" fmla="*/ 404 w 608"/>
                  <a:gd name="T9" fmla="*/ 493 h 525"/>
                  <a:gd name="T10" fmla="*/ 522 w 608"/>
                  <a:gd name="T11" fmla="*/ 500 h 525"/>
                  <a:gd name="T12" fmla="*/ 536 w 608"/>
                  <a:gd name="T13" fmla="*/ 495 h 525"/>
                  <a:gd name="T14" fmla="*/ 395 w 608"/>
                  <a:gd name="T15" fmla="*/ 485 h 525"/>
                  <a:gd name="T16" fmla="*/ 382 w 608"/>
                  <a:gd name="T17" fmla="*/ 471 h 525"/>
                  <a:gd name="T18" fmla="*/ 549 w 608"/>
                  <a:gd name="T19" fmla="*/ 471 h 525"/>
                  <a:gd name="T20" fmla="*/ 545 w 608"/>
                  <a:gd name="T21" fmla="*/ 453 h 525"/>
                  <a:gd name="T22" fmla="*/ 392 w 608"/>
                  <a:gd name="T23" fmla="*/ 446 h 525"/>
                  <a:gd name="T24" fmla="*/ 385 w 608"/>
                  <a:gd name="T25" fmla="*/ 431 h 525"/>
                  <a:gd name="T26" fmla="*/ 398 w 608"/>
                  <a:gd name="T27" fmla="*/ 423 h 525"/>
                  <a:gd name="T28" fmla="*/ 411 w 608"/>
                  <a:gd name="T29" fmla="*/ 410 h 525"/>
                  <a:gd name="T30" fmla="*/ 269 w 608"/>
                  <a:gd name="T31" fmla="*/ 396 h 525"/>
                  <a:gd name="T32" fmla="*/ 426 w 608"/>
                  <a:gd name="T33" fmla="*/ 401 h 525"/>
                  <a:gd name="T34" fmla="*/ 258 w 608"/>
                  <a:gd name="T35" fmla="*/ 393 h 525"/>
                  <a:gd name="T36" fmla="*/ 437 w 608"/>
                  <a:gd name="T37" fmla="*/ 382 h 525"/>
                  <a:gd name="T38" fmla="*/ 245 w 608"/>
                  <a:gd name="T39" fmla="*/ 386 h 525"/>
                  <a:gd name="T40" fmla="*/ 289 w 608"/>
                  <a:gd name="T41" fmla="*/ 379 h 525"/>
                  <a:gd name="T42" fmla="*/ 232 w 608"/>
                  <a:gd name="T43" fmla="*/ 371 h 525"/>
                  <a:gd name="T44" fmla="*/ 578 w 608"/>
                  <a:gd name="T45" fmla="*/ 377 h 525"/>
                  <a:gd name="T46" fmla="*/ 228 w 608"/>
                  <a:gd name="T47" fmla="*/ 369 h 525"/>
                  <a:gd name="T48" fmla="*/ 354 w 608"/>
                  <a:gd name="T49" fmla="*/ 366 h 525"/>
                  <a:gd name="T50" fmla="*/ 592 w 608"/>
                  <a:gd name="T51" fmla="*/ 365 h 525"/>
                  <a:gd name="T52" fmla="*/ 211 w 608"/>
                  <a:gd name="T53" fmla="*/ 363 h 525"/>
                  <a:gd name="T54" fmla="*/ 209 w 608"/>
                  <a:gd name="T55" fmla="*/ 358 h 525"/>
                  <a:gd name="T56" fmla="*/ 285 w 608"/>
                  <a:gd name="T57" fmla="*/ 355 h 525"/>
                  <a:gd name="T58" fmla="*/ 337 w 608"/>
                  <a:gd name="T59" fmla="*/ 360 h 525"/>
                  <a:gd name="T60" fmla="*/ 433 w 608"/>
                  <a:gd name="T61" fmla="*/ 352 h 525"/>
                  <a:gd name="T62" fmla="*/ 306 w 608"/>
                  <a:gd name="T63" fmla="*/ 357 h 525"/>
                  <a:gd name="T64" fmla="*/ 318 w 608"/>
                  <a:gd name="T65" fmla="*/ 346 h 525"/>
                  <a:gd name="T66" fmla="*/ 401 w 608"/>
                  <a:gd name="T67" fmla="*/ 344 h 525"/>
                  <a:gd name="T68" fmla="*/ 212 w 608"/>
                  <a:gd name="T69" fmla="*/ 342 h 525"/>
                  <a:gd name="T70" fmla="*/ 418 w 608"/>
                  <a:gd name="T71" fmla="*/ 335 h 525"/>
                  <a:gd name="T72" fmla="*/ 185 w 608"/>
                  <a:gd name="T73" fmla="*/ 320 h 525"/>
                  <a:gd name="T74" fmla="*/ 176 w 608"/>
                  <a:gd name="T75" fmla="*/ 316 h 525"/>
                  <a:gd name="T76" fmla="*/ 158 w 608"/>
                  <a:gd name="T77" fmla="*/ 295 h 525"/>
                  <a:gd name="T78" fmla="*/ 145 w 608"/>
                  <a:gd name="T79" fmla="*/ 284 h 525"/>
                  <a:gd name="T80" fmla="*/ 124 w 608"/>
                  <a:gd name="T81" fmla="*/ 275 h 525"/>
                  <a:gd name="T82" fmla="*/ 130 w 608"/>
                  <a:gd name="T83" fmla="*/ 279 h 525"/>
                  <a:gd name="T84" fmla="*/ 151 w 608"/>
                  <a:gd name="T85" fmla="*/ 253 h 525"/>
                  <a:gd name="T86" fmla="*/ 170 w 608"/>
                  <a:gd name="T87" fmla="*/ 237 h 525"/>
                  <a:gd name="T88" fmla="*/ 176 w 608"/>
                  <a:gd name="T89" fmla="*/ 210 h 525"/>
                  <a:gd name="T90" fmla="*/ 57 w 608"/>
                  <a:gd name="T91" fmla="*/ 205 h 525"/>
                  <a:gd name="T92" fmla="*/ 109 w 608"/>
                  <a:gd name="T93" fmla="*/ 197 h 525"/>
                  <a:gd name="T94" fmla="*/ 86 w 608"/>
                  <a:gd name="T95" fmla="*/ 200 h 525"/>
                  <a:gd name="T96" fmla="*/ 50 w 608"/>
                  <a:gd name="T97" fmla="*/ 189 h 525"/>
                  <a:gd name="T98" fmla="*/ 72 w 608"/>
                  <a:gd name="T99" fmla="*/ 190 h 525"/>
                  <a:gd name="T100" fmla="*/ 97 w 608"/>
                  <a:gd name="T101" fmla="*/ 189 h 525"/>
                  <a:gd name="T102" fmla="*/ 109 w 608"/>
                  <a:gd name="T103" fmla="*/ 187 h 525"/>
                  <a:gd name="T104" fmla="*/ 160 w 608"/>
                  <a:gd name="T105" fmla="*/ 180 h 525"/>
                  <a:gd name="T106" fmla="*/ 148 w 608"/>
                  <a:gd name="T107" fmla="*/ 183 h 525"/>
                  <a:gd name="T108" fmla="*/ 45 w 608"/>
                  <a:gd name="T109" fmla="*/ 167 h 525"/>
                  <a:gd name="T110" fmla="*/ 32 w 608"/>
                  <a:gd name="T111" fmla="*/ 154 h 525"/>
                  <a:gd name="T112" fmla="*/ 13 w 608"/>
                  <a:gd name="T113" fmla="*/ 125 h 525"/>
                  <a:gd name="T114" fmla="*/ 21 w 608"/>
                  <a:gd name="T115" fmla="*/ 107 h 525"/>
                  <a:gd name="T116" fmla="*/ 28 w 608"/>
                  <a:gd name="T117" fmla="*/ 85 h 525"/>
                  <a:gd name="T118" fmla="*/ 13 w 608"/>
                  <a:gd name="T119" fmla="*/ 53 h 525"/>
                  <a:gd name="T120" fmla="*/ 16 w 608"/>
                  <a:gd name="T121" fmla="*/ 40 h 525"/>
                  <a:gd name="T122" fmla="*/ 6 w 608"/>
                  <a:gd name="T123" fmla="*/ 0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8" h="525">
                    <a:moveTo>
                      <a:pt x="428" y="525"/>
                    </a:moveTo>
                    <a:cubicBezTo>
                      <a:pt x="428" y="525"/>
                      <a:pt x="428" y="525"/>
                      <a:pt x="428" y="525"/>
                    </a:cubicBezTo>
                    <a:cubicBezTo>
                      <a:pt x="427" y="525"/>
                      <a:pt x="425" y="524"/>
                      <a:pt x="424" y="524"/>
                    </a:cubicBezTo>
                    <a:cubicBezTo>
                      <a:pt x="427" y="519"/>
                      <a:pt x="427" y="519"/>
                      <a:pt x="427" y="519"/>
                    </a:cubicBezTo>
                    <a:cubicBezTo>
                      <a:pt x="427" y="519"/>
                      <a:pt x="428" y="519"/>
                      <a:pt x="428" y="519"/>
                    </a:cubicBezTo>
                    <a:cubicBezTo>
                      <a:pt x="428" y="519"/>
                      <a:pt x="429" y="519"/>
                      <a:pt x="430" y="518"/>
                    </a:cubicBezTo>
                    <a:cubicBezTo>
                      <a:pt x="432" y="524"/>
                      <a:pt x="432" y="524"/>
                      <a:pt x="432" y="524"/>
                    </a:cubicBezTo>
                    <a:cubicBezTo>
                      <a:pt x="431" y="524"/>
                      <a:pt x="429" y="525"/>
                      <a:pt x="428" y="525"/>
                    </a:cubicBezTo>
                    <a:close/>
                    <a:moveTo>
                      <a:pt x="440" y="521"/>
                    </a:moveTo>
                    <a:cubicBezTo>
                      <a:pt x="438" y="516"/>
                      <a:pt x="438" y="516"/>
                      <a:pt x="438" y="516"/>
                    </a:cubicBezTo>
                    <a:cubicBezTo>
                      <a:pt x="439" y="515"/>
                      <a:pt x="440" y="515"/>
                      <a:pt x="443" y="514"/>
                    </a:cubicBezTo>
                    <a:cubicBezTo>
                      <a:pt x="445" y="519"/>
                      <a:pt x="445" y="519"/>
                      <a:pt x="445" y="519"/>
                    </a:cubicBezTo>
                    <a:cubicBezTo>
                      <a:pt x="442" y="520"/>
                      <a:pt x="441" y="521"/>
                      <a:pt x="440" y="521"/>
                    </a:cubicBezTo>
                    <a:close/>
                    <a:moveTo>
                      <a:pt x="476" y="516"/>
                    </a:moveTo>
                    <a:cubicBezTo>
                      <a:pt x="475" y="516"/>
                      <a:pt x="473" y="516"/>
                      <a:pt x="472" y="516"/>
                    </a:cubicBezTo>
                    <a:cubicBezTo>
                      <a:pt x="473" y="510"/>
                      <a:pt x="473" y="510"/>
                      <a:pt x="473" y="510"/>
                    </a:cubicBezTo>
                    <a:cubicBezTo>
                      <a:pt x="475" y="510"/>
                      <a:pt x="476" y="510"/>
                      <a:pt x="478" y="510"/>
                    </a:cubicBezTo>
                    <a:cubicBezTo>
                      <a:pt x="478" y="516"/>
                      <a:pt x="478" y="516"/>
                      <a:pt x="478" y="516"/>
                    </a:cubicBezTo>
                    <a:cubicBezTo>
                      <a:pt x="478" y="516"/>
                      <a:pt x="477" y="516"/>
                      <a:pt x="476" y="516"/>
                    </a:cubicBezTo>
                    <a:close/>
                    <a:moveTo>
                      <a:pt x="456" y="515"/>
                    </a:moveTo>
                    <a:cubicBezTo>
                      <a:pt x="454" y="510"/>
                      <a:pt x="454" y="510"/>
                      <a:pt x="454" y="510"/>
                    </a:cubicBezTo>
                    <a:cubicBezTo>
                      <a:pt x="457" y="509"/>
                      <a:pt x="459" y="508"/>
                      <a:pt x="460" y="508"/>
                    </a:cubicBezTo>
                    <a:cubicBezTo>
                      <a:pt x="461" y="514"/>
                      <a:pt x="461" y="514"/>
                      <a:pt x="461" y="514"/>
                    </a:cubicBezTo>
                    <a:cubicBezTo>
                      <a:pt x="460" y="514"/>
                      <a:pt x="458" y="514"/>
                      <a:pt x="456" y="515"/>
                    </a:cubicBezTo>
                    <a:close/>
                    <a:moveTo>
                      <a:pt x="416" y="514"/>
                    </a:moveTo>
                    <a:cubicBezTo>
                      <a:pt x="415" y="513"/>
                      <a:pt x="413" y="511"/>
                      <a:pt x="412" y="510"/>
                    </a:cubicBezTo>
                    <a:cubicBezTo>
                      <a:pt x="416" y="506"/>
                      <a:pt x="416" y="506"/>
                      <a:pt x="416" y="506"/>
                    </a:cubicBezTo>
                    <a:cubicBezTo>
                      <a:pt x="418" y="508"/>
                      <a:pt x="419" y="509"/>
                      <a:pt x="420" y="511"/>
                    </a:cubicBezTo>
                    <a:lnTo>
                      <a:pt x="416" y="514"/>
                    </a:lnTo>
                    <a:close/>
                    <a:moveTo>
                      <a:pt x="490" y="512"/>
                    </a:move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88" y="507"/>
                      <a:pt x="488" y="507"/>
                      <a:pt x="488" y="507"/>
                    </a:cubicBezTo>
                    <a:cubicBezTo>
                      <a:pt x="490" y="506"/>
                      <a:pt x="492" y="505"/>
                      <a:pt x="493" y="505"/>
                    </a:cubicBezTo>
                    <a:cubicBezTo>
                      <a:pt x="496" y="510"/>
                      <a:pt x="496" y="510"/>
                      <a:pt x="496" y="510"/>
                    </a:cubicBezTo>
                    <a:cubicBezTo>
                      <a:pt x="494" y="511"/>
                      <a:pt x="492" y="511"/>
                      <a:pt x="491" y="512"/>
                    </a:cubicBezTo>
                    <a:lnTo>
                      <a:pt x="490" y="512"/>
                    </a:lnTo>
                    <a:close/>
                    <a:moveTo>
                      <a:pt x="507" y="507"/>
                    </a:moveTo>
                    <a:cubicBezTo>
                      <a:pt x="505" y="501"/>
                      <a:pt x="505" y="501"/>
                      <a:pt x="505" y="501"/>
                    </a:cubicBezTo>
                    <a:cubicBezTo>
                      <a:pt x="507" y="501"/>
                      <a:pt x="508" y="501"/>
                      <a:pt x="508" y="500"/>
                    </a:cubicBezTo>
                    <a:cubicBezTo>
                      <a:pt x="508" y="501"/>
                      <a:pt x="508" y="501"/>
                      <a:pt x="508" y="501"/>
                    </a:cubicBezTo>
                    <a:cubicBezTo>
                      <a:pt x="514" y="503"/>
                      <a:pt x="514" y="503"/>
                      <a:pt x="514" y="503"/>
                    </a:cubicBezTo>
                    <a:cubicBezTo>
                      <a:pt x="513" y="506"/>
                      <a:pt x="510" y="506"/>
                      <a:pt x="507" y="507"/>
                    </a:cubicBezTo>
                    <a:close/>
                    <a:moveTo>
                      <a:pt x="404" y="501"/>
                    </a:moveTo>
                    <a:cubicBezTo>
                      <a:pt x="400" y="497"/>
                      <a:pt x="400" y="497"/>
                      <a:pt x="400" y="497"/>
                    </a:cubicBezTo>
                    <a:cubicBezTo>
                      <a:pt x="404" y="493"/>
                      <a:pt x="404" y="493"/>
                      <a:pt x="404" y="493"/>
                    </a:cubicBezTo>
                    <a:cubicBezTo>
                      <a:pt x="408" y="497"/>
                      <a:pt x="408" y="497"/>
                      <a:pt x="408" y="497"/>
                    </a:cubicBezTo>
                    <a:lnTo>
                      <a:pt x="404" y="501"/>
                    </a:lnTo>
                    <a:close/>
                    <a:moveTo>
                      <a:pt x="523" y="501"/>
                    </a:moveTo>
                    <a:cubicBezTo>
                      <a:pt x="522" y="500"/>
                      <a:pt x="521" y="500"/>
                      <a:pt x="520" y="500"/>
                    </a:cubicBezTo>
                    <a:cubicBezTo>
                      <a:pt x="519" y="500"/>
                      <a:pt x="519" y="500"/>
                      <a:pt x="519" y="500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0" y="495"/>
                      <a:pt x="520" y="495"/>
                      <a:pt x="520" y="495"/>
                    </a:cubicBezTo>
                    <a:cubicBezTo>
                      <a:pt x="523" y="495"/>
                      <a:pt x="526" y="495"/>
                      <a:pt x="527" y="498"/>
                    </a:cubicBezTo>
                    <a:cubicBezTo>
                      <a:pt x="522" y="500"/>
                      <a:pt x="522" y="500"/>
                      <a:pt x="522" y="500"/>
                    </a:cubicBezTo>
                    <a:cubicBezTo>
                      <a:pt x="522" y="500"/>
                      <a:pt x="522" y="501"/>
                      <a:pt x="523" y="501"/>
                    </a:cubicBezTo>
                    <a:close/>
                    <a:moveTo>
                      <a:pt x="537" y="499"/>
                    </a:move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6"/>
                      <a:pt x="532" y="496"/>
                      <a:pt x="532" y="496"/>
                    </a:cubicBezTo>
                    <a:cubicBezTo>
                      <a:pt x="532" y="495"/>
                      <a:pt x="532" y="494"/>
                      <a:pt x="532" y="494"/>
                    </a:cubicBezTo>
                    <a:cubicBezTo>
                      <a:pt x="532" y="490"/>
                      <a:pt x="534" y="490"/>
                      <a:pt x="535" y="490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6" y="495"/>
                      <a:pt x="536" y="495"/>
                      <a:pt x="536" y="495"/>
                    </a:cubicBezTo>
                    <a:cubicBezTo>
                      <a:pt x="537" y="495"/>
                      <a:pt x="537" y="494"/>
                      <a:pt x="537" y="494"/>
                    </a:cubicBezTo>
                    <a:cubicBezTo>
                      <a:pt x="537" y="494"/>
                      <a:pt x="537" y="495"/>
                      <a:pt x="537" y="495"/>
                    </a:cubicBezTo>
                    <a:cubicBezTo>
                      <a:pt x="538" y="495"/>
                      <a:pt x="538" y="496"/>
                      <a:pt x="538" y="496"/>
                    </a:cubicBezTo>
                    <a:cubicBezTo>
                      <a:pt x="538" y="497"/>
                      <a:pt x="537" y="498"/>
                      <a:pt x="537" y="499"/>
                    </a:cubicBezTo>
                    <a:close/>
                    <a:moveTo>
                      <a:pt x="392" y="490"/>
                    </a:moveTo>
                    <a:cubicBezTo>
                      <a:pt x="390" y="489"/>
                      <a:pt x="389" y="488"/>
                      <a:pt x="387" y="487"/>
                    </a:cubicBezTo>
                    <a:cubicBezTo>
                      <a:pt x="390" y="482"/>
                      <a:pt x="390" y="482"/>
                      <a:pt x="390" y="482"/>
                    </a:cubicBezTo>
                    <a:cubicBezTo>
                      <a:pt x="392" y="483"/>
                      <a:pt x="394" y="484"/>
                      <a:pt x="395" y="485"/>
                    </a:cubicBezTo>
                    <a:lnTo>
                      <a:pt x="392" y="490"/>
                    </a:lnTo>
                    <a:close/>
                    <a:moveTo>
                      <a:pt x="546" y="489"/>
                    </a:moveTo>
                    <a:cubicBezTo>
                      <a:pt x="541" y="487"/>
                      <a:pt x="541" y="487"/>
                      <a:pt x="541" y="487"/>
                    </a:cubicBezTo>
                    <a:cubicBezTo>
                      <a:pt x="541" y="486"/>
                      <a:pt x="541" y="484"/>
                      <a:pt x="542" y="482"/>
                    </a:cubicBezTo>
                    <a:cubicBezTo>
                      <a:pt x="548" y="483"/>
                      <a:pt x="548" y="483"/>
                      <a:pt x="548" y="483"/>
                    </a:cubicBezTo>
                    <a:cubicBezTo>
                      <a:pt x="547" y="485"/>
                      <a:pt x="547" y="487"/>
                      <a:pt x="546" y="489"/>
                    </a:cubicBezTo>
                    <a:close/>
                    <a:moveTo>
                      <a:pt x="377" y="478"/>
                    </a:moveTo>
                    <a:cubicBezTo>
                      <a:pt x="376" y="476"/>
                      <a:pt x="376" y="474"/>
                      <a:pt x="376" y="471"/>
                    </a:cubicBezTo>
                    <a:cubicBezTo>
                      <a:pt x="382" y="471"/>
                      <a:pt x="382" y="471"/>
                      <a:pt x="382" y="471"/>
                    </a:cubicBezTo>
                    <a:cubicBezTo>
                      <a:pt x="382" y="474"/>
                      <a:pt x="382" y="475"/>
                      <a:pt x="383" y="476"/>
                    </a:cubicBezTo>
                    <a:lnTo>
                      <a:pt x="377" y="478"/>
                    </a:lnTo>
                    <a:close/>
                    <a:moveTo>
                      <a:pt x="549" y="471"/>
                    </a:moveTo>
                    <a:cubicBezTo>
                      <a:pt x="544" y="470"/>
                      <a:pt x="544" y="470"/>
                      <a:pt x="544" y="470"/>
                    </a:cubicBezTo>
                    <a:cubicBezTo>
                      <a:pt x="544" y="467"/>
                      <a:pt x="544" y="467"/>
                      <a:pt x="544" y="467"/>
                    </a:cubicBezTo>
                    <a:cubicBezTo>
                      <a:pt x="544" y="466"/>
                      <a:pt x="544" y="466"/>
                      <a:pt x="544" y="465"/>
                    </a:cubicBezTo>
                    <a:cubicBezTo>
                      <a:pt x="550" y="465"/>
                      <a:pt x="550" y="465"/>
                      <a:pt x="550" y="465"/>
                    </a:cubicBezTo>
                    <a:cubicBezTo>
                      <a:pt x="550" y="466"/>
                      <a:pt x="550" y="467"/>
                      <a:pt x="550" y="468"/>
                    </a:cubicBezTo>
                    <a:lnTo>
                      <a:pt x="549" y="471"/>
                    </a:lnTo>
                    <a:close/>
                    <a:moveTo>
                      <a:pt x="383" y="461"/>
                    </a:moveTo>
                    <a:cubicBezTo>
                      <a:pt x="377" y="459"/>
                      <a:pt x="377" y="459"/>
                      <a:pt x="377" y="459"/>
                    </a:cubicBezTo>
                    <a:cubicBezTo>
                      <a:pt x="378" y="456"/>
                      <a:pt x="380" y="456"/>
                      <a:pt x="381" y="455"/>
                    </a:cubicBezTo>
                    <a:cubicBezTo>
                      <a:pt x="382" y="455"/>
                      <a:pt x="382" y="454"/>
                      <a:pt x="383" y="454"/>
                    </a:cubicBezTo>
                    <a:cubicBezTo>
                      <a:pt x="386" y="459"/>
                      <a:pt x="386" y="459"/>
                      <a:pt x="386" y="459"/>
                    </a:cubicBezTo>
                    <a:cubicBezTo>
                      <a:pt x="385" y="459"/>
                      <a:pt x="384" y="460"/>
                      <a:pt x="384" y="460"/>
                    </a:cubicBezTo>
                    <a:cubicBezTo>
                      <a:pt x="383" y="460"/>
                      <a:pt x="383" y="461"/>
                      <a:pt x="383" y="461"/>
                    </a:cubicBezTo>
                    <a:close/>
                    <a:moveTo>
                      <a:pt x="551" y="454"/>
                    </a:moveTo>
                    <a:cubicBezTo>
                      <a:pt x="545" y="453"/>
                      <a:pt x="545" y="453"/>
                      <a:pt x="545" y="453"/>
                    </a:cubicBezTo>
                    <a:cubicBezTo>
                      <a:pt x="545" y="451"/>
                      <a:pt x="546" y="448"/>
                      <a:pt x="546" y="447"/>
                    </a:cubicBezTo>
                    <a:cubicBezTo>
                      <a:pt x="552" y="448"/>
                      <a:pt x="552" y="448"/>
                      <a:pt x="552" y="448"/>
                    </a:cubicBezTo>
                    <a:cubicBezTo>
                      <a:pt x="551" y="450"/>
                      <a:pt x="551" y="452"/>
                      <a:pt x="551" y="454"/>
                    </a:cubicBezTo>
                    <a:close/>
                    <a:moveTo>
                      <a:pt x="386" y="447"/>
                    </a:moveTo>
                    <a:cubicBezTo>
                      <a:pt x="386" y="446"/>
                      <a:pt x="386" y="446"/>
                      <a:pt x="386" y="445"/>
                    </a:cubicBezTo>
                    <a:cubicBezTo>
                      <a:pt x="386" y="445"/>
                      <a:pt x="386" y="444"/>
                      <a:pt x="385" y="442"/>
                    </a:cubicBezTo>
                    <a:cubicBezTo>
                      <a:pt x="390" y="440"/>
                      <a:pt x="390" y="440"/>
                      <a:pt x="390" y="440"/>
                    </a:cubicBezTo>
                    <a:cubicBezTo>
                      <a:pt x="391" y="442"/>
                      <a:pt x="392" y="444"/>
                      <a:pt x="392" y="445"/>
                    </a:cubicBezTo>
                    <a:cubicBezTo>
                      <a:pt x="392" y="446"/>
                      <a:pt x="392" y="446"/>
                      <a:pt x="392" y="446"/>
                    </a:cubicBezTo>
                    <a:lnTo>
                      <a:pt x="386" y="447"/>
                    </a:lnTo>
                    <a:close/>
                    <a:moveTo>
                      <a:pt x="556" y="437"/>
                    </a:moveTo>
                    <a:cubicBezTo>
                      <a:pt x="550" y="436"/>
                      <a:pt x="550" y="436"/>
                      <a:pt x="550" y="436"/>
                    </a:cubicBezTo>
                    <a:cubicBezTo>
                      <a:pt x="550" y="435"/>
                      <a:pt x="550" y="433"/>
                      <a:pt x="550" y="432"/>
                    </a:cubicBezTo>
                    <a:cubicBezTo>
                      <a:pt x="550" y="431"/>
                      <a:pt x="550" y="431"/>
                      <a:pt x="550" y="431"/>
                    </a:cubicBezTo>
                    <a:cubicBezTo>
                      <a:pt x="556" y="431"/>
                      <a:pt x="556" y="431"/>
                      <a:pt x="556" y="431"/>
                    </a:cubicBezTo>
                    <a:cubicBezTo>
                      <a:pt x="556" y="432"/>
                      <a:pt x="556" y="432"/>
                      <a:pt x="556" y="432"/>
                    </a:cubicBezTo>
                    <a:cubicBezTo>
                      <a:pt x="556" y="434"/>
                      <a:pt x="556" y="435"/>
                      <a:pt x="556" y="437"/>
                    </a:cubicBezTo>
                    <a:close/>
                    <a:moveTo>
                      <a:pt x="385" y="431"/>
                    </a:moveTo>
                    <a:cubicBezTo>
                      <a:pt x="379" y="430"/>
                      <a:pt x="379" y="430"/>
                      <a:pt x="379" y="430"/>
                    </a:cubicBezTo>
                    <a:cubicBezTo>
                      <a:pt x="380" y="427"/>
                      <a:pt x="382" y="426"/>
                      <a:pt x="385" y="424"/>
                    </a:cubicBezTo>
                    <a:cubicBezTo>
                      <a:pt x="388" y="429"/>
                      <a:pt x="388" y="429"/>
                      <a:pt x="388" y="429"/>
                    </a:cubicBezTo>
                    <a:cubicBezTo>
                      <a:pt x="386" y="430"/>
                      <a:pt x="385" y="431"/>
                      <a:pt x="385" y="431"/>
                    </a:cubicBezTo>
                    <a:close/>
                    <a:moveTo>
                      <a:pt x="398" y="423"/>
                    </a:moveTo>
                    <a:cubicBezTo>
                      <a:pt x="395" y="418"/>
                      <a:pt x="395" y="418"/>
                      <a:pt x="395" y="418"/>
                    </a:cubicBezTo>
                    <a:cubicBezTo>
                      <a:pt x="397" y="417"/>
                      <a:pt x="399" y="416"/>
                      <a:pt x="400" y="415"/>
                    </a:cubicBezTo>
                    <a:cubicBezTo>
                      <a:pt x="403" y="421"/>
                      <a:pt x="403" y="421"/>
                      <a:pt x="403" y="421"/>
                    </a:cubicBezTo>
                    <a:cubicBezTo>
                      <a:pt x="401" y="421"/>
                      <a:pt x="400" y="422"/>
                      <a:pt x="398" y="423"/>
                    </a:cubicBezTo>
                    <a:close/>
                    <a:moveTo>
                      <a:pt x="558" y="420"/>
                    </a:moveTo>
                    <a:cubicBezTo>
                      <a:pt x="552" y="419"/>
                      <a:pt x="552" y="419"/>
                      <a:pt x="552" y="419"/>
                    </a:cubicBezTo>
                    <a:cubicBezTo>
                      <a:pt x="552" y="417"/>
                      <a:pt x="553" y="415"/>
                      <a:pt x="553" y="413"/>
                    </a:cubicBezTo>
                    <a:cubicBezTo>
                      <a:pt x="553" y="413"/>
                      <a:pt x="553" y="413"/>
                      <a:pt x="553" y="413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9" y="414"/>
                      <a:pt x="559" y="414"/>
                      <a:pt x="559" y="414"/>
                    </a:cubicBezTo>
                    <a:cubicBezTo>
                      <a:pt x="558" y="416"/>
                      <a:pt x="558" y="418"/>
                      <a:pt x="558" y="420"/>
                    </a:cubicBezTo>
                    <a:close/>
                    <a:moveTo>
                      <a:pt x="414" y="415"/>
                    </a:moveTo>
                    <a:cubicBezTo>
                      <a:pt x="411" y="410"/>
                      <a:pt x="411" y="410"/>
                      <a:pt x="411" y="410"/>
                    </a:cubicBezTo>
                    <a:cubicBezTo>
                      <a:pt x="412" y="409"/>
                      <a:pt x="414" y="408"/>
                      <a:pt x="415" y="407"/>
                    </a:cubicBezTo>
                    <a:cubicBezTo>
                      <a:pt x="419" y="411"/>
                      <a:pt x="419" y="411"/>
                      <a:pt x="419" y="411"/>
                    </a:cubicBezTo>
                    <a:cubicBezTo>
                      <a:pt x="417" y="413"/>
                      <a:pt x="416" y="414"/>
                      <a:pt x="414" y="415"/>
                    </a:cubicBezTo>
                    <a:close/>
                    <a:moveTo>
                      <a:pt x="269" y="404"/>
                    </a:moveTo>
                    <a:cubicBezTo>
                      <a:pt x="268" y="404"/>
                      <a:pt x="267" y="404"/>
                      <a:pt x="267" y="404"/>
                    </a:cubicBezTo>
                    <a:cubicBezTo>
                      <a:pt x="269" y="398"/>
                      <a:pt x="269" y="398"/>
                      <a:pt x="269" y="398"/>
                    </a:cubicBezTo>
                    <a:cubicBezTo>
                      <a:pt x="268" y="398"/>
                      <a:pt x="268" y="398"/>
                      <a:pt x="268" y="398"/>
                    </a:cubicBezTo>
                    <a:cubicBezTo>
                      <a:pt x="268" y="398"/>
                      <a:pt x="269" y="397"/>
                      <a:pt x="269" y="397"/>
                    </a:cubicBezTo>
                    <a:cubicBezTo>
                      <a:pt x="269" y="396"/>
                      <a:pt x="269" y="396"/>
                      <a:pt x="269" y="396"/>
                    </a:cubicBezTo>
                    <a:cubicBezTo>
                      <a:pt x="274" y="399"/>
                      <a:pt x="274" y="399"/>
                      <a:pt x="274" y="399"/>
                    </a:cubicBezTo>
                    <a:cubicBezTo>
                      <a:pt x="274" y="400"/>
                      <a:pt x="274" y="400"/>
                      <a:pt x="274" y="400"/>
                    </a:cubicBezTo>
                    <a:cubicBezTo>
                      <a:pt x="273" y="402"/>
                      <a:pt x="271" y="404"/>
                      <a:pt x="269" y="404"/>
                    </a:cubicBezTo>
                    <a:close/>
                    <a:moveTo>
                      <a:pt x="561" y="403"/>
                    </a:moveTo>
                    <a:cubicBezTo>
                      <a:pt x="555" y="401"/>
                      <a:pt x="555" y="401"/>
                      <a:pt x="555" y="401"/>
                    </a:cubicBezTo>
                    <a:cubicBezTo>
                      <a:pt x="556" y="399"/>
                      <a:pt x="557" y="397"/>
                      <a:pt x="558" y="395"/>
                    </a:cubicBezTo>
                    <a:cubicBezTo>
                      <a:pt x="563" y="398"/>
                      <a:pt x="563" y="398"/>
                      <a:pt x="563" y="398"/>
                    </a:cubicBezTo>
                    <a:cubicBezTo>
                      <a:pt x="562" y="400"/>
                      <a:pt x="562" y="401"/>
                      <a:pt x="561" y="403"/>
                    </a:cubicBezTo>
                    <a:close/>
                    <a:moveTo>
                      <a:pt x="426" y="401"/>
                    </a:moveTo>
                    <a:cubicBezTo>
                      <a:pt x="423" y="400"/>
                      <a:pt x="423" y="400"/>
                      <a:pt x="423" y="400"/>
                    </a:cubicBezTo>
                    <a:cubicBezTo>
                      <a:pt x="421" y="398"/>
                      <a:pt x="421" y="398"/>
                      <a:pt x="421" y="398"/>
                    </a:cubicBezTo>
                    <a:cubicBezTo>
                      <a:pt x="422" y="396"/>
                      <a:pt x="423" y="395"/>
                      <a:pt x="424" y="393"/>
                    </a:cubicBezTo>
                    <a:cubicBezTo>
                      <a:pt x="429" y="396"/>
                      <a:pt x="429" y="396"/>
                      <a:pt x="429" y="396"/>
                    </a:cubicBezTo>
                    <a:cubicBezTo>
                      <a:pt x="428" y="398"/>
                      <a:pt x="427" y="399"/>
                      <a:pt x="426" y="401"/>
                    </a:cubicBezTo>
                    <a:close/>
                    <a:moveTo>
                      <a:pt x="256" y="399"/>
                    </a:moveTo>
                    <a:cubicBezTo>
                      <a:pt x="254" y="398"/>
                      <a:pt x="253" y="397"/>
                      <a:pt x="251" y="396"/>
                    </a:cubicBezTo>
                    <a:cubicBezTo>
                      <a:pt x="253" y="391"/>
                      <a:pt x="253" y="391"/>
                      <a:pt x="253" y="391"/>
                    </a:cubicBezTo>
                    <a:cubicBezTo>
                      <a:pt x="255" y="392"/>
                      <a:pt x="257" y="393"/>
                      <a:pt x="258" y="393"/>
                    </a:cubicBezTo>
                    <a:lnTo>
                      <a:pt x="256" y="399"/>
                    </a:lnTo>
                    <a:close/>
                    <a:moveTo>
                      <a:pt x="281" y="391"/>
                    </a:moveTo>
                    <a:cubicBezTo>
                      <a:pt x="277" y="386"/>
                      <a:pt x="277" y="386"/>
                      <a:pt x="277" y="386"/>
                    </a:cubicBezTo>
                    <a:cubicBezTo>
                      <a:pt x="279" y="385"/>
                      <a:pt x="281" y="383"/>
                      <a:pt x="282" y="382"/>
                    </a:cubicBezTo>
                    <a:cubicBezTo>
                      <a:pt x="285" y="388"/>
                      <a:pt x="285" y="388"/>
                      <a:pt x="285" y="388"/>
                    </a:cubicBezTo>
                    <a:cubicBezTo>
                      <a:pt x="284" y="388"/>
                      <a:pt x="283" y="389"/>
                      <a:pt x="281" y="391"/>
                    </a:cubicBezTo>
                    <a:close/>
                    <a:moveTo>
                      <a:pt x="436" y="390"/>
                    </a:moveTo>
                    <a:cubicBezTo>
                      <a:pt x="434" y="384"/>
                      <a:pt x="434" y="384"/>
                      <a:pt x="434" y="384"/>
                    </a:cubicBezTo>
                    <a:cubicBezTo>
                      <a:pt x="435" y="384"/>
                      <a:pt x="436" y="383"/>
                      <a:pt x="437" y="382"/>
                    </a:cubicBezTo>
                    <a:cubicBezTo>
                      <a:pt x="442" y="385"/>
                      <a:pt x="442" y="385"/>
                      <a:pt x="442" y="385"/>
                    </a:cubicBezTo>
                    <a:cubicBezTo>
                      <a:pt x="440" y="388"/>
                      <a:pt x="438" y="389"/>
                      <a:pt x="436" y="390"/>
                    </a:cubicBezTo>
                    <a:close/>
                    <a:moveTo>
                      <a:pt x="240" y="389"/>
                    </a:moveTo>
                    <a:cubicBezTo>
                      <a:pt x="239" y="388"/>
                      <a:pt x="239" y="387"/>
                      <a:pt x="239" y="386"/>
                    </a:cubicBezTo>
                    <a:cubicBezTo>
                      <a:pt x="239" y="385"/>
                      <a:pt x="240" y="383"/>
                      <a:pt x="241" y="382"/>
                    </a:cubicBezTo>
                    <a:cubicBezTo>
                      <a:pt x="241" y="382"/>
                      <a:pt x="241" y="383"/>
                      <a:pt x="241" y="383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5"/>
                      <a:pt x="246" y="387"/>
                      <a:pt x="244" y="388"/>
                    </a:cubicBezTo>
                    <a:cubicBezTo>
                      <a:pt x="244" y="387"/>
                      <a:pt x="245" y="387"/>
                      <a:pt x="245" y="386"/>
                    </a:cubicBezTo>
                    <a:lnTo>
                      <a:pt x="240" y="389"/>
                    </a:lnTo>
                    <a:close/>
                    <a:moveTo>
                      <a:pt x="569" y="388"/>
                    </a:moveTo>
                    <a:cubicBezTo>
                      <a:pt x="564" y="386"/>
                      <a:pt x="564" y="386"/>
                      <a:pt x="564" y="386"/>
                    </a:cubicBezTo>
                    <a:cubicBezTo>
                      <a:pt x="564" y="385"/>
                      <a:pt x="565" y="384"/>
                      <a:pt x="565" y="383"/>
                    </a:cubicBezTo>
                    <a:cubicBezTo>
                      <a:pt x="565" y="382"/>
                      <a:pt x="566" y="381"/>
                      <a:pt x="566" y="380"/>
                    </a:cubicBezTo>
                    <a:cubicBezTo>
                      <a:pt x="572" y="382"/>
                      <a:pt x="572" y="382"/>
                      <a:pt x="572" y="382"/>
                    </a:cubicBezTo>
                    <a:cubicBezTo>
                      <a:pt x="571" y="383"/>
                      <a:pt x="571" y="384"/>
                      <a:pt x="571" y="385"/>
                    </a:cubicBezTo>
                    <a:cubicBezTo>
                      <a:pt x="570" y="386"/>
                      <a:pt x="570" y="387"/>
                      <a:pt x="569" y="388"/>
                    </a:cubicBezTo>
                    <a:close/>
                    <a:moveTo>
                      <a:pt x="289" y="379"/>
                    </a:moveTo>
                    <a:cubicBezTo>
                      <a:pt x="289" y="379"/>
                      <a:pt x="289" y="379"/>
                      <a:pt x="288" y="378"/>
                    </a:cubicBezTo>
                    <a:cubicBezTo>
                      <a:pt x="287" y="377"/>
                      <a:pt x="287" y="377"/>
                      <a:pt x="286" y="376"/>
                    </a:cubicBezTo>
                    <a:cubicBezTo>
                      <a:pt x="290" y="372"/>
                      <a:pt x="290" y="372"/>
                      <a:pt x="290" y="372"/>
                    </a:cubicBezTo>
                    <a:cubicBezTo>
                      <a:pt x="291" y="372"/>
                      <a:pt x="291" y="373"/>
                      <a:pt x="292" y="373"/>
                    </a:cubicBezTo>
                    <a:cubicBezTo>
                      <a:pt x="293" y="375"/>
                      <a:pt x="294" y="376"/>
                      <a:pt x="295" y="377"/>
                    </a:cubicBezTo>
                    <a:lnTo>
                      <a:pt x="289" y="379"/>
                    </a:lnTo>
                    <a:close/>
                    <a:moveTo>
                      <a:pt x="233" y="377"/>
                    </a:moveTo>
                    <a:cubicBezTo>
                      <a:pt x="232" y="376"/>
                      <a:pt x="232" y="375"/>
                      <a:pt x="232" y="374"/>
                    </a:cubicBezTo>
                    <a:cubicBezTo>
                      <a:pt x="232" y="373"/>
                      <a:pt x="232" y="372"/>
                      <a:pt x="232" y="371"/>
                    </a:cubicBezTo>
                    <a:cubicBezTo>
                      <a:pt x="238" y="370"/>
                      <a:pt x="238" y="370"/>
                      <a:pt x="238" y="370"/>
                    </a:cubicBezTo>
                    <a:cubicBezTo>
                      <a:pt x="238" y="371"/>
                      <a:pt x="238" y="373"/>
                      <a:pt x="238" y="374"/>
                    </a:cubicBezTo>
                    <a:cubicBezTo>
                      <a:pt x="238" y="374"/>
                      <a:pt x="238" y="375"/>
                      <a:pt x="238" y="376"/>
                    </a:cubicBezTo>
                    <a:lnTo>
                      <a:pt x="233" y="377"/>
                    </a:lnTo>
                    <a:close/>
                    <a:moveTo>
                      <a:pt x="578" y="377"/>
                    </a:moveTo>
                    <a:cubicBezTo>
                      <a:pt x="577" y="371"/>
                      <a:pt x="577" y="371"/>
                      <a:pt x="577" y="371"/>
                    </a:cubicBezTo>
                    <a:cubicBezTo>
                      <a:pt x="578" y="371"/>
                      <a:pt x="580" y="371"/>
                      <a:pt x="581" y="370"/>
                    </a:cubicBezTo>
                    <a:cubicBezTo>
                      <a:pt x="585" y="374"/>
                      <a:pt x="585" y="374"/>
                      <a:pt x="585" y="374"/>
                    </a:cubicBezTo>
                    <a:cubicBezTo>
                      <a:pt x="583" y="376"/>
                      <a:pt x="580" y="377"/>
                      <a:pt x="578" y="377"/>
                    </a:cubicBezTo>
                    <a:close/>
                    <a:moveTo>
                      <a:pt x="441" y="373"/>
                    </a:moveTo>
                    <a:cubicBezTo>
                      <a:pt x="440" y="372"/>
                      <a:pt x="440" y="370"/>
                      <a:pt x="439" y="369"/>
                    </a:cubicBezTo>
                    <a:cubicBezTo>
                      <a:pt x="444" y="366"/>
                      <a:pt x="444" y="366"/>
                      <a:pt x="444" y="366"/>
                    </a:cubicBezTo>
                    <a:cubicBezTo>
                      <a:pt x="446" y="368"/>
                      <a:pt x="446" y="370"/>
                      <a:pt x="446" y="373"/>
                    </a:cubicBezTo>
                    <a:lnTo>
                      <a:pt x="441" y="373"/>
                    </a:lnTo>
                    <a:close/>
                    <a:moveTo>
                      <a:pt x="223" y="370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23" y="364"/>
                      <a:pt x="225" y="364"/>
                      <a:pt x="227" y="363"/>
                    </a:cubicBezTo>
                    <a:cubicBezTo>
                      <a:pt x="228" y="369"/>
                      <a:pt x="228" y="369"/>
                      <a:pt x="228" y="369"/>
                    </a:cubicBezTo>
                    <a:cubicBezTo>
                      <a:pt x="226" y="369"/>
                      <a:pt x="224" y="370"/>
                      <a:pt x="223" y="370"/>
                    </a:cubicBezTo>
                    <a:close/>
                    <a:moveTo>
                      <a:pt x="278" y="367"/>
                    </a:moveTo>
                    <a:cubicBezTo>
                      <a:pt x="277" y="366"/>
                      <a:pt x="276" y="364"/>
                      <a:pt x="275" y="363"/>
                    </a:cubicBezTo>
                    <a:cubicBezTo>
                      <a:pt x="275" y="363"/>
                      <a:pt x="275" y="363"/>
                      <a:pt x="275" y="363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79" y="359"/>
                      <a:pt x="279" y="359"/>
                      <a:pt x="279" y="359"/>
                    </a:cubicBezTo>
                    <a:cubicBezTo>
                      <a:pt x="280" y="360"/>
                      <a:pt x="282" y="362"/>
                      <a:pt x="283" y="364"/>
                    </a:cubicBezTo>
                    <a:lnTo>
                      <a:pt x="278" y="367"/>
                    </a:lnTo>
                    <a:close/>
                    <a:moveTo>
                      <a:pt x="354" y="366"/>
                    </a:moveTo>
                    <a:cubicBezTo>
                      <a:pt x="353" y="366"/>
                      <a:pt x="352" y="366"/>
                      <a:pt x="352" y="365"/>
                    </a:cubicBezTo>
                    <a:cubicBezTo>
                      <a:pt x="350" y="365"/>
                      <a:pt x="350" y="365"/>
                      <a:pt x="350" y="365"/>
                    </a:cubicBezTo>
                    <a:cubicBezTo>
                      <a:pt x="350" y="365"/>
                      <a:pt x="349" y="364"/>
                      <a:pt x="348" y="364"/>
                    </a:cubicBezTo>
                    <a:cubicBezTo>
                      <a:pt x="351" y="359"/>
                      <a:pt x="351" y="359"/>
                      <a:pt x="351" y="359"/>
                    </a:cubicBezTo>
                    <a:cubicBezTo>
                      <a:pt x="351" y="359"/>
                      <a:pt x="352" y="359"/>
                      <a:pt x="353" y="360"/>
                    </a:cubicBezTo>
                    <a:cubicBezTo>
                      <a:pt x="354" y="360"/>
                      <a:pt x="354" y="360"/>
                      <a:pt x="354" y="360"/>
                    </a:cubicBezTo>
                    <a:cubicBezTo>
                      <a:pt x="355" y="360"/>
                      <a:pt x="355" y="361"/>
                      <a:pt x="356" y="361"/>
                    </a:cubicBezTo>
                    <a:lnTo>
                      <a:pt x="354" y="366"/>
                    </a:lnTo>
                    <a:close/>
                    <a:moveTo>
                      <a:pt x="592" y="365"/>
                    </a:moveTo>
                    <a:cubicBezTo>
                      <a:pt x="591" y="365"/>
                      <a:pt x="590" y="365"/>
                      <a:pt x="589" y="365"/>
                    </a:cubicBezTo>
                    <a:cubicBezTo>
                      <a:pt x="588" y="364"/>
                      <a:pt x="588" y="364"/>
                      <a:pt x="587" y="364"/>
                    </a:cubicBezTo>
                    <a:cubicBezTo>
                      <a:pt x="585" y="359"/>
                      <a:pt x="585" y="359"/>
                      <a:pt x="585" y="359"/>
                    </a:cubicBezTo>
                    <a:cubicBezTo>
                      <a:pt x="586" y="359"/>
                      <a:pt x="586" y="358"/>
                      <a:pt x="587" y="359"/>
                    </a:cubicBezTo>
                    <a:cubicBezTo>
                      <a:pt x="588" y="359"/>
                      <a:pt x="589" y="359"/>
                      <a:pt x="590" y="359"/>
                    </a:cubicBezTo>
                    <a:cubicBezTo>
                      <a:pt x="591" y="359"/>
                      <a:pt x="591" y="359"/>
                      <a:pt x="592" y="359"/>
                    </a:cubicBezTo>
                    <a:lnTo>
                      <a:pt x="592" y="365"/>
                    </a:lnTo>
                    <a:close/>
                    <a:moveTo>
                      <a:pt x="212" y="364"/>
                    </a:moveTo>
                    <a:cubicBezTo>
                      <a:pt x="212" y="363"/>
                      <a:pt x="211" y="363"/>
                      <a:pt x="211" y="363"/>
                    </a:cubicBezTo>
                    <a:cubicBezTo>
                      <a:pt x="211" y="363"/>
                      <a:pt x="212" y="363"/>
                      <a:pt x="212" y="363"/>
                    </a:cubicBezTo>
                    <a:cubicBezTo>
                      <a:pt x="209" y="358"/>
                      <a:pt x="209" y="358"/>
                      <a:pt x="209" y="358"/>
                    </a:cubicBezTo>
                    <a:cubicBezTo>
                      <a:pt x="209" y="358"/>
                      <a:pt x="209" y="358"/>
                      <a:pt x="209" y="359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04" y="356"/>
                      <a:pt x="205" y="355"/>
                      <a:pt x="205" y="354"/>
                    </a:cubicBezTo>
                    <a:cubicBezTo>
                      <a:pt x="206" y="353"/>
                      <a:pt x="206" y="352"/>
                      <a:pt x="206" y="352"/>
                    </a:cubicBezTo>
                    <a:cubicBezTo>
                      <a:pt x="212" y="353"/>
                      <a:pt x="212" y="353"/>
                      <a:pt x="212" y="353"/>
                    </a:cubicBezTo>
                    <a:cubicBezTo>
                      <a:pt x="211" y="355"/>
                      <a:pt x="211" y="356"/>
                      <a:pt x="210" y="357"/>
                    </a:cubicBezTo>
                    <a:cubicBezTo>
                      <a:pt x="210" y="357"/>
                      <a:pt x="210" y="357"/>
                      <a:pt x="209" y="358"/>
                    </a:cubicBezTo>
                    <a:cubicBezTo>
                      <a:pt x="213" y="356"/>
                      <a:pt x="216" y="358"/>
                      <a:pt x="217" y="362"/>
                    </a:cubicBezTo>
                    <a:lnTo>
                      <a:pt x="212" y="364"/>
                    </a:lnTo>
                    <a:close/>
                    <a:moveTo>
                      <a:pt x="367" y="363"/>
                    </a:moveTo>
                    <a:cubicBezTo>
                      <a:pt x="363" y="359"/>
                      <a:pt x="363" y="359"/>
                      <a:pt x="363" y="359"/>
                    </a:cubicBezTo>
                    <a:cubicBezTo>
                      <a:pt x="364" y="357"/>
                      <a:pt x="366" y="356"/>
                      <a:pt x="368" y="355"/>
                    </a:cubicBezTo>
                    <a:cubicBezTo>
                      <a:pt x="371" y="359"/>
                      <a:pt x="371" y="359"/>
                      <a:pt x="371" y="359"/>
                    </a:cubicBezTo>
                    <a:cubicBezTo>
                      <a:pt x="369" y="361"/>
                      <a:pt x="368" y="362"/>
                      <a:pt x="367" y="363"/>
                    </a:cubicBezTo>
                    <a:close/>
                    <a:moveTo>
                      <a:pt x="286" y="361"/>
                    </a:moveTo>
                    <a:cubicBezTo>
                      <a:pt x="285" y="355"/>
                      <a:pt x="285" y="355"/>
                      <a:pt x="285" y="355"/>
                    </a:cubicBezTo>
                    <a:cubicBezTo>
                      <a:pt x="287" y="355"/>
                      <a:pt x="288" y="355"/>
                      <a:pt x="290" y="354"/>
                    </a:cubicBezTo>
                    <a:cubicBezTo>
                      <a:pt x="291" y="360"/>
                      <a:pt x="291" y="360"/>
                      <a:pt x="291" y="360"/>
                    </a:cubicBezTo>
                    <a:cubicBezTo>
                      <a:pt x="289" y="361"/>
                      <a:pt x="287" y="361"/>
                      <a:pt x="286" y="361"/>
                    </a:cubicBezTo>
                    <a:close/>
                    <a:moveTo>
                      <a:pt x="604" y="360"/>
                    </a:moveTo>
                    <a:cubicBezTo>
                      <a:pt x="602" y="355"/>
                      <a:pt x="602" y="355"/>
                      <a:pt x="602" y="355"/>
                    </a:cubicBezTo>
                    <a:cubicBezTo>
                      <a:pt x="605" y="353"/>
                      <a:pt x="608" y="353"/>
                      <a:pt x="608" y="353"/>
                    </a:cubicBezTo>
                    <a:cubicBezTo>
                      <a:pt x="608" y="359"/>
                      <a:pt x="608" y="359"/>
                      <a:pt x="608" y="359"/>
                    </a:cubicBezTo>
                    <a:cubicBezTo>
                      <a:pt x="608" y="359"/>
                      <a:pt x="606" y="359"/>
                      <a:pt x="604" y="360"/>
                    </a:cubicBezTo>
                    <a:close/>
                    <a:moveTo>
                      <a:pt x="337" y="360"/>
                    </a:moveTo>
                    <a:cubicBezTo>
                      <a:pt x="337" y="360"/>
                      <a:pt x="336" y="359"/>
                      <a:pt x="335" y="359"/>
                    </a:cubicBezTo>
                    <a:cubicBezTo>
                      <a:pt x="334" y="358"/>
                      <a:pt x="333" y="358"/>
                      <a:pt x="332" y="357"/>
                    </a:cubicBezTo>
                    <a:cubicBezTo>
                      <a:pt x="335" y="352"/>
                      <a:pt x="335" y="352"/>
                      <a:pt x="335" y="352"/>
                    </a:cubicBezTo>
                    <a:cubicBezTo>
                      <a:pt x="336" y="353"/>
                      <a:pt x="337" y="353"/>
                      <a:pt x="337" y="353"/>
                    </a:cubicBezTo>
                    <a:cubicBezTo>
                      <a:pt x="338" y="354"/>
                      <a:pt x="339" y="354"/>
                      <a:pt x="340" y="355"/>
                    </a:cubicBezTo>
                    <a:lnTo>
                      <a:pt x="337" y="360"/>
                    </a:lnTo>
                    <a:close/>
                    <a:moveTo>
                      <a:pt x="433" y="359"/>
                    </a:moveTo>
                    <a:cubicBezTo>
                      <a:pt x="432" y="358"/>
                      <a:pt x="430" y="355"/>
                      <a:pt x="430" y="352"/>
                    </a:cubicBezTo>
                    <a:cubicBezTo>
                      <a:pt x="433" y="352"/>
                      <a:pt x="433" y="352"/>
                      <a:pt x="433" y="352"/>
                    </a:cubicBezTo>
                    <a:cubicBezTo>
                      <a:pt x="436" y="352"/>
                      <a:pt x="436" y="352"/>
                      <a:pt x="436" y="352"/>
                    </a:cubicBezTo>
                    <a:cubicBezTo>
                      <a:pt x="436" y="353"/>
                      <a:pt x="437" y="354"/>
                      <a:pt x="438" y="356"/>
                    </a:cubicBezTo>
                    <a:lnTo>
                      <a:pt x="433" y="359"/>
                    </a:lnTo>
                    <a:close/>
                    <a:moveTo>
                      <a:pt x="303" y="358"/>
                    </a:moveTo>
                    <a:cubicBezTo>
                      <a:pt x="302" y="352"/>
                      <a:pt x="302" y="352"/>
                      <a:pt x="302" y="352"/>
                    </a:cubicBezTo>
                    <a:cubicBezTo>
                      <a:pt x="303" y="352"/>
                      <a:pt x="304" y="352"/>
                      <a:pt x="305" y="352"/>
                    </a:cubicBezTo>
                    <a:cubicBezTo>
                      <a:pt x="306" y="351"/>
                      <a:pt x="306" y="351"/>
                      <a:pt x="307" y="351"/>
                    </a:cubicBezTo>
                    <a:cubicBezTo>
                      <a:pt x="309" y="356"/>
                      <a:pt x="309" y="356"/>
                      <a:pt x="309" y="356"/>
                    </a:cubicBezTo>
                    <a:cubicBezTo>
                      <a:pt x="308" y="357"/>
                      <a:pt x="307" y="357"/>
                      <a:pt x="306" y="357"/>
                    </a:cubicBezTo>
                    <a:cubicBezTo>
                      <a:pt x="305" y="357"/>
                      <a:pt x="304" y="358"/>
                      <a:pt x="303" y="358"/>
                    </a:cubicBezTo>
                    <a:close/>
                    <a:moveTo>
                      <a:pt x="381" y="354"/>
                    </a:moveTo>
                    <a:cubicBezTo>
                      <a:pt x="378" y="348"/>
                      <a:pt x="378" y="348"/>
                      <a:pt x="378" y="348"/>
                    </a:cubicBezTo>
                    <a:cubicBezTo>
                      <a:pt x="380" y="348"/>
                      <a:pt x="381" y="347"/>
                      <a:pt x="383" y="346"/>
                    </a:cubicBezTo>
                    <a:cubicBezTo>
                      <a:pt x="386" y="351"/>
                      <a:pt x="386" y="351"/>
                      <a:pt x="386" y="351"/>
                    </a:cubicBezTo>
                    <a:cubicBezTo>
                      <a:pt x="384" y="352"/>
                      <a:pt x="382" y="353"/>
                      <a:pt x="381" y="354"/>
                    </a:cubicBezTo>
                    <a:close/>
                    <a:moveTo>
                      <a:pt x="320" y="352"/>
                    </a:moveTo>
                    <a:cubicBezTo>
                      <a:pt x="318" y="347"/>
                      <a:pt x="318" y="347"/>
                      <a:pt x="318" y="347"/>
                    </a:cubicBezTo>
                    <a:cubicBezTo>
                      <a:pt x="318" y="346"/>
                      <a:pt x="318" y="346"/>
                      <a:pt x="318" y="346"/>
                    </a:cubicBezTo>
                    <a:cubicBezTo>
                      <a:pt x="321" y="345"/>
                      <a:pt x="323" y="345"/>
                      <a:pt x="324" y="345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4" y="351"/>
                      <a:pt x="324" y="351"/>
                    </a:cubicBezTo>
                    <a:cubicBezTo>
                      <a:pt x="324" y="351"/>
                      <a:pt x="322" y="351"/>
                      <a:pt x="321" y="351"/>
                    </a:cubicBezTo>
                    <a:lnTo>
                      <a:pt x="320" y="352"/>
                    </a:lnTo>
                    <a:close/>
                    <a:moveTo>
                      <a:pt x="396" y="346"/>
                    </a:moveTo>
                    <a:cubicBezTo>
                      <a:pt x="394" y="341"/>
                      <a:pt x="394" y="341"/>
                      <a:pt x="394" y="341"/>
                    </a:cubicBezTo>
                    <a:cubicBezTo>
                      <a:pt x="396" y="340"/>
                      <a:pt x="398" y="339"/>
                      <a:pt x="400" y="339"/>
                    </a:cubicBezTo>
                    <a:cubicBezTo>
                      <a:pt x="401" y="344"/>
                      <a:pt x="401" y="344"/>
                      <a:pt x="401" y="344"/>
                    </a:cubicBezTo>
                    <a:cubicBezTo>
                      <a:pt x="400" y="345"/>
                      <a:pt x="398" y="345"/>
                      <a:pt x="396" y="346"/>
                    </a:cubicBezTo>
                    <a:close/>
                    <a:moveTo>
                      <a:pt x="432" y="343"/>
                    </a:moveTo>
                    <a:cubicBezTo>
                      <a:pt x="432" y="343"/>
                      <a:pt x="432" y="342"/>
                      <a:pt x="430" y="342"/>
                    </a:cubicBezTo>
                    <a:cubicBezTo>
                      <a:pt x="429" y="342"/>
                      <a:pt x="429" y="342"/>
                      <a:pt x="429" y="342"/>
                    </a:cubicBezTo>
                    <a:cubicBezTo>
                      <a:pt x="430" y="336"/>
                      <a:pt x="430" y="336"/>
                      <a:pt x="430" y="336"/>
                    </a:cubicBezTo>
                    <a:cubicBezTo>
                      <a:pt x="431" y="336"/>
                      <a:pt x="431" y="336"/>
                      <a:pt x="431" y="336"/>
                    </a:cubicBezTo>
                    <a:cubicBezTo>
                      <a:pt x="434" y="337"/>
                      <a:pt x="436" y="338"/>
                      <a:pt x="437" y="339"/>
                    </a:cubicBezTo>
                    <a:lnTo>
                      <a:pt x="432" y="343"/>
                    </a:lnTo>
                    <a:close/>
                    <a:moveTo>
                      <a:pt x="212" y="342"/>
                    </a:moveTo>
                    <a:cubicBezTo>
                      <a:pt x="206" y="340"/>
                      <a:pt x="206" y="340"/>
                      <a:pt x="206" y="340"/>
                    </a:cubicBezTo>
                    <a:cubicBezTo>
                      <a:pt x="206" y="340"/>
                      <a:pt x="207" y="339"/>
                      <a:pt x="207" y="338"/>
                    </a:cubicBezTo>
                    <a:cubicBezTo>
                      <a:pt x="207" y="337"/>
                      <a:pt x="207" y="336"/>
                      <a:pt x="207" y="335"/>
                    </a:cubicBezTo>
                    <a:cubicBezTo>
                      <a:pt x="213" y="336"/>
                      <a:pt x="213" y="336"/>
                      <a:pt x="213" y="336"/>
                    </a:cubicBezTo>
                    <a:cubicBezTo>
                      <a:pt x="213" y="337"/>
                      <a:pt x="213" y="338"/>
                      <a:pt x="212" y="339"/>
                    </a:cubicBezTo>
                    <a:cubicBezTo>
                      <a:pt x="212" y="340"/>
                      <a:pt x="212" y="341"/>
                      <a:pt x="212" y="342"/>
                    </a:cubicBezTo>
                    <a:close/>
                    <a:moveTo>
                      <a:pt x="412" y="341"/>
                    </a:moveTo>
                    <a:cubicBezTo>
                      <a:pt x="411" y="336"/>
                      <a:pt x="411" y="336"/>
                      <a:pt x="411" y="336"/>
                    </a:cubicBezTo>
                    <a:cubicBezTo>
                      <a:pt x="414" y="335"/>
                      <a:pt x="416" y="335"/>
                      <a:pt x="418" y="335"/>
                    </a:cubicBezTo>
                    <a:cubicBezTo>
                      <a:pt x="418" y="341"/>
                      <a:pt x="418" y="341"/>
                      <a:pt x="418" y="341"/>
                    </a:cubicBezTo>
                    <a:cubicBezTo>
                      <a:pt x="416" y="341"/>
                      <a:pt x="414" y="341"/>
                      <a:pt x="412" y="341"/>
                    </a:cubicBezTo>
                    <a:close/>
                    <a:moveTo>
                      <a:pt x="206" y="330"/>
                    </a:moveTo>
                    <a:cubicBezTo>
                      <a:pt x="205" y="329"/>
                      <a:pt x="203" y="329"/>
                      <a:pt x="201" y="329"/>
                    </a:cubicBezTo>
                    <a:cubicBezTo>
                      <a:pt x="202" y="323"/>
                      <a:pt x="202" y="323"/>
                      <a:pt x="202" y="323"/>
                    </a:cubicBezTo>
                    <a:cubicBezTo>
                      <a:pt x="204" y="323"/>
                      <a:pt x="206" y="324"/>
                      <a:pt x="207" y="324"/>
                    </a:cubicBezTo>
                    <a:lnTo>
                      <a:pt x="206" y="330"/>
                    </a:lnTo>
                    <a:close/>
                    <a:moveTo>
                      <a:pt x="188" y="327"/>
                    </a:moveTo>
                    <a:cubicBezTo>
                      <a:pt x="186" y="325"/>
                      <a:pt x="185" y="323"/>
                      <a:pt x="185" y="320"/>
                    </a:cubicBezTo>
                    <a:cubicBezTo>
                      <a:pt x="190" y="318"/>
                      <a:pt x="190" y="318"/>
                      <a:pt x="190" y="318"/>
                    </a:cubicBezTo>
                    <a:cubicBezTo>
                      <a:pt x="190" y="319"/>
                      <a:pt x="190" y="319"/>
                      <a:pt x="190" y="319"/>
                    </a:cubicBezTo>
                    <a:cubicBezTo>
                      <a:pt x="191" y="320"/>
                      <a:pt x="191" y="321"/>
                      <a:pt x="191" y="322"/>
                    </a:cubicBezTo>
                    <a:lnTo>
                      <a:pt x="188" y="327"/>
                    </a:lnTo>
                    <a:close/>
                    <a:moveTo>
                      <a:pt x="176" y="316"/>
                    </a:moveTo>
                    <a:cubicBezTo>
                      <a:pt x="174" y="315"/>
                      <a:pt x="172" y="312"/>
                      <a:pt x="171" y="310"/>
                    </a:cubicBezTo>
                    <a:cubicBezTo>
                      <a:pt x="177" y="309"/>
                      <a:pt x="177" y="309"/>
                      <a:pt x="177" y="309"/>
                    </a:cubicBezTo>
                    <a:cubicBezTo>
                      <a:pt x="177" y="309"/>
                      <a:pt x="178" y="311"/>
                      <a:pt x="179" y="311"/>
                    </a:cubicBezTo>
                    <a:lnTo>
                      <a:pt x="176" y="316"/>
                    </a:lnTo>
                    <a:close/>
                    <a:moveTo>
                      <a:pt x="172" y="300"/>
                    </a:moveTo>
                    <a:cubicBezTo>
                      <a:pt x="172" y="299"/>
                      <a:pt x="172" y="298"/>
                      <a:pt x="171" y="298"/>
                    </a:cubicBezTo>
                    <a:cubicBezTo>
                      <a:pt x="171" y="297"/>
                      <a:pt x="171" y="297"/>
                      <a:pt x="171" y="297"/>
                    </a:cubicBezTo>
                    <a:cubicBezTo>
                      <a:pt x="171" y="297"/>
                      <a:pt x="172" y="298"/>
                      <a:pt x="172" y="298"/>
                    </a:cubicBezTo>
                    <a:cubicBezTo>
                      <a:pt x="171" y="292"/>
                      <a:pt x="171" y="292"/>
                      <a:pt x="171" y="292"/>
                    </a:cubicBezTo>
                    <a:cubicBezTo>
                      <a:pt x="174" y="291"/>
                      <a:pt x="176" y="294"/>
                      <a:pt x="176" y="295"/>
                    </a:cubicBezTo>
                    <a:cubicBezTo>
                      <a:pt x="177" y="295"/>
                      <a:pt x="177" y="296"/>
                      <a:pt x="178" y="297"/>
                    </a:cubicBezTo>
                    <a:lnTo>
                      <a:pt x="172" y="300"/>
                    </a:lnTo>
                    <a:close/>
                    <a:moveTo>
                      <a:pt x="158" y="295"/>
                    </a:moveTo>
                    <a:cubicBezTo>
                      <a:pt x="157" y="294"/>
                      <a:pt x="157" y="294"/>
                      <a:pt x="156" y="293"/>
                    </a:cubicBezTo>
                    <a:cubicBezTo>
                      <a:pt x="155" y="292"/>
                      <a:pt x="155" y="292"/>
                      <a:pt x="154" y="291"/>
                    </a:cubicBezTo>
                    <a:cubicBezTo>
                      <a:pt x="154" y="291"/>
                      <a:pt x="154" y="291"/>
                      <a:pt x="154" y="291"/>
                    </a:cubicBezTo>
                    <a:cubicBezTo>
                      <a:pt x="157" y="287"/>
                      <a:pt x="157" y="287"/>
                      <a:pt x="157" y="287"/>
                    </a:cubicBezTo>
                    <a:cubicBezTo>
                      <a:pt x="158" y="287"/>
                      <a:pt x="158" y="287"/>
                      <a:pt x="158" y="287"/>
                    </a:cubicBezTo>
                    <a:cubicBezTo>
                      <a:pt x="158" y="287"/>
                      <a:pt x="159" y="288"/>
                      <a:pt x="160" y="289"/>
                    </a:cubicBezTo>
                    <a:cubicBezTo>
                      <a:pt x="160" y="289"/>
                      <a:pt x="161" y="290"/>
                      <a:pt x="162" y="290"/>
                    </a:cubicBezTo>
                    <a:lnTo>
                      <a:pt x="158" y="295"/>
                    </a:lnTo>
                    <a:close/>
                    <a:moveTo>
                      <a:pt x="145" y="284"/>
                    </a:moveTo>
                    <a:cubicBezTo>
                      <a:pt x="142" y="282"/>
                      <a:pt x="142" y="282"/>
                      <a:pt x="142" y="282"/>
                    </a:cubicBezTo>
                    <a:cubicBezTo>
                      <a:pt x="141" y="281"/>
                      <a:pt x="141" y="281"/>
                      <a:pt x="140" y="280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4" y="276"/>
                      <a:pt x="145" y="276"/>
                      <a:pt x="146" y="277"/>
                    </a:cubicBezTo>
                    <a:cubicBezTo>
                      <a:pt x="148" y="279"/>
                      <a:pt x="148" y="279"/>
                      <a:pt x="148" y="279"/>
                    </a:cubicBezTo>
                    <a:lnTo>
                      <a:pt x="145" y="284"/>
                    </a:lnTo>
                    <a:close/>
                    <a:moveTo>
                      <a:pt x="125" y="279"/>
                    </a:moveTo>
                    <a:cubicBezTo>
                      <a:pt x="125" y="274"/>
                      <a:pt x="125" y="274"/>
                      <a:pt x="125" y="274"/>
                    </a:cubicBezTo>
                    <a:cubicBezTo>
                      <a:pt x="124" y="274"/>
                      <a:pt x="124" y="274"/>
                      <a:pt x="124" y="275"/>
                    </a:cubicBezTo>
                    <a:cubicBezTo>
                      <a:pt x="122" y="269"/>
                      <a:pt x="122" y="269"/>
                      <a:pt x="122" y="269"/>
                    </a:cubicBezTo>
                    <a:cubicBezTo>
                      <a:pt x="123" y="269"/>
                      <a:pt x="124" y="268"/>
                      <a:pt x="125" y="268"/>
                    </a:cubicBezTo>
                    <a:cubicBezTo>
                      <a:pt x="127" y="268"/>
                      <a:pt x="127" y="268"/>
                      <a:pt x="127" y="268"/>
                    </a:cubicBezTo>
                    <a:cubicBezTo>
                      <a:pt x="127" y="268"/>
                      <a:pt x="128" y="268"/>
                      <a:pt x="128" y="268"/>
                    </a:cubicBezTo>
                    <a:cubicBezTo>
                      <a:pt x="129" y="273"/>
                      <a:pt x="129" y="273"/>
                      <a:pt x="129" y="273"/>
                    </a:cubicBezTo>
                    <a:cubicBezTo>
                      <a:pt x="130" y="273"/>
                      <a:pt x="130" y="273"/>
                      <a:pt x="130" y="273"/>
                    </a:cubicBezTo>
                    <a:cubicBezTo>
                      <a:pt x="131" y="276"/>
                      <a:pt x="131" y="276"/>
                      <a:pt x="131" y="276"/>
                    </a:cubicBezTo>
                    <a:cubicBezTo>
                      <a:pt x="131" y="279"/>
                      <a:pt x="131" y="279"/>
                      <a:pt x="131" y="279"/>
                    </a:cubicBezTo>
                    <a:cubicBezTo>
                      <a:pt x="130" y="279"/>
                      <a:pt x="130" y="279"/>
                      <a:pt x="130" y="279"/>
                    </a:cubicBezTo>
                    <a:cubicBezTo>
                      <a:pt x="128" y="279"/>
                      <a:pt x="126" y="279"/>
                      <a:pt x="125" y="279"/>
                    </a:cubicBezTo>
                    <a:close/>
                    <a:moveTo>
                      <a:pt x="140" y="268"/>
                    </a:move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38" y="262"/>
                      <a:pt x="138" y="262"/>
                      <a:pt x="138" y="262"/>
                    </a:cubicBezTo>
                    <a:cubicBezTo>
                      <a:pt x="140" y="261"/>
                      <a:pt x="142" y="261"/>
                      <a:pt x="143" y="260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4" y="266"/>
                      <a:pt x="143" y="267"/>
                      <a:pt x="140" y="268"/>
                    </a:cubicBezTo>
                    <a:close/>
                    <a:moveTo>
                      <a:pt x="155" y="257"/>
                    </a:moveTo>
                    <a:cubicBezTo>
                      <a:pt x="151" y="253"/>
                      <a:pt x="151" y="253"/>
                      <a:pt x="151" y="253"/>
                    </a:cubicBezTo>
                    <a:cubicBezTo>
                      <a:pt x="153" y="252"/>
                      <a:pt x="153" y="251"/>
                      <a:pt x="154" y="250"/>
                    </a:cubicBezTo>
                    <a:cubicBezTo>
                      <a:pt x="155" y="249"/>
                      <a:pt x="155" y="249"/>
                      <a:pt x="155" y="249"/>
                    </a:cubicBezTo>
                    <a:cubicBezTo>
                      <a:pt x="160" y="253"/>
                      <a:pt x="160" y="253"/>
                      <a:pt x="160" y="253"/>
                    </a:cubicBezTo>
                    <a:cubicBezTo>
                      <a:pt x="159" y="254"/>
                      <a:pt x="159" y="254"/>
                      <a:pt x="159" y="254"/>
                    </a:cubicBezTo>
                    <a:cubicBezTo>
                      <a:pt x="158" y="255"/>
                      <a:pt x="157" y="256"/>
                      <a:pt x="155" y="257"/>
                    </a:cubicBezTo>
                    <a:close/>
                    <a:moveTo>
                      <a:pt x="168" y="245"/>
                    </a:moveTo>
                    <a:cubicBezTo>
                      <a:pt x="163" y="241"/>
                      <a:pt x="163" y="241"/>
                      <a:pt x="163" y="241"/>
                    </a:cubicBezTo>
                    <a:cubicBezTo>
                      <a:pt x="164" y="241"/>
                      <a:pt x="164" y="240"/>
                      <a:pt x="164" y="237"/>
                    </a:cubicBezTo>
                    <a:cubicBezTo>
                      <a:pt x="170" y="237"/>
                      <a:pt x="170" y="237"/>
                      <a:pt x="170" y="237"/>
                    </a:cubicBezTo>
                    <a:cubicBezTo>
                      <a:pt x="170" y="240"/>
                      <a:pt x="170" y="243"/>
                      <a:pt x="168" y="245"/>
                    </a:cubicBezTo>
                    <a:close/>
                    <a:moveTo>
                      <a:pt x="172" y="227"/>
                    </a:moveTo>
                    <a:cubicBezTo>
                      <a:pt x="166" y="225"/>
                      <a:pt x="166" y="225"/>
                      <a:pt x="166" y="225"/>
                    </a:cubicBezTo>
                    <a:cubicBezTo>
                      <a:pt x="168" y="222"/>
                      <a:pt x="169" y="221"/>
                      <a:pt x="171" y="219"/>
                    </a:cubicBezTo>
                    <a:cubicBezTo>
                      <a:pt x="174" y="224"/>
                      <a:pt x="174" y="224"/>
                      <a:pt x="174" y="224"/>
                    </a:cubicBezTo>
                    <a:cubicBezTo>
                      <a:pt x="173" y="225"/>
                      <a:pt x="172" y="226"/>
                      <a:pt x="172" y="227"/>
                    </a:cubicBezTo>
                    <a:close/>
                    <a:moveTo>
                      <a:pt x="181" y="213"/>
                    </a:moveTo>
                    <a:cubicBezTo>
                      <a:pt x="176" y="211"/>
                      <a:pt x="176" y="211"/>
                      <a:pt x="176" y="211"/>
                    </a:cubicBezTo>
                    <a:cubicBezTo>
                      <a:pt x="176" y="211"/>
                      <a:pt x="176" y="211"/>
                      <a:pt x="176" y="210"/>
                    </a:cubicBezTo>
                    <a:cubicBezTo>
                      <a:pt x="177" y="209"/>
                      <a:pt x="177" y="208"/>
                      <a:pt x="177" y="206"/>
                    </a:cubicBezTo>
                    <a:cubicBezTo>
                      <a:pt x="183" y="207"/>
                      <a:pt x="183" y="207"/>
                      <a:pt x="183" y="207"/>
                    </a:cubicBezTo>
                    <a:cubicBezTo>
                      <a:pt x="183" y="208"/>
                      <a:pt x="182" y="210"/>
                      <a:pt x="182" y="212"/>
                    </a:cubicBezTo>
                    <a:cubicBezTo>
                      <a:pt x="182" y="212"/>
                      <a:pt x="181" y="213"/>
                      <a:pt x="181" y="213"/>
                    </a:cubicBezTo>
                    <a:close/>
                    <a:moveTo>
                      <a:pt x="57" y="205"/>
                    </a:moveTo>
                    <a:cubicBezTo>
                      <a:pt x="55" y="200"/>
                      <a:pt x="55" y="200"/>
                      <a:pt x="55" y="200"/>
                    </a:cubicBezTo>
                    <a:cubicBezTo>
                      <a:pt x="56" y="199"/>
                      <a:pt x="58" y="199"/>
                      <a:pt x="60" y="198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60" y="204"/>
                      <a:pt x="58" y="205"/>
                      <a:pt x="57" y="205"/>
                    </a:cubicBezTo>
                    <a:close/>
                    <a:moveTo>
                      <a:pt x="106" y="200"/>
                    </a:moveTo>
                    <a:cubicBezTo>
                      <a:pt x="105" y="200"/>
                      <a:pt x="105" y="200"/>
                      <a:pt x="105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3" y="200"/>
                      <a:pt x="102" y="200"/>
                      <a:pt x="100" y="199"/>
                    </a:cubicBezTo>
                    <a:cubicBezTo>
                      <a:pt x="103" y="194"/>
                      <a:pt x="103" y="194"/>
                      <a:pt x="103" y="194"/>
                    </a:cubicBezTo>
                    <a:cubicBezTo>
                      <a:pt x="103" y="194"/>
                      <a:pt x="104" y="194"/>
                      <a:pt x="104" y="194"/>
                    </a:cubicBezTo>
                    <a:cubicBezTo>
                      <a:pt x="105" y="194"/>
                      <a:pt x="105" y="194"/>
                      <a:pt x="106" y="194"/>
                    </a:cubicBezTo>
                    <a:cubicBezTo>
                      <a:pt x="105" y="195"/>
                      <a:pt x="104" y="195"/>
                      <a:pt x="104" y="195"/>
                    </a:cubicBezTo>
                    <a:cubicBezTo>
                      <a:pt x="109" y="197"/>
                      <a:pt x="109" y="197"/>
                      <a:pt x="109" y="197"/>
                    </a:cubicBezTo>
                    <a:cubicBezTo>
                      <a:pt x="108" y="200"/>
                      <a:pt x="107" y="200"/>
                      <a:pt x="106" y="200"/>
                    </a:cubicBezTo>
                    <a:close/>
                    <a:moveTo>
                      <a:pt x="81" y="200"/>
                    </a:moveTo>
                    <a:cubicBezTo>
                      <a:pt x="80" y="199"/>
                      <a:pt x="80" y="199"/>
                      <a:pt x="80" y="198"/>
                    </a:cubicBezTo>
                    <a:cubicBezTo>
                      <a:pt x="80" y="197"/>
                      <a:pt x="80" y="196"/>
                      <a:pt x="80" y="195"/>
                    </a:cubicBezTo>
                    <a:cubicBezTo>
                      <a:pt x="80" y="194"/>
                      <a:pt x="80" y="194"/>
                      <a:pt x="80" y="194"/>
                    </a:cubicBezTo>
                    <a:cubicBezTo>
                      <a:pt x="86" y="194"/>
                      <a:pt x="86" y="194"/>
                      <a:pt x="86" y="194"/>
                    </a:cubicBezTo>
                    <a:cubicBezTo>
                      <a:pt x="86" y="194"/>
                      <a:pt x="86" y="194"/>
                      <a:pt x="86" y="195"/>
                    </a:cubicBezTo>
                    <a:cubicBezTo>
                      <a:pt x="86" y="196"/>
                      <a:pt x="86" y="197"/>
                      <a:pt x="86" y="197"/>
                    </a:cubicBezTo>
                    <a:cubicBezTo>
                      <a:pt x="86" y="198"/>
                      <a:pt x="86" y="199"/>
                      <a:pt x="86" y="200"/>
                    </a:cubicBezTo>
                    <a:lnTo>
                      <a:pt x="81" y="200"/>
                    </a:lnTo>
                    <a:close/>
                    <a:moveTo>
                      <a:pt x="66" y="196"/>
                    </a:moveTo>
                    <a:cubicBezTo>
                      <a:pt x="64" y="191"/>
                      <a:pt x="64" y="191"/>
                      <a:pt x="64" y="191"/>
                    </a:cubicBezTo>
                    <a:cubicBezTo>
                      <a:pt x="69" y="189"/>
                      <a:pt x="69" y="189"/>
                      <a:pt x="69" y="189"/>
                    </a:cubicBezTo>
                    <a:cubicBezTo>
                      <a:pt x="72" y="194"/>
                      <a:pt x="72" y="194"/>
                      <a:pt x="72" y="194"/>
                    </a:cubicBezTo>
                    <a:lnTo>
                      <a:pt x="66" y="196"/>
                    </a:lnTo>
                    <a:close/>
                    <a:moveTo>
                      <a:pt x="56" y="196"/>
                    </a:moveTo>
                    <a:cubicBezTo>
                      <a:pt x="50" y="195"/>
                      <a:pt x="50" y="195"/>
                      <a:pt x="50" y="195"/>
                    </a:cubicBezTo>
                    <a:cubicBezTo>
                      <a:pt x="50" y="193"/>
                      <a:pt x="50" y="191"/>
                      <a:pt x="50" y="189"/>
                    </a:cubicBezTo>
                    <a:cubicBezTo>
                      <a:pt x="56" y="190"/>
                      <a:pt x="56" y="190"/>
                      <a:pt x="56" y="190"/>
                    </a:cubicBezTo>
                    <a:cubicBezTo>
                      <a:pt x="56" y="192"/>
                      <a:pt x="56" y="194"/>
                      <a:pt x="56" y="196"/>
                    </a:cubicBezTo>
                    <a:close/>
                    <a:moveTo>
                      <a:pt x="175" y="196"/>
                    </a:moveTo>
                    <a:cubicBezTo>
                      <a:pt x="175" y="194"/>
                      <a:pt x="174" y="193"/>
                      <a:pt x="173" y="192"/>
                    </a:cubicBezTo>
                    <a:cubicBezTo>
                      <a:pt x="178" y="188"/>
                      <a:pt x="178" y="188"/>
                      <a:pt x="178" y="188"/>
                    </a:cubicBezTo>
                    <a:cubicBezTo>
                      <a:pt x="179" y="190"/>
                      <a:pt x="181" y="192"/>
                      <a:pt x="181" y="195"/>
                    </a:cubicBezTo>
                    <a:lnTo>
                      <a:pt x="175" y="196"/>
                    </a:lnTo>
                    <a:close/>
                    <a:moveTo>
                      <a:pt x="74" y="195"/>
                    </a:moveTo>
                    <a:cubicBezTo>
                      <a:pt x="73" y="194"/>
                      <a:pt x="73" y="191"/>
                      <a:pt x="72" y="190"/>
                    </a:cubicBezTo>
                    <a:cubicBezTo>
                      <a:pt x="78" y="188"/>
                      <a:pt x="78" y="188"/>
                      <a:pt x="78" y="188"/>
                    </a:cubicBezTo>
                    <a:cubicBezTo>
                      <a:pt x="78" y="190"/>
                      <a:pt x="79" y="192"/>
                      <a:pt x="79" y="194"/>
                    </a:cubicBezTo>
                    <a:lnTo>
                      <a:pt x="74" y="195"/>
                    </a:lnTo>
                    <a:close/>
                    <a:moveTo>
                      <a:pt x="92" y="191"/>
                    </a:moveTo>
                    <a:cubicBezTo>
                      <a:pt x="91" y="185"/>
                      <a:pt x="91" y="185"/>
                      <a:pt x="91" y="185"/>
                    </a:cubicBezTo>
                    <a:cubicBezTo>
                      <a:pt x="92" y="185"/>
                      <a:pt x="93" y="185"/>
                      <a:pt x="95" y="184"/>
                    </a:cubicBezTo>
                    <a:cubicBezTo>
                      <a:pt x="96" y="183"/>
                      <a:pt x="97" y="183"/>
                      <a:pt x="99" y="184"/>
                    </a:cubicBezTo>
                    <a:cubicBezTo>
                      <a:pt x="96" y="189"/>
                      <a:pt x="96" y="189"/>
                      <a:pt x="96" y="189"/>
                    </a:cubicBezTo>
                    <a:cubicBezTo>
                      <a:pt x="97" y="189"/>
                      <a:pt x="97" y="189"/>
                      <a:pt x="97" y="189"/>
                    </a:cubicBezTo>
                    <a:cubicBezTo>
                      <a:pt x="95" y="190"/>
                      <a:pt x="93" y="190"/>
                      <a:pt x="92" y="191"/>
                    </a:cubicBezTo>
                    <a:close/>
                    <a:moveTo>
                      <a:pt x="131" y="189"/>
                    </a:moveTo>
                    <a:cubicBezTo>
                      <a:pt x="129" y="189"/>
                      <a:pt x="127" y="189"/>
                      <a:pt x="126" y="189"/>
                    </a:cubicBezTo>
                    <a:cubicBezTo>
                      <a:pt x="127" y="183"/>
                      <a:pt x="127" y="183"/>
                      <a:pt x="127" y="183"/>
                    </a:cubicBezTo>
                    <a:cubicBezTo>
                      <a:pt x="129" y="183"/>
                      <a:pt x="131" y="183"/>
                      <a:pt x="132" y="183"/>
                    </a:cubicBezTo>
                    <a:cubicBezTo>
                      <a:pt x="133" y="189"/>
                      <a:pt x="133" y="189"/>
                      <a:pt x="133" y="189"/>
                    </a:cubicBezTo>
                    <a:cubicBezTo>
                      <a:pt x="132" y="189"/>
                      <a:pt x="131" y="189"/>
                      <a:pt x="131" y="189"/>
                    </a:cubicBezTo>
                    <a:close/>
                    <a:moveTo>
                      <a:pt x="115" y="188"/>
                    </a:moveTo>
                    <a:cubicBezTo>
                      <a:pt x="109" y="187"/>
                      <a:pt x="109" y="187"/>
                      <a:pt x="109" y="187"/>
                    </a:cubicBezTo>
                    <a:cubicBezTo>
                      <a:pt x="110" y="187"/>
                      <a:pt x="110" y="187"/>
                      <a:pt x="110" y="187"/>
                    </a:cubicBezTo>
                    <a:cubicBezTo>
                      <a:pt x="110" y="184"/>
                      <a:pt x="112" y="181"/>
                      <a:pt x="115" y="180"/>
                    </a:cubicBezTo>
                    <a:cubicBezTo>
                      <a:pt x="116" y="186"/>
                      <a:pt x="116" y="186"/>
                      <a:pt x="116" y="186"/>
                    </a:cubicBezTo>
                    <a:cubicBezTo>
                      <a:pt x="116" y="186"/>
                      <a:pt x="116" y="186"/>
                      <a:pt x="115" y="187"/>
                    </a:cubicBezTo>
                    <a:lnTo>
                      <a:pt x="115" y="188"/>
                    </a:lnTo>
                    <a:close/>
                    <a:moveTo>
                      <a:pt x="164" y="187"/>
                    </a:moveTo>
                    <a:cubicBezTo>
                      <a:pt x="163" y="187"/>
                      <a:pt x="162" y="186"/>
                      <a:pt x="161" y="186"/>
                    </a:cubicBezTo>
                    <a:cubicBezTo>
                      <a:pt x="159" y="186"/>
                      <a:pt x="159" y="186"/>
                      <a:pt x="159" y="186"/>
                    </a:cubicBezTo>
                    <a:cubicBezTo>
                      <a:pt x="160" y="180"/>
                      <a:pt x="160" y="180"/>
                      <a:pt x="160" y="180"/>
                    </a:cubicBezTo>
                    <a:cubicBezTo>
                      <a:pt x="162" y="181"/>
                      <a:pt x="162" y="181"/>
                      <a:pt x="162" y="181"/>
                    </a:cubicBezTo>
                    <a:cubicBezTo>
                      <a:pt x="163" y="181"/>
                      <a:pt x="165" y="181"/>
                      <a:pt x="166" y="182"/>
                    </a:cubicBezTo>
                    <a:lnTo>
                      <a:pt x="164" y="187"/>
                    </a:lnTo>
                    <a:close/>
                    <a:moveTo>
                      <a:pt x="145" y="184"/>
                    </a:move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1" y="180"/>
                      <a:pt x="142" y="180"/>
                      <a:pt x="142" y="180"/>
                    </a:cubicBezTo>
                    <a:cubicBezTo>
                      <a:pt x="143" y="179"/>
                      <a:pt x="144" y="177"/>
                      <a:pt x="147" y="177"/>
                    </a:cubicBezTo>
                    <a:cubicBezTo>
                      <a:pt x="147" y="177"/>
                      <a:pt x="148" y="177"/>
                      <a:pt x="149" y="178"/>
                    </a:cubicBezTo>
                    <a:cubicBezTo>
                      <a:pt x="148" y="183"/>
                      <a:pt x="148" y="183"/>
                      <a:pt x="148" y="183"/>
                    </a:cubicBezTo>
                    <a:cubicBezTo>
                      <a:pt x="147" y="183"/>
                      <a:pt x="147" y="183"/>
                      <a:pt x="147" y="183"/>
                    </a:cubicBezTo>
                    <a:cubicBezTo>
                      <a:pt x="146" y="183"/>
                      <a:pt x="146" y="184"/>
                      <a:pt x="146" y="184"/>
                    </a:cubicBezTo>
                    <a:cubicBezTo>
                      <a:pt x="146" y="184"/>
                      <a:pt x="146" y="184"/>
                      <a:pt x="145" y="184"/>
                    </a:cubicBezTo>
                    <a:close/>
                    <a:moveTo>
                      <a:pt x="57" y="178"/>
                    </a:moveTo>
                    <a:cubicBezTo>
                      <a:pt x="51" y="178"/>
                      <a:pt x="51" y="178"/>
                      <a:pt x="51" y="178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7" y="172"/>
                      <a:pt x="57" y="172"/>
                      <a:pt x="57" y="172"/>
                    </a:cubicBezTo>
                    <a:lnTo>
                      <a:pt x="57" y="178"/>
                    </a:lnTo>
                    <a:close/>
                    <a:moveTo>
                      <a:pt x="45" y="167"/>
                    </a:moveTo>
                    <a:cubicBezTo>
                      <a:pt x="44" y="166"/>
                      <a:pt x="42" y="164"/>
                      <a:pt x="40" y="163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6" y="160"/>
                      <a:pt x="47" y="161"/>
                      <a:pt x="49" y="162"/>
                    </a:cubicBezTo>
                    <a:lnTo>
                      <a:pt x="45" y="167"/>
                    </a:lnTo>
                    <a:close/>
                    <a:moveTo>
                      <a:pt x="32" y="154"/>
                    </a:moveTo>
                    <a:cubicBezTo>
                      <a:pt x="28" y="150"/>
                      <a:pt x="28" y="150"/>
                      <a:pt x="28" y="150"/>
                    </a:cubicBezTo>
                    <a:cubicBezTo>
                      <a:pt x="33" y="146"/>
                      <a:pt x="33" y="146"/>
                      <a:pt x="33" y="146"/>
                    </a:cubicBezTo>
                    <a:cubicBezTo>
                      <a:pt x="37" y="150"/>
                      <a:pt x="37" y="150"/>
                      <a:pt x="37" y="150"/>
                    </a:cubicBezTo>
                    <a:lnTo>
                      <a:pt x="32" y="154"/>
                    </a:lnTo>
                    <a:close/>
                    <a:moveTo>
                      <a:pt x="20" y="141"/>
                    </a:moveTo>
                    <a:cubicBezTo>
                      <a:pt x="16" y="137"/>
                      <a:pt x="16" y="137"/>
                      <a:pt x="16" y="137"/>
                    </a:cubicBezTo>
                    <a:cubicBezTo>
                      <a:pt x="21" y="133"/>
                      <a:pt x="21" y="133"/>
                      <a:pt x="21" y="133"/>
                    </a:cubicBezTo>
                    <a:cubicBezTo>
                      <a:pt x="25" y="137"/>
                      <a:pt x="25" y="137"/>
                      <a:pt x="25" y="137"/>
                    </a:cubicBezTo>
                    <a:lnTo>
                      <a:pt x="20" y="141"/>
                    </a:lnTo>
                    <a:close/>
                    <a:moveTo>
                      <a:pt x="8" y="129"/>
                    </a:moveTo>
                    <a:cubicBezTo>
                      <a:pt x="7" y="127"/>
                      <a:pt x="5" y="125"/>
                      <a:pt x="4" y="124"/>
                    </a:cubicBezTo>
                    <a:cubicBezTo>
                      <a:pt x="9" y="120"/>
                      <a:pt x="9" y="120"/>
                      <a:pt x="9" y="120"/>
                    </a:cubicBezTo>
                    <a:cubicBezTo>
                      <a:pt x="10" y="121"/>
                      <a:pt x="11" y="123"/>
                      <a:pt x="13" y="125"/>
                    </a:cubicBezTo>
                    <a:lnTo>
                      <a:pt x="8" y="129"/>
                    </a:lnTo>
                    <a:close/>
                    <a:moveTo>
                      <a:pt x="6" y="116"/>
                    </a:moveTo>
                    <a:cubicBezTo>
                      <a:pt x="3" y="111"/>
                      <a:pt x="3" y="111"/>
                      <a:pt x="3" y="111"/>
                    </a:cubicBezTo>
                    <a:cubicBezTo>
                      <a:pt x="4" y="110"/>
                      <a:pt x="5" y="109"/>
                      <a:pt x="6" y="109"/>
                    </a:cubicBezTo>
                    <a:cubicBezTo>
                      <a:pt x="8" y="108"/>
                      <a:pt x="8" y="108"/>
                      <a:pt x="8" y="108"/>
                    </a:cubicBezTo>
                    <a:cubicBezTo>
                      <a:pt x="11" y="113"/>
                      <a:pt x="11" y="113"/>
                      <a:pt x="11" y="113"/>
                    </a:cubicBezTo>
                    <a:cubicBezTo>
                      <a:pt x="9" y="114"/>
                      <a:pt x="9" y="114"/>
                      <a:pt x="9" y="114"/>
                    </a:cubicBezTo>
                    <a:cubicBezTo>
                      <a:pt x="8" y="114"/>
                      <a:pt x="7" y="115"/>
                      <a:pt x="6" y="116"/>
                    </a:cubicBezTo>
                    <a:close/>
                    <a:moveTo>
                      <a:pt x="21" y="107"/>
                    </a:moveTo>
                    <a:cubicBezTo>
                      <a:pt x="18" y="102"/>
                      <a:pt x="18" y="102"/>
                      <a:pt x="18" y="102"/>
                    </a:cubicBezTo>
                    <a:cubicBezTo>
                      <a:pt x="19" y="101"/>
                      <a:pt x="20" y="100"/>
                      <a:pt x="21" y="100"/>
                    </a:cubicBezTo>
                    <a:cubicBezTo>
                      <a:pt x="23" y="99"/>
                      <a:pt x="23" y="99"/>
                      <a:pt x="23" y="99"/>
                    </a:cubicBezTo>
                    <a:cubicBezTo>
                      <a:pt x="26" y="104"/>
                      <a:pt x="26" y="104"/>
                      <a:pt x="26" y="104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3" y="106"/>
                      <a:pt x="22" y="106"/>
                      <a:pt x="21" y="107"/>
                    </a:cubicBezTo>
                    <a:close/>
                    <a:moveTo>
                      <a:pt x="24" y="92"/>
                    </a:moveTo>
                    <a:cubicBezTo>
                      <a:pt x="23" y="91"/>
                      <a:pt x="23" y="89"/>
                      <a:pt x="22" y="87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7"/>
                      <a:pt x="29" y="89"/>
                      <a:pt x="29" y="91"/>
                    </a:cubicBezTo>
                    <a:lnTo>
                      <a:pt x="24" y="92"/>
                    </a:lnTo>
                    <a:close/>
                    <a:moveTo>
                      <a:pt x="19" y="75"/>
                    </a:moveTo>
                    <a:cubicBezTo>
                      <a:pt x="18" y="70"/>
                      <a:pt x="18" y="70"/>
                      <a:pt x="18" y="70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5" y="74"/>
                      <a:pt x="25" y="74"/>
                      <a:pt x="25" y="74"/>
                    </a:cubicBezTo>
                    <a:lnTo>
                      <a:pt x="19" y="75"/>
                    </a:lnTo>
                    <a:close/>
                    <a:moveTo>
                      <a:pt x="15" y="58"/>
                    </a:moveTo>
                    <a:cubicBezTo>
                      <a:pt x="13" y="53"/>
                      <a:pt x="13" y="53"/>
                      <a:pt x="13" y="53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0" y="57"/>
                      <a:pt x="20" y="57"/>
                      <a:pt x="20" y="57"/>
                    </a:cubicBezTo>
                    <a:lnTo>
                      <a:pt x="15" y="58"/>
                    </a:lnTo>
                    <a:close/>
                    <a:moveTo>
                      <a:pt x="10" y="41"/>
                    </a:moveTo>
                    <a:cubicBezTo>
                      <a:pt x="10" y="39"/>
                      <a:pt x="9" y="37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6"/>
                      <a:pt x="15" y="38"/>
                      <a:pt x="16" y="40"/>
                    </a:cubicBezTo>
                    <a:lnTo>
                      <a:pt x="10" y="41"/>
                    </a:lnTo>
                    <a:close/>
                    <a:moveTo>
                      <a:pt x="6" y="24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23"/>
                      <a:pt x="12" y="23"/>
                      <a:pt x="12" y="23"/>
                    </a:cubicBezTo>
                    <a:lnTo>
                      <a:pt x="6" y="24"/>
                    </a:lnTo>
                    <a:close/>
                    <a:moveTo>
                      <a:pt x="1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îśļiḑê">
                <a:extLst>
                  <a:ext uri="{FF2B5EF4-FFF2-40B4-BE49-F238E27FC236}">
                    <a16:creationId xmlns="" xmlns:a16="http://schemas.microsoft.com/office/drawing/2014/main" id="{B4FF7420-7598-4045-8EC0-12A2AD9DEDD6}"/>
                  </a:ext>
                </a:extLst>
              </p:cNvPr>
              <p:cNvSpPr/>
              <p:nvPr/>
            </p:nvSpPr>
            <p:spPr bwMode="auto">
              <a:xfrm>
                <a:off x="1546225" y="-4763"/>
                <a:ext cx="9094788" cy="6834188"/>
              </a:xfrm>
              <a:custGeom>
                <a:avLst/>
                <a:gdLst>
                  <a:gd name="T0" fmla="*/ 1599 w 4240"/>
                  <a:gd name="T1" fmla="*/ 2824 h 3190"/>
                  <a:gd name="T2" fmla="*/ 1470 w 4240"/>
                  <a:gd name="T3" fmla="*/ 2635 h 3190"/>
                  <a:gd name="T4" fmla="*/ 1556 w 4240"/>
                  <a:gd name="T5" fmla="*/ 2409 h 3190"/>
                  <a:gd name="T6" fmla="*/ 1391 w 4240"/>
                  <a:gd name="T7" fmla="*/ 2250 h 3190"/>
                  <a:gd name="T8" fmla="*/ 960 w 4240"/>
                  <a:gd name="T9" fmla="*/ 2198 h 3190"/>
                  <a:gd name="T10" fmla="*/ 655 w 4240"/>
                  <a:gd name="T11" fmla="*/ 2133 h 3190"/>
                  <a:gd name="T12" fmla="*/ 471 w 4240"/>
                  <a:gd name="T13" fmla="*/ 1967 h 3190"/>
                  <a:gd name="T14" fmla="*/ 219 w 4240"/>
                  <a:gd name="T15" fmla="*/ 1773 h 3190"/>
                  <a:gd name="T16" fmla="*/ 194 w 4240"/>
                  <a:gd name="T17" fmla="*/ 1502 h 3190"/>
                  <a:gd name="T18" fmla="*/ 76 w 4240"/>
                  <a:gd name="T19" fmla="*/ 1241 h 3190"/>
                  <a:gd name="T20" fmla="*/ 92 w 4240"/>
                  <a:gd name="T21" fmla="*/ 1175 h 3190"/>
                  <a:gd name="T22" fmla="*/ 229 w 4240"/>
                  <a:gd name="T23" fmla="*/ 1418 h 3190"/>
                  <a:gd name="T24" fmla="*/ 139 w 4240"/>
                  <a:gd name="T25" fmla="*/ 1667 h 3190"/>
                  <a:gd name="T26" fmla="*/ 383 w 4240"/>
                  <a:gd name="T27" fmla="*/ 1889 h 3190"/>
                  <a:gd name="T28" fmla="*/ 575 w 4240"/>
                  <a:gd name="T29" fmla="*/ 2068 h 3190"/>
                  <a:gd name="T30" fmla="*/ 794 w 4240"/>
                  <a:gd name="T31" fmla="*/ 2144 h 3190"/>
                  <a:gd name="T32" fmla="*/ 1070 w 4240"/>
                  <a:gd name="T33" fmla="*/ 2305 h 3190"/>
                  <a:gd name="T34" fmla="*/ 1496 w 4240"/>
                  <a:gd name="T35" fmla="*/ 2228 h 3190"/>
                  <a:gd name="T36" fmla="*/ 1498 w 4240"/>
                  <a:gd name="T37" fmla="*/ 2513 h 3190"/>
                  <a:gd name="T38" fmla="*/ 1543 w 4240"/>
                  <a:gd name="T39" fmla="*/ 2708 h 3190"/>
                  <a:gd name="T40" fmla="*/ 1717 w 4240"/>
                  <a:gd name="T41" fmla="*/ 2875 h 3190"/>
                  <a:gd name="T42" fmla="*/ 1970 w 4240"/>
                  <a:gd name="T43" fmla="*/ 2778 h 3190"/>
                  <a:gd name="T44" fmla="*/ 2230 w 4240"/>
                  <a:gd name="T45" fmla="*/ 2890 h 3190"/>
                  <a:gd name="T46" fmla="*/ 2030 w 4240"/>
                  <a:gd name="T47" fmla="*/ 2763 h 3190"/>
                  <a:gd name="T48" fmla="*/ 1758 w 4240"/>
                  <a:gd name="T49" fmla="*/ 2841 h 3190"/>
                  <a:gd name="T50" fmla="*/ 406 w 4240"/>
                  <a:gd name="T51" fmla="*/ 1913 h 3190"/>
                  <a:gd name="T52" fmla="*/ 4151 w 4240"/>
                  <a:gd name="T53" fmla="*/ 2572 h 3190"/>
                  <a:gd name="T54" fmla="*/ 3461 w 4240"/>
                  <a:gd name="T55" fmla="*/ 1124 h 3190"/>
                  <a:gd name="T56" fmla="*/ 3625 w 4240"/>
                  <a:gd name="T57" fmla="*/ 984 h 3190"/>
                  <a:gd name="T58" fmla="*/ 3789 w 4240"/>
                  <a:gd name="T59" fmla="*/ 756 h 3190"/>
                  <a:gd name="T60" fmla="*/ 3924 w 4240"/>
                  <a:gd name="T61" fmla="*/ 386 h 3190"/>
                  <a:gd name="T62" fmla="*/ 3679 w 4240"/>
                  <a:gd name="T63" fmla="*/ 391 h 3190"/>
                  <a:gd name="T64" fmla="*/ 3429 w 4240"/>
                  <a:gd name="T65" fmla="*/ 203 h 3190"/>
                  <a:gd name="T66" fmla="*/ 3163 w 4240"/>
                  <a:gd name="T67" fmla="*/ 18 h 3190"/>
                  <a:gd name="T68" fmla="*/ 2984 w 4240"/>
                  <a:gd name="T69" fmla="*/ 303 h 3190"/>
                  <a:gd name="T70" fmla="*/ 2958 w 4240"/>
                  <a:gd name="T71" fmla="*/ 516 h 3190"/>
                  <a:gd name="T72" fmla="*/ 2791 w 4240"/>
                  <a:gd name="T73" fmla="*/ 765 h 3190"/>
                  <a:gd name="T74" fmla="*/ 2387 w 4240"/>
                  <a:gd name="T75" fmla="*/ 1045 h 3190"/>
                  <a:gd name="T76" fmla="*/ 1521 w 4240"/>
                  <a:gd name="T77" fmla="*/ 815 h 3190"/>
                  <a:gd name="T78" fmla="*/ 1244 w 4240"/>
                  <a:gd name="T79" fmla="*/ 445 h 3190"/>
                  <a:gd name="T80" fmla="*/ 991 w 4240"/>
                  <a:gd name="T81" fmla="*/ 357 h 3190"/>
                  <a:gd name="T82" fmla="*/ 586 w 4240"/>
                  <a:gd name="T83" fmla="*/ 534 h 3190"/>
                  <a:gd name="T84" fmla="*/ 462 w 4240"/>
                  <a:gd name="T85" fmla="*/ 797 h 3190"/>
                  <a:gd name="T86" fmla="*/ 115 w 4240"/>
                  <a:gd name="T87" fmla="*/ 828 h 3190"/>
                  <a:gd name="T88" fmla="*/ 94 w 4240"/>
                  <a:gd name="T89" fmla="*/ 828 h 3190"/>
                  <a:gd name="T90" fmla="*/ 422 w 4240"/>
                  <a:gd name="T91" fmla="*/ 800 h 3190"/>
                  <a:gd name="T92" fmla="*/ 589 w 4240"/>
                  <a:gd name="T93" fmla="*/ 552 h 3190"/>
                  <a:gd name="T94" fmla="*/ 936 w 4240"/>
                  <a:gd name="T95" fmla="*/ 443 h 3190"/>
                  <a:gd name="T96" fmla="*/ 1209 w 4240"/>
                  <a:gd name="T97" fmla="*/ 416 h 3190"/>
                  <a:gd name="T98" fmla="*/ 1419 w 4240"/>
                  <a:gd name="T99" fmla="*/ 729 h 3190"/>
                  <a:gd name="T100" fmla="*/ 2254 w 4240"/>
                  <a:gd name="T101" fmla="*/ 1049 h 3190"/>
                  <a:gd name="T102" fmla="*/ 2683 w 4240"/>
                  <a:gd name="T103" fmla="*/ 819 h 3190"/>
                  <a:gd name="T104" fmla="*/ 3036 w 4240"/>
                  <a:gd name="T105" fmla="*/ 593 h 3190"/>
                  <a:gd name="T106" fmla="*/ 2959 w 4240"/>
                  <a:gd name="T107" fmla="*/ 339 h 3190"/>
                  <a:gd name="T108" fmla="*/ 3074 w 4240"/>
                  <a:gd name="T109" fmla="*/ 37 h 3190"/>
                  <a:gd name="T110" fmla="*/ 3406 w 4240"/>
                  <a:gd name="T111" fmla="*/ 150 h 3190"/>
                  <a:gd name="T112" fmla="*/ 3659 w 4240"/>
                  <a:gd name="T113" fmla="*/ 335 h 3190"/>
                  <a:gd name="T114" fmla="*/ 3877 w 4240"/>
                  <a:gd name="T115" fmla="*/ 332 h 3190"/>
                  <a:gd name="T116" fmla="*/ 3800 w 4240"/>
                  <a:gd name="T117" fmla="*/ 648 h 3190"/>
                  <a:gd name="T118" fmla="*/ 3722 w 4240"/>
                  <a:gd name="T119" fmla="*/ 919 h 3190"/>
                  <a:gd name="T120" fmla="*/ 3546 w 4240"/>
                  <a:gd name="T121" fmla="*/ 1049 h 3190"/>
                  <a:gd name="T122" fmla="*/ 3796 w 4240"/>
                  <a:gd name="T123" fmla="*/ 746 h 3190"/>
                  <a:gd name="T124" fmla="*/ 3016 w 4240"/>
                  <a:gd name="T125" fmla="*/ 105 h 3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240" h="3190">
                    <a:moveTo>
                      <a:pt x="3282" y="3190"/>
                    </a:moveTo>
                    <a:cubicBezTo>
                      <a:pt x="3274" y="3189"/>
                      <a:pt x="3274" y="3189"/>
                      <a:pt x="3274" y="3189"/>
                    </a:cubicBezTo>
                    <a:cubicBezTo>
                      <a:pt x="3278" y="3165"/>
                      <a:pt x="3307" y="3096"/>
                      <a:pt x="3308" y="3093"/>
                    </a:cubicBezTo>
                    <a:cubicBezTo>
                      <a:pt x="3315" y="3096"/>
                      <a:pt x="3315" y="3096"/>
                      <a:pt x="3315" y="3096"/>
                    </a:cubicBezTo>
                    <a:cubicBezTo>
                      <a:pt x="3315" y="3097"/>
                      <a:pt x="3286" y="3167"/>
                      <a:pt x="3282" y="3190"/>
                    </a:cubicBezTo>
                    <a:close/>
                    <a:moveTo>
                      <a:pt x="3879" y="3099"/>
                    </a:moveTo>
                    <a:cubicBezTo>
                      <a:pt x="3879" y="3091"/>
                      <a:pt x="3879" y="3091"/>
                      <a:pt x="3879" y="3091"/>
                    </a:cubicBezTo>
                    <a:cubicBezTo>
                      <a:pt x="3879" y="3091"/>
                      <a:pt x="3923" y="3087"/>
                      <a:pt x="3939" y="3075"/>
                    </a:cubicBezTo>
                    <a:cubicBezTo>
                      <a:pt x="3944" y="3081"/>
                      <a:pt x="3944" y="3081"/>
                      <a:pt x="3944" y="3081"/>
                    </a:cubicBezTo>
                    <a:cubicBezTo>
                      <a:pt x="3926" y="3094"/>
                      <a:pt x="3881" y="3099"/>
                      <a:pt x="3879" y="3099"/>
                    </a:cubicBezTo>
                    <a:close/>
                    <a:moveTo>
                      <a:pt x="3755" y="3003"/>
                    </a:moveTo>
                    <a:cubicBezTo>
                      <a:pt x="3748" y="2988"/>
                      <a:pt x="3751" y="2950"/>
                      <a:pt x="3751" y="2949"/>
                    </a:cubicBezTo>
                    <a:cubicBezTo>
                      <a:pt x="3759" y="2949"/>
                      <a:pt x="3759" y="2949"/>
                      <a:pt x="3759" y="2949"/>
                    </a:cubicBezTo>
                    <a:cubicBezTo>
                      <a:pt x="3758" y="2960"/>
                      <a:pt x="3757" y="2989"/>
                      <a:pt x="3762" y="3000"/>
                    </a:cubicBezTo>
                    <a:lnTo>
                      <a:pt x="3755" y="3003"/>
                    </a:lnTo>
                    <a:close/>
                    <a:moveTo>
                      <a:pt x="4019" y="2967"/>
                    </a:moveTo>
                    <a:cubicBezTo>
                      <a:pt x="4013" y="2961"/>
                      <a:pt x="4013" y="2961"/>
                      <a:pt x="4013" y="2961"/>
                    </a:cubicBezTo>
                    <a:cubicBezTo>
                      <a:pt x="4054" y="2919"/>
                      <a:pt x="4054" y="2919"/>
                      <a:pt x="4054" y="2919"/>
                    </a:cubicBezTo>
                    <a:cubicBezTo>
                      <a:pt x="4060" y="2924"/>
                      <a:pt x="4060" y="2924"/>
                      <a:pt x="4060" y="2924"/>
                    </a:cubicBezTo>
                    <a:lnTo>
                      <a:pt x="4019" y="2967"/>
                    </a:lnTo>
                    <a:close/>
                    <a:moveTo>
                      <a:pt x="3409" y="2920"/>
                    </a:moveTo>
                    <a:cubicBezTo>
                      <a:pt x="3402" y="2917"/>
                      <a:pt x="3402" y="2917"/>
                      <a:pt x="3402" y="2917"/>
                    </a:cubicBezTo>
                    <a:cubicBezTo>
                      <a:pt x="3404" y="2913"/>
                      <a:pt x="3449" y="2841"/>
                      <a:pt x="3455" y="2832"/>
                    </a:cubicBezTo>
                    <a:cubicBezTo>
                      <a:pt x="3461" y="2837"/>
                      <a:pt x="3461" y="2837"/>
                      <a:pt x="3461" y="2837"/>
                    </a:cubicBezTo>
                    <a:cubicBezTo>
                      <a:pt x="3441" y="2869"/>
                      <a:pt x="3411" y="2917"/>
                      <a:pt x="3409" y="2920"/>
                    </a:cubicBezTo>
                    <a:close/>
                    <a:moveTo>
                      <a:pt x="1757" y="2920"/>
                    </a:moveTo>
                    <a:cubicBezTo>
                      <a:pt x="1756" y="2920"/>
                      <a:pt x="1755" y="2920"/>
                      <a:pt x="1754" y="2920"/>
                    </a:cubicBezTo>
                    <a:cubicBezTo>
                      <a:pt x="1753" y="2919"/>
                      <a:pt x="1752" y="2918"/>
                      <a:pt x="1751" y="2917"/>
                    </a:cubicBezTo>
                    <a:cubicBezTo>
                      <a:pt x="1750" y="2917"/>
                      <a:pt x="1750" y="2917"/>
                      <a:pt x="1750" y="2917"/>
                    </a:cubicBezTo>
                    <a:cubicBezTo>
                      <a:pt x="1749" y="2917"/>
                      <a:pt x="1747" y="2917"/>
                      <a:pt x="1745" y="2915"/>
                    </a:cubicBezTo>
                    <a:cubicBezTo>
                      <a:pt x="1743" y="2914"/>
                      <a:pt x="1743" y="2912"/>
                      <a:pt x="1743" y="2910"/>
                    </a:cubicBezTo>
                    <a:cubicBezTo>
                      <a:pt x="1742" y="2910"/>
                      <a:pt x="1741" y="2910"/>
                      <a:pt x="1739" y="2910"/>
                    </a:cubicBezTo>
                    <a:cubicBezTo>
                      <a:pt x="1737" y="2911"/>
                      <a:pt x="1735" y="2911"/>
                      <a:pt x="1733" y="2912"/>
                    </a:cubicBezTo>
                    <a:cubicBezTo>
                      <a:pt x="1730" y="2912"/>
                      <a:pt x="1728" y="2913"/>
                      <a:pt x="1725" y="2913"/>
                    </a:cubicBezTo>
                    <a:cubicBezTo>
                      <a:pt x="1722" y="2914"/>
                      <a:pt x="1718" y="2913"/>
                      <a:pt x="1715" y="2911"/>
                    </a:cubicBezTo>
                    <a:cubicBezTo>
                      <a:pt x="1713" y="2908"/>
                      <a:pt x="1712" y="2905"/>
                      <a:pt x="1713" y="2902"/>
                    </a:cubicBezTo>
                    <a:cubicBezTo>
                      <a:pt x="1713" y="2902"/>
                      <a:pt x="1713" y="2902"/>
                      <a:pt x="1713" y="2902"/>
                    </a:cubicBezTo>
                    <a:cubicBezTo>
                      <a:pt x="1713" y="2901"/>
                      <a:pt x="1713" y="2901"/>
                      <a:pt x="1712" y="2901"/>
                    </a:cubicBezTo>
                    <a:cubicBezTo>
                      <a:pt x="1712" y="2901"/>
                      <a:pt x="1710" y="2900"/>
                      <a:pt x="1709" y="2899"/>
                    </a:cubicBezTo>
                    <a:cubicBezTo>
                      <a:pt x="1705" y="2893"/>
                      <a:pt x="1711" y="2886"/>
                      <a:pt x="1714" y="2884"/>
                    </a:cubicBezTo>
                    <a:cubicBezTo>
                      <a:pt x="1714" y="2883"/>
                      <a:pt x="1713" y="2881"/>
                      <a:pt x="1712" y="2881"/>
                    </a:cubicBezTo>
                    <a:cubicBezTo>
                      <a:pt x="1709" y="2878"/>
                      <a:pt x="1708" y="2875"/>
                      <a:pt x="1710" y="2871"/>
                    </a:cubicBezTo>
                    <a:cubicBezTo>
                      <a:pt x="1708" y="2870"/>
                      <a:pt x="1708" y="2868"/>
                      <a:pt x="1707" y="2866"/>
                    </a:cubicBezTo>
                    <a:cubicBezTo>
                      <a:pt x="1707" y="2865"/>
                      <a:pt x="1707" y="2863"/>
                      <a:pt x="1708" y="2862"/>
                    </a:cubicBezTo>
                    <a:cubicBezTo>
                      <a:pt x="1708" y="2862"/>
                      <a:pt x="1707" y="2862"/>
                      <a:pt x="1707" y="2862"/>
                    </a:cubicBezTo>
                    <a:cubicBezTo>
                      <a:pt x="1706" y="2862"/>
                      <a:pt x="1705" y="2863"/>
                      <a:pt x="1703" y="2864"/>
                    </a:cubicBezTo>
                    <a:cubicBezTo>
                      <a:pt x="1702" y="2865"/>
                      <a:pt x="1701" y="2865"/>
                      <a:pt x="1700" y="2866"/>
                    </a:cubicBezTo>
                    <a:cubicBezTo>
                      <a:pt x="1698" y="2867"/>
                      <a:pt x="1695" y="2867"/>
                      <a:pt x="1693" y="2867"/>
                    </a:cubicBezTo>
                    <a:cubicBezTo>
                      <a:pt x="1692" y="2867"/>
                      <a:pt x="1690" y="2867"/>
                      <a:pt x="1689" y="2867"/>
                    </a:cubicBezTo>
                    <a:cubicBezTo>
                      <a:pt x="1688" y="2869"/>
                      <a:pt x="1685" y="2872"/>
                      <a:pt x="1681" y="2875"/>
                    </a:cubicBezTo>
                    <a:cubicBezTo>
                      <a:pt x="1679" y="2877"/>
                      <a:pt x="1677" y="2878"/>
                      <a:pt x="1677" y="2879"/>
                    </a:cubicBezTo>
                    <a:cubicBezTo>
                      <a:pt x="1674" y="2882"/>
                      <a:pt x="1669" y="2886"/>
                      <a:pt x="1663" y="2886"/>
                    </a:cubicBezTo>
                    <a:cubicBezTo>
                      <a:pt x="1659" y="2886"/>
                      <a:pt x="1652" y="2887"/>
                      <a:pt x="1648" y="2878"/>
                    </a:cubicBezTo>
                    <a:cubicBezTo>
                      <a:pt x="1648" y="2877"/>
                      <a:pt x="1647" y="2876"/>
                      <a:pt x="1647" y="2876"/>
                    </a:cubicBezTo>
                    <a:cubicBezTo>
                      <a:pt x="1646" y="2875"/>
                      <a:pt x="1644" y="2876"/>
                      <a:pt x="1641" y="2877"/>
                    </a:cubicBezTo>
                    <a:cubicBezTo>
                      <a:pt x="1636" y="2880"/>
                      <a:pt x="1628" y="2879"/>
                      <a:pt x="1624" y="2876"/>
                    </a:cubicBezTo>
                    <a:cubicBezTo>
                      <a:pt x="1620" y="2872"/>
                      <a:pt x="1619" y="2869"/>
                      <a:pt x="1622" y="2865"/>
                    </a:cubicBezTo>
                    <a:cubicBezTo>
                      <a:pt x="1622" y="2863"/>
                      <a:pt x="1623" y="2862"/>
                      <a:pt x="1623" y="2862"/>
                    </a:cubicBezTo>
                    <a:cubicBezTo>
                      <a:pt x="1624" y="2861"/>
                      <a:pt x="1624" y="2861"/>
                      <a:pt x="1624" y="2860"/>
                    </a:cubicBezTo>
                    <a:cubicBezTo>
                      <a:pt x="1624" y="2860"/>
                      <a:pt x="1623" y="2860"/>
                      <a:pt x="1623" y="2860"/>
                    </a:cubicBezTo>
                    <a:cubicBezTo>
                      <a:pt x="1618" y="2859"/>
                      <a:pt x="1614" y="2857"/>
                      <a:pt x="1610" y="2854"/>
                    </a:cubicBezTo>
                    <a:cubicBezTo>
                      <a:pt x="1608" y="2852"/>
                      <a:pt x="1604" y="2847"/>
                      <a:pt x="1610" y="2837"/>
                    </a:cubicBezTo>
                    <a:cubicBezTo>
                      <a:pt x="1612" y="2833"/>
                      <a:pt x="1613" y="2830"/>
                      <a:pt x="1613" y="2829"/>
                    </a:cubicBezTo>
                    <a:cubicBezTo>
                      <a:pt x="1612" y="2829"/>
                      <a:pt x="1611" y="2828"/>
                      <a:pt x="1610" y="2827"/>
                    </a:cubicBezTo>
                    <a:cubicBezTo>
                      <a:pt x="1609" y="2826"/>
                      <a:pt x="1608" y="2825"/>
                      <a:pt x="1607" y="2824"/>
                    </a:cubicBezTo>
                    <a:cubicBezTo>
                      <a:pt x="1605" y="2823"/>
                      <a:pt x="1602" y="2823"/>
                      <a:pt x="1599" y="2824"/>
                    </a:cubicBezTo>
                    <a:cubicBezTo>
                      <a:pt x="1596" y="2825"/>
                      <a:pt x="1593" y="2825"/>
                      <a:pt x="1591" y="2823"/>
                    </a:cubicBezTo>
                    <a:cubicBezTo>
                      <a:pt x="1591" y="2823"/>
                      <a:pt x="1590" y="2823"/>
                      <a:pt x="1590" y="2822"/>
                    </a:cubicBezTo>
                    <a:cubicBezTo>
                      <a:pt x="1588" y="2821"/>
                      <a:pt x="1586" y="2820"/>
                      <a:pt x="1583" y="2819"/>
                    </a:cubicBezTo>
                    <a:cubicBezTo>
                      <a:pt x="1580" y="2817"/>
                      <a:pt x="1576" y="2816"/>
                      <a:pt x="1569" y="2817"/>
                    </a:cubicBezTo>
                    <a:cubicBezTo>
                      <a:pt x="1559" y="2819"/>
                      <a:pt x="1547" y="2813"/>
                      <a:pt x="1546" y="2812"/>
                    </a:cubicBezTo>
                    <a:cubicBezTo>
                      <a:pt x="1544" y="2812"/>
                      <a:pt x="1544" y="2812"/>
                      <a:pt x="1544" y="2812"/>
                    </a:cubicBezTo>
                    <a:cubicBezTo>
                      <a:pt x="1544" y="2809"/>
                      <a:pt x="1544" y="2809"/>
                      <a:pt x="1544" y="2809"/>
                    </a:cubicBezTo>
                    <a:cubicBezTo>
                      <a:pt x="1543" y="2807"/>
                      <a:pt x="1545" y="2805"/>
                      <a:pt x="1548" y="2801"/>
                    </a:cubicBezTo>
                    <a:cubicBezTo>
                      <a:pt x="1551" y="2799"/>
                      <a:pt x="1554" y="2795"/>
                      <a:pt x="1555" y="2793"/>
                    </a:cubicBezTo>
                    <a:cubicBezTo>
                      <a:pt x="1555" y="2791"/>
                      <a:pt x="1556" y="2790"/>
                      <a:pt x="1556" y="2789"/>
                    </a:cubicBezTo>
                    <a:cubicBezTo>
                      <a:pt x="1556" y="2786"/>
                      <a:pt x="1557" y="2784"/>
                      <a:pt x="1560" y="2781"/>
                    </a:cubicBezTo>
                    <a:cubicBezTo>
                      <a:pt x="1561" y="2780"/>
                      <a:pt x="1561" y="2780"/>
                      <a:pt x="1561" y="2780"/>
                    </a:cubicBezTo>
                    <a:cubicBezTo>
                      <a:pt x="1564" y="2778"/>
                      <a:pt x="1565" y="2777"/>
                      <a:pt x="1565" y="2775"/>
                    </a:cubicBezTo>
                    <a:cubicBezTo>
                      <a:pt x="1566" y="2772"/>
                      <a:pt x="1565" y="2770"/>
                      <a:pt x="1564" y="2768"/>
                    </a:cubicBezTo>
                    <a:cubicBezTo>
                      <a:pt x="1564" y="2767"/>
                      <a:pt x="1564" y="2767"/>
                      <a:pt x="1564" y="2766"/>
                    </a:cubicBezTo>
                    <a:cubicBezTo>
                      <a:pt x="1562" y="2762"/>
                      <a:pt x="1564" y="2756"/>
                      <a:pt x="1569" y="2754"/>
                    </a:cubicBezTo>
                    <a:cubicBezTo>
                      <a:pt x="1569" y="2754"/>
                      <a:pt x="1569" y="2754"/>
                      <a:pt x="1569" y="2754"/>
                    </a:cubicBezTo>
                    <a:cubicBezTo>
                      <a:pt x="1569" y="2754"/>
                      <a:pt x="1569" y="2754"/>
                      <a:pt x="1570" y="2753"/>
                    </a:cubicBezTo>
                    <a:cubicBezTo>
                      <a:pt x="1570" y="2752"/>
                      <a:pt x="1570" y="2752"/>
                      <a:pt x="1570" y="2752"/>
                    </a:cubicBezTo>
                    <a:cubicBezTo>
                      <a:pt x="1570" y="2751"/>
                      <a:pt x="1569" y="2750"/>
                      <a:pt x="1570" y="2748"/>
                    </a:cubicBezTo>
                    <a:cubicBezTo>
                      <a:pt x="1571" y="2745"/>
                      <a:pt x="1575" y="2741"/>
                      <a:pt x="1577" y="2740"/>
                    </a:cubicBezTo>
                    <a:cubicBezTo>
                      <a:pt x="1579" y="2739"/>
                      <a:pt x="1581" y="2739"/>
                      <a:pt x="1583" y="2740"/>
                    </a:cubicBezTo>
                    <a:cubicBezTo>
                      <a:pt x="1583" y="2740"/>
                      <a:pt x="1583" y="2740"/>
                      <a:pt x="1583" y="2739"/>
                    </a:cubicBezTo>
                    <a:cubicBezTo>
                      <a:pt x="1583" y="2737"/>
                      <a:pt x="1583" y="2735"/>
                      <a:pt x="1584" y="2733"/>
                    </a:cubicBezTo>
                    <a:cubicBezTo>
                      <a:pt x="1584" y="2733"/>
                      <a:pt x="1584" y="2732"/>
                      <a:pt x="1584" y="2731"/>
                    </a:cubicBezTo>
                    <a:cubicBezTo>
                      <a:pt x="1579" y="2731"/>
                      <a:pt x="1576" y="2730"/>
                      <a:pt x="1573" y="2727"/>
                    </a:cubicBezTo>
                    <a:cubicBezTo>
                      <a:pt x="1573" y="2727"/>
                      <a:pt x="1573" y="2727"/>
                      <a:pt x="1573" y="2726"/>
                    </a:cubicBezTo>
                    <a:cubicBezTo>
                      <a:pt x="1573" y="2727"/>
                      <a:pt x="1572" y="2727"/>
                      <a:pt x="1572" y="2727"/>
                    </a:cubicBezTo>
                    <a:cubicBezTo>
                      <a:pt x="1567" y="2729"/>
                      <a:pt x="1564" y="2728"/>
                      <a:pt x="1561" y="2726"/>
                    </a:cubicBezTo>
                    <a:cubicBezTo>
                      <a:pt x="1561" y="2726"/>
                      <a:pt x="1561" y="2726"/>
                      <a:pt x="1560" y="2726"/>
                    </a:cubicBezTo>
                    <a:cubicBezTo>
                      <a:pt x="1559" y="2726"/>
                      <a:pt x="1557" y="2726"/>
                      <a:pt x="1554" y="2726"/>
                    </a:cubicBezTo>
                    <a:cubicBezTo>
                      <a:pt x="1549" y="2726"/>
                      <a:pt x="1546" y="2725"/>
                      <a:pt x="1545" y="2720"/>
                    </a:cubicBezTo>
                    <a:cubicBezTo>
                      <a:pt x="1545" y="2720"/>
                      <a:pt x="1544" y="2719"/>
                      <a:pt x="1544" y="2719"/>
                    </a:cubicBezTo>
                    <a:cubicBezTo>
                      <a:pt x="1544" y="2719"/>
                      <a:pt x="1544" y="2719"/>
                      <a:pt x="1544" y="2719"/>
                    </a:cubicBezTo>
                    <a:cubicBezTo>
                      <a:pt x="1544" y="2719"/>
                      <a:pt x="1543" y="2719"/>
                      <a:pt x="1543" y="2719"/>
                    </a:cubicBezTo>
                    <a:cubicBezTo>
                      <a:pt x="1542" y="2719"/>
                      <a:pt x="1541" y="2719"/>
                      <a:pt x="1540" y="2719"/>
                    </a:cubicBezTo>
                    <a:cubicBezTo>
                      <a:pt x="1539" y="2719"/>
                      <a:pt x="1536" y="2718"/>
                      <a:pt x="1535" y="2716"/>
                    </a:cubicBezTo>
                    <a:cubicBezTo>
                      <a:pt x="1533" y="2714"/>
                      <a:pt x="1534" y="2711"/>
                      <a:pt x="1535" y="2711"/>
                    </a:cubicBezTo>
                    <a:cubicBezTo>
                      <a:pt x="1535" y="2710"/>
                      <a:pt x="1535" y="2709"/>
                      <a:pt x="1535" y="2709"/>
                    </a:cubicBezTo>
                    <a:cubicBezTo>
                      <a:pt x="1535" y="2708"/>
                      <a:pt x="1536" y="2708"/>
                      <a:pt x="1536" y="2707"/>
                    </a:cubicBezTo>
                    <a:cubicBezTo>
                      <a:pt x="1536" y="2706"/>
                      <a:pt x="1535" y="2704"/>
                      <a:pt x="1535" y="2703"/>
                    </a:cubicBezTo>
                    <a:cubicBezTo>
                      <a:pt x="1533" y="2699"/>
                      <a:pt x="1532" y="2695"/>
                      <a:pt x="1533" y="2692"/>
                    </a:cubicBezTo>
                    <a:cubicBezTo>
                      <a:pt x="1533" y="2691"/>
                      <a:pt x="1533" y="2690"/>
                      <a:pt x="1533" y="2689"/>
                    </a:cubicBezTo>
                    <a:cubicBezTo>
                      <a:pt x="1532" y="2688"/>
                      <a:pt x="1531" y="2686"/>
                      <a:pt x="1531" y="2684"/>
                    </a:cubicBezTo>
                    <a:cubicBezTo>
                      <a:pt x="1531" y="2682"/>
                      <a:pt x="1532" y="2680"/>
                      <a:pt x="1534" y="2679"/>
                    </a:cubicBezTo>
                    <a:cubicBezTo>
                      <a:pt x="1534" y="2678"/>
                      <a:pt x="1533" y="2675"/>
                      <a:pt x="1533" y="2674"/>
                    </a:cubicBezTo>
                    <a:cubicBezTo>
                      <a:pt x="1533" y="2674"/>
                      <a:pt x="1532" y="2673"/>
                      <a:pt x="1532" y="2673"/>
                    </a:cubicBezTo>
                    <a:cubicBezTo>
                      <a:pt x="1531" y="2671"/>
                      <a:pt x="1530" y="2669"/>
                      <a:pt x="1530" y="2664"/>
                    </a:cubicBezTo>
                    <a:cubicBezTo>
                      <a:pt x="1529" y="2663"/>
                      <a:pt x="1529" y="2662"/>
                      <a:pt x="1529" y="2662"/>
                    </a:cubicBezTo>
                    <a:cubicBezTo>
                      <a:pt x="1529" y="2663"/>
                      <a:pt x="1529" y="2663"/>
                      <a:pt x="1528" y="2663"/>
                    </a:cubicBezTo>
                    <a:cubicBezTo>
                      <a:pt x="1528" y="2663"/>
                      <a:pt x="1527" y="2663"/>
                      <a:pt x="1526" y="2662"/>
                    </a:cubicBezTo>
                    <a:cubicBezTo>
                      <a:pt x="1521" y="2662"/>
                      <a:pt x="1521" y="2657"/>
                      <a:pt x="1521" y="2654"/>
                    </a:cubicBezTo>
                    <a:cubicBezTo>
                      <a:pt x="1521" y="2653"/>
                      <a:pt x="1521" y="2653"/>
                      <a:pt x="1521" y="2653"/>
                    </a:cubicBezTo>
                    <a:cubicBezTo>
                      <a:pt x="1521" y="2651"/>
                      <a:pt x="1521" y="2650"/>
                      <a:pt x="1521" y="2649"/>
                    </a:cubicBezTo>
                    <a:cubicBezTo>
                      <a:pt x="1521" y="2648"/>
                      <a:pt x="1521" y="2647"/>
                      <a:pt x="1521" y="2646"/>
                    </a:cubicBezTo>
                    <a:cubicBezTo>
                      <a:pt x="1521" y="2642"/>
                      <a:pt x="1525" y="2640"/>
                      <a:pt x="1531" y="2637"/>
                    </a:cubicBezTo>
                    <a:cubicBezTo>
                      <a:pt x="1533" y="2636"/>
                      <a:pt x="1534" y="2635"/>
                      <a:pt x="1535" y="2634"/>
                    </a:cubicBezTo>
                    <a:cubicBezTo>
                      <a:pt x="1534" y="2634"/>
                      <a:pt x="1533" y="2634"/>
                      <a:pt x="1533" y="2634"/>
                    </a:cubicBezTo>
                    <a:cubicBezTo>
                      <a:pt x="1529" y="2638"/>
                      <a:pt x="1522" y="2636"/>
                      <a:pt x="1520" y="2635"/>
                    </a:cubicBezTo>
                    <a:cubicBezTo>
                      <a:pt x="1519" y="2634"/>
                      <a:pt x="1519" y="2634"/>
                      <a:pt x="1518" y="2633"/>
                    </a:cubicBezTo>
                    <a:cubicBezTo>
                      <a:pt x="1517" y="2633"/>
                      <a:pt x="1515" y="2633"/>
                      <a:pt x="1514" y="2632"/>
                    </a:cubicBezTo>
                    <a:cubicBezTo>
                      <a:pt x="1512" y="2632"/>
                      <a:pt x="1509" y="2632"/>
                      <a:pt x="1508" y="2632"/>
                    </a:cubicBezTo>
                    <a:cubicBezTo>
                      <a:pt x="1506" y="2632"/>
                      <a:pt x="1503" y="2632"/>
                      <a:pt x="1500" y="2632"/>
                    </a:cubicBezTo>
                    <a:cubicBezTo>
                      <a:pt x="1497" y="2632"/>
                      <a:pt x="1491" y="2632"/>
                      <a:pt x="1489" y="2632"/>
                    </a:cubicBezTo>
                    <a:cubicBezTo>
                      <a:pt x="1485" y="2635"/>
                      <a:pt x="1480" y="2635"/>
                      <a:pt x="1474" y="2635"/>
                    </a:cubicBezTo>
                    <a:cubicBezTo>
                      <a:pt x="1473" y="2635"/>
                      <a:pt x="1471" y="2635"/>
                      <a:pt x="1470" y="2635"/>
                    </a:cubicBezTo>
                    <a:cubicBezTo>
                      <a:pt x="1466" y="2635"/>
                      <a:pt x="1461" y="2638"/>
                      <a:pt x="1455" y="2642"/>
                    </a:cubicBezTo>
                    <a:cubicBezTo>
                      <a:pt x="1452" y="2644"/>
                      <a:pt x="1450" y="2646"/>
                      <a:pt x="1447" y="2648"/>
                    </a:cubicBezTo>
                    <a:cubicBezTo>
                      <a:pt x="1443" y="2650"/>
                      <a:pt x="1439" y="2651"/>
                      <a:pt x="1436" y="2650"/>
                    </a:cubicBezTo>
                    <a:cubicBezTo>
                      <a:pt x="1433" y="2649"/>
                      <a:pt x="1431" y="2645"/>
                      <a:pt x="1431" y="2643"/>
                    </a:cubicBezTo>
                    <a:cubicBezTo>
                      <a:pt x="1431" y="2643"/>
                      <a:pt x="1431" y="2643"/>
                      <a:pt x="1431" y="2643"/>
                    </a:cubicBezTo>
                    <a:cubicBezTo>
                      <a:pt x="1429" y="2642"/>
                      <a:pt x="1427" y="2639"/>
                      <a:pt x="1427" y="2636"/>
                    </a:cubicBezTo>
                    <a:cubicBezTo>
                      <a:pt x="1427" y="2635"/>
                      <a:pt x="1428" y="2633"/>
                      <a:pt x="1429" y="2632"/>
                    </a:cubicBezTo>
                    <a:cubicBezTo>
                      <a:pt x="1430" y="2631"/>
                      <a:pt x="1431" y="2630"/>
                      <a:pt x="1432" y="2629"/>
                    </a:cubicBezTo>
                    <a:cubicBezTo>
                      <a:pt x="1434" y="2626"/>
                      <a:pt x="1437" y="2624"/>
                      <a:pt x="1440" y="2621"/>
                    </a:cubicBezTo>
                    <a:cubicBezTo>
                      <a:pt x="1443" y="2619"/>
                      <a:pt x="1444" y="2617"/>
                      <a:pt x="1446" y="2615"/>
                    </a:cubicBezTo>
                    <a:cubicBezTo>
                      <a:pt x="1446" y="2614"/>
                      <a:pt x="1447" y="2613"/>
                      <a:pt x="1448" y="2612"/>
                    </a:cubicBezTo>
                    <a:cubicBezTo>
                      <a:pt x="1444" y="2610"/>
                      <a:pt x="1443" y="2607"/>
                      <a:pt x="1443" y="2606"/>
                    </a:cubicBezTo>
                    <a:cubicBezTo>
                      <a:pt x="1443" y="2604"/>
                      <a:pt x="1444" y="2602"/>
                      <a:pt x="1446" y="2601"/>
                    </a:cubicBezTo>
                    <a:cubicBezTo>
                      <a:pt x="1446" y="2600"/>
                      <a:pt x="1446" y="2600"/>
                      <a:pt x="1446" y="2599"/>
                    </a:cubicBezTo>
                    <a:cubicBezTo>
                      <a:pt x="1446" y="2598"/>
                      <a:pt x="1446" y="2597"/>
                      <a:pt x="1446" y="2597"/>
                    </a:cubicBezTo>
                    <a:cubicBezTo>
                      <a:pt x="1446" y="2597"/>
                      <a:pt x="1446" y="2597"/>
                      <a:pt x="1445" y="2597"/>
                    </a:cubicBezTo>
                    <a:cubicBezTo>
                      <a:pt x="1443" y="2598"/>
                      <a:pt x="1439" y="2598"/>
                      <a:pt x="1436" y="2592"/>
                    </a:cubicBezTo>
                    <a:cubicBezTo>
                      <a:pt x="1436" y="2592"/>
                      <a:pt x="1436" y="2592"/>
                      <a:pt x="1436" y="2591"/>
                    </a:cubicBezTo>
                    <a:cubicBezTo>
                      <a:pt x="1435" y="2589"/>
                      <a:pt x="1435" y="2586"/>
                      <a:pt x="1436" y="2582"/>
                    </a:cubicBezTo>
                    <a:cubicBezTo>
                      <a:pt x="1437" y="2579"/>
                      <a:pt x="1437" y="2579"/>
                      <a:pt x="1439" y="2574"/>
                    </a:cubicBezTo>
                    <a:cubicBezTo>
                      <a:pt x="1439" y="2570"/>
                      <a:pt x="1439" y="2570"/>
                      <a:pt x="1439" y="2570"/>
                    </a:cubicBezTo>
                    <a:cubicBezTo>
                      <a:pt x="1440" y="2566"/>
                      <a:pt x="1441" y="2563"/>
                      <a:pt x="1441" y="2562"/>
                    </a:cubicBezTo>
                    <a:cubicBezTo>
                      <a:pt x="1441" y="2562"/>
                      <a:pt x="1441" y="2562"/>
                      <a:pt x="1441" y="2561"/>
                    </a:cubicBezTo>
                    <a:cubicBezTo>
                      <a:pt x="1441" y="2561"/>
                      <a:pt x="1441" y="2561"/>
                      <a:pt x="1441" y="2561"/>
                    </a:cubicBezTo>
                    <a:cubicBezTo>
                      <a:pt x="1442" y="2560"/>
                      <a:pt x="1442" y="2558"/>
                      <a:pt x="1444" y="2558"/>
                    </a:cubicBezTo>
                    <a:cubicBezTo>
                      <a:pt x="1447" y="2556"/>
                      <a:pt x="1452" y="2554"/>
                      <a:pt x="1454" y="2553"/>
                    </a:cubicBezTo>
                    <a:cubicBezTo>
                      <a:pt x="1455" y="2553"/>
                      <a:pt x="1457" y="2553"/>
                      <a:pt x="1457" y="2553"/>
                    </a:cubicBezTo>
                    <a:cubicBezTo>
                      <a:pt x="1457" y="2552"/>
                      <a:pt x="1457" y="2550"/>
                      <a:pt x="1456" y="2549"/>
                    </a:cubicBezTo>
                    <a:cubicBezTo>
                      <a:pt x="1454" y="2544"/>
                      <a:pt x="1456" y="2540"/>
                      <a:pt x="1457" y="2538"/>
                    </a:cubicBezTo>
                    <a:cubicBezTo>
                      <a:pt x="1457" y="2537"/>
                      <a:pt x="1458" y="2536"/>
                      <a:pt x="1458" y="2535"/>
                    </a:cubicBezTo>
                    <a:cubicBezTo>
                      <a:pt x="1458" y="2532"/>
                      <a:pt x="1460" y="2529"/>
                      <a:pt x="1461" y="2526"/>
                    </a:cubicBezTo>
                    <a:cubicBezTo>
                      <a:pt x="1462" y="2524"/>
                      <a:pt x="1463" y="2523"/>
                      <a:pt x="1463" y="2522"/>
                    </a:cubicBezTo>
                    <a:cubicBezTo>
                      <a:pt x="1464" y="2519"/>
                      <a:pt x="1466" y="2517"/>
                      <a:pt x="1469" y="2516"/>
                    </a:cubicBezTo>
                    <a:cubicBezTo>
                      <a:pt x="1471" y="2515"/>
                      <a:pt x="1473" y="2515"/>
                      <a:pt x="1475" y="2516"/>
                    </a:cubicBezTo>
                    <a:cubicBezTo>
                      <a:pt x="1476" y="2516"/>
                      <a:pt x="1476" y="2517"/>
                      <a:pt x="1477" y="2517"/>
                    </a:cubicBezTo>
                    <a:cubicBezTo>
                      <a:pt x="1478" y="2518"/>
                      <a:pt x="1479" y="2518"/>
                      <a:pt x="1480" y="2518"/>
                    </a:cubicBezTo>
                    <a:cubicBezTo>
                      <a:pt x="1482" y="2516"/>
                      <a:pt x="1490" y="2509"/>
                      <a:pt x="1493" y="2507"/>
                    </a:cubicBezTo>
                    <a:cubicBezTo>
                      <a:pt x="1494" y="2506"/>
                      <a:pt x="1494" y="2505"/>
                      <a:pt x="1493" y="2505"/>
                    </a:cubicBezTo>
                    <a:cubicBezTo>
                      <a:pt x="1491" y="2501"/>
                      <a:pt x="1491" y="2499"/>
                      <a:pt x="1494" y="2496"/>
                    </a:cubicBezTo>
                    <a:cubicBezTo>
                      <a:pt x="1494" y="2496"/>
                      <a:pt x="1494" y="2496"/>
                      <a:pt x="1494" y="2496"/>
                    </a:cubicBezTo>
                    <a:cubicBezTo>
                      <a:pt x="1494" y="2495"/>
                      <a:pt x="1494" y="2494"/>
                      <a:pt x="1495" y="2493"/>
                    </a:cubicBezTo>
                    <a:cubicBezTo>
                      <a:pt x="1495" y="2492"/>
                      <a:pt x="1495" y="2492"/>
                      <a:pt x="1495" y="2492"/>
                    </a:cubicBezTo>
                    <a:cubicBezTo>
                      <a:pt x="1495" y="2490"/>
                      <a:pt x="1495" y="2487"/>
                      <a:pt x="1497" y="2485"/>
                    </a:cubicBezTo>
                    <a:cubicBezTo>
                      <a:pt x="1500" y="2484"/>
                      <a:pt x="1502" y="2485"/>
                      <a:pt x="1504" y="2486"/>
                    </a:cubicBezTo>
                    <a:cubicBezTo>
                      <a:pt x="1504" y="2486"/>
                      <a:pt x="1505" y="2486"/>
                      <a:pt x="1505" y="2486"/>
                    </a:cubicBezTo>
                    <a:cubicBezTo>
                      <a:pt x="1509" y="2488"/>
                      <a:pt x="1510" y="2490"/>
                      <a:pt x="1511" y="2493"/>
                    </a:cubicBezTo>
                    <a:cubicBezTo>
                      <a:pt x="1511" y="2494"/>
                      <a:pt x="1511" y="2494"/>
                      <a:pt x="1511" y="2494"/>
                    </a:cubicBezTo>
                    <a:cubicBezTo>
                      <a:pt x="1511" y="2494"/>
                      <a:pt x="1513" y="2494"/>
                      <a:pt x="1513" y="2494"/>
                    </a:cubicBezTo>
                    <a:cubicBezTo>
                      <a:pt x="1514" y="2493"/>
                      <a:pt x="1518" y="2487"/>
                      <a:pt x="1520" y="2484"/>
                    </a:cubicBezTo>
                    <a:cubicBezTo>
                      <a:pt x="1522" y="2481"/>
                      <a:pt x="1524" y="2478"/>
                      <a:pt x="1525" y="2476"/>
                    </a:cubicBezTo>
                    <a:cubicBezTo>
                      <a:pt x="1530" y="2471"/>
                      <a:pt x="1536" y="2470"/>
                      <a:pt x="1540" y="2472"/>
                    </a:cubicBezTo>
                    <a:cubicBezTo>
                      <a:pt x="1540" y="2472"/>
                      <a:pt x="1540" y="2471"/>
                      <a:pt x="1540" y="2471"/>
                    </a:cubicBezTo>
                    <a:cubicBezTo>
                      <a:pt x="1540" y="2469"/>
                      <a:pt x="1537" y="2465"/>
                      <a:pt x="1534" y="2462"/>
                    </a:cubicBezTo>
                    <a:cubicBezTo>
                      <a:pt x="1534" y="2462"/>
                      <a:pt x="1534" y="2462"/>
                      <a:pt x="1534" y="2462"/>
                    </a:cubicBezTo>
                    <a:cubicBezTo>
                      <a:pt x="1530" y="2458"/>
                      <a:pt x="1530" y="2456"/>
                      <a:pt x="1532" y="2450"/>
                    </a:cubicBezTo>
                    <a:cubicBezTo>
                      <a:pt x="1532" y="2449"/>
                      <a:pt x="1532" y="2449"/>
                      <a:pt x="1532" y="2449"/>
                    </a:cubicBezTo>
                    <a:cubicBezTo>
                      <a:pt x="1533" y="2447"/>
                      <a:pt x="1534" y="2445"/>
                      <a:pt x="1536" y="2444"/>
                    </a:cubicBezTo>
                    <a:cubicBezTo>
                      <a:pt x="1539" y="2442"/>
                      <a:pt x="1542" y="2443"/>
                      <a:pt x="1544" y="2444"/>
                    </a:cubicBezTo>
                    <a:cubicBezTo>
                      <a:pt x="1545" y="2445"/>
                      <a:pt x="1545" y="2445"/>
                      <a:pt x="1546" y="2445"/>
                    </a:cubicBezTo>
                    <a:cubicBezTo>
                      <a:pt x="1546" y="2445"/>
                      <a:pt x="1546" y="2444"/>
                      <a:pt x="1546" y="2444"/>
                    </a:cubicBezTo>
                    <a:cubicBezTo>
                      <a:pt x="1546" y="2443"/>
                      <a:pt x="1545" y="2441"/>
                      <a:pt x="1544" y="2439"/>
                    </a:cubicBezTo>
                    <a:cubicBezTo>
                      <a:pt x="1540" y="2434"/>
                      <a:pt x="1546" y="2429"/>
                      <a:pt x="1549" y="2427"/>
                    </a:cubicBezTo>
                    <a:cubicBezTo>
                      <a:pt x="1550" y="2426"/>
                      <a:pt x="1550" y="2426"/>
                      <a:pt x="1551" y="2425"/>
                    </a:cubicBezTo>
                    <a:cubicBezTo>
                      <a:pt x="1552" y="2424"/>
                      <a:pt x="1552" y="2420"/>
                      <a:pt x="1552" y="2416"/>
                    </a:cubicBezTo>
                    <a:cubicBezTo>
                      <a:pt x="1552" y="2412"/>
                      <a:pt x="1554" y="2410"/>
                      <a:pt x="1555" y="2409"/>
                    </a:cubicBezTo>
                    <a:cubicBezTo>
                      <a:pt x="1555" y="2409"/>
                      <a:pt x="1556" y="2409"/>
                      <a:pt x="1556" y="2409"/>
                    </a:cubicBezTo>
                    <a:cubicBezTo>
                      <a:pt x="1556" y="2405"/>
                      <a:pt x="1555" y="2385"/>
                      <a:pt x="1555" y="2381"/>
                    </a:cubicBezTo>
                    <a:cubicBezTo>
                      <a:pt x="1555" y="2377"/>
                      <a:pt x="1556" y="2374"/>
                      <a:pt x="1557" y="2372"/>
                    </a:cubicBezTo>
                    <a:cubicBezTo>
                      <a:pt x="1558" y="2371"/>
                      <a:pt x="1558" y="2371"/>
                      <a:pt x="1558" y="2371"/>
                    </a:cubicBezTo>
                    <a:cubicBezTo>
                      <a:pt x="1559" y="2369"/>
                      <a:pt x="1559" y="2369"/>
                      <a:pt x="1555" y="2366"/>
                    </a:cubicBezTo>
                    <a:cubicBezTo>
                      <a:pt x="1550" y="2361"/>
                      <a:pt x="1553" y="2355"/>
                      <a:pt x="1556" y="2351"/>
                    </a:cubicBezTo>
                    <a:cubicBezTo>
                      <a:pt x="1557" y="2349"/>
                      <a:pt x="1558" y="2348"/>
                      <a:pt x="1558" y="2346"/>
                    </a:cubicBezTo>
                    <a:cubicBezTo>
                      <a:pt x="1559" y="2344"/>
                      <a:pt x="1559" y="2343"/>
                      <a:pt x="1559" y="2343"/>
                    </a:cubicBezTo>
                    <a:cubicBezTo>
                      <a:pt x="1559" y="2343"/>
                      <a:pt x="1559" y="2343"/>
                      <a:pt x="1559" y="2343"/>
                    </a:cubicBezTo>
                    <a:cubicBezTo>
                      <a:pt x="1558" y="2342"/>
                      <a:pt x="1558" y="2341"/>
                      <a:pt x="1557" y="2338"/>
                    </a:cubicBezTo>
                    <a:cubicBezTo>
                      <a:pt x="1556" y="2332"/>
                      <a:pt x="1557" y="2330"/>
                      <a:pt x="1558" y="2326"/>
                    </a:cubicBezTo>
                    <a:cubicBezTo>
                      <a:pt x="1558" y="2326"/>
                      <a:pt x="1558" y="2325"/>
                      <a:pt x="1558" y="2324"/>
                    </a:cubicBezTo>
                    <a:cubicBezTo>
                      <a:pt x="1558" y="2324"/>
                      <a:pt x="1558" y="2324"/>
                      <a:pt x="1558" y="2324"/>
                    </a:cubicBezTo>
                    <a:cubicBezTo>
                      <a:pt x="1557" y="2325"/>
                      <a:pt x="1555" y="2326"/>
                      <a:pt x="1553" y="2325"/>
                    </a:cubicBezTo>
                    <a:cubicBezTo>
                      <a:pt x="1552" y="2324"/>
                      <a:pt x="1551" y="2323"/>
                      <a:pt x="1551" y="2321"/>
                    </a:cubicBezTo>
                    <a:cubicBezTo>
                      <a:pt x="1550" y="2320"/>
                      <a:pt x="1549" y="2319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17"/>
                      <a:pt x="1546" y="2317"/>
                      <a:pt x="1546" y="2317"/>
                    </a:cubicBezTo>
                    <a:cubicBezTo>
                      <a:pt x="1546" y="2321"/>
                      <a:pt x="1544" y="2324"/>
                      <a:pt x="1542" y="2326"/>
                    </a:cubicBezTo>
                    <a:cubicBezTo>
                      <a:pt x="1542" y="2326"/>
                      <a:pt x="1542" y="2326"/>
                      <a:pt x="1542" y="2326"/>
                    </a:cubicBezTo>
                    <a:cubicBezTo>
                      <a:pt x="1541" y="2327"/>
                      <a:pt x="1539" y="2329"/>
                      <a:pt x="1537" y="2329"/>
                    </a:cubicBezTo>
                    <a:cubicBezTo>
                      <a:pt x="1537" y="2329"/>
                      <a:pt x="1537" y="2329"/>
                      <a:pt x="1537" y="2329"/>
                    </a:cubicBezTo>
                    <a:cubicBezTo>
                      <a:pt x="1534" y="2329"/>
                      <a:pt x="1532" y="2327"/>
                      <a:pt x="1530" y="2325"/>
                    </a:cubicBezTo>
                    <a:cubicBezTo>
                      <a:pt x="1527" y="2321"/>
                      <a:pt x="1527" y="2320"/>
                      <a:pt x="1528" y="2316"/>
                    </a:cubicBezTo>
                    <a:cubicBezTo>
                      <a:pt x="1528" y="2316"/>
                      <a:pt x="1528" y="2315"/>
                      <a:pt x="1528" y="2314"/>
                    </a:cubicBezTo>
                    <a:cubicBezTo>
                      <a:pt x="1528" y="2313"/>
                      <a:pt x="1528" y="2311"/>
                      <a:pt x="1528" y="2311"/>
                    </a:cubicBezTo>
                    <a:cubicBezTo>
                      <a:pt x="1527" y="2311"/>
                      <a:pt x="1527" y="2311"/>
                      <a:pt x="1527" y="2310"/>
                    </a:cubicBezTo>
                    <a:cubicBezTo>
                      <a:pt x="1522" y="2307"/>
                      <a:pt x="1523" y="2292"/>
                      <a:pt x="1524" y="2290"/>
                    </a:cubicBezTo>
                    <a:cubicBezTo>
                      <a:pt x="1524" y="2289"/>
                      <a:pt x="1522" y="2286"/>
                      <a:pt x="1521" y="2284"/>
                    </a:cubicBezTo>
                    <a:cubicBezTo>
                      <a:pt x="1518" y="2280"/>
                      <a:pt x="1519" y="2274"/>
                      <a:pt x="1522" y="2267"/>
                    </a:cubicBezTo>
                    <a:cubicBezTo>
                      <a:pt x="1522" y="2266"/>
                      <a:pt x="1522" y="2265"/>
                      <a:pt x="1522" y="2265"/>
                    </a:cubicBezTo>
                    <a:cubicBezTo>
                      <a:pt x="1518" y="2265"/>
                      <a:pt x="1513" y="2264"/>
                      <a:pt x="1511" y="2260"/>
                    </a:cubicBezTo>
                    <a:cubicBezTo>
                      <a:pt x="1510" y="2257"/>
                      <a:pt x="1509" y="2253"/>
                      <a:pt x="1508" y="2250"/>
                    </a:cubicBezTo>
                    <a:cubicBezTo>
                      <a:pt x="1503" y="2253"/>
                      <a:pt x="1498" y="2248"/>
                      <a:pt x="1496" y="2247"/>
                    </a:cubicBezTo>
                    <a:cubicBezTo>
                      <a:pt x="1496" y="2246"/>
                      <a:pt x="1496" y="2246"/>
                      <a:pt x="1496" y="2246"/>
                    </a:cubicBezTo>
                    <a:cubicBezTo>
                      <a:pt x="1492" y="2244"/>
                      <a:pt x="1492" y="2239"/>
                      <a:pt x="1492" y="2235"/>
                    </a:cubicBezTo>
                    <a:cubicBezTo>
                      <a:pt x="1492" y="2234"/>
                      <a:pt x="1492" y="2234"/>
                      <a:pt x="1492" y="2234"/>
                    </a:cubicBezTo>
                    <a:cubicBezTo>
                      <a:pt x="1491" y="2233"/>
                      <a:pt x="1487" y="2231"/>
                      <a:pt x="1484" y="2232"/>
                    </a:cubicBezTo>
                    <a:cubicBezTo>
                      <a:pt x="1484" y="2232"/>
                      <a:pt x="1483" y="2232"/>
                      <a:pt x="1483" y="2232"/>
                    </a:cubicBezTo>
                    <a:cubicBezTo>
                      <a:pt x="1483" y="2232"/>
                      <a:pt x="1483" y="2232"/>
                      <a:pt x="1483" y="2232"/>
                    </a:cubicBezTo>
                    <a:cubicBezTo>
                      <a:pt x="1483" y="2233"/>
                      <a:pt x="1483" y="2233"/>
                      <a:pt x="1483" y="2234"/>
                    </a:cubicBezTo>
                    <a:cubicBezTo>
                      <a:pt x="1482" y="2235"/>
                      <a:pt x="1482" y="2236"/>
                      <a:pt x="1482" y="2237"/>
                    </a:cubicBezTo>
                    <a:cubicBezTo>
                      <a:pt x="1482" y="2239"/>
                      <a:pt x="1481" y="2242"/>
                      <a:pt x="1481" y="2244"/>
                    </a:cubicBezTo>
                    <a:cubicBezTo>
                      <a:pt x="1480" y="2247"/>
                      <a:pt x="1478" y="2250"/>
                      <a:pt x="1472" y="2249"/>
                    </a:cubicBezTo>
                    <a:cubicBezTo>
                      <a:pt x="1470" y="2251"/>
                      <a:pt x="1467" y="2256"/>
                      <a:pt x="1466" y="2257"/>
                    </a:cubicBezTo>
                    <a:cubicBezTo>
                      <a:pt x="1465" y="2259"/>
                      <a:pt x="1465" y="2259"/>
                      <a:pt x="1466" y="2261"/>
                    </a:cubicBezTo>
                    <a:cubicBezTo>
                      <a:pt x="1468" y="2264"/>
                      <a:pt x="1468" y="2268"/>
                      <a:pt x="1467" y="2272"/>
                    </a:cubicBezTo>
                    <a:cubicBezTo>
                      <a:pt x="1467" y="2273"/>
                      <a:pt x="1467" y="2274"/>
                      <a:pt x="1467" y="2275"/>
                    </a:cubicBezTo>
                    <a:cubicBezTo>
                      <a:pt x="1467" y="2279"/>
                      <a:pt x="1466" y="2281"/>
                      <a:pt x="1464" y="2283"/>
                    </a:cubicBezTo>
                    <a:cubicBezTo>
                      <a:pt x="1462" y="2284"/>
                      <a:pt x="1460" y="2284"/>
                      <a:pt x="1458" y="2283"/>
                    </a:cubicBezTo>
                    <a:cubicBezTo>
                      <a:pt x="1458" y="2283"/>
                      <a:pt x="1458" y="2283"/>
                      <a:pt x="1458" y="2283"/>
                    </a:cubicBezTo>
                    <a:cubicBezTo>
                      <a:pt x="1458" y="2283"/>
                      <a:pt x="1458" y="2283"/>
                      <a:pt x="1457" y="2283"/>
                    </a:cubicBezTo>
                    <a:cubicBezTo>
                      <a:pt x="1456" y="2285"/>
                      <a:pt x="1454" y="2286"/>
                      <a:pt x="1451" y="2288"/>
                    </a:cubicBezTo>
                    <a:cubicBezTo>
                      <a:pt x="1450" y="2288"/>
                      <a:pt x="1449" y="2289"/>
                      <a:pt x="1449" y="2289"/>
                    </a:cubicBezTo>
                    <a:cubicBezTo>
                      <a:pt x="1447" y="2290"/>
                      <a:pt x="1445" y="2292"/>
                      <a:pt x="1441" y="2293"/>
                    </a:cubicBezTo>
                    <a:cubicBezTo>
                      <a:pt x="1438" y="2295"/>
                      <a:pt x="1435" y="2294"/>
                      <a:pt x="1434" y="2293"/>
                    </a:cubicBezTo>
                    <a:cubicBezTo>
                      <a:pt x="1430" y="2291"/>
                      <a:pt x="1429" y="2286"/>
                      <a:pt x="1429" y="2283"/>
                    </a:cubicBezTo>
                    <a:cubicBezTo>
                      <a:pt x="1427" y="2282"/>
                      <a:pt x="1424" y="2280"/>
                      <a:pt x="1423" y="2280"/>
                    </a:cubicBezTo>
                    <a:cubicBezTo>
                      <a:pt x="1421" y="2280"/>
                      <a:pt x="1419" y="2280"/>
                      <a:pt x="1417" y="2278"/>
                    </a:cubicBezTo>
                    <a:cubicBezTo>
                      <a:pt x="1415" y="2277"/>
                      <a:pt x="1414" y="2275"/>
                      <a:pt x="1414" y="2272"/>
                    </a:cubicBezTo>
                    <a:cubicBezTo>
                      <a:pt x="1414" y="2271"/>
                      <a:pt x="1412" y="2271"/>
                      <a:pt x="1411" y="2270"/>
                    </a:cubicBezTo>
                    <a:cubicBezTo>
                      <a:pt x="1409" y="2269"/>
                      <a:pt x="1408" y="2268"/>
                      <a:pt x="1405" y="2266"/>
                    </a:cubicBezTo>
                    <a:cubicBezTo>
                      <a:pt x="1404" y="2265"/>
                      <a:pt x="1401" y="2262"/>
                      <a:pt x="1399" y="2261"/>
                    </a:cubicBezTo>
                    <a:cubicBezTo>
                      <a:pt x="1398" y="2261"/>
                      <a:pt x="1398" y="2261"/>
                      <a:pt x="1398" y="2261"/>
                    </a:cubicBezTo>
                    <a:cubicBezTo>
                      <a:pt x="1396" y="2260"/>
                      <a:pt x="1393" y="2259"/>
                      <a:pt x="1394" y="2255"/>
                    </a:cubicBezTo>
                    <a:cubicBezTo>
                      <a:pt x="1394" y="2254"/>
                      <a:pt x="1394" y="2254"/>
                      <a:pt x="1394" y="2254"/>
                    </a:cubicBezTo>
                    <a:cubicBezTo>
                      <a:pt x="1394" y="2253"/>
                      <a:pt x="1394" y="2252"/>
                      <a:pt x="1391" y="2250"/>
                    </a:cubicBezTo>
                    <a:cubicBezTo>
                      <a:pt x="1390" y="2251"/>
                      <a:pt x="1389" y="2251"/>
                      <a:pt x="1388" y="2252"/>
                    </a:cubicBezTo>
                    <a:cubicBezTo>
                      <a:pt x="1386" y="2253"/>
                      <a:pt x="1383" y="2252"/>
                      <a:pt x="1382" y="2251"/>
                    </a:cubicBezTo>
                    <a:cubicBezTo>
                      <a:pt x="1379" y="2249"/>
                      <a:pt x="1378" y="2245"/>
                      <a:pt x="1377" y="2243"/>
                    </a:cubicBezTo>
                    <a:cubicBezTo>
                      <a:pt x="1377" y="2243"/>
                      <a:pt x="1376" y="2242"/>
                      <a:pt x="1375" y="2242"/>
                    </a:cubicBezTo>
                    <a:cubicBezTo>
                      <a:pt x="1375" y="2242"/>
                      <a:pt x="1374" y="2242"/>
                      <a:pt x="1372" y="2242"/>
                    </a:cubicBezTo>
                    <a:cubicBezTo>
                      <a:pt x="1367" y="2243"/>
                      <a:pt x="1365" y="2243"/>
                      <a:pt x="1363" y="2243"/>
                    </a:cubicBezTo>
                    <a:cubicBezTo>
                      <a:pt x="1363" y="2243"/>
                      <a:pt x="1353" y="2242"/>
                      <a:pt x="1348" y="2234"/>
                    </a:cubicBezTo>
                    <a:cubicBezTo>
                      <a:pt x="1345" y="2231"/>
                      <a:pt x="1344" y="2231"/>
                      <a:pt x="1341" y="2233"/>
                    </a:cubicBezTo>
                    <a:cubicBezTo>
                      <a:pt x="1340" y="2233"/>
                      <a:pt x="1340" y="2233"/>
                      <a:pt x="1340" y="2233"/>
                    </a:cubicBezTo>
                    <a:cubicBezTo>
                      <a:pt x="1337" y="2235"/>
                      <a:pt x="1329" y="2236"/>
                      <a:pt x="1321" y="2237"/>
                    </a:cubicBezTo>
                    <a:cubicBezTo>
                      <a:pt x="1319" y="2237"/>
                      <a:pt x="1319" y="2237"/>
                      <a:pt x="1319" y="2237"/>
                    </a:cubicBezTo>
                    <a:cubicBezTo>
                      <a:pt x="1314" y="2238"/>
                      <a:pt x="1313" y="2240"/>
                      <a:pt x="1313" y="2240"/>
                    </a:cubicBezTo>
                    <a:cubicBezTo>
                      <a:pt x="1312" y="2241"/>
                      <a:pt x="1312" y="2242"/>
                      <a:pt x="1311" y="2243"/>
                    </a:cubicBezTo>
                    <a:cubicBezTo>
                      <a:pt x="1309" y="2246"/>
                      <a:pt x="1306" y="2251"/>
                      <a:pt x="1304" y="2253"/>
                    </a:cubicBezTo>
                    <a:cubicBezTo>
                      <a:pt x="1300" y="2258"/>
                      <a:pt x="1297" y="2260"/>
                      <a:pt x="1291" y="2261"/>
                    </a:cubicBezTo>
                    <a:cubicBezTo>
                      <a:pt x="1290" y="2261"/>
                      <a:pt x="1288" y="2262"/>
                      <a:pt x="1286" y="2262"/>
                    </a:cubicBezTo>
                    <a:cubicBezTo>
                      <a:pt x="1281" y="2264"/>
                      <a:pt x="1273" y="2266"/>
                      <a:pt x="1269" y="2268"/>
                    </a:cubicBezTo>
                    <a:cubicBezTo>
                      <a:pt x="1267" y="2268"/>
                      <a:pt x="1267" y="2268"/>
                      <a:pt x="1267" y="2268"/>
                    </a:cubicBezTo>
                    <a:cubicBezTo>
                      <a:pt x="1261" y="2271"/>
                      <a:pt x="1252" y="2275"/>
                      <a:pt x="1244" y="2277"/>
                    </a:cubicBezTo>
                    <a:cubicBezTo>
                      <a:pt x="1237" y="2278"/>
                      <a:pt x="1233" y="2277"/>
                      <a:pt x="1232" y="2277"/>
                    </a:cubicBezTo>
                    <a:cubicBezTo>
                      <a:pt x="1229" y="2277"/>
                      <a:pt x="1218" y="2277"/>
                      <a:pt x="1215" y="2277"/>
                    </a:cubicBezTo>
                    <a:cubicBezTo>
                      <a:pt x="1214" y="2277"/>
                      <a:pt x="1213" y="2278"/>
                      <a:pt x="1212" y="2279"/>
                    </a:cubicBezTo>
                    <a:cubicBezTo>
                      <a:pt x="1211" y="2280"/>
                      <a:pt x="1211" y="2281"/>
                      <a:pt x="1210" y="2282"/>
                    </a:cubicBezTo>
                    <a:cubicBezTo>
                      <a:pt x="1210" y="2282"/>
                      <a:pt x="1209" y="2283"/>
                      <a:pt x="1208" y="2284"/>
                    </a:cubicBezTo>
                    <a:cubicBezTo>
                      <a:pt x="1204" y="2287"/>
                      <a:pt x="1199" y="2292"/>
                      <a:pt x="1194" y="2296"/>
                    </a:cubicBezTo>
                    <a:cubicBezTo>
                      <a:pt x="1189" y="2300"/>
                      <a:pt x="1185" y="2307"/>
                      <a:pt x="1182" y="2313"/>
                    </a:cubicBezTo>
                    <a:cubicBezTo>
                      <a:pt x="1182" y="2314"/>
                      <a:pt x="1181" y="2315"/>
                      <a:pt x="1180" y="2316"/>
                    </a:cubicBezTo>
                    <a:cubicBezTo>
                      <a:pt x="1177" y="2323"/>
                      <a:pt x="1169" y="2326"/>
                      <a:pt x="1163" y="2326"/>
                    </a:cubicBezTo>
                    <a:cubicBezTo>
                      <a:pt x="1160" y="2327"/>
                      <a:pt x="1150" y="2327"/>
                      <a:pt x="1145" y="2327"/>
                    </a:cubicBezTo>
                    <a:cubicBezTo>
                      <a:pt x="1143" y="2327"/>
                      <a:pt x="1143" y="2327"/>
                      <a:pt x="1143" y="2327"/>
                    </a:cubicBezTo>
                    <a:cubicBezTo>
                      <a:pt x="1127" y="2326"/>
                      <a:pt x="1122" y="2326"/>
                      <a:pt x="1121" y="2326"/>
                    </a:cubicBezTo>
                    <a:cubicBezTo>
                      <a:pt x="1117" y="2328"/>
                      <a:pt x="1110" y="2327"/>
                      <a:pt x="1107" y="2325"/>
                    </a:cubicBezTo>
                    <a:cubicBezTo>
                      <a:pt x="1105" y="2324"/>
                      <a:pt x="1098" y="2320"/>
                      <a:pt x="1092" y="2320"/>
                    </a:cubicBezTo>
                    <a:cubicBezTo>
                      <a:pt x="1087" y="2319"/>
                      <a:pt x="1084" y="2316"/>
                      <a:pt x="1081" y="2314"/>
                    </a:cubicBezTo>
                    <a:cubicBezTo>
                      <a:pt x="1080" y="2313"/>
                      <a:pt x="1080" y="2313"/>
                      <a:pt x="1079" y="2312"/>
                    </a:cubicBezTo>
                    <a:cubicBezTo>
                      <a:pt x="1078" y="2311"/>
                      <a:pt x="1075" y="2312"/>
                      <a:pt x="1072" y="2313"/>
                    </a:cubicBezTo>
                    <a:cubicBezTo>
                      <a:pt x="1070" y="2313"/>
                      <a:pt x="1068" y="2314"/>
                      <a:pt x="1066" y="2314"/>
                    </a:cubicBezTo>
                    <a:cubicBezTo>
                      <a:pt x="1063" y="2314"/>
                      <a:pt x="1059" y="2314"/>
                      <a:pt x="1056" y="2314"/>
                    </a:cubicBezTo>
                    <a:cubicBezTo>
                      <a:pt x="1052" y="2314"/>
                      <a:pt x="1049" y="2313"/>
                      <a:pt x="1047" y="2314"/>
                    </a:cubicBezTo>
                    <a:cubicBezTo>
                      <a:pt x="1043" y="2314"/>
                      <a:pt x="1039" y="2312"/>
                      <a:pt x="1036" y="2309"/>
                    </a:cubicBezTo>
                    <a:cubicBezTo>
                      <a:pt x="1035" y="2307"/>
                      <a:pt x="1034" y="2305"/>
                      <a:pt x="1034" y="2303"/>
                    </a:cubicBezTo>
                    <a:cubicBezTo>
                      <a:pt x="1034" y="2302"/>
                      <a:pt x="1034" y="2300"/>
                      <a:pt x="1033" y="2298"/>
                    </a:cubicBezTo>
                    <a:cubicBezTo>
                      <a:pt x="1032" y="2295"/>
                      <a:pt x="1031" y="2290"/>
                      <a:pt x="1031" y="2286"/>
                    </a:cubicBezTo>
                    <a:cubicBezTo>
                      <a:pt x="1031" y="2277"/>
                      <a:pt x="1033" y="2275"/>
                      <a:pt x="1038" y="2271"/>
                    </a:cubicBezTo>
                    <a:cubicBezTo>
                      <a:pt x="1038" y="2270"/>
                      <a:pt x="1038" y="2270"/>
                      <a:pt x="1038" y="2270"/>
                    </a:cubicBezTo>
                    <a:cubicBezTo>
                      <a:pt x="1042" y="2267"/>
                      <a:pt x="1039" y="2263"/>
                      <a:pt x="1039" y="2262"/>
                    </a:cubicBezTo>
                    <a:cubicBezTo>
                      <a:pt x="1037" y="2259"/>
                      <a:pt x="1033" y="2256"/>
                      <a:pt x="1033" y="2256"/>
                    </a:cubicBezTo>
                    <a:cubicBezTo>
                      <a:pt x="1031" y="2255"/>
                      <a:pt x="1024" y="2254"/>
                      <a:pt x="1019" y="2253"/>
                    </a:cubicBezTo>
                    <a:cubicBezTo>
                      <a:pt x="1013" y="2253"/>
                      <a:pt x="1010" y="2252"/>
                      <a:pt x="1007" y="2245"/>
                    </a:cubicBezTo>
                    <a:cubicBezTo>
                      <a:pt x="1006" y="2240"/>
                      <a:pt x="1005" y="2232"/>
                      <a:pt x="1009" y="2226"/>
                    </a:cubicBezTo>
                    <a:cubicBezTo>
                      <a:pt x="1010" y="2224"/>
                      <a:pt x="1008" y="2222"/>
                      <a:pt x="1008" y="2222"/>
                    </a:cubicBezTo>
                    <a:cubicBezTo>
                      <a:pt x="1006" y="2221"/>
                      <a:pt x="1005" y="2220"/>
                      <a:pt x="1005" y="2218"/>
                    </a:cubicBezTo>
                    <a:cubicBezTo>
                      <a:pt x="1005" y="2215"/>
                      <a:pt x="1006" y="2213"/>
                      <a:pt x="1007" y="2211"/>
                    </a:cubicBezTo>
                    <a:cubicBezTo>
                      <a:pt x="1007" y="2211"/>
                      <a:pt x="1006" y="2211"/>
                      <a:pt x="1006" y="2210"/>
                    </a:cubicBezTo>
                    <a:cubicBezTo>
                      <a:pt x="1002" y="2208"/>
                      <a:pt x="1001" y="2205"/>
                      <a:pt x="999" y="2201"/>
                    </a:cubicBezTo>
                    <a:cubicBezTo>
                      <a:pt x="999" y="2200"/>
                      <a:pt x="999" y="2199"/>
                      <a:pt x="998" y="2198"/>
                    </a:cubicBezTo>
                    <a:cubicBezTo>
                      <a:pt x="998" y="2197"/>
                      <a:pt x="997" y="2197"/>
                      <a:pt x="997" y="2197"/>
                    </a:cubicBezTo>
                    <a:cubicBezTo>
                      <a:pt x="996" y="2197"/>
                      <a:pt x="996" y="2197"/>
                      <a:pt x="996" y="2197"/>
                    </a:cubicBezTo>
                    <a:cubicBezTo>
                      <a:pt x="994" y="2203"/>
                      <a:pt x="986" y="2202"/>
                      <a:pt x="983" y="2201"/>
                    </a:cubicBezTo>
                    <a:cubicBezTo>
                      <a:pt x="983" y="2201"/>
                      <a:pt x="983" y="2201"/>
                      <a:pt x="983" y="2201"/>
                    </a:cubicBezTo>
                    <a:cubicBezTo>
                      <a:pt x="982" y="2202"/>
                      <a:pt x="982" y="2203"/>
                      <a:pt x="981" y="2204"/>
                    </a:cubicBezTo>
                    <a:cubicBezTo>
                      <a:pt x="981" y="2204"/>
                      <a:pt x="980" y="2207"/>
                      <a:pt x="977" y="2207"/>
                    </a:cubicBezTo>
                    <a:cubicBezTo>
                      <a:pt x="974" y="2208"/>
                      <a:pt x="972" y="2206"/>
                      <a:pt x="971" y="2205"/>
                    </a:cubicBezTo>
                    <a:cubicBezTo>
                      <a:pt x="970" y="2204"/>
                      <a:pt x="970" y="2204"/>
                      <a:pt x="970" y="2204"/>
                    </a:cubicBezTo>
                    <a:cubicBezTo>
                      <a:pt x="969" y="2203"/>
                      <a:pt x="967" y="2203"/>
                      <a:pt x="966" y="2202"/>
                    </a:cubicBezTo>
                    <a:cubicBezTo>
                      <a:pt x="964" y="2201"/>
                      <a:pt x="962" y="2200"/>
                      <a:pt x="960" y="2198"/>
                    </a:cubicBezTo>
                    <a:cubicBezTo>
                      <a:pt x="958" y="2196"/>
                      <a:pt x="951" y="2189"/>
                      <a:pt x="949" y="2187"/>
                    </a:cubicBezTo>
                    <a:cubicBezTo>
                      <a:pt x="947" y="2186"/>
                      <a:pt x="943" y="2186"/>
                      <a:pt x="941" y="2186"/>
                    </a:cubicBezTo>
                    <a:cubicBezTo>
                      <a:pt x="940" y="2186"/>
                      <a:pt x="939" y="2186"/>
                      <a:pt x="939" y="2186"/>
                    </a:cubicBezTo>
                    <a:cubicBezTo>
                      <a:pt x="935" y="2185"/>
                      <a:pt x="927" y="2181"/>
                      <a:pt x="924" y="2178"/>
                    </a:cubicBezTo>
                    <a:cubicBezTo>
                      <a:pt x="924" y="2178"/>
                      <a:pt x="921" y="2176"/>
                      <a:pt x="920" y="2175"/>
                    </a:cubicBezTo>
                    <a:cubicBezTo>
                      <a:pt x="917" y="2173"/>
                      <a:pt x="914" y="2172"/>
                      <a:pt x="912" y="2170"/>
                    </a:cubicBezTo>
                    <a:cubicBezTo>
                      <a:pt x="910" y="2168"/>
                      <a:pt x="909" y="2168"/>
                      <a:pt x="908" y="2168"/>
                    </a:cubicBezTo>
                    <a:cubicBezTo>
                      <a:pt x="904" y="2169"/>
                      <a:pt x="899" y="2169"/>
                      <a:pt x="897" y="2169"/>
                    </a:cubicBezTo>
                    <a:cubicBezTo>
                      <a:pt x="896" y="2168"/>
                      <a:pt x="895" y="2168"/>
                      <a:pt x="893" y="2165"/>
                    </a:cubicBezTo>
                    <a:cubicBezTo>
                      <a:pt x="890" y="2163"/>
                      <a:pt x="886" y="2160"/>
                      <a:pt x="882" y="2158"/>
                    </a:cubicBezTo>
                    <a:cubicBezTo>
                      <a:pt x="882" y="2158"/>
                      <a:pt x="881" y="2158"/>
                      <a:pt x="880" y="2157"/>
                    </a:cubicBezTo>
                    <a:cubicBezTo>
                      <a:pt x="880" y="2158"/>
                      <a:pt x="880" y="2158"/>
                      <a:pt x="880" y="2158"/>
                    </a:cubicBezTo>
                    <a:cubicBezTo>
                      <a:pt x="877" y="2162"/>
                      <a:pt x="873" y="2161"/>
                      <a:pt x="872" y="2160"/>
                    </a:cubicBezTo>
                    <a:cubicBezTo>
                      <a:pt x="871" y="2160"/>
                      <a:pt x="870" y="2160"/>
                      <a:pt x="869" y="2160"/>
                    </a:cubicBezTo>
                    <a:cubicBezTo>
                      <a:pt x="868" y="2160"/>
                      <a:pt x="865" y="2159"/>
                      <a:pt x="864" y="2161"/>
                    </a:cubicBezTo>
                    <a:cubicBezTo>
                      <a:pt x="861" y="2164"/>
                      <a:pt x="859" y="2164"/>
                      <a:pt x="857" y="2165"/>
                    </a:cubicBezTo>
                    <a:cubicBezTo>
                      <a:pt x="856" y="2165"/>
                      <a:pt x="855" y="2166"/>
                      <a:pt x="854" y="2166"/>
                    </a:cubicBezTo>
                    <a:cubicBezTo>
                      <a:pt x="853" y="2167"/>
                      <a:pt x="853" y="2167"/>
                      <a:pt x="853" y="2167"/>
                    </a:cubicBezTo>
                    <a:cubicBezTo>
                      <a:pt x="853" y="2167"/>
                      <a:pt x="853" y="2168"/>
                      <a:pt x="853" y="2168"/>
                    </a:cubicBezTo>
                    <a:cubicBezTo>
                      <a:pt x="852" y="2169"/>
                      <a:pt x="852" y="2171"/>
                      <a:pt x="850" y="2173"/>
                    </a:cubicBezTo>
                    <a:cubicBezTo>
                      <a:pt x="848" y="2176"/>
                      <a:pt x="843" y="2180"/>
                      <a:pt x="836" y="2184"/>
                    </a:cubicBezTo>
                    <a:cubicBezTo>
                      <a:pt x="834" y="2186"/>
                      <a:pt x="831" y="2187"/>
                      <a:pt x="830" y="2188"/>
                    </a:cubicBezTo>
                    <a:cubicBezTo>
                      <a:pt x="828" y="2190"/>
                      <a:pt x="828" y="2190"/>
                      <a:pt x="828" y="2190"/>
                    </a:cubicBezTo>
                    <a:cubicBezTo>
                      <a:pt x="826" y="2192"/>
                      <a:pt x="825" y="2192"/>
                      <a:pt x="825" y="2193"/>
                    </a:cubicBezTo>
                    <a:cubicBezTo>
                      <a:pt x="825" y="2194"/>
                      <a:pt x="825" y="2194"/>
                      <a:pt x="825" y="2195"/>
                    </a:cubicBezTo>
                    <a:cubicBezTo>
                      <a:pt x="824" y="2198"/>
                      <a:pt x="823" y="2204"/>
                      <a:pt x="820" y="2207"/>
                    </a:cubicBezTo>
                    <a:cubicBezTo>
                      <a:pt x="819" y="2208"/>
                      <a:pt x="819" y="2208"/>
                      <a:pt x="820" y="2211"/>
                    </a:cubicBezTo>
                    <a:cubicBezTo>
                      <a:pt x="820" y="2212"/>
                      <a:pt x="821" y="2214"/>
                      <a:pt x="821" y="2215"/>
                    </a:cubicBezTo>
                    <a:cubicBezTo>
                      <a:pt x="821" y="2219"/>
                      <a:pt x="821" y="2223"/>
                      <a:pt x="819" y="2226"/>
                    </a:cubicBezTo>
                    <a:cubicBezTo>
                      <a:pt x="816" y="2229"/>
                      <a:pt x="812" y="2230"/>
                      <a:pt x="807" y="2231"/>
                    </a:cubicBezTo>
                    <a:cubicBezTo>
                      <a:pt x="798" y="2232"/>
                      <a:pt x="795" y="2226"/>
                      <a:pt x="793" y="2222"/>
                    </a:cubicBezTo>
                    <a:cubicBezTo>
                      <a:pt x="793" y="2220"/>
                      <a:pt x="793" y="2220"/>
                      <a:pt x="793" y="2220"/>
                    </a:cubicBezTo>
                    <a:cubicBezTo>
                      <a:pt x="792" y="2219"/>
                      <a:pt x="792" y="2218"/>
                      <a:pt x="791" y="2216"/>
                    </a:cubicBezTo>
                    <a:cubicBezTo>
                      <a:pt x="788" y="2210"/>
                      <a:pt x="785" y="2204"/>
                      <a:pt x="785" y="2201"/>
                    </a:cubicBezTo>
                    <a:cubicBezTo>
                      <a:pt x="785" y="2196"/>
                      <a:pt x="789" y="2191"/>
                      <a:pt x="792" y="2187"/>
                    </a:cubicBezTo>
                    <a:cubicBezTo>
                      <a:pt x="795" y="2183"/>
                      <a:pt x="798" y="2176"/>
                      <a:pt x="798" y="2173"/>
                    </a:cubicBezTo>
                    <a:cubicBezTo>
                      <a:pt x="798" y="2168"/>
                      <a:pt x="798" y="2157"/>
                      <a:pt x="797" y="2154"/>
                    </a:cubicBezTo>
                    <a:cubicBezTo>
                      <a:pt x="796" y="2153"/>
                      <a:pt x="794" y="2152"/>
                      <a:pt x="793" y="2152"/>
                    </a:cubicBezTo>
                    <a:cubicBezTo>
                      <a:pt x="792" y="2152"/>
                      <a:pt x="791" y="2151"/>
                      <a:pt x="790" y="2151"/>
                    </a:cubicBezTo>
                    <a:cubicBezTo>
                      <a:pt x="789" y="2151"/>
                      <a:pt x="786" y="2150"/>
                      <a:pt x="786" y="2150"/>
                    </a:cubicBezTo>
                    <a:cubicBezTo>
                      <a:pt x="783" y="2152"/>
                      <a:pt x="780" y="2153"/>
                      <a:pt x="777" y="2154"/>
                    </a:cubicBezTo>
                    <a:cubicBezTo>
                      <a:pt x="777" y="2154"/>
                      <a:pt x="776" y="2154"/>
                      <a:pt x="776" y="2154"/>
                    </a:cubicBezTo>
                    <a:cubicBezTo>
                      <a:pt x="775" y="2154"/>
                      <a:pt x="774" y="2155"/>
                      <a:pt x="772" y="2156"/>
                    </a:cubicBezTo>
                    <a:cubicBezTo>
                      <a:pt x="769" y="2157"/>
                      <a:pt x="765" y="2159"/>
                      <a:pt x="763" y="2159"/>
                    </a:cubicBezTo>
                    <a:cubicBezTo>
                      <a:pt x="758" y="2161"/>
                      <a:pt x="755" y="2159"/>
                      <a:pt x="753" y="2157"/>
                    </a:cubicBezTo>
                    <a:cubicBezTo>
                      <a:pt x="752" y="2156"/>
                      <a:pt x="752" y="2156"/>
                      <a:pt x="752" y="2156"/>
                    </a:cubicBezTo>
                    <a:cubicBezTo>
                      <a:pt x="752" y="2156"/>
                      <a:pt x="748" y="2157"/>
                      <a:pt x="746" y="2158"/>
                    </a:cubicBezTo>
                    <a:cubicBezTo>
                      <a:pt x="741" y="2161"/>
                      <a:pt x="732" y="2156"/>
                      <a:pt x="726" y="2153"/>
                    </a:cubicBezTo>
                    <a:cubicBezTo>
                      <a:pt x="725" y="2152"/>
                      <a:pt x="724" y="2152"/>
                      <a:pt x="723" y="2151"/>
                    </a:cubicBezTo>
                    <a:cubicBezTo>
                      <a:pt x="723" y="2151"/>
                      <a:pt x="722" y="2151"/>
                      <a:pt x="719" y="2154"/>
                    </a:cubicBezTo>
                    <a:cubicBezTo>
                      <a:pt x="719" y="2155"/>
                      <a:pt x="719" y="2155"/>
                      <a:pt x="718" y="2156"/>
                    </a:cubicBezTo>
                    <a:cubicBezTo>
                      <a:pt x="716" y="2159"/>
                      <a:pt x="713" y="2162"/>
                      <a:pt x="707" y="2158"/>
                    </a:cubicBezTo>
                    <a:cubicBezTo>
                      <a:pt x="705" y="2157"/>
                      <a:pt x="702" y="2155"/>
                      <a:pt x="700" y="2154"/>
                    </a:cubicBezTo>
                    <a:cubicBezTo>
                      <a:pt x="700" y="2153"/>
                      <a:pt x="699" y="2153"/>
                      <a:pt x="699" y="2154"/>
                    </a:cubicBezTo>
                    <a:cubicBezTo>
                      <a:pt x="698" y="2154"/>
                      <a:pt x="696" y="2155"/>
                      <a:pt x="694" y="2155"/>
                    </a:cubicBezTo>
                    <a:cubicBezTo>
                      <a:pt x="692" y="2154"/>
                      <a:pt x="690" y="2153"/>
                      <a:pt x="689" y="2152"/>
                    </a:cubicBezTo>
                    <a:cubicBezTo>
                      <a:pt x="689" y="2152"/>
                      <a:pt x="688" y="2151"/>
                      <a:pt x="688" y="2151"/>
                    </a:cubicBezTo>
                    <a:cubicBezTo>
                      <a:pt x="685" y="2152"/>
                      <a:pt x="682" y="2153"/>
                      <a:pt x="679" y="2152"/>
                    </a:cubicBezTo>
                    <a:cubicBezTo>
                      <a:pt x="679" y="2152"/>
                      <a:pt x="678" y="2152"/>
                      <a:pt x="678" y="2152"/>
                    </a:cubicBezTo>
                    <a:cubicBezTo>
                      <a:pt x="676" y="2151"/>
                      <a:pt x="673" y="2150"/>
                      <a:pt x="671" y="2148"/>
                    </a:cubicBezTo>
                    <a:cubicBezTo>
                      <a:pt x="670" y="2148"/>
                      <a:pt x="670" y="2147"/>
                      <a:pt x="670" y="2147"/>
                    </a:cubicBezTo>
                    <a:cubicBezTo>
                      <a:pt x="667" y="2145"/>
                      <a:pt x="664" y="2143"/>
                      <a:pt x="664" y="2139"/>
                    </a:cubicBezTo>
                    <a:cubicBezTo>
                      <a:pt x="664" y="2138"/>
                      <a:pt x="664" y="2138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64" y="2137"/>
                      <a:pt x="664" y="2137"/>
                      <a:pt x="664" y="2137"/>
                    </a:cubicBezTo>
                    <a:cubicBezTo>
                      <a:pt x="659" y="2136"/>
                      <a:pt x="656" y="2136"/>
                      <a:pt x="655" y="2133"/>
                    </a:cubicBezTo>
                    <a:cubicBezTo>
                      <a:pt x="654" y="2132"/>
                      <a:pt x="652" y="2130"/>
                      <a:pt x="651" y="2129"/>
                    </a:cubicBezTo>
                    <a:cubicBezTo>
                      <a:pt x="651" y="2129"/>
                      <a:pt x="651" y="2129"/>
                      <a:pt x="651" y="2129"/>
                    </a:cubicBezTo>
                    <a:cubicBezTo>
                      <a:pt x="649" y="2129"/>
                      <a:pt x="644" y="2127"/>
                      <a:pt x="644" y="2122"/>
                    </a:cubicBezTo>
                    <a:cubicBezTo>
                      <a:pt x="644" y="2120"/>
                      <a:pt x="642" y="2119"/>
                      <a:pt x="641" y="2118"/>
                    </a:cubicBezTo>
                    <a:cubicBezTo>
                      <a:pt x="639" y="2117"/>
                      <a:pt x="636" y="2117"/>
                      <a:pt x="633" y="2115"/>
                    </a:cubicBezTo>
                    <a:cubicBezTo>
                      <a:pt x="632" y="2115"/>
                      <a:pt x="632" y="2115"/>
                      <a:pt x="632" y="2115"/>
                    </a:cubicBezTo>
                    <a:cubicBezTo>
                      <a:pt x="631" y="2115"/>
                      <a:pt x="630" y="2116"/>
                      <a:pt x="630" y="2116"/>
                    </a:cubicBezTo>
                    <a:cubicBezTo>
                      <a:pt x="629" y="2119"/>
                      <a:pt x="628" y="2120"/>
                      <a:pt x="625" y="2124"/>
                    </a:cubicBezTo>
                    <a:cubicBezTo>
                      <a:pt x="624" y="2127"/>
                      <a:pt x="621" y="2128"/>
                      <a:pt x="620" y="2128"/>
                    </a:cubicBezTo>
                    <a:cubicBezTo>
                      <a:pt x="616" y="2129"/>
                      <a:pt x="613" y="2126"/>
                      <a:pt x="611" y="2124"/>
                    </a:cubicBezTo>
                    <a:cubicBezTo>
                      <a:pt x="611" y="2124"/>
                      <a:pt x="609" y="2123"/>
                      <a:pt x="608" y="2122"/>
                    </a:cubicBezTo>
                    <a:cubicBezTo>
                      <a:pt x="607" y="2121"/>
                      <a:pt x="605" y="2120"/>
                      <a:pt x="603" y="2119"/>
                    </a:cubicBezTo>
                    <a:cubicBezTo>
                      <a:pt x="600" y="2117"/>
                      <a:pt x="598" y="2114"/>
                      <a:pt x="599" y="2109"/>
                    </a:cubicBezTo>
                    <a:cubicBezTo>
                      <a:pt x="600" y="2105"/>
                      <a:pt x="601" y="2103"/>
                      <a:pt x="604" y="2101"/>
                    </a:cubicBezTo>
                    <a:cubicBezTo>
                      <a:pt x="599" y="2104"/>
                      <a:pt x="598" y="2106"/>
                      <a:pt x="598" y="2107"/>
                    </a:cubicBezTo>
                    <a:cubicBezTo>
                      <a:pt x="598" y="2107"/>
                      <a:pt x="597" y="2108"/>
                      <a:pt x="597" y="2109"/>
                    </a:cubicBezTo>
                    <a:cubicBezTo>
                      <a:pt x="597" y="2112"/>
                      <a:pt x="596" y="2116"/>
                      <a:pt x="593" y="2118"/>
                    </a:cubicBezTo>
                    <a:cubicBezTo>
                      <a:pt x="593" y="2118"/>
                      <a:pt x="593" y="2118"/>
                      <a:pt x="593" y="2118"/>
                    </a:cubicBezTo>
                    <a:cubicBezTo>
                      <a:pt x="592" y="2122"/>
                      <a:pt x="589" y="2123"/>
                      <a:pt x="588" y="2123"/>
                    </a:cubicBezTo>
                    <a:cubicBezTo>
                      <a:pt x="584" y="2124"/>
                      <a:pt x="580" y="2121"/>
                      <a:pt x="579" y="2119"/>
                    </a:cubicBezTo>
                    <a:cubicBezTo>
                      <a:pt x="575" y="2116"/>
                      <a:pt x="575" y="2112"/>
                      <a:pt x="577" y="2108"/>
                    </a:cubicBezTo>
                    <a:cubicBezTo>
                      <a:pt x="577" y="2108"/>
                      <a:pt x="577" y="2108"/>
                      <a:pt x="577" y="2108"/>
                    </a:cubicBezTo>
                    <a:cubicBezTo>
                      <a:pt x="576" y="2108"/>
                      <a:pt x="576" y="2107"/>
                      <a:pt x="575" y="2106"/>
                    </a:cubicBezTo>
                    <a:cubicBezTo>
                      <a:pt x="574" y="2103"/>
                      <a:pt x="575" y="2099"/>
                      <a:pt x="575" y="2095"/>
                    </a:cubicBezTo>
                    <a:cubicBezTo>
                      <a:pt x="575" y="2094"/>
                      <a:pt x="575" y="2094"/>
                      <a:pt x="576" y="2093"/>
                    </a:cubicBezTo>
                    <a:cubicBezTo>
                      <a:pt x="575" y="2093"/>
                      <a:pt x="573" y="2092"/>
                      <a:pt x="573" y="2091"/>
                    </a:cubicBezTo>
                    <a:cubicBezTo>
                      <a:pt x="571" y="2090"/>
                      <a:pt x="571" y="2090"/>
                      <a:pt x="571" y="2090"/>
                    </a:cubicBezTo>
                    <a:cubicBezTo>
                      <a:pt x="568" y="2088"/>
                      <a:pt x="568" y="2084"/>
                      <a:pt x="568" y="2080"/>
                    </a:cubicBezTo>
                    <a:cubicBezTo>
                      <a:pt x="568" y="2080"/>
                      <a:pt x="567" y="2080"/>
                      <a:pt x="566" y="2081"/>
                    </a:cubicBezTo>
                    <a:cubicBezTo>
                      <a:pt x="566" y="2081"/>
                      <a:pt x="565" y="2081"/>
                      <a:pt x="565" y="2081"/>
                    </a:cubicBezTo>
                    <a:cubicBezTo>
                      <a:pt x="564" y="2082"/>
                      <a:pt x="562" y="2084"/>
                      <a:pt x="559" y="2083"/>
                    </a:cubicBezTo>
                    <a:cubicBezTo>
                      <a:pt x="557" y="2082"/>
                      <a:pt x="556" y="2080"/>
                      <a:pt x="556" y="2078"/>
                    </a:cubicBezTo>
                    <a:cubicBezTo>
                      <a:pt x="555" y="2077"/>
                      <a:pt x="555" y="2075"/>
                      <a:pt x="554" y="2073"/>
                    </a:cubicBezTo>
                    <a:cubicBezTo>
                      <a:pt x="554" y="2071"/>
                      <a:pt x="549" y="2073"/>
                      <a:pt x="545" y="2074"/>
                    </a:cubicBezTo>
                    <a:cubicBezTo>
                      <a:pt x="544" y="2074"/>
                      <a:pt x="544" y="2074"/>
                      <a:pt x="544" y="2074"/>
                    </a:cubicBezTo>
                    <a:cubicBezTo>
                      <a:pt x="542" y="2075"/>
                      <a:pt x="540" y="2074"/>
                      <a:pt x="538" y="2073"/>
                    </a:cubicBezTo>
                    <a:cubicBezTo>
                      <a:pt x="536" y="2072"/>
                      <a:pt x="535" y="2070"/>
                      <a:pt x="535" y="2067"/>
                    </a:cubicBezTo>
                    <a:cubicBezTo>
                      <a:pt x="534" y="2068"/>
                      <a:pt x="533" y="2068"/>
                      <a:pt x="532" y="2068"/>
                    </a:cubicBezTo>
                    <a:cubicBezTo>
                      <a:pt x="529" y="2069"/>
                      <a:pt x="527" y="2069"/>
                      <a:pt x="525" y="2067"/>
                    </a:cubicBezTo>
                    <a:cubicBezTo>
                      <a:pt x="523" y="2065"/>
                      <a:pt x="521" y="2062"/>
                      <a:pt x="522" y="2056"/>
                    </a:cubicBezTo>
                    <a:cubicBezTo>
                      <a:pt x="522" y="2050"/>
                      <a:pt x="524" y="2048"/>
                      <a:pt x="527" y="2046"/>
                    </a:cubicBezTo>
                    <a:cubicBezTo>
                      <a:pt x="527" y="2045"/>
                      <a:pt x="528" y="2044"/>
                      <a:pt x="529" y="2043"/>
                    </a:cubicBezTo>
                    <a:cubicBezTo>
                      <a:pt x="530" y="2042"/>
                      <a:pt x="532" y="2040"/>
                      <a:pt x="534" y="2039"/>
                    </a:cubicBezTo>
                    <a:cubicBezTo>
                      <a:pt x="534" y="2039"/>
                      <a:pt x="534" y="2039"/>
                      <a:pt x="534" y="2039"/>
                    </a:cubicBezTo>
                    <a:cubicBezTo>
                      <a:pt x="534" y="2038"/>
                      <a:pt x="533" y="2037"/>
                      <a:pt x="533" y="2037"/>
                    </a:cubicBezTo>
                    <a:cubicBezTo>
                      <a:pt x="532" y="2036"/>
                      <a:pt x="529" y="2035"/>
                      <a:pt x="528" y="2036"/>
                    </a:cubicBezTo>
                    <a:cubicBezTo>
                      <a:pt x="527" y="2036"/>
                      <a:pt x="526" y="2037"/>
                      <a:pt x="525" y="2037"/>
                    </a:cubicBezTo>
                    <a:cubicBezTo>
                      <a:pt x="524" y="2038"/>
                      <a:pt x="523" y="2039"/>
                      <a:pt x="521" y="2040"/>
                    </a:cubicBezTo>
                    <a:cubicBezTo>
                      <a:pt x="514" y="2044"/>
                      <a:pt x="506" y="2039"/>
                      <a:pt x="502" y="2034"/>
                    </a:cubicBezTo>
                    <a:cubicBezTo>
                      <a:pt x="501" y="2034"/>
                      <a:pt x="501" y="2033"/>
                      <a:pt x="500" y="2032"/>
                    </a:cubicBezTo>
                    <a:cubicBezTo>
                      <a:pt x="498" y="2031"/>
                      <a:pt x="495" y="2028"/>
                      <a:pt x="496" y="2023"/>
                    </a:cubicBezTo>
                    <a:cubicBezTo>
                      <a:pt x="496" y="2022"/>
                      <a:pt x="493" y="2022"/>
                      <a:pt x="493" y="2022"/>
                    </a:cubicBezTo>
                    <a:cubicBezTo>
                      <a:pt x="490" y="2022"/>
                      <a:pt x="487" y="2019"/>
                      <a:pt x="484" y="2017"/>
                    </a:cubicBezTo>
                    <a:cubicBezTo>
                      <a:pt x="481" y="2015"/>
                      <a:pt x="480" y="2013"/>
                      <a:pt x="480" y="2010"/>
                    </a:cubicBezTo>
                    <a:cubicBezTo>
                      <a:pt x="480" y="2009"/>
                      <a:pt x="480" y="2008"/>
                      <a:pt x="480" y="2007"/>
                    </a:cubicBezTo>
                    <a:cubicBezTo>
                      <a:pt x="480" y="2006"/>
                      <a:pt x="480" y="2006"/>
                      <a:pt x="478" y="2005"/>
                    </a:cubicBezTo>
                    <a:cubicBezTo>
                      <a:pt x="477" y="2005"/>
                      <a:pt x="476" y="2005"/>
                      <a:pt x="476" y="2004"/>
                    </a:cubicBezTo>
                    <a:cubicBezTo>
                      <a:pt x="475" y="2004"/>
                      <a:pt x="475" y="2004"/>
                      <a:pt x="474" y="2003"/>
                    </a:cubicBezTo>
                    <a:cubicBezTo>
                      <a:pt x="472" y="2002"/>
                      <a:pt x="470" y="2001"/>
                      <a:pt x="468" y="1999"/>
                    </a:cubicBezTo>
                    <a:cubicBezTo>
                      <a:pt x="467" y="1998"/>
                      <a:pt x="466" y="1997"/>
                      <a:pt x="466" y="1995"/>
                    </a:cubicBezTo>
                    <a:cubicBezTo>
                      <a:pt x="466" y="1992"/>
                      <a:pt x="468" y="1988"/>
                      <a:pt x="470" y="1986"/>
                    </a:cubicBezTo>
                    <a:cubicBezTo>
                      <a:pt x="470" y="1986"/>
                      <a:pt x="470" y="1985"/>
                      <a:pt x="469" y="1985"/>
                    </a:cubicBezTo>
                    <a:cubicBezTo>
                      <a:pt x="467" y="1983"/>
                      <a:pt x="467" y="1980"/>
                      <a:pt x="467" y="1978"/>
                    </a:cubicBezTo>
                    <a:cubicBezTo>
                      <a:pt x="467" y="1976"/>
                      <a:pt x="467" y="1976"/>
                      <a:pt x="467" y="1976"/>
                    </a:cubicBezTo>
                    <a:cubicBezTo>
                      <a:pt x="467" y="1972"/>
                      <a:pt x="467" y="1969"/>
                      <a:pt x="471" y="1967"/>
                    </a:cubicBezTo>
                    <a:cubicBezTo>
                      <a:pt x="471" y="1967"/>
                      <a:pt x="471" y="1967"/>
                      <a:pt x="471" y="1967"/>
                    </a:cubicBezTo>
                    <a:cubicBezTo>
                      <a:pt x="468" y="1965"/>
                      <a:pt x="465" y="1963"/>
                      <a:pt x="464" y="1962"/>
                    </a:cubicBezTo>
                    <a:cubicBezTo>
                      <a:pt x="464" y="1961"/>
                      <a:pt x="464" y="1961"/>
                      <a:pt x="463" y="1961"/>
                    </a:cubicBezTo>
                    <a:cubicBezTo>
                      <a:pt x="462" y="1960"/>
                      <a:pt x="460" y="1959"/>
                      <a:pt x="459" y="1957"/>
                    </a:cubicBezTo>
                    <a:cubicBezTo>
                      <a:pt x="458" y="1957"/>
                      <a:pt x="456" y="1957"/>
                      <a:pt x="456" y="1957"/>
                    </a:cubicBezTo>
                    <a:cubicBezTo>
                      <a:pt x="456" y="1957"/>
                      <a:pt x="456" y="1957"/>
                      <a:pt x="456" y="1957"/>
                    </a:cubicBezTo>
                    <a:cubicBezTo>
                      <a:pt x="455" y="1957"/>
                      <a:pt x="455" y="1957"/>
                      <a:pt x="454" y="1957"/>
                    </a:cubicBezTo>
                    <a:cubicBezTo>
                      <a:pt x="453" y="1957"/>
                      <a:pt x="453" y="1957"/>
                      <a:pt x="452" y="1957"/>
                    </a:cubicBezTo>
                    <a:cubicBezTo>
                      <a:pt x="450" y="1960"/>
                      <a:pt x="447" y="1960"/>
                      <a:pt x="444" y="1959"/>
                    </a:cubicBezTo>
                    <a:cubicBezTo>
                      <a:pt x="444" y="1959"/>
                      <a:pt x="443" y="1959"/>
                      <a:pt x="442" y="1959"/>
                    </a:cubicBezTo>
                    <a:cubicBezTo>
                      <a:pt x="442" y="1959"/>
                      <a:pt x="441" y="1959"/>
                      <a:pt x="441" y="1959"/>
                    </a:cubicBezTo>
                    <a:cubicBezTo>
                      <a:pt x="441" y="1959"/>
                      <a:pt x="441" y="1960"/>
                      <a:pt x="440" y="1961"/>
                    </a:cubicBezTo>
                    <a:cubicBezTo>
                      <a:pt x="440" y="1962"/>
                      <a:pt x="440" y="1962"/>
                      <a:pt x="439" y="1963"/>
                    </a:cubicBezTo>
                    <a:cubicBezTo>
                      <a:pt x="438" y="1965"/>
                      <a:pt x="436" y="1966"/>
                      <a:pt x="434" y="1966"/>
                    </a:cubicBezTo>
                    <a:cubicBezTo>
                      <a:pt x="434" y="1966"/>
                      <a:pt x="434" y="1966"/>
                      <a:pt x="434" y="1966"/>
                    </a:cubicBezTo>
                    <a:cubicBezTo>
                      <a:pt x="433" y="1966"/>
                      <a:pt x="428" y="1966"/>
                      <a:pt x="421" y="1956"/>
                    </a:cubicBezTo>
                    <a:cubicBezTo>
                      <a:pt x="418" y="1952"/>
                      <a:pt x="416" y="1947"/>
                      <a:pt x="416" y="1938"/>
                    </a:cubicBezTo>
                    <a:cubicBezTo>
                      <a:pt x="416" y="1930"/>
                      <a:pt x="416" y="1929"/>
                      <a:pt x="414" y="1927"/>
                    </a:cubicBezTo>
                    <a:cubicBezTo>
                      <a:pt x="410" y="1923"/>
                      <a:pt x="410" y="1922"/>
                      <a:pt x="410" y="1919"/>
                    </a:cubicBezTo>
                    <a:cubicBezTo>
                      <a:pt x="410" y="1918"/>
                      <a:pt x="410" y="1918"/>
                      <a:pt x="409" y="1917"/>
                    </a:cubicBezTo>
                    <a:cubicBezTo>
                      <a:pt x="409" y="1916"/>
                      <a:pt x="409" y="1916"/>
                      <a:pt x="408" y="1915"/>
                    </a:cubicBezTo>
                    <a:cubicBezTo>
                      <a:pt x="408" y="1915"/>
                      <a:pt x="407" y="1914"/>
                      <a:pt x="406" y="1914"/>
                    </a:cubicBezTo>
                    <a:cubicBezTo>
                      <a:pt x="406" y="1914"/>
                      <a:pt x="405" y="1914"/>
                      <a:pt x="405" y="1914"/>
                    </a:cubicBezTo>
                    <a:cubicBezTo>
                      <a:pt x="403" y="1914"/>
                      <a:pt x="399" y="1914"/>
                      <a:pt x="397" y="1911"/>
                    </a:cubicBezTo>
                    <a:cubicBezTo>
                      <a:pt x="397" y="1911"/>
                      <a:pt x="396" y="1910"/>
                      <a:pt x="396" y="1909"/>
                    </a:cubicBezTo>
                    <a:cubicBezTo>
                      <a:pt x="394" y="1908"/>
                      <a:pt x="392" y="1904"/>
                      <a:pt x="390" y="1903"/>
                    </a:cubicBezTo>
                    <a:cubicBezTo>
                      <a:pt x="388" y="1903"/>
                      <a:pt x="387" y="1902"/>
                      <a:pt x="386" y="1902"/>
                    </a:cubicBezTo>
                    <a:cubicBezTo>
                      <a:pt x="383" y="1901"/>
                      <a:pt x="381" y="1899"/>
                      <a:pt x="378" y="1896"/>
                    </a:cubicBezTo>
                    <a:cubicBezTo>
                      <a:pt x="378" y="1895"/>
                      <a:pt x="378" y="1895"/>
                      <a:pt x="378" y="1895"/>
                    </a:cubicBezTo>
                    <a:cubicBezTo>
                      <a:pt x="376" y="1894"/>
                      <a:pt x="374" y="1891"/>
                      <a:pt x="374" y="1886"/>
                    </a:cubicBezTo>
                    <a:cubicBezTo>
                      <a:pt x="374" y="1886"/>
                      <a:pt x="374" y="1886"/>
                      <a:pt x="374" y="1886"/>
                    </a:cubicBezTo>
                    <a:cubicBezTo>
                      <a:pt x="374" y="1886"/>
                      <a:pt x="373" y="1886"/>
                      <a:pt x="373" y="1886"/>
                    </a:cubicBezTo>
                    <a:cubicBezTo>
                      <a:pt x="369" y="1883"/>
                      <a:pt x="369" y="1880"/>
                      <a:pt x="369" y="1877"/>
                    </a:cubicBezTo>
                    <a:cubicBezTo>
                      <a:pt x="369" y="1875"/>
                      <a:pt x="368" y="1874"/>
                      <a:pt x="368" y="1874"/>
                    </a:cubicBezTo>
                    <a:cubicBezTo>
                      <a:pt x="361" y="1868"/>
                      <a:pt x="349" y="1858"/>
                      <a:pt x="348" y="1857"/>
                    </a:cubicBezTo>
                    <a:cubicBezTo>
                      <a:pt x="345" y="1854"/>
                      <a:pt x="343" y="1848"/>
                      <a:pt x="344" y="1843"/>
                    </a:cubicBezTo>
                    <a:cubicBezTo>
                      <a:pt x="345" y="1843"/>
                      <a:pt x="344" y="1843"/>
                      <a:pt x="344" y="1843"/>
                    </a:cubicBezTo>
                    <a:cubicBezTo>
                      <a:pt x="344" y="1843"/>
                      <a:pt x="344" y="1842"/>
                      <a:pt x="344" y="1842"/>
                    </a:cubicBezTo>
                    <a:cubicBezTo>
                      <a:pt x="344" y="1842"/>
                      <a:pt x="343" y="1841"/>
                      <a:pt x="343" y="1841"/>
                    </a:cubicBezTo>
                    <a:cubicBezTo>
                      <a:pt x="340" y="1837"/>
                      <a:pt x="341" y="1834"/>
                      <a:pt x="343" y="1830"/>
                    </a:cubicBezTo>
                    <a:cubicBezTo>
                      <a:pt x="343" y="1830"/>
                      <a:pt x="343" y="1830"/>
                      <a:pt x="343" y="1829"/>
                    </a:cubicBezTo>
                    <a:cubicBezTo>
                      <a:pt x="342" y="1829"/>
                      <a:pt x="341" y="1829"/>
                      <a:pt x="339" y="1829"/>
                    </a:cubicBezTo>
                    <a:cubicBezTo>
                      <a:pt x="337" y="1828"/>
                      <a:pt x="337" y="1828"/>
                      <a:pt x="337" y="1828"/>
                    </a:cubicBezTo>
                    <a:cubicBezTo>
                      <a:pt x="333" y="1827"/>
                      <a:pt x="327" y="1823"/>
                      <a:pt x="321" y="1817"/>
                    </a:cubicBezTo>
                    <a:cubicBezTo>
                      <a:pt x="320" y="1816"/>
                      <a:pt x="320" y="1816"/>
                      <a:pt x="320" y="1816"/>
                    </a:cubicBezTo>
                    <a:cubicBezTo>
                      <a:pt x="318" y="1814"/>
                      <a:pt x="316" y="1813"/>
                      <a:pt x="314" y="1812"/>
                    </a:cubicBezTo>
                    <a:cubicBezTo>
                      <a:pt x="312" y="1814"/>
                      <a:pt x="310" y="1815"/>
                      <a:pt x="307" y="1815"/>
                    </a:cubicBezTo>
                    <a:cubicBezTo>
                      <a:pt x="303" y="1815"/>
                      <a:pt x="302" y="1812"/>
                      <a:pt x="301" y="1810"/>
                    </a:cubicBezTo>
                    <a:cubicBezTo>
                      <a:pt x="301" y="1810"/>
                      <a:pt x="300" y="1811"/>
                      <a:pt x="299" y="1813"/>
                    </a:cubicBezTo>
                    <a:cubicBezTo>
                      <a:pt x="298" y="1815"/>
                      <a:pt x="296" y="1819"/>
                      <a:pt x="296" y="1820"/>
                    </a:cubicBezTo>
                    <a:cubicBezTo>
                      <a:pt x="296" y="1823"/>
                      <a:pt x="295" y="1825"/>
                      <a:pt x="293" y="1826"/>
                    </a:cubicBezTo>
                    <a:cubicBezTo>
                      <a:pt x="291" y="1828"/>
                      <a:pt x="288" y="1829"/>
                      <a:pt x="283" y="1828"/>
                    </a:cubicBezTo>
                    <a:cubicBezTo>
                      <a:pt x="283" y="1828"/>
                      <a:pt x="283" y="1828"/>
                      <a:pt x="282" y="1828"/>
                    </a:cubicBezTo>
                    <a:cubicBezTo>
                      <a:pt x="282" y="1829"/>
                      <a:pt x="282" y="1830"/>
                      <a:pt x="282" y="1830"/>
                    </a:cubicBezTo>
                    <a:cubicBezTo>
                      <a:pt x="281" y="1833"/>
                      <a:pt x="280" y="1835"/>
                      <a:pt x="277" y="1836"/>
                    </a:cubicBezTo>
                    <a:cubicBezTo>
                      <a:pt x="274" y="1837"/>
                      <a:pt x="268" y="1836"/>
                      <a:pt x="265" y="1834"/>
                    </a:cubicBezTo>
                    <a:cubicBezTo>
                      <a:pt x="260" y="1831"/>
                      <a:pt x="261" y="1828"/>
                      <a:pt x="261" y="1823"/>
                    </a:cubicBezTo>
                    <a:cubicBezTo>
                      <a:pt x="261" y="1822"/>
                      <a:pt x="261" y="1821"/>
                      <a:pt x="261" y="1819"/>
                    </a:cubicBezTo>
                    <a:cubicBezTo>
                      <a:pt x="262" y="1815"/>
                      <a:pt x="261" y="1814"/>
                      <a:pt x="259" y="1813"/>
                    </a:cubicBezTo>
                    <a:cubicBezTo>
                      <a:pt x="258" y="1812"/>
                      <a:pt x="257" y="1811"/>
                      <a:pt x="256" y="1810"/>
                    </a:cubicBezTo>
                    <a:cubicBezTo>
                      <a:pt x="254" y="1808"/>
                      <a:pt x="253" y="1807"/>
                      <a:pt x="251" y="1806"/>
                    </a:cubicBezTo>
                    <a:cubicBezTo>
                      <a:pt x="249" y="1803"/>
                      <a:pt x="246" y="1801"/>
                      <a:pt x="246" y="1799"/>
                    </a:cubicBezTo>
                    <a:cubicBezTo>
                      <a:pt x="246" y="1798"/>
                      <a:pt x="245" y="1797"/>
                      <a:pt x="244" y="1796"/>
                    </a:cubicBezTo>
                    <a:cubicBezTo>
                      <a:pt x="243" y="1795"/>
                      <a:pt x="242" y="1794"/>
                      <a:pt x="241" y="1792"/>
                    </a:cubicBezTo>
                    <a:cubicBezTo>
                      <a:pt x="239" y="1790"/>
                      <a:pt x="236" y="1788"/>
                      <a:pt x="233" y="1787"/>
                    </a:cubicBezTo>
                    <a:cubicBezTo>
                      <a:pt x="230" y="1785"/>
                      <a:pt x="228" y="1782"/>
                      <a:pt x="224" y="1778"/>
                    </a:cubicBezTo>
                    <a:cubicBezTo>
                      <a:pt x="222" y="1776"/>
                      <a:pt x="220" y="1774"/>
                      <a:pt x="219" y="1773"/>
                    </a:cubicBezTo>
                    <a:cubicBezTo>
                      <a:pt x="218" y="1772"/>
                      <a:pt x="216" y="1771"/>
                      <a:pt x="213" y="1770"/>
                    </a:cubicBezTo>
                    <a:cubicBezTo>
                      <a:pt x="209" y="1768"/>
                      <a:pt x="204" y="1765"/>
                      <a:pt x="200" y="1761"/>
                    </a:cubicBezTo>
                    <a:cubicBezTo>
                      <a:pt x="194" y="1755"/>
                      <a:pt x="194" y="1753"/>
                      <a:pt x="195" y="1747"/>
                    </a:cubicBezTo>
                    <a:cubicBezTo>
                      <a:pt x="195" y="1746"/>
                      <a:pt x="195" y="1745"/>
                      <a:pt x="195" y="1744"/>
                    </a:cubicBezTo>
                    <a:cubicBezTo>
                      <a:pt x="196" y="1740"/>
                      <a:pt x="194" y="1738"/>
                      <a:pt x="193" y="1736"/>
                    </a:cubicBezTo>
                    <a:cubicBezTo>
                      <a:pt x="192" y="1735"/>
                      <a:pt x="192" y="1734"/>
                      <a:pt x="191" y="1734"/>
                    </a:cubicBezTo>
                    <a:cubicBezTo>
                      <a:pt x="191" y="1733"/>
                      <a:pt x="190" y="1732"/>
                      <a:pt x="190" y="1732"/>
                    </a:cubicBezTo>
                    <a:cubicBezTo>
                      <a:pt x="189" y="1730"/>
                      <a:pt x="187" y="1728"/>
                      <a:pt x="187" y="1724"/>
                    </a:cubicBezTo>
                    <a:cubicBezTo>
                      <a:pt x="187" y="1724"/>
                      <a:pt x="187" y="1724"/>
                      <a:pt x="187" y="1724"/>
                    </a:cubicBezTo>
                    <a:cubicBezTo>
                      <a:pt x="186" y="1724"/>
                      <a:pt x="185" y="1723"/>
                      <a:pt x="184" y="1723"/>
                    </a:cubicBezTo>
                    <a:cubicBezTo>
                      <a:pt x="183" y="1723"/>
                      <a:pt x="182" y="1723"/>
                      <a:pt x="181" y="1723"/>
                    </a:cubicBezTo>
                    <a:cubicBezTo>
                      <a:pt x="180" y="1723"/>
                      <a:pt x="180" y="1723"/>
                      <a:pt x="180" y="1723"/>
                    </a:cubicBezTo>
                    <a:cubicBezTo>
                      <a:pt x="178" y="1723"/>
                      <a:pt x="173" y="1722"/>
                      <a:pt x="172" y="1718"/>
                    </a:cubicBezTo>
                    <a:cubicBezTo>
                      <a:pt x="172" y="1718"/>
                      <a:pt x="172" y="1718"/>
                      <a:pt x="172" y="1718"/>
                    </a:cubicBezTo>
                    <a:cubicBezTo>
                      <a:pt x="172" y="1716"/>
                      <a:pt x="171" y="1715"/>
                      <a:pt x="171" y="1714"/>
                    </a:cubicBezTo>
                    <a:cubicBezTo>
                      <a:pt x="168" y="1713"/>
                      <a:pt x="167" y="1712"/>
                      <a:pt x="166" y="1709"/>
                    </a:cubicBezTo>
                    <a:cubicBezTo>
                      <a:pt x="166" y="1709"/>
                      <a:pt x="166" y="1709"/>
                      <a:pt x="166" y="1710"/>
                    </a:cubicBezTo>
                    <a:cubicBezTo>
                      <a:pt x="164" y="1712"/>
                      <a:pt x="161" y="1713"/>
                      <a:pt x="157" y="1713"/>
                    </a:cubicBezTo>
                    <a:cubicBezTo>
                      <a:pt x="150" y="1713"/>
                      <a:pt x="149" y="1709"/>
                      <a:pt x="148" y="1707"/>
                    </a:cubicBezTo>
                    <a:cubicBezTo>
                      <a:pt x="148" y="1707"/>
                      <a:pt x="148" y="1707"/>
                      <a:pt x="147" y="1707"/>
                    </a:cubicBezTo>
                    <a:cubicBezTo>
                      <a:pt x="143" y="1707"/>
                      <a:pt x="137" y="1700"/>
                      <a:pt x="136" y="1696"/>
                    </a:cubicBezTo>
                    <a:cubicBezTo>
                      <a:pt x="134" y="1690"/>
                      <a:pt x="135" y="1679"/>
                      <a:pt x="135" y="1678"/>
                    </a:cubicBezTo>
                    <a:cubicBezTo>
                      <a:pt x="135" y="1676"/>
                      <a:pt x="135" y="1674"/>
                      <a:pt x="135" y="1674"/>
                    </a:cubicBezTo>
                    <a:cubicBezTo>
                      <a:pt x="133" y="1673"/>
                      <a:pt x="130" y="1670"/>
                      <a:pt x="128" y="1668"/>
                    </a:cubicBezTo>
                    <a:cubicBezTo>
                      <a:pt x="126" y="1666"/>
                      <a:pt x="126" y="1664"/>
                      <a:pt x="126" y="1663"/>
                    </a:cubicBezTo>
                    <a:cubicBezTo>
                      <a:pt x="126" y="1660"/>
                      <a:pt x="128" y="1659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30" y="1658"/>
                      <a:pt x="130" y="1658"/>
                      <a:pt x="130" y="1658"/>
                    </a:cubicBezTo>
                    <a:cubicBezTo>
                      <a:pt x="129" y="1656"/>
                      <a:pt x="129" y="1654"/>
                      <a:pt x="129" y="1652"/>
                    </a:cubicBezTo>
                    <a:cubicBezTo>
                      <a:pt x="130" y="1647"/>
                      <a:pt x="134" y="1643"/>
                      <a:pt x="138" y="1642"/>
                    </a:cubicBezTo>
                    <a:cubicBezTo>
                      <a:pt x="138" y="1641"/>
                      <a:pt x="138" y="1640"/>
                      <a:pt x="137" y="1639"/>
                    </a:cubicBezTo>
                    <a:cubicBezTo>
                      <a:pt x="137" y="1638"/>
                      <a:pt x="137" y="1638"/>
                      <a:pt x="137" y="1638"/>
                    </a:cubicBezTo>
                    <a:cubicBezTo>
                      <a:pt x="136" y="1636"/>
                      <a:pt x="135" y="1632"/>
                      <a:pt x="134" y="1626"/>
                    </a:cubicBezTo>
                    <a:cubicBezTo>
                      <a:pt x="133" y="1619"/>
                      <a:pt x="138" y="1616"/>
                      <a:pt x="142" y="1614"/>
                    </a:cubicBezTo>
                    <a:cubicBezTo>
                      <a:pt x="140" y="1613"/>
                      <a:pt x="135" y="1610"/>
                      <a:pt x="134" y="1606"/>
                    </a:cubicBezTo>
                    <a:cubicBezTo>
                      <a:pt x="130" y="1598"/>
                      <a:pt x="133" y="1593"/>
                      <a:pt x="136" y="1591"/>
                    </a:cubicBezTo>
                    <a:cubicBezTo>
                      <a:pt x="139" y="1590"/>
                      <a:pt x="139" y="1587"/>
                      <a:pt x="139" y="1586"/>
                    </a:cubicBezTo>
                    <a:cubicBezTo>
                      <a:pt x="139" y="1585"/>
                      <a:pt x="139" y="1585"/>
                      <a:pt x="138" y="1584"/>
                    </a:cubicBezTo>
                    <a:cubicBezTo>
                      <a:pt x="138" y="1583"/>
                      <a:pt x="137" y="1581"/>
                      <a:pt x="137" y="1577"/>
                    </a:cubicBezTo>
                    <a:cubicBezTo>
                      <a:pt x="137" y="1573"/>
                      <a:pt x="137" y="1569"/>
                      <a:pt x="142" y="1566"/>
                    </a:cubicBezTo>
                    <a:cubicBezTo>
                      <a:pt x="146" y="1563"/>
                      <a:pt x="160" y="1559"/>
                      <a:pt x="166" y="1558"/>
                    </a:cubicBezTo>
                    <a:cubicBezTo>
                      <a:pt x="170" y="1558"/>
                      <a:pt x="172" y="1559"/>
                      <a:pt x="174" y="1561"/>
                    </a:cubicBezTo>
                    <a:cubicBezTo>
                      <a:pt x="176" y="1563"/>
                      <a:pt x="176" y="1566"/>
                      <a:pt x="175" y="1568"/>
                    </a:cubicBezTo>
                    <a:cubicBezTo>
                      <a:pt x="175" y="1572"/>
                      <a:pt x="174" y="1579"/>
                      <a:pt x="173" y="1584"/>
                    </a:cubicBezTo>
                    <a:cubicBezTo>
                      <a:pt x="172" y="1588"/>
                      <a:pt x="176" y="1594"/>
                      <a:pt x="180" y="1599"/>
                    </a:cubicBezTo>
                    <a:cubicBezTo>
                      <a:pt x="181" y="1600"/>
                      <a:pt x="181" y="1600"/>
                      <a:pt x="182" y="1601"/>
                    </a:cubicBezTo>
                    <a:cubicBezTo>
                      <a:pt x="182" y="1601"/>
                      <a:pt x="182" y="1600"/>
                      <a:pt x="182" y="1600"/>
                    </a:cubicBezTo>
                    <a:cubicBezTo>
                      <a:pt x="184" y="1597"/>
                      <a:pt x="186" y="1595"/>
                      <a:pt x="187" y="1594"/>
                    </a:cubicBezTo>
                    <a:cubicBezTo>
                      <a:pt x="188" y="1593"/>
                      <a:pt x="188" y="1592"/>
                      <a:pt x="189" y="1591"/>
                    </a:cubicBezTo>
                    <a:cubicBezTo>
                      <a:pt x="191" y="1587"/>
                      <a:pt x="193" y="1586"/>
                      <a:pt x="198" y="1586"/>
                    </a:cubicBezTo>
                    <a:cubicBezTo>
                      <a:pt x="198" y="1585"/>
                      <a:pt x="200" y="1582"/>
                      <a:pt x="201" y="1581"/>
                    </a:cubicBezTo>
                    <a:cubicBezTo>
                      <a:pt x="202" y="1578"/>
                      <a:pt x="203" y="1576"/>
                      <a:pt x="204" y="1574"/>
                    </a:cubicBezTo>
                    <a:cubicBezTo>
                      <a:pt x="206" y="1573"/>
                      <a:pt x="205" y="1572"/>
                      <a:pt x="205" y="1570"/>
                    </a:cubicBezTo>
                    <a:cubicBezTo>
                      <a:pt x="204" y="1569"/>
                      <a:pt x="204" y="1567"/>
                      <a:pt x="203" y="1565"/>
                    </a:cubicBezTo>
                    <a:cubicBezTo>
                      <a:pt x="203" y="1561"/>
                      <a:pt x="204" y="1557"/>
                      <a:pt x="208" y="1553"/>
                    </a:cubicBezTo>
                    <a:cubicBezTo>
                      <a:pt x="208" y="1553"/>
                      <a:pt x="208" y="1553"/>
                      <a:pt x="207" y="1553"/>
                    </a:cubicBezTo>
                    <a:cubicBezTo>
                      <a:pt x="207" y="1553"/>
                      <a:pt x="202" y="1549"/>
                      <a:pt x="200" y="1545"/>
                    </a:cubicBezTo>
                    <a:cubicBezTo>
                      <a:pt x="198" y="1541"/>
                      <a:pt x="200" y="1535"/>
                      <a:pt x="205" y="1532"/>
                    </a:cubicBezTo>
                    <a:cubicBezTo>
                      <a:pt x="205" y="1532"/>
                      <a:pt x="205" y="1530"/>
                      <a:pt x="205" y="1530"/>
                    </a:cubicBezTo>
                    <a:cubicBezTo>
                      <a:pt x="204" y="1529"/>
                      <a:pt x="204" y="1527"/>
                      <a:pt x="203" y="1524"/>
                    </a:cubicBezTo>
                    <a:cubicBezTo>
                      <a:pt x="203" y="1522"/>
                      <a:pt x="203" y="1519"/>
                      <a:pt x="202" y="1517"/>
                    </a:cubicBezTo>
                    <a:cubicBezTo>
                      <a:pt x="201" y="1514"/>
                      <a:pt x="200" y="1513"/>
                      <a:pt x="199" y="1511"/>
                    </a:cubicBezTo>
                    <a:cubicBezTo>
                      <a:pt x="198" y="1511"/>
                      <a:pt x="198" y="1511"/>
                      <a:pt x="198" y="1511"/>
                    </a:cubicBezTo>
                    <a:cubicBezTo>
                      <a:pt x="197" y="1509"/>
                      <a:pt x="196" y="1507"/>
                      <a:pt x="195" y="1505"/>
                    </a:cubicBezTo>
                    <a:cubicBezTo>
                      <a:pt x="195" y="1504"/>
                      <a:pt x="194" y="1503"/>
                      <a:pt x="194" y="1503"/>
                    </a:cubicBezTo>
                    <a:cubicBezTo>
                      <a:pt x="194" y="1502"/>
                      <a:pt x="194" y="1502"/>
                      <a:pt x="194" y="1502"/>
                    </a:cubicBezTo>
                    <a:cubicBezTo>
                      <a:pt x="193" y="1501"/>
                      <a:pt x="191" y="1498"/>
                      <a:pt x="189" y="1486"/>
                    </a:cubicBezTo>
                    <a:cubicBezTo>
                      <a:pt x="188" y="1481"/>
                      <a:pt x="188" y="1478"/>
                      <a:pt x="190" y="1475"/>
                    </a:cubicBezTo>
                    <a:cubicBezTo>
                      <a:pt x="192" y="1473"/>
                      <a:pt x="194" y="1472"/>
                      <a:pt x="196" y="1472"/>
                    </a:cubicBezTo>
                    <a:cubicBezTo>
                      <a:pt x="196" y="1472"/>
                      <a:pt x="196" y="1472"/>
                      <a:pt x="196" y="1472"/>
                    </a:cubicBezTo>
                    <a:cubicBezTo>
                      <a:pt x="197" y="1471"/>
                      <a:pt x="199" y="1466"/>
                      <a:pt x="199" y="1464"/>
                    </a:cubicBezTo>
                    <a:cubicBezTo>
                      <a:pt x="200" y="1462"/>
                      <a:pt x="200" y="1460"/>
                      <a:pt x="201" y="1459"/>
                    </a:cubicBezTo>
                    <a:cubicBezTo>
                      <a:pt x="202" y="1455"/>
                      <a:pt x="202" y="1454"/>
                      <a:pt x="201" y="1453"/>
                    </a:cubicBezTo>
                    <a:cubicBezTo>
                      <a:pt x="201" y="1452"/>
                      <a:pt x="200" y="1450"/>
                      <a:pt x="199" y="1449"/>
                    </a:cubicBezTo>
                    <a:cubicBezTo>
                      <a:pt x="199" y="1448"/>
                      <a:pt x="199" y="1447"/>
                      <a:pt x="198" y="1446"/>
                    </a:cubicBezTo>
                    <a:cubicBezTo>
                      <a:pt x="197" y="1445"/>
                      <a:pt x="197" y="1443"/>
                      <a:pt x="199" y="1441"/>
                    </a:cubicBezTo>
                    <a:cubicBezTo>
                      <a:pt x="201" y="1438"/>
                      <a:pt x="206" y="1437"/>
                      <a:pt x="210" y="1438"/>
                    </a:cubicBezTo>
                    <a:cubicBezTo>
                      <a:pt x="210" y="1438"/>
                      <a:pt x="211" y="1438"/>
                      <a:pt x="212" y="1438"/>
                    </a:cubicBezTo>
                    <a:cubicBezTo>
                      <a:pt x="214" y="1437"/>
                      <a:pt x="216" y="1436"/>
                      <a:pt x="218" y="1437"/>
                    </a:cubicBezTo>
                    <a:cubicBezTo>
                      <a:pt x="219" y="1437"/>
                      <a:pt x="222" y="1436"/>
                      <a:pt x="223" y="1435"/>
                    </a:cubicBezTo>
                    <a:cubicBezTo>
                      <a:pt x="223" y="1434"/>
                      <a:pt x="224" y="1434"/>
                      <a:pt x="224" y="1433"/>
                    </a:cubicBezTo>
                    <a:cubicBezTo>
                      <a:pt x="225" y="1432"/>
                      <a:pt x="225" y="1432"/>
                      <a:pt x="225" y="1431"/>
                    </a:cubicBezTo>
                    <a:cubicBezTo>
                      <a:pt x="225" y="1428"/>
                      <a:pt x="228" y="1427"/>
                      <a:pt x="229" y="1426"/>
                    </a:cubicBezTo>
                    <a:cubicBezTo>
                      <a:pt x="229" y="1426"/>
                      <a:pt x="229" y="1426"/>
                      <a:pt x="229" y="1426"/>
                    </a:cubicBezTo>
                    <a:cubicBezTo>
                      <a:pt x="227" y="1426"/>
                      <a:pt x="225" y="1425"/>
                      <a:pt x="223" y="1423"/>
                    </a:cubicBezTo>
                    <a:cubicBezTo>
                      <a:pt x="223" y="1423"/>
                      <a:pt x="223" y="1423"/>
                      <a:pt x="223" y="1423"/>
                    </a:cubicBezTo>
                    <a:cubicBezTo>
                      <a:pt x="221" y="1421"/>
                      <a:pt x="219" y="1419"/>
                      <a:pt x="218" y="1416"/>
                    </a:cubicBezTo>
                    <a:cubicBezTo>
                      <a:pt x="218" y="1415"/>
                      <a:pt x="217" y="1414"/>
                      <a:pt x="217" y="1413"/>
                    </a:cubicBezTo>
                    <a:cubicBezTo>
                      <a:pt x="216" y="1412"/>
                      <a:pt x="215" y="1410"/>
                      <a:pt x="215" y="1409"/>
                    </a:cubicBezTo>
                    <a:cubicBezTo>
                      <a:pt x="214" y="1408"/>
                      <a:pt x="214" y="1408"/>
                      <a:pt x="213" y="1407"/>
                    </a:cubicBezTo>
                    <a:cubicBezTo>
                      <a:pt x="210" y="1407"/>
                      <a:pt x="204" y="1403"/>
                      <a:pt x="203" y="1399"/>
                    </a:cubicBezTo>
                    <a:cubicBezTo>
                      <a:pt x="202" y="1399"/>
                      <a:pt x="202" y="1399"/>
                      <a:pt x="202" y="1399"/>
                    </a:cubicBezTo>
                    <a:cubicBezTo>
                      <a:pt x="201" y="1399"/>
                      <a:pt x="199" y="1399"/>
                      <a:pt x="198" y="1399"/>
                    </a:cubicBezTo>
                    <a:cubicBezTo>
                      <a:pt x="195" y="1398"/>
                      <a:pt x="193" y="1396"/>
                      <a:pt x="192" y="1394"/>
                    </a:cubicBezTo>
                    <a:cubicBezTo>
                      <a:pt x="191" y="1393"/>
                      <a:pt x="191" y="1393"/>
                      <a:pt x="190" y="1392"/>
                    </a:cubicBezTo>
                    <a:cubicBezTo>
                      <a:pt x="188" y="1390"/>
                      <a:pt x="186" y="1386"/>
                      <a:pt x="185" y="1378"/>
                    </a:cubicBezTo>
                    <a:cubicBezTo>
                      <a:pt x="185" y="1377"/>
                      <a:pt x="185" y="1377"/>
                      <a:pt x="185" y="1377"/>
                    </a:cubicBezTo>
                    <a:cubicBezTo>
                      <a:pt x="185" y="1373"/>
                      <a:pt x="185" y="1372"/>
                      <a:pt x="187" y="1369"/>
                    </a:cubicBezTo>
                    <a:cubicBezTo>
                      <a:pt x="188" y="1367"/>
                      <a:pt x="189" y="1367"/>
                      <a:pt x="189" y="1366"/>
                    </a:cubicBezTo>
                    <a:cubicBezTo>
                      <a:pt x="189" y="1365"/>
                      <a:pt x="189" y="1364"/>
                      <a:pt x="189" y="1364"/>
                    </a:cubicBezTo>
                    <a:cubicBezTo>
                      <a:pt x="188" y="1363"/>
                      <a:pt x="188" y="1362"/>
                      <a:pt x="188" y="1360"/>
                    </a:cubicBezTo>
                    <a:cubicBezTo>
                      <a:pt x="188" y="1358"/>
                      <a:pt x="188" y="1356"/>
                      <a:pt x="188" y="1353"/>
                    </a:cubicBezTo>
                    <a:cubicBezTo>
                      <a:pt x="188" y="1352"/>
                      <a:pt x="189" y="1350"/>
                      <a:pt x="189" y="1349"/>
                    </a:cubicBezTo>
                    <a:cubicBezTo>
                      <a:pt x="189" y="1345"/>
                      <a:pt x="189" y="1345"/>
                      <a:pt x="188" y="1343"/>
                    </a:cubicBezTo>
                    <a:cubicBezTo>
                      <a:pt x="186" y="1341"/>
                      <a:pt x="186" y="1338"/>
                      <a:pt x="186" y="1335"/>
                    </a:cubicBezTo>
                    <a:cubicBezTo>
                      <a:pt x="186" y="1333"/>
                      <a:pt x="186" y="1331"/>
                      <a:pt x="186" y="1330"/>
                    </a:cubicBezTo>
                    <a:cubicBezTo>
                      <a:pt x="185" y="1324"/>
                      <a:pt x="187" y="1321"/>
                      <a:pt x="189" y="1319"/>
                    </a:cubicBezTo>
                    <a:cubicBezTo>
                      <a:pt x="189" y="1318"/>
                      <a:pt x="190" y="1317"/>
                      <a:pt x="190" y="1317"/>
                    </a:cubicBezTo>
                    <a:cubicBezTo>
                      <a:pt x="192" y="1314"/>
                      <a:pt x="194" y="1313"/>
                      <a:pt x="196" y="1312"/>
                    </a:cubicBezTo>
                    <a:cubicBezTo>
                      <a:pt x="195" y="1312"/>
                      <a:pt x="194" y="1311"/>
                      <a:pt x="194" y="1311"/>
                    </a:cubicBezTo>
                    <a:cubicBezTo>
                      <a:pt x="193" y="1311"/>
                      <a:pt x="192" y="1310"/>
                      <a:pt x="192" y="1310"/>
                    </a:cubicBezTo>
                    <a:cubicBezTo>
                      <a:pt x="188" y="1311"/>
                      <a:pt x="183" y="1310"/>
                      <a:pt x="180" y="1308"/>
                    </a:cubicBezTo>
                    <a:cubicBezTo>
                      <a:pt x="178" y="1306"/>
                      <a:pt x="177" y="1306"/>
                      <a:pt x="177" y="1306"/>
                    </a:cubicBezTo>
                    <a:cubicBezTo>
                      <a:pt x="173" y="1308"/>
                      <a:pt x="169" y="1306"/>
                      <a:pt x="167" y="1304"/>
                    </a:cubicBezTo>
                    <a:cubicBezTo>
                      <a:pt x="166" y="1304"/>
                      <a:pt x="165" y="1304"/>
                      <a:pt x="164" y="1304"/>
                    </a:cubicBezTo>
                    <a:cubicBezTo>
                      <a:pt x="164" y="1304"/>
                      <a:pt x="163" y="1304"/>
                      <a:pt x="163" y="1304"/>
                    </a:cubicBezTo>
                    <a:cubicBezTo>
                      <a:pt x="159" y="1304"/>
                      <a:pt x="156" y="1301"/>
                      <a:pt x="152" y="1298"/>
                    </a:cubicBezTo>
                    <a:cubicBezTo>
                      <a:pt x="151" y="1296"/>
                      <a:pt x="151" y="1296"/>
                      <a:pt x="151" y="1296"/>
                    </a:cubicBezTo>
                    <a:cubicBezTo>
                      <a:pt x="147" y="1293"/>
                      <a:pt x="145" y="1291"/>
                      <a:pt x="144" y="1291"/>
                    </a:cubicBezTo>
                    <a:cubicBezTo>
                      <a:pt x="140" y="1291"/>
                      <a:pt x="136" y="1291"/>
                      <a:pt x="134" y="1284"/>
                    </a:cubicBezTo>
                    <a:cubicBezTo>
                      <a:pt x="134" y="1283"/>
                      <a:pt x="134" y="1282"/>
                      <a:pt x="130" y="1282"/>
                    </a:cubicBezTo>
                    <a:cubicBezTo>
                      <a:pt x="126" y="1281"/>
                      <a:pt x="122" y="1279"/>
                      <a:pt x="118" y="1274"/>
                    </a:cubicBezTo>
                    <a:cubicBezTo>
                      <a:pt x="117" y="1273"/>
                      <a:pt x="116" y="1273"/>
                      <a:pt x="116" y="1273"/>
                    </a:cubicBezTo>
                    <a:cubicBezTo>
                      <a:pt x="114" y="1271"/>
                      <a:pt x="113" y="1270"/>
                      <a:pt x="112" y="1266"/>
                    </a:cubicBezTo>
                    <a:cubicBezTo>
                      <a:pt x="111" y="1262"/>
                      <a:pt x="108" y="1259"/>
                      <a:pt x="106" y="1258"/>
                    </a:cubicBezTo>
                    <a:cubicBezTo>
                      <a:pt x="105" y="1257"/>
                      <a:pt x="103" y="1255"/>
                      <a:pt x="103" y="1253"/>
                    </a:cubicBezTo>
                    <a:cubicBezTo>
                      <a:pt x="103" y="1251"/>
                      <a:pt x="104" y="1249"/>
                      <a:pt x="106" y="1246"/>
                    </a:cubicBezTo>
                    <a:cubicBezTo>
                      <a:pt x="106" y="1246"/>
                      <a:pt x="107" y="1245"/>
                      <a:pt x="107" y="1245"/>
                    </a:cubicBezTo>
                    <a:cubicBezTo>
                      <a:pt x="105" y="1245"/>
                      <a:pt x="104" y="1246"/>
                      <a:pt x="102" y="1248"/>
                    </a:cubicBezTo>
                    <a:cubicBezTo>
                      <a:pt x="96" y="1253"/>
                      <a:pt x="83" y="1248"/>
                      <a:pt x="81" y="1246"/>
                    </a:cubicBezTo>
                    <a:cubicBezTo>
                      <a:pt x="81" y="1246"/>
                      <a:pt x="81" y="1246"/>
                      <a:pt x="81" y="1246"/>
                    </a:cubicBezTo>
                    <a:cubicBezTo>
                      <a:pt x="79" y="1245"/>
                      <a:pt x="77" y="1243"/>
                      <a:pt x="76" y="1241"/>
                    </a:cubicBezTo>
                    <a:cubicBezTo>
                      <a:pt x="76" y="1240"/>
                      <a:pt x="76" y="1238"/>
                      <a:pt x="77" y="1236"/>
                    </a:cubicBezTo>
                    <a:cubicBezTo>
                      <a:pt x="78" y="1235"/>
                      <a:pt x="78" y="1233"/>
                      <a:pt x="79" y="1231"/>
                    </a:cubicBezTo>
                    <a:cubicBezTo>
                      <a:pt x="80" y="1230"/>
                      <a:pt x="80" y="1229"/>
                      <a:pt x="80" y="1229"/>
                    </a:cubicBezTo>
                    <a:cubicBezTo>
                      <a:pt x="78" y="1228"/>
                      <a:pt x="75" y="1226"/>
                      <a:pt x="73" y="1223"/>
                    </a:cubicBezTo>
                    <a:cubicBezTo>
                      <a:pt x="70" y="1220"/>
                      <a:pt x="69" y="1218"/>
                      <a:pt x="70" y="1215"/>
                    </a:cubicBezTo>
                    <a:cubicBezTo>
                      <a:pt x="70" y="1211"/>
                      <a:pt x="74" y="1208"/>
                      <a:pt x="77" y="1206"/>
                    </a:cubicBezTo>
                    <a:cubicBezTo>
                      <a:pt x="78" y="1205"/>
                      <a:pt x="78" y="1205"/>
                      <a:pt x="78" y="1205"/>
                    </a:cubicBezTo>
                    <a:cubicBezTo>
                      <a:pt x="81" y="1203"/>
                      <a:pt x="82" y="1200"/>
                      <a:pt x="82" y="1196"/>
                    </a:cubicBezTo>
                    <a:cubicBezTo>
                      <a:pt x="82" y="1191"/>
                      <a:pt x="86" y="1186"/>
                      <a:pt x="87" y="1184"/>
                    </a:cubicBezTo>
                    <a:cubicBezTo>
                      <a:pt x="87" y="1183"/>
                      <a:pt x="87" y="1183"/>
                      <a:pt x="87" y="1181"/>
                    </a:cubicBezTo>
                    <a:cubicBezTo>
                      <a:pt x="85" y="1178"/>
                      <a:pt x="83" y="1175"/>
                      <a:pt x="86" y="1171"/>
                    </a:cubicBezTo>
                    <a:cubicBezTo>
                      <a:pt x="86" y="1171"/>
                      <a:pt x="85" y="1169"/>
                      <a:pt x="85" y="1169"/>
                    </a:cubicBezTo>
                    <a:cubicBezTo>
                      <a:pt x="84" y="1167"/>
                      <a:pt x="79" y="1162"/>
                      <a:pt x="78" y="1161"/>
                    </a:cubicBezTo>
                    <a:cubicBezTo>
                      <a:pt x="76" y="1159"/>
                      <a:pt x="75" y="1157"/>
                      <a:pt x="75" y="1154"/>
                    </a:cubicBezTo>
                    <a:cubicBezTo>
                      <a:pt x="74" y="1154"/>
                      <a:pt x="73" y="1153"/>
                      <a:pt x="72" y="1153"/>
                    </a:cubicBezTo>
                    <a:cubicBezTo>
                      <a:pt x="72" y="1153"/>
                      <a:pt x="71" y="1153"/>
                      <a:pt x="71" y="1153"/>
                    </a:cubicBezTo>
                    <a:cubicBezTo>
                      <a:pt x="68" y="1154"/>
                      <a:pt x="63" y="1155"/>
                      <a:pt x="61" y="1151"/>
                    </a:cubicBezTo>
                    <a:cubicBezTo>
                      <a:pt x="59" y="1147"/>
                      <a:pt x="62" y="1130"/>
                      <a:pt x="62" y="1129"/>
                    </a:cubicBezTo>
                    <a:cubicBezTo>
                      <a:pt x="62" y="1129"/>
                      <a:pt x="62" y="1129"/>
                      <a:pt x="62" y="1129"/>
                    </a:cubicBezTo>
                    <a:cubicBezTo>
                      <a:pt x="62" y="1129"/>
                      <a:pt x="61" y="1128"/>
                      <a:pt x="61" y="1129"/>
                    </a:cubicBezTo>
                    <a:cubicBezTo>
                      <a:pt x="58" y="1129"/>
                      <a:pt x="52" y="1127"/>
                      <a:pt x="49" y="1121"/>
                    </a:cubicBezTo>
                    <a:cubicBezTo>
                      <a:pt x="49" y="1119"/>
                      <a:pt x="42" y="1117"/>
                      <a:pt x="40" y="1118"/>
                    </a:cubicBezTo>
                    <a:cubicBezTo>
                      <a:pt x="36" y="1119"/>
                      <a:pt x="32" y="1117"/>
                      <a:pt x="30" y="1114"/>
                    </a:cubicBezTo>
                    <a:cubicBezTo>
                      <a:pt x="29" y="1113"/>
                      <a:pt x="28" y="1111"/>
                      <a:pt x="28" y="1110"/>
                    </a:cubicBezTo>
                    <a:cubicBezTo>
                      <a:pt x="27" y="1109"/>
                      <a:pt x="26" y="1108"/>
                      <a:pt x="24" y="1107"/>
                    </a:cubicBezTo>
                    <a:cubicBezTo>
                      <a:pt x="24" y="1106"/>
                      <a:pt x="24" y="1106"/>
                      <a:pt x="24" y="1106"/>
                    </a:cubicBezTo>
                    <a:cubicBezTo>
                      <a:pt x="22" y="1105"/>
                      <a:pt x="21" y="1104"/>
                      <a:pt x="20" y="1103"/>
                    </a:cubicBezTo>
                    <a:cubicBezTo>
                      <a:pt x="18" y="1106"/>
                      <a:pt x="16" y="1106"/>
                      <a:pt x="14" y="1105"/>
                    </a:cubicBezTo>
                    <a:cubicBezTo>
                      <a:pt x="13" y="1105"/>
                      <a:pt x="11" y="1104"/>
                      <a:pt x="10" y="1100"/>
                    </a:cubicBezTo>
                    <a:cubicBezTo>
                      <a:pt x="10" y="1100"/>
                      <a:pt x="10" y="1100"/>
                      <a:pt x="10" y="1100"/>
                    </a:cubicBezTo>
                    <a:cubicBezTo>
                      <a:pt x="9" y="1098"/>
                      <a:pt x="8" y="1096"/>
                      <a:pt x="8" y="1092"/>
                    </a:cubicBezTo>
                    <a:cubicBezTo>
                      <a:pt x="9" y="1090"/>
                      <a:pt x="9" y="1089"/>
                      <a:pt x="9" y="1089"/>
                    </a:cubicBezTo>
                    <a:cubicBezTo>
                      <a:pt x="9" y="1086"/>
                      <a:pt x="10" y="1083"/>
                      <a:pt x="14" y="1080"/>
                    </a:cubicBezTo>
                    <a:cubicBezTo>
                      <a:pt x="18" y="1076"/>
                      <a:pt x="22" y="1078"/>
                      <a:pt x="25" y="1079"/>
                    </a:cubicBezTo>
                    <a:cubicBezTo>
                      <a:pt x="26" y="1079"/>
                      <a:pt x="26" y="1079"/>
                      <a:pt x="26" y="1079"/>
                    </a:cubicBezTo>
                    <a:cubicBezTo>
                      <a:pt x="26" y="1079"/>
                      <a:pt x="27" y="1079"/>
                      <a:pt x="28" y="1079"/>
                    </a:cubicBezTo>
                    <a:cubicBezTo>
                      <a:pt x="29" y="1079"/>
                      <a:pt x="31" y="1079"/>
                      <a:pt x="32" y="1079"/>
                    </a:cubicBezTo>
                    <a:cubicBezTo>
                      <a:pt x="32" y="1087"/>
                      <a:pt x="32" y="1087"/>
                      <a:pt x="32" y="1087"/>
                    </a:cubicBezTo>
                    <a:cubicBezTo>
                      <a:pt x="31" y="1086"/>
                      <a:pt x="29" y="1086"/>
                      <a:pt x="28" y="1087"/>
                    </a:cubicBezTo>
                    <a:cubicBezTo>
                      <a:pt x="27" y="1087"/>
                      <a:pt x="25" y="1087"/>
                      <a:pt x="24" y="1086"/>
                    </a:cubicBezTo>
                    <a:cubicBezTo>
                      <a:pt x="23" y="1086"/>
                      <a:pt x="23" y="1086"/>
                      <a:pt x="23" y="1086"/>
                    </a:cubicBezTo>
                    <a:cubicBezTo>
                      <a:pt x="20" y="1085"/>
                      <a:pt x="20" y="1085"/>
                      <a:pt x="18" y="1086"/>
                    </a:cubicBezTo>
                    <a:cubicBezTo>
                      <a:pt x="17" y="1087"/>
                      <a:pt x="17" y="1087"/>
                      <a:pt x="17" y="1090"/>
                    </a:cubicBezTo>
                    <a:cubicBezTo>
                      <a:pt x="16" y="1091"/>
                      <a:pt x="16" y="1092"/>
                      <a:pt x="16" y="1093"/>
                    </a:cubicBezTo>
                    <a:cubicBezTo>
                      <a:pt x="16" y="1095"/>
                      <a:pt x="16" y="1095"/>
                      <a:pt x="16" y="1095"/>
                    </a:cubicBezTo>
                    <a:cubicBezTo>
                      <a:pt x="16" y="1096"/>
                      <a:pt x="17" y="1096"/>
                      <a:pt x="17" y="1096"/>
                    </a:cubicBezTo>
                    <a:cubicBezTo>
                      <a:pt x="17" y="1096"/>
                      <a:pt x="18" y="1095"/>
                      <a:pt x="18" y="1095"/>
                    </a:cubicBezTo>
                    <a:cubicBezTo>
                      <a:pt x="19" y="1095"/>
                      <a:pt x="23" y="1095"/>
                      <a:pt x="29" y="1101"/>
                    </a:cubicBezTo>
                    <a:cubicBezTo>
                      <a:pt x="30" y="1101"/>
                      <a:pt x="30" y="1101"/>
                      <a:pt x="30" y="1101"/>
                    </a:cubicBezTo>
                    <a:cubicBezTo>
                      <a:pt x="30" y="1102"/>
                      <a:pt x="31" y="1103"/>
                      <a:pt x="32" y="1103"/>
                    </a:cubicBezTo>
                    <a:cubicBezTo>
                      <a:pt x="34" y="1103"/>
                      <a:pt x="35" y="1106"/>
                      <a:pt x="35" y="1108"/>
                    </a:cubicBezTo>
                    <a:cubicBezTo>
                      <a:pt x="36" y="1108"/>
                      <a:pt x="36" y="1109"/>
                      <a:pt x="36" y="1109"/>
                    </a:cubicBezTo>
                    <a:cubicBezTo>
                      <a:pt x="36" y="1110"/>
                      <a:pt x="37" y="1110"/>
                      <a:pt x="38" y="1110"/>
                    </a:cubicBezTo>
                    <a:cubicBezTo>
                      <a:pt x="41" y="1109"/>
                      <a:pt x="54" y="1110"/>
                      <a:pt x="56" y="1118"/>
                    </a:cubicBezTo>
                    <a:cubicBezTo>
                      <a:pt x="57" y="1121"/>
                      <a:pt x="59" y="1121"/>
                      <a:pt x="60" y="1121"/>
                    </a:cubicBezTo>
                    <a:cubicBezTo>
                      <a:pt x="60" y="1121"/>
                      <a:pt x="60" y="1121"/>
                      <a:pt x="60" y="1121"/>
                    </a:cubicBezTo>
                    <a:cubicBezTo>
                      <a:pt x="61" y="1120"/>
                      <a:pt x="65" y="1121"/>
                      <a:pt x="68" y="1123"/>
                    </a:cubicBezTo>
                    <a:cubicBezTo>
                      <a:pt x="69" y="1124"/>
                      <a:pt x="70" y="1127"/>
                      <a:pt x="70" y="1131"/>
                    </a:cubicBezTo>
                    <a:cubicBezTo>
                      <a:pt x="69" y="1135"/>
                      <a:pt x="68" y="1142"/>
                      <a:pt x="68" y="1146"/>
                    </a:cubicBezTo>
                    <a:cubicBezTo>
                      <a:pt x="68" y="1146"/>
                      <a:pt x="69" y="1146"/>
                      <a:pt x="69" y="1146"/>
                    </a:cubicBezTo>
                    <a:cubicBezTo>
                      <a:pt x="69" y="1145"/>
                      <a:pt x="70" y="1145"/>
                      <a:pt x="70" y="1145"/>
                    </a:cubicBezTo>
                    <a:cubicBezTo>
                      <a:pt x="75" y="1144"/>
                      <a:pt x="80" y="1148"/>
                      <a:pt x="82" y="1151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5" y="1157"/>
                      <a:pt x="85" y="1157"/>
                      <a:pt x="85" y="1157"/>
                    </a:cubicBezTo>
                    <a:cubicBezTo>
                      <a:pt x="87" y="1159"/>
                      <a:pt x="91" y="1163"/>
                      <a:pt x="91" y="1164"/>
                    </a:cubicBezTo>
                    <a:cubicBezTo>
                      <a:pt x="93" y="1167"/>
                      <a:pt x="95" y="1172"/>
                      <a:pt x="92" y="1175"/>
                    </a:cubicBezTo>
                    <a:cubicBezTo>
                      <a:pt x="92" y="1175"/>
                      <a:pt x="92" y="1175"/>
                      <a:pt x="92" y="1175"/>
                    </a:cubicBezTo>
                    <a:cubicBezTo>
                      <a:pt x="92" y="1176"/>
                      <a:pt x="93" y="1177"/>
                      <a:pt x="93" y="1178"/>
                    </a:cubicBezTo>
                    <a:cubicBezTo>
                      <a:pt x="96" y="1183"/>
                      <a:pt x="95" y="1186"/>
                      <a:pt x="94" y="1187"/>
                    </a:cubicBezTo>
                    <a:cubicBezTo>
                      <a:pt x="94" y="1188"/>
                      <a:pt x="94" y="1188"/>
                      <a:pt x="94" y="1188"/>
                    </a:cubicBezTo>
                    <a:cubicBezTo>
                      <a:pt x="92" y="1190"/>
                      <a:pt x="90" y="1194"/>
                      <a:pt x="90" y="1196"/>
                    </a:cubicBezTo>
                    <a:cubicBezTo>
                      <a:pt x="90" y="1203"/>
                      <a:pt x="87" y="1208"/>
                      <a:pt x="83" y="1212"/>
                    </a:cubicBezTo>
                    <a:cubicBezTo>
                      <a:pt x="81" y="1212"/>
                      <a:pt x="81" y="1212"/>
                      <a:pt x="81" y="1212"/>
                    </a:cubicBezTo>
                    <a:cubicBezTo>
                      <a:pt x="80" y="1213"/>
                      <a:pt x="78" y="1215"/>
                      <a:pt x="78" y="1216"/>
                    </a:cubicBezTo>
                    <a:cubicBezTo>
                      <a:pt x="77" y="1216"/>
                      <a:pt x="78" y="1217"/>
                      <a:pt x="79" y="1218"/>
                    </a:cubicBezTo>
                    <a:cubicBezTo>
                      <a:pt x="80" y="1220"/>
                      <a:pt x="82" y="1221"/>
                      <a:pt x="84" y="1222"/>
                    </a:cubicBezTo>
                    <a:cubicBezTo>
                      <a:pt x="86" y="1222"/>
                      <a:pt x="91" y="1225"/>
                      <a:pt x="88" y="1231"/>
                    </a:cubicBezTo>
                    <a:cubicBezTo>
                      <a:pt x="87" y="1232"/>
                      <a:pt x="87" y="1233"/>
                      <a:pt x="87" y="1234"/>
                    </a:cubicBezTo>
                    <a:cubicBezTo>
                      <a:pt x="86" y="1236"/>
                      <a:pt x="85" y="1238"/>
                      <a:pt x="84" y="1239"/>
                    </a:cubicBezTo>
                    <a:cubicBezTo>
                      <a:pt x="84" y="1239"/>
                      <a:pt x="85" y="1239"/>
                      <a:pt x="85" y="1239"/>
                    </a:cubicBezTo>
                    <a:cubicBezTo>
                      <a:pt x="85" y="1240"/>
                      <a:pt x="85" y="1240"/>
                      <a:pt x="85" y="1240"/>
                    </a:cubicBezTo>
                    <a:cubicBezTo>
                      <a:pt x="87" y="1241"/>
                      <a:pt x="95" y="1243"/>
                      <a:pt x="97" y="1242"/>
                    </a:cubicBezTo>
                    <a:cubicBezTo>
                      <a:pt x="100" y="1239"/>
                      <a:pt x="107" y="1235"/>
                      <a:pt x="111" y="1237"/>
                    </a:cubicBezTo>
                    <a:cubicBezTo>
                      <a:pt x="113" y="1238"/>
                      <a:pt x="114" y="1239"/>
                      <a:pt x="115" y="1241"/>
                    </a:cubicBezTo>
                    <a:cubicBezTo>
                      <a:pt x="115" y="1244"/>
                      <a:pt x="115" y="1248"/>
                      <a:pt x="112" y="1251"/>
                    </a:cubicBezTo>
                    <a:cubicBezTo>
                      <a:pt x="112" y="1252"/>
                      <a:pt x="111" y="1252"/>
                      <a:pt x="111" y="1252"/>
                    </a:cubicBezTo>
                    <a:cubicBezTo>
                      <a:pt x="113" y="1253"/>
                      <a:pt x="118" y="1258"/>
                      <a:pt x="120" y="1264"/>
                    </a:cubicBezTo>
                    <a:cubicBezTo>
                      <a:pt x="120" y="1266"/>
                      <a:pt x="120" y="1266"/>
                      <a:pt x="121" y="1267"/>
                    </a:cubicBezTo>
                    <a:cubicBezTo>
                      <a:pt x="122" y="1267"/>
                      <a:pt x="123" y="1268"/>
                      <a:pt x="124" y="1269"/>
                    </a:cubicBezTo>
                    <a:cubicBezTo>
                      <a:pt x="126" y="1272"/>
                      <a:pt x="130" y="1274"/>
                      <a:pt x="131" y="1274"/>
                    </a:cubicBezTo>
                    <a:cubicBezTo>
                      <a:pt x="134" y="1275"/>
                      <a:pt x="140" y="1275"/>
                      <a:pt x="142" y="1282"/>
                    </a:cubicBezTo>
                    <a:cubicBezTo>
                      <a:pt x="142" y="1283"/>
                      <a:pt x="142" y="1284"/>
                      <a:pt x="142" y="1284"/>
                    </a:cubicBezTo>
                    <a:cubicBezTo>
                      <a:pt x="142" y="1283"/>
                      <a:pt x="143" y="1284"/>
                      <a:pt x="144" y="1284"/>
                    </a:cubicBezTo>
                    <a:cubicBezTo>
                      <a:pt x="148" y="1284"/>
                      <a:pt x="152" y="1287"/>
                      <a:pt x="156" y="1291"/>
                    </a:cubicBezTo>
                    <a:cubicBezTo>
                      <a:pt x="158" y="1292"/>
                      <a:pt x="158" y="1292"/>
                      <a:pt x="158" y="1292"/>
                    </a:cubicBezTo>
                    <a:cubicBezTo>
                      <a:pt x="159" y="1293"/>
                      <a:pt x="162" y="1296"/>
                      <a:pt x="163" y="1296"/>
                    </a:cubicBezTo>
                    <a:cubicBezTo>
                      <a:pt x="163" y="1296"/>
                      <a:pt x="164" y="1296"/>
                      <a:pt x="164" y="1296"/>
                    </a:cubicBezTo>
                    <a:cubicBezTo>
                      <a:pt x="166" y="1296"/>
                      <a:pt x="168" y="1296"/>
                      <a:pt x="171" y="1298"/>
                    </a:cubicBezTo>
                    <a:cubicBezTo>
                      <a:pt x="173" y="1299"/>
                      <a:pt x="174" y="1299"/>
                      <a:pt x="174" y="1299"/>
                    </a:cubicBezTo>
                    <a:cubicBezTo>
                      <a:pt x="178" y="1297"/>
                      <a:pt x="182" y="1299"/>
                      <a:pt x="185" y="1302"/>
                    </a:cubicBezTo>
                    <a:cubicBezTo>
                      <a:pt x="187" y="1303"/>
                      <a:pt x="189" y="1303"/>
                      <a:pt x="190" y="1303"/>
                    </a:cubicBezTo>
                    <a:cubicBezTo>
                      <a:pt x="193" y="1302"/>
                      <a:pt x="195" y="1303"/>
                      <a:pt x="196" y="1304"/>
                    </a:cubicBezTo>
                    <a:cubicBezTo>
                      <a:pt x="197" y="1304"/>
                      <a:pt x="197" y="1304"/>
                      <a:pt x="198" y="1304"/>
                    </a:cubicBezTo>
                    <a:cubicBezTo>
                      <a:pt x="198" y="1304"/>
                      <a:pt x="205" y="1304"/>
                      <a:pt x="207" y="1309"/>
                    </a:cubicBezTo>
                    <a:cubicBezTo>
                      <a:pt x="208" y="1310"/>
                      <a:pt x="208" y="1312"/>
                      <a:pt x="206" y="1315"/>
                    </a:cubicBezTo>
                    <a:cubicBezTo>
                      <a:pt x="204" y="1317"/>
                      <a:pt x="202" y="1318"/>
                      <a:pt x="200" y="1318"/>
                    </a:cubicBezTo>
                    <a:cubicBezTo>
                      <a:pt x="198" y="1319"/>
                      <a:pt x="197" y="1320"/>
                      <a:pt x="197" y="1321"/>
                    </a:cubicBezTo>
                    <a:cubicBezTo>
                      <a:pt x="196" y="1322"/>
                      <a:pt x="196" y="1322"/>
                      <a:pt x="195" y="1323"/>
                    </a:cubicBezTo>
                    <a:cubicBezTo>
                      <a:pt x="193" y="1325"/>
                      <a:pt x="193" y="1326"/>
                      <a:pt x="193" y="1329"/>
                    </a:cubicBezTo>
                    <a:cubicBezTo>
                      <a:pt x="194" y="1331"/>
                      <a:pt x="194" y="1333"/>
                      <a:pt x="194" y="1335"/>
                    </a:cubicBezTo>
                    <a:cubicBezTo>
                      <a:pt x="194" y="1336"/>
                      <a:pt x="194" y="1338"/>
                      <a:pt x="194" y="1339"/>
                    </a:cubicBezTo>
                    <a:cubicBezTo>
                      <a:pt x="197" y="1342"/>
                      <a:pt x="197" y="1343"/>
                      <a:pt x="196" y="1349"/>
                    </a:cubicBezTo>
                    <a:cubicBezTo>
                      <a:pt x="196" y="1351"/>
                      <a:pt x="196" y="1353"/>
                      <a:pt x="196" y="1354"/>
                    </a:cubicBezTo>
                    <a:cubicBezTo>
                      <a:pt x="196" y="1356"/>
                      <a:pt x="196" y="1358"/>
                      <a:pt x="196" y="1359"/>
                    </a:cubicBezTo>
                    <a:cubicBezTo>
                      <a:pt x="196" y="1361"/>
                      <a:pt x="196" y="1362"/>
                      <a:pt x="196" y="1362"/>
                    </a:cubicBezTo>
                    <a:cubicBezTo>
                      <a:pt x="197" y="1365"/>
                      <a:pt x="197" y="1366"/>
                      <a:pt x="196" y="1368"/>
                    </a:cubicBezTo>
                    <a:cubicBezTo>
                      <a:pt x="196" y="1369"/>
                      <a:pt x="195" y="1371"/>
                      <a:pt x="193" y="1374"/>
                    </a:cubicBezTo>
                    <a:cubicBezTo>
                      <a:pt x="193" y="1374"/>
                      <a:pt x="193" y="1374"/>
                      <a:pt x="193" y="1374"/>
                    </a:cubicBezTo>
                    <a:cubicBezTo>
                      <a:pt x="193" y="1375"/>
                      <a:pt x="193" y="1375"/>
                      <a:pt x="193" y="1376"/>
                    </a:cubicBezTo>
                    <a:cubicBezTo>
                      <a:pt x="193" y="1377"/>
                      <a:pt x="193" y="1377"/>
                      <a:pt x="193" y="1377"/>
                    </a:cubicBezTo>
                    <a:cubicBezTo>
                      <a:pt x="194" y="1385"/>
                      <a:pt x="195" y="1386"/>
                      <a:pt x="195" y="1387"/>
                    </a:cubicBezTo>
                    <a:cubicBezTo>
                      <a:pt x="196" y="1387"/>
                      <a:pt x="197" y="1388"/>
                      <a:pt x="198" y="1389"/>
                    </a:cubicBezTo>
                    <a:cubicBezTo>
                      <a:pt x="198" y="1390"/>
                      <a:pt x="199" y="1391"/>
                      <a:pt x="200" y="1391"/>
                    </a:cubicBezTo>
                    <a:cubicBezTo>
                      <a:pt x="200" y="1391"/>
                      <a:pt x="201" y="1391"/>
                      <a:pt x="202" y="1391"/>
                    </a:cubicBezTo>
                    <a:cubicBezTo>
                      <a:pt x="204" y="1391"/>
                      <a:pt x="209" y="1391"/>
                      <a:pt x="210" y="1397"/>
                    </a:cubicBezTo>
                    <a:cubicBezTo>
                      <a:pt x="210" y="1397"/>
                      <a:pt x="213" y="1399"/>
                      <a:pt x="214" y="1400"/>
                    </a:cubicBezTo>
                    <a:cubicBezTo>
                      <a:pt x="214" y="1400"/>
                      <a:pt x="214" y="1400"/>
                      <a:pt x="214" y="1400"/>
                    </a:cubicBezTo>
                    <a:cubicBezTo>
                      <a:pt x="217" y="1400"/>
                      <a:pt x="221" y="1403"/>
                      <a:pt x="222" y="1407"/>
                    </a:cubicBezTo>
                    <a:cubicBezTo>
                      <a:pt x="222" y="1407"/>
                      <a:pt x="223" y="1409"/>
                      <a:pt x="223" y="1410"/>
                    </a:cubicBezTo>
                    <a:cubicBezTo>
                      <a:pt x="224" y="1411"/>
                      <a:pt x="225" y="1412"/>
                      <a:pt x="225" y="1414"/>
                    </a:cubicBezTo>
                    <a:cubicBezTo>
                      <a:pt x="226" y="1415"/>
                      <a:pt x="227" y="1416"/>
                      <a:pt x="228" y="1417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29" y="1418"/>
                      <a:pt x="229" y="1418"/>
                      <a:pt x="229" y="1418"/>
                    </a:cubicBezTo>
                    <a:cubicBezTo>
                      <a:pt x="230" y="1418"/>
                      <a:pt x="230" y="1418"/>
                      <a:pt x="230" y="1418"/>
                    </a:cubicBezTo>
                    <a:cubicBezTo>
                      <a:pt x="233" y="1418"/>
                      <a:pt x="239" y="1422"/>
                      <a:pt x="240" y="1426"/>
                    </a:cubicBezTo>
                    <a:cubicBezTo>
                      <a:pt x="240" y="1428"/>
                      <a:pt x="239" y="1430"/>
                      <a:pt x="237" y="1431"/>
                    </a:cubicBezTo>
                    <a:cubicBezTo>
                      <a:pt x="236" y="1432"/>
                      <a:pt x="234" y="1433"/>
                      <a:pt x="233" y="1433"/>
                    </a:cubicBezTo>
                    <a:cubicBezTo>
                      <a:pt x="233" y="1433"/>
                      <a:pt x="233" y="1433"/>
                      <a:pt x="233" y="1433"/>
                    </a:cubicBezTo>
                    <a:cubicBezTo>
                      <a:pt x="233" y="1436"/>
                      <a:pt x="231" y="1437"/>
                      <a:pt x="230" y="1439"/>
                    </a:cubicBezTo>
                    <a:cubicBezTo>
                      <a:pt x="230" y="1439"/>
                      <a:pt x="229" y="1440"/>
                      <a:pt x="229" y="1440"/>
                    </a:cubicBezTo>
                    <a:cubicBezTo>
                      <a:pt x="225" y="1444"/>
                      <a:pt x="220" y="1445"/>
                      <a:pt x="217" y="1444"/>
                    </a:cubicBezTo>
                    <a:cubicBezTo>
                      <a:pt x="216" y="1444"/>
                      <a:pt x="215" y="1445"/>
                      <a:pt x="215" y="1445"/>
                    </a:cubicBezTo>
                    <a:cubicBezTo>
                      <a:pt x="213" y="1446"/>
                      <a:pt x="210" y="1446"/>
                      <a:pt x="208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6"/>
                      <a:pt x="207" y="1446"/>
                      <a:pt x="207" y="1446"/>
                    </a:cubicBezTo>
                    <a:cubicBezTo>
                      <a:pt x="207" y="1447"/>
                      <a:pt x="208" y="1448"/>
                      <a:pt x="208" y="1449"/>
                    </a:cubicBezTo>
                    <a:cubicBezTo>
                      <a:pt x="210" y="1453"/>
                      <a:pt x="210" y="1456"/>
                      <a:pt x="208" y="1462"/>
                    </a:cubicBezTo>
                    <a:cubicBezTo>
                      <a:pt x="208" y="1463"/>
                      <a:pt x="207" y="1464"/>
                      <a:pt x="207" y="1466"/>
                    </a:cubicBezTo>
                    <a:cubicBezTo>
                      <a:pt x="204" y="1473"/>
                      <a:pt x="203" y="1477"/>
                      <a:pt x="201" y="1479"/>
                    </a:cubicBezTo>
                    <a:cubicBezTo>
                      <a:pt x="199" y="1480"/>
                      <a:pt x="198" y="1480"/>
                      <a:pt x="197" y="1480"/>
                    </a:cubicBezTo>
                    <a:cubicBezTo>
                      <a:pt x="196" y="1480"/>
                      <a:pt x="196" y="1480"/>
                      <a:pt x="196" y="1480"/>
                    </a:cubicBezTo>
                    <a:cubicBezTo>
                      <a:pt x="196" y="1481"/>
                      <a:pt x="196" y="1482"/>
                      <a:pt x="196" y="1485"/>
                    </a:cubicBezTo>
                    <a:cubicBezTo>
                      <a:pt x="199" y="1495"/>
                      <a:pt x="200" y="1497"/>
                      <a:pt x="200" y="1499"/>
                    </a:cubicBezTo>
                    <a:cubicBezTo>
                      <a:pt x="201" y="1499"/>
                      <a:pt x="201" y="1499"/>
                      <a:pt x="201" y="1499"/>
                    </a:cubicBezTo>
                    <a:cubicBezTo>
                      <a:pt x="201" y="1500"/>
                      <a:pt x="201" y="1500"/>
                      <a:pt x="202" y="1501"/>
                    </a:cubicBezTo>
                    <a:cubicBezTo>
                      <a:pt x="203" y="1503"/>
                      <a:pt x="204" y="1505"/>
                      <a:pt x="205" y="1506"/>
                    </a:cubicBezTo>
                    <a:cubicBezTo>
                      <a:pt x="206" y="1509"/>
                      <a:pt x="208" y="1511"/>
                      <a:pt x="209" y="1515"/>
                    </a:cubicBezTo>
                    <a:cubicBezTo>
                      <a:pt x="210" y="1517"/>
                      <a:pt x="211" y="1520"/>
                      <a:pt x="211" y="1523"/>
                    </a:cubicBezTo>
                    <a:cubicBezTo>
                      <a:pt x="211" y="1524"/>
                      <a:pt x="212" y="1526"/>
                      <a:pt x="212" y="1527"/>
                    </a:cubicBezTo>
                    <a:cubicBezTo>
                      <a:pt x="215" y="1534"/>
                      <a:pt x="211" y="1538"/>
                      <a:pt x="209" y="1539"/>
                    </a:cubicBezTo>
                    <a:cubicBezTo>
                      <a:pt x="207" y="1540"/>
                      <a:pt x="207" y="1542"/>
                      <a:pt x="207" y="1542"/>
                    </a:cubicBezTo>
                    <a:cubicBezTo>
                      <a:pt x="208" y="1543"/>
                      <a:pt x="210" y="1546"/>
                      <a:pt x="212" y="1547"/>
                    </a:cubicBezTo>
                    <a:cubicBezTo>
                      <a:pt x="214" y="1549"/>
                      <a:pt x="216" y="1551"/>
                      <a:pt x="216" y="1553"/>
                    </a:cubicBezTo>
                    <a:cubicBezTo>
                      <a:pt x="216" y="1555"/>
                      <a:pt x="216" y="1557"/>
                      <a:pt x="214" y="1559"/>
                    </a:cubicBezTo>
                    <a:cubicBezTo>
                      <a:pt x="212" y="1561"/>
                      <a:pt x="211" y="1562"/>
                      <a:pt x="211" y="1565"/>
                    </a:cubicBezTo>
                    <a:cubicBezTo>
                      <a:pt x="211" y="1565"/>
                      <a:pt x="212" y="1566"/>
                      <a:pt x="212" y="1567"/>
                    </a:cubicBezTo>
                    <a:cubicBezTo>
                      <a:pt x="213" y="1570"/>
                      <a:pt x="214" y="1574"/>
                      <a:pt x="211" y="1579"/>
                    </a:cubicBezTo>
                    <a:cubicBezTo>
                      <a:pt x="210" y="1580"/>
                      <a:pt x="209" y="1582"/>
                      <a:pt x="208" y="1584"/>
                    </a:cubicBezTo>
                    <a:cubicBezTo>
                      <a:pt x="205" y="1589"/>
                      <a:pt x="203" y="1593"/>
                      <a:pt x="198" y="1593"/>
                    </a:cubicBezTo>
                    <a:cubicBezTo>
                      <a:pt x="196" y="1593"/>
                      <a:pt x="196" y="1593"/>
                      <a:pt x="196" y="1595"/>
                    </a:cubicBezTo>
                    <a:cubicBezTo>
                      <a:pt x="195" y="1597"/>
                      <a:pt x="194" y="1598"/>
                      <a:pt x="193" y="1599"/>
                    </a:cubicBezTo>
                    <a:cubicBezTo>
                      <a:pt x="192" y="1600"/>
                      <a:pt x="190" y="1601"/>
                      <a:pt x="189" y="1604"/>
                    </a:cubicBezTo>
                    <a:cubicBezTo>
                      <a:pt x="188" y="1606"/>
                      <a:pt x="186" y="1609"/>
                      <a:pt x="183" y="1610"/>
                    </a:cubicBezTo>
                    <a:cubicBezTo>
                      <a:pt x="179" y="1610"/>
                      <a:pt x="176" y="1607"/>
                      <a:pt x="174" y="1604"/>
                    </a:cubicBezTo>
                    <a:cubicBezTo>
                      <a:pt x="169" y="1597"/>
                      <a:pt x="164" y="1590"/>
                      <a:pt x="165" y="1583"/>
                    </a:cubicBezTo>
                    <a:cubicBezTo>
                      <a:pt x="166" y="1577"/>
                      <a:pt x="167" y="1570"/>
                      <a:pt x="168" y="1567"/>
                    </a:cubicBezTo>
                    <a:cubicBezTo>
                      <a:pt x="168" y="1567"/>
                      <a:pt x="168" y="1566"/>
                      <a:pt x="168" y="1566"/>
                    </a:cubicBezTo>
                    <a:cubicBezTo>
                      <a:pt x="168" y="1566"/>
                      <a:pt x="167" y="1566"/>
                      <a:pt x="167" y="1566"/>
                    </a:cubicBezTo>
                    <a:cubicBezTo>
                      <a:pt x="161" y="1566"/>
                      <a:pt x="148" y="1571"/>
                      <a:pt x="146" y="1572"/>
                    </a:cubicBezTo>
                    <a:cubicBezTo>
                      <a:pt x="145" y="1573"/>
                      <a:pt x="145" y="1574"/>
                      <a:pt x="145" y="1577"/>
                    </a:cubicBezTo>
                    <a:cubicBezTo>
                      <a:pt x="145" y="1579"/>
                      <a:pt x="145" y="1580"/>
                      <a:pt x="146" y="1581"/>
                    </a:cubicBezTo>
                    <a:cubicBezTo>
                      <a:pt x="146" y="1582"/>
                      <a:pt x="146" y="1583"/>
                      <a:pt x="147" y="1585"/>
                    </a:cubicBezTo>
                    <a:cubicBezTo>
                      <a:pt x="147" y="1590"/>
                      <a:pt x="145" y="1595"/>
                      <a:pt x="140" y="1598"/>
                    </a:cubicBezTo>
                    <a:cubicBezTo>
                      <a:pt x="140" y="1598"/>
                      <a:pt x="139" y="1599"/>
                      <a:pt x="141" y="1603"/>
                    </a:cubicBezTo>
                    <a:cubicBezTo>
                      <a:pt x="141" y="1605"/>
                      <a:pt x="143" y="1606"/>
                      <a:pt x="144" y="1606"/>
                    </a:cubicBezTo>
                    <a:cubicBezTo>
                      <a:pt x="146" y="1607"/>
                      <a:pt x="151" y="1610"/>
                      <a:pt x="152" y="1614"/>
                    </a:cubicBezTo>
                    <a:cubicBezTo>
                      <a:pt x="152" y="1615"/>
                      <a:pt x="152" y="1618"/>
                      <a:pt x="148" y="1620"/>
                    </a:cubicBezTo>
                    <a:cubicBezTo>
                      <a:pt x="142" y="1623"/>
                      <a:pt x="142" y="1623"/>
                      <a:pt x="142" y="1625"/>
                    </a:cubicBezTo>
                    <a:cubicBezTo>
                      <a:pt x="142" y="1630"/>
                      <a:pt x="143" y="1633"/>
                      <a:pt x="144" y="1635"/>
                    </a:cubicBezTo>
                    <a:cubicBezTo>
                      <a:pt x="145" y="1636"/>
                      <a:pt x="145" y="1636"/>
                      <a:pt x="145" y="1636"/>
                    </a:cubicBezTo>
                    <a:cubicBezTo>
                      <a:pt x="145" y="1638"/>
                      <a:pt x="146" y="1642"/>
                      <a:pt x="145" y="1645"/>
                    </a:cubicBezTo>
                    <a:cubicBezTo>
                      <a:pt x="144" y="1647"/>
                      <a:pt x="143" y="1648"/>
                      <a:pt x="141" y="1649"/>
                    </a:cubicBezTo>
                    <a:cubicBezTo>
                      <a:pt x="140" y="1650"/>
                      <a:pt x="137" y="1652"/>
                      <a:pt x="137" y="1653"/>
                    </a:cubicBezTo>
                    <a:cubicBezTo>
                      <a:pt x="137" y="1654"/>
                      <a:pt x="137" y="1655"/>
                      <a:pt x="137" y="1656"/>
                    </a:cubicBezTo>
                    <a:cubicBezTo>
                      <a:pt x="138" y="1657"/>
                      <a:pt x="138" y="1659"/>
                      <a:pt x="137" y="1662"/>
                    </a:cubicBezTo>
                    <a:cubicBezTo>
                      <a:pt x="137" y="1663"/>
                      <a:pt x="136" y="1664"/>
                      <a:pt x="135" y="1664"/>
                    </a:cubicBezTo>
                    <a:cubicBezTo>
                      <a:pt x="137" y="1666"/>
                      <a:pt x="139" y="1667"/>
                      <a:pt x="139" y="1667"/>
                    </a:cubicBezTo>
                    <a:cubicBezTo>
                      <a:pt x="144" y="1668"/>
                      <a:pt x="143" y="1674"/>
                      <a:pt x="143" y="1678"/>
                    </a:cubicBezTo>
                    <a:cubicBezTo>
                      <a:pt x="143" y="1684"/>
                      <a:pt x="142" y="1691"/>
                      <a:pt x="143" y="1694"/>
                    </a:cubicBezTo>
                    <a:cubicBezTo>
                      <a:pt x="144" y="1696"/>
                      <a:pt x="147" y="1699"/>
                      <a:pt x="148" y="1699"/>
                    </a:cubicBezTo>
                    <a:cubicBezTo>
                      <a:pt x="154" y="1700"/>
                      <a:pt x="156" y="1703"/>
                      <a:pt x="156" y="1706"/>
                    </a:cubicBezTo>
                    <a:cubicBezTo>
                      <a:pt x="157" y="1706"/>
                      <a:pt x="159" y="1706"/>
                      <a:pt x="159" y="1705"/>
                    </a:cubicBezTo>
                    <a:cubicBezTo>
                      <a:pt x="161" y="1703"/>
                      <a:pt x="164" y="1701"/>
                      <a:pt x="167" y="1702"/>
                    </a:cubicBezTo>
                    <a:cubicBezTo>
                      <a:pt x="170" y="1702"/>
                      <a:pt x="172" y="1703"/>
                      <a:pt x="173" y="1706"/>
                    </a:cubicBezTo>
                    <a:cubicBezTo>
                      <a:pt x="173" y="1706"/>
                      <a:pt x="173" y="1706"/>
                      <a:pt x="174" y="1707"/>
                    </a:cubicBezTo>
                    <a:cubicBezTo>
                      <a:pt x="174" y="1707"/>
                      <a:pt x="174" y="1707"/>
                      <a:pt x="174" y="1707"/>
                    </a:cubicBezTo>
                    <a:cubicBezTo>
                      <a:pt x="177" y="1708"/>
                      <a:pt x="179" y="1712"/>
                      <a:pt x="180" y="1715"/>
                    </a:cubicBezTo>
                    <a:cubicBezTo>
                      <a:pt x="180" y="1715"/>
                      <a:pt x="180" y="1715"/>
                      <a:pt x="181" y="1715"/>
                    </a:cubicBezTo>
                    <a:cubicBezTo>
                      <a:pt x="182" y="1715"/>
                      <a:pt x="182" y="1715"/>
                      <a:pt x="182" y="1715"/>
                    </a:cubicBezTo>
                    <a:cubicBezTo>
                      <a:pt x="183" y="1715"/>
                      <a:pt x="184" y="1715"/>
                      <a:pt x="185" y="1716"/>
                    </a:cubicBezTo>
                    <a:cubicBezTo>
                      <a:pt x="186" y="1716"/>
                      <a:pt x="187" y="1716"/>
                      <a:pt x="188" y="1716"/>
                    </a:cubicBezTo>
                    <a:cubicBezTo>
                      <a:pt x="190" y="1716"/>
                      <a:pt x="194" y="1717"/>
                      <a:pt x="195" y="1724"/>
                    </a:cubicBezTo>
                    <a:cubicBezTo>
                      <a:pt x="195" y="1725"/>
                      <a:pt x="195" y="1726"/>
                      <a:pt x="196" y="1727"/>
                    </a:cubicBezTo>
                    <a:cubicBezTo>
                      <a:pt x="197" y="1728"/>
                      <a:pt x="197" y="1729"/>
                      <a:pt x="198" y="1730"/>
                    </a:cubicBezTo>
                    <a:cubicBezTo>
                      <a:pt x="198" y="1730"/>
                      <a:pt x="199" y="1731"/>
                      <a:pt x="199" y="1731"/>
                    </a:cubicBezTo>
                    <a:cubicBezTo>
                      <a:pt x="201" y="1734"/>
                      <a:pt x="204" y="1738"/>
                      <a:pt x="203" y="1745"/>
                    </a:cubicBezTo>
                    <a:cubicBezTo>
                      <a:pt x="203" y="1746"/>
                      <a:pt x="203" y="1747"/>
                      <a:pt x="202" y="1748"/>
                    </a:cubicBezTo>
                    <a:cubicBezTo>
                      <a:pt x="202" y="1752"/>
                      <a:pt x="202" y="1752"/>
                      <a:pt x="206" y="1756"/>
                    </a:cubicBezTo>
                    <a:cubicBezTo>
                      <a:pt x="209" y="1759"/>
                      <a:pt x="213" y="1761"/>
                      <a:pt x="217" y="1763"/>
                    </a:cubicBezTo>
                    <a:cubicBezTo>
                      <a:pt x="220" y="1764"/>
                      <a:pt x="222" y="1765"/>
                      <a:pt x="224" y="1767"/>
                    </a:cubicBezTo>
                    <a:cubicBezTo>
                      <a:pt x="225" y="1768"/>
                      <a:pt x="227" y="1770"/>
                      <a:pt x="229" y="1772"/>
                    </a:cubicBezTo>
                    <a:cubicBezTo>
                      <a:pt x="232" y="1775"/>
                      <a:pt x="235" y="1779"/>
                      <a:pt x="237" y="1780"/>
                    </a:cubicBezTo>
                    <a:cubicBezTo>
                      <a:pt x="240" y="1782"/>
                      <a:pt x="245" y="1784"/>
                      <a:pt x="247" y="1788"/>
                    </a:cubicBezTo>
                    <a:cubicBezTo>
                      <a:pt x="248" y="1789"/>
                      <a:pt x="249" y="1790"/>
                      <a:pt x="250" y="1791"/>
                    </a:cubicBezTo>
                    <a:cubicBezTo>
                      <a:pt x="251" y="1793"/>
                      <a:pt x="253" y="1795"/>
                      <a:pt x="254" y="1797"/>
                    </a:cubicBezTo>
                    <a:cubicBezTo>
                      <a:pt x="254" y="1798"/>
                      <a:pt x="256" y="1799"/>
                      <a:pt x="256" y="1800"/>
                    </a:cubicBezTo>
                    <a:cubicBezTo>
                      <a:pt x="258" y="1801"/>
                      <a:pt x="260" y="1803"/>
                      <a:pt x="262" y="1805"/>
                    </a:cubicBezTo>
                    <a:cubicBezTo>
                      <a:pt x="262" y="1806"/>
                      <a:pt x="263" y="1806"/>
                      <a:pt x="264" y="1807"/>
                    </a:cubicBezTo>
                    <a:cubicBezTo>
                      <a:pt x="266" y="1809"/>
                      <a:pt x="270" y="1812"/>
                      <a:pt x="269" y="1819"/>
                    </a:cubicBezTo>
                    <a:cubicBezTo>
                      <a:pt x="269" y="1821"/>
                      <a:pt x="269" y="1823"/>
                      <a:pt x="269" y="1824"/>
                    </a:cubicBezTo>
                    <a:cubicBezTo>
                      <a:pt x="269" y="1825"/>
                      <a:pt x="269" y="1826"/>
                      <a:pt x="269" y="1827"/>
                    </a:cubicBezTo>
                    <a:cubicBezTo>
                      <a:pt x="269" y="1827"/>
                      <a:pt x="269" y="1827"/>
                      <a:pt x="269" y="1827"/>
                    </a:cubicBezTo>
                    <a:cubicBezTo>
                      <a:pt x="271" y="1828"/>
                      <a:pt x="274" y="1829"/>
                      <a:pt x="275" y="1828"/>
                    </a:cubicBezTo>
                    <a:cubicBezTo>
                      <a:pt x="275" y="1828"/>
                      <a:pt x="275" y="1827"/>
                      <a:pt x="275" y="1827"/>
                    </a:cubicBezTo>
                    <a:cubicBezTo>
                      <a:pt x="275" y="1825"/>
                      <a:pt x="275" y="1823"/>
                      <a:pt x="277" y="1821"/>
                    </a:cubicBezTo>
                    <a:cubicBezTo>
                      <a:pt x="279" y="1820"/>
                      <a:pt x="282" y="1820"/>
                      <a:pt x="284" y="1820"/>
                    </a:cubicBezTo>
                    <a:cubicBezTo>
                      <a:pt x="287" y="1821"/>
                      <a:pt x="288" y="1820"/>
                      <a:pt x="288" y="1820"/>
                    </a:cubicBezTo>
                    <a:cubicBezTo>
                      <a:pt x="288" y="1817"/>
                      <a:pt x="290" y="1814"/>
                      <a:pt x="293" y="1809"/>
                    </a:cubicBezTo>
                    <a:cubicBezTo>
                      <a:pt x="293" y="1808"/>
                      <a:pt x="294" y="1806"/>
                      <a:pt x="294" y="1806"/>
                    </a:cubicBezTo>
                    <a:cubicBezTo>
                      <a:pt x="295" y="1804"/>
                      <a:pt x="297" y="1802"/>
                      <a:pt x="299" y="1801"/>
                    </a:cubicBezTo>
                    <a:cubicBezTo>
                      <a:pt x="302" y="1801"/>
                      <a:pt x="304" y="1802"/>
                      <a:pt x="306" y="1803"/>
                    </a:cubicBezTo>
                    <a:cubicBezTo>
                      <a:pt x="307" y="1804"/>
                      <a:pt x="307" y="1805"/>
                      <a:pt x="308" y="1806"/>
                    </a:cubicBezTo>
                    <a:cubicBezTo>
                      <a:pt x="308" y="1806"/>
                      <a:pt x="308" y="1807"/>
                      <a:pt x="308" y="1807"/>
                    </a:cubicBezTo>
                    <a:cubicBezTo>
                      <a:pt x="309" y="1807"/>
                      <a:pt x="309" y="1807"/>
                      <a:pt x="310" y="1806"/>
                    </a:cubicBezTo>
                    <a:cubicBezTo>
                      <a:pt x="311" y="1805"/>
                      <a:pt x="312" y="1805"/>
                      <a:pt x="313" y="1805"/>
                    </a:cubicBezTo>
                    <a:cubicBezTo>
                      <a:pt x="317" y="1804"/>
                      <a:pt x="323" y="1808"/>
                      <a:pt x="325" y="1810"/>
                    </a:cubicBezTo>
                    <a:cubicBezTo>
                      <a:pt x="326" y="1811"/>
                      <a:pt x="326" y="1811"/>
                      <a:pt x="326" y="1811"/>
                    </a:cubicBezTo>
                    <a:cubicBezTo>
                      <a:pt x="333" y="1817"/>
                      <a:pt x="337" y="1820"/>
                      <a:pt x="339" y="1821"/>
                    </a:cubicBezTo>
                    <a:cubicBezTo>
                      <a:pt x="341" y="1821"/>
                      <a:pt x="341" y="1821"/>
                      <a:pt x="341" y="1821"/>
                    </a:cubicBezTo>
                    <a:cubicBezTo>
                      <a:pt x="343" y="1822"/>
                      <a:pt x="343" y="1822"/>
                      <a:pt x="344" y="1822"/>
                    </a:cubicBezTo>
                    <a:cubicBezTo>
                      <a:pt x="346" y="1822"/>
                      <a:pt x="348" y="1823"/>
                      <a:pt x="350" y="1825"/>
                    </a:cubicBezTo>
                    <a:cubicBezTo>
                      <a:pt x="351" y="1828"/>
                      <a:pt x="351" y="1831"/>
                      <a:pt x="350" y="1834"/>
                    </a:cubicBezTo>
                    <a:cubicBezTo>
                      <a:pt x="349" y="1835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49" y="1836"/>
                    </a:cubicBezTo>
                    <a:cubicBezTo>
                      <a:pt x="349" y="1836"/>
                      <a:pt x="349" y="1836"/>
                      <a:pt x="350" y="1837"/>
                    </a:cubicBezTo>
                    <a:cubicBezTo>
                      <a:pt x="351" y="1838"/>
                      <a:pt x="353" y="1840"/>
                      <a:pt x="352" y="1845"/>
                    </a:cubicBezTo>
                    <a:cubicBezTo>
                      <a:pt x="351" y="1847"/>
                      <a:pt x="352" y="1850"/>
                      <a:pt x="353" y="1851"/>
                    </a:cubicBezTo>
                    <a:cubicBezTo>
                      <a:pt x="354" y="1852"/>
                      <a:pt x="370" y="1865"/>
                      <a:pt x="373" y="1868"/>
                    </a:cubicBezTo>
                    <a:cubicBezTo>
                      <a:pt x="373" y="1868"/>
                      <a:pt x="377" y="1871"/>
                      <a:pt x="377" y="1877"/>
                    </a:cubicBezTo>
                    <a:cubicBezTo>
                      <a:pt x="377" y="1878"/>
                      <a:pt x="377" y="1879"/>
                      <a:pt x="377" y="1879"/>
                    </a:cubicBezTo>
                    <a:cubicBezTo>
                      <a:pt x="377" y="1879"/>
                      <a:pt x="377" y="1879"/>
                      <a:pt x="377" y="1879"/>
                    </a:cubicBezTo>
                    <a:cubicBezTo>
                      <a:pt x="379" y="1880"/>
                      <a:pt x="382" y="1881"/>
                      <a:pt x="382" y="1886"/>
                    </a:cubicBezTo>
                    <a:cubicBezTo>
                      <a:pt x="382" y="1888"/>
                      <a:pt x="383" y="1889"/>
                      <a:pt x="383" y="1889"/>
                    </a:cubicBezTo>
                    <a:cubicBezTo>
                      <a:pt x="383" y="1889"/>
                      <a:pt x="384" y="1890"/>
                      <a:pt x="384" y="1891"/>
                    </a:cubicBezTo>
                    <a:cubicBezTo>
                      <a:pt x="385" y="1891"/>
                      <a:pt x="387" y="1893"/>
                      <a:pt x="387" y="1894"/>
                    </a:cubicBezTo>
                    <a:cubicBezTo>
                      <a:pt x="388" y="1894"/>
                      <a:pt x="389" y="1894"/>
                      <a:pt x="389" y="1895"/>
                    </a:cubicBezTo>
                    <a:cubicBezTo>
                      <a:pt x="393" y="1894"/>
                      <a:pt x="397" y="1898"/>
                      <a:pt x="402" y="1904"/>
                    </a:cubicBezTo>
                    <a:cubicBezTo>
                      <a:pt x="402" y="1905"/>
                      <a:pt x="403" y="1905"/>
                      <a:pt x="403" y="1906"/>
                    </a:cubicBezTo>
                    <a:cubicBezTo>
                      <a:pt x="403" y="1906"/>
                      <a:pt x="404" y="1906"/>
                      <a:pt x="405" y="1906"/>
                    </a:cubicBezTo>
                    <a:cubicBezTo>
                      <a:pt x="408" y="1906"/>
                      <a:pt x="411" y="1906"/>
                      <a:pt x="412" y="1909"/>
                    </a:cubicBezTo>
                    <a:cubicBezTo>
                      <a:pt x="413" y="1909"/>
                      <a:pt x="413" y="1909"/>
                      <a:pt x="413" y="1909"/>
                    </a:cubicBezTo>
                    <a:cubicBezTo>
                      <a:pt x="414" y="1910"/>
                      <a:pt x="416" y="1912"/>
                      <a:pt x="417" y="1916"/>
                    </a:cubicBezTo>
                    <a:cubicBezTo>
                      <a:pt x="417" y="1917"/>
                      <a:pt x="417" y="1917"/>
                      <a:pt x="417" y="1918"/>
                    </a:cubicBezTo>
                    <a:cubicBezTo>
                      <a:pt x="417" y="1919"/>
                      <a:pt x="417" y="1919"/>
                      <a:pt x="419" y="1921"/>
                    </a:cubicBezTo>
                    <a:cubicBezTo>
                      <a:pt x="424" y="1926"/>
                      <a:pt x="424" y="1930"/>
                      <a:pt x="424" y="1938"/>
                    </a:cubicBezTo>
                    <a:cubicBezTo>
                      <a:pt x="424" y="1945"/>
                      <a:pt x="425" y="1948"/>
                      <a:pt x="427" y="1951"/>
                    </a:cubicBezTo>
                    <a:cubicBezTo>
                      <a:pt x="430" y="1955"/>
                      <a:pt x="432" y="1957"/>
                      <a:pt x="433" y="1958"/>
                    </a:cubicBezTo>
                    <a:cubicBezTo>
                      <a:pt x="433" y="1957"/>
                      <a:pt x="434" y="1957"/>
                      <a:pt x="434" y="1957"/>
                    </a:cubicBezTo>
                    <a:cubicBezTo>
                      <a:pt x="435" y="1954"/>
                      <a:pt x="437" y="1951"/>
                      <a:pt x="443" y="1952"/>
                    </a:cubicBezTo>
                    <a:cubicBezTo>
                      <a:pt x="444" y="1952"/>
                      <a:pt x="444" y="1952"/>
                      <a:pt x="445" y="1952"/>
                    </a:cubicBezTo>
                    <a:cubicBezTo>
                      <a:pt x="445" y="1952"/>
                      <a:pt x="446" y="1952"/>
                      <a:pt x="446" y="1952"/>
                    </a:cubicBezTo>
                    <a:cubicBezTo>
                      <a:pt x="449" y="1948"/>
                      <a:pt x="453" y="1949"/>
                      <a:pt x="455" y="1949"/>
                    </a:cubicBezTo>
                    <a:cubicBezTo>
                      <a:pt x="455" y="1949"/>
                      <a:pt x="456" y="1949"/>
                      <a:pt x="456" y="1949"/>
                    </a:cubicBezTo>
                    <a:cubicBezTo>
                      <a:pt x="459" y="1949"/>
                      <a:pt x="464" y="1949"/>
                      <a:pt x="465" y="1953"/>
                    </a:cubicBezTo>
                    <a:cubicBezTo>
                      <a:pt x="466" y="1953"/>
                      <a:pt x="466" y="1954"/>
                      <a:pt x="467" y="1954"/>
                    </a:cubicBezTo>
                    <a:cubicBezTo>
                      <a:pt x="468" y="1955"/>
                      <a:pt x="469" y="1956"/>
                      <a:pt x="470" y="1957"/>
                    </a:cubicBezTo>
                    <a:cubicBezTo>
                      <a:pt x="471" y="1957"/>
                      <a:pt x="475" y="1960"/>
                      <a:pt x="478" y="1961"/>
                    </a:cubicBezTo>
                    <a:cubicBezTo>
                      <a:pt x="480" y="1963"/>
                      <a:pt x="480" y="1963"/>
                      <a:pt x="480" y="1963"/>
                    </a:cubicBezTo>
                    <a:cubicBezTo>
                      <a:pt x="479" y="1965"/>
                      <a:pt x="479" y="1965"/>
                      <a:pt x="479" y="1965"/>
                    </a:cubicBezTo>
                    <a:cubicBezTo>
                      <a:pt x="479" y="1966"/>
                      <a:pt x="479" y="1971"/>
                      <a:pt x="475" y="1973"/>
                    </a:cubicBezTo>
                    <a:cubicBezTo>
                      <a:pt x="475" y="1973"/>
                      <a:pt x="475" y="1973"/>
                      <a:pt x="475" y="1973"/>
                    </a:cubicBezTo>
                    <a:cubicBezTo>
                      <a:pt x="475" y="1974"/>
                      <a:pt x="475" y="1975"/>
                      <a:pt x="475" y="1976"/>
                    </a:cubicBezTo>
                    <a:cubicBezTo>
                      <a:pt x="475" y="1978"/>
                      <a:pt x="475" y="1978"/>
                      <a:pt x="475" y="1978"/>
                    </a:cubicBezTo>
                    <a:cubicBezTo>
                      <a:pt x="475" y="1978"/>
                      <a:pt x="475" y="1978"/>
                      <a:pt x="475" y="1979"/>
                    </a:cubicBezTo>
                    <a:cubicBezTo>
                      <a:pt x="475" y="1979"/>
                      <a:pt x="475" y="1979"/>
                      <a:pt x="475" y="1979"/>
                    </a:cubicBezTo>
                    <a:cubicBezTo>
                      <a:pt x="477" y="1979"/>
                      <a:pt x="479" y="1981"/>
                      <a:pt x="479" y="1983"/>
                    </a:cubicBezTo>
                    <a:cubicBezTo>
                      <a:pt x="480" y="1986"/>
                      <a:pt x="479" y="1989"/>
                      <a:pt x="477" y="1990"/>
                    </a:cubicBezTo>
                    <a:cubicBezTo>
                      <a:pt x="476" y="1991"/>
                      <a:pt x="474" y="1993"/>
                      <a:pt x="474" y="1994"/>
                    </a:cubicBezTo>
                    <a:cubicBezTo>
                      <a:pt x="475" y="1995"/>
                      <a:pt x="476" y="1996"/>
                      <a:pt x="478" y="1996"/>
                    </a:cubicBezTo>
                    <a:cubicBezTo>
                      <a:pt x="478" y="1997"/>
                      <a:pt x="479" y="1997"/>
                      <a:pt x="480" y="1997"/>
                    </a:cubicBezTo>
                    <a:cubicBezTo>
                      <a:pt x="480" y="1998"/>
                      <a:pt x="480" y="1998"/>
                      <a:pt x="481" y="1998"/>
                    </a:cubicBezTo>
                    <a:cubicBezTo>
                      <a:pt x="483" y="1999"/>
                      <a:pt x="488" y="2001"/>
                      <a:pt x="488" y="2007"/>
                    </a:cubicBezTo>
                    <a:cubicBezTo>
                      <a:pt x="488" y="2008"/>
                      <a:pt x="488" y="2009"/>
                      <a:pt x="488" y="2010"/>
                    </a:cubicBezTo>
                    <a:cubicBezTo>
                      <a:pt x="488" y="2010"/>
                      <a:pt x="488" y="2010"/>
                      <a:pt x="488" y="2011"/>
                    </a:cubicBezTo>
                    <a:cubicBezTo>
                      <a:pt x="488" y="2011"/>
                      <a:pt x="488" y="2011"/>
                      <a:pt x="489" y="2011"/>
                    </a:cubicBezTo>
                    <a:cubicBezTo>
                      <a:pt x="491" y="2013"/>
                      <a:pt x="493" y="2014"/>
                      <a:pt x="494" y="2014"/>
                    </a:cubicBezTo>
                    <a:cubicBezTo>
                      <a:pt x="499" y="2015"/>
                      <a:pt x="504" y="2018"/>
                      <a:pt x="503" y="2024"/>
                    </a:cubicBezTo>
                    <a:cubicBezTo>
                      <a:pt x="503" y="2025"/>
                      <a:pt x="504" y="2025"/>
                      <a:pt x="505" y="2027"/>
                    </a:cubicBezTo>
                    <a:cubicBezTo>
                      <a:pt x="506" y="2028"/>
                      <a:pt x="507" y="2028"/>
                      <a:pt x="508" y="2029"/>
                    </a:cubicBezTo>
                    <a:cubicBezTo>
                      <a:pt x="510" y="2032"/>
                      <a:pt x="515" y="2034"/>
                      <a:pt x="517" y="2033"/>
                    </a:cubicBezTo>
                    <a:cubicBezTo>
                      <a:pt x="519" y="2032"/>
                      <a:pt x="520" y="2031"/>
                      <a:pt x="521" y="2031"/>
                    </a:cubicBezTo>
                    <a:cubicBezTo>
                      <a:pt x="522" y="2030"/>
                      <a:pt x="523" y="2030"/>
                      <a:pt x="524" y="2029"/>
                    </a:cubicBezTo>
                    <a:cubicBezTo>
                      <a:pt x="528" y="2027"/>
                      <a:pt x="535" y="2028"/>
                      <a:pt x="538" y="2031"/>
                    </a:cubicBezTo>
                    <a:cubicBezTo>
                      <a:pt x="540" y="2032"/>
                      <a:pt x="542" y="2036"/>
                      <a:pt x="542" y="2038"/>
                    </a:cubicBezTo>
                    <a:cubicBezTo>
                      <a:pt x="542" y="2041"/>
                      <a:pt x="541" y="2043"/>
                      <a:pt x="539" y="2045"/>
                    </a:cubicBezTo>
                    <a:cubicBezTo>
                      <a:pt x="537" y="2046"/>
                      <a:pt x="536" y="2047"/>
                      <a:pt x="535" y="2049"/>
                    </a:cubicBezTo>
                    <a:cubicBezTo>
                      <a:pt x="534" y="2050"/>
                      <a:pt x="533" y="2051"/>
                      <a:pt x="531" y="2052"/>
                    </a:cubicBezTo>
                    <a:cubicBezTo>
                      <a:pt x="530" y="2053"/>
                      <a:pt x="530" y="2053"/>
                      <a:pt x="529" y="2056"/>
                    </a:cubicBezTo>
                    <a:cubicBezTo>
                      <a:pt x="529" y="2059"/>
                      <a:pt x="530" y="2060"/>
                      <a:pt x="530" y="2061"/>
                    </a:cubicBezTo>
                    <a:cubicBezTo>
                      <a:pt x="531" y="2060"/>
                      <a:pt x="531" y="2060"/>
                      <a:pt x="532" y="2060"/>
                    </a:cubicBezTo>
                    <a:cubicBezTo>
                      <a:pt x="534" y="2059"/>
                      <a:pt x="537" y="2058"/>
                      <a:pt x="539" y="2059"/>
                    </a:cubicBezTo>
                    <a:cubicBezTo>
                      <a:pt x="542" y="2061"/>
                      <a:pt x="542" y="2063"/>
                      <a:pt x="542" y="2064"/>
                    </a:cubicBezTo>
                    <a:cubicBezTo>
                      <a:pt x="542" y="2065"/>
                      <a:pt x="542" y="2066"/>
                      <a:pt x="542" y="2066"/>
                    </a:cubicBezTo>
                    <a:cubicBezTo>
                      <a:pt x="547" y="2065"/>
                      <a:pt x="558" y="2061"/>
                      <a:pt x="562" y="2071"/>
                    </a:cubicBezTo>
                    <a:cubicBezTo>
                      <a:pt x="562" y="2072"/>
                      <a:pt x="562" y="2073"/>
                      <a:pt x="563" y="2074"/>
                    </a:cubicBezTo>
                    <a:cubicBezTo>
                      <a:pt x="563" y="2074"/>
                      <a:pt x="563" y="2073"/>
                      <a:pt x="564" y="2073"/>
                    </a:cubicBezTo>
                    <a:cubicBezTo>
                      <a:pt x="564" y="2073"/>
                      <a:pt x="564" y="2073"/>
                      <a:pt x="564" y="2073"/>
                    </a:cubicBezTo>
                    <a:cubicBezTo>
                      <a:pt x="564" y="2071"/>
                      <a:pt x="566" y="2068"/>
                      <a:pt x="569" y="2067"/>
                    </a:cubicBezTo>
                    <a:cubicBezTo>
                      <a:pt x="571" y="2066"/>
                      <a:pt x="573" y="2067"/>
                      <a:pt x="575" y="2068"/>
                    </a:cubicBezTo>
                    <a:cubicBezTo>
                      <a:pt x="576" y="2069"/>
                      <a:pt x="578" y="2071"/>
                      <a:pt x="577" y="2075"/>
                    </a:cubicBezTo>
                    <a:cubicBezTo>
                      <a:pt x="575" y="2082"/>
                      <a:pt x="576" y="2084"/>
                      <a:pt x="576" y="2084"/>
                    </a:cubicBezTo>
                    <a:cubicBezTo>
                      <a:pt x="577" y="2085"/>
                      <a:pt x="577" y="2085"/>
                      <a:pt x="577" y="2085"/>
                    </a:cubicBezTo>
                    <a:cubicBezTo>
                      <a:pt x="580" y="2087"/>
                      <a:pt x="583" y="2089"/>
                      <a:pt x="583" y="2093"/>
                    </a:cubicBezTo>
                    <a:cubicBezTo>
                      <a:pt x="583" y="2094"/>
                      <a:pt x="583" y="2095"/>
                      <a:pt x="583" y="2096"/>
                    </a:cubicBezTo>
                    <a:cubicBezTo>
                      <a:pt x="583" y="2098"/>
                      <a:pt x="582" y="2102"/>
                      <a:pt x="582" y="2103"/>
                    </a:cubicBezTo>
                    <a:cubicBezTo>
                      <a:pt x="583" y="2104"/>
                      <a:pt x="583" y="2104"/>
                      <a:pt x="583" y="2105"/>
                    </a:cubicBezTo>
                    <a:cubicBezTo>
                      <a:pt x="584" y="2106"/>
                      <a:pt x="586" y="2109"/>
                      <a:pt x="583" y="2113"/>
                    </a:cubicBezTo>
                    <a:cubicBezTo>
                      <a:pt x="583" y="2113"/>
                      <a:pt x="584" y="2113"/>
                      <a:pt x="584" y="2114"/>
                    </a:cubicBezTo>
                    <a:cubicBezTo>
                      <a:pt x="585" y="2114"/>
                      <a:pt x="585" y="2115"/>
                      <a:pt x="586" y="2115"/>
                    </a:cubicBezTo>
                    <a:cubicBezTo>
                      <a:pt x="586" y="2114"/>
                      <a:pt x="586" y="2114"/>
                      <a:pt x="586" y="2114"/>
                    </a:cubicBezTo>
                    <a:cubicBezTo>
                      <a:pt x="586" y="2112"/>
                      <a:pt x="588" y="2111"/>
                      <a:pt x="589" y="2111"/>
                    </a:cubicBezTo>
                    <a:cubicBezTo>
                      <a:pt x="589" y="2110"/>
                      <a:pt x="589" y="2109"/>
                      <a:pt x="590" y="2108"/>
                    </a:cubicBezTo>
                    <a:cubicBezTo>
                      <a:pt x="590" y="2107"/>
                      <a:pt x="590" y="2106"/>
                      <a:pt x="590" y="2105"/>
                    </a:cubicBezTo>
                    <a:cubicBezTo>
                      <a:pt x="591" y="2101"/>
                      <a:pt x="595" y="2097"/>
                      <a:pt x="600" y="2094"/>
                    </a:cubicBezTo>
                    <a:cubicBezTo>
                      <a:pt x="600" y="2093"/>
                      <a:pt x="601" y="2093"/>
                      <a:pt x="601" y="2093"/>
                    </a:cubicBezTo>
                    <a:cubicBezTo>
                      <a:pt x="602" y="2092"/>
                      <a:pt x="604" y="2091"/>
                      <a:pt x="606" y="2092"/>
                    </a:cubicBezTo>
                    <a:cubicBezTo>
                      <a:pt x="609" y="2093"/>
                      <a:pt x="611" y="2096"/>
                      <a:pt x="612" y="2100"/>
                    </a:cubicBezTo>
                    <a:cubicBezTo>
                      <a:pt x="612" y="2102"/>
                      <a:pt x="612" y="2104"/>
                      <a:pt x="610" y="2105"/>
                    </a:cubicBezTo>
                    <a:cubicBezTo>
                      <a:pt x="608" y="2107"/>
                      <a:pt x="608" y="2108"/>
                      <a:pt x="607" y="2111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7" y="2112"/>
                    </a:cubicBezTo>
                    <a:cubicBezTo>
                      <a:pt x="607" y="2112"/>
                      <a:pt x="607" y="2112"/>
                      <a:pt x="608" y="2113"/>
                    </a:cubicBezTo>
                    <a:cubicBezTo>
                      <a:pt x="609" y="2114"/>
                      <a:pt x="611" y="2115"/>
                      <a:pt x="612" y="2115"/>
                    </a:cubicBezTo>
                    <a:cubicBezTo>
                      <a:pt x="614" y="2117"/>
                      <a:pt x="616" y="2118"/>
                      <a:pt x="617" y="2119"/>
                    </a:cubicBezTo>
                    <a:cubicBezTo>
                      <a:pt x="618" y="2120"/>
                      <a:pt x="618" y="2120"/>
                      <a:pt x="619" y="2120"/>
                    </a:cubicBezTo>
                    <a:cubicBezTo>
                      <a:pt x="619" y="2120"/>
                      <a:pt x="619" y="2120"/>
                      <a:pt x="619" y="2120"/>
                    </a:cubicBezTo>
                    <a:cubicBezTo>
                      <a:pt x="621" y="2116"/>
                      <a:pt x="622" y="2115"/>
                      <a:pt x="622" y="2113"/>
                    </a:cubicBezTo>
                    <a:cubicBezTo>
                      <a:pt x="624" y="2111"/>
                      <a:pt x="626" y="2108"/>
                      <a:pt x="629" y="2107"/>
                    </a:cubicBezTo>
                    <a:cubicBezTo>
                      <a:pt x="632" y="2107"/>
                      <a:pt x="634" y="2107"/>
                      <a:pt x="637" y="2108"/>
                    </a:cubicBezTo>
                    <a:cubicBezTo>
                      <a:pt x="639" y="2109"/>
                      <a:pt x="642" y="2110"/>
                      <a:pt x="643" y="2110"/>
                    </a:cubicBezTo>
                    <a:cubicBezTo>
                      <a:pt x="644" y="2110"/>
                      <a:pt x="644" y="2110"/>
                      <a:pt x="644" y="2110"/>
                    </a:cubicBezTo>
                    <a:cubicBezTo>
                      <a:pt x="645" y="2111"/>
                      <a:pt x="645" y="2111"/>
                      <a:pt x="645" y="2111"/>
                    </a:cubicBezTo>
                    <a:cubicBezTo>
                      <a:pt x="646" y="2111"/>
                      <a:pt x="651" y="2115"/>
                      <a:pt x="652" y="2121"/>
                    </a:cubicBezTo>
                    <a:cubicBezTo>
                      <a:pt x="652" y="2121"/>
                      <a:pt x="653" y="2122"/>
                      <a:pt x="653" y="2122"/>
                    </a:cubicBezTo>
                    <a:cubicBezTo>
                      <a:pt x="654" y="2122"/>
                      <a:pt x="654" y="2122"/>
                      <a:pt x="655" y="2122"/>
                    </a:cubicBezTo>
                    <a:cubicBezTo>
                      <a:pt x="656" y="2123"/>
                      <a:pt x="660" y="2126"/>
                      <a:pt x="661" y="2129"/>
                    </a:cubicBezTo>
                    <a:cubicBezTo>
                      <a:pt x="662" y="2129"/>
                      <a:pt x="664" y="2129"/>
                      <a:pt x="665" y="2129"/>
                    </a:cubicBezTo>
                    <a:cubicBezTo>
                      <a:pt x="672" y="2131"/>
                      <a:pt x="672" y="2135"/>
                      <a:pt x="672" y="2137"/>
                    </a:cubicBezTo>
                    <a:cubicBezTo>
                      <a:pt x="672" y="2138"/>
                      <a:pt x="672" y="2138"/>
                      <a:pt x="672" y="2138"/>
                    </a:cubicBezTo>
                    <a:cubicBezTo>
                      <a:pt x="672" y="2139"/>
                      <a:pt x="674" y="2140"/>
                      <a:pt x="675" y="2141"/>
                    </a:cubicBezTo>
                    <a:cubicBezTo>
                      <a:pt x="675" y="2141"/>
                      <a:pt x="676" y="2142"/>
                      <a:pt x="676" y="2142"/>
                    </a:cubicBezTo>
                    <a:cubicBezTo>
                      <a:pt x="677" y="2143"/>
                      <a:pt x="679" y="2144"/>
                      <a:pt x="680" y="2144"/>
                    </a:cubicBezTo>
                    <a:cubicBezTo>
                      <a:pt x="681" y="2144"/>
                      <a:pt x="681" y="2144"/>
                      <a:pt x="682" y="2145"/>
                    </a:cubicBezTo>
                    <a:cubicBezTo>
                      <a:pt x="682" y="2145"/>
                      <a:pt x="685" y="2144"/>
                      <a:pt x="687" y="2143"/>
                    </a:cubicBezTo>
                    <a:cubicBezTo>
                      <a:pt x="688" y="2143"/>
                      <a:pt x="688" y="2143"/>
                      <a:pt x="688" y="2143"/>
                    </a:cubicBezTo>
                    <a:cubicBezTo>
                      <a:pt x="689" y="2143"/>
                      <a:pt x="689" y="2143"/>
                      <a:pt x="689" y="2143"/>
                    </a:cubicBezTo>
                    <a:cubicBezTo>
                      <a:pt x="689" y="2143"/>
                      <a:pt x="693" y="2144"/>
                      <a:pt x="695" y="2147"/>
                    </a:cubicBezTo>
                    <a:cubicBezTo>
                      <a:pt x="697" y="2145"/>
                      <a:pt x="701" y="2145"/>
                      <a:pt x="705" y="2147"/>
                    </a:cubicBezTo>
                    <a:cubicBezTo>
                      <a:pt x="707" y="2149"/>
                      <a:pt x="709" y="2150"/>
                      <a:pt x="712" y="2152"/>
                    </a:cubicBezTo>
                    <a:cubicBezTo>
                      <a:pt x="712" y="2152"/>
                      <a:pt x="712" y="2152"/>
                      <a:pt x="712" y="2152"/>
                    </a:cubicBezTo>
                    <a:cubicBezTo>
                      <a:pt x="712" y="2152"/>
                      <a:pt x="712" y="2151"/>
                      <a:pt x="712" y="2151"/>
                    </a:cubicBezTo>
                    <a:cubicBezTo>
                      <a:pt x="712" y="2151"/>
                      <a:pt x="713" y="2150"/>
                      <a:pt x="713" y="2150"/>
                    </a:cubicBezTo>
                    <a:cubicBezTo>
                      <a:pt x="715" y="2147"/>
                      <a:pt x="720" y="2141"/>
                      <a:pt x="727" y="2144"/>
                    </a:cubicBezTo>
                    <a:cubicBezTo>
                      <a:pt x="728" y="2145"/>
                      <a:pt x="729" y="2145"/>
                      <a:pt x="730" y="2146"/>
                    </a:cubicBezTo>
                    <a:cubicBezTo>
                      <a:pt x="737" y="2150"/>
                      <a:pt x="741" y="2152"/>
                      <a:pt x="742" y="2151"/>
                    </a:cubicBezTo>
                    <a:cubicBezTo>
                      <a:pt x="745" y="2150"/>
                      <a:pt x="753" y="2146"/>
                      <a:pt x="757" y="2150"/>
                    </a:cubicBezTo>
                    <a:cubicBezTo>
                      <a:pt x="758" y="2151"/>
                      <a:pt x="758" y="2151"/>
                      <a:pt x="758" y="2151"/>
                    </a:cubicBezTo>
                    <a:cubicBezTo>
                      <a:pt x="758" y="2151"/>
                      <a:pt x="759" y="2152"/>
                      <a:pt x="760" y="2152"/>
                    </a:cubicBezTo>
                    <a:cubicBezTo>
                      <a:pt x="760" y="2152"/>
                      <a:pt x="760" y="2152"/>
                      <a:pt x="761" y="2152"/>
                    </a:cubicBezTo>
                    <a:cubicBezTo>
                      <a:pt x="762" y="2151"/>
                      <a:pt x="766" y="2150"/>
                      <a:pt x="769" y="2148"/>
                    </a:cubicBezTo>
                    <a:cubicBezTo>
                      <a:pt x="771" y="2148"/>
                      <a:pt x="773" y="2147"/>
                      <a:pt x="773" y="2147"/>
                    </a:cubicBezTo>
                    <a:cubicBezTo>
                      <a:pt x="774" y="2147"/>
                      <a:pt x="774" y="2146"/>
                      <a:pt x="775" y="2146"/>
                    </a:cubicBezTo>
                    <a:cubicBezTo>
                      <a:pt x="777" y="2146"/>
                      <a:pt x="780" y="2145"/>
                      <a:pt x="781" y="2144"/>
                    </a:cubicBezTo>
                    <a:cubicBezTo>
                      <a:pt x="784" y="2141"/>
                      <a:pt x="789" y="2143"/>
                      <a:pt x="792" y="2144"/>
                    </a:cubicBezTo>
                    <a:cubicBezTo>
                      <a:pt x="793" y="2144"/>
                      <a:pt x="793" y="2144"/>
                      <a:pt x="794" y="2144"/>
                    </a:cubicBezTo>
                    <a:cubicBezTo>
                      <a:pt x="798" y="2145"/>
                      <a:pt x="801" y="2147"/>
                      <a:pt x="803" y="2149"/>
                    </a:cubicBezTo>
                    <a:cubicBezTo>
                      <a:pt x="806" y="2152"/>
                      <a:pt x="806" y="2173"/>
                      <a:pt x="806" y="2173"/>
                    </a:cubicBezTo>
                    <a:cubicBezTo>
                      <a:pt x="806" y="2179"/>
                      <a:pt x="802" y="2187"/>
                      <a:pt x="798" y="2192"/>
                    </a:cubicBezTo>
                    <a:cubicBezTo>
                      <a:pt x="794" y="2196"/>
                      <a:pt x="793" y="2199"/>
                      <a:pt x="793" y="2201"/>
                    </a:cubicBezTo>
                    <a:cubicBezTo>
                      <a:pt x="793" y="2203"/>
                      <a:pt x="796" y="2210"/>
                      <a:pt x="798" y="2213"/>
                    </a:cubicBezTo>
                    <a:cubicBezTo>
                      <a:pt x="799" y="2215"/>
                      <a:pt x="799" y="2216"/>
                      <a:pt x="800" y="2217"/>
                    </a:cubicBezTo>
                    <a:cubicBezTo>
                      <a:pt x="801" y="2218"/>
                      <a:pt x="801" y="2218"/>
                      <a:pt x="801" y="2218"/>
                    </a:cubicBezTo>
                    <a:cubicBezTo>
                      <a:pt x="802" y="2223"/>
                      <a:pt x="803" y="2223"/>
                      <a:pt x="807" y="2223"/>
                    </a:cubicBezTo>
                    <a:cubicBezTo>
                      <a:pt x="809" y="2223"/>
                      <a:pt x="812" y="2222"/>
                      <a:pt x="812" y="2221"/>
                    </a:cubicBezTo>
                    <a:cubicBezTo>
                      <a:pt x="813" y="2220"/>
                      <a:pt x="813" y="2218"/>
                      <a:pt x="813" y="2216"/>
                    </a:cubicBezTo>
                    <a:cubicBezTo>
                      <a:pt x="813" y="2215"/>
                      <a:pt x="813" y="2214"/>
                      <a:pt x="812" y="2213"/>
                    </a:cubicBezTo>
                    <a:cubicBezTo>
                      <a:pt x="812" y="2209"/>
                      <a:pt x="811" y="2206"/>
                      <a:pt x="814" y="2202"/>
                    </a:cubicBezTo>
                    <a:cubicBezTo>
                      <a:pt x="816" y="2200"/>
                      <a:pt x="817" y="2196"/>
                      <a:pt x="817" y="2193"/>
                    </a:cubicBezTo>
                    <a:cubicBezTo>
                      <a:pt x="817" y="2193"/>
                      <a:pt x="817" y="2192"/>
                      <a:pt x="818" y="2191"/>
                    </a:cubicBezTo>
                    <a:cubicBezTo>
                      <a:pt x="818" y="2188"/>
                      <a:pt x="820" y="2186"/>
                      <a:pt x="823" y="2184"/>
                    </a:cubicBezTo>
                    <a:cubicBezTo>
                      <a:pt x="825" y="2183"/>
                      <a:pt x="825" y="2183"/>
                      <a:pt x="825" y="2183"/>
                    </a:cubicBezTo>
                    <a:cubicBezTo>
                      <a:pt x="826" y="2181"/>
                      <a:pt x="829" y="2180"/>
                      <a:pt x="832" y="2178"/>
                    </a:cubicBezTo>
                    <a:cubicBezTo>
                      <a:pt x="836" y="2175"/>
                      <a:pt x="842" y="2171"/>
                      <a:pt x="844" y="2169"/>
                    </a:cubicBezTo>
                    <a:cubicBezTo>
                      <a:pt x="845" y="2167"/>
                      <a:pt x="845" y="2166"/>
                      <a:pt x="845" y="2165"/>
                    </a:cubicBezTo>
                    <a:cubicBezTo>
                      <a:pt x="846" y="2163"/>
                      <a:pt x="847" y="2161"/>
                      <a:pt x="851" y="2160"/>
                    </a:cubicBezTo>
                    <a:cubicBezTo>
                      <a:pt x="852" y="2159"/>
                      <a:pt x="854" y="2158"/>
                      <a:pt x="855" y="2158"/>
                    </a:cubicBezTo>
                    <a:cubicBezTo>
                      <a:pt x="856" y="2157"/>
                      <a:pt x="857" y="2157"/>
                      <a:pt x="858" y="2156"/>
                    </a:cubicBezTo>
                    <a:cubicBezTo>
                      <a:pt x="861" y="2153"/>
                      <a:pt x="865" y="2151"/>
                      <a:pt x="871" y="2152"/>
                    </a:cubicBezTo>
                    <a:cubicBezTo>
                      <a:pt x="872" y="2152"/>
                      <a:pt x="873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4" y="2153"/>
                      <a:pt x="874" y="2153"/>
                      <a:pt x="874" y="2153"/>
                    </a:cubicBezTo>
                    <a:cubicBezTo>
                      <a:pt x="877" y="2148"/>
                      <a:pt x="881" y="2149"/>
                      <a:pt x="886" y="2152"/>
                    </a:cubicBezTo>
                    <a:cubicBezTo>
                      <a:pt x="890" y="2154"/>
                      <a:pt x="895" y="2157"/>
                      <a:pt x="897" y="2159"/>
                    </a:cubicBezTo>
                    <a:cubicBezTo>
                      <a:pt x="898" y="2160"/>
                      <a:pt x="899" y="2161"/>
                      <a:pt x="900" y="2161"/>
                    </a:cubicBezTo>
                    <a:cubicBezTo>
                      <a:pt x="901" y="2161"/>
                      <a:pt x="904" y="2161"/>
                      <a:pt x="906" y="2161"/>
                    </a:cubicBezTo>
                    <a:cubicBezTo>
                      <a:pt x="910" y="2160"/>
                      <a:pt x="914" y="2161"/>
                      <a:pt x="918" y="2164"/>
                    </a:cubicBezTo>
                    <a:cubicBezTo>
                      <a:pt x="919" y="2166"/>
                      <a:pt x="921" y="2167"/>
                      <a:pt x="924" y="2168"/>
                    </a:cubicBezTo>
                    <a:cubicBezTo>
                      <a:pt x="926" y="2170"/>
                      <a:pt x="929" y="2172"/>
                      <a:pt x="930" y="2173"/>
                    </a:cubicBezTo>
                    <a:cubicBezTo>
                      <a:pt x="931" y="2174"/>
                      <a:pt x="938" y="2178"/>
                      <a:pt x="939" y="2178"/>
                    </a:cubicBezTo>
                    <a:cubicBezTo>
                      <a:pt x="940" y="2178"/>
                      <a:pt x="940" y="2178"/>
                      <a:pt x="941" y="2178"/>
                    </a:cubicBezTo>
                    <a:cubicBezTo>
                      <a:pt x="948" y="2178"/>
                      <a:pt x="952" y="2179"/>
                      <a:pt x="954" y="2181"/>
                    </a:cubicBezTo>
                    <a:cubicBezTo>
                      <a:pt x="956" y="2183"/>
                      <a:pt x="963" y="2190"/>
                      <a:pt x="965" y="2192"/>
                    </a:cubicBezTo>
                    <a:cubicBezTo>
                      <a:pt x="966" y="2193"/>
                      <a:pt x="968" y="2194"/>
                      <a:pt x="970" y="2195"/>
                    </a:cubicBezTo>
                    <a:cubicBezTo>
                      <a:pt x="971" y="2196"/>
                      <a:pt x="973" y="2197"/>
                      <a:pt x="975" y="2198"/>
                    </a:cubicBezTo>
                    <a:cubicBezTo>
                      <a:pt x="975" y="2199"/>
                      <a:pt x="975" y="2199"/>
                      <a:pt x="975" y="2199"/>
                    </a:cubicBezTo>
                    <a:cubicBezTo>
                      <a:pt x="975" y="2198"/>
                      <a:pt x="975" y="2198"/>
                      <a:pt x="976" y="2198"/>
                    </a:cubicBezTo>
                    <a:cubicBezTo>
                      <a:pt x="976" y="2196"/>
                      <a:pt x="978" y="2192"/>
                      <a:pt x="983" y="2193"/>
                    </a:cubicBezTo>
                    <a:cubicBezTo>
                      <a:pt x="985" y="2194"/>
                      <a:pt x="985" y="2194"/>
                      <a:pt x="985" y="2194"/>
                    </a:cubicBezTo>
                    <a:cubicBezTo>
                      <a:pt x="986" y="2194"/>
                      <a:pt x="988" y="2194"/>
                      <a:pt x="989" y="2194"/>
                    </a:cubicBezTo>
                    <a:cubicBezTo>
                      <a:pt x="990" y="2191"/>
                      <a:pt x="993" y="2189"/>
                      <a:pt x="996" y="2189"/>
                    </a:cubicBezTo>
                    <a:cubicBezTo>
                      <a:pt x="1000" y="2189"/>
                      <a:pt x="1004" y="2191"/>
                      <a:pt x="1005" y="2195"/>
                    </a:cubicBezTo>
                    <a:cubicBezTo>
                      <a:pt x="1006" y="2196"/>
                      <a:pt x="1006" y="2197"/>
                      <a:pt x="1007" y="2198"/>
                    </a:cubicBezTo>
                    <a:cubicBezTo>
                      <a:pt x="1008" y="2201"/>
                      <a:pt x="1009" y="2203"/>
                      <a:pt x="1010" y="2204"/>
                    </a:cubicBezTo>
                    <a:cubicBezTo>
                      <a:pt x="1010" y="2204"/>
                      <a:pt x="1011" y="2204"/>
                      <a:pt x="1012" y="2205"/>
                    </a:cubicBezTo>
                    <a:cubicBezTo>
                      <a:pt x="1014" y="2205"/>
                      <a:pt x="1016" y="2206"/>
                      <a:pt x="1017" y="2209"/>
                    </a:cubicBezTo>
                    <a:cubicBezTo>
                      <a:pt x="1017" y="2210"/>
                      <a:pt x="1017" y="2212"/>
                      <a:pt x="1015" y="2214"/>
                    </a:cubicBezTo>
                    <a:cubicBezTo>
                      <a:pt x="1014" y="2215"/>
                      <a:pt x="1014" y="2216"/>
                      <a:pt x="1013" y="2216"/>
                    </a:cubicBezTo>
                    <a:cubicBezTo>
                      <a:pt x="1017" y="2219"/>
                      <a:pt x="1018" y="2225"/>
                      <a:pt x="1015" y="2230"/>
                    </a:cubicBezTo>
                    <a:cubicBezTo>
                      <a:pt x="1013" y="2233"/>
                      <a:pt x="1014" y="2239"/>
                      <a:pt x="1015" y="2243"/>
                    </a:cubicBezTo>
                    <a:cubicBezTo>
                      <a:pt x="1016" y="2245"/>
                      <a:pt x="1016" y="2245"/>
                      <a:pt x="1020" y="2246"/>
                    </a:cubicBezTo>
                    <a:cubicBezTo>
                      <a:pt x="1025" y="2246"/>
                      <a:pt x="1033" y="2248"/>
                      <a:pt x="1035" y="2249"/>
                    </a:cubicBezTo>
                    <a:cubicBezTo>
                      <a:pt x="1038" y="2250"/>
                      <a:pt x="1043" y="2254"/>
                      <a:pt x="1046" y="2259"/>
                    </a:cubicBezTo>
                    <a:cubicBezTo>
                      <a:pt x="1049" y="2264"/>
                      <a:pt x="1049" y="2271"/>
                      <a:pt x="1043" y="2276"/>
                    </a:cubicBezTo>
                    <a:cubicBezTo>
                      <a:pt x="1043" y="2277"/>
                      <a:pt x="1043" y="2277"/>
                      <a:pt x="1043" y="2277"/>
                    </a:cubicBezTo>
                    <a:cubicBezTo>
                      <a:pt x="1039" y="2280"/>
                      <a:pt x="1039" y="2280"/>
                      <a:pt x="1039" y="2286"/>
                    </a:cubicBezTo>
                    <a:cubicBezTo>
                      <a:pt x="1039" y="2290"/>
                      <a:pt x="1040" y="2293"/>
                      <a:pt x="1041" y="2296"/>
                    </a:cubicBezTo>
                    <a:cubicBezTo>
                      <a:pt x="1041" y="2299"/>
                      <a:pt x="1042" y="2302"/>
                      <a:pt x="1042" y="2304"/>
                    </a:cubicBezTo>
                    <a:cubicBezTo>
                      <a:pt x="1042" y="2304"/>
                      <a:pt x="1044" y="2306"/>
                      <a:pt x="1046" y="2306"/>
                    </a:cubicBezTo>
                    <a:cubicBezTo>
                      <a:pt x="1049" y="2306"/>
                      <a:pt x="1052" y="2306"/>
                      <a:pt x="1056" y="2306"/>
                    </a:cubicBezTo>
                    <a:cubicBezTo>
                      <a:pt x="1059" y="2306"/>
                      <a:pt x="1063" y="2306"/>
                      <a:pt x="1065" y="2306"/>
                    </a:cubicBezTo>
                    <a:cubicBezTo>
                      <a:pt x="1067" y="2306"/>
                      <a:pt x="1068" y="2305"/>
                      <a:pt x="1070" y="2305"/>
                    </a:cubicBezTo>
                    <a:cubicBezTo>
                      <a:pt x="1074" y="2304"/>
                      <a:pt x="1079" y="2303"/>
                      <a:pt x="1083" y="2305"/>
                    </a:cubicBezTo>
                    <a:cubicBezTo>
                      <a:pt x="1085" y="2307"/>
                      <a:pt x="1086" y="2308"/>
                      <a:pt x="1087" y="2309"/>
                    </a:cubicBezTo>
                    <a:cubicBezTo>
                      <a:pt x="1089" y="2310"/>
                      <a:pt x="1090" y="2312"/>
                      <a:pt x="1093" y="2312"/>
                    </a:cubicBezTo>
                    <a:cubicBezTo>
                      <a:pt x="1101" y="2313"/>
                      <a:pt x="1110" y="2317"/>
                      <a:pt x="1111" y="2318"/>
                    </a:cubicBezTo>
                    <a:cubicBezTo>
                      <a:pt x="1112" y="2319"/>
                      <a:pt x="1116" y="2320"/>
                      <a:pt x="1119" y="2319"/>
                    </a:cubicBezTo>
                    <a:cubicBezTo>
                      <a:pt x="1122" y="2318"/>
                      <a:pt x="1129" y="2318"/>
                      <a:pt x="1144" y="2319"/>
                    </a:cubicBezTo>
                    <a:cubicBezTo>
                      <a:pt x="1146" y="2319"/>
                      <a:pt x="1146" y="2319"/>
                      <a:pt x="1146" y="2319"/>
                    </a:cubicBezTo>
                    <a:cubicBezTo>
                      <a:pt x="1149" y="2319"/>
                      <a:pt x="1159" y="2319"/>
                      <a:pt x="1163" y="2319"/>
                    </a:cubicBezTo>
                    <a:cubicBezTo>
                      <a:pt x="1166" y="2318"/>
                      <a:pt x="1171" y="2316"/>
                      <a:pt x="1173" y="2313"/>
                    </a:cubicBezTo>
                    <a:cubicBezTo>
                      <a:pt x="1174" y="2311"/>
                      <a:pt x="1175" y="2310"/>
                      <a:pt x="1175" y="2309"/>
                    </a:cubicBezTo>
                    <a:cubicBezTo>
                      <a:pt x="1178" y="2303"/>
                      <a:pt x="1183" y="2295"/>
                      <a:pt x="1189" y="2290"/>
                    </a:cubicBezTo>
                    <a:cubicBezTo>
                      <a:pt x="1194" y="2286"/>
                      <a:pt x="1199" y="2281"/>
                      <a:pt x="1202" y="2278"/>
                    </a:cubicBezTo>
                    <a:cubicBezTo>
                      <a:pt x="1204" y="2276"/>
                      <a:pt x="1205" y="2276"/>
                      <a:pt x="1205" y="2275"/>
                    </a:cubicBezTo>
                    <a:cubicBezTo>
                      <a:pt x="1206" y="2275"/>
                      <a:pt x="1206" y="2275"/>
                      <a:pt x="1206" y="2275"/>
                    </a:cubicBezTo>
                    <a:cubicBezTo>
                      <a:pt x="1207" y="2273"/>
                      <a:pt x="1210" y="2269"/>
                      <a:pt x="1215" y="2269"/>
                    </a:cubicBezTo>
                    <a:cubicBezTo>
                      <a:pt x="1219" y="2269"/>
                      <a:pt x="1232" y="2269"/>
                      <a:pt x="1232" y="2269"/>
                    </a:cubicBezTo>
                    <a:cubicBezTo>
                      <a:pt x="1233" y="2269"/>
                      <a:pt x="1233" y="2269"/>
                      <a:pt x="1233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4" y="2269"/>
                      <a:pt x="1234" y="2269"/>
                    </a:cubicBezTo>
                    <a:cubicBezTo>
                      <a:pt x="1234" y="2269"/>
                      <a:pt x="1236" y="2270"/>
                      <a:pt x="1243" y="2269"/>
                    </a:cubicBezTo>
                    <a:cubicBezTo>
                      <a:pt x="1250" y="2268"/>
                      <a:pt x="1258" y="2264"/>
                      <a:pt x="1264" y="2261"/>
                    </a:cubicBezTo>
                    <a:cubicBezTo>
                      <a:pt x="1265" y="2261"/>
                      <a:pt x="1265" y="2261"/>
                      <a:pt x="1265" y="2261"/>
                    </a:cubicBezTo>
                    <a:cubicBezTo>
                      <a:pt x="1271" y="2258"/>
                      <a:pt x="1279" y="2256"/>
                      <a:pt x="1285" y="2255"/>
                    </a:cubicBezTo>
                    <a:cubicBezTo>
                      <a:pt x="1286" y="2254"/>
                      <a:pt x="1288" y="2254"/>
                      <a:pt x="1289" y="2254"/>
                    </a:cubicBezTo>
                    <a:cubicBezTo>
                      <a:pt x="1294" y="2252"/>
                      <a:pt x="1295" y="2252"/>
                      <a:pt x="1297" y="2249"/>
                    </a:cubicBezTo>
                    <a:cubicBezTo>
                      <a:pt x="1299" y="2246"/>
                      <a:pt x="1302" y="2241"/>
                      <a:pt x="1305" y="2238"/>
                    </a:cubicBezTo>
                    <a:cubicBezTo>
                      <a:pt x="1305" y="2237"/>
                      <a:pt x="1306" y="2236"/>
                      <a:pt x="1306" y="2236"/>
                    </a:cubicBezTo>
                    <a:cubicBezTo>
                      <a:pt x="1309" y="2232"/>
                      <a:pt x="1312" y="2230"/>
                      <a:pt x="1318" y="2230"/>
                    </a:cubicBezTo>
                    <a:cubicBezTo>
                      <a:pt x="1320" y="2230"/>
                      <a:pt x="1320" y="2230"/>
                      <a:pt x="1320" y="2230"/>
                    </a:cubicBezTo>
                    <a:cubicBezTo>
                      <a:pt x="1324" y="2229"/>
                      <a:pt x="1334" y="2228"/>
                      <a:pt x="1337" y="2226"/>
                    </a:cubicBezTo>
                    <a:cubicBezTo>
                      <a:pt x="1338" y="2226"/>
                      <a:pt x="1338" y="2226"/>
                      <a:pt x="1338" y="2226"/>
                    </a:cubicBezTo>
                    <a:cubicBezTo>
                      <a:pt x="1341" y="2224"/>
                      <a:pt x="1348" y="2221"/>
                      <a:pt x="1354" y="2229"/>
                    </a:cubicBezTo>
                    <a:cubicBezTo>
                      <a:pt x="1358" y="2234"/>
                      <a:pt x="1364" y="2235"/>
                      <a:pt x="1364" y="2235"/>
                    </a:cubicBezTo>
                    <a:cubicBezTo>
                      <a:pt x="1365" y="2235"/>
                      <a:pt x="1369" y="2235"/>
                      <a:pt x="1371" y="2234"/>
                    </a:cubicBezTo>
                    <a:cubicBezTo>
                      <a:pt x="1373" y="2234"/>
                      <a:pt x="1375" y="2234"/>
                      <a:pt x="1375" y="2234"/>
                    </a:cubicBezTo>
                    <a:cubicBezTo>
                      <a:pt x="1378" y="2234"/>
                      <a:pt x="1385" y="2237"/>
                      <a:pt x="1385" y="2242"/>
                    </a:cubicBezTo>
                    <a:cubicBezTo>
                      <a:pt x="1385" y="2243"/>
                      <a:pt x="1385" y="2244"/>
                      <a:pt x="1386" y="2244"/>
                    </a:cubicBezTo>
                    <a:cubicBezTo>
                      <a:pt x="1386" y="2244"/>
                      <a:pt x="1386" y="2244"/>
                      <a:pt x="1386" y="2244"/>
                    </a:cubicBezTo>
                    <a:cubicBezTo>
                      <a:pt x="1387" y="2243"/>
                      <a:pt x="1391" y="2240"/>
                      <a:pt x="1395" y="2243"/>
                    </a:cubicBezTo>
                    <a:cubicBezTo>
                      <a:pt x="1397" y="2245"/>
                      <a:pt x="1402" y="2248"/>
                      <a:pt x="1402" y="2254"/>
                    </a:cubicBezTo>
                    <a:cubicBezTo>
                      <a:pt x="1402" y="2254"/>
                      <a:pt x="1402" y="2254"/>
                      <a:pt x="1402" y="2254"/>
                    </a:cubicBezTo>
                    <a:cubicBezTo>
                      <a:pt x="1405" y="2255"/>
                      <a:pt x="1407" y="2257"/>
                      <a:pt x="1411" y="2260"/>
                    </a:cubicBezTo>
                    <a:cubicBezTo>
                      <a:pt x="1412" y="2261"/>
                      <a:pt x="1413" y="2263"/>
                      <a:pt x="1414" y="2263"/>
                    </a:cubicBezTo>
                    <a:cubicBezTo>
                      <a:pt x="1416" y="2264"/>
                      <a:pt x="1421" y="2266"/>
                      <a:pt x="1421" y="2271"/>
                    </a:cubicBezTo>
                    <a:cubicBezTo>
                      <a:pt x="1421" y="2272"/>
                      <a:pt x="1422" y="2272"/>
                      <a:pt x="1422" y="2272"/>
                    </a:cubicBezTo>
                    <a:cubicBezTo>
                      <a:pt x="1422" y="2272"/>
                      <a:pt x="1422" y="2272"/>
                      <a:pt x="1423" y="2272"/>
                    </a:cubicBezTo>
                    <a:cubicBezTo>
                      <a:pt x="1424" y="2272"/>
                      <a:pt x="1427" y="2272"/>
                      <a:pt x="1435" y="2278"/>
                    </a:cubicBezTo>
                    <a:cubicBezTo>
                      <a:pt x="1437" y="2280"/>
                      <a:pt x="1437" y="2280"/>
                      <a:pt x="1437" y="2280"/>
                    </a:cubicBezTo>
                    <a:cubicBezTo>
                      <a:pt x="1437" y="2281"/>
                      <a:pt x="1437" y="2281"/>
                      <a:pt x="1437" y="2281"/>
                    </a:cubicBezTo>
                    <a:cubicBezTo>
                      <a:pt x="1437" y="2283"/>
                      <a:pt x="1437" y="2285"/>
                      <a:pt x="1438" y="2286"/>
                    </a:cubicBezTo>
                    <a:cubicBezTo>
                      <a:pt x="1442" y="2285"/>
                      <a:pt x="1443" y="2284"/>
                      <a:pt x="1445" y="2283"/>
                    </a:cubicBezTo>
                    <a:cubicBezTo>
                      <a:pt x="1446" y="2282"/>
                      <a:pt x="1447" y="2282"/>
                      <a:pt x="1448" y="2281"/>
                    </a:cubicBezTo>
                    <a:cubicBezTo>
                      <a:pt x="1450" y="2280"/>
                      <a:pt x="1451" y="2279"/>
                      <a:pt x="1452" y="2278"/>
                    </a:cubicBezTo>
                    <a:cubicBezTo>
                      <a:pt x="1453" y="2277"/>
                      <a:pt x="1453" y="2277"/>
                      <a:pt x="1454" y="2276"/>
                    </a:cubicBezTo>
                    <a:cubicBezTo>
                      <a:pt x="1456" y="2275"/>
                      <a:pt x="1458" y="2275"/>
                      <a:pt x="1459" y="2275"/>
                    </a:cubicBezTo>
                    <a:cubicBezTo>
                      <a:pt x="1459" y="2274"/>
                      <a:pt x="1459" y="2272"/>
                      <a:pt x="1460" y="2270"/>
                    </a:cubicBezTo>
                    <a:cubicBezTo>
                      <a:pt x="1460" y="2268"/>
                      <a:pt x="1460" y="2266"/>
                      <a:pt x="1460" y="2265"/>
                    </a:cubicBezTo>
                    <a:cubicBezTo>
                      <a:pt x="1457" y="2261"/>
                      <a:pt x="1457" y="2258"/>
                      <a:pt x="1459" y="2254"/>
                    </a:cubicBezTo>
                    <a:cubicBezTo>
                      <a:pt x="1460" y="2251"/>
                      <a:pt x="1466" y="2243"/>
                      <a:pt x="1467" y="2242"/>
                    </a:cubicBezTo>
                    <a:cubicBezTo>
                      <a:pt x="1469" y="2240"/>
                      <a:pt x="1471" y="2241"/>
                      <a:pt x="1473" y="2241"/>
                    </a:cubicBezTo>
                    <a:cubicBezTo>
                      <a:pt x="1473" y="2241"/>
                      <a:pt x="1473" y="2241"/>
                      <a:pt x="1473" y="2241"/>
                    </a:cubicBezTo>
                    <a:cubicBezTo>
                      <a:pt x="1474" y="2239"/>
                      <a:pt x="1474" y="2238"/>
                      <a:pt x="1474" y="2236"/>
                    </a:cubicBezTo>
                    <a:cubicBezTo>
                      <a:pt x="1475" y="2235"/>
                      <a:pt x="1475" y="2233"/>
                      <a:pt x="1475" y="2232"/>
                    </a:cubicBezTo>
                    <a:cubicBezTo>
                      <a:pt x="1475" y="2232"/>
                      <a:pt x="1475" y="2232"/>
                      <a:pt x="1475" y="2231"/>
                    </a:cubicBezTo>
                    <a:cubicBezTo>
                      <a:pt x="1476" y="2228"/>
                      <a:pt x="1477" y="2225"/>
                      <a:pt x="1483" y="2224"/>
                    </a:cubicBezTo>
                    <a:cubicBezTo>
                      <a:pt x="1487" y="2223"/>
                      <a:pt x="1493" y="2225"/>
                      <a:pt x="1496" y="2228"/>
                    </a:cubicBezTo>
                    <a:cubicBezTo>
                      <a:pt x="1499" y="2230"/>
                      <a:pt x="1500" y="2232"/>
                      <a:pt x="1500" y="2233"/>
                    </a:cubicBezTo>
                    <a:cubicBezTo>
                      <a:pt x="1500" y="2235"/>
                      <a:pt x="1500" y="2235"/>
                      <a:pt x="1500" y="2235"/>
                    </a:cubicBezTo>
                    <a:cubicBezTo>
                      <a:pt x="1500" y="2236"/>
                      <a:pt x="1500" y="2239"/>
                      <a:pt x="1501" y="2240"/>
                    </a:cubicBezTo>
                    <a:cubicBezTo>
                      <a:pt x="1501" y="2241"/>
                      <a:pt x="1501" y="2241"/>
                      <a:pt x="1501" y="2241"/>
                    </a:cubicBezTo>
                    <a:cubicBezTo>
                      <a:pt x="1502" y="2241"/>
                      <a:pt x="1503" y="2242"/>
                      <a:pt x="1504" y="2243"/>
                    </a:cubicBezTo>
                    <a:cubicBezTo>
                      <a:pt x="1507" y="2241"/>
                      <a:pt x="1509" y="2241"/>
                      <a:pt x="1510" y="2241"/>
                    </a:cubicBezTo>
                    <a:cubicBezTo>
                      <a:pt x="1512" y="2242"/>
                      <a:pt x="1514" y="2244"/>
                      <a:pt x="1515" y="2247"/>
                    </a:cubicBezTo>
                    <a:cubicBezTo>
                      <a:pt x="1516" y="2251"/>
                      <a:pt x="1518" y="2254"/>
                      <a:pt x="1519" y="2257"/>
                    </a:cubicBezTo>
                    <a:cubicBezTo>
                      <a:pt x="1519" y="2257"/>
                      <a:pt x="1520" y="2257"/>
                      <a:pt x="1521" y="2257"/>
                    </a:cubicBezTo>
                    <a:cubicBezTo>
                      <a:pt x="1523" y="2257"/>
                      <a:pt x="1526" y="2258"/>
                      <a:pt x="1528" y="2260"/>
                    </a:cubicBezTo>
                    <a:cubicBezTo>
                      <a:pt x="1529" y="2262"/>
                      <a:pt x="1531" y="2265"/>
                      <a:pt x="1529" y="2269"/>
                    </a:cubicBezTo>
                    <a:cubicBezTo>
                      <a:pt x="1527" y="2277"/>
                      <a:pt x="1527" y="2279"/>
                      <a:pt x="1527" y="2280"/>
                    </a:cubicBezTo>
                    <a:cubicBezTo>
                      <a:pt x="1529" y="2283"/>
                      <a:pt x="1532" y="2287"/>
                      <a:pt x="1531" y="2291"/>
                    </a:cubicBezTo>
                    <a:cubicBezTo>
                      <a:pt x="1531" y="2295"/>
                      <a:pt x="1531" y="2302"/>
                      <a:pt x="1532" y="2304"/>
                    </a:cubicBezTo>
                    <a:cubicBezTo>
                      <a:pt x="1535" y="2307"/>
                      <a:pt x="1535" y="2309"/>
                      <a:pt x="1535" y="2314"/>
                    </a:cubicBezTo>
                    <a:cubicBezTo>
                      <a:pt x="1535" y="2315"/>
                      <a:pt x="1535" y="2316"/>
                      <a:pt x="1535" y="2317"/>
                    </a:cubicBezTo>
                    <a:cubicBezTo>
                      <a:pt x="1535" y="2318"/>
                      <a:pt x="1535" y="2318"/>
                      <a:pt x="1536" y="2320"/>
                    </a:cubicBezTo>
                    <a:cubicBezTo>
                      <a:pt x="1536" y="2320"/>
                      <a:pt x="1537" y="2320"/>
                      <a:pt x="1537" y="2320"/>
                    </a:cubicBezTo>
                    <a:cubicBezTo>
                      <a:pt x="1538" y="2319"/>
                      <a:pt x="1538" y="2318"/>
                      <a:pt x="1538" y="2318"/>
                    </a:cubicBezTo>
                    <a:cubicBezTo>
                      <a:pt x="1538" y="2315"/>
                      <a:pt x="1539" y="2311"/>
                      <a:pt x="1543" y="2309"/>
                    </a:cubicBezTo>
                    <a:cubicBezTo>
                      <a:pt x="1544" y="2309"/>
                      <a:pt x="1547" y="2308"/>
                      <a:pt x="1551" y="2311"/>
                    </a:cubicBezTo>
                    <a:cubicBezTo>
                      <a:pt x="1554" y="2313"/>
                      <a:pt x="1555" y="2315"/>
                      <a:pt x="1557" y="2316"/>
                    </a:cubicBezTo>
                    <a:cubicBezTo>
                      <a:pt x="1558" y="2316"/>
                      <a:pt x="1560" y="2316"/>
                      <a:pt x="1562" y="2317"/>
                    </a:cubicBezTo>
                    <a:cubicBezTo>
                      <a:pt x="1565" y="2319"/>
                      <a:pt x="1567" y="2323"/>
                      <a:pt x="1566" y="2327"/>
                    </a:cubicBezTo>
                    <a:cubicBezTo>
                      <a:pt x="1566" y="2327"/>
                      <a:pt x="1565" y="2328"/>
                      <a:pt x="1565" y="2329"/>
                    </a:cubicBezTo>
                    <a:cubicBezTo>
                      <a:pt x="1564" y="2331"/>
                      <a:pt x="1564" y="2333"/>
                      <a:pt x="1565" y="2336"/>
                    </a:cubicBezTo>
                    <a:cubicBezTo>
                      <a:pt x="1565" y="2338"/>
                      <a:pt x="1565" y="2338"/>
                      <a:pt x="1566" y="2339"/>
                    </a:cubicBezTo>
                    <a:cubicBezTo>
                      <a:pt x="1567" y="2342"/>
                      <a:pt x="1567" y="2344"/>
                      <a:pt x="1565" y="2349"/>
                    </a:cubicBezTo>
                    <a:cubicBezTo>
                      <a:pt x="1565" y="2351"/>
                      <a:pt x="1563" y="2353"/>
                      <a:pt x="1562" y="2355"/>
                    </a:cubicBezTo>
                    <a:cubicBezTo>
                      <a:pt x="1560" y="2359"/>
                      <a:pt x="1560" y="2359"/>
                      <a:pt x="1561" y="2360"/>
                    </a:cubicBezTo>
                    <a:cubicBezTo>
                      <a:pt x="1566" y="2365"/>
                      <a:pt x="1568" y="2368"/>
                      <a:pt x="1565" y="2374"/>
                    </a:cubicBezTo>
                    <a:cubicBezTo>
                      <a:pt x="1564" y="2375"/>
                      <a:pt x="1564" y="2375"/>
                      <a:pt x="1564" y="2375"/>
                    </a:cubicBezTo>
                    <a:cubicBezTo>
                      <a:pt x="1563" y="2377"/>
                      <a:pt x="1563" y="2378"/>
                      <a:pt x="1563" y="2380"/>
                    </a:cubicBezTo>
                    <a:cubicBezTo>
                      <a:pt x="1563" y="2384"/>
                      <a:pt x="1564" y="2404"/>
                      <a:pt x="1563" y="2409"/>
                    </a:cubicBezTo>
                    <a:cubicBezTo>
                      <a:pt x="1563" y="2412"/>
                      <a:pt x="1562" y="2414"/>
                      <a:pt x="1561" y="2415"/>
                    </a:cubicBezTo>
                    <a:cubicBezTo>
                      <a:pt x="1560" y="2415"/>
                      <a:pt x="1560" y="2415"/>
                      <a:pt x="1560" y="2416"/>
                    </a:cubicBezTo>
                    <a:cubicBezTo>
                      <a:pt x="1560" y="2422"/>
                      <a:pt x="1560" y="2427"/>
                      <a:pt x="1556" y="2431"/>
                    </a:cubicBezTo>
                    <a:cubicBezTo>
                      <a:pt x="1555" y="2431"/>
                      <a:pt x="1555" y="2432"/>
                      <a:pt x="1554" y="2433"/>
                    </a:cubicBezTo>
                    <a:cubicBezTo>
                      <a:pt x="1553" y="2433"/>
                      <a:pt x="1552" y="2435"/>
                      <a:pt x="1551" y="2436"/>
                    </a:cubicBezTo>
                    <a:cubicBezTo>
                      <a:pt x="1553" y="2439"/>
                      <a:pt x="1554" y="2442"/>
                      <a:pt x="1554" y="2443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4"/>
                      <a:pt x="1554" y="2444"/>
                      <a:pt x="1554" y="2444"/>
                    </a:cubicBezTo>
                    <a:cubicBezTo>
                      <a:pt x="1554" y="2445"/>
                      <a:pt x="1553" y="2450"/>
                      <a:pt x="1550" y="2452"/>
                    </a:cubicBezTo>
                    <a:cubicBezTo>
                      <a:pt x="1548" y="2453"/>
                      <a:pt x="1546" y="2453"/>
                      <a:pt x="1544" y="2453"/>
                    </a:cubicBezTo>
                    <a:cubicBezTo>
                      <a:pt x="1543" y="2452"/>
                      <a:pt x="1542" y="2452"/>
                      <a:pt x="1541" y="2452"/>
                    </a:cubicBezTo>
                    <a:cubicBezTo>
                      <a:pt x="1541" y="2451"/>
                      <a:pt x="1540" y="2451"/>
                      <a:pt x="1539" y="2451"/>
                    </a:cubicBezTo>
                    <a:cubicBezTo>
                      <a:pt x="1539" y="2451"/>
                      <a:pt x="1539" y="2451"/>
                      <a:pt x="1539" y="2451"/>
                    </a:cubicBezTo>
                    <a:cubicBezTo>
                      <a:pt x="1539" y="2452"/>
                      <a:pt x="1539" y="2452"/>
                      <a:pt x="1539" y="2452"/>
                    </a:cubicBezTo>
                    <a:cubicBezTo>
                      <a:pt x="1539" y="2453"/>
                      <a:pt x="1538" y="2455"/>
                      <a:pt x="1538" y="2455"/>
                    </a:cubicBezTo>
                    <a:cubicBezTo>
                      <a:pt x="1539" y="2456"/>
                      <a:pt x="1539" y="2456"/>
                      <a:pt x="1539" y="2456"/>
                    </a:cubicBezTo>
                    <a:cubicBezTo>
                      <a:pt x="1540" y="2457"/>
                      <a:pt x="1540" y="2457"/>
                      <a:pt x="1540" y="2457"/>
                    </a:cubicBezTo>
                    <a:cubicBezTo>
                      <a:pt x="1543" y="2460"/>
                      <a:pt x="1547" y="2465"/>
                      <a:pt x="1548" y="2470"/>
                    </a:cubicBezTo>
                    <a:cubicBezTo>
                      <a:pt x="1549" y="2473"/>
                      <a:pt x="1547" y="2476"/>
                      <a:pt x="1545" y="2478"/>
                    </a:cubicBezTo>
                    <a:cubicBezTo>
                      <a:pt x="1542" y="2480"/>
                      <a:pt x="1539" y="2480"/>
                      <a:pt x="1537" y="2479"/>
                    </a:cubicBezTo>
                    <a:cubicBezTo>
                      <a:pt x="1536" y="2478"/>
                      <a:pt x="1534" y="2478"/>
                      <a:pt x="1532" y="2481"/>
                    </a:cubicBezTo>
                    <a:cubicBezTo>
                      <a:pt x="1530" y="2482"/>
                      <a:pt x="1528" y="2485"/>
                      <a:pt x="1526" y="2488"/>
                    </a:cubicBezTo>
                    <a:cubicBezTo>
                      <a:pt x="1522" y="2495"/>
                      <a:pt x="1520" y="2499"/>
                      <a:pt x="1518" y="2500"/>
                    </a:cubicBezTo>
                    <a:cubicBezTo>
                      <a:pt x="1515" y="2502"/>
                      <a:pt x="1512" y="2503"/>
                      <a:pt x="1508" y="2501"/>
                    </a:cubicBezTo>
                    <a:cubicBezTo>
                      <a:pt x="1506" y="2500"/>
                      <a:pt x="1504" y="2498"/>
                      <a:pt x="1503" y="2496"/>
                    </a:cubicBezTo>
                    <a:cubicBezTo>
                      <a:pt x="1503" y="2495"/>
                      <a:pt x="1503" y="2495"/>
                      <a:pt x="1503" y="2495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3" y="2494"/>
                      <a:pt x="1503" y="2494"/>
                    </a:cubicBezTo>
                    <a:cubicBezTo>
                      <a:pt x="1503" y="2494"/>
                      <a:pt x="1502" y="2494"/>
                      <a:pt x="1502" y="2494"/>
                    </a:cubicBezTo>
                    <a:cubicBezTo>
                      <a:pt x="1502" y="2498"/>
                      <a:pt x="1502" y="2499"/>
                      <a:pt x="1500" y="2501"/>
                    </a:cubicBezTo>
                    <a:cubicBezTo>
                      <a:pt x="1500" y="2501"/>
                      <a:pt x="1500" y="2501"/>
                      <a:pt x="1500" y="2501"/>
                    </a:cubicBezTo>
                    <a:cubicBezTo>
                      <a:pt x="1502" y="2505"/>
                      <a:pt x="1502" y="2510"/>
                      <a:pt x="1498" y="2513"/>
                    </a:cubicBezTo>
                    <a:cubicBezTo>
                      <a:pt x="1495" y="2515"/>
                      <a:pt x="1488" y="2522"/>
                      <a:pt x="1485" y="2524"/>
                    </a:cubicBezTo>
                    <a:cubicBezTo>
                      <a:pt x="1482" y="2528"/>
                      <a:pt x="1476" y="2525"/>
                      <a:pt x="1474" y="2524"/>
                    </a:cubicBezTo>
                    <a:cubicBezTo>
                      <a:pt x="1473" y="2524"/>
                      <a:pt x="1472" y="2523"/>
                      <a:pt x="1472" y="2523"/>
                    </a:cubicBezTo>
                    <a:cubicBezTo>
                      <a:pt x="1471" y="2523"/>
                      <a:pt x="1471" y="2524"/>
                      <a:pt x="1470" y="2525"/>
                    </a:cubicBezTo>
                    <a:cubicBezTo>
                      <a:pt x="1470" y="2526"/>
                      <a:pt x="1469" y="2528"/>
                      <a:pt x="1468" y="2529"/>
                    </a:cubicBezTo>
                    <a:cubicBezTo>
                      <a:pt x="1467" y="2532"/>
                      <a:pt x="1466" y="2535"/>
                      <a:pt x="1465" y="2537"/>
                    </a:cubicBezTo>
                    <a:cubicBezTo>
                      <a:pt x="1465" y="2538"/>
                      <a:pt x="1464" y="2539"/>
                      <a:pt x="1464" y="2541"/>
                    </a:cubicBezTo>
                    <a:cubicBezTo>
                      <a:pt x="1463" y="2543"/>
                      <a:pt x="1462" y="2544"/>
                      <a:pt x="1463" y="2546"/>
                    </a:cubicBezTo>
                    <a:cubicBezTo>
                      <a:pt x="1465" y="2550"/>
                      <a:pt x="1467" y="2556"/>
                      <a:pt x="1465" y="2559"/>
                    </a:cubicBezTo>
                    <a:cubicBezTo>
                      <a:pt x="1465" y="2561"/>
                      <a:pt x="1464" y="2562"/>
                      <a:pt x="1462" y="2562"/>
                    </a:cubicBezTo>
                    <a:cubicBezTo>
                      <a:pt x="1460" y="2563"/>
                      <a:pt x="1458" y="2562"/>
                      <a:pt x="1457" y="2561"/>
                    </a:cubicBezTo>
                    <a:cubicBezTo>
                      <a:pt x="1457" y="2561"/>
                      <a:pt x="1456" y="2561"/>
                      <a:pt x="1456" y="2561"/>
                    </a:cubicBezTo>
                    <a:cubicBezTo>
                      <a:pt x="1455" y="2561"/>
                      <a:pt x="1451" y="2563"/>
                      <a:pt x="1449" y="2564"/>
                    </a:cubicBezTo>
                    <a:cubicBezTo>
                      <a:pt x="1448" y="2566"/>
                      <a:pt x="1448" y="2568"/>
                      <a:pt x="1447" y="2571"/>
                    </a:cubicBezTo>
                    <a:cubicBezTo>
                      <a:pt x="1446" y="2575"/>
                      <a:pt x="1446" y="2575"/>
                      <a:pt x="1446" y="2575"/>
                    </a:cubicBezTo>
                    <a:cubicBezTo>
                      <a:pt x="1445" y="2581"/>
                      <a:pt x="1445" y="2581"/>
                      <a:pt x="1444" y="2585"/>
                    </a:cubicBezTo>
                    <a:cubicBezTo>
                      <a:pt x="1443" y="2586"/>
                      <a:pt x="1443" y="2587"/>
                      <a:pt x="1443" y="2588"/>
                    </a:cubicBezTo>
                    <a:cubicBezTo>
                      <a:pt x="1443" y="2589"/>
                      <a:pt x="1443" y="2589"/>
                      <a:pt x="1443" y="2589"/>
                    </a:cubicBezTo>
                    <a:cubicBezTo>
                      <a:pt x="1443" y="2589"/>
                      <a:pt x="1444" y="2589"/>
                      <a:pt x="1444" y="2589"/>
                    </a:cubicBezTo>
                    <a:cubicBezTo>
                      <a:pt x="1447" y="2588"/>
                      <a:pt x="1449" y="2589"/>
                      <a:pt x="1450" y="2589"/>
                    </a:cubicBezTo>
                    <a:cubicBezTo>
                      <a:pt x="1451" y="2589"/>
                      <a:pt x="1451" y="2589"/>
                      <a:pt x="1451" y="2589"/>
                    </a:cubicBezTo>
                    <a:cubicBezTo>
                      <a:pt x="1452" y="2590"/>
                      <a:pt x="1452" y="2590"/>
                      <a:pt x="1452" y="2590"/>
                    </a:cubicBezTo>
                    <a:cubicBezTo>
                      <a:pt x="1453" y="2591"/>
                      <a:pt x="1454" y="2593"/>
                      <a:pt x="1454" y="2598"/>
                    </a:cubicBezTo>
                    <a:cubicBezTo>
                      <a:pt x="1454" y="2601"/>
                      <a:pt x="1454" y="2604"/>
                      <a:pt x="1453" y="2606"/>
                    </a:cubicBezTo>
                    <a:cubicBezTo>
                      <a:pt x="1455" y="2606"/>
                      <a:pt x="1456" y="2608"/>
                      <a:pt x="1456" y="2610"/>
                    </a:cubicBezTo>
                    <a:cubicBezTo>
                      <a:pt x="1457" y="2612"/>
                      <a:pt x="1456" y="2615"/>
                      <a:pt x="1454" y="2617"/>
                    </a:cubicBezTo>
                    <a:cubicBezTo>
                      <a:pt x="1453" y="2618"/>
                      <a:pt x="1453" y="2619"/>
                      <a:pt x="1452" y="2620"/>
                    </a:cubicBezTo>
                    <a:cubicBezTo>
                      <a:pt x="1450" y="2622"/>
                      <a:pt x="1449" y="2624"/>
                      <a:pt x="1445" y="2627"/>
                    </a:cubicBezTo>
                    <a:cubicBezTo>
                      <a:pt x="1442" y="2629"/>
                      <a:pt x="1440" y="2632"/>
                      <a:pt x="1438" y="2634"/>
                    </a:cubicBezTo>
                    <a:cubicBezTo>
                      <a:pt x="1437" y="2635"/>
                      <a:pt x="1436" y="2636"/>
                      <a:pt x="1435" y="2637"/>
                    </a:cubicBezTo>
                    <a:cubicBezTo>
                      <a:pt x="1436" y="2637"/>
                      <a:pt x="1436" y="2637"/>
                      <a:pt x="1436" y="2638"/>
                    </a:cubicBezTo>
                    <a:cubicBezTo>
                      <a:pt x="1437" y="2639"/>
                      <a:pt x="1438" y="2640"/>
                      <a:pt x="1438" y="2641"/>
                    </a:cubicBezTo>
                    <a:cubicBezTo>
                      <a:pt x="1438" y="2641"/>
                      <a:pt x="1439" y="2642"/>
                      <a:pt x="1439" y="2643"/>
                    </a:cubicBezTo>
                    <a:cubicBezTo>
                      <a:pt x="1439" y="2643"/>
                      <a:pt x="1440" y="2643"/>
                      <a:pt x="1443" y="2641"/>
                    </a:cubicBezTo>
                    <a:cubicBezTo>
                      <a:pt x="1445" y="2639"/>
                      <a:pt x="1448" y="2637"/>
                      <a:pt x="1450" y="2636"/>
                    </a:cubicBezTo>
                    <a:cubicBezTo>
                      <a:pt x="1457" y="2631"/>
                      <a:pt x="1463" y="2627"/>
                      <a:pt x="1470" y="2627"/>
                    </a:cubicBezTo>
                    <a:cubicBezTo>
                      <a:pt x="1471" y="2627"/>
                      <a:pt x="1473" y="2627"/>
                      <a:pt x="1474" y="2627"/>
                    </a:cubicBezTo>
                    <a:cubicBezTo>
                      <a:pt x="1479" y="2627"/>
                      <a:pt x="1483" y="2627"/>
                      <a:pt x="1485" y="2626"/>
                    </a:cubicBezTo>
                    <a:cubicBezTo>
                      <a:pt x="1488" y="2624"/>
                      <a:pt x="1493" y="2624"/>
                      <a:pt x="1500" y="2624"/>
                    </a:cubicBezTo>
                    <a:cubicBezTo>
                      <a:pt x="1503" y="2624"/>
                      <a:pt x="1506" y="2624"/>
                      <a:pt x="1507" y="2624"/>
                    </a:cubicBezTo>
                    <a:cubicBezTo>
                      <a:pt x="1509" y="2624"/>
                      <a:pt x="1512" y="2624"/>
                      <a:pt x="1515" y="2625"/>
                    </a:cubicBezTo>
                    <a:cubicBezTo>
                      <a:pt x="1516" y="2625"/>
                      <a:pt x="1517" y="2625"/>
                      <a:pt x="1519" y="2625"/>
                    </a:cubicBezTo>
                    <a:cubicBezTo>
                      <a:pt x="1519" y="2624"/>
                      <a:pt x="1519" y="2624"/>
                      <a:pt x="1519" y="2624"/>
                    </a:cubicBezTo>
                    <a:cubicBezTo>
                      <a:pt x="1522" y="2625"/>
                      <a:pt x="1522" y="2625"/>
                      <a:pt x="1522" y="2625"/>
                    </a:cubicBezTo>
                    <a:cubicBezTo>
                      <a:pt x="1523" y="2631"/>
                      <a:pt x="1523" y="2631"/>
                      <a:pt x="1523" y="2631"/>
                    </a:cubicBezTo>
                    <a:cubicBezTo>
                      <a:pt x="1524" y="2632"/>
                      <a:pt x="1524" y="2632"/>
                      <a:pt x="1524" y="2632"/>
                    </a:cubicBezTo>
                    <a:cubicBezTo>
                      <a:pt x="1525" y="2631"/>
                      <a:pt x="1525" y="2630"/>
                      <a:pt x="1525" y="2629"/>
                    </a:cubicBezTo>
                    <a:cubicBezTo>
                      <a:pt x="1525" y="2629"/>
                      <a:pt x="1525" y="2629"/>
                      <a:pt x="1524" y="2628"/>
                    </a:cubicBezTo>
                    <a:cubicBezTo>
                      <a:pt x="1525" y="2629"/>
                      <a:pt x="1527" y="2629"/>
                      <a:pt x="1528" y="2628"/>
                    </a:cubicBezTo>
                    <a:cubicBezTo>
                      <a:pt x="1532" y="2625"/>
                      <a:pt x="1540" y="2627"/>
                      <a:pt x="1544" y="2629"/>
                    </a:cubicBezTo>
                    <a:cubicBezTo>
                      <a:pt x="1549" y="2631"/>
                      <a:pt x="1549" y="2631"/>
                      <a:pt x="1549" y="2631"/>
                    </a:cubicBezTo>
                    <a:cubicBezTo>
                      <a:pt x="1546" y="2635"/>
                      <a:pt x="1546" y="2635"/>
                      <a:pt x="1546" y="2635"/>
                    </a:cubicBezTo>
                    <a:cubicBezTo>
                      <a:pt x="1546" y="2635"/>
                      <a:pt x="1541" y="2640"/>
                      <a:pt x="1535" y="2644"/>
                    </a:cubicBezTo>
                    <a:cubicBezTo>
                      <a:pt x="1533" y="2644"/>
                      <a:pt x="1530" y="2646"/>
                      <a:pt x="1528" y="2647"/>
                    </a:cubicBezTo>
                    <a:cubicBezTo>
                      <a:pt x="1529" y="2647"/>
                      <a:pt x="1529" y="2647"/>
                      <a:pt x="1529" y="2648"/>
                    </a:cubicBezTo>
                    <a:cubicBezTo>
                      <a:pt x="1529" y="2649"/>
                      <a:pt x="1529" y="2650"/>
                      <a:pt x="1529" y="2653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29" y="2655"/>
                      <a:pt x="1529" y="2655"/>
                      <a:pt x="1529" y="2655"/>
                    </a:cubicBezTo>
                    <a:cubicBezTo>
                      <a:pt x="1531" y="2655"/>
                      <a:pt x="1536" y="2655"/>
                      <a:pt x="1537" y="2663"/>
                    </a:cubicBezTo>
                    <a:cubicBezTo>
                      <a:pt x="1538" y="2667"/>
                      <a:pt x="1539" y="2668"/>
                      <a:pt x="1539" y="2670"/>
                    </a:cubicBezTo>
                    <a:cubicBezTo>
                      <a:pt x="1540" y="2670"/>
                      <a:pt x="1540" y="2671"/>
                      <a:pt x="1540" y="2672"/>
                    </a:cubicBezTo>
                    <a:cubicBezTo>
                      <a:pt x="1541" y="2674"/>
                      <a:pt x="1543" y="2680"/>
                      <a:pt x="1540" y="2684"/>
                    </a:cubicBezTo>
                    <a:cubicBezTo>
                      <a:pt x="1542" y="2686"/>
                      <a:pt x="1541" y="2688"/>
                      <a:pt x="1541" y="2690"/>
                    </a:cubicBezTo>
                    <a:cubicBezTo>
                      <a:pt x="1541" y="2691"/>
                      <a:pt x="1541" y="2692"/>
                      <a:pt x="1540" y="2693"/>
                    </a:cubicBezTo>
                    <a:cubicBezTo>
                      <a:pt x="1540" y="2695"/>
                      <a:pt x="1541" y="2698"/>
                      <a:pt x="1542" y="2701"/>
                    </a:cubicBezTo>
                    <a:cubicBezTo>
                      <a:pt x="1543" y="2704"/>
                      <a:pt x="1544" y="2706"/>
                      <a:pt x="1543" y="2708"/>
                    </a:cubicBezTo>
                    <a:cubicBezTo>
                      <a:pt x="1543" y="2709"/>
                      <a:pt x="1543" y="2710"/>
                      <a:pt x="1543" y="2711"/>
                    </a:cubicBezTo>
                    <a:cubicBezTo>
                      <a:pt x="1545" y="2711"/>
                      <a:pt x="1549" y="2711"/>
                      <a:pt x="1551" y="2716"/>
                    </a:cubicBezTo>
                    <a:cubicBezTo>
                      <a:pt x="1552" y="2717"/>
                      <a:pt x="1552" y="2718"/>
                      <a:pt x="1552" y="2718"/>
                    </a:cubicBezTo>
                    <a:cubicBezTo>
                      <a:pt x="1552" y="2718"/>
                      <a:pt x="1552" y="2718"/>
                      <a:pt x="1552" y="2718"/>
                    </a:cubicBezTo>
                    <a:cubicBezTo>
                      <a:pt x="1553" y="2718"/>
                      <a:pt x="1553" y="2718"/>
                      <a:pt x="1555" y="2718"/>
                    </a:cubicBezTo>
                    <a:cubicBezTo>
                      <a:pt x="1557" y="2718"/>
                      <a:pt x="1558" y="2718"/>
                      <a:pt x="1560" y="2718"/>
                    </a:cubicBezTo>
                    <a:cubicBezTo>
                      <a:pt x="1561" y="2718"/>
                      <a:pt x="1563" y="2718"/>
                      <a:pt x="1565" y="2719"/>
                    </a:cubicBezTo>
                    <a:cubicBezTo>
                      <a:pt x="1567" y="2720"/>
                      <a:pt x="1567" y="2720"/>
                      <a:pt x="1569" y="2720"/>
                    </a:cubicBezTo>
                    <a:cubicBezTo>
                      <a:pt x="1573" y="2718"/>
                      <a:pt x="1575" y="2718"/>
                      <a:pt x="1579" y="2722"/>
                    </a:cubicBezTo>
                    <a:cubicBezTo>
                      <a:pt x="1581" y="2723"/>
                      <a:pt x="1581" y="2724"/>
                      <a:pt x="1585" y="2723"/>
                    </a:cubicBezTo>
                    <a:cubicBezTo>
                      <a:pt x="1588" y="2723"/>
                      <a:pt x="1590" y="2724"/>
                      <a:pt x="1591" y="2725"/>
                    </a:cubicBezTo>
                    <a:cubicBezTo>
                      <a:pt x="1593" y="2728"/>
                      <a:pt x="1592" y="2732"/>
                      <a:pt x="1591" y="2735"/>
                    </a:cubicBezTo>
                    <a:cubicBezTo>
                      <a:pt x="1591" y="2737"/>
                      <a:pt x="1591" y="2738"/>
                      <a:pt x="1591" y="2739"/>
                    </a:cubicBezTo>
                    <a:cubicBezTo>
                      <a:pt x="1591" y="2740"/>
                      <a:pt x="1591" y="2740"/>
                      <a:pt x="1591" y="2741"/>
                    </a:cubicBezTo>
                    <a:cubicBezTo>
                      <a:pt x="1591" y="2742"/>
                      <a:pt x="1591" y="2744"/>
                      <a:pt x="1590" y="2746"/>
                    </a:cubicBezTo>
                    <a:cubicBezTo>
                      <a:pt x="1590" y="2750"/>
                      <a:pt x="1590" y="2750"/>
                      <a:pt x="1590" y="2750"/>
                    </a:cubicBezTo>
                    <a:cubicBezTo>
                      <a:pt x="1586" y="2750"/>
                      <a:pt x="1586" y="2750"/>
                      <a:pt x="1586" y="2750"/>
                    </a:cubicBezTo>
                    <a:cubicBezTo>
                      <a:pt x="1584" y="2750"/>
                      <a:pt x="1582" y="2749"/>
                      <a:pt x="1580" y="2748"/>
                    </a:cubicBezTo>
                    <a:cubicBezTo>
                      <a:pt x="1580" y="2748"/>
                      <a:pt x="1580" y="2748"/>
                      <a:pt x="1580" y="2747"/>
                    </a:cubicBezTo>
                    <a:cubicBezTo>
                      <a:pt x="1579" y="2748"/>
                      <a:pt x="1578" y="2750"/>
                      <a:pt x="1577" y="2750"/>
                    </a:cubicBezTo>
                    <a:cubicBezTo>
                      <a:pt x="1578" y="2752"/>
                      <a:pt x="1578" y="2753"/>
                      <a:pt x="1577" y="2756"/>
                    </a:cubicBezTo>
                    <a:cubicBezTo>
                      <a:pt x="1575" y="2760"/>
                      <a:pt x="1573" y="2761"/>
                      <a:pt x="1572" y="2761"/>
                    </a:cubicBezTo>
                    <a:cubicBezTo>
                      <a:pt x="1571" y="2762"/>
                      <a:pt x="1571" y="2763"/>
                      <a:pt x="1571" y="2764"/>
                    </a:cubicBezTo>
                    <a:cubicBezTo>
                      <a:pt x="1571" y="2764"/>
                      <a:pt x="1571" y="2764"/>
                      <a:pt x="1571" y="2765"/>
                    </a:cubicBezTo>
                    <a:cubicBezTo>
                      <a:pt x="1572" y="2767"/>
                      <a:pt x="1574" y="2771"/>
                      <a:pt x="1573" y="2776"/>
                    </a:cubicBezTo>
                    <a:cubicBezTo>
                      <a:pt x="1572" y="2782"/>
                      <a:pt x="1569" y="2784"/>
                      <a:pt x="1566" y="2786"/>
                    </a:cubicBezTo>
                    <a:cubicBezTo>
                      <a:pt x="1565" y="2787"/>
                      <a:pt x="1565" y="2787"/>
                      <a:pt x="1565" y="2787"/>
                    </a:cubicBezTo>
                    <a:cubicBezTo>
                      <a:pt x="1564" y="2788"/>
                      <a:pt x="1564" y="2788"/>
                      <a:pt x="1563" y="2790"/>
                    </a:cubicBezTo>
                    <a:cubicBezTo>
                      <a:pt x="1563" y="2792"/>
                      <a:pt x="1563" y="2793"/>
                      <a:pt x="1562" y="2795"/>
                    </a:cubicBezTo>
                    <a:cubicBezTo>
                      <a:pt x="1561" y="2799"/>
                      <a:pt x="1557" y="2803"/>
                      <a:pt x="1554" y="2806"/>
                    </a:cubicBezTo>
                    <a:cubicBezTo>
                      <a:pt x="1554" y="2806"/>
                      <a:pt x="1554" y="2807"/>
                      <a:pt x="1553" y="2807"/>
                    </a:cubicBezTo>
                    <a:cubicBezTo>
                      <a:pt x="1558" y="2809"/>
                      <a:pt x="1563" y="2810"/>
                      <a:pt x="1567" y="2810"/>
                    </a:cubicBezTo>
                    <a:cubicBezTo>
                      <a:pt x="1576" y="2808"/>
                      <a:pt x="1582" y="2810"/>
                      <a:pt x="1586" y="2812"/>
                    </a:cubicBezTo>
                    <a:cubicBezTo>
                      <a:pt x="1590" y="2813"/>
                      <a:pt x="1592" y="2814"/>
                      <a:pt x="1594" y="2816"/>
                    </a:cubicBezTo>
                    <a:cubicBezTo>
                      <a:pt x="1595" y="2816"/>
                      <a:pt x="1595" y="2817"/>
                      <a:pt x="1595" y="2817"/>
                    </a:cubicBezTo>
                    <a:cubicBezTo>
                      <a:pt x="1596" y="2817"/>
                      <a:pt x="1596" y="2817"/>
                      <a:pt x="1596" y="2817"/>
                    </a:cubicBezTo>
                    <a:cubicBezTo>
                      <a:pt x="1601" y="2814"/>
                      <a:pt x="1608" y="2815"/>
                      <a:pt x="1612" y="2819"/>
                    </a:cubicBezTo>
                    <a:cubicBezTo>
                      <a:pt x="1613" y="2819"/>
                      <a:pt x="1614" y="2820"/>
                      <a:pt x="1615" y="2821"/>
                    </a:cubicBezTo>
                    <a:cubicBezTo>
                      <a:pt x="1617" y="2823"/>
                      <a:pt x="1620" y="2825"/>
                      <a:pt x="1620" y="2827"/>
                    </a:cubicBezTo>
                    <a:cubicBezTo>
                      <a:pt x="1621" y="2830"/>
                      <a:pt x="1620" y="2835"/>
                      <a:pt x="1617" y="2841"/>
                    </a:cubicBezTo>
                    <a:cubicBezTo>
                      <a:pt x="1614" y="2845"/>
                      <a:pt x="1614" y="2847"/>
                      <a:pt x="1615" y="2848"/>
                    </a:cubicBezTo>
                    <a:cubicBezTo>
                      <a:pt x="1617" y="2849"/>
                      <a:pt x="1620" y="2851"/>
                      <a:pt x="1624" y="2852"/>
                    </a:cubicBezTo>
                    <a:cubicBezTo>
                      <a:pt x="1627" y="2853"/>
                      <a:pt x="1630" y="2853"/>
                      <a:pt x="1632" y="2856"/>
                    </a:cubicBezTo>
                    <a:cubicBezTo>
                      <a:pt x="1633" y="2858"/>
                      <a:pt x="1632" y="2861"/>
                      <a:pt x="1632" y="2862"/>
                    </a:cubicBezTo>
                    <a:cubicBezTo>
                      <a:pt x="1631" y="2864"/>
                      <a:pt x="1631" y="2865"/>
                      <a:pt x="1630" y="2866"/>
                    </a:cubicBezTo>
                    <a:cubicBezTo>
                      <a:pt x="1630" y="2866"/>
                      <a:pt x="1629" y="2867"/>
                      <a:pt x="1629" y="2868"/>
                    </a:cubicBezTo>
                    <a:cubicBezTo>
                      <a:pt x="1628" y="2869"/>
                      <a:pt x="1628" y="2869"/>
                      <a:pt x="1628" y="2869"/>
                    </a:cubicBezTo>
                    <a:cubicBezTo>
                      <a:pt x="1628" y="2869"/>
                      <a:pt x="1629" y="2869"/>
                      <a:pt x="1629" y="2870"/>
                    </a:cubicBezTo>
                    <a:cubicBezTo>
                      <a:pt x="1631" y="2871"/>
                      <a:pt x="1635" y="2872"/>
                      <a:pt x="1638" y="2870"/>
                    </a:cubicBezTo>
                    <a:cubicBezTo>
                      <a:pt x="1641" y="2869"/>
                      <a:pt x="1645" y="2867"/>
                      <a:pt x="1649" y="2868"/>
                    </a:cubicBezTo>
                    <a:cubicBezTo>
                      <a:pt x="1652" y="2869"/>
                      <a:pt x="1654" y="2871"/>
                      <a:pt x="1655" y="2874"/>
                    </a:cubicBezTo>
                    <a:cubicBezTo>
                      <a:pt x="1657" y="2878"/>
                      <a:pt x="1659" y="2878"/>
                      <a:pt x="1663" y="2878"/>
                    </a:cubicBezTo>
                    <a:cubicBezTo>
                      <a:pt x="1666" y="2878"/>
                      <a:pt x="1669" y="2876"/>
                      <a:pt x="1671" y="2873"/>
                    </a:cubicBezTo>
                    <a:cubicBezTo>
                      <a:pt x="1672" y="2872"/>
                      <a:pt x="1674" y="2871"/>
                      <a:pt x="1676" y="2869"/>
                    </a:cubicBezTo>
                    <a:cubicBezTo>
                      <a:pt x="1678" y="2867"/>
                      <a:pt x="1682" y="2864"/>
                      <a:pt x="1683" y="2863"/>
                    </a:cubicBezTo>
                    <a:cubicBezTo>
                      <a:pt x="1685" y="2859"/>
                      <a:pt x="1690" y="2859"/>
                      <a:pt x="1693" y="2859"/>
                    </a:cubicBezTo>
                    <a:cubicBezTo>
                      <a:pt x="1694" y="2859"/>
                      <a:pt x="1696" y="2859"/>
                      <a:pt x="1696" y="2859"/>
                    </a:cubicBezTo>
                    <a:cubicBezTo>
                      <a:pt x="1697" y="2859"/>
                      <a:pt x="1698" y="2858"/>
                      <a:pt x="1699" y="2857"/>
                    </a:cubicBezTo>
                    <a:cubicBezTo>
                      <a:pt x="1701" y="2857"/>
                      <a:pt x="1702" y="2856"/>
                      <a:pt x="1703" y="2855"/>
                    </a:cubicBezTo>
                    <a:cubicBezTo>
                      <a:pt x="1706" y="2852"/>
                      <a:pt x="1715" y="2856"/>
                      <a:pt x="1715" y="2856"/>
                    </a:cubicBezTo>
                    <a:cubicBezTo>
                      <a:pt x="1714" y="2863"/>
                      <a:pt x="1714" y="2863"/>
                      <a:pt x="1714" y="2863"/>
                    </a:cubicBezTo>
                    <a:cubicBezTo>
                      <a:pt x="1716" y="2863"/>
                      <a:pt x="1717" y="2861"/>
                      <a:pt x="1717" y="2861"/>
                    </a:cubicBezTo>
                    <a:cubicBezTo>
                      <a:pt x="1717" y="2862"/>
                      <a:pt x="1716" y="2863"/>
                      <a:pt x="1715" y="2865"/>
                    </a:cubicBezTo>
                    <a:cubicBezTo>
                      <a:pt x="1715" y="2865"/>
                      <a:pt x="1715" y="2865"/>
                      <a:pt x="1715" y="2866"/>
                    </a:cubicBezTo>
                    <a:cubicBezTo>
                      <a:pt x="1716" y="2866"/>
                      <a:pt x="1717" y="2867"/>
                      <a:pt x="1717" y="2869"/>
                    </a:cubicBezTo>
                    <a:cubicBezTo>
                      <a:pt x="1718" y="2870"/>
                      <a:pt x="1718" y="2873"/>
                      <a:pt x="1717" y="2875"/>
                    </a:cubicBezTo>
                    <a:cubicBezTo>
                      <a:pt x="1717" y="2875"/>
                      <a:pt x="1717" y="2875"/>
                      <a:pt x="1717" y="2875"/>
                    </a:cubicBezTo>
                    <a:cubicBezTo>
                      <a:pt x="1718" y="2876"/>
                      <a:pt x="1721" y="2879"/>
                      <a:pt x="1722" y="2883"/>
                    </a:cubicBezTo>
                    <a:cubicBezTo>
                      <a:pt x="1722" y="2885"/>
                      <a:pt x="1721" y="2887"/>
                      <a:pt x="1719" y="2889"/>
                    </a:cubicBezTo>
                    <a:cubicBezTo>
                      <a:pt x="1717" y="2892"/>
                      <a:pt x="1716" y="2893"/>
                      <a:pt x="1716" y="2894"/>
                    </a:cubicBezTo>
                    <a:cubicBezTo>
                      <a:pt x="1716" y="2894"/>
                      <a:pt x="1716" y="2894"/>
                      <a:pt x="1717" y="2895"/>
                    </a:cubicBezTo>
                    <a:cubicBezTo>
                      <a:pt x="1718" y="2896"/>
                      <a:pt x="1722" y="2898"/>
                      <a:pt x="1720" y="2904"/>
                    </a:cubicBezTo>
                    <a:cubicBezTo>
                      <a:pt x="1720" y="2904"/>
                      <a:pt x="1720" y="2904"/>
                      <a:pt x="1721" y="2905"/>
                    </a:cubicBezTo>
                    <a:cubicBezTo>
                      <a:pt x="1721" y="2906"/>
                      <a:pt x="1722" y="2906"/>
                      <a:pt x="1723" y="2906"/>
                    </a:cubicBezTo>
                    <a:cubicBezTo>
                      <a:pt x="1726" y="2905"/>
                      <a:pt x="1729" y="2904"/>
                      <a:pt x="1732" y="2904"/>
                    </a:cubicBezTo>
                    <a:cubicBezTo>
                      <a:pt x="1734" y="2904"/>
                      <a:pt x="1736" y="2903"/>
                      <a:pt x="1738" y="2903"/>
                    </a:cubicBezTo>
                    <a:cubicBezTo>
                      <a:pt x="1743" y="2902"/>
                      <a:pt x="1746" y="2903"/>
                      <a:pt x="1748" y="2904"/>
                    </a:cubicBezTo>
                    <a:cubicBezTo>
                      <a:pt x="1749" y="2906"/>
                      <a:pt x="1750" y="2907"/>
                      <a:pt x="1751" y="2909"/>
                    </a:cubicBezTo>
                    <a:cubicBezTo>
                      <a:pt x="1754" y="2908"/>
                      <a:pt x="1756" y="2909"/>
                      <a:pt x="1757" y="2912"/>
                    </a:cubicBezTo>
                    <a:cubicBezTo>
                      <a:pt x="1758" y="2912"/>
                      <a:pt x="1759" y="2912"/>
                      <a:pt x="1761" y="2911"/>
                    </a:cubicBezTo>
                    <a:cubicBezTo>
                      <a:pt x="1762" y="2910"/>
                      <a:pt x="1763" y="2910"/>
                      <a:pt x="1763" y="2910"/>
                    </a:cubicBezTo>
                    <a:cubicBezTo>
                      <a:pt x="1756" y="2906"/>
                      <a:pt x="1753" y="2901"/>
                      <a:pt x="1754" y="2895"/>
                    </a:cubicBezTo>
                    <a:cubicBezTo>
                      <a:pt x="1756" y="2888"/>
                      <a:pt x="1756" y="2888"/>
                      <a:pt x="1756" y="2885"/>
                    </a:cubicBezTo>
                    <a:cubicBezTo>
                      <a:pt x="1756" y="2882"/>
                      <a:pt x="1756" y="2879"/>
                      <a:pt x="1761" y="2877"/>
                    </a:cubicBezTo>
                    <a:cubicBezTo>
                      <a:pt x="1762" y="2876"/>
                      <a:pt x="1762" y="2876"/>
                      <a:pt x="1762" y="2875"/>
                    </a:cubicBezTo>
                    <a:cubicBezTo>
                      <a:pt x="1761" y="2874"/>
                      <a:pt x="1758" y="2871"/>
                      <a:pt x="1759" y="2865"/>
                    </a:cubicBezTo>
                    <a:cubicBezTo>
                      <a:pt x="1760" y="2860"/>
                      <a:pt x="1760" y="2857"/>
                      <a:pt x="1760" y="2856"/>
                    </a:cubicBezTo>
                    <a:cubicBezTo>
                      <a:pt x="1759" y="2855"/>
                      <a:pt x="1758" y="2853"/>
                      <a:pt x="1757" y="2852"/>
                    </a:cubicBezTo>
                    <a:cubicBezTo>
                      <a:pt x="1756" y="2850"/>
                      <a:pt x="1754" y="2848"/>
                      <a:pt x="1753" y="2847"/>
                    </a:cubicBezTo>
                    <a:cubicBezTo>
                      <a:pt x="1749" y="2844"/>
                      <a:pt x="1750" y="2840"/>
                      <a:pt x="1750" y="2838"/>
                    </a:cubicBezTo>
                    <a:cubicBezTo>
                      <a:pt x="1750" y="2837"/>
                      <a:pt x="1750" y="2837"/>
                      <a:pt x="1750" y="2837"/>
                    </a:cubicBezTo>
                    <a:cubicBezTo>
                      <a:pt x="1749" y="2836"/>
                      <a:pt x="1748" y="2835"/>
                      <a:pt x="1748" y="2832"/>
                    </a:cubicBezTo>
                    <a:cubicBezTo>
                      <a:pt x="1748" y="2831"/>
                      <a:pt x="1748" y="2831"/>
                      <a:pt x="1748" y="2831"/>
                    </a:cubicBezTo>
                    <a:cubicBezTo>
                      <a:pt x="1748" y="2829"/>
                      <a:pt x="1748" y="2827"/>
                      <a:pt x="1749" y="2825"/>
                    </a:cubicBezTo>
                    <a:cubicBezTo>
                      <a:pt x="1749" y="2824"/>
                      <a:pt x="1749" y="2824"/>
                      <a:pt x="1748" y="2822"/>
                    </a:cubicBezTo>
                    <a:cubicBezTo>
                      <a:pt x="1746" y="2821"/>
                      <a:pt x="1746" y="2819"/>
                      <a:pt x="1746" y="2818"/>
                    </a:cubicBezTo>
                    <a:cubicBezTo>
                      <a:pt x="1747" y="2815"/>
                      <a:pt x="1749" y="2814"/>
                      <a:pt x="1752" y="2811"/>
                    </a:cubicBezTo>
                    <a:cubicBezTo>
                      <a:pt x="1754" y="2810"/>
                      <a:pt x="1755" y="2807"/>
                      <a:pt x="1756" y="2803"/>
                    </a:cubicBezTo>
                    <a:cubicBezTo>
                      <a:pt x="1756" y="2798"/>
                      <a:pt x="1761" y="2794"/>
                      <a:pt x="1766" y="2793"/>
                    </a:cubicBezTo>
                    <a:cubicBezTo>
                      <a:pt x="1769" y="2792"/>
                      <a:pt x="1773" y="2794"/>
                      <a:pt x="1774" y="2798"/>
                    </a:cubicBezTo>
                    <a:cubicBezTo>
                      <a:pt x="1775" y="2800"/>
                      <a:pt x="1776" y="2802"/>
                      <a:pt x="1777" y="2802"/>
                    </a:cubicBezTo>
                    <a:cubicBezTo>
                      <a:pt x="1780" y="2800"/>
                      <a:pt x="1782" y="2799"/>
                      <a:pt x="1785" y="2799"/>
                    </a:cubicBezTo>
                    <a:cubicBezTo>
                      <a:pt x="1788" y="2799"/>
                      <a:pt x="1796" y="2801"/>
                      <a:pt x="1798" y="2801"/>
                    </a:cubicBezTo>
                    <a:cubicBezTo>
                      <a:pt x="1799" y="2801"/>
                      <a:pt x="1799" y="2801"/>
                      <a:pt x="1799" y="2801"/>
                    </a:cubicBezTo>
                    <a:cubicBezTo>
                      <a:pt x="1799" y="2802"/>
                      <a:pt x="1799" y="2802"/>
                      <a:pt x="1799" y="2802"/>
                    </a:cubicBezTo>
                    <a:cubicBezTo>
                      <a:pt x="1799" y="2802"/>
                      <a:pt x="1804" y="2805"/>
                      <a:pt x="1806" y="2803"/>
                    </a:cubicBezTo>
                    <a:cubicBezTo>
                      <a:pt x="1808" y="2800"/>
                      <a:pt x="1808" y="2800"/>
                      <a:pt x="1808" y="2800"/>
                    </a:cubicBezTo>
                    <a:cubicBezTo>
                      <a:pt x="1811" y="2796"/>
                      <a:pt x="1813" y="2794"/>
                      <a:pt x="1814" y="2791"/>
                    </a:cubicBezTo>
                    <a:cubicBezTo>
                      <a:pt x="1816" y="2787"/>
                      <a:pt x="1817" y="2786"/>
                      <a:pt x="1819" y="2783"/>
                    </a:cubicBezTo>
                    <a:cubicBezTo>
                      <a:pt x="1820" y="2781"/>
                      <a:pt x="1824" y="2779"/>
                      <a:pt x="1829" y="2776"/>
                    </a:cubicBezTo>
                    <a:cubicBezTo>
                      <a:pt x="1834" y="2773"/>
                      <a:pt x="1837" y="2778"/>
                      <a:pt x="1838" y="2780"/>
                    </a:cubicBezTo>
                    <a:cubicBezTo>
                      <a:pt x="1839" y="2780"/>
                      <a:pt x="1839" y="2781"/>
                      <a:pt x="1839" y="2781"/>
                    </a:cubicBezTo>
                    <a:cubicBezTo>
                      <a:pt x="1840" y="2781"/>
                      <a:pt x="1842" y="2782"/>
                      <a:pt x="1844" y="2782"/>
                    </a:cubicBezTo>
                    <a:cubicBezTo>
                      <a:pt x="1847" y="2782"/>
                      <a:pt x="1853" y="2784"/>
                      <a:pt x="1855" y="2788"/>
                    </a:cubicBezTo>
                    <a:cubicBezTo>
                      <a:pt x="1856" y="2790"/>
                      <a:pt x="1859" y="2791"/>
                      <a:pt x="1861" y="2792"/>
                    </a:cubicBezTo>
                    <a:cubicBezTo>
                      <a:pt x="1862" y="2792"/>
                      <a:pt x="1862" y="2792"/>
                      <a:pt x="1862" y="2792"/>
                    </a:cubicBezTo>
                    <a:cubicBezTo>
                      <a:pt x="1862" y="2793"/>
                      <a:pt x="1865" y="2796"/>
                      <a:pt x="1867" y="2802"/>
                    </a:cubicBezTo>
                    <a:cubicBezTo>
                      <a:pt x="1867" y="2805"/>
                      <a:pt x="1870" y="2807"/>
                      <a:pt x="1870" y="2807"/>
                    </a:cubicBezTo>
                    <a:cubicBezTo>
                      <a:pt x="1870" y="2807"/>
                      <a:pt x="1870" y="2807"/>
                      <a:pt x="1870" y="2807"/>
                    </a:cubicBezTo>
                    <a:cubicBezTo>
                      <a:pt x="1870" y="2807"/>
                      <a:pt x="1872" y="2807"/>
                      <a:pt x="1875" y="2805"/>
                    </a:cubicBezTo>
                    <a:cubicBezTo>
                      <a:pt x="1880" y="2802"/>
                      <a:pt x="1890" y="2788"/>
                      <a:pt x="1892" y="2784"/>
                    </a:cubicBezTo>
                    <a:cubicBezTo>
                      <a:pt x="1894" y="2781"/>
                      <a:pt x="1897" y="2778"/>
                      <a:pt x="1903" y="2778"/>
                    </a:cubicBezTo>
                    <a:cubicBezTo>
                      <a:pt x="1904" y="2778"/>
                      <a:pt x="1904" y="2778"/>
                      <a:pt x="1904" y="2778"/>
                    </a:cubicBezTo>
                    <a:cubicBezTo>
                      <a:pt x="1910" y="2778"/>
                      <a:pt x="1910" y="2783"/>
                      <a:pt x="1911" y="2788"/>
                    </a:cubicBezTo>
                    <a:cubicBezTo>
                      <a:pt x="1911" y="2791"/>
                      <a:pt x="1913" y="2794"/>
                      <a:pt x="1914" y="2795"/>
                    </a:cubicBezTo>
                    <a:cubicBezTo>
                      <a:pt x="1915" y="2791"/>
                      <a:pt x="1915" y="2786"/>
                      <a:pt x="1920" y="2782"/>
                    </a:cubicBezTo>
                    <a:cubicBezTo>
                      <a:pt x="1920" y="2781"/>
                      <a:pt x="1922" y="2780"/>
                      <a:pt x="1922" y="2779"/>
                    </a:cubicBezTo>
                    <a:cubicBezTo>
                      <a:pt x="1927" y="2776"/>
                      <a:pt x="1931" y="2781"/>
                      <a:pt x="1937" y="2789"/>
                    </a:cubicBezTo>
                    <a:cubicBezTo>
                      <a:pt x="1938" y="2790"/>
                      <a:pt x="1940" y="2792"/>
                      <a:pt x="1941" y="2793"/>
                    </a:cubicBezTo>
                    <a:cubicBezTo>
                      <a:pt x="1945" y="2796"/>
                      <a:pt x="1948" y="2799"/>
                      <a:pt x="1950" y="2801"/>
                    </a:cubicBezTo>
                    <a:cubicBezTo>
                      <a:pt x="1953" y="2794"/>
                      <a:pt x="1957" y="2784"/>
                      <a:pt x="1960" y="2781"/>
                    </a:cubicBezTo>
                    <a:cubicBezTo>
                      <a:pt x="1965" y="2778"/>
                      <a:pt x="1967" y="2778"/>
                      <a:pt x="1970" y="2778"/>
                    </a:cubicBezTo>
                    <a:cubicBezTo>
                      <a:pt x="1971" y="2778"/>
                      <a:pt x="1972" y="2778"/>
                      <a:pt x="1973" y="2778"/>
                    </a:cubicBezTo>
                    <a:cubicBezTo>
                      <a:pt x="1976" y="2778"/>
                      <a:pt x="1978" y="2778"/>
                      <a:pt x="1979" y="2779"/>
                    </a:cubicBezTo>
                    <a:cubicBezTo>
                      <a:pt x="1979" y="2779"/>
                      <a:pt x="1979" y="2779"/>
                      <a:pt x="1979" y="2779"/>
                    </a:cubicBezTo>
                    <a:cubicBezTo>
                      <a:pt x="1980" y="2779"/>
                      <a:pt x="1981" y="2780"/>
                      <a:pt x="1981" y="2780"/>
                    </a:cubicBezTo>
                    <a:cubicBezTo>
                      <a:pt x="1982" y="2782"/>
                      <a:pt x="1982" y="2784"/>
                      <a:pt x="1982" y="2785"/>
                    </a:cubicBezTo>
                    <a:cubicBezTo>
                      <a:pt x="1982" y="2786"/>
                      <a:pt x="1982" y="2786"/>
                      <a:pt x="1982" y="2786"/>
                    </a:cubicBezTo>
                    <a:cubicBezTo>
                      <a:pt x="1981" y="2788"/>
                      <a:pt x="1981" y="2790"/>
                      <a:pt x="1981" y="2791"/>
                    </a:cubicBezTo>
                    <a:cubicBezTo>
                      <a:pt x="1985" y="2790"/>
                      <a:pt x="1990" y="2789"/>
                      <a:pt x="1993" y="2786"/>
                    </a:cubicBezTo>
                    <a:cubicBezTo>
                      <a:pt x="1994" y="2785"/>
                      <a:pt x="1995" y="2784"/>
                      <a:pt x="1996" y="2783"/>
                    </a:cubicBezTo>
                    <a:cubicBezTo>
                      <a:pt x="1997" y="2781"/>
                      <a:pt x="2000" y="2777"/>
                      <a:pt x="2006" y="2779"/>
                    </a:cubicBezTo>
                    <a:cubicBezTo>
                      <a:pt x="2008" y="2780"/>
                      <a:pt x="2008" y="2780"/>
                      <a:pt x="2008" y="2780"/>
                    </a:cubicBezTo>
                    <a:cubicBezTo>
                      <a:pt x="2010" y="2780"/>
                      <a:pt x="2011" y="2781"/>
                      <a:pt x="2012" y="2780"/>
                    </a:cubicBezTo>
                    <a:cubicBezTo>
                      <a:pt x="2012" y="2780"/>
                      <a:pt x="2012" y="2780"/>
                      <a:pt x="2013" y="2779"/>
                    </a:cubicBezTo>
                    <a:cubicBezTo>
                      <a:pt x="2014" y="2778"/>
                      <a:pt x="2014" y="2778"/>
                      <a:pt x="2014" y="2778"/>
                    </a:cubicBezTo>
                    <a:cubicBezTo>
                      <a:pt x="2016" y="2775"/>
                      <a:pt x="2018" y="2774"/>
                      <a:pt x="2022" y="2773"/>
                    </a:cubicBezTo>
                    <a:cubicBezTo>
                      <a:pt x="2022" y="2773"/>
                      <a:pt x="2023" y="2773"/>
                      <a:pt x="2023" y="2772"/>
                    </a:cubicBezTo>
                    <a:cubicBezTo>
                      <a:pt x="2023" y="2772"/>
                      <a:pt x="2023" y="2772"/>
                      <a:pt x="2023" y="2772"/>
                    </a:cubicBezTo>
                    <a:cubicBezTo>
                      <a:pt x="2020" y="2769"/>
                      <a:pt x="2019" y="2766"/>
                      <a:pt x="2020" y="2763"/>
                    </a:cubicBezTo>
                    <a:cubicBezTo>
                      <a:pt x="2021" y="2760"/>
                      <a:pt x="2023" y="2757"/>
                      <a:pt x="2026" y="2756"/>
                    </a:cubicBezTo>
                    <a:cubicBezTo>
                      <a:pt x="2030" y="2754"/>
                      <a:pt x="2031" y="2754"/>
                      <a:pt x="2033" y="2753"/>
                    </a:cubicBezTo>
                    <a:cubicBezTo>
                      <a:pt x="2034" y="2753"/>
                      <a:pt x="2035" y="2752"/>
                      <a:pt x="2037" y="2751"/>
                    </a:cubicBezTo>
                    <a:cubicBezTo>
                      <a:pt x="2039" y="2751"/>
                      <a:pt x="2040" y="2750"/>
                      <a:pt x="2041" y="2749"/>
                    </a:cubicBezTo>
                    <a:cubicBezTo>
                      <a:pt x="2043" y="2747"/>
                      <a:pt x="2045" y="2746"/>
                      <a:pt x="2047" y="2745"/>
                    </a:cubicBezTo>
                    <a:cubicBezTo>
                      <a:pt x="2049" y="2744"/>
                      <a:pt x="2051" y="2744"/>
                      <a:pt x="2053" y="2744"/>
                    </a:cubicBezTo>
                    <a:cubicBezTo>
                      <a:pt x="2055" y="2744"/>
                      <a:pt x="2057" y="2744"/>
                      <a:pt x="2058" y="2743"/>
                    </a:cubicBezTo>
                    <a:cubicBezTo>
                      <a:pt x="2062" y="2738"/>
                      <a:pt x="2070" y="2734"/>
                      <a:pt x="2075" y="2738"/>
                    </a:cubicBezTo>
                    <a:cubicBezTo>
                      <a:pt x="2079" y="2741"/>
                      <a:pt x="2082" y="2745"/>
                      <a:pt x="2083" y="2749"/>
                    </a:cubicBezTo>
                    <a:cubicBezTo>
                      <a:pt x="2084" y="2751"/>
                      <a:pt x="2084" y="2751"/>
                      <a:pt x="2086" y="2753"/>
                    </a:cubicBezTo>
                    <a:cubicBezTo>
                      <a:pt x="2086" y="2753"/>
                      <a:pt x="2086" y="2753"/>
                      <a:pt x="2086" y="2754"/>
                    </a:cubicBezTo>
                    <a:cubicBezTo>
                      <a:pt x="2089" y="2755"/>
                      <a:pt x="2091" y="2758"/>
                      <a:pt x="2090" y="2763"/>
                    </a:cubicBezTo>
                    <a:cubicBezTo>
                      <a:pt x="2090" y="2763"/>
                      <a:pt x="2090" y="2764"/>
                      <a:pt x="2090" y="2764"/>
                    </a:cubicBezTo>
                    <a:cubicBezTo>
                      <a:pt x="2090" y="2764"/>
                      <a:pt x="2091" y="2764"/>
                      <a:pt x="2091" y="2764"/>
                    </a:cubicBezTo>
                    <a:cubicBezTo>
                      <a:pt x="2098" y="2765"/>
                      <a:pt x="2107" y="2770"/>
                      <a:pt x="2111" y="2774"/>
                    </a:cubicBezTo>
                    <a:cubicBezTo>
                      <a:pt x="2115" y="2777"/>
                      <a:pt x="2115" y="2777"/>
                      <a:pt x="2116" y="2776"/>
                    </a:cubicBezTo>
                    <a:cubicBezTo>
                      <a:pt x="2117" y="2775"/>
                      <a:pt x="2117" y="2775"/>
                      <a:pt x="2117" y="2775"/>
                    </a:cubicBezTo>
                    <a:cubicBezTo>
                      <a:pt x="2121" y="2773"/>
                      <a:pt x="2124" y="2771"/>
                      <a:pt x="2130" y="2772"/>
                    </a:cubicBezTo>
                    <a:cubicBezTo>
                      <a:pt x="2140" y="2773"/>
                      <a:pt x="2142" y="2779"/>
                      <a:pt x="2143" y="2782"/>
                    </a:cubicBezTo>
                    <a:cubicBezTo>
                      <a:pt x="2143" y="2783"/>
                      <a:pt x="2143" y="2784"/>
                      <a:pt x="2147" y="2784"/>
                    </a:cubicBezTo>
                    <a:cubicBezTo>
                      <a:pt x="2150" y="2784"/>
                      <a:pt x="2150" y="2784"/>
                      <a:pt x="2153" y="2782"/>
                    </a:cubicBezTo>
                    <a:cubicBezTo>
                      <a:pt x="2154" y="2781"/>
                      <a:pt x="2154" y="2780"/>
                      <a:pt x="2155" y="2780"/>
                    </a:cubicBezTo>
                    <a:cubicBezTo>
                      <a:pt x="2158" y="2777"/>
                      <a:pt x="2161" y="2776"/>
                      <a:pt x="2166" y="2779"/>
                    </a:cubicBezTo>
                    <a:cubicBezTo>
                      <a:pt x="2167" y="2779"/>
                      <a:pt x="2169" y="2780"/>
                      <a:pt x="2170" y="2781"/>
                    </a:cubicBezTo>
                    <a:cubicBezTo>
                      <a:pt x="2189" y="2790"/>
                      <a:pt x="2190" y="2790"/>
                      <a:pt x="2190" y="2793"/>
                    </a:cubicBezTo>
                    <a:cubicBezTo>
                      <a:pt x="2190" y="2796"/>
                      <a:pt x="2186" y="2803"/>
                      <a:pt x="2183" y="2807"/>
                    </a:cubicBezTo>
                    <a:cubicBezTo>
                      <a:pt x="2182" y="2809"/>
                      <a:pt x="2182" y="2809"/>
                      <a:pt x="2182" y="2809"/>
                    </a:cubicBezTo>
                    <a:cubicBezTo>
                      <a:pt x="2179" y="2814"/>
                      <a:pt x="2176" y="2817"/>
                      <a:pt x="2172" y="2818"/>
                    </a:cubicBezTo>
                    <a:cubicBezTo>
                      <a:pt x="2172" y="2818"/>
                      <a:pt x="2172" y="2818"/>
                      <a:pt x="2171" y="2818"/>
                    </a:cubicBezTo>
                    <a:cubicBezTo>
                      <a:pt x="2171" y="2818"/>
                      <a:pt x="2171" y="2818"/>
                      <a:pt x="2171" y="2818"/>
                    </a:cubicBezTo>
                    <a:cubicBezTo>
                      <a:pt x="2171" y="2818"/>
                      <a:pt x="2170" y="2818"/>
                      <a:pt x="2169" y="2820"/>
                    </a:cubicBezTo>
                    <a:cubicBezTo>
                      <a:pt x="2166" y="2824"/>
                      <a:pt x="2166" y="2828"/>
                      <a:pt x="2167" y="2829"/>
                    </a:cubicBezTo>
                    <a:cubicBezTo>
                      <a:pt x="2170" y="2832"/>
                      <a:pt x="2175" y="2837"/>
                      <a:pt x="2175" y="2845"/>
                    </a:cubicBezTo>
                    <a:cubicBezTo>
                      <a:pt x="2175" y="2851"/>
                      <a:pt x="2175" y="2856"/>
                      <a:pt x="2174" y="2862"/>
                    </a:cubicBezTo>
                    <a:cubicBezTo>
                      <a:pt x="2174" y="2863"/>
                      <a:pt x="2174" y="2864"/>
                      <a:pt x="2174" y="2864"/>
                    </a:cubicBezTo>
                    <a:cubicBezTo>
                      <a:pt x="2177" y="2861"/>
                      <a:pt x="2182" y="2860"/>
                      <a:pt x="2187" y="2864"/>
                    </a:cubicBezTo>
                    <a:cubicBezTo>
                      <a:pt x="2189" y="2865"/>
                      <a:pt x="2190" y="2865"/>
                      <a:pt x="2192" y="2865"/>
                    </a:cubicBezTo>
                    <a:cubicBezTo>
                      <a:pt x="2193" y="2866"/>
                      <a:pt x="2194" y="2866"/>
                      <a:pt x="2195" y="2866"/>
                    </a:cubicBezTo>
                    <a:cubicBezTo>
                      <a:pt x="2196" y="2866"/>
                      <a:pt x="2197" y="2866"/>
                      <a:pt x="2197" y="2866"/>
                    </a:cubicBezTo>
                    <a:cubicBezTo>
                      <a:pt x="2197" y="2866"/>
                      <a:pt x="2197" y="2866"/>
                      <a:pt x="2197" y="2866"/>
                    </a:cubicBezTo>
                    <a:cubicBezTo>
                      <a:pt x="2199" y="2866"/>
                      <a:pt x="2201" y="2865"/>
                      <a:pt x="2203" y="2866"/>
                    </a:cubicBezTo>
                    <a:cubicBezTo>
                      <a:pt x="2205" y="2868"/>
                      <a:pt x="2205" y="2871"/>
                      <a:pt x="2205" y="2872"/>
                    </a:cubicBezTo>
                    <a:cubicBezTo>
                      <a:pt x="2205" y="2873"/>
                      <a:pt x="2205" y="2874"/>
                      <a:pt x="2205" y="2875"/>
                    </a:cubicBezTo>
                    <a:cubicBezTo>
                      <a:pt x="2205" y="2875"/>
                      <a:pt x="2205" y="2876"/>
                      <a:pt x="2205" y="2877"/>
                    </a:cubicBezTo>
                    <a:cubicBezTo>
                      <a:pt x="2209" y="2879"/>
                      <a:pt x="2213" y="2881"/>
                      <a:pt x="2215" y="2884"/>
                    </a:cubicBezTo>
                    <a:cubicBezTo>
                      <a:pt x="2216" y="2885"/>
                      <a:pt x="2217" y="2887"/>
                      <a:pt x="2218" y="2888"/>
                    </a:cubicBezTo>
                    <a:cubicBezTo>
                      <a:pt x="2223" y="2885"/>
                      <a:pt x="2227" y="2886"/>
                      <a:pt x="2230" y="2890"/>
                    </a:cubicBezTo>
                    <a:cubicBezTo>
                      <a:pt x="2230" y="2890"/>
                      <a:pt x="2230" y="2890"/>
                      <a:pt x="2230" y="2890"/>
                    </a:cubicBezTo>
                    <a:cubicBezTo>
                      <a:pt x="2231" y="2892"/>
                      <a:pt x="2232" y="2893"/>
                      <a:pt x="2232" y="2895"/>
                    </a:cubicBezTo>
                    <a:cubicBezTo>
                      <a:pt x="2235" y="2894"/>
                      <a:pt x="2238" y="2894"/>
                      <a:pt x="2241" y="2896"/>
                    </a:cubicBezTo>
                    <a:cubicBezTo>
                      <a:pt x="2242" y="2897"/>
                      <a:pt x="2244" y="2898"/>
                      <a:pt x="2244" y="2900"/>
                    </a:cubicBezTo>
                    <a:cubicBezTo>
                      <a:pt x="2245" y="2900"/>
                      <a:pt x="2246" y="2900"/>
                      <a:pt x="2247" y="2900"/>
                    </a:cubicBezTo>
                    <a:cubicBezTo>
                      <a:pt x="2248" y="2900"/>
                      <a:pt x="2249" y="2899"/>
                      <a:pt x="2252" y="2899"/>
                    </a:cubicBezTo>
                    <a:cubicBezTo>
                      <a:pt x="2256" y="2898"/>
                      <a:pt x="2261" y="2897"/>
                      <a:pt x="2264" y="2896"/>
                    </a:cubicBezTo>
                    <a:cubicBezTo>
                      <a:pt x="2266" y="2896"/>
                      <a:pt x="2266" y="2896"/>
                      <a:pt x="2267" y="2896"/>
                    </a:cubicBezTo>
                    <a:cubicBezTo>
                      <a:pt x="2267" y="2904"/>
                      <a:pt x="2267" y="2904"/>
                      <a:pt x="2267" y="2904"/>
                    </a:cubicBezTo>
                    <a:cubicBezTo>
                      <a:pt x="2267" y="2904"/>
                      <a:pt x="2266" y="2904"/>
                      <a:pt x="2266" y="2904"/>
                    </a:cubicBezTo>
                    <a:cubicBezTo>
                      <a:pt x="2263" y="2904"/>
                      <a:pt x="2257" y="2905"/>
                      <a:pt x="2253" y="2906"/>
                    </a:cubicBezTo>
                    <a:cubicBezTo>
                      <a:pt x="2251" y="2907"/>
                      <a:pt x="2249" y="2907"/>
                      <a:pt x="2248" y="2908"/>
                    </a:cubicBezTo>
                    <a:cubicBezTo>
                      <a:pt x="2242" y="2909"/>
                      <a:pt x="2240" y="2908"/>
                      <a:pt x="2239" y="2907"/>
                    </a:cubicBezTo>
                    <a:cubicBezTo>
                      <a:pt x="2238" y="2906"/>
                      <a:pt x="2237" y="2904"/>
                      <a:pt x="2237" y="2903"/>
                    </a:cubicBezTo>
                    <a:cubicBezTo>
                      <a:pt x="2237" y="2903"/>
                      <a:pt x="2237" y="2903"/>
                      <a:pt x="2237" y="2902"/>
                    </a:cubicBezTo>
                    <a:cubicBezTo>
                      <a:pt x="2235" y="2901"/>
                      <a:pt x="2234" y="2902"/>
                      <a:pt x="2234" y="2902"/>
                    </a:cubicBezTo>
                    <a:cubicBezTo>
                      <a:pt x="2231" y="2905"/>
                      <a:pt x="2228" y="2905"/>
                      <a:pt x="2227" y="2904"/>
                    </a:cubicBezTo>
                    <a:cubicBezTo>
                      <a:pt x="2225" y="2903"/>
                      <a:pt x="2223" y="2901"/>
                      <a:pt x="2224" y="2897"/>
                    </a:cubicBezTo>
                    <a:cubicBezTo>
                      <a:pt x="2224" y="2896"/>
                      <a:pt x="2224" y="2895"/>
                      <a:pt x="2224" y="2895"/>
                    </a:cubicBezTo>
                    <a:cubicBezTo>
                      <a:pt x="2224" y="2895"/>
                      <a:pt x="2224" y="2895"/>
                      <a:pt x="2224" y="2895"/>
                    </a:cubicBezTo>
                    <a:cubicBezTo>
                      <a:pt x="2223" y="2894"/>
                      <a:pt x="2223" y="2894"/>
                      <a:pt x="2223" y="2894"/>
                    </a:cubicBezTo>
                    <a:cubicBezTo>
                      <a:pt x="2223" y="2894"/>
                      <a:pt x="2223" y="2894"/>
                      <a:pt x="2222" y="2895"/>
                    </a:cubicBezTo>
                    <a:cubicBezTo>
                      <a:pt x="2216" y="2898"/>
                      <a:pt x="2211" y="2892"/>
                      <a:pt x="2209" y="2889"/>
                    </a:cubicBezTo>
                    <a:cubicBezTo>
                      <a:pt x="2207" y="2887"/>
                      <a:pt x="2203" y="2885"/>
                      <a:pt x="2201" y="2884"/>
                    </a:cubicBezTo>
                    <a:cubicBezTo>
                      <a:pt x="2200" y="2884"/>
                      <a:pt x="2200" y="2884"/>
                      <a:pt x="2200" y="2884"/>
                    </a:cubicBezTo>
                    <a:cubicBezTo>
                      <a:pt x="2196" y="2882"/>
                      <a:pt x="2197" y="2877"/>
                      <a:pt x="2197" y="2874"/>
                    </a:cubicBezTo>
                    <a:cubicBezTo>
                      <a:pt x="2196" y="2874"/>
                      <a:pt x="2195" y="2874"/>
                      <a:pt x="2194" y="2874"/>
                    </a:cubicBezTo>
                    <a:cubicBezTo>
                      <a:pt x="2193" y="2873"/>
                      <a:pt x="2192" y="2873"/>
                      <a:pt x="2191" y="2873"/>
                    </a:cubicBezTo>
                    <a:cubicBezTo>
                      <a:pt x="2188" y="2873"/>
                      <a:pt x="2185" y="2872"/>
                      <a:pt x="2182" y="2870"/>
                    </a:cubicBezTo>
                    <a:cubicBezTo>
                      <a:pt x="2181" y="2869"/>
                      <a:pt x="2181" y="2869"/>
                      <a:pt x="2180" y="2869"/>
                    </a:cubicBezTo>
                    <a:cubicBezTo>
                      <a:pt x="2179" y="2871"/>
                      <a:pt x="2177" y="2874"/>
                      <a:pt x="2174" y="2874"/>
                    </a:cubicBezTo>
                    <a:cubicBezTo>
                      <a:pt x="2172" y="2874"/>
                      <a:pt x="2171" y="2873"/>
                      <a:pt x="2169" y="2872"/>
                    </a:cubicBezTo>
                    <a:cubicBezTo>
                      <a:pt x="2167" y="2869"/>
                      <a:pt x="2166" y="2867"/>
                      <a:pt x="2167" y="2860"/>
                    </a:cubicBezTo>
                    <a:cubicBezTo>
                      <a:pt x="2168" y="2855"/>
                      <a:pt x="2168" y="2851"/>
                      <a:pt x="2167" y="2845"/>
                    </a:cubicBezTo>
                    <a:cubicBezTo>
                      <a:pt x="2167" y="2840"/>
                      <a:pt x="2164" y="2837"/>
                      <a:pt x="2162" y="2835"/>
                    </a:cubicBezTo>
                    <a:cubicBezTo>
                      <a:pt x="2157" y="2830"/>
                      <a:pt x="2159" y="2822"/>
                      <a:pt x="2162" y="2816"/>
                    </a:cubicBezTo>
                    <a:cubicBezTo>
                      <a:pt x="2165" y="2811"/>
                      <a:pt x="2167" y="2810"/>
                      <a:pt x="2171" y="2810"/>
                    </a:cubicBezTo>
                    <a:cubicBezTo>
                      <a:pt x="2171" y="2810"/>
                      <a:pt x="2171" y="2810"/>
                      <a:pt x="2171" y="2810"/>
                    </a:cubicBezTo>
                    <a:cubicBezTo>
                      <a:pt x="2172" y="2810"/>
                      <a:pt x="2174" y="2807"/>
                      <a:pt x="2175" y="2805"/>
                    </a:cubicBezTo>
                    <a:cubicBezTo>
                      <a:pt x="2177" y="2803"/>
                      <a:pt x="2177" y="2803"/>
                      <a:pt x="2177" y="2803"/>
                    </a:cubicBezTo>
                    <a:cubicBezTo>
                      <a:pt x="2179" y="2800"/>
                      <a:pt x="2180" y="2797"/>
                      <a:pt x="2181" y="2795"/>
                    </a:cubicBezTo>
                    <a:cubicBezTo>
                      <a:pt x="2178" y="2793"/>
                      <a:pt x="2171" y="2790"/>
                      <a:pt x="2167" y="2788"/>
                    </a:cubicBezTo>
                    <a:cubicBezTo>
                      <a:pt x="2165" y="2787"/>
                      <a:pt x="2163" y="2786"/>
                      <a:pt x="2162" y="2785"/>
                    </a:cubicBezTo>
                    <a:cubicBezTo>
                      <a:pt x="2162" y="2785"/>
                      <a:pt x="2161" y="2785"/>
                      <a:pt x="2161" y="2785"/>
                    </a:cubicBezTo>
                    <a:cubicBezTo>
                      <a:pt x="2161" y="2785"/>
                      <a:pt x="2161" y="2785"/>
                      <a:pt x="2160" y="2785"/>
                    </a:cubicBezTo>
                    <a:cubicBezTo>
                      <a:pt x="2160" y="2786"/>
                      <a:pt x="2159" y="2787"/>
                      <a:pt x="2158" y="2787"/>
                    </a:cubicBezTo>
                    <a:cubicBezTo>
                      <a:pt x="2154" y="2791"/>
                      <a:pt x="2153" y="2792"/>
                      <a:pt x="2146" y="2792"/>
                    </a:cubicBezTo>
                    <a:cubicBezTo>
                      <a:pt x="2143" y="2792"/>
                      <a:pt x="2137" y="2791"/>
                      <a:pt x="2135" y="2784"/>
                    </a:cubicBezTo>
                    <a:cubicBezTo>
                      <a:pt x="2135" y="2781"/>
                      <a:pt x="2132" y="2780"/>
                      <a:pt x="2129" y="2780"/>
                    </a:cubicBezTo>
                    <a:cubicBezTo>
                      <a:pt x="2125" y="2779"/>
                      <a:pt x="2124" y="2780"/>
                      <a:pt x="2121" y="2782"/>
                    </a:cubicBezTo>
                    <a:cubicBezTo>
                      <a:pt x="2120" y="2783"/>
                      <a:pt x="2120" y="2783"/>
                      <a:pt x="2120" y="2783"/>
                    </a:cubicBezTo>
                    <a:cubicBezTo>
                      <a:pt x="2113" y="2787"/>
                      <a:pt x="2109" y="2782"/>
                      <a:pt x="2106" y="2779"/>
                    </a:cubicBezTo>
                    <a:cubicBezTo>
                      <a:pt x="2103" y="2776"/>
                      <a:pt x="2095" y="2772"/>
                      <a:pt x="2090" y="2772"/>
                    </a:cubicBezTo>
                    <a:cubicBezTo>
                      <a:pt x="2087" y="2772"/>
                      <a:pt x="2085" y="2772"/>
                      <a:pt x="2083" y="2770"/>
                    </a:cubicBezTo>
                    <a:cubicBezTo>
                      <a:pt x="2082" y="2768"/>
                      <a:pt x="2082" y="2766"/>
                      <a:pt x="2082" y="2765"/>
                    </a:cubicBezTo>
                    <a:cubicBezTo>
                      <a:pt x="2082" y="2764"/>
                      <a:pt x="2082" y="2763"/>
                      <a:pt x="2082" y="2762"/>
                    </a:cubicBezTo>
                    <a:cubicBezTo>
                      <a:pt x="2083" y="2761"/>
                      <a:pt x="2082" y="2760"/>
                      <a:pt x="2082" y="2760"/>
                    </a:cubicBezTo>
                    <a:cubicBezTo>
                      <a:pt x="2081" y="2759"/>
                      <a:pt x="2081" y="2759"/>
                      <a:pt x="2080" y="2758"/>
                    </a:cubicBezTo>
                    <a:cubicBezTo>
                      <a:pt x="2078" y="2756"/>
                      <a:pt x="2077" y="2755"/>
                      <a:pt x="2076" y="2751"/>
                    </a:cubicBezTo>
                    <a:cubicBezTo>
                      <a:pt x="2075" y="2749"/>
                      <a:pt x="2074" y="2747"/>
                      <a:pt x="2071" y="2744"/>
                    </a:cubicBezTo>
                    <a:cubicBezTo>
                      <a:pt x="2070" y="2744"/>
                      <a:pt x="2066" y="2745"/>
                      <a:pt x="2063" y="2748"/>
                    </a:cubicBezTo>
                    <a:cubicBezTo>
                      <a:pt x="2060" y="2752"/>
                      <a:pt x="2056" y="2752"/>
                      <a:pt x="2053" y="2752"/>
                    </a:cubicBezTo>
                    <a:cubicBezTo>
                      <a:pt x="2051" y="2752"/>
                      <a:pt x="2050" y="2752"/>
                      <a:pt x="2050" y="2752"/>
                    </a:cubicBezTo>
                    <a:cubicBezTo>
                      <a:pt x="2048" y="2753"/>
                      <a:pt x="2048" y="2753"/>
                      <a:pt x="2046" y="2754"/>
                    </a:cubicBezTo>
                    <a:cubicBezTo>
                      <a:pt x="2045" y="2756"/>
                      <a:pt x="2043" y="2757"/>
                      <a:pt x="2041" y="2758"/>
                    </a:cubicBezTo>
                    <a:cubicBezTo>
                      <a:pt x="2038" y="2760"/>
                      <a:pt x="2037" y="2760"/>
                      <a:pt x="2035" y="2761"/>
                    </a:cubicBezTo>
                    <a:cubicBezTo>
                      <a:pt x="2034" y="2761"/>
                      <a:pt x="2033" y="2761"/>
                      <a:pt x="2030" y="2763"/>
                    </a:cubicBezTo>
                    <a:cubicBezTo>
                      <a:pt x="2029" y="2763"/>
                      <a:pt x="2028" y="2764"/>
                      <a:pt x="2028" y="2764"/>
                    </a:cubicBezTo>
                    <a:cubicBezTo>
                      <a:pt x="2028" y="2765"/>
                      <a:pt x="2028" y="2766"/>
                      <a:pt x="2029" y="2768"/>
                    </a:cubicBezTo>
                    <a:cubicBezTo>
                      <a:pt x="2031" y="2771"/>
                      <a:pt x="2031" y="2773"/>
                      <a:pt x="2031" y="2775"/>
                    </a:cubicBezTo>
                    <a:cubicBezTo>
                      <a:pt x="2030" y="2777"/>
                      <a:pt x="2028" y="2779"/>
                      <a:pt x="2024" y="2780"/>
                    </a:cubicBezTo>
                    <a:cubicBezTo>
                      <a:pt x="2022" y="2781"/>
                      <a:pt x="2022" y="2781"/>
                      <a:pt x="2020" y="2783"/>
                    </a:cubicBezTo>
                    <a:cubicBezTo>
                      <a:pt x="2019" y="2784"/>
                      <a:pt x="2019" y="2784"/>
                      <a:pt x="2019" y="2784"/>
                    </a:cubicBezTo>
                    <a:cubicBezTo>
                      <a:pt x="2015" y="2789"/>
                      <a:pt x="2011" y="2788"/>
                      <a:pt x="2006" y="2787"/>
                    </a:cubicBezTo>
                    <a:cubicBezTo>
                      <a:pt x="2004" y="2787"/>
                      <a:pt x="2004" y="2787"/>
                      <a:pt x="2004" y="2787"/>
                    </a:cubicBezTo>
                    <a:cubicBezTo>
                      <a:pt x="2003" y="2786"/>
                      <a:pt x="2003" y="2787"/>
                      <a:pt x="2003" y="2787"/>
                    </a:cubicBezTo>
                    <a:cubicBezTo>
                      <a:pt x="2003" y="2787"/>
                      <a:pt x="2002" y="2787"/>
                      <a:pt x="2002" y="2788"/>
                    </a:cubicBezTo>
                    <a:cubicBezTo>
                      <a:pt x="2001" y="2789"/>
                      <a:pt x="2000" y="2791"/>
                      <a:pt x="1998" y="2792"/>
                    </a:cubicBezTo>
                    <a:cubicBezTo>
                      <a:pt x="1993" y="2797"/>
                      <a:pt x="1984" y="2799"/>
                      <a:pt x="1979" y="2798"/>
                    </a:cubicBezTo>
                    <a:cubicBezTo>
                      <a:pt x="1977" y="2798"/>
                      <a:pt x="1976" y="2798"/>
                      <a:pt x="1975" y="2796"/>
                    </a:cubicBezTo>
                    <a:cubicBezTo>
                      <a:pt x="1973" y="2793"/>
                      <a:pt x="1973" y="2790"/>
                      <a:pt x="1974" y="2786"/>
                    </a:cubicBezTo>
                    <a:cubicBezTo>
                      <a:pt x="1974" y="2786"/>
                      <a:pt x="1973" y="2786"/>
                      <a:pt x="1973" y="2786"/>
                    </a:cubicBezTo>
                    <a:cubicBezTo>
                      <a:pt x="1972" y="2786"/>
                      <a:pt x="1971" y="2786"/>
                      <a:pt x="1970" y="2786"/>
                    </a:cubicBezTo>
                    <a:cubicBezTo>
                      <a:pt x="1968" y="2785"/>
                      <a:pt x="1967" y="2785"/>
                      <a:pt x="1965" y="2787"/>
                    </a:cubicBezTo>
                    <a:cubicBezTo>
                      <a:pt x="1963" y="2789"/>
                      <a:pt x="1959" y="2800"/>
                      <a:pt x="1956" y="2810"/>
                    </a:cubicBezTo>
                    <a:cubicBezTo>
                      <a:pt x="1955" y="2812"/>
                      <a:pt x="1955" y="2812"/>
                      <a:pt x="1955" y="2812"/>
                    </a:cubicBezTo>
                    <a:cubicBezTo>
                      <a:pt x="1953" y="2812"/>
                      <a:pt x="1953" y="2812"/>
                      <a:pt x="1953" y="2812"/>
                    </a:cubicBezTo>
                    <a:cubicBezTo>
                      <a:pt x="1950" y="2813"/>
                      <a:pt x="1947" y="2810"/>
                      <a:pt x="1945" y="2807"/>
                    </a:cubicBezTo>
                    <a:cubicBezTo>
                      <a:pt x="1943" y="2804"/>
                      <a:pt x="1939" y="2801"/>
                      <a:pt x="1936" y="2799"/>
                    </a:cubicBezTo>
                    <a:cubicBezTo>
                      <a:pt x="1934" y="2797"/>
                      <a:pt x="1932" y="2795"/>
                      <a:pt x="1931" y="2794"/>
                    </a:cubicBezTo>
                    <a:cubicBezTo>
                      <a:pt x="1926" y="2787"/>
                      <a:pt x="1924" y="2786"/>
                      <a:pt x="1924" y="2786"/>
                    </a:cubicBezTo>
                    <a:cubicBezTo>
                      <a:pt x="1924" y="2786"/>
                      <a:pt x="1926" y="2786"/>
                      <a:pt x="1927" y="2786"/>
                    </a:cubicBezTo>
                    <a:cubicBezTo>
                      <a:pt x="1927" y="2785"/>
                      <a:pt x="1927" y="2783"/>
                      <a:pt x="1926" y="2782"/>
                    </a:cubicBezTo>
                    <a:cubicBezTo>
                      <a:pt x="1923" y="2785"/>
                      <a:pt x="1923" y="2785"/>
                      <a:pt x="1923" y="2785"/>
                    </a:cubicBezTo>
                    <a:cubicBezTo>
                      <a:pt x="1925" y="2788"/>
                      <a:pt x="1925" y="2788"/>
                      <a:pt x="1925" y="2788"/>
                    </a:cubicBezTo>
                    <a:cubicBezTo>
                      <a:pt x="1924" y="2789"/>
                      <a:pt x="1924" y="2789"/>
                      <a:pt x="1924" y="2789"/>
                    </a:cubicBezTo>
                    <a:cubicBezTo>
                      <a:pt x="1923" y="2790"/>
                      <a:pt x="1922" y="2792"/>
                      <a:pt x="1921" y="2796"/>
                    </a:cubicBezTo>
                    <a:cubicBezTo>
                      <a:pt x="1921" y="2797"/>
                      <a:pt x="1921" y="2797"/>
                      <a:pt x="1921" y="2797"/>
                    </a:cubicBezTo>
                    <a:cubicBezTo>
                      <a:pt x="1921" y="2802"/>
                      <a:pt x="1918" y="2803"/>
                      <a:pt x="1917" y="2804"/>
                    </a:cubicBezTo>
                    <a:cubicBezTo>
                      <a:pt x="1914" y="2805"/>
                      <a:pt x="1912" y="2804"/>
                      <a:pt x="1910" y="2803"/>
                    </a:cubicBezTo>
                    <a:cubicBezTo>
                      <a:pt x="1909" y="2802"/>
                      <a:pt x="1904" y="2798"/>
                      <a:pt x="1903" y="2789"/>
                    </a:cubicBezTo>
                    <a:cubicBezTo>
                      <a:pt x="1903" y="2787"/>
                      <a:pt x="1903" y="2786"/>
                      <a:pt x="1903" y="2786"/>
                    </a:cubicBezTo>
                    <a:cubicBezTo>
                      <a:pt x="1903" y="2786"/>
                      <a:pt x="1903" y="2786"/>
                      <a:pt x="1903" y="2786"/>
                    </a:cubicBezTo>
                    <a:cubicBezTo>
                      <a:pt x="1901" y="2786"/>
                      <a:pt x="1900" y="2786"/>
                      <a:pt x="1899" y="2788"/>
                    </a:cubicBezTo>
                    <a:cubicBezTo>
                      <a:pt x="1897" y="2791"/>
                      <a:pt x="1886" y="2807"/>
                      <a:pt x="1880" y="2812"/>
                    </a:cubicBezTo>
                    <a:cubicBezTo>
                      <a:pt x="1872" y="2816"/>
                      <a:pt x="1868" y="2814"/>
                      <a:pt x="1867" y="2814"/>
                    </a:cubicBezTo>
                    <a:cubicBezTo>
                      <a:pt x="1865" y="2813"/>
                      <a:pt x="1860" y="2809"/>
                      <a:pt x="1859" y="2804"/>
                    </a:cubicBezTo>
                    <a:cubicBezTo>
                      <a:pt x="1859" y="2801"/>
                      <a:pt x="1858" y="2799"/>
                      <a:pt x="1857" y="2799"/>
                    </a:cubicBezTo>
                    <a:cubicBezTo>
                      <a:pt x="1855" y="2798"/>
                      <a:pt x="1851" y="2796"/>
                      <a:pt x="1849" y="2793"/>
                    </a:cubicBezTo>
                    <a:cubicBezTo>
                      <a:pt x="1848" y="2791"/>
                      <a:pt x="1845" y="2790"/>
                      <a:pt x="1844" y="2789"/>
                    </a:cubicBezTo>
                    <a:cubicBezTo>
                      <a:pt x="1841" y="2789"/>
                      <a:pt x="1836" y="2789"/>
                      <a:pt x="1833" y="2786"/>
                    </a:cubicBezTo>
                    <a:cubicBezTo>
                      <a:pt x="1833" y="2786"/>
                      <a:pt x="1832" y="2785"/>
                      <a:pt x="1832" y="2784"/>
                    </a:cubicBezTo>
                    <a:cubicBezTo>
                      <a:pt x="1832" y="2784"/>
                      <a:pt x="1832" y="2784"/>
                      <a:pt x="1831" y="2784"/>
                    </a:cubicBezTo>
                    <a:cubicBezTo>
                      <a:pt x="1826" y="2786"/>
                      <a:pt x="1825" y="2788"/>
                      <a:pt x="1825" y="2788"/>
                    </a:cubicBezTo>
                    <a:cubicBezTo>
                      <a:pt x="1824" y="2790"/>
                      <a:pt x="1823" y="2791"/>
                      <a:pt x="1821" y="2794"/>
                    </a:cubicBezTo>
                    <a:cubicBezTo>
                      <a:pt x="1819" y="2798"/>
                      <a:pt x="1817" y="2801"/>
                      <a:pt x="1814" y="2805"/>
                    </a:cubicBezTo>
                    <a:cubicBezTo>
                      <a:pt x="1812" y="2808"/>
                      <a:pt x="1812" y="2808"/>
                      <a:pt x="1812" y="2808"/>
                    </a:cubicBezTo>
                    <a:cubicBezTo>
                      <a:pt x="1810" y="2810"/>
                      <a:pt x="1808" y="2811"/>
                      <a:pt x="1805" y="2811"/>
                    </a:cubicBezTo>
                    <a:cubicBezTo>
                      <a:pt x="1801" y="2812"/>
                      <a:pt x="1797" y="2810"/>
                      <a:pt x="1795" y="2808"/>
                    </a:cubicBezTo>
                    <a:cubicBezTo>
                      <a:pt x="1791" y="2808"/>
                      <a:pt x="1787" y="2807"/>
                      <a:pt x="1786" y="2807"/>
                    </a:cubicBezTo>
                    <a:cubicBezTo>
                      <a:pt x="1783" y="2807"/>
                      <a:pt x="1783" y="2807"/>
                      <a:pt x="1782" y="2808"/>
                    </a:cubicBezTo>
                    <a:cubicBezTo>
                      <a:pt x="1781" y="2810"/>
                      <a:pt x="1779" y="2811"/>
                      <a:pt x="1777" y="2811"/>
                    </a:cubicBezTo>
                    <a:cubicBezTo>
                      <a:pt x="1773" y="2811"/>
                      <a:pt x="1770" y="2807"/>
                      <a:pt x="1767" y="2801"/>
                    </a:cubicBezTo>
                    <a:cubicBezTo>
                      <a:pt x="1766" y="2801"/>
                      <a:pt x="1764" y="2802"/>
                      <a:pt x="1763" y="2803"/>
                    </a:cubicBezTo>
                    <a:cubicBezTo>
                      <a:pt x="1763" y="2807"/>
                      <a:pt x="1762" y="2814"/>
                      <a:pt x="1757" y="2818"/>
                    </a:cubicBezTo>
                    <a:cubicBezTo>
                      <a:pt x="1756" y="2818"/>
                      <a:pt x="1755" y="2819"/>
                      <a:pt x="1755" y="2819"/>
                    </a:cubicBezTo>
                    <a:cubicBezTo>
                      <a:pt x="1758" y="2824"/>
                      <a:pt x="1758" y="2827"/>
                      <a:pt x="1756" y="2830"/>
                    </a:cubicBezTo>
                    <a:cubicBezTo>
                      <a:pt x="1756" y="2830"/>
                      <a:pt x="1755" y="2830"/>
                      <a:pt x="1755" y="2830"/>
                    </a:cubicBezTo>
                    <a:cubicBezTo>
                      <a:pt x="1755" y="2830"/>
                      <a:pt x="1755" y="2830"/>
                      <a:pt x="1755" y="2830"/>
                    </a:cubicBezTo>
                    <a:cubicBezTo>
                      <a:pt x="1756" y="2832"/>
                      <a:pt x="1756" y="2832"/>
                      <a:pt x="1756" y="2832"/>
                    </a:cubicBezTo>
                    <a:cubicBezTo>
                      <a:pt x="1757" y="2832"/>
                      <a:pt x="1757" y="2834"/>
                      <a:pt x="1757" y="2836"/>
                    </a:cubicBezTo>
                    <a:cubicBezTo>
                      <a:pt x="1757" y="2837"/>
                      <a:pt x="1757" y="2838"/>
                      <a:pt x="1757" y="2838"/>
                    </a:cubicBezTo>
                    <a:cubicBezTo>
                      <a:pt x="1757" y="2840"/>
                      <a:pt x="1757" y="2840"/>
                      <a:pt x="1758" y="2841"/>
                    </a:cubicBezTo>
                    <a:cubicBezTo>
                      <a:pt x="1760" y="2842"/>
                      <a:pt x="1762" y="2845"/>
                      <a:pt x="1763" y="2848"/>
                    </a:cubicBezTo>
                    <a:cubicBezTo>
                      <a:pt x="1764" y="2849"/>
                      <a:pt x="1765" y="2850"/>
                      <a:pt x="1766" y="2851"/>
                    </a:cubicBezTo>
                    <a:cubicBezTo>
                      <a:pt x="1769" y="2855"/>
                      <a:pt x="1768" y="2860"/>
                      <a:pt x="1767" y="2867"/>
                    </a:cubicBezTo>
                    <a:cubicBezTo>
                      <a:pt x="1766" y="2869"/>
                      <a:pt x="1767" y="2869"/>
                      <a:pt x="1768" y="2870"/>
                    </a:cubicBezTo>
                    <a:cubicBezTo>
                      <a:pt x="1769" y="2870"/>
                      <a:pt x="1770" y="2872"/>
                      <a:pt x="1770" y="2875"/>
                    </a:cubicBezTo>
                    <a:cubicBezTo>
                      <a:pt x="1770" y="2880"/>
                      <a:pt x="1767" y="2882"/>
                      <a:pt x="1765" y="2883"/>
                    </a:cubicBezTo>
                    <a:cubicBezTo>
                      <a:pt x="1764" y="2884"/>
                      <a:pt x="1764" y="2884"/>
                      <a:pt x="1764" y="2884"/>
                    </a:cubicBezTo>
                    <a:cubicBezTo>
                      <a:pt x="1764" y="2884"/>
                      <a:pt x="1764" y="2885"/>
                      <a:pt x="1764" y="2885"/>
                    </a:cubicBezTo>
                    <a:cubicBezTo>
                      <a:pt x="1764" y="2889"/>
                      <a:pt x="1764" y="2890"/>
                      <a:pt x="1762" y="2897"/>
                    </a:cubicBezTo>
                    <a:cubicBezTo>
                      <a:pt x="1761" y="2900"/>
                      <a:pt x="1765" y="2902"/>
                      <a:pt x="1767" y="2903"/>
                    </a:cubicBezTo>
                    <a:cubicBezTo>
                      <a:pt x="1770" y="2904"/>
                      <a:pt x="1772" y="2906"/>
                      <a:pt x="1772" y="2908"/>
                    </a:cubicBezTo>
                    <a:cubicBezTo>
                      <a:pt x="1772" y="2911"/>
                      <a:pt x="1771" y="2914"/>
                      <a:pt x="1765" y="2917"/>
                    </a:cubicBezTo>
                    <a:cubicBezTo>
                      <a:pt x="1762" y="2919"/>
                      <a:pt x="1759" y="2920"/>
                      <a:pt x="1757" y="2920"/>
                    </a:cubicBezTo>
                    <a:close/>
                    <a:moveTo>
                      <a:pt x="2232" y="2899"/>
                    </a:moveTo>
                    <a:cubicBezTo>
                      <a:pt x="2232" y="2899"/>
                      <a:pt x="2232" y="2899"/>
                      <a:pt x="2232" y="2899"/>
                    </a:cubicBezTo>
                    <a:close/>
                    <a:moveTo>
                      <a:pt x="2228" y="2897"/>
                    </a:moveTo>
                    <a:cubicBezTo>
                      <a:pt x="2228" y="2897"/>
                      <a:pt x="2228" y="2897"/>
                      <a:pt x="2228" y="2897"/>
                    </a:cubicBezTo>
                    <a:close/>
                    <a:moveTo>
                      <a:pt x="1710" y="2871"/>
                    </a:moveTo>
                    <a:cubicBezTo>
                      <a:pt x="1710" y="2871"/>
                      <a:pt x="1710" y="2871"/>
                      <a:pt x="1710" y="2871"/>
                    </a:cubicBezTo>
                    <a:close/>
                    <a:moveTo>
                      <a:pt x="1715" y="2865"/>
                    </a:move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lose/>
                    <a:moveTo>
                      <a:pt x="1714" y="2865"/>
                    </a:moveTo>
                    <a:cubicBezTo>
                      <a:pt x="1714" y="2865"/>
                      <a:pt x="1715" y="2865"/>
                      <a:pt x="1715" y="2865"/>
                    </a:cubicBezTo>
                    <a:cubicBezTo>
                      <a:pt x="1715" y="2865"/>
                      <a:pt x="1715" y="2865"/>
                      <a:pt x="1715" y="2865"/>
                    </a:cubicBezTo>
                    <a:cubicBezTo>
                      <a:pt x="1715" y="2865"/>
                      <a:pt x="1714" y="2865"/>
                      <a:pt x="1714" y="2865"/>
                    </a:cubicBezTo>
                    <a:close/>
                    <a:moveTo>
                      <a:pt x="1976" y="2786"/>
                    </a:move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4"/>
                      <a:pt x="1976" y="2784"/>
                      <a:pt x="1976" y="2784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ubicBezTo>
                      <a:pt x="1976" y="2786"/>
                      <a:pt x="1976" y="2786"/>
                      <a:pt x="1976" y="2786"/>
                    </a:cubicBezTo>
                    <a:close/>
                    <a:moveTo>
                      <a:pt x="2023" y="2772"/>
                    </a:moveTo>
                    <a:cubicBezTo>
                      <a:pt x="2023" y="2772"/>
                      <a:pt x="2023" y="2772"/>
                      <a:pt x="2023" y="2772"/>
                    </a:cubicBezTo>
                    <a:close/>
                    <a:moveTo>
                      <a:pt x="1450" y="2608"/>
                    </a:moveTo>
                    <a:cubicBezTo>
                      <a:pt x="1450" y="2608"/>
                      <a:pt x="1450" y="2608"/>
                      <a:pt x="1450" y="2608"/>
                    </a:cubicBezTo>
                    <a:cubicBezTo>
                      <a:pt x="1450" y="2608"/>
                      <a:pt x="1450" y="2608"/>
                      <a:pt x="1450" y="2608"/>
                    </a:cubicBezTo>
                    <a:close/>
                    <a:moveTo>
                      <a:pt x="1443" y="2588"/>
                    </a:moveTo>
                    <a:cubicBezTo>
                      <a:pt x="1443" y="2588"/>
                      <a:pt x="1443" y="2588"/>
                      <a:pt x="1443" y="2588"/>
                    </a:cubicBezTo>
                    <a:close/>
                    <a:moveTo>
                      <a:pt x="1551" y="2320"/>
                    </a:moveTo>
                    <a:cubicBezTo>
                      <a:pt x="1551" y="2320"/>
                      <a:pt x="1551" y="2320"/>
                      <a:pt x="1551" y="2320"/>
                    </a:cubicBezTo>
                    <a:cubicBezTo>
                      <a:pt x="1551" y="2320"/>
                      <a:pt x="1551" y="2320"/>
                      <a:pt x="1551" y="2320"/>
                    </a:cubicBezTo>
                    <a:close/>
                    <a:moveTo>
                      <a:pt x="1554" y="2318"/>
                    </a:moveTo>
                    <a:cubicBezTo>
                      <a:pt x="1554" y="2318"/>
                      <a:pt x="1554" y="2318"/>
                      <a:pt x="1554" y="2318"/>
                    </a:cubicBezTo>
                    <a:close/>
                    <a:moveTo>
                      <a:pt x="1546" y="2317"/>
                    </a:moveTo>
                    <a:cubicBezTo>
                      <a:pt x="1546" y="2317"/>
                      <a:pt x="1546" y="2317"/>
                      <a:pt x="1546" y="2317"/>
                    </a:cubicBezTo>
                    <a:close/>
                    <a:moveTo>
                      <a:pt x="1532" y="2305"/>
                    </a:moveTo>
                    <a:cubicBezTo>
                      <a:pt x="1532" y="2305"/>
                      <a:pt x="1532" y="2305"/>
                      <a:pt x="1532" y="2305"/>
                    </a:cubicBezTo>
                    <a:close/>
                    <a:moveTo>
                      <a:pt x="1424" y="2280"/>
                    </a:moveTo>
                    <a:cubicBezTo>
                      <a:pt x="1424" y="2280"/>
                      <a:pt x="1424" y="2280"/>
                      <a:pt x="1424" y="2280"/>
                    </a:cubicBezTo>
                    <a:cubicBezTo>
                      <a:pt x="1424" y="2280"/>
                      <a:pt x="1424" y="2280"/>
                      <a:pt x="1424" y="2280"/>
                    </a:cubicBezTo>
                    <a:close/>
                    <a:moveTo>
                      <a:pt x="1459" y="2277"/>
                    </a:moveTo>
                    <a:cubicBezTo>
                      <a:pt x="1459" y="2277"/>
                      <a:pt x="1459" y="2277"/>
                      <a:pt x="1459" y="2277"/>
                    </a:cubicBezTo>
                    <a:close/>
                    <a:moveTo>
                      <a:pt x="1483" y="2232"/>
                    </a:moveTo>
                    <a:cubicBezTo>
                      <a:pt x="1483" y="2232"/>
                      <a:pt x="1483" y="2232"/>
                      <a:pt x="1483" y="2232"/>
                    </a:cubicBezTo>
                    <a:close/>
                    <a:moveTo>
                      <a:pt x="948" y="2186"/>
                    </a:moveTo>
                    <a:cubicBezTo>
                      <a:pt x="948" y="2186"/>
                      <a:pt x="948" y="2186"/>
                      <a:pt x="948" y="2186"/>
                    </a:cubicBezTo>
                    <a:cubicBezTo>
                      <a:pt x="948" y="2186"/>
                      <a:pt x="948" y="2186"/>
                      <a:pt x="948" y="2186"/>
                    </a:cubicBezTo>
                    <a:close/>
                    <a:moveTo>
                      <a:pt x="662" y="2129"/>
                    </a:moveTo>
                    <a:cubicBezTo>
                      <a:pt x="662" y="2129"/>
                      <a:pt x="662" y="2129"/>
                      <a:pt x="662" y="2129"/>
                    </a:cubicBezTo>
                    <a:cubicBezTo>
                      <a:pt x="662" y="2129"/>
                      <a:pt x="662" y="2129"/>
                      <a:pt x="662" y="2129"/>
                    </a:cubicBezTo>
                    <a:close/>
                    <a:moveTo>
                      <a:pt x="606" y="2099"/>
                    </a:moveTo>
                    <a:cubicBezTo>
                      <a:pt x="606" y="2099"/>
                      <a:pt x="606" y="2099"/>
                      <a:pt x="606" y="2099"/>
                    </a:cubicBezTo>
                    <a:cubicBezTo>
                      <a:pt x="606" y="2099"/>
                      <a:pt x="606" y="2099"/>
                      <a:pt x="606" y="2099"/>
                    </a:cubicBezTo>
                    <a:close/>
                    <a:moveTo>
                      <a:pt x="406" y="1913"/>
                    </a:moveTo>
                    <a:cubicBezTo>
                      <a:pt x="406" y="1913"/>
                      <a:pt x="406" y="1913"/>
                      <a:pt x="406" y="1913"/>
                    </a:cubicBezTo>
                    <a:cubicBezTo>
                      <a:pt x="406" y="1913"/>
                      <a:pt x="406" y="1913"/>
                      <a:pt x="406" y="1913"/>
                    </a:cubicBezTo>
                    <a:close/>
                    <a:moveTo>
                      <a:pt x="403" y="1906"/>
                    </a:moveTo>
                    <a:cubicBezTo>
                      <a:pt x="403" y="1906"/>
                      <a:pt x="403" y="1906"/>
                      <a:pt x="403" y="1906"/>
                    </a:cubicBezTo>
                    <a:close/>
                    <a:moveTo>
                      <a:pt x="392" y="1902"/>
                    </a:moveTo>
                    <a:cubicBezTo>
                      <a:pt x="392" y="1902"/>
                      <a:pt x="392" y="1902"/>
                      <a:pt x="392" y="1902"/>
                    </a:cubicBezTo>
                    <a:cubicBezTo>
                      <a:pt x="392" y="1902"/>
                      <a:pt x="392" y="1902"/>
                      <a:pt x="392" y="1902"/>
                    </a:cubicBezTo>
                    <a:close/>
                    <a:moveTo>
                      <a:pt x="388" y="1894"/>
                    </a:moveTo>
                    <a:cubicBezTo>
                      <a:pt x="388" y="1894"/>
                      <a:pt x="388" y="1894"/>
                      <a:pt x="388" y="1894"/>
                    </a:cubicBezTo>
                    <a:close/>
                    <a:moveTo>
                      <a:pt x="316" y="1811"/>
                    </a:moveTo>
                    <a:cubicBezTo>
                      <a:pt x="316" y="1811"/>
                      <a:pt x="316" y="1811"/>
                      <a:pt x="316" y="1811"/>
                    </a:cubicBezTo>
                    <a:cubicBezTo>
                      <a:pt x="316" y="1811"/>
                      <a:pt x="316" y="1811"/>
                      <a:pt x="316" y="1811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254" y="1797"/>
                    </a:moveTo>
                    <a:cubicBezTo>
                      <a:pt x="254" y="1797"/>
                      <a:pt x="254" y="1797"/>
                      <a:pt x="254" y="1797"/>
                    </a:cubicBezTo>
                    <a:close/>
                    <a:moveTo>
                      <a:pt x="172" y="1714"/>
                    </a:moveTo>
                    <a:cubicBezTo>
                      <a:pt x="172" y="1714"/>
                      <a:pt x="172" y="1714"/>
                      <a:pt x="172" y="1714"/>
                    </a:cubicBezTo>
                    <a:cubicBezTo>
                      <a:pt x="172" y="1714"/>
                      <a:pt x="172" y="1714"/>
                      <a:pt x="172" y="1714"/>
                    </a:cubicBezTo>
                    <a:close/>
                    <a:moveTo>
                      <a:pt x="137" y="1674"/>
                    </a:moveTo>
                    <a:cubicBezTo>
                      <a:pt x="137" y="1674"/>
                      <a:pt x="137" y="1674"/>
                      <a:pt x="137" y="1674"/>
                    </a:cubicBezTo>
                    <a:cubicBezTo>
                      <a:pt x="137" y="1674"/>
                      <a:pt x="137" y="1674"/>
                      <a:pt x="137" y="1674"/>
                    </a:cubicBezTo>
                    <a:close/>
                    <a:moveTo>
                      <a:pt x="130" y="1658"/>
                    </a:moveTo>
                    <a:cubicBezTo>
                      <a:pt x="130" y="1658"/>
                      <a:pt x="130" y="1658"/>
                      <a:pt x="130" y="1658"/>
                    </a:cubicBezTo>
                    <a:close/>
                    <a:moveTo>
                      <a:pt x="142" y="1614"/>
                    </a:moveTo>
                    <a:cubicBezTo>
                      <a:pt x="142" y="1614"/>
                      <a:pt x="142" y="1614"/>
                      <a:pt x="142" y="1614"/>
                    </a:cubicBezTo>
                    <a:close/>
                    <a:moveTo>
                      <a:pt x="197" y="1472"/>
                    </a:moveTo>
                    <a:cubicBezTo>
                      <a:pt x="197" y="1472"/>
                      <a:pt x="197" y="1472"/>
                      <a:pt x="197" y="1472"/>
                    </a:cubicBezTo>
                    <a:cubicBezTo>
                      <a:pt x="197" y="1472"/>
                      <a:pt x="197" y="1472"/>
                      <a:pt x="197" y="1472"/>
                    </a:cubicBezTo>
                    <a:close/>
                    <a:moveTo>
                      <a:pt x="213" y="1407"/>
                    </a:moveTo>
                    <a:cubicBezTo>
                      <a:pt x="213" y="1407"/>
                      <a:pt x="213" y="1407"/>
                      <a:pt x="213" y="1407"/>
                    </a:cubicBezTo>
                    <a:close/>
                    <a:moveTo>
                      <a:pt x="31" y="1103"/>
                    </a:moveTo>
                    <a:cubicBezTo>
                      <a:pt x="31" y="1103"/>
                      <a:pt x="31" y="1103"/>
                      <a:pt x="31" y="1103"/>
                    </a:cubicBezTo>
                    <a:cubicBezTo>
                      <a:pt x="31" y="1103"/>
                      <a:pt x="31" y="1103"/>
                      <a:pt x="31" y="1103"/>
                    </a:cubicBezTo>
                    <a:close/>
                    <a:moveTo>
                      <a:pt x="4127" y="2832"/>
                    </a:moveTo>
                    <a:cubicBezTo>
                      <a:pt x="4120" y="2829"/>
                      <a:pt x="4120" y="2829"/>
                      <a:pt x="4120" y="2829"/>
                    </a:cubicBezTo>
                    <a:cubicBezTo>
                      <a:pt x="4122" y="2824"/>
                      <a:pt x="4122" y="2824"/>
                      <a:pt x="4122" y="2824"/>
                    </a:cubicBezTo>
                    <a:cubicBezTo>
                      <a:pt x="4127" y="2811"/>
                      <a:pt x="4132" y="2799"/>
                      <a:pt x="4135" y="2785"/>
                    </a:cubicBezTo>
                    <a:cubicBezTo>
                      <a:pt x="4136" y="2782"/>
                      <a:pt x="4137" y="2773"/>
                      <a:pt x="4138" y="2767"/>
                    </a:cubicBezTo>
                    <a:cubicBezTo>
                      <a:pt x="4146" y="2768"/>
                      <a:pt x="4146" y="2768"/>
                      <a:pt x="4146" y="2768"/>
                    </a:cubicBezTo>
                    <a:cubicBezTo>
                      <a:pt x="4145" y="2774"/>
                      <a:pt x="4144" y="2781"/>
                      <a:pt x="4143" y="2787"/>
                    </a:cubicBezTo>
                    <a:cubicBezTo>
                      <a:pt x="4139" y="2801"/>
                      <a:pt x="4134" y="2813"/>
                      <a:pt x="4129" y="2826"/>
                    </a:cubicBezTo>
                    <a:lnTo>
                      <a:pt x="4127" y="2832"/>
                    </a:lnTo>
                    <a:close/>
                    <a:moveTo>
                      <a:pt x="3823" y="2825"/>
                    </a:moveTo>
                    <a:cubicBezTo>
                      <a:pt x="3816" y="2822"/>
                      <a:pt x="3816" y="2822"/>
                      <a:pt x="3816" y="2822"/>
                    </a:cubicBezTo>
                    <a:cubicBezTo>
                      <a:pt x="3819" y="2816"/>
                      <a:pt x="3825" y="2801"/>
                      <a:pt x="3827" y="2795"/>
                    </a:cubicBezTo>
                    <a:cubicBezTo>
                      <a:pt x="3828" y="2789"/>
                      <a:pt x="3828" y="2774"/>
                      <a:pt x="3828" y="2768"/>
                    </a:cubicBezTo>
                    <a:cubicBezTo>
                      <a:pt x="3836" y="2768"/>
                      <a:pt x="3836" y="2768"/>
                      <a:pt x="3836" y="2768"/>
                    </a:cubicBezTo>
                    <a:cubicBezTo>
                      <a:pt x="3836" y="2769"/>
                      <a:pt x="3836" y="2789"/>
                      <a:pt x="3834" y="2797"/>
                    </a:cubicBezTo>
                    <a:cubicBezTo>
                      <a:pt x="3833" y="2805"/>
                      <a:pt x="3823" y="2824"/>
                      <a:pt x="3823" y="2825"/>
                    </a:cubicBezTo>
                    <a:close/>
                    <a:moveTo>
                      <a:pt x="4138" y="2687"/>
                    </a:moveTo>
                    <a:cubicBezTo>
                      <a:pt x="4134" y="2634"/>
                      <a:pt x="4134" y="2634"/>
                      <a:pt x="4134" y="2634"/>
                    </a:cubicBezTo>
                    <a:cubicBezTo>
                      <a:pt x="4142" y="2633"/>
                      <a:pt x="4142" y="2633"/>
                      <a:pt x="4142" y="2633"/>
                    </a:cubicBezTo>
                    <a:cubicBezTo>
                      <a:pt x="4146" y="2687"/>
                      <a:pt x="4146" y="2687"/>
                      <a:pt x="4146" y="2687"/>
                    </a:cubicBezTo>
                    <a:lnTo>
                      <a:pt x="4138" y="2687"/>
                    </a:lnTo>
                    <a:close/>
                    <a:moveTo>
                      <a:pt x="3815" y="2675"/>
                    </a:moveTo>
                    <a:cubicBezTo>
                      <a:pt x="3811" y="2662"/>
                      <a:pt x="3789" y="2630"/>
                      <a:pt x="3788" y="2630"/>
                    </a:cubicBezTo>
                    <a:cubicBezTo>
                      <a:pt x="3795" y="2626"/>
                      <a:pt x="3795" y="2626"/>
                      <a:pt x="3795" y="2626"/>
                    </a:cubicBezTo>
                    <a:cubicBezTo>
                      <a:pt x="3796" y="2627"/>
                      <a:pt x="3818" y="2658"/>
                      <a:pt x="3822" y="2672"/>
                    </a:cubicBezTo>
                    <a:lnTo>
                      <a:pt x="3815" y="2675"/>
                    </a:lnTo>
                    <a:close/>
                    <a:moveTo>
                      <a:pt x="3496" y="2670"/>
                    </a:moveTo>
                    <a:cubicBezTo>
                      <a:pt x="3488" y="2669"/>
                      <a:pt x="3488" y="2669"/>
                      <a:pt x="3488" y="2669"/>
                    </a:cubicBezTo>
                    <a:cubicBezTo>
                      <a:pt x="3501" y="2574"/>
                      <a:pt x="3501" y="2574"/>
                      <a:pt x="3501" y="2574"/>
                    </a:cubicBezTo>
                    <a:cubicBezTo>
                      <a:pt x="3509" y="2575"/>
                      <a:pt x="3509" y="2575"/>
                      <a:pt x="3509" y="2575"/>
                    </a:cubicBezTo>
                    <a:lnTo>
                      <a:pt x="3496" y="2670"/>
                    </a:lnTo>
                    <a:close/>
                    <a:moveTo>
                      <a:pt x="4151" y="2572"/>
                    </a:moveTo>
                    <a:cubicBezTo>
                      <a:pt x="4144" y="2569"/>
                      <a:pt x="4144" y="2569"/>
                      <a:pt x="4144" y="2569"/>
                    </a:cubicBezTo>
                    <a:cubicBezTo>
                      <a:pt x="4144" y="2568"/>
                      <a:pt x="4156" y="2536"/>
                      <a:pt x="4165" y="2520"/>
                    </a:cubicBezTo>
                    <a:cubicBezTo>
                      <a:pt x="4171" y="2524"/>
                      <a:pt x="4171" y="2524"/>
                      <a:pt x="4171" y="2524"/>
                    </a:cubicBezTo>
                    <a:cubicBezTo>
                      <a:pt x="4163" y="2539"/>
                      <a:pt x="4151" y="2571"/>
                      <a:pt x="4151" y="2572"/>
                    </a:cubicBezTo>
                    <a:close/>
                    <a:moveTo>
                      <a:pt x="4207" y="2466"/>
                    </a:moveTo>
                    <a:cubicBezTo>
                      <a:pt x="4201" y="2461"/>
                      <a:pt x="4201" y="2461"/>
                      <a:pt x="4201" y="2461"/>
                    </a:cubicBezTo>
                    <a:cubicBezTo>
                      <a:pt x="4234" y="2416"/>
                      <a:pt x="4234" y="2416"/>
                      <a:pt x="4234" y="2416"/>
                    </a:cubicBezTo>
                    <a:cubicBezTo>
                      <a:pt x="4240" y="2421"/>
                      <a:pt x="4240" y="2421"/>
                      <a:pt x="4240" y="2421"/>
                    </a:cubicBezTo>
                    <a:lnTo>
                      <a:pt x="4207" y="2466"/>
                    </a:lnTo>
                    <a:close/>
                    <a:moveTo>
                      <a:pt x="3749" y="2436"/>
                    </a:moveTo>
                    <a:cubicBezTo>
                      <a:pt x="3748" y="2435"/>
                      <a:pt x="3748" y="2434"/>
                      <a:pt x="3742" y="2434"/>
                    </a:cubicBezTo>
                    <a:cubicBezTo>
                      <a:pt x="3739" y="2434"/>
                      <a:pt x="3735" y="2433"/>
                      <a:pt x="3732" y="2432"/>
                    </a:cubicBezTo>
                    <a:cubicBezTo>
                      <a:pt x="3730" y="2432"/>
                      <a:pt x="3729" y="2432"/>
                      <a:pt x="3728" y="2431"/>
                    </a:cubicBezTo>
                    <a:cubicBezTo>
                      <a:pt x="3724" y="2431"/>
                      <a:pt x="3717" y="2425"/>
                      <a:pt x="3715" y="2421"/>
                    </a:cubicBezTo>
                    <a:cubicBezTo>
                      <a:pt x="3714" y="2420"/>
                      <a:pt x="3713" y="2419"/>
                      <a:pt x="3711" y="2418"/>
                    </a:cubicBezTo>
                    <a:cubicBezTo>
                      <a:pt x="3711" y="2418"/>
                      <a:pt x="3710" y="2418"/>
                      <a:pt x="3710" y="2418"/>
                    </a:cubicBezTo>
                    <a:cubicBezTo>
                      <a:pt x="3707" y="2416"/>
                      <a:pt x="3702" y="2411"/>
                      <a:pt x="3701" y="2408"/>
                    </a:cubicBezTo>
                    <a:cubicBezTo>
                      <a:pt x="3701" y="2407"/>
                      <a:pt x="3701" y="2407"/>
                      <a:pt x="3701" y="2406"/>
                    </a:cubicBezTo>
                    <a:cubicBezTo>
                      <a:pt x="3701" y="2405"/>
                      <a:pt x="3701" y="2402"/>
                      <a:pt x="3700" y="2401"/>
                    </a:cubicBezTo>
                    <a:cubicBezTo>
                      <a:pt x="3697" y="2397"/>
                      <a:pt x="3700" y="2393"/>
                      <a:pt x="3702" y="2390"/>
                    </a:cubicBezTo>
                    <a:cubicBezTo>
                      <a:pt x="3702" y="2389"/>
                      <a:pt x="3703" y="2389"/>
                      <a:pt x="3703" y="2389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3" y="2388"/>
                      <a:pt x="3703" y="2388"/>
                      <a:pt x="3703" y="2388"/>
                    </a:cubicBezTo>
                    <a:cubicBezTo>
                      <a:pt x="3702" y="2387"/>
                      <a:pt x="3698" y="2385"/>
                      <a:pt x="3696" y="2385"/>
                    </a:cubicBezTo>
                    <a:cubicBezTo>
                      <a:pt x="3693" y="2385"/>
                      <a:pt x="3687" y="2382"/>
                      <a:pt x="3685" y="2381"/>
                    </a:cubicBezTo>
                    <a:cubicBezTo>
                      <a:pt x="3684" y="2380"/>
                      <a:pt x="3684" y="2380"/>
                      <a:pt x="3684" y="2380"/>
                    </a:cubicBezTo>
                    <a:cubicBezTo>
                      <a:pt x="3684" y="2379"/>
                      <a:pt x="3684" y="2379"/>
                      <a:pt x="3684" y="2379"/>
                    </a:cubicBezTo>
                    <a:cubicBezTo>
                      <a:pt x="3684" y="2379"/>
                      <a:pt x="3680" y="2373"/>
                      <a:pt x="3679" y="2368"/>
                    </a:cubicBezTo>
                    <a:cubicBezTo>
                      <a:pt x="3678" y="2367"/>
                      <a:pt x="3672" y="2361"/>
                      <a:pt x="3668" y="2357"/>
                    </a:cubicBezTo>
                    <a:cubicBezTo>
                      <a:pt x="3673" y="2351"/>
                      <a:pt x="3673" y="2351"/>
                      <a:pt x="3673" y="2351"/>
                    </a:cubicBezTo>
                    <a:cubicBezTo>
                      <a:pt x="3673" y="2351"/>
                      <a:pt x="3684" y="2361"/>
                      <a:pt x="3686" y="2366"/>
                    </a:cubicBezTo>
                    <a:cubicBezTo>
                      <a:pt x="3687" y="2369"/>
                      <a:pt x="3689" y="2373"/>
                      <a:pt x="3690" y="2375"/>
                    </a:cubicBezTo>
                    <a:cubicBezTo>
                      <a:pt x="3693" y="2376"/>
                      <a:pt x="3695" y="2378"/>
                      <a:pt x="3696" y="2378"/>
                    </a:cubicBezTo>
                    <a:cubicBezTo>
                      <a:pt x="3700" y="2378"/>
                      <a:pt x="3705" y="2379"/>
                      <a:pt x="3708" y="2382"/>
                    </a:cubicBezTo>
                    <a:cubicBezTo>
                      <a:pt x="3711" y="2384"/>
                      <a:pt x="3713" y="2387"/>
                      <a:pt x="3710" y="2393"/>
                    </a:cubicBezTo>
                    <a:cubicBezTo>
                      <a:pt x="3709" y="2393"/>
                      <a:pt x="3709" y="2394"/>
                      <a:pt x="3709" y="2394"/>
                    </a:cubicBezTo>
                    <a:cubicBezTo>
                      <a:pt x="3708" y="2395"/>
                      <a:pt x="3707" y="2396"/>
                      <a:pt x="3707" y="2397"/>
                    </a:cubicBezTo>
                    <a:cubicBezTo>
                      <a:pt x="3709" y="2400"/>
                      <a:pt x="3709" y="2403"/>
                      <a:pt x="3709" y="2405"/>
                    </a:cubicBezTo>
                    <a:cubicBezTo>
                      <a:pt x="3709" y="2406"/>
                      <a:pt x="3709" y="2406"/>
                      <a:pt x="3709" y="2407"/>
                    </a:cubicBezTo>
                    <a:cubicBezTo>
                      <a:pt x="3709" y="2407"/>
                      <a:pt x="3712" y="2410"/>
                      <a:pt x="3713" y="2411"/>
                    </a:cubicBezTo>
                    <a:cubicBezTo>
                      <a:pt x="3714" y="2411"/>
                      <a:pt x="3714" y="2411"/>
                      <a:pt x="3714" y="2411"/>
                    </a:cubicBezTo>
                    <a:cubicBezTo>
                      <a:pt x="3717" y="2412"/>
                      <a:pt x="3720" y="2414"/>
                      <a:pt x="3722" y="2418"/>
                    </a:cubicBezTo>
                    <a:cubicBezTo>
                      <a:pt x="3723" y="2420"/>
                      <a:pt x="3727" y="2423"/>
                      <a:pt x="3729" y="2424"/>
                    </a:cubicBezTo>
                    <a:cubicBezTo>
                      <a:pt x="3730" y="2424"/>
                      <a:pt x="3732" y="2424"/>
                      <a:pt x="3734" y="2425"/>
                    </a:cubicBezTo>
                    <a:cubicBezTo>
                      <a:pt x="3736" y="2425"/>
                      <a:pt x="3740" y="2426"/>
                      <a:pt x="3742" y="2426"/>
                    </a:cubicBezTo>
                    <a:cubicBezTo>
                      <a:pt x="3745" y="2426"/>
                      <a:pt x="3753" y="2426"/>
                      <a:pt x="3756" y="2434"/>
                    </a:cubicBezTo>
                    <a:lnTo>
                      <a:pt x="3749" y="2436"/>
                    </a:lnTo>
                    <a:close/>
                    <a:moveTo>
                      <a:pt x="3704" y="2388"/>
                    </a:moveTo>
                    <a:cubicBezTo>
                      <a:pt x="3704" y="2388"/>
                      <a:pt x="3704" y="2388"/>
                      <a:pt x="3704" y="2388"/>
                    </a:cubicBezTo>
                    <a:close/>
                    <a:moveTo>
                      <a:pt x="3418" y="1193"/>
                    </a:moveTo>
                    <a:cubicBezTo>
                      <a:pt x="3411" y="1190"/>
                      <a:pt x="3411" y="1190"/>
                      <a:pt x="3411" y="1190"/>
                    </a:cubicBezTo>
                    <a:cubicBezTo>
                      <a:pt x="3411" y="1190"/>
                      <a:pt x="3411" y="1190"/>
                      <a:pt x="3411" y="1189"/>
                    </a:cubicBezTo>
                    <a:cubicBezTo>
                      <a:pt x="3411" y="1189"/>
                      <a:pt x="3411" y="1188"/>
                      <a:pt x="3411" y="1186"/>
                    </a:cubicBezTo>
                    <a:cubicBezTo>
                      <a:pt x="3412" y="1183"/>
                      <a:pt x="3413" y="1181"/>
                      <a:pt x="3414" y="1180"/>
                    </a:cubicBezTo>
                    <a:cubicBezTo>
                      <a:pt x="3414" y="1179"/>
                      <a:pt x="3415" y="1179"/>
                      <a:pt x="3415" y="1178"/>
                    </a:cubicBezTo>
                    <a:cubicBezTo>
                      <a:pt x="3415" y="1177"/>
                      <a:pt x="3416" y="1176"/>
                      <a:pt x="3416" y="1175"/>
                    </a:cubicBezTo>
                    <a:cubicBezTo>
                      <a:pt x="3418" y="1172"/>
                      <a:pt x="3420" y="1167"/>
                      <a:pt x="3423" y="1164"/>
                    </a:cubicBezTo>
                    <a:cubicBezTo>
                      <a:pt x="3425" y="1162"/>
                      <a:pt x="3431" y="1155"/>
                      <a:pt x="3434" y="1151"/>
                    </a:cubicBezTo>
                    <a:cubicBezTo>
                      <a:pt x="3436" y="1149"/>
                      <a:pt x="3437" y="1148"/>
                      <a:pt x="3438" y="1147"/>
                    </a:cubicBezTo>
                    <a:cubicBezTo>
                      <a:pt x="3438" y="1147"/>
                      <a:pt x="3438" y="1146"/>
                      <a:pt x="3439" y="1146"/>
                    </a:cubicBezTo>
                    <a:cubicBezTo>
                      <a:pt x="3440" y="1144"/>
                      <a:pt x="3442" y="1142"/>
                      <a:pt x="3446" y="1141"/>
                    </a:cubicBezTo>
                    <a:cubicBezTo>
                      <a:pt x="3447" y="1140"/>
                      <a:pt x="3448" y="1140"/>
                      <a:pt x="3449" y="1139"/>
                    </a:cubicBezTo>
                    <a:cubicBezTo>
                      <a:pt x="3449" y="1137"/>
                      <a:pt x="3449" y="1132"/>
                      <a:pt x="3456" y="1130"/>
                    </a:cubicBezTo>
                    <a:cubicBezTo>
                      <a:pt x="3458" y="1129"/>
                      <a:pt x="3458" y="1129"/>
                      <a:pt x="3459" y="1128"/>
                    </a:cubicBezTo>
                    <a:cubicBezTo>
                      <a:pt x="3460" y="1126"/>
                      <a:pt x="3460" y="1126"/>
                      <a:pt x="3460" y="1126"/>
                    </a:cubicBezTo>
                    <a:cubicBezTo>
                      <a:pt x="3461" y="1125"/>
                      <a:pt x="3461" y="1125"/>
                      <a:pt x="3461" y="1124"/>
                    </a:cubicBezTo>
                    <a:cubicBezTo>
                      <a:pt x="3464" y="1120"/>
                      <a:pt x="3466" y="1118"/>
                      <a:pt x="3472" y="1120"/>
                    </a:cubicBezTo>
                    <a:cubicBezTo>
                      <a:pt x="3472" y="1118"/>
                      <a:pt x="3474" y="1116"/>
                      <a:pt x="3477" y="1115"/>
                    </a:cubicBezTo>
                    <a:cubicBezTo>
                      <a:pt x="3477" y="1115"/>
                      <a:pt x="3477" y="1115"/>
                      <a:pt x="3477" y="1115"/>
                    </a:cubicBezTo>
                    <a:cubicBezTo>
                      <a:pt x="3478" y="1115"/>
                      <a:pt x="3478" y="1114"/>
                      <a:pt x="3478" y="1114"/>
                    </a:cubicBezTo>
                    <a:cubicBezTo>
                      <a:pt x="3479" y="1110"/>
                      <a:pt x="3482" y="1109"/>
                      <a:pt x="3486" y="1109"/>
                    </a:cubicBezTo>
                    <a:cubicBezTo>
                      <a:pt x="3486" y="1104"/>
                      <a:pt x="3490" y="1099"/>
                      <a:pt x="3493" y="1098"/>
                    </a:cubicBezTo>
                    <a:cubicBezTo>
                      <a:pt x="3493" y="1097"/>
                      <a:pt x="3493" y="1097"/>
                      <a:pt x="3493" y="1097"/>
                    </a:cubicBezTo>
                    <a:cubicBezTo>
                      <a:pt x="3495" y="1095"/>
                      <a:pt x="3499" y="1092"/>
                      <a:pt x="3506" y="1092"/>
                    </a:cubicBezTo>
                    <a:cubicBezTo>
                      <a:pt x="3507" y="1092"/>
                      <a:pt x="3508" y="1092"/>
                      <a:pt x="3508" y="1092"/>
                    </a:cubicBezTo>
                    <a:cubicBezTo>
                      <a:pt x="3508" y="1092"/>
                      <a:pt x="3508" y="1092"/>
                      <a:pt x="3508" y="1091"/>
                    </a:cubicBezTo>
                    <a:cubicBezTo>
                      <a:pt x="3508" y="1091"/>
                      <a:pt x="3509" y="1090"/>
                      <a:pt x="3509" y="1089"/>
                    </a:cubicBezTo>
                    <a:cubicBezTo>
                      <a:pt x="3509" y="1088"/>
                      <a:pt x="3509" y="1087"/>
                      <a:pt x="3509" y="1087"/>
                    </a:cubicBezTo>
                    <a:cubicBezTo>
                      <a:pt x="3509" y="1086"/>
                      <a:pt x="3509" y="1085"/>
                      <a:pt x="3510" y="1084"/>
                    </a:cubicBezTo>
                    <a:cubicBezTo>
                      <a:pt x="3510" y="1084"/>
                      <a:pt x="3511" y="1084"/>
                      <a:pt x="3511" y="1083"/>
                    </a:cubicBezTo>
                    <a:cubicBezTo>
                      <a:pt x="3512" y="1082"/>
                      <a:pt x="3512" y="1082"/>
                      <a:pt x="3513" y="1081"/>
                    </a:cubicBezTo>
                    <a:cubicBezTo>
                      <a:pt x="3513" y="1081"/>
                      <a:pt x="3513" y="1081"/>
                      <a:pt x="3514" y="1080"/>
                    </a:cubicBezTo>
                    <a:cubicBezTo>
                      <a:pt x="3514" y="1079"/>
                      <a:pt x="3514" y="1079"/>
                      <a:pt x="3514" y="1079"/>
                    </a:cubicBezTo>
                    <a:cubicBezTo>
                      <a:pt x="3514" y="1078"/>
                      <a:pt x="3514" y="1077"/>
                      <a:pt x="3515" y="1075"/>
                    </a:cubicBezTo>
                    <a:cubicBezTo>
                      <a:pt x="3516" y="1074"/>
                      <a:pt x="3518" y="1072"/>
                      <a:pt x="3519" y="1070"/>
                    </a:cubicBezTo>
                    <a:cubicBezTo>
                      <a:pt x="3521" y="1068"/>
                      <a:pt x="3523" y="1066"/>
                      <a:pt x="3523" y="1065"/>
                    </a:cubicBezTo>
                    <a:cubicBezTo>
                      <a:pt x="3524" y="1064"/>
                      <a:pt x="3524" y="1063"/>
                      <a:pt x="3525" y="1063"/>
                    </a:cubicBezTo>
                    <a:cubicBezTo>
                      <a:pt x="3525" y="1062"/>
                      <a:pt x="3525" y="1062"/>
                      <a:pt x="3525" y="1061"/>
                    </a:cubicBezTo>
                    <a:cubicBezTo>
                      <a:pt x="3525" y="1058"/>
                      <a:pt x="3526" y="1057"/>
                      <a:pt x="3527" y="1055"/>
                    </a:cubicBezTo>
                    <a:cubicBezTo>
                      <a:pt x="3527" y="1054"/>
                      <a:pt x="3527" y="1054"/>
                      <a:pt x="3528" y="1052"/>
                    </a:cubicBezTo>
                    <a:cubicBezTo>
                      <a:pt x="3530" y="1049"/>
                      <a:pt x="3532" y="1046"/>
                      <a:pt x="3534" y="1045"/>
                    </a:cubicBezTo>
                    <a:cubicBezTo>
                      <a:pt x="3534" y="1044"/>
                      <a:pt x="3533" y="1043"/>
                      <a:pt x="3534" y="1041"/>
                    </a:cubicBezTo>
                    <a:cubicBezTo>
                      <a:pt x="3534" y="1041"/>
                      <a:pt x="3534" y="1040"/>
                      <a:pt x="3534" y="1039"/>
                    </a:cubicBezTo>
                    <a:cubicBezTo>
                      <a:pt x="3534" y="1038"/>
                      <a:pt x="3534" y="1038"/>
                      <a:pt x="3534" y="1037"/>
                    </a:cubicBezTo>
                    <a:cubicBezTo>
                      <a:pt x="3535" y="1035"/>
                      <a:pt x="3535" y="1034"/>
                      <a:pt x="3534" y="1031"/>
                    </a:cubicBezTo>
                    <a:cubicBezTo>
                      <a:pt x="3532" y="1027"/>
                      <a:pt x="3533" y="1023"/>
                      <a:pt x="3536" y="1019"/>
                    </a:cubicBezTo>
                    <a:cubicBezTo>
                      <a:pt x="3537" y="1017"/>
                      <a:pt x="3538" y="1016"/>
                      <a:pt x="3539" y="1015"/>
                    </a:cubicBezTo>
                    <a:cubicBezTo>
                      <a:pt x="3540" y="1015"/>
                      <a:pt x="3540" y="1014"/>
                      <a:pt x="3541" y="1014"/>
                    </a:cubicBezTo>
                    <a:cubicBezTo>
                      <a:pt x="3541" y="1012"/>
                      <a:pt x="3541" y="1010"/>
                      <a:pt x="3542" y="1009"/>
                    </a:cubicBezTo>
                    <a:cubicBezTo>
                      <a:pt x="3545" y="1007"/>
                      <a:pt x="3548" y="1008"/>
                      <a:pt x="3550" y="1008"/>
                    </a:cubicBezTo>
                    <a:cubicBezTo>
                      <a:pt x="3550" y="1008"/>
                      <a:pt x="3550" y="1008"/>
                      <a:pt x="3550" y="1008"/>
                    </a:cubicBezTo>
                    <a:cubicBezTo>
                      <a:pt x="3550" y="1008"/>
                      <a:pt x="3551" y="1008"/>
                      <a:pt x="3551" y="1007"/>
                    </a:cubicBezTo>
                    <a:cubicBezTo>
                      <a:pt x="3553" y="1004"/>
                      <a:pt x="3556" y="1001"/>
                      <a:pt x="3562" y="1003"/>
                    </a:cubicBezTo>
                    <a:cubicBezTo>
                      <a:pt x="3562" y="1004"/>
                      <a:pt x="3562" y="1004"/>
                      <a:pt x="3563" y="1004"/>
                    </a:cubicBezTo>
                    <a:cubicBezTo>
                      <a:pt x="3566" y="1005"/>
                      <a:pt x="3572" y="1008"/>
                      <a:pt x="3571" y="1013"/>
                    </a:cubicBezTo>
                    <a:cubicBezTo>
                      <a:pt x="3572" y="1013"/>
                      <a:pt x="3573" y="1014"/>
                      <a:pt x="3573" y="1014"/>
                    </a:cubicBezTo>
                    <a:cubicBezTo>
                      <a:pt x="3574" y="1015"/>
                      <a:pt x="3575" y="1015"/>
                      <a:pt x="3575" y="1015"/>
                    </a:cubicBezTo>
                    <a:cubicBezTo>
                      <a:pt x="3575" y="1016"/>
                      <a:pt x="3575" y="1016"/>
                      <a:pt x="3575" y="1016"/>
                    </a:cubicBezTo>
                    <a:cubicBezTo>
                      <a:pt x="3577" y="1017"/>
                      <a:pt x="3579" y="1019"/>
                      <a:pt x="3578" y="1021"/>
                    </a:cubicBezTo>
                    <a:cubicBezTo>
                      <a:pt x="3581" y="1021"/>
                      <a:pt x="3583" y="1021"/>
                      <a:pt x="3584" y="1022"/>
                    </a:cubicBezTo>
                    <a:cubicBezTo>
                      <a:pt x="3586" y="1023"/>
                      <a:pt x="3586" y="1024"/>
                      <a:pt x="3586" y="1025"/>
                    </a:cubicBezTo>
                    <a:cubicBezTo>
                      <a:pt x="3587" y="1025"/>
                      <a:pt x="3588" y="1025"/>
                      <a:pt x="3591" y="1024"/>
                    </a:cubicBezTo>
                    <a:cubicBezTo>
                      <a:pt x="3592" y="1024"/>
                      <a:pt x="3593" y="1024"/>
                      <a:pt x="3594" y="1023"/>
                    </a:cubicBezTo>
                    <a:cubicBezTo>
                      <a:pt x="3598" y="1022"/>
                      <a:pt x="3601" y="1021"/>
                      <a:pt x="3604" y="1023"/>
                    </a:cubicBezTo>
                    <a:cubicBezTo>
                      <a:pt x="3605" y="1024"/>
                      <a:pt x="3605" y="1024"/>
                      <a:pt x="3606" y="1024"/>
                    </a:cubicBezTo>
                    <a:cubicBezTo>
                      <a:pt x="3607" y="1025"/>
                      <a:pt x="3608" y="1026"/>
                      <a:pt x="3610" y="1025"/>
                    </a:cubicBezTo>
                    <a:cubicBezTo>
                      <a:pt x="3613" y="1024"/>
                      <a:pt x="3616" y="1024"/>
                      <a:pt x="3618" y="1025"/>
                    </a:cubicBezTo>
                    <a:cubicBezTo>
                      <a:pt x="3620" y="1025"/>
                      <a:pt x="3620" y="1025"/>
                      <a:pt x="3620" y="1025"/>
                    </a:cubicBezTo>
                    <a:cubicBezTo>
                      <a:pt x="3621" y="1023"/>
                      <a:pt x="3621" y="1023"/>
                      <a:pt x="3621" y="1023"/>
                    </a:cubicBezTo>
                    <a:cubicBezTo>
                      <a:pt x="3623" y="1022"/>
                      <a:pt x="3624" y="1021"/>
                      <a:pt x="3627" y="1020"/>
                    </a:cubicBezTo>
                    <a:cubicBezTo>
                      <a:pt x="3630" y="1019"/>
                      <a:pt x="3636" y="1020"/>
                      <a:pt x="3640" y="1024"/>
                    </a:cubicBezTo>
                    <a:cubicBezTo>
                      <a:pt x="3640" y="1024"/>
                      <a:pt x="3640" y="1024"/>
                      <a:pt x="3640" y="1024"/>
                    </a:cubicBezTo>
                    <a:cubicBezTo>
                      <a:pt x="3641" y="1023"/>
                      <a:pt x="3641" y="1022"/>
                      <a:pt x="3642" y="1021"/>
                    </a:cubicBezTo>
                    <a:cubicBezTo>
                      <a:pt x="3642" y="1021"/>
                      <a:pt x="3642" y="1021"/>
                      <a:pt x="3643" y="1019"/>
                    </a:cubicBezTo>
                    <a:cubicBezTo>
                      <a:pt x="3643" y="1017"/>
                      <a:pt x="3643" y="1017"/>
                      <a:pt x="3644" y="1015"/>
                    </a:cubicBezTo>
                    <a:cubicBezTo>
                      <a:pt x="3644" y="1014"/>
                      <a:pt x="3644" y="1014"/>
                      <a:pt x="3644" y="1012"/>
                    </a:cubicBezTo>
                    <a:cubicBezTo>
                      <a:pt x="3645" y="1009"/>
                      <a:pt x="3645" y="1006"/>
                      <a:pt x="3644" y="1005"/>
                    </a:cubicBezTo>
                    <a:cubicBezTo>
                      <a:pt x="3644" y="1005"/>
                      <a:pt x="3642" y="1004"/>
                      <a:pt x="3641" y="1003"/>
                    </a:cubicBezTo>
                    <a:cubicBezTo>
                      <a:pt x="3639" y="1002"/>
                      <a:pt x="3637" y="1001"/>
                      <a:pt x="3635" y="1000"/>
                    </a:cubicBezTo>
                    <a:cubicBezTo>
                      <a:pt x="3633" y="998"/>
                      <a:pt x="3632" y="996"/>
                      <a:pt x="3630" y="993"/>
                    </a:cubicBezTo>
                    <a:cubicBezTo>
                      <a:pt x="3629" y="991"/>
                      <a:pt x="3628" y="989"/>
                      <a:pt x="3627" y="987"/>
                    </a:cubicBezTo>
                    <a:cubicBezTo>
                      <a:pt x="3626" y="985"/>
                      <a:pt x="3625" y="984"/>
                      <a:pt x="3625" y="984"/>
                    </a:cubicBezTo>
                    <a:cubicBezTo>
                      <a:pt x="3623" y="983"/>
                      <a:pt x="3621" y="982"/>
                      <a:pt x="3620" y="980"/>
                    </a:cubicBezTo>
                    <a:cubicBezTo>
                      <a:pt x="3618" y="978"/>
                      <a:pt x="3617" y="975"/>
                      <a:pt x="3618" y="972"/>
                    </a:cubicBezTo>
                    <a:cubicBezTo>
                      <a:pt x="3619" y="969"/>
                      <a:pt x="3622" y="966"/>
                      <a:pt x="3625" y="966"/>
                    </a:cubicBezTo>
                    <a:cubicBezTo>
                      <a:pt x="3637" y="965"/>
                      <a:pt x="3642" y="965"/>
                      <a:pt x="3644" y="966"/>
                    </a:cubicBezTo>
                    <a:cubicBezTo>
                      <a:pt x="3645" y="965"/>
                      <a:pt x="3647" y="965"/>
                      <a:pt x="3648" y="965"/>
                    </a:cubicBezTo>
                    <a:cubicBezTo>
                      <a:pt x="3650" y="965"/>
                      <a:pt x="3652" y="965"/>
                      <a:pt x="3653" y="965"/>
                    </a:cubicBezTo>
                    <a:cubicBezTo>
                      <a:pt x="3656" y="965"/>
                      <a:pt x="3657" y="965"/>
                      <a:pt x="3659" y="963"/>
                    </a:cubicBezTo>
                    <a:cubicBezTo>
                      <a:pt x="3663" y="959"/>
                      <a:pt x="3673" y="956"/>
                      <a:pt x="3679" y="958"/>
                    </a:cubicBezTo>
                    <a:cubicBezTo>
                      <a:pt x="3679" y="958"/>
                      <a:pt x="3680" y="956"/>
                      <a:pt x="3681" y="954"/>
                    </a:cubicBezTo>
                    <a:cubicBezTo>
                      <a:pt x="3682" y="951"/>
                      <a:pt x="3685" y="948"/>
                      <a:pt x="3687" y="945"/>
                    </a:cubicBezTo>
                    <a:cubicBezTo>
                      <a:pt x="3689" y="944"/>
                      <a:pt x="3690" y="942"/>
                      <a:pt x="3691" y="941"/>
                    </a:cubicBezTo>
                    <a:cubicBezTo>
                      <a:pt x="3692" y="939"/>
                      <a:pt x="3691" y="936"/>
                      <a:pt x="3691" y="933"/>
                    </a:cubicBezTo>
                    <a:cubicBezTo>
                      <a:pt x="3691" y="926"/>
                      <a:pt x="3693" y="923"/>
                      <a:pt x="3698" y="918"/>
                    </a:cubicBezTo>
                    <a:cubicBezTo>
                      <a:pt x="3703" y="914"/>
                      <a:pt x="3707" y="914"/>
                      <a:pt x="3709" y="914"/>
                    </a:cubicBezTo>
                    <a:cubicBezTo>
                      <a:pt x="3711" y="914"/>
                      <a:pt x="3713" y="916"/>
                      <a:pt x="3715" y="917"/>
                    </a:cubicBezTo>
                    <a:cubicBezTo>
                      <a:pt x="3716" y="914"/>
                      <a:pt x="3718" y="911"/>
                      <a:pt x="3721" y="911"/>
                    </a:cubicBezTo>
                    <a:cubicBezTo>
                      <a:pt x="3721" y="911"/>
                      <a:pt x="3721" y="911"/>
                      <a:pt x="3721" y="911"/>
                    </a:cubicBezTo>
                    <a:cubicBezTo>
                      <a:pt x="3721" y="909"/>
                      <a:pt x="3722" y="907"/>
                      <a:pt x="3722" y="904"/>
                    </a:cubicBezTo>
                    <a:cubicBezTo>
                      <a:pt x="3722" y="899"/>
                      <a:pt x="3722" y="885"/>
                      <a:pt x="3722" y="876"/>
                    </a:cubicBezTo>
                    <a:cubicBezTo>
                      <a:pt x="3722" y="873"/>
                      <a:pt x="3722" y="873"/>
                      <a:pt x="3722" y="873"/>
                    </a:cubicBezTo>
                    <a:cubicBezTo>
                      <a:pt x="3721" y="864"/>
                      <a:pt x="3726" y="857"/>
                      <a:pt x="3729" y="856"/>
                    </a:cubicBezTo>
                    <a:cubicBezTo>
                      <a:pt x="3732" y="855"/>
                      <a:pt x="3734" y="856"/>
                      <a:pt x="3735" y="858"/>
                    </a:cubicBezTo>
                    <a:cubicBezTo>
                      <a:pt x="3735" y="858"/>
                      <a:pt x="3736" y="859"/>
                      <a:pt x="3736" y="859"/>
                    </a:cubicBezTo>
                    <a:cubicBezTo>
                      <a:pt x="3736" y="859"/>
                      <a:pt x="3736" y="859"/>
                      <a:pt x="3737" y="859"/>
                    </a:cubicBezTo>
                    <a:cubicBezTo>
                      <a:pt x="3737" y="859"/>
                      <a:pt x="3737" y="859"/>
                      <a:pt x="3737" y="858"/>
                    </a:cubicBezTo>
                    <a:cubicBezTo>
                      <a:pt x="3739" y="857"/>
                      <a:pt x="3741" y="855"/>
                      <a:pt x="3744" y="856"/>
                    </a:cubicBezTo>
                    <a:cubicBezTo>
                      <a:pt x="3747" y="857"/>
                      <a:pt x="3747" y="860"/>
                      <a:pt x="3747" y="862"/>
                    </a:cubicBezTo>
                    <a:cubicBezTo>
                      <a:pt x="3747" y="862"/>
                      <a:pt x="3747" y="862"/>
                      <a:pt x="3747" y="862"/>
                    </a:cubicBezTo>
                    <a:cubicBezTo>
                      <a:pt x="3748" y="862"/>
                      <a:pt x="3750" y="862"/>
                      <a:pt x="3751" y="862"/>
                    </a:cubicBezTo>
                    <a:cubicBezTo>
                      <a:pt x="3753" y="862"/>
                      <a:pt x="3755" y="863"/>
                      <a:pt x="3755" y="864"/>
                    </a:cubicBezTo>
                    <a:cubicBezTo>
                      <a:pt x="3757" y="867"/>
                      <a:pt x="3756" y="870"/>
                      <a:pt x="3755" y="873"/>
                    </a:cubicBezTo>
                    <a:cubicBezTo>
                      <a:pt x="3755" y="874"/>
                      <a:pt x="3755" y="874"/>
                      <a:pt x="3755" y="875"/>
                    </a:cubicBezTo>
                    <a:cubicBezTo>
                      <a:pt x="3756" y="877"/>
                      <a:pt x="3761" y="882"/>
                      <a:pt x="3767" y="886"/>
                    </a:cubicBezTo>
                    <a:cubicBezTo>
                      <a:pt x="3767" y="886"/>
                      <a:pt x="3767" y="886"/>
                      <a:pt x="3767" y="886"/>
                    </a:cubicBezTo>
                    <a:cubicBezTo>
                      <a:pt x="3768" y="887"/>
                      <a:pt x="3769" y="888"/>
                      <a:pt x="3770" y="888"/>
                    </a:cubicBezTo>
                    <a:cubicBezTo>
                      <a:pt x="3770" y="888"/>
                      <a:pt x="3771" y="887"/>
                      <a:pt x="3771" y="886"/>
                    </a:cubicBezTo>
                    <a:cubicBezTo>
                      <a:pt x="3773" y="885"/>
                      <a:pt x="3774" y="885"/>
                      <a:pt x="3776" y="885"/>
                    </a:cubicBezTo>
                    <a:cubicBezTo>
                      <a:pt x="3776" y="886"/>
                      <a:pt x="3777" y="886"/>
                      <a:pt x="3777" y="886"/>
                    </a:cubicBezTo>
                    <a:cubicBezTo>
                      <a:pt x="3777" y="886"/>
                      <a:pt x="3777" y="886"/>
                      <a:pt x="3777" y="885"/>
                    </a:cubicBezTo>
                    <a:cubicBezTo>
                      <a:pt x="3776" y="884"/>
                      <a:pt x="3775" y="883"/>
                      <a:pt x="3774" y="881"/>
                    </a:cubicBezTo>
                    <a:cubicBezTo>
                      <a:pt x="3770" y="883"/>
                      <a:pt x="3766" y="883"/>
                      <a:pt x="3763" y="880"/>
                    </a:cubicBezTo>
                    <a:cubicBezTo>
                      <a:pt x="3761" y="879"/>
                      <a:pt x="3761" y="877"/>
                      <a:pt x="3761" y="876"/>
                    </a:cubicBezTo>
                    <a:cubicBezTo>
                      <a:pt x="3761" y="873"/>
                      <a:pt x="3763" y="871"/>
                      <a:pt x="3765" y="870"/>
                    </a:cubicBezTo>
                    <a:cubicBezTo>
                      <a:pt x="3766" y="870"/>
                      <a:pt x="3766" y="869"/>
                      <a:pt x="3767" y="869"/>
                    </a:cubicBezTo>
                    <a:cubicBezTo>
                      <a:pt x="3768" y="868"/>
                      <a:pt x="3768" y="868"/>
                      <a:pt x="3768" y="867"/>
                    </a:cubicBezTo>
                    <a:cubicBezTo>
                      <a:pt x="3770" y="866"/>
                      <a:pt x="3771" y="864"/>
                      <a:pt x="3775" y="863"/>
                    </a:cubicBezTo>
                    <a:cubicBezTo>
                      <a:pt x="3778" y="863"/>
                      <a:pt x="3781" y="861"/>
                      <a:pt x="3783" y="859"/>
                    </a:cubicBezTo>
                    <a:cubicBezTo>
                      <a:pt x="3787" y="855"/>
                      <a:pt x="3792" y="855"/>
                      <a:pt x="3794" y="854"/>
                    </a:cubicBezTo>
                    <a:cubicBezTo>
                      <a:pt x="3795" y="854"/>
                      <a:pt x="3798" y="852"/>
                      <a:pt x="3799" y="850"/>
                    </a:cubicBezTo>
                    <a:cubicBezTo>
                      <a:pt x="3801" y="848"/>
                      <a:pt x="3800" y="848"/>
                      <a:pt x="3800" y="847"/>
                    </a:cubicBezTo>
                    <a:cubicBezTo>
                      <a:pt x="3798" y="843"/>
                      <a:pt x="3800" y="835"/>
                      <a:pt x="3802" y="833"/>
                    </a:cubicBezTo>
                    <a:cubicBezTo>
                      <a:pt x="3803" y="831"/>
                      <a:pt x="3803" y="831"/>
                      <a:pt x="3803" y="829"/>
                    </a:cubicBezTo>
                    <a:cubicBezTo>
                      <a:pt x="3803" y="829"/>
                      <a:pt x="3803" y="829"/>
                      <a:pt x="3803" y="829"/>
                    </a:cubicBezTo>
                    <a:cubicBezTo>
                      <a:pt x="3803" y="825"/>
                      <a:pt x="3802" y="824"/>
                      <a:pt x="3802" y="824"/>
                    </a:cubicBezTo>
                    <a:cubicBezTo>
                      <a:pt x="3799" y="821"/>
                      <a:pt x="3802" y="816"/>
                      <a:pt x="3803" y="812"/>
                    </a:cubicBezTo>
                    <a:cubicBezTo>
                      <a:pt x="3804" y="810"/>
                      <a:pt x="3804" y="805"/>
                      <a:pt x="3804" y="802"/>
                    </a:cubicBezTo>
                    <a:cubicBezTo>
                      <a:pt x="3804" y="802"/>
                      <a:pt x="3803" y="800"/>
                      <a:pt x="3801" y="800"/>
                    </a:cubicBezTo>
                    <a:cubicBezTo>
                      <a:pt x="3799" y="800"/>
                      <a:pt x="3797" y="800"/>
                      <a:pt x="3795" y="798"/>
                    </a:cubicBezTo>
                    <a:cubicBezTo>
                      <a:pt x="3793" y="796"/>
                      <a:pt x="3794" y="793"/>
                      <a:pt x="3794" y="790"/>
                    </a:cubicBezTo>
                    <a:cubicBezTo>
                      <a:pt x="3794" y="790"/>
                      <a:pt x="3794" y="789"/>
                      <a:pt x="3794" y="788"/>
                    </a:cubicBezTo>
                    <a:cubicBezTo>
                      <a:pt x="3794" y="782"/>
                      <a:pt x="3793" y="780"/>
                      <a:pt x="3792" y="777"/>
                    </a:cubicBezTo>
                    <a:cubicBezTo>
                      <a:pt x="3791" y="776"/>
                      <a:pt x="3791" y="776"/>
                      <a:pt x="3791" y="776"/>
                    </a:cubicBezTo>
                    <a:cubicBezTo>
                      <a:pt x="3789" y="773"/>
                      <a:pt x="3788" y="770"/>
                      <a:pt x="3789" y="764"/>
                    </a:cubicBezTo>
                    <a:cubicBezTo>
                      <a:pt x="3790" y="762"/>
                      <a:pt x="3790" y="761"/>
                      <a:pt x="3789" y="760"/>
                    </a:cubicBezTo>
                    <a:cubicBezTo>
                      <a:pt x="3789" y="760"/>
                      <a:pt x="3789" y="759"/>
                      <a:pt x="3789" y="757"/>
                    </a:cubicBezTo>
                    <a:cubicBezTo>
                      <a:pt x="3789" y="757"/>
                      <a:pt x="3789" y="757"/>
                      <a:pt x="3789" y="756"/>
                    </a:cubicBezTo>
                    <a:cubicBezTo>
                      <a:pt x="3788" y="755"/>
                      <a:pt x="3788" y="751"/>
                      <a:pt x="3792" y="747"/>
                    </a:cubicBezTo>
                    <a:cubicBezTo>
                      <a:pt x="3792" y="747"/>
                      <a:pt x="3792" y="745"/>
                      <a:pt x="3792" y="744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83" y="725"/>
                      <a:pt x="3783" y="725"/>
                    </a:cubicBezTo>
                    <a:cubicBezTo>
                      <a:pt x="3783" y="725"/>
                      <a:pt x="3766" y="695"/>
                      <a:pt x="3763" y="691"/>
                    </a:cubicBezTo>
                    <a:cubicBezTo>
                      <a:pt x="3763" y="691"/>
                      <a:pt x="3763" y="690"/>
                      <a:pt x="3763" y="690"/>
                    </a:cubicBezTo>
                    <a:cubicBezTo>
                      <a:pt x="3763" y="690"/>
                      <a:pt x="3763" y="690"/>
                      <a:pt x="3762" y="690"/>
                    </a:cubicBezTo>
                    <a:cubicBezTo>
                      <a:pt x="3762" y="691"/>
                      <a:pt x="3761" y="691"/>
                      <a:pt x="3760" y="691"/>
                    </a:cubicBezTo>
                    <a:cubicBezTo>
                      <a:pt x="3758" y="691"/>
                      <a:pt x="3756" y="690"/>
                      <a:pt x="3756" y="688"/>
                    </a:cubicBezTo>
                    <a:cubicBezTo>
                      <a:pt x="3754" y="686"/>
                      <a:pt x="3755" y="682"/>
                      <a:pt x="3761" y="673"/>
                    </a:cubicBezTo>
                    <a:cubicBezTo>
                      <a:pt x="3764" y="668"/>
                      <a:pt x="3767" y="667"/>
                      <a:pt x="3771" y="668"/>
                    </a:cubicBezTo>
                    <a:cubicBezTo>
                      <a:pt x="3771" y="668"/>
                      <a:pt x="3771" y="668"/>
                      <a:pt x="3771" y="668"/>
                    </a:cubicBezTo>
                    <a:cubicBezTo>
                      <a:pt x="3771" y="668"/>
                      <a:pt x="3772" y="668"/>
                      <a:pt x="3772" y="668"/>
                    </a:cubicBezTo>
                    <a:cubicBezTo>
                      <a:pt x="3774" y="666"/>
                      <a:pt x="3776" y="666"/>
                      <a:pt x="3778" y="666"/>
                    </a:cubicBezTo>
                    <a:cubicBezTo>
                      <a:pt x="3779" y="666"/>
                      <a:pt x="3780" y="666"/>
                      <a:pt x="3782" y="666"/>
                    </a:cubicBezTo>
                    <a:cubicBezTo>
                      <a:pt x="3786" y="664"/>
                      <a:pt x="3786" y="664"/>
                      <a:pt x="3786" y="663"/>
                    </a:cubicBezTo>
                    <a:cubicBezTo>
                      <a:pt x="3786" y="659"/>
                      <a:pt x="3786" y="658"/>
                      <a:pt x="3789" y="654"/>
                    </a:cubicBezTo>
                    <a:cubicBezTo>
                      <a:pt x="3791" y="652"/>
                      <a:pt x="3792" y="650"/>
                      <a:pt x="3792" y="648"/>
                    </a:cubicBezTo>
                    <a:cubicBezTo>
                      <a:pt x="3792" y="648"/>
                      <a:pt x="3792" y="647"/>
                      <a:pt x="3792" y="647"/>
                    </a:cubicBezTo>
                    <a:cubicBezTo>
                      <a:pt x="3793" y="644"/>
                      <a:pt x="3793" y="640"/>
                      <a:pt x="3796" y="637"/>
                    </a:cubicBezTo>
                    <a:cubicBezTo>
                      <a:pt x="3799" y="633"/>
                      <a:pt x="3800" y="631"/>
                      <a:pt x="3800" y="631"/>
                    </a:cubicBezTo>
                    <a:cubicBezTo>
                      <a:pt x="3800" y="629"/>
                      <a:pt x="3801" y="625"/>
                      <a:pt x="3805" y="624"/>
                    </a:cubicBezTo>
                    <a:cubicBezTo>
                      <a:pt x="3807" y="623"/>
                      <a:pt x="3809" y="624"/>
                      <a:pt x="3811" y="626"/>
                    </a:cubicBezTo>
                    <a:cubicBezTo>
                      <a:pt x="3812" y="627"/>
                      <a:pt x="3813" y="628"/>
                      <a:pt x="3817" y="630"/>
                    </a:cubicBezTo>
                    <a:cubicBezTo>
                      <a:pt x="3820" y="631"/>
                      <a:pt x="3825" y="631"/>
                      <a:pt x="3830" y="632"/>
                    </a:cubicBezTo>
                    <a:cubicBezTo>
                      <a:pt x="3834" y="632"/>
                      <a:pt x="3834" y="632"/>
                      <a:pt x="3834" y="632"/>
                    </a:cubicBezTo>
                    <a:cubicBezTo>
                      <a:pt x="3836" y="632"/>
                      <a:pt x="3842" y="633"/>
                      <a:pt x="3848" y="633"/>
                    </a:cubicBezTo>
                    <a:cubicBezTo>
                      <a:pt x="3855" y="634"/>
                      <a:pt x="3863" y="635"/>
                      <a:pt x="3868" y="635"/>
                    </a:cubicBezTo>
                    <a:cubicBezTo>
                      <a:pt x="3871" y="636"/>
                      <a:pt x="3873" y="636"/>
                      <a:pt x="3875" y="636"/>
                    </a:cubicBezTo>
                    <a:cubicBezTo>
                      <a:pt x="3878" y="635"/>
                      <a:pt x="3880" y="634"/>
                      <a:pt x="3881" y="633"/>
                    </a:cubicBezTo>
                    <a:cubicBezTo>
                      <a:pt x="3884" y="628"/>
                      <a:pt x="3884" y="624"/>
                      <a:pt x="3884" y="623"/>
                    </a:cubicBezTo>
                    <a:cubicBezTo>
                      <a:pt x="3876" y="618"/>
                      <a:pt x="3877" y="609"/>
                      <a:pt x="3878" y="606"/>
                    </a:cubicBezTo>
                    <a:cubicBezTo>
                      <a:pt x="3878" y="605"/>
                      <a:pt x="3878" y="604"/>
                      <a:pt x="3878" y="602"/>
                    </a:cubicBezTo>
                    <a:cubicBezTo>
                      <a:pt x="3879" y="597"/>
                      <a:pt x="3879" y="591"/>
                      <a:pt x="3884" y="587"/>
                    </a:cubicBezTo>
                    <a:cubicBezTo>
                      <a:pt x="3886" y="585"/>
                      <a:pt x="3886" y="585"/>
                      <a:pt x="3886" y="585"/>
                    </a:cubicBezTo>
                    <a:cubicBezTo>
                      <a:pt x="3889" y="582"/>
                      <a:pt x="3890" y="582"/>
                      <a:pt x="3891" y="578"/>
                    </a:cubicBezTo>
                    <a:cubicBezTo>
                      <a:pt x="3891" y="578"/>
                      <a:pt x="3891" y="578"/>
                      <a:pt x="3891" y="577"/>
                    </a:cubicBezTo>
                    <a:cubicBezTo>
                      <a:pt x="3891" y="576"/>
                      <a:pt x="3891" y="575"/>
                      <a:pt x="3891" y="574"/>
                    </a:cubicBezTo>
                    <a:cubicBezTo>
                      <a:pt x="3890" y="572"/>
                      <a:pt x="3890" y="570"/>
                      <a:pt x="3891" y="568"/>
                    </a:cubicBezTo>
                    <a:cubicBezTo>
                      <a:pt x="3891" y="567"/>
                      <a:pt x="3891" y="567"/>
                      <a:pt x="3891" y="567"/>
                    </a:cubicBezTo>
                    <a:cubicBezTo>
                      <a:pt x="3891" y="567"/>
                      <a:pt x="3891" y="566"/>
                      <a:pt x="3891" y="566"/>
                    </a:cubicBezTo>
                    <a:cubicBezTo>
                      <a:pt x="3888" y="563"/>
                      <a:pt x="3888" y="559"/>
                      <a:pt x="3890" y="556"/>
                    </a:cubicBezTo>
                    <a:cubicBezTo>
                      <a:pt x="3891" y="554"/>
                      <a:pt x="3893" y="554"/>
                      <a:pt x="3894" y="554"/>
                    </a:cubicBezTo>
                    <a:cubicBezTo>
                      <a:pt x="3894" y="554"/>
                      <a:pt x="3895" y="553"/>
                      <a:pt x="3895" y="553"/>
                    </a:cubicBezTo>
                    <a:cubicBezTo>
                      <a:pt x="3895" y="552"/>
                      <a:pt x="3896" y="549"/>
                      <a:pt x="3898" y="546"/>
                    </a:cubicBezTo>
                    <a:cubicBezTo>
                      <a:pt x="3899" y="544"/>
                      <a:pt x="3900" y="541"/>
                      <a:pt x="3899" y="538"/>
                    </a:cubicBezTo>
                    <a:cubicBezTo>
                      <a:pt x="3895" y="533"/>
                      <a:pt x="3897" y="527"/>
                      <a:pt x="3902" y="523"/>
                    </a:cubicBezTo>
                    <a:cubicBezTo>
                      <a:pt x="3904" y="521"/>
                      <a:pt x="3904" y="517"/>
                      <a:pt x="3903" y="516"/>
                    </a:cubicBezTo>
                    <a:cubicBezTo>
                      <a:pt x="3903" y="515"/>
                      <a:pt x="3903" y="515"/>
                      <a:pt x="3903" y="515"/>
                    </a:cubicBezTo>
                    <a:cubicBezTo>
                      <a:pt x="3903" y="513"/>
                      <a:pt x="3903" y="511"/>
                      <a:pt x="3902" y="509"/>
                    </a:cubicBezTo>
                    <a:cubicBezTo>
                      <a:pt x="3900" y="507"/>
                      <a:pt x="3899" y="504"/>
                      <a:pt x="3898" y="501"/>
                    </a:cubicBezTo>
                    <a:cubicBezTo>
                      <a:pt x="3897" y="497"/>
                      <a:pt x="3899" y="489"/>
                      <a:pt x="3901" y="485"/>
                    </a:cubicBezTo>
                    <a:cubicBezTo>
                      <a:pt x="3903" y="481"/>
                      <a:pt x="3903" y="480"/>
                      <a:pt x="3902" y="478"/>
                    </a:cubicBezTo>
                    <a:cubicBezTo>
                      <a:pt x="3902" y="476"/>
                      <a:pt x="3902" y="475"/>
                      <a:pt x="3901" y="472"/>
                    </a:cubicBezTo>
                    <a:cubicBezTo>
                      <a:pt x="3901" y="469"/>
                      <a:pt x="3900" y="466"/>
                      <a:pt x="3900" y="462"/>
                    </a:cubicBezTo>
                    <a:cubicBezTo>
                      <a:pt x="3898" y="452"/>
                      <a:pt x="3900" y="444"/>
                      <a:pt x="3905" y="440"/>
                    </a:cubicBezTo>
                    <a:cubicBezTo>
                      <a:pt x="3906" y="439"/>
                      <a:pt x="3904" y="435"/>
                      <a:pt x="3902" y="433"/>
                    </a:cubicBezTo>
                    <a:cubicBezTo>
                      <a:pt x="3898" y="429"/>
                      <a:pt x="3901" y="421"/>
                      <a:pt x="3903" y="416"/>
                    </a:cubicBezTo>
                    <a:cubicBezTo>
                      <a:pt x="3907" y="410"/>
                      <a:pt x="3914" y="405"/>
                      <a:pt x="3917" y="405"/>
                    </a:cubicBezTo>
                    <a:cubicBezTo>
                      <a:pt x="3918" y="404"/>
                      <a:pt x="3918" y="404"/>
                      <a:pt x="3918" y="404"/>
                    </a:cubicBezTo>
                    <a:cubicBezTo>
                      <a:pt x="3918" y="404"/>
                      <a:pt x="3918" y="404"/>
                      <a:pt x="3919" y="404"/>
                    </a:cubicBezTo>
                    <a:cubicBezTo>
                      <a:pt x="3919" y="404"/>
                      <a:pt x="3919" y="404"/>
                      <a:pt x="3919" y="403"/>
                    </a:cubicBezTo>
                    <a:cubicBezTo>
                      <a:pt x="3919" y="402"/>
                      <a:pt x="3919" y="401"/>
                      <a:pt x="3919" y="401"/>
                    </a:cubicBezTo>
                    <a:cubicBezTo>
                      <a:pt x="3919" y="399"/>
                      <a:pt x="3919" y="398"/>
                      <a:pt x="3920" y="396"/>
                    </a:cubicBezTo>
                    <a:cubicBezTo>
                      <a:pt x="3920" y="395"/>
                      <a:pt x="3921" y="394"/>
                      <a:pt x="3922" y="393"/>
                    </a:cubicBezTo>
                    <a:cubicBezTo>
                      <a:pt x="3922" y="391"/>
                      <a:pt x="3923" y="390"/>
                      <a:pt x="3924" y="386"/>
                    </a:cubicBezTo>
                    <a:cubicBezTo>
                      <a:pt x="3924" y="381"/>
                      <a:pt x="3924" y="380"/>
                      <a:pt x="3923" y="379"/>
                    </a:cubicBezTo>
                    <a:cubicBezTo>
                      <a:pt x="3922" y="379"/>
                      <a:pt x="3922" y="379"/>
                      <a:pt x="3921" y="378"/>
                    </a:cubicBezTo>
                    <a:cubicBezTo>
                      <a:pt x="3920" y="378"/>
                      <a:pt x="3918" y="377"/>
                      <a:pt x="3917" y="374"/>
                    </a:cubicBezTo>
                    <a:cubicBezTo>
                      <a:pt x="3917" y="374"/>
                      <a:pt x="3917" y="373"/>
                      <a:pt x="3917" y="372"/>
                    </a:cubicBezTo>
                    <a:cubicBezTo>
                      <a:pt x="3917" y="372"/>
                      <a:pt x="3917" y="372"/>
                      <a:pt x="3917" y="372"/>
                    </a:cubicBezTo>
                    <a:cubicBezTo>
                      <a:pt x="3911" y="371"/>
                      <a:pt x="3909" y="366"/>
                      <a:pt x="3908" y="363"/>
                    </a:cubicBezTo>
                    <a:cubicBezTo>
                      <a:pt x="3907" y="359"/>
                      <a:pt x="3907" y="356"/>
                      <a:pt x="3910" y="352"/>
                    </a:cubicBezTo>
                    <a:cubicBezTo>
                      <a:pt x="3910" y="350"/>
                      <a:pt x="3910" y="348"/>
                      <a:pt x="3910" y="345"/>
                    </a:cubicBezTo>
                    <a:cubicBezTo>
                      <a:pt x="3910" y="345"/>
                      <a:pt x="3910" y="344"/>
                      <a:pt x="3909" y="343"/>
                    </a:cubicBezTo>
                    <a:cubicBezTo>
                      <a:pt x="3909" y="339"/>
                      <a:pt x="3910" y="336"/>
                      <a:pt x="3912" y="332"/>
                    </a:cubicBezTo>
                    <a:cubicBezTo>
                      <a:pt x="3913" y="331"/>
                      <a:pt x="3914" y="329"/>
                      <a:pt x="3916" y="327"/>
                    </a:cubicBezTo>
                    <a:cubicBezTo>
                      <a:pt x="3914" y="328"/>
                      <a:pt x="3911" y="328"/>
                      <a:pt x="3906" y="328"/>
                    </a:cubicBezTo>
                    <a:cubicBezTo>
                      <a:pt x="3904" y="327"/>
                      <a:pt x="3904" y="327"/>
                      <a:pt x="3903" y="328"/>
                    </a:cubicBezTo>
                    <a:cubicBezTo>
                      <a:pt x="3902" y="329"/>
                      <a:pt x="3900" y="330"/>
                      <a:pt x="3897" y="331"/>
                    </a:cubicBezTo>
                    <a:cubicBezTo>
                      <a:pt x="3895" y="332"/>
                      <a:pt x="3894" y="332"/>
                      <a:pt x="3893" y="332"/>
                    </a:cubicBezTo>
                    <a:cubicBezTo>
                      <a:pt x="3891" y="333"/>
                      <a:pt x="3891" y="333"/>
                      <a:pt x="3888" y="333"/>
                    </a:cubicBezTo>
                    <a:cubicBezTo>
                      <a:pt x="3887" y="334"/>
                      <a:pt x="3886" y="334"/>
                      <a:pt x="3885" y="336"/>
                    </a:cubicBezTo>
                    <a:cubicBezTo>
                      <a:pt x="3884" y="337"/>
                      <a:pt x="3883" y="338"/>
                      <a:pt x="3881" y="338"/>
                    </a:cubicBezTo>
                    <a:cubicBezTo>
                      <a:pt x="3881" y="339"/>
                      <a:pt x="3880" y="339"/>
                      <a:pt x="3880" y="340"/>
                    </a:cubicBezTo>
                    <a:cubicBezTo>
                      <a:pt x="3878" y="341"/>
                      <a:pt x="3877" y="341"/>
                      <a:pt x="3875" y="342"/>
                    </a:cubicBezTo>
                    <a:cubicBezTo>
                      <a:pt x="3875" y="342"/>
                      <a:pt x="3875" y="343"/>
                      <a:pt x="3874" y="344"/>
                    </a:cubicBezTo>
                    <a:cubicBezTo>
                      <a:pt x="3873" y="349"/>
                      <a:pt x="3871" y="350"/>
                      <a:pt x="3866" y="351"/>
                    </a:cubicBezTo>
                    <a:cubicBezTo>
                      <a:pt x="3863" y="351"/>
                      <a:pt x="3861" y="354"/>
                      <a:pt x="3861" y="355"/>
                    </a:cubicBezTo>
                    <a:cubicBezTo>
                      <a:pt x="3860" y="358"/>
                      <a:pt x="3859" y="360"/>
                      <a:pt x="3855" y="361"/>
                    </a:cubicBezTo>
                    <a:cubicBezTo>
                      <a:pt x="3855" y="361"/>
                      <a:pt x="3855" y="362"/>
                      <a:pt x="3854" y="364"/>
                    </a:cubicBezTo>
                    <a:cubicBezTo>
                      <a:pt x="3853" y="371"/>
                      <a:pt x="3846" y="371"/>
                      <a:pt x="3843" y="370"/>
                    </a:cubicBezTo>
                    <a:cubicBezTo>
                      <a:pt x="3843" y="370"/>
                      <a:pt x="3842" y="370"/>
                      <a:pt x="3842" y="370"/>
                    </a:cubicBezTo>
                    <a:cubicBezTo>
                      <a:pt x="3841" y="371"/>
                      <a:pt x="3841" y="371"/>
                      <a:pt x="3840" y="372"/>
                    </a:cubicBezTo>
                    <a:cubicBezTo>
                      <a:pt x="3837" y="375"/>
                      <a:pt x="3832" y="374"/>
                      <a:pt x="3829" y="374"/>
                    </a:cubicBezTo>
                    <a:cubicBezTo>
                      <a:pt x="3828" y="374"/>
                      <a:pt x="3827" y="374"/>
                      <a:pt x="3827" y="374"/>
                    </a:cubicBezTo>
                    <a:cubicBezTo>
                      <a:pt x="3826" y="374"/>
                      <a:pt x="3823" y="377"/>
                      <a:pt x="3823" y="379"/>
                    </a:cubicBezTo>
                    <a:cubicBezTo>
                      <a:pt x="3821" y="385"/>
                      <a:pt x="3818" y="386"/>
                      <a:pt x="3815" y="387"/>
                    </a:cubicBezTo>
                    <a:cubicBezTo>
                      <a:pt x="3815" y="387"/>
                      <a:pt x="3815" y="387"/>
                      <a:pt x="3814" y="387"/>
                    </a:cubicBezTo>
                    <a:cubicBezTo>
                      <a:pt x="3814" y="387"/>
                      <a:pt x="3814" y="388"/>
                      <a:pt x="3814" y="388"/>
                    </a:cubicBezTo>
                    <a:cubicBezTo>
                      <a:pt x="3814" y="390"/>
                      <a:pt x="3814" y="390"/>
                      <a:pt x="3814" y="390"/>
                    </a:cubicBezTo>
                    <a:cubicBezTo>
                      <a:pt x="3814" y="392"/>
                      <a:pt x="3813" y="394"/>
                      <a:pt x="3812" y="395"/>
                    </a:cubicBezTo>
                    <a:cubicBezTo>
                      <a:pt x="3810" y="396"/>
                      <a:pt x="3807" y="396"/>
                      <a:pt x="3806" y="395"/>
                    </a:cubicBezTo>
                    <a:cubicBezTo>
                      <a:pt x="3805" y="395"/>
                      <a:pt x="3805" y="395"/>
                      <a:pt x="3805" y="395"/>
                    </a:cubicBezTo>
                    <a:cubicBezTo>
                      <a:pt x="3805" y="395"/>
                      <a:pt x="3805" y="396"/>
                      <a:pt x="3805" y="396"/>
                    </a:cubicBezTo>
                    <a:cubicBezTo>
                      <a:pt x="3805" y="397"/>
                      <a:pt x="3805" y="398"/>
                      <a:pt x="3805" y="399"/>
                    </a:cubicBezTo>
                    <a:cubicBezTo>
                      <a:pt x="3804" y="401"/>
                      <a:pt x="3804" y="404"/>
                      <a:pt x="3804" y="406"/>
                    </a:cubicBezTo>
                    <a:cubicBezTo>
                      <a:pt x="3805" y="411"/>
                      <a:pt x="3805" y="413"/>
                      <a:pt x="3802" y="416"/>
                    </a:cubicBezTo>
                    <a:cubicBezTo>
                      <a:pt x="3800" y="419"/>
                      <a:pt x="3795" y="420"/>
                      <a:pt x="3789" y="418"/>
                    </a:cubicBezTo>
                    <a:cubicBezTo>
                      <a:pt x="3788" y="417"/>
                      <a:pt x="3788" y="417"/>
                      <a:pt x="3788" y="417"/>
                    </a:cubicBezTo>
                    <a:cubicBezTo>
                      <a:pt x="3787" y="418"/>
                      <a:pt x="3787" y="418"/>
                      <a:pt x="3787" y="419"/>
                    </a:cubicBezTo>
                    <a:cubicBezTo>
                      <a:pt x="3786" y="419"/>
                      <a:pt x="3786" y="419"/>
                      <a:pt x="3786" y="419"/>
                    </a:cubicBezTo>
                    <a:cubicBezTo>
                      <a:pt x="3785" y="422"/>
                      <a:pt x="3783" y="423"/>
                      <a:pt x="3780" y="424"/>
                    </a:cubicBezTo>
                    <a:cubicBezTo>
                      <a:pt x="3779" y="424"/>
                      <a:pt x="3778" y="424"/>
                      <a:pt x="3778" y="424"/>
                    </a:cubicBezTo>
                    <a:cubicBezTo>
                      <a:pt x="3776" y="424"/>
                      <a:pt x="3773" y="424"/>
                      <a:pt x="3773" y="425"/>
                    </a:cubicBezTo>
                    <a:cubicBezTo>
                      <a:pt x="3771" y="426"/>
                      <a:pt x="3770" y="426"/>
                      <a:pt x="3768" y="427"/>
                    </a:cubicBezTo>
                    <a:cubicBezTo>
                      <a:pt x="3767" y="427"/>
                      <a:pt x="3767" y="428"/>
                      <a:pt x="3766" y="428"/>
                    </a:cubicBezTo>
                    <a:cubicBezTo>
                      <a:pt x="3764" y="429"/>
                      <a:pt x="3760" y="429"/>
                      <a:pt x="3756" y="429"/>
                    </a:cubicBezTo>
                    <a:cubicBezTo>
                      <a:pt x="3755" y="429"/>
                      <a:pt x="3755" y="429"/>
                      <a:pt x="3754" y="429"/>
                    </a:cubicBezTo>
                    <a:cubicBezTo>
                      <a:pt x="3753" y="429"/>
                      <a:pt x="3753" y="429"/>
                      <a:pt x="3751" y="431"/>
                    </a:cubicBezTo>
                    <a:cubicBezTo>
                      <a:pt x="3751" y="432"/>
                      <a:pt x="3751" y="432"/>
                      <a:pt x="3751" y="432"/>
                    </a:cubicBezTo>
                    <a:cubicBezTo>
                      <a:pt x="3747" y="436"/>
                      <a:pt x="3740" y="433"/>
                      <a:pt x="3737" y="431"/>
                    </a:cubicBezTo>
                    <a:cubicBezTo>
                      <a:pt x="3736" y="430"/>
                      <a:pt x="3735" y="429"/>
                      <a:pt x="3729" y="430"/>
                    </a:cubicBezTo>
                    <a:cubicBezTo>
                      <a:pt x="3723" y="431"/>
                      <a:pt x="3723" y="432"/>
                      <a:pt x="3722" y="435"/>
                    </a:cubicBezTo>
                    <a:cubicBezTo>
                      <a:pt x="3722" y="435"/>
                      <a:pt x="3722" y="435"/>
                      <a:pt x="3722" y="435"/>
                    </a:cubicBezTo>
                    <a:cubicBezTo>
                      <a:pt x="3719" y="440"/>
                      <a:pt x="3712" y="442"/>
                      <a:pt x="3708" y="441"/>
                    </a:cubicBezTo>
                    <a:cubicBezTo>
                      <a:pt x="3707" y="440"/>
                      <a:pt x="3700" y="437"/>
                      <a:pt x="3699" y="433"/>
                    </a:cubicBezTo>
                    <a:cubicBezTo>
                      <a:pt x="3698" y="431"/>
                      <a:pt x="3697" y="427"/>
                      <a:pt x="3696" y="425"/>
                    </a:cubicBezTo>
                    <a:cubicBezTo>
                      <a:pt x="3694" y="423"/>
                      <a:pt x="3683" y="414"/>
                      <a:pt x="3680" y="412"/>
                    </a:cubicBezTo>
                    <a:cubicBezTo>
                      <a:pt x="3678" y="411"/>
                      <a:pt x="3676" y="409"/>
                      <a:pt x="3675" y="406"/>
                    </a:cubicBezTo>
                    <a:cubicBezTo>
                      <a:pt x="3675" y="402"/>
                      <a:pt x="3675" y="399"/>
                      <a:pt x="3677" y="397"/>
                    </a:cubicBezTo>
                    <a:cubicBezTo>
                      <a:pt x="3678" y="396"/>
                      <a:pt x="3678" y="393"/>
                      <a:pt x="3679" y="391"/>
                    </a:cubicBezTo>
                    <a:cubicBezTo>
                      <a:pt x="3679" y="390"/>
                      <a:pt x="3679" y="389"/>
                      <a:pt x="3679" y="387"/>
                    </a:cubicBezTo>
                    <a:cubicBezTo>
                      <a:pt x="3679" y="387"/>
                      <a:pt x="3679" y="385"/>
                      <a:pt x="3677" y="383"/>
                    </a:cubicBezTo>
                    <a:cubicBezTo>
                      <a:pt x="3676" y="382"/>
                      <a:pt x="3676" y="382"/>
                      <a:pt x="3676" y="382"/>
                    </a:cubicBezTo>
                    <a:cubicBezTo>
                      <a:pt x="3674" y="380"/>
                      <a:pt x="3674" y="378"/>
                      <a:pt x="3674" y="373"/>
                    </a:cubicBezTo>
                    <a:cubicBezTo>
                      <a:pt x="3672" y="376"/>
                      <a:pt x="3669" y="376"/>
                      <a:pt x="3668" y="375"/>
                    </a:cubicBezTo>
                    <a:cubicBezTo>
                      <a:pt x="3665" y="374"/>
                      <a:pt x="3663" y="371"/>
                      <a:pt x="3663" y="367"/>
                    </a:cubicBezTo>
                    <a:cubicBezTo>
                      <a:pt x="3663" y="366"/>
                      <a:pt x="3662" y="364"/>
                      <a:pt x="3662" y="364"/>
                    </a:cubicBezTo>
                    <a:cubicBezTo>
                      <a:pt x="3656" y="362"/>
                      <a:pt x="3657" y="357"/>
                      <a:pt x="3657" y="355"/>
                    </a:cubicBezTo>
                    <a:cubicBezTo>
                      <a:pt x="3657" y="352"/>
                      <a:pt x="3658" y="349"/>
                      <a:pt x="3659" y="346"/>
                    </a:cubicBezTo>
                    <a:cubicBezTo>
                      <a:pt x="3659" y="345"/>
                      <a:pt x="3659" y="344"/>
                      <a:pt x="3660" y="343"/>
                    </a:cubicBezTo>
                    <a:cubicBezTo>
                      <a:pt x="3658" y="343"/>
                      <a:pt x="3656" y="342"/>
                      <a:pt x="3654" y="342"/>
                    </a:cubicBezTo>
                    <a:cubicBezTo>
                      <a:pt x="3653" y="341"/>
                      <a:pt x="3652" y="341"/>
                      <a:pt x="3651" y="340"/>
                    </a:cubicBezTo>
                    <a:cubicBezTo>
                      <a:pt x="3649" y="339"/>
                      <a:pt x="3648" y="339"/>
                      <a:pt x="3647" y="339"/>
                    </a:cubicBezTo>
                    <a:cubicBezTo>
                      <a:pt x="3647" y="339"/>
                      <a:pt x="3647" y="339"/>
                      <a:pt x="3647" y="339"/>
                    </a:cubicBezTo>
                    <a:cubicBezTo>
                      <a:pt x="3643" y="344"/>
                      <a:pt x="3636" y="341"/>
                      <a:pt x="3633" y="340"/>
                    </a:cubicBezTo>
                    <a:cubicBezTo>
                      <a:pt x="3629" y="339"/>
                      <a:pt x="3625" y="335"/>
                      <a:pt x="3621" y="333"/>
                    </a:cubicBezTo>
                    <a:cubicBezTo>
                      <a:pt x="3621" y="332"/>
                      <a:pt x="3621" y="332"/>
                      <a:pt x="3621" y="332"/>
                    </a:cubicBezTo>
                    <a:cubicBezTo>
                      <a:pt x="3620" y="331"/>
                      <a:pt x="3619" y="330"/>
                      <a:pt x="3617" y="329"/>
                    </a:cubicBezTo>
                    <a:cubicBezTo>
                      <a:pt x="3616" y="327"/>
                      <a:pt x="3613" y="324"/>
                      <a:pt x="3611" y="323"/>
                    </a:cubicBezTo>
                    <a:cubicBezTo>
                      <a:pt x="3610" y="322"/>
                      <a:pt x="3609" y="322"/>
                      <a:pt x="3608" y="322"/>
                    </a:cubicBezTo>
                    <a:cubicBezTo>
                      <a:pt x="3604" y="322"/>
                      <a:pt x="3602" y="319"/>
                      <a:pt x="3601" y="317"/>
                    </a:cubicBezTo>
                    <a:cubicBezTo>
                      <a:pt x="3601" y="317"/>
                      <a:pt x="3600" y="316"/>
                      <a:pt x="3600" y="316"/>
                    </a:cubicBezTo>
                    <a:cubicBezTo>
                      <a:pt x="3600" y="315"/>
                      <a:pt x="3599" y="315"/>
                      <a:pt x="3599" y="315"/>
                    </a:cubicBezTo>
                    <a:cubicBezTo>
                      <a:pt x="3597" y="316"/>
                      <a:pt x="3595" y="316"/>
                      <a:pt x="3593" y="315"/>
                    </a:cubicBezTo>
                    <a:cubicBezTo>
                      <a:pt x="3590" y="313"/>
                      <a:pt x="3589" y="310"/>
                      <a:pt x="3589" y="306"/>
                    </a:cubicBezTo>
                    <a:cubicBezTo>
                      <a:pt x="3588" y="306"/>
                      <a:pt x="3585" y="305"/>
                      <a:pt x="3584" y="305"/>
                    </a:cubicBezTo>
                    <a:cubicBezTo>
                      <a:pt x="3584" y="305"/>
                      <a:pt x="3584" y="305"/>
                      <a:pt x="3584" y="305"/>
                    </a:cubicBezTo>
                    <a:cubicBezTo>
                      <a:pt x="3584" y="308"/>
                      <a:pt x="3583" y="310"/>
                      <a:pt x="3581" y="311"/>
                    </a:cubicBezTo>
                    <a:cubicBezTo>
                      <a:pt x="3579" y="312"/>
                      <a:pt x="3576" y="312"/>
                      <a:pt x="3574" y="311"/>
                    </a:cubicBezTo>
                    <a:cubicBezTo>
                      <a:pt x="3574" y="311"/>
                      <a:pt x="3574" y="311"/>
                      <a:pt x="3574" y="311"/>
                    </a:cubicBezTo>
                    <a:cubicBezTo>
                      <a:pt x="3574" y="311"/>
                      <a:pt x="3573" y="311"/>
                      <a:pt x="3573" y="311"/>
                    </a:cubicBezTo>
                    <a:cubicBezTo>
                      <a:pt x="3571" y="313"/>
                      <a:pt x="3571" y="313"/>
                      <a:pt x="3571" y="313"/>
                    </a:cubicBezTo>
                    <a:cubicBezTo>
                      <a:pt x="3569" y="314"/>
                      <a:pt x="3566" y="316"/>
                      <a:pt x="3563" y="315"/>
                    </a:cubicBezTo>
                    <a:cubicBezTo>
                      <a:pt x="3559" y="314"/>
                      <a:pt x="3558" y="310"/>
                      <a:pt x="3557" y="308"/>
                    </a:cubicBezTo>
                    <a:cubicBezTo>
                      <a:pt x="3557" y="306"/>
                      <a:pt x="3556" y="306"/>
                      <a:pt x="3549" y="307"/>
                    </a:cubicBezTo>
                    <a:cubicBezTo>
                      <a:pt x="3548" y="308"/>
                      <a:pt x="3548" y="308"/>
                      <a:pt x="3548" y="308"/>
                    </a:cubicBezTo>
                    <a:cubicBezTo>
                      <a:pt x="3544" y="309"/>
                      <a:pt x="3542" y="307"/>
                      <a:pt x="3541" y="306"/>
                    </a:cubicBezTo>
                    <a:cubicBezTo>
                      <a:pt x="3539" y="305"/>
                      <a:pt x="3539" y="303"/>
                      <a:pt x="3539" y="301"/>
                    </a:cubicBezTo>
                    <a:cubicBezTo>
                      <a:pt x="3537" y="302"/>
                      <a:pt x="3535" y="301"/>
                      <a:pt x="3534" y="301"/>
                    </a:cubicBezTo>
                    <a:cubicBezTo>
                      <a:pt x="3532" y="300"/>
                      <a:pt x="3532" y="300"/>
                      <a:pt x="3531" y="300"/>
                    </a:cubicBezTo>
                    <a:cubicBezTo>
                      <a:pt x="3527" y="303"/>
                      <a:pt x="3523" y="304"/>
                      <a:pt x="3519" y="306"/>
                    </a:cubicBezTo>
                    <a:cubicBezTo>
                      <a:pt x="3516" y="307"/>
                      <a:pt x="3513" y="308"/>
                      <a:pt x="3510" y="310"/>
                    </a:cubicBezTo>
                    <a:cubicBezTo>
                      <a:pt x="3506" y="312"/>
                      <a:pt x="3499" y="312"/>
                      <a:pt x="3495" y="306"/>
                    </a:cubicBezTo>
                    <a:cubicBezTo>
                      <a:pt x="3495" y="306"/>
                      <a:pt x="3495" y="306"/>
                      <a:pt x="3495" y="306"/>
                    </a:cubicBezTo>
                    <a:cubicBezTo>
                      <a:pt x="3494" y="307"/>
                      <a:pt x="3493" y="308"/>
                      <a:pt x="3491" y="308"/>
                    </a:cubicBezTo>
                    <a:cubicBezTo>
                      <a:pt x="3488" y="309"/>
                      <a:pt x="3485" y="308"/>
                      <a:pt x="3483" y="306"/>
                    </a:cubicBezTo>
                    <a:cubicBezTo>
                      <a:pt x="3481" y="305"/>
                      <a:pt x="3474" y="300"/>
                      <a:pt x="3474" y="293"/>
                    </a:cubicBezTo>
                    <a:cubicBezTo>
                      <a:pt x="3473" y="293"/>
                      <a:pt x="3471" y="294"/>
                      <a:pt x="3470" y="293"/>
                    </a:cubicBezTo>
                    <a:cubicBezTo>
                      <a:pt x="3466" y="293"/>
                      <a:pt x="3462" y="291"/>
                      <a:pt x="3463" y="281"/>
                    </a:cubicBezTo>
                    <a:cubicBezTo>
                      <a:pt x="3463" y="280"/>
                      <a:pt x="3463" y="280"/>
                      <a:pt x="3463" y="280"/>
                    </a:cubicBezTo>
                    <a:cubicBezTo>
                      <a:pt x="3463" y="279"/>
                      <a:pt x="3463" y="278"/>
                      <a:pt x="3463" y="277"/>
                    </a:cubicBezTo>
                    <a:cubicBezTo>
                      <a:pt x="3463" y="277"/>
                      <a:pt x="3463" y="277"/>
                      <a:pt x="3463" y="277"/>
                    </a:cubicBezTo>
                    <a:cubicBezTo>
                      <a:pt x="3463" y="277"/>
                      <a:pt x="3462" y="277"/>
                      <a:pt x="3462" y="277"/>
                    </a:cubicBezTo>
                    <a:cubicBezTo>
                      <a:pt x="3462" y="276"/>
                      <a:pt x="3462" y="276"/>
                      <a:pt x="3462" y="276"/>
                    </a:cubicBezTo>
                    <a:cubicBezTo>
                      <a:pt x="3458" y="272"/>
                      <a:pt x="3460" y="267"/>
                      <a:pt x="3462" y="258"/>
                    </a:cubicBezTo>
                    <a:cubicBezTo>
                      <a:pt x="3463" y="255"/>
                      <a:pt x="3462" y="253"/>
                      <a:pt x="3462" y="253"/>
                    </a:cubicBezTo>
                    <a:cubicBezTo>
                      <a:pt x="3460" y="253"/>
                      <a:pt x="3458" y="252"/>
                      <a:pt x="3456" y="252"/>
                    </a:cubicBezTo>
                    <a:cubicBezTo>
                      <a:pt x="3454" y="251"/>
                      <a:pt x="3452" y="249"/>
                      <a:pt x="3450" y="248"/>
                    </a:cubicBezTo>
                    <a:cubicBezTo>
                      <a:pt x="3447" y="246"/>
                      <a:pt x="3446" y="243"/>
                      <a:pt x="3445" y="240"/>
                    </a:cubicBezTo>
                    <a:cubicBezTo>
                      <a:pt x="3445" y="238"/>
                      <a:pt x="3444" y="237"/>
                      <a:pt x="3443" y="236"/>
                    </a:cubicBezTo>
                    <a:cubicBezTo>
                      <a:pt x="3439" y="232"/>
                      <a:pt x="3441" y="227"/>
                      <a:pt x="3443" y="223"/>
                    </a:cubicBezTo>
                    <a:cubicBezTo>
                      <a:pt x="3443" y="223"/>
                      <a:pt x="3443" y="223"/>
                      <a:pt x="3443" y="223"/>
                    </a:cubicBezTo>
                    <a:cubicBezTo>
                      <a:pt x="3443" y="223"/>
                      <a:pt x="3443" y="220"/>
                      <a:pt x="3441" y="217"/>
                    </a:cubicBezTo>
                    <a:cubicBezTo>
                      <a:pt x="3440" y="215"/>
                      <a:pt x="3437" y="213"/>
                      <a:pt x="3436" y="211"/>
                    </a:cubicBezTo>
                    <a:cubicBezTo>
                      <a:pt x="3435" y="210"/>
                      <a:pt x="3434" y="210"/>
                      <a:pt x="3433" y="209"/>
                    </a:cubicBezTo>
                    <a:cubicBezTo>
                      <a:pt x="3432" y="208"/>
                      <a:pt x="3430" y="205"/>
                      <a:pt x="3429" y="203"/>
                    </a:cubicBezTo>
                    <a:cubicBezTo>
                      <a:pt x="3428" y="202"/>
                      <a:pt x="3428" y="201"/>
                      <a:pt x="3428" y="201"/>
                    </a:cubicBezTo>
                    <a:cubicBezTo>
                      <a:pt x="3427" y="199"/>
                      <a:pt x="3427" y="198"/>
                      <a:pt x="3426" y="197"/>
                    </a:cubicBezTo>
                    <a:cubicBezTo>
                      <a:pt x="3425" y="196"/>
                      <a:pt x="3422" y="194"/>
                      <a:pt x="3420" y="193"/>
                    </a:cubicBezTo>
                    <a:cubicBezTo>
                      <a:pt x="3417" y="192"/>
                      <a:pt x="3415" y="191"/>
                      <a:pt x="3413" y="190"/>
                    </a:cubicBezTo>
                    <a:cubicBezTo>
                      <a:pt x="3409" y="186"/>
                      <a:pt x="3408" y="181"/>
                      <a:pt x="3408" y="180"/>
                    </a:cubicBezTo>
                    <a:cubicBezTo>
                      <a:pt x="3408" y="179"/>
                      <a:pt x="3408" y="176"/>
                      <a:pt x="3409" y="173"/>
                    </a:cubicBezTo>
                    <a:cubicBezTo>
                      <a:pt x="3406" y="173"/>
                      <a:pt x="3403" y="173"/>
                      <a:pt x="3402" y="172"/>
                    </a:cubicBezTo>
                    <a:cubicBezTo>
                      <a:pt x="3400" y="171"/>
                      <a:pt x="3399" y="169"/>
                      <a:pt x="3399" y="168"/>
                    </a:cubicBezTo>
                    <a:cubicBezTo>
                      <a:pt x="3399" y="165"/>
                      <a:pt x="3399" y="162"/>
                      <a:pt x="3403" y="158"/>
                    </a:cubicBezTo>
                    <a:cubicBezTo>
                      <a:pt x="3402" y="157"/>
                      <a:pt x="3402" y="157"/>
                      <a:pt x="3402" y="157"/>
                    </a:cubicBezTo>
                    <a:cubicBezTo>
                      <a:pt x="3398" y="155"/>
                      <a:pt x="3398" y="151"/>
                      <a:pt x="3398" y="149"/>
                    </a:cubicBezTo>
                    <a:cubicBezTo>
                      <a:pt x="3394" y="149"/>
                      <a:pt x="3390" y="145"/>
                      <a:pt x="3390" y="138"/>
                    </a:cubicBezTo>
                    <a:cubicBezTo>
                      <a:pt x="3389" y="134"/>
                      <a:pt x="3388" y="132"/>
                      <a:pt x="3388" y="131"/>
                    </a:cubicBezTo>
                    <a:cubicBezTo>
                      <a:pt x="3386" y="130"/>
                      <a:pt x="3381" y="127"/>
                      <a:pt x="3379" y="124"/>
                    </a:cubicBezTo>
                    <a:cubicBezTo>
                      <a:pt x="3379" y="123"/>
                      <a:pt x="3377" y="121"/>
                      <a:pt x="3376" y="119"/>
                    </a:cubicBezTo>
                    <a:cubicBezTo>
                      <a:pt x="3374" y="118"/>
                      <a:pt x="3373" y="116"/>
                      <a:pt x="3372" y="115"/>
                    </a:cubicBezTo>
                    <a:cubicBezTo>
                      <a:pt x="3369" y="111"/>
                      <a:pt x="3369" y="105"/>
                      <a:pt x="3373" y="102"/>
                    </a:cubicBezTo>
                    <a:cubicBezTo>
                      <a:pt x="3373" y="101"/>
                      <a:pt x="3373" y="100"/>
                      <a:pt x="3373" y="99"/>
                    </a:cubicBezTo>
                    <a:cubicBezTo>
                      <a:pt x="3372" y="99"/>
                      <a:pt x="3371" y="99"/>
                      <a:pt x="3370" y="99"/>
                    </a:cubicBezTo>
                    <a:cubicBezTo>
                      <a:pt x="3365" y="98"/>
                      <a:pt x="3361" y="98"/>
                      <a:pt x="3361" y="94"/>
                    </a:cubicBezTo>
                    <a:cubicBezTo>
                      <a:pt x="3361" y="93"/>
                      <a:pt x="3361" y="93"/>
                      <a:pt x="3361" y="93"/>
                    </a:cubicBezTo>
                    <a:cubicBezTo>
                      <a:pt x="3360" y="92"/>
                      <a:pt x="3359" y="88"/>
                      <a:pt x="3363" y="85"/>
                    </a:cubicBezTo>
                    <a:cubicBezTo>
                      <a:pt x="3363" y="84"/>
                      <a:pt x="3363" y="84"/>
                      <a:pt x="3363" y="83"/>
                    </a:cubicBezTo>
                    <a:cubicBezTo>
                      <a:pt x="3363" y="83"/>
                      <a:pt x="3361" y="81"/>
                      <a:pt x="3358" y="80"/>
                    </a:cubicBezTo>
                    <a:cubicBezTo>
                      <a:pt x="3357" y="80"/>
                      <a:pt x="3357" y="80"/>
                      <a:pt x="3357" y="80"/>
                    </a:cubicBezTo>
                    <a:cubicBezTo>
                      <a:pt x="3356" y="79"/>
                      <a:pt x="3350" y="76"/>
                      <a:pt x="3347" y="70"/>
                    </a:cubicBezTo>
                    <a:cubicBezTo>
                      <a:pt x="3346" y="69"/>
                      <a:pt x="3346" y="69"/>
                      <a:pt x="3346" y="69"/>
                    </a:cubicBezTo>
                    <a:cubicBezTo>
                      <a:pt x="3346" y="69"/>
                      <a:pt x="3345" y="69"/>
                      <a:pt x="3345" y="69"/>
                    </a:cubicBezTo>
                    <a:cubicBezTo>
                      <a:pt x="3344" y="70"/>
                      <a:pt x="3341" y="71"/>
                      <a:pt x="3339" y="70"/>
                    </a:cubicBezTo>
                    <a:cubicBezTo>
                      <a:pt x="3337" y="69"/>
                      <a:pt x="3335" y="67"/>
                      <a:pt x="3334" y="64"/>
                    </a:cubicBezTo>
                    <a:cubicBezTo>
                      <a:pt x="3332" y="60"/>
                      <a:pt x="3335" y="57"/>
                      <a:pt x="3336" y="55"/>
                    </a:cubicBezTo>
                    <a:cubicBezTo>
                      <a:pt x="3336" y="55"/>
                      <a:pt x="3336" y="55"/>
                      <a:pt x="3337" y="54"/>
                    </a:cubicBezTo>
                    <a:cubicBezTo>
                      <a:pt x="3337" y="54"/>
                      <a:pt x="3338" y="53"/>
                      <a:pt x="3338" y="52"/>
                    </a:cubicBezTo>
                    <a:cubicBezTo>
                      <a:pt x="3338" y="53"/>
                      <a:pt x="3337" y="53"/>
                      <a:pt x="3337" y="53"/>
                    </a:cubicBezTo>
                    <a:cubicBezTo>
                      <a:pt x="3336" y="53"/>
                      <a:pt x="3336" y="53"/>
                      <a:pt x="3336" y="53"/>
                    </a:cubicBezTo>
                    <a:cubicBezTo>
                      <a:pt x="3331" y="53"/>
                      <a:pt x="3328" y="49"/>
                      <a:pt x="3326" y="46"/>
                    </a:cubicBezTo>
                    <a:cubicBezTo>
                      <a:pt x="3326" y="45"/>
                      <a:pt x="3325" y="45"/>
                      <a:pt x="3325" y="45"/>
                    </a:cubicBezTo>
                    <a:cubicBezTo>
                      <a:pt x="3325" y="45"/>
                      <a:pt x="3324" y="45"/>
                      <a:pt x="3324" y="46"/>
                    </a:cubicBezTo>
                    <a:cubicBezTo>
                      <a:pt x="3323" y="46"/>
                      <a:pt x="3323" y="47"/>
                      <a:pt x="3322" y="47"/>
                    </a:cubicBezTo>
                    <a:cubicBezTo>
                      <a:pt x="3320" y="49"/>
                      <a:pt x="3316" y="48"/>
                      <a:pt x="3314" y="46"/>
                    </a:cubicBezTo>
                    <a:cubicBezTo>
                      <a:pt x="3311" y="43"/>
                      <a:pt x="3311" y="40"/>
                      <a:pt x="3314" y="37"/>
                    </a:cubicBezTo>
                    <a:cubicBezTo>
                      <a:pt x="3314" y="37"/>
                      <a:pt x="3314" y="37"/>
                      <a:pt x="3314" y="37"/>
                    </a:cubicBezTo>
                    <a:cubicBezTo>
                      <a:pt x="3314" y="37"/>
                      <a:pt x="3314" y="36"/>
                      <a:pt x="3313" y="34"/>
                    </a:cubicBezTo>
                    <a:cubicBezTo>
                      <a:pt x="3313" y="34"/>
                      <a:pt x="3313" y="33"/>
                      <a:pt x="3313" y="33"/>
                    </a:cubicBezTo>
                    <a:cubicBezTo>
                      <a:pt x="3312" y="33"/>
                      <a:pt x="3308" y="33"/>
                      <a:pt x="3306" y="33"/>
                    </a:cubicBezTo>
                    <a:cubicBezTo>
                      <a:pt x="3302" y="33"/>
                      <a:pt x="3300" y="33"/>
                      <a:pt x="3293" y="29"/>
                    </a:cubicBezTo>
                    <a:cubicBezTo>
                      <a:pt x="3285" y="25"/>
                      <a:pt x="3283" y="25"/>
                      <a:pt x="3278" y="25"/>
                    </a:cubicBezTo>
                    <a:cubicBezTo>
                      <a:pt x="3276" y="25"/>
                      <a:pt x="3276" y="25"/>
                      <a:pt x="3275" y="27"/>
                    </a:cubicBezTo>
                    <a:cubicBezTo>
                      <a:pt x="3275" y="28"/>
                      <a:pt x="3275" y="29"/>
                      <a:pt x="3274" y="30"/>
                    </a:cubicBezTo>
                    <a:cubicBezTo>
                      <a:pt x="3273" y="32"/>
                      <a:pt x="3271" y="33"/>
                      <a:pt x="3269" y="33"/>
                    </a:cubicBezTo>
                    <a:cubicBezTo>
                      <a:pt x="3267" y="34"/>
                      <a:pt x="3264" y="33"/>
                      <a:pt x="3260" y="30"/>
                    </a:cubicBezTo>
                    <a:cubicBezTo>
                      <a:pt x="3258" y="28"/>
                      <a:pt x="3257" y="28"/>
                      <a:pt x="3253" y="30"/>
                    </a:cubicBezTo>
                    <a:cubicBezTo>
                      <a:pt x="3246" y="33"/>
                      <a:pt x="3241" y="25"/>
                      <a:pt x="3237" y="20"/>
                    </a:cubicBezTo>
                    <a:cubicBezTo>
                      <a:pt x="3236" y="19"/>
                      <a:pt x="3236" y="19"/>
                      <a:pt x="3235" y="18"/>
                    </a:cubicBezTo>
                    <a:cubicBezTo>
                      <a:pt x="3234" y="17"/>
                      <a:pt x="3231" y="18"/>
                      <a:pt x="3231" y="18"/>
                    </a:cubicBezTo>
                    <a:cubicBezTo>
                      <a:pt x="3227" y="21"/>
                      <a:pt x="3222" y="20"/>
                      <a:pt x="3219" y="17"/>
                    </a:cubicBezTo>
                    <a:cubicBezTo>
                      <a:pt x="3218" y="17"/>
                      <a:pt x="3217" y="16"/>
                      <a:pt x="3216" y="15"/>
                    </a:cubicBezTo>
                    <a:cubicBezTo>
                      <a:pt x="3213" y="14"/>
                      <a:pt x="3209" y="12"/>
                      <a:pt x="3207" y="10"/>
                    </a:cubicBezTo>
                    <a:cubicBezTo>
                      <a:pt x="3204" y="8"/>
                      <a:pt x="3200" y="9"/>
                      <a:pt x="3199" y="10"/>
                    </a:cubicBezTo>
                    <a:cubicBezTo>
                      <a:pt x="3197" y="12"/>
                      <a:pt x="3194" y="13"/>
                      <a:pt x="3192" y="11"/>
                    </a:cubicBezTo>
                    <a:cubicBezTo>
                      <a:pt x="3189" y="14"/>
                      <a:pt x="3184" y="13"/>
                      <a:pt x="3181" y="12"/>
                    </a:cubicBezTo>
                    <a:cubicBezTo>
                      <a:pt x="3180" y="11"/>
                      <a:pt x="3179" y="11"/>
                      <a:pt x="3179" y="11"/>
                    </a:cubicBezTo>
                    <a:cubicBezTo>
                      <a:pt x="3177" y="12"/>
                      <a:pt x="3176" y="13"/>
                      <a:pt x="3174" y="15"/>
                    </a:cubicBezTo>
                    <a:cubicBezTo>
                      <a:pt x="3172" y="16"/>
                      <a:pt x="3172" y="16"/>
                      <a:pt x="3172" y="16"/>
                    </a:cubicBezTo>
                    <a:cubicBezTo>
                      <a:pt x="3169" y="18"/>
                      <a:pt x="3166" y="18"/>
                      <a:pt x="3164" y="18"/>
                    </a:cubicBezTo>
                    <a:cubicBezTo>
                      <a:pt x="3164" y="18"/>
                      <a:pt x="3163" y="18"/>
                      <a:pt x="3163" y="18"/>
                    </a:cubicBezTo>
                    <a:cubicBezTo>
                      <a:pt x="3159" y="22"/>
                      <a:pt x="3152" y="23"/>
                      <a:pt x="3150" y="23"/>
                    </a:cubicBezTo>
                    <a:cubicBezTo>
                      <a:pt x="3149" y="23"/>
                      <a:pt x="3148" y="23"/>
                      <a:pt x="3147" y="23"/>
                    </a:cubicBezTo>
                    <a:cubicBezTo>
                      <a:pt x="3145" y="24"/>
                      <a:pt x="3144" y="24"/>
                      <a:pt x="3141" y="24"/>
                    </a:cubicBezTo>
                    <a:cubicBezTo>
                      <a:pt x="3137" y="25"/>
                      <a:pt x="3134" y="25"/>
                      <a:pt x="3126" y="23"/>
                    </a:cubicBezTo>
                    <a:cubicBezTo>
                      <a:pt x="3122" y="22"/>
                      <a:pt x="3120" y="23"/>
                      <a:pt x="3118" y="26"/>
                    </a:cubicBezTo>
                    <a:cubicBezTo>
                      <a:pt x="3117" y="26"/>
                      <a:pt x="3117" y="26"/>
                      <a:pt x="3117" y="26"/>
                    </a:cubicBezTo>
                    <a:cubicBezTo>
                      <a:pt x="3115" y="29"/>
                      <a:pt x="3113" y="31"/>
                      <a:pt x="3106" y="31"/>
                    </a:cubicBezTo>
                    <a:cubicBezTo>
                      <a:pt x="3102" y="32"/>
                      <a:pt x="3101" y="32"/>
                      <a:pt x="3099" y="33"/>
                    </a:cubicBezTo>
                    <a:cubicBezTo>
                      <a:pt x="3098" y="34"/>
                      <a:pt x="3097" y="34"/>
                      <a:pt x="3095" y="35"/>
                    </a:cubicBezTo>
                    <a:cubicBezTo>
                      <a:pt x="3091" y="37"/>
                      <a:pt x="3087" y="39"/>
                      <a:pt x="3083" y="41"/>
                    </a:cubicBezTo>
                    <a:cubicBezTo>
                      <a:pt x="3081" y="42"/>
                      <a:pt x="3079" y="43"/>
                      <a:pt x="3077" y="44"/>
                    </a:cubicBezTo>
                    <a:cubicBezTo>
                      <a:pt x="3072" y="47"/>
                      <a:pt x="3064" y="48"/>
                      <a:pt x="3051" y="48"/>
                    </a:cubicBezTo>
                    <a:cubicBezTo>
                      <a:pt x="3047" y="48"/>
                      <a:pt x="3046" y="49"/>
                      <a:pt x="3046" y="49"/>
                    </a:cubicBezTo>
                    <a:cubicBezTo>
                      <a:pt x="3046" y="49"/>
                      <a:pt x="3046" y="49"/>
                      <a:pt x="3046" y="49"/>
                    </a:cubicBezTo>
                    <a:cubicBezTo>
                      <a:pt x="3046" y="49"/>
                      <a:pt x="3046" y="50"/>
                      <a:pt x="3046" y="50"/>
                    </a:cubicBezTo>
                    <a:cubicBezTo>
                      <a:pt x="3046" y="51"/>
                      <a:pt x="3046" y="51"/>
                      <a:pt x="3045" y="52"/>
                    </a:cubicBezTo>
                    <a:cubicBezTo>
                      <a:pt x="3045" y="55"/>
                      <a:pt x="3044" y="56"/>
                      <a:pt x="3042" y="59"/>
                    </a:cubicBezTo>
                    <a:cubicBezTo>
                      <a:pt x="3042" y="59"/>
                      <a:pt x="3041" y="60"/>
                      <a:pt x="3040" y="62"/>
                    </a:cubicBezTo>
                    <a:cubicBezTo>
                      <a:pt x="3038" y="64"/>
                      <a:pt x="3036" y="67"/>
                      <a:pt x="3034" y="69"/>
                    </a:cubicBezTo>
                    <a:cubicBezTo>
                      <a:pt x="3030" y="72"/>
                      <a:pt x="3027" y="76"/>
                      <a:pt x="3026" y="79"/>
                    </a:cubicBezTo>
                    <a:cubicBezTo>
                      <a:pt x="3022" y="85"/>
                      <a:pt x="3021" y="86"/>
                      <a:pt x="3018" y="89"/>
                    </a:cubicBezTo>
                    <a:cubicBezTo>
                      <a:pt x="3017" y="90"/>
                      <a:pt x="3017" y="90"/>
                      <a:pt x="3017" y="90"/>
                    </a:cubicBezTo>
                    <a:cubicBezTo>
                      <a:pt x="3016" y="90"/>
                      <a:pt x="3016" y="90"/>
                      <a:pt x="3016" y="91"/>
                    </a:cubicBezTo>
                    <a:cubicBezTo>
                      <a:pt x="3019" y="94"/>
                      <a:pt x="3019" y="96"/>
                      <a:pt x="3017" y="99"/>
                    </a:cubicBezTo>
                    <a:cubicBezTo>
                      <a:pt x="3017" y="100"/>
                      <a:pt x="3016" y="100"/>
                      <a:pt x="3016" y="101"/>
                    </a:cubicBezTo>
                    <a:cubicBezTo>
                      <a:pt x="3016" y="101"/>
                      <a:pt x="3015" y="103"/>
                      <a:pt x="3015" y="103"/>
                    </a:cubicBezTo>
                    <a:cubicBezTo>
                      <a:pt x="3015" y="103"/>
                      <a:pt x="3016" y="103"/>
                      <a:pt x="3016" y="103"/>
                    </a:cubicBezTo>
                    <a:cubicBezTo>
                      <a:pt x="3016" y="104"/>
                      <a:pt x="3016" y="104"/>
                      <a:pt x="3016" y="104"/>
                    </a:cubicBezTo>
                    <a:cubicBezTo>
                      <a:pt x="3017" y="103"/>
                      <a:pt x="3020" y="103"/>
                      <a:pt x="3024" y="100"/>
                    </a:cubicBezTo>
                    <a:cubicBezTo>
                      <a:pt x="3032" y="95"/>
                      <a:pt x="3039" y="99"/>
                      <a:pt x="3043" y="102"/>
                    </a:cubicBezTo>
                    <a:cubicBezTo>
                      <a:pt x="3044" y="102"/>
                      <a:pt x="3044" y="103"/>
                      <a:pt x="3045" y="103"/>
                    </a:cubicBezTo>
                    <a:cubicBezTo>
                      <a:pt x="3049" y="105"/>
                      <a:pt x="3051" y="108"/>
                      <a:pt x="3051" y="111"/>
                    </a:cubicBezTo>
                    <a:cubicBezTo>
                      <a:pt x="3051" y="112"/>
                      <a:pt x="3051" y="112"/>
                      <a:pt x="3051" y="112"/>
                    </a:cubicBezTo>
                    <a:cubicBezTo>
                      <a:pt x="3051" y="115"/>
                      <a:pt x="3051" y="117"/>
                      <a:pt x="3049" y="123"/>
                    </a:cubicBezTo>
                    <a:cubicBezTo>
                      <a:pt x="3048" y="127"/>
                      <a:pt x="3048" y="127"/>
                      <a:pt x="3048" y="127"/>
                    </a:cubicBezTo>
                    <a:cubicBezTo>
                      <a:pt x="3049" y="128"/>
                      <a:pt x="3050" y="128"/>
                      <a:pt x="3051" y="129"/>
                    </a:cubicBezTo>
                    <a:cubicBezTo>
                      <a:pt x="3057" y="131"/>
                      <a:pt x="3056" y="139"/>
                      <a:pt x="3056" y="144"/>
                    </a:cubicBezTo>
                    <a:cubicBezTo>
                      <a:pt x="3056" y="146"/>
                      <a:pt x="3056" y="147"/>
                      <a:pt x="3056" y="148"/>
                    </a:cubicBezTo>
                    <a:cubicBezTo>
                      <a:pt x="3057" y="153"/>
                      <a:pt x="3057" y="155"/>
                      <a:pt x="3055" y="158"/>
                    </a:cubicBezTo>
                    <a:cubicBezTo>
                      <a:pt x="3054" y="160"/>
                      <a:pt x="3051" y="163"/>
                      <a:pt x="3044" y="169"/>
                    </a:cubicBezTo>
                    <a:cubicBezTo>
                      <a:pt x="3042" y="171"/>
                      <a:pt x="3039" y="173"/>
                      <a:pt x="3038" y="174"/>
                    </a:cubicBezTo>
                    <a:cubicBezTo>
                      <a:pt x="3037" y="175"/>
                      <a:pt x="3037" y="175"/>
                      <a:pt x="3037" y="175"/>
                    </a:cubicBezTo>
                    <a:cubicBezTo>
                      <a:pt x="3033" y="180"/>
                      <a:pt x="3029" y="185"/>
                      <a:pt x="3027" y="187"/>
                    </a:cubicBezTo>
                    <a:cubicBezTo>
                      <a:pt x="3026" y="187"/>
                      <a:pt x="3026" y="187"/>
                      <a:pt x="3025" y="188"/>
                    </a:cubicBezTo>
                    <a:cubicBezTo>
                      <a:pt x="3024" y="189"/>
                      <a:pt x="3023" y="190"/>
                      <a:pt x="3023" y="190"/>
                    </a:cubicBezTo>
                    <a:cubicBezTo>
                      <a:pt x="3023" y="191"/>
                      <a:pt x="3023" y="192"/>
                      <a:pt x="3023" y="193"/>
                    </a:cubicBezTo>
                    <a:cubicBezTo>
                      <a:pt x="3023" y="194"/>
                      <a:pt x="3023" y="196"/>
                      <a:pt x="3023" y="198"/>
                    </a:cubicBezTo>
                    <a:cubicBezTo>
                      <a:pt x="3022" y="200"/>
                      <a:pt x="3022" y="202"/>
                      <a:pt x="3021" y="203"/>
                    </a:cubicBezTo>
                    <a:cubicBezTo>
                      <a:pt x="3021" y="204"/>
                      <a:pt x="3021" y="205"/>
                      <a:pt x="3021" y="205"/>
                    </a:cubicBezTo>
                    <a:cubicBezTo>
                      <a:pt x="3021" y="208"/>
                      <a:pt x="3021" y="212"/>
                      <a:pt x="3018" y="214"/>
                    </a:cubicBezTo>
                    <a:cubicBezTo>
                      <a:pt x="3018" y="215"/>
                      <a:pt x="3018" y="215"/>
                      <a:pt x="3018" y="216"/>
                    </a:cubicBezTo>
                    <a:cubicBezTo>
                      <a:pt x="3018" y="219"/>
                      <a:pt x="3017" y="220"/>
                      <a:pt x="3015" y="222"/>
                    </a:cubicBezTo>
                    <a:cubicBezTo>
                      <a:pt x="3015" y="222"/>
                      <a:pt x="3014" y="222"/>
                      <a:pt x="3014" y="223"/>
                    </a:cubicBezTo>
                    <a:cubicBezTo>
                      <a:pt x="3014" y="223"/>
                      <a:pt x="3014" y="223"/>
                      <a:pt x="3014" y="223"/>
                    </a:cubicBezTo>
                    <a:cubicBezTo>
                      <a:pt x="3014" y="224"/>
                      <a:pt x="3014" y="224"/>
                      <a:pt x="3014" y="224"/>
                    </a:cubicBezTo>
                    <a:cubicBezTo>
                      <a:pt x="3014" y="228"/>
                      <a:pt x="3012" y="229"/>
                      <a:pt x="3010" y="231"/>
                    </a:cubicBezTo>
                    <a:cubicBezTo>
                      <a:pt x="3010" y="232"/>
                      <a:pt x="3010" y="234"/>
                      <a:pt x="3011" y="235"/>
                    </a:cubicBezTo>
                    <a:cubicBezTo>
                      <a:pt x="3012" y="243"/>
                      <a:pt x="3005" y="250"/>
                      <a:pt x="3001" y="254"/>
                    </a:cubicBezTo>
                    <a:cubicBezTo>
                      <a:pt x="3001" y="254"/>
                      <a:pt x="3001" y="254"/>
                      <a:pt x="3001" y="254"/>
                    </a:cubicBezTo>
                    <a:cubicBezTo>
                      <a:pt x="2999" y="256"/>
                      <a:pt x="2998" y="258"/>
                      <a:pt x="2998" y="262"/>
                    </a:cubicBezTo>
                    <a:cubicBezTo>
                      <a:pt x="2999" y="265"/>
                      <a:pt x="2999" y="269"/>
                      <a:pt x="2997" y="273"/>
                    </a:cubicBezTo>
                    <a:cubicBezTo>
                      <a:pt x="2996" y="276"/>
                      <a:pt x="2994" y="278"/>
                      <a:pt x="2992" y="280"/>
                    </a:cubicBezTo>
                    <a:cubicBezTo>
                      <a:pt x="2991" y="282"/>
                      <a:pt x="2989" y="284"/>
                      <a:pt x="2989" y="285"/>
                    </a:cubicBezTo>
                    <a:cubicBezTo>
                      <a:pt x="2987" y="288"/>
                      <a:pt x="2987" y="290"/>
                      <a:pt x="2987" y="292"/>
                    </a:cubicBezTo>
                    <a:cubicBezTo>
                      <a:pt x="2988" y="298"/>
                      <a:pt x="2984" y="302"/>
                      <a:pt x="2982" y="303"/>
                    </a:cubicBezTo>
                    <a:cubicBezTo>
                      <a:pt x="2983" y="303"/>
                      <a:pt x="2983" y="303"/>
                      <a:pt x="2984" y="303"/>
                    </a:cubicBezTo>
                    <a:cubicBezTo>
                      <a:pt x="2985" y="303"/>
                      <a:pt x="2986" y="303"/>
                      <a:pt x="2987" y="303"/>
                    </a:cubicBezTo>
                    <a:cubicBezTo>
                      <a:pt x="2988" y="303"/>
                      <a:pt x="2992" y="302"/>
                      <a:pt x="2994" y="305"/>
                    </a:cubicBezTo>
                    <a:cubicBezTo>
                      <a:pt x="2995" y="307"/>
                      <a:pt x="2994" y="310"/>
                      <a:pt x="2994" y="311"/>
                    </a:cubicBezTo>
                    <a:cubicBezTo>
                      <a:pt x="2993" y="312"/>
                      <a:pt x="2993" y="312"/>
                      <a:pt x="2993" y="312"/>
                    </a:cubicBezTo>
                    <a:cubicBezTo>
                      <a:pt x="2993" y="314"/>
                      <a:pt x="2993" y="314"/>
                      <a:pt x="2993" y="317"/>
                    </a:cubicBezTo>
                    <a:cubicBezTo>
                      <a:pt x="2995" y="323"/>
                      <a:pt x="2991" y="328"/>
                      <a:pt x="2989" y="331"/>
                    </a:cubicBezTo>
                    <a:cubicBezTo>
                      <a:pt x="2988" y="332"/>
                      <a:pt x="2986" y="333"/>
                      <a:pt x="2985" y="334"/>
                    </a:cubicBezTo>
                    <a:cubicBezTo>
                      <a:pt x="2983" y="336"/>
                      <a:pt x="2981" y="337"/>
                      <a:pt x="2981" y="339"/>
                    </a:cubicBezTo>
                    <a:cubicBezTo>
                      <a:pt x="2978" y="345"/>
                      <a:pt x="2974" y="345"/>
                      <a:pt x="2970" y="345"/>
                    </a:cubicBezTo>
                    <a:cubicBezTo>
                      <a:pt x="2968" y="344"/>
                      <a:pt x="2968" y="344"/>
                      <a:pt x="2968" y="344"/>
                    </a:cubicBezTo>
                    <a:cubicBezTo>
                      <a:pt x="2967" y="344"/>
                      <a:pt x="2965" y="344"/>
                      <a:pt x="2964" y="345"/>
                    </a:cubicBezTo>
                    <a:cubicBezTo>
                      <a:pt x="2963" y="347"/>
                      <a:pt x="2961" y="347"/>
                      <a:pt x="2958" y="347"/>
                    </a:cubicBezTo>
                    <a:cubicBezTo>
                      <a:pt x="2956" y="348"/>
                      <a:pt x="2954" y="348"/>
                      <a:pt x="2952" y="349"/>
                    </a:cubicBezTo>
                    <a:cubicBezTo>
                      <a:pt x="2948" y="350"/>
                      <a:pt x="2948" y="350"/>
                      <a:pt x="2947" y="352"/>
                    </a:cubicBezTo>
                    <a:cubicBezTo>
                      <a:pt x="2946" y="354"/>
                      <a:pt x="2946" y="355"/>
                      <a:pt x="2944" y="356"/>
                    </a:cubicBezTo>
                    <a:cubicBezTo>
                      <a:pt x="2944" y="357"/>
                      <a:pt x="2944" y="357"/>
                      <a:pt x="2944" y="357"/>
                    </a:cubicBezTo>
                    <a:cubicBezTo>
                      <a:pt x="2941" y="361"/>
                      <a:pt x="2935" y="368"/>
                      <a:pt x="2933" y="371"/>
                    </a:cubicBezTo>
                    <a:cubicBezTo>
                      <a:pt x="2933" y="372"/>
                      <a:pt x="2931" y="376"/>
                      <a:pt x="2919" y="380"/>
                    </a:cubicBezTo>
                    <a:cubicBezTo>
                      <a:pt x="2917" y="381"/>
                      <a:pt x="2917" y="381"/>
                      <a:pt x="2917" y="381"/>
                    </a:cubicBezTo>
                    <a:cubicBezTo>
                      <a:pt x="2917" y="380"/>
                      <a:pt x="2917" y="380"/>
                      <a:pt x="2917" y="380"/>
                    </a:cubicBezTo>
                    <a:cubicBezTo>
                      <a:pt x="2914" y="381"/>
                      <a:pt x="2911" y="382"/>
                      <a:pt x="2909" y="383"/>
                    </a:cubicBezTo>
                    <a:cubicBezTo>
                      <a:pt x="2904" y="387"/>
                      <a:pt x="2898" y="386"/>
                      <a:pt x="2893" y="380"/>
                    </a:cubicBezTo>
                    <a:cubicBezTo>
                      <a:pt x="2891" y="379"/>
                      <a:pt x="2885" y="379"/>
                      <a:pt x="2881" y="380"/>
                    </a:cubicBezTo>
                    <a:cubicBezTo>
                      <a:pt x="2879" y="380"/>
                      <a:pt x="2877" y="380"/>
                      <a:pt x="2876" y="380"/>
                    </a:cubicBezTo>
                    <a:cubicBezTo>
                      <a:pt x="2870" y="380"/>
                      <a:pt x="2859" y="375"/>
                      <a:pt x="2849" y="367"/>
                    </a:cubicBezTo>
                    <a:cubicBezTo>
                      <a:pt x="2846" y="365"/>
                      <a:pt x="2845" y="364"/>
                      <a:pt x="2845" y="364"/>
                    </a:cubicBezTo>
                    <a:cubicBezTo>
                      <a:pt x="2845" y="364"/>
                      <a:pt x="2845" y="365"/>
                      <a:pt x="2845" y="365"/>
                    </a:cubicBezTo>
                    <a:cubicBezTo>
                      <a:pt x="2844" y="365"/>
                      <a:pt x="2844" y="365"/>
                      <a:pt x="2844" y="365"/>
                    </a:cubicBezTo>
                    <a:cubicBezTo>
                      <a:pt x="2839" y="380"/>
                      <a:pt x="2824" y="419"/>
                      <a:pt x="2823" y="422"/>
                    </a:cubicBezTo>
                    <a:cubicBezTo>
                      <a:pt x="2822" y="427"/>
                      <a:pt x="2815" y="443"/>
                      <a:pt x="2813" y="448"/>
                    </a:cubicBezTo>
                    <a:cubicBezTo>
                      <a:pt x="2812" y="449"/>
                      <a:pt x="2812" y="449"/>
                      <a:pt x="2813" y="451"/>
                    </a:cubicBezTo>
                    <a:cubicBezTo>
                      <a:pt x="2813" y="453"/>
                      <a:pt x="2814" y="455"/>
                      <a:pt x="2814" y="457"/>
                    </a:cubicBezTo>
                    <a:cubicBezTo>
                      <a:pt x="2813" y="463"/>
                      <a:pt x="2803" y="474"/>
                      <a:pt x="2802" y="476"/>
                    </a:cubicBezTo>
                    <a:cubicBezTo>
                      <a:pt x="2801" y="476"/>
                      <a:pt x="2800" y="479"/>
                      <a:pt x="2800" y="481"/>
                    </a:cubicBezTo>
                    <a:cubicBezTo>
                      <a:pt x="2800" y="484"/>
                      <a:pt x="2801" y="495"/>
                      <a:pt x="2801" y="498"/>
                    </a:cubicBezTo>
                    <a:cubicBezTo>
                      <a:pt x="2801" y="504"/>
                      <a:pt x="2797" y="508"/>
                      <a:pt x="2791" y="511"/>
                    </a:cubicBezTo>
                    <a:cubicBezTo>
                      <a:pt x="2789" y="512"/>
                      <a:pt x="2788" y="513"/>
                      <a:pt x="2788" y="514"/>
                    </a:cubicBezTo>
                    <a:cubicBezTo>
                      <a:pt x="2787" y="517"/>
                      <a:pt x="2787" y="525"/>
                      <a:pt x="2787" y="530"/>
                    </a:cubicBezTo>
                    <a:cubicBezTo>
                      <a:pt x="2787" y="532"/>
                      <a:pt x="2787" y="534"/>
                      <a:pt x="2787" y="534"/>
                    </a:cubicBezTo>
                    <a:cubicBezTo>
                      <a:pt x="2788" y="534"/>
                      <a:pt x="2788" y="534"/>
                      <a:pt x="2788" y="534"/>
                    </a:cubicBezTo>
                    <a:cubicBezTo>
                      <a:pt x="2788" y="535"/>
                      <a:pt x="2788" y="535"/>
                      <a:pt x="2788" y="535"/>
                    </a:cubicBezTo>
                    <a:cubicBezTo>
                      <a:pt x="2791" y="538"/>
                      <a:pt x="2800" y="547"/>
                      <a:pt x="2802" y="549"/>
                    </a:cubicBezTo>
                    <a:cubicBezTo>
                      <a:pt x="2803" y="550"/>
                      <a:pt x="2803" y="550"/>
                      <a:pt x="2803" y="550"/>
                    </a:cubicBezTo>
                    <a:cubicBezTo>
                      <a:pt x="2804" y="551"/>
                      <a:pt x="2806" y="552"/>
                      <a:pt x="2807" y="553"/>
                    </a:cubicBezTo>
                    <a:cubicBezTo>
                      <a:pt x="2808" y="551"/>
                      <a:pt x="2811" y="547"/>
                      <a:pt x="2812" y="545"/>
                    </a:cubicBezTo>
                    <a:cubicBezTo>
                      <a:pt x="2813" y="543"/>
                      <a:pt x="2815" y="541"/>
                      <a:pt x="2816" y="539"/>
                    </a:cubicBezTo>
                    <a:cubicBezTo>
                      <a:pt x="2819" y="534"/>
                      <a:pt x="2825" y="535"/>
                      <a:pt x="2830" y="536"/>
                    </a:cubicBezTo>
                    <a:cubicBezTo>
                      <a:pt x="2832" y="536"/>
                      <a:pt x="2834" y="536"/>
                      <a:pt x="2836" y="536"/>
                    </a:cubicBezTo>
                    <a:cubicBezTo>
                      <a:pt x="2843" y="536"/>
                      <a:pt x="2843" y="536"/>
                      <a:pt x="2845" y="535"/>
                    </a:cubicBezTo>
                    <a:cubicBezTo>
                      <a:pt x="2845" y="534"/>
                      <a:pt x="2845" y="534"/>
                      <a:pt x="2845" y="534"/>
                    </a:cubicBezTo>
                    <a:cubicBezTo>
                      <a:pt x="2849" y="531"/>
                      <a:pt x="2855" y="531"/>
                      <a:pt x="2855" y="531"/>
                    </a:cubicBezTo>
                    <a:cubicBezTo>
                      <a:pt x="2856" y="531"/>
                      <a:pt x="2856" y="531"/>
                      <a:pt x="2856" y="531"/>
                    </a:cubicBezTo>
                    <a:cubicBezTo>
                      <a:pt x="2858" y="532"/>
                      <a:pt x="2862" y="533"/>
                      <a:pt x="2865" y="533"/>
                    </a:cubicBezTo>
                    <a:cubicBezTo>
                      <a:pt x="2870" y="532"/>
                      <a:pt x="2872" y="534"/>
                      <a:pt x="2874" y="536"/>
                    </a:cubicBezTo>
                    <a:cubicBezTo>
                      <a:pt x="2875" y="537"/>
                      <a:pt x="2875" y="537"/>
                      <a:pt x="2875" y="537"/>
                    </a:cubicBezTo>
                    <a:cubicBezTo>
                      <a:pt x="2876" y="537"/>
                      <a:pt x="2877" y="538"/>
                      <a:pt x="2879" y="539"/>
                    </a:cubicBezTo>
                    <a:cubicBezTo>
                      <a:pt x="2882" y="541"/>
                      <a:pt x="2887" y="543"/>
                      <a:pt x="2889" y="546"/>
                    </a:cubicBezTo>
                    <a:cubicBezTo>
                      <a:pt x="2891" y="549"/>
                      <a:pt x="2893" y="550"/>
                      <a:pt x="2894" y="550"/>
                    </a:cubicBezTo>
                    <a:cubicBezTo>
                      <a:pt x="2896" y="549"/>
                      <a:pt x="2899" y="545"/>
                      <a:pt x="2901" y="541"/>
                    </a:cubicBezTo>
                    <a:cubicBezTo>
                      <a:pt x="2904" y="537"/>
                      <a:pt x="2912" y="524"/>
                      <a:pt x="2915" y="519"/>
                    </a:cubicBezTo>
                    <a:cubicBezTo>
                      <a:pt x="2919" y="514"/>
                      <a:pt x="2923" y="516"/>
                      <a:pt x="2925" y="516"/>
                    </a:cubicBezTo>
                    <a:cubicBezTo>
                      <a:pt x="2926" y="517"/>
                      <a:pt x="2927" y="517"/>
                      <a:pt x="2928" y="516"/>
                    </a:cubicBezTo>
                    <a:cubicBezTo>
                      <a:pt x="2932" y="514"/>
                      <a:pt x="2938" y="512"/>
                      <a:pt x="2943" y="514"/>
                    </a:cubicBezTo>
                    <a:cubicBezTo>
                      <a:pt x="2944" y="515"/>
                      <a:pt x="2946" y="515"/>
                      <a:pt x="2954" y="515"/>
                    </a:cubicBezTo>
                    <a:cubicBezTo>
                      <a:pt x="2955" y="515"/>
                      <a:pt x="2956" y="516"/>
                      <a:pt x="2957" y="516"/>
                    </a:cubicBezTo>
                    <a:cubicBezTo>
                      <a:pt x="2957" y="516"/>
                      <a:pt x="2958" y="516"/>
                      <a:pt x="2958" y="516"/>
                    </a:cubicBezTo>
                    <a:cubicBezTo>
                      <a:pt x="2961" y="516"/>
                      <a:pt x="2963" y="516"/>
                      <a:pt x="2965" y="518"/>
                    </a:cubicBezTo>
                    <a:cubicBezTo>
                      <a:pt x="2967" y="520"/>
                      <a:pt x="2969" y="523"/>
                      <a:pt x="2969" y="526"/>
                    </a:cubicBezTo>
                    <a:cubicBezTo>
                      <a:pt x="2970" y="527"/>
                      <a:pt x="2975" y="534"/>
                      <a:pt x="2978" y="536"/>
                    </a:cubicBezTo>
                    <a:cubicBezTo>
                      <a:pt x="2979" y="537"/>
                      <a:pt x="2985" y="539"/>
                      <a:pt x="2988" y="540"/>
                    </a:cubicBezTo>
                    <a:cubicBezTo>
                      <a:pt x="2993" y="541"/>
                      <a:pt x="2996" y="542"/>
                      <a:pt x="2998" y="543"/>
                    </a:cubicBezTo>
                    <a:cubicBezTo>
                      <a:pt x="3002" y="545"/>
                      <a:pt x="3003" y="549"/>
                      <a:pt x="3004" y="551"/>
                    </a:cubicBezTo>
                    <a:cubicBezTo>
                      <a:pt x="3004" y="551"/>
                      <a:pt x="3004" y="552"/>
                      <a:pt x="3004" y="552"/>
                    </a:cubicBezTo>
                    <a:cubicBezTo>
                      <a:pt x="3004" y="552"/>
                      <a:pt x="3006" y="554"/>
                      <a:pt x="3007" y="555"/>
                    </a:cubicBezTo>
                    <a:cubicBezTo>
                      <a:pt x="3010" y="558"/>
                      <a:pt x="3012" y="559"/>
                      <a:pt x="3013" y="561"/>
                    </a:cubicBezTo>
                    <a:cubicBezTo>
                      <a:pt x="3014" y="562"/>
                      <a:pt x="3014" y="562"/>
                      <a:pt x="3015" y="562"/>
                    </a:cubicBezTo>
                    <a:cubicBezTo>
                      <a:pt x="3016" y="562"/>
                      <a:pt x="3018" y="563"/>
                      <a:pt x="3033" y="576"/>
                    </a:cubicBezTo>
                    <a:cubicBezTo>
                      <a:pt x="3041" y="583"/>
                      <a:pt x="3043" y="587"/>
                      <a:pt x="3044" y="592"/>
                    </a:cubicBezTo>
                    <a:cubicBezTo>
                      <a:pt x="3044" y="594"/>
                      <a:pt x="3044" y="596"/>
                      <a:pt x="3048" y="600"/>
                    </a:cubicBezTo>
                    <a:cubicBezTo>
                      <a:pt x="3048" y="600"/>
                      <a:pt x="3048" y="601"/>
                      <a:pt x="3049" y="601"/>
                    </a:cubicBezTo>
                    <a:cubicBezTo>
                      <a:pt x="3051" y="603"/>
                      <a:pt x="3055" y="608"/>
                      <a:pt x="3056" y="615"/>
                    </a:cubicBezTo>
                    <a:cubicBezTo>
                      <a:pt x="3056" y="622"/>
                      <a:pt x="3055" y="625"/>
                      <a:pt x="3051" y="627"/>
                    </a:cubicBezTo>
                    <a:cubicBezTo>
                      <a:pt x="3050" y="627"/>
                      <a:pt x="3050" y="627"/>
                      <a:pt x="3050" y="627"/>
                    </a:cubicBezTo>
                    <a:cubicBezTo>
                      <a:pt x="3049" y="628"/>
                      <a:pt x="3049" y="628"/>
                      <a:pt x="3049" y="628"/>
                    </a:cubicBezTo>
                    <a:cubicBezTo>
                      <a:pt x="3048" y="628"/>
                      <a:pt x="3048" y="628"/>
                      <a:pt x="3048" y="628"/>
                    </a:cubicBezTo>
                    <a:cubicBezTo>
                      <a:pt x="3048" y="628"/>
                      <a:pt x="3048" y="628"/>
                      <a:pt x="3048" y="629"/>
                    </a:cubicBezTo>
                    <a:cubicBezTo>
                      <a:pt x="3046" y="632"/>
                      <a:pt x="3044" y="634"/>
                      <a:pt x="3041" y="636"/>
                    </a:cubicBezTo>
                    <a:cubicBezTo>
                      <a:pt x="3041" y="636"/>
                      <a:pt x="3040" y="636"/>
                      <a:pt x="3040" y="637"/>
                    </a:cubicBezTo>
                    <a:cubicBezTo>
                      <a:pt x="3037" y="639"/>
                      <a:pt x="3034" y="641"/>
                      <a:pt x="3028" y="640"/>
                    </a:cubicBezTo>
                    <a:cubicBezTo>
                      <a:pt x="3022" y="639"/>
                      <a:pt x="3021" y="640"/>
                      <a:pt x="3020" y="641"/>
                    </a:cubicBezTo>
                    <a:cubicBezTo>
                      <a:pt x="3017" y="642"/>
                      <a:pt x="3014" y="642"/>
                      <a:pt x="3009" y="641"/>
                    </a:cubicBezTo>
                    <a:cubicBezTo>
                      <a:pt x="3008" y="641"/>
                      <a:pt x="3008" y="641"/>
                      <a:pt x="3008" y="641"/>
                    </a:cubicBezTo>
                    <a:cubicBezTo>
                      <a:pt x="3005" y="640"/>
                      <a:pt x="3001" y="638"/>
                      <a:pt x="2999" y="634"/>
                    </a:cubicBezTo>
                    <a:cubicBezTo>
                      <a:pt x="2999" y="634"/>
                      <a:pt x="2999" y="634"/>
                      <a:pt x="2999" y="634"/>
                    </a:cubicBezTo>
                    <a:cubicBezTo>
                      <a:pt x="2995" y="635"/>
                      <a:pt x="2993" y="634"/>
                      <a:pt x="2991" y="631"/>
                    </a:cubicBezTo>
                    <a:cubicBezTo>
                      <a:pt x="2991" y="632"/>
                      <a:pt x="2990" y="633"/>
                      <a:pt x="2990" y="633"/>
                    </a:cubicBezTo>
                    <a:cubicBezTo>
                      <a:pt x="2989" y="637"/>
                      <a:pt x="2986" y="639"/>
                      <a:pt x="2982" y="637"/>
                    </a:cubicBezTo>
                    <a:cubicBezTo>
                      <a:pt x="2982" y="637"/>
                      <a:pt x="2982" y="637"/>
                      <a:pt x="2981" y="637"/>
                    </a:cubicBezTo>
                    <a:cubicBezTo>
                      <a:pt x="2980" y="637"/>
                      <a:pt x="2976" y="637"/>
                      <a:pt x="2975" y="638"/>
                    </a:cubicBezTo>
                    <a:cubicBezTo>
                      <a:pt x="2971" y="639"/>
                      <a:pt x="2968" y="638"/>
                      <a:pt x="2964" y="636"/>
                    </a:cubicBezTo>
                    <a:cubicBezTo>
                      <a:pt x="2962" y="635"/>
                      <a:pt x="2962" y="636"/>
                      <a:pt x="2961" y="636"/>
                    </a:cubicBezTo>
                    <a:cubicBezTo>
                      <a:pt x="2959" y="638"/>
                      <a:pt x="2956" y="639"/>
                      <a:pt x="2955" y="639"/>
                    </a:cubicBezTo>
                    <a:cubicBezTo>
                      <a:pt x="2954" y="639"/>
                      <a:pt x="2953" y="639"/>
                      <a:pt x="2953" y="639"/>
                    </a:cubicBezTo>
                    <a:cubicBezTo>
                      <a:pt x="2952" y="640"/>
                      <a:pt x="2952" y="640"/>
                      <a:pt x="2952" y="640"/>
                    </a:cubicBezTo>
                    <a:cubicBezTo>
                      <a:pt x="2950" y="641"/>
                      <a:pt x="2949" y="643"/>
                      <a:pt x="2946" y="644"/>
                    </a:cubicBezTo>
                    <a:cubicBezTo>
                      <a:pt x="2944" y="644"/>
                      <a:pt x="2940" y="647"/>
                      <a:pt x="2936" y="651"/>
                    </a:cubicBezTo>
                    <a:cubicBezTo>
                      <a:pt x="2931" y="658"/>
                      <a:pt x="2926" y="658"/>
                      <a:pt x="2923" y="656"/>
                    </a:cubicBezTo>
                    <a:cubicBezTo>
                      <a:pt x="2922" y="656"/>
                      <a:pt x="2921" y="655"/>
                      <a:pt x="2919" y="654"/>
                    </a:cubicBezTo>
                    <a:cubicBezTo>
                      <a:pt x="2918" y="653"/>
                      <a:pt x="2916" y="652"/>
                      <a:pt x="2913" y="651"/>
                    </a:cubicBezTo>
                    <a:cubicBezTo>
                      <a:pt x="2913" y="651"/>
                      <a:pt x="2913" y="650"/>
                      <a:pt x="2912" y="651"/>
                    </a:cubicBezTo>
                    <a:cubicBezTo>
                      <a:pt x="2912" y="651"/>
                      <a:pt x="2911" y="652"/>
                      <a:pt x="2910" y="655"/>
                    </a:cubicBezTo>
                    <a:cubicBezTo>
                      <a:pt x="2909" y="657"/>
                      <a:pt x="2909" y="658"/>
                      <a:pt x="2909" y="661"/>
                    </a:cubicBezTo>
                    <a:cubicBezTo>
                      <a:pt x="2909" y="662"/>
                      <a:pt x="2909" y="663"/>
                      <a:pt x="2909" y="664"/>
                    </a:cubicBezTo>
                    <a:cubicBezTo>
                      <a:pt x="2908" y="670"/>
                      <a:pt x="2905" y="672"/>
                      <a:pt x="2902" y="672"/>
                    </a:cubicBezTo>
                    <a:cubicBezTo>
                      <a:pt x="2901" y="673"/>
                      <a:pt x="2901" y="673"/>
                      <a:pt x="2900" y="673"/>
                    </a:cubicBezTo>
                    <a:cubicBezTo>
                      <a:pt x="2896" y="675"/>
                      <a:pt x="2891" y="674"/>
                      <a:pt x="2885" y="674"/>
                    </a:cubicBezTo>
                    <a:cubicBezTo>
                      <a:pt x="2884" y="674"/>
                      <a:pt x="2883" y="674"/>
                      <a:pt x="2883" y="674"/>
                    </a:cubicBezTo>
                    <a:cubicBezTo>
                      <a:pt x="2881" y="674"/>
                      <a:pt x="2880" y="673"/>
                      <a:pt x="2879" y="673"/>
                    </a:cubicBezTo>
                    <a:cubicBezTo>
                      <a:pt x="2878" y="673"/>
                      <a:pt x="2877" y="672"/>
                      <a:pt x="2876" y="673"/>
                    </a:cubicBezTo>
                    <a:cubicBezTo>
                      <a:pt x="2876" y="673"/>
                      <a:pt x="2875" y="673"/>
                      <a:pt x="2875" y="673"/>
                    </a:cubicBezTo>
                    <a:cubicBezTo>
                      <a:pt x="2873" y="674"/>
                      <a:pt x="2870" y="676"/>
                      <a:pt x="2866" y="677"/>
                    </a:cubicBezTo>
                    <a:cubicBezTo>
                      <a:pt x="2860" y="679"/>
                      <a:pt x="2859" y="681"/>
                      <a:pt x="2857" y="684"/>
                    </a:cubicBezTo>
                    <a:cubicBezTo>
                      <a:pt x="2855" y="688"/>
                      <a:pt x="2848" y="702"/>
                      <a:pt x="2844" y="707"/>
                    </a:cubicBezTo>
                    <a:cubicBezTo>
                      <a:pt x="2841" y="711"/>
                      <a:pt x="2842" y="712"/>
                      <a:pt x="2842" y="715"/>
                    </a:cubicBezTo>
                    <a:cubicBezTo>
                      <a:pt x="2843" y="718"/>
                      <a:pt x="2844" y="722"/>
                      <a:pt x="2843" y="727"/>
                    </a:cubicBezTo>
                    <a:cubicBezTo>
                      <a:pt x="2842" y="731"/>
                      <a:pt x="2839" y="737"/>
                      <a:pt x="2828" y="739"/>
                    </a:cubicBezTo>
                    <a:cubicBezTo>
                      <a:pt x="2826" y="739"/>
                      <a:pt x="2825" y="739"/>
                      <a:pt x="2825" y="739"/>
                    </a:cubicBezTo>
                    <a:cubicBezTo>
                      <a:pt x="2825" y="740"/>
                      <a:pt x="2825" y="740"/>
                      <a:pt x="2824" y="740"/>
                    </a:cubicBezTo>
                    <a:cubicBezTo>
                      <a:pt x="2824" y="742"/>
                      <a:pt x="2823" y="743"/>
                      <a:pt x="2820" y="746"/>
                    </a:cubicBezTo>
                    <a:cubicBezTo>
                      <a:pt x="2814" y="753"/>
                      <a:pt x="2805" y="759"/>
                      <a:pt x="2802" y="761"/>
                    </a:cubicBezTo>
                    <a:cubicBezTo>
                      <a:pt x="2800" y="762"/>
                      <a:pt x="2798" y="763"/>
                      <a:pt x="2795" y="763"/>
                    </a:cubicBezTo>
                    <a:cubicBezTo>
                      <a:pt x="2794" y="764"/>
                      <a:pt x="2793" y="765"/>
                      <a:pt x="2791" y="765"/>
                    </a:cubicBezTo>
                    <a:cubicBezTo>
                      <a:pt x="2787" y="767"/>
                      <a:pt x="2780" y="767"/>
                      <a:pt x="2775" y="767"/>
                    </a:cubicBezTo>
                    <a:cubicBezTo>
                      <a:pt x="2768" y="767"/>
                      <a:pt x="2766" y="768"/>
                      <a:pt x="2766" y="768"/>
                    </a:cubicBezTo>
                    <a:cubicBezTo>
                      <a:pt x="2763" y="770"/>
                      <a:pt x="2760" y="769"/>
                      <a:pt x="2756" y="768"/>
                    </a:cubicBezTo>
                    <a:cubicBezTo>
                      <a:pt x="2754" y="768"/>
                      <a:pt x="2752" y="767"/>
                      <a:pt x="2751" y="767"/>
                    </a:cubicBezTo>
                    <a:cubicBezTo>
                      <a:pt x="2748" y="766"/>
                      <a:pt x="2745" y="765"/>
                      <a:pt x="2743" y="765"/>
                    </a:cubicBezTo>
                    <a:cubicBezTo>
                      <a:pt x="2740" y="766"/>
                      <a:pt x="2738" y="769"/>
                      <a:pt x="2737" y="773"/>
                    </a:cubicBezTo>
                    <a:cubicBezTo>
                      <a:pt x="2737" y="779"/>
                      <a:pt x="2734" y="785"/>
                      <a:pt x="2731" y="788"/>
                    </a:cubicBezTo>
                    <a:cubicBezTo>
                      <a:pt x="2729" y="789"/>
                      <a:pt x="2718" y="801"/>
                      <a:pt x="2715" y="805"/>
                    </a:cubicBezTo>
                    <a:cubicBezTo>
                      <a:pt x="2712" y="810"/>
                      <a:pt x="2706" y="811"/>
                      <a:pt x="2702" y="812"/>
                    </a:cubicBezTo>
                    <a:cubicBezTo>
                      <a:pt x="2701" y="812"/>
                      <a:pt x="2700" y="813"/>
                      <a:pt x="2700" y="813"/>
                    </a:cubicBezTo>
                    <a:cubicBezTo>
                      <a:pt x="2698" y="813"/>
                      <a:pt x="2692" y="818"/>
                      <a:pt x="2690" y="822"/>
                    </a:cubicBezTo>
                    <a:cubicBezTo>
                      <a:pt x="2686" y="829"/>
                      <a:pt x="2678" y="830"/>
                      <a:pt x="2673" y="828"/>
                    </a:cubicBezTo>
                    <a:cubicBezTo>
                      <a:pt x="2672" y="828"/>
                      <a:pt x="2671" y="827"/>
                      <a:pt x="2670" y="827"/>
                    </a:cubicBezTo>
                    <a:cubicBezTo>
                      <a:pt x="2669" y="826"/>
                      <a:pt x="2668" y="825"/>
                      <a:pt x="2664" y="825"/>
                    </a:cubicBezTo>
                    <a:cubicBezTo>
                      <a:pt x="2660" y="825"/>
                      <a:pt x="2657" y="825"/>
                      <a:pt x="2654" y="825"/>
                    </a:cubicBezTo>
                    <a:cubicBezTo>
                      <a:pt x="2651" y="825"/>
                      <a:pt x="2648" y="826"/>
                      <a:pt x="2643" y="825"/>
                    </a:cubicBezTo>
                    <a:cubicBezTo>
                      <a:pt x="2635" y="825"/>
                      <a:pt x="2627" y="823"/>
                      <a:pt x="2621" y="821"/>
                    </a:cubicBezTo>
                    <a:cubicBezTo>
                      <a:pt x="2618" y="820"/>
                      <a:pt x="2613" y="816"/>
                      <a:pt x="2606" y="810"/>
                    </a:cubicBezTo>
                    <a:cubicBezTo>
                      <a:pt x="2603" y="808"/>
                      <a:pt x="2600" y="806"/>
                      <a:pt x="2598" y="805"/>
                    </a:cubicBezTo>
                    <a:cubicBezTo>
                      <a:pt x="2597" y="804"/>
                      <a:pt x="2596" y="804"/>
                      <a:pt x="2592" y="804"/>
                    </a:cubicBezTo>
                    <a:cubicBezTo>
                      <a:pt x="2590" y="804"/>
                      <a:pt x="2588" y="805"/>
                      <a:pt x="2586" y="805"/>
                    </a:cubicBezTo>
                    <a:cubicBezTo>
                      <a:pt x="2583" y="805"/>
                      <a:pt x="2580" y="804"/>
                      <a:pt x="2578" y="804"/>
                    </a:cubicBezTo>
                    <a:cubicBezTo>
                      <a:pt x="2576" y="804"/>
                      <a:pt x="2574" y="804"/>
                      <a:pt x="2573" y="804"/>
                    </a:cubicBezTo>
                    <a:cubicBezTo>
                      <a:pt x="2572" y="805"/>
                      <a:pt x="2565" y="810"/>
                      <a:pt x="2561" y="814"/>
                    </a:cubicBezTo>
                    <a:cubicBezTo>
                      <a:pt x="2559" y="816"/>
                      <a:pt x="2558" y="819"/>
                      <a:pt x="2557" y="825"/>
                    </a:cubicBezTo>
                    <a:cubicBezTo>
                      <a:pt x="2556" y="826"/>
                      <a:pt x="2556" y="828"/>
                      <a:pt x="2555" y="830"/>
                    </a:cubicBezTo>
                    <a:cubicBezTo>
                      <a:pt x="2553" y="837"/>
                      <a:pt x="2553" y="843"/>
                      <a:pt x="2552" y="846"/>
                    </a:cubicBezTo>
                    <a:cubicBezTo>
                      <a:pt x="2552" y="847"/>
                      <a:pt x="2552" y="847"/>
                      <a:pt x="2552" y="847"/>
                    </a:cubicBezTo>
                    <a:cubicBezTo>
                      <a:pt x="2552" y="851"/>
                      <a:pt x="2549" y="859"/>
                      <a:pt x="2545" y="864"/>
                    </a:cubicBezTo>
                    <a:cubicBezTo>
                      <a:pt x="2545" y="864"/>
                      <a:pt x="2545" y="865"/>
                      <a:pt x="2547" y="867"/>
                    </a:cubicBezTo>
                    <a:cubicBezTo>
                      <a:pt x="2548" y="868"/>
                      <a:pt x="2548" y="869"/>
                      <a:pt x="2549" y="870"/>
                    </a:cubicBezTo>
                    <a:cubicBezTo>
                      <a:pt x="2552" y="874"/>
                      <a:pt x="2552" y="876"/>
                      <a:pt x="2552" y="880"/>
                    </a:cubicBezTo>
                    <a:cubicBezTo>
                      <a:pt x="2552" y="880"/>
                      <a:pt x="2552" y="880"/>
                      <a:pt x="2552" y="880"/>
                    </a:cubicBezTo>
                    <a:cubicBezTo>
                      <a:pt x="2552" y="880"/>
                      <a:pt x="2552" y="880"/>
                      <a:pt x="2552" y="881"/>
                    </a:cubicBezTo>
                    <a:cubicBezTo>
                      <a:pt x="2553" y="881"/>
                      <a:pt x="2555" y="883"/>
                      <a:pt x="2555" y="886"/>
                    </a:cubicBezTo>
                    <a:cubicBezTo>
                      <a:pt x="2555" y="887"/>
                      <a:pt x="2557" y="889"/>
                      <a:pt x="2560" y="891"/>
                    </a:cubicBezTo>
                    <a:cubicBezTo>
                      <a:pt x="2566" y="895"/>
                      <a:pt x="2570" y="900"/>
                      <a:pt x="2572" y="902"/>
                    </a:cubicBezTo>
                    <a:cubicBezTo>
                      <a:pt x="2576" y="906"/>
                      <a:pt x="2578" y="910"/>
                      <a:pt x="2578" y="917"/>
                    </a:cubicBezTo>
                    <a:cubicBezTo>
                      <a:pt x="2578" y="924"/>
                      <a:pt x="2576" y="926"/>
                      <a:pt x="2574" y="927"/>
                    </a:cubicBezTo>
                    <a:cubicBezTo>
                      <a:pt x="2573" y="928"/>
                      <a:pt x="2573" y="928"/>
                      <a:pt x="2573" y="928"/>
                    </a:cubicBezTo>
                    <a:cubicBezTo>
                      <a:pt x="2573" y="928"/>
                      <a:pt x="2572" y="929"/>
                      <a:pt x="2571" y="929"/>
                    </a:cubicBezTo>
                    <a:cubicBezTo>
                      <a:pt x="2570" y="930"/>
                      <a:pt x="2570" y="930"/>
                      <a:pt x="2568" y="932"/>
                    </a:cubicBezTo>
                    <a:cubicBezTo>
                      <a:pt x="2567" y="933"/>
                      <a:pt x="2567" y="934"/>
                      <a:pt x="2566" y="934"/>
                    </a:cubicBezTo>
                    <a:cubicBezTo>
                      <a:pt x="2565" y="936"/>
                      <a:pt x="2564" y="936"/>
                      <a:pt x="2562" y="941"/>
                    </a:cubicBezTo>
                    <a:cubicBezTo>
                      <a:pt x="2558" y="949"/>
                      <a:pt x="2551" y="947"/>
                      <a:pt x="2547" y="947"/>
                    </a:cubicBezTo>
                    <a:cubicBezTo>
                      <a:pt x="2546" y="947"/>
                      <a:pt x="2545" y="946"/>
                      <a:pt x="2545" y="946"/>
                    </a:cubicBezTo>
                    <a:cubicBezTo>
                      <a:pt x="2544" y="947"/>
                      <a:pt x="2544" y="947"/>
                      <a:pt x="2543" y="947"/>
                    </a:cubicBezTo>
                    <a:cubicBezTo>
                      <a:pt x="2542" y="948"/>
                      <a:pt x="2541" y="949"/>
                      <a:pt x="2539" y="950"/>
                    </a:cubicBezTo>
                    <a:cubicBezTo>
                      <a:pt x="2535" y="953"/>
                      <a:pt x="2531" y="956"/>
                      <a:pt x="2523" y="958"/>
                    </a:cubicBezTo>
                    <a:cubicBezTo>
                      <a:pt x="2518" y="958"/>
                      <a:pt x="2515" y="963"/>
                      <a:pt x="2513" y="966"/>
                    </a:cubicBezTo>
                    <a:cubicBezTo>
                      <a:pt x="2512" y="968"/>
                      <a:pt x="2511" y="969"/>
                      <a:pt x="2509" y="971"/>
                    </a:cubicBezTo>
                    <a:cubicBezTo>
                      <a:pt x="2507" y="974"/>
                      <a:pt x="2503" y="977"/>
                      <a:pt x="2501" y="984"/>
                    </a:cubicBezTo>
                    <a:cubicBezTo>
                      <a:pt x="2496" y="995"/>
                      <a:pt x="2485" y="1006"/>
                      <a:pt x="2482" y="1009"/>
                    </a:cubicBezTo>
                    <a:cubicBezTo>
                      <a:pt x="2481" y="1010"/>
                      <a:pt x="2480" y="1011"/>
                      <a:pt x="2480" y="1012"/>
                    </a:cubicBezTo>
                    <a:cubicBezTo>
                      <a:pt x="2478" y="1013"/>
                      <a:pt x="2477" y="1015"/>
                      <a:pt x="2474" y="1016"/>
                    </a:cubicBezTo>
                    <a:cubicBezTo>
                      <a:pt x="2473" y="1016"/>
                      <a:pt x="2473" y="1016"/>
                      <a:pt x="2472" y="1017"/>
                    </a:cubicBezTo>
                    <a:cubicBezTo>
                      <a:pt x="2471" y="1017"/>
                      <a:pt x="2471" y="1017"/>
                      <a:pt x="2468" y="1019"/>
                    </a:cubicBezTo>
                    <a:cubicBezTo>
                      <a:pt x="2464" y="1024"/>
                      <a:pt x="2455" y="1026"/>
                      <a:pt x="2444" y="1026"/>
                    </a:cubicBezTo>
                    <a:cubicBezTo>
                      <a:pt x="2438" y="1026"/>
                      <a:pt x="2438" y="1026"/>
                      <a:pt x="2436" y="1030"/>
                    </a:cubicBezTo>
                    <a:cubicBezTo>
                      <a:pt x="2435" y="1031"/>
                      <a:pt x="2434" y="1033"/>
                      <a:pt x="2432" y="1035"/>
                    </a:cubicBezTo>
                    <a:cubicBezTo>
                      <a:pt x="2425" y="1043"/>
                      <a:pt x="2419" y="1044"/>
                      <a:pt x="2415" y="1045"/>
                    </a:cubicBezTo>
                    <a:cubicBezTo>
                      <a:pt x="2414" y="1045"/>
                      <a:pt x="2413" y="1045"/>
                      <a:pt x="2413" y="1045"/>
                    </a:cubicBezTo>
                    <a:cubicBezTo>
                      <a:pt x="2410" y="1046"/>
                      <a:pt x="2405" y="1046"/>
                      <a:pt x="2399" y="1046"/>
                    </a:cubicBezTo>
                    <a:cubicBezTo>
                      <a:pt x="2398" y="1046"/>
                      <a:pt x="2397" y="1046"/>
                      <a:pt x="2396" y="1046"/>
                    </a:cubicBezTo>
                    <a:cubicBezTo>
                      <a:pt x="2394" y="1046"/>
                      <a:pt x="2392" y="1046"/>
                      <a:pt x="2391" y="1045"/>
                    </a:cubicBezTo>
                    <a:cubicBezTo>
                      <a:pt x="2390" y="1045"/>
                      <a:pt x="2387" y="1045"/>
                      <a:pt x="2387" y="1045"/>
                    </a:cubicBezTo>
                    <a:cubicBezTo>
                      <a:pt x="2383" y="1048"/>
                      <a:pt x="2375" y="1050"/>
                      <a:pt x="2372" y="1048"/>
                    </a:cubicBezTo>
                    <a:cubicBezTo>
                      <a:pt x="2370" y="1047"/>
                      <a:pt x="2362" y="1045"/>
                      <a:pt x="2359" y="1045"/>
                    </a:cubicBezTo>
                    <a:cubicBezTo>
                      <a:pt x="2358" y="1045"/>
                      <a:pt x="2353" y="1044"/>
                      <a:pt x="2348" y="1044"/>
                    </a:cubicBezTo>
                    <a:cubicBezTo>
                      <a:pt x="2343" y="1044"/>
                      <a:pt x="2338" y="1044"/>
                      <a:pt x="2337" y="1044"/>
                    </a:cubicBezTo>
                    <a:cubicBezTo>
                      <a:pt x="2333" y="1043"/>
                      <a:pt x="2328" y="1044"/>
                      <a:pt x="2326" y="1046"/>
                    </a:cubicBezTo>
                    <a:cubicBezTo>
                      <a:pt x="2322" y="1050"/>
                      <a:pt x="2317" y="1050"/>
                      <a:pt x="2312" y="1050"/>
                    </a:cubicBezTo>
                    <a:cubicBezTo>
                      <a:pt x="2311" y="1050"/>
                      <a:pt x="2309" y="1050"/>
                      <a:pt x="2308" y="1050"/>
                    </a:cubicBezTo>
                    <a:cubicBezTo>
                      <a:pt x="2303" y="1052"/>
                      <a:pt x="2291" y="1050"/>
                      <a:pt x="2287" y="1046"/>
                    </a:cubicBezTo>
                    <a:cubicBezTo>
                      <a:pt x="2287" y="1046"/>
                      <a:pt x="2284" y="1045"/>
                      <a:pt x="2280" y="1045"/>
                    </a:cubicBezTo>
                    <a:cubicBezTo>
                      <a:pt x="2279" y="1045"/>
                      <a:pt x="2276" y="1047"/>
                      <a:pt x="2273" y="1051"/>
                    </a:cubicBezTo>
                    <a:cubicBezTo>
                      <a:pt x="2270" y="1056"/>
                      <a:pt x="2264" y="1056"/>
                      <a:pt x="2259" y="1056"/>
                    </a:cubicBezTo>
                    <a:cubicBezTo>
                      <a:pt x="2258" y="1056"/>
                      <a:pt x="2256" y="1056"/>
                      <a:pt x="2255" y="1056"/>
                    </a:cubicBezTo>
                    <a:cubicBezTo>
                      <a:pt x="2251" y="1057"/>
                      <a:pt x="2235" y="1062"/>
                      <a:pt x="2226" y="1064"/>
                    </a:cubicBezTo>
                    <a:cubicBezTo>
                      <a:pt x="2226" y="1065"/>
                      <a:pt x="2183" y="1083"/>
                      <a:pt x="2174" y="1087"/>
                    </a:cubicBezTo>
                    <a:cubicBezTo>
                      <a:pt x="2165" y="1091"/>
                      <a:pt x="2141" y="1104"/>
                      <a:pt x="2135" y="1107"/>
                    </a:cubicBezTo>
                    <a:cubicBezTo>
                      <a:pt x="2128" y="1111"/>
                      <a:pt x="2123" y="1113"/>
                      <a:pt x="2119" y="1112"/>
                    </a:cubicBezTo>
                    <a:cubicBezTo>
                      <a:pt x="2117" y="1112"/>
                      <a:pt x="2105" y="1112"/>
                      <a:pt x="2093" y="1113"/>
                    </a:cubicBezTo>
                    <a:cubicBezTo>
                      <a:pt x="2089" y="1113"/>
                      <a:pt x="2089" y="1113"/>
                      <a:pt x="2089" y="1113"/>
                    </a:cubicBezTo>
                    <a:cubicBezTo>
                      <a:pt x="2089" y="1096"/>
                      <a:pt x="2089" y="1096"/>
                      <a:pt x="2089" y="1096"/>
                    </a:cubicBezTo>
                    <a:cubicBezTo>
                      <a:pt x="2083" y="1096"/>
                      <a:pt x="2070" y="1097"/>
                      <a:pt x="2066" y="1097"/>
                    </a:cubicBezTo>
                    <a:cubicBezTo>
                      <a:pt x="2065" y="1097"/>
                      <a:pt x="2065" y="1097"/>
                      <a:pt x="2065" y="1097"/>
                    </a:cubicBezTo>
                    <a:cubicBezTo>
                      <a:pt x="2058" y="1098"/>
                      <a:pt x="2047" y="1098"/>
                      <a:pt x="2037" y="1096"/>
                    </a:cubicBezTo>
                    <a:cubicBezTo>
                      <a:pt x="2029" y="1095"/>
                      <a:pt x="2015" y="1086"/>
                      <a:pt x="1996" y="1074"/>
                    </a:cubicBezTo>
                    <a:cubicBezTo>
                      <a:pt x="1989" y="1069"/>
                      <a:pt x="1984" y="1065"/>
                      <a:pt x="1981" y="1064"/>
                    </a:cubicBezTo>
                    <a:cubicBezTo>
                      <a:pt x="1972" y="1059"/>
                      <a:pt x="1962" y="1058"/>
                      <a:pt x="1948" y="1057"/>
                    </a:cubicBezTo>
                    <a:cubicBezTo>
                      <a:pt x="1931" y="1055"/>
                      <a:pt x="1926" y="1039"/>
                      <a:pt x="1924" y="1030"/>
                    </a:cubicBezTo>
                    <a:cubicBezTo>
                      <a:pt x="1922" y="1023"/>
                      <a:pt x="1916" y="1023"/>
                      <a:pt x="1915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4" y="1023"/>
                      <a:pt x="1914" y="1023"/>
                      <a:pt x="1914" y="1023"/>
                    </a:cubicBezTo>
                    <a:cubicBezTo>
                      <a:pt x="1912" y="1022"/>
                      <a:pt x="1879" y="1012"/>
                      <a:pt x="1873" y="1010"/>
                    </a:cubicBezTo>
                    <a:cubicBezTo>
                      <a:pt x="1871" y="1009"/>
                      <a:pt x="1871" y="1009"/>
                      <a:pt x="1871" y="1009"/>
                    </a:cubicBezTo>
                    <a:cubicBezTo>
                      <a:pt x="1867" y="1007"/>
                      <a:pt x="1858" y="1003"/>
                      <a:pt x="1855" y="1003"/>
                    </a:cubicBezTo>
                    <a:cubicBezTo>
                      <a:pt x="1852" y="1003"/>
                      <a:pt x="1846" y="1002"/>
                      <a:pt x="1839" y="1001"/>
                    </a:cubicBezTo>
                    <a:cubicBezTo>
                      <a:pt x="1837" y="1000"/>
                      <a:pt x="1835" y="1000"/>
                      <a:pt x="1834" y="1000"/>
                    </a:cubicBezTo>
                    <a:cubicBezTo>
                      <a:pt x="1829" y="999"/>
                      <a:pt x="1824" y="1000"/>
                      <a:pt x="1823" y="1002"/>
                    </a:cubicBezTo>
                    <a:cubicBezTo>
                      <a:pt x="1819" y="1004"/>
                      <a:pt x="1817" y="1004"/>
                      <a:pt x="1815" y="1003"/>
                    </a:cubicBezTo>
                    <a:cubicBezTo>
                      <a:pt x="1815" y="1003"/>
                      <a:pt x="1814" y="1003"/>
                      <a:pt x="1814" y="1003"/>
                    </a:cubicBezTo>
                    <a:cubicBezTo>
                      <a:pt x="1813" y="1003"/>
                      <a:pt x="1811" y="1003"/>
                      <a:pt x="1809" y="1002"/>
                    </a:cubicBezTo>
                    <a:cubicBezTo>
                      <a:pt x="1806" y="1002"/>
                      <a:pt x="1803" y="1001"/>
                      <a:pt x="1801" y="1001"/>
                    </a:cubicBezTo>
                    <a:cubicBezTo>
                      <a:pt x="1796" y="1002"/>
                      <a:pt x="1763" y="1002"/>
                      <a:pt x="1758" y="1002"/>
                    </a:cubicBezTo>
                    <a:cubicBezTo>
                      <a:pt x="1753" y="1002"/>
                      <a:pt x="1745" y="1000"/>
                      <a:pt x="1739" y="998"/>
                    </a:cubicBezTo>
                    <a:cubicBezTo>
                      <a:pt x="1737" y="998"/>
                      <a:pt x="1732" y="997"/>
                      <a:pt x="1727" y="996"/>
                    </a:cubicBezTo>
                    <a:cubicBezTo>
                      <a:pt x="1719" y="995"/>
                      <a:pt x="1711" y="993"/>
                      <a:pt x="1707" y="992"/>
                    </a:cubicBezTo>
                    <a:cubicBezTo>
                      <a:pt x="1698" y="990"/>
                      <a:pt x="1638" y="971"/>
                      <a:pt x="1631" y="968"/>
                    </a:cubicBezTo>
                    <a:cubicBezTo>
                      <a:pt x="1627" y="967"/>
                      <a:pt x="1626" y="967"/>
                      <a:pt x="1624" y="967"/>
                    </a:cubicBezTo>
                    <a:cubicBezTo>
                      <a:pt x="1622" y="967"/>
                      <a:pt x="1621" y="968"/>
                      <a:pt x="1618" y="968"/>
                    </a:cubicBezTo>
                    <a:cubicBezTo>
                      <a:pt x="1614" y="968"/>
                      <a:pt x="1608" y="967"/>
                      <a:pt x="1601" y="966"/>
                    </a:cubicBezTo>
                    <a:cubicBezTo>
                      <a:pt x="1594" y="966"/>
                      <a:pt x="1585" y="965"/>
                      <a:pt x="1582" y="965"/>
                    </a:cubicBezTo>
                    <a:cubicBezTo>
                      <a:pt x="1576" y="966"/>
                      <a:pt x="1569" y="962"/>
                      <a:pt x="1565" y="957"/>
                    </a:cubicBezTo>
                    <a:cubicBezTo>
                      <a:pt x="1564" y="955"/>
                      <a:pt x="1563" y="953"/>
                      <a:pt x="1563" y="951"/>
                    </a:cubicBezTo>
                    <a:cubicBezTo>
                      <a:pt x="1563" y="947"/>
                      <a:pt x="1561" y="943"/>
                      <a:pt x="1560" y="939"/>
                    </a:cubicBezTo>
                    <a:cubicBezTo>
                      <a:pt x="1560" y="939"/>
                      <a:pt x="1560" y="939"/>
                      <a:pt x="1560" y="939"/>
                    </a:cubicBezTo>
                    <a:cubicBezTo>
                      <a:pt x="1559" y="936"/>
                      <a:pt x="1546" y="917"/>
                      <a:pt x="1543" y="915"/>
                    </a:cubicBezTo>
                    <a:cubicBezTo>
                      <a:pt x="1540" y="912"/>
                      <a:pt x="1540" y="906"/>
                      <a:pt x="1540" y="898"/>
                    </a:cubicBezTo>
                    <a:cubicBezTo>
                      <a:pt x="1540" y="896"/>
                      <a:pt x="1540" y="896"/>
                      <a:pt x="1540" y="896"/>
                    </a:cubicBezTo>
                    <a:cubicBezTo>
                      <a:pt x="1540" y="892"/>
                      <a:pt x="1537" y="882"/>
                      <a:pt x="1536" y="879"/>
                    </a:cubicBezTo>
                    <a:cubicBezTo>
                      <a:pt x="1534" y="876"/>
                      <a:pt x="1533" y="869"/>
                      <a:pt x="1532" y="859"/>
                    </a:cubicBezTo>
                    <a:cubicBezTo>
                      <a:pt x="1531" y="854"/>
                      <a:pt x="1531" y="850"/>
                      <a:pt x="1530" y="848"/>
                    </a:cubicBezTo>
                    <a:cubicBezTo>
                      <a:pt x="1529" y="844"/>
                      <a:pt x="1529" y="843"/>
                      <a:pt x="1529" y="842"/>
                    </a:cubicBezTo>
                    <a:cubicBezTo>
                      <a:pt x="1529" y="842"/>
                      <a:pt x="1528" y="842"/>
                      <a:pt x="1528" y="842"/>
                    </a:cubicBezTo>
                    <a:cubicBezTo>
                      <a:pt x="1528" y="842"/>
                      <a:pt x="1527" y="842"/>
                      <a:pt x="1526" y="842"/>
                    </a:cubicBezTo>
                    <a:cubicBezTo>
                      <a:pt x="1523" y="841"/>
                      <a:pt x="1520" y="841"/>
                      <a:pt x="1518" y="839"/>
                    </a:cubicBezTo>
                    <a:cubicBezTo>
                      <a:pt x="1514" y="836"/>
                      <a:pt x="1515" y="832"/>
                      <a:pt x="1517" y="828"/>
                    </a:cubicBezTo>
                    <a:cubicBezTo>
                      <a:pt x="1517" y="827"/>
                      <a:pt x="1517" y="826"/>
                      <a:pt x="1518" y="825"/>
                    </a:cubicBezTo>
                    <a:cubicBezTo>
                      <a:pt x="1518" y="824"/>
                      <a:pt x="1518" y="824"/>
                      <a:pt x="1518" y="824"/>
                    </a:cubicBezTo>
                    <a:cubicBezTo>
                      <a:pt x="1519" y="820"/>
                      <a:pt x="1520" y="817"/>
                      <a:pt x="1521" y="815"/>
                    </a:cubicBezTo>
                    <a:cubicBezTo>
                      <a:pt x="1517" y="815"/>
                      <a:pt x="1508" y="814"/>
                      <a:pt x="1505" y="814"/>
                    </a:cubicBezTo>
                    <a:cubicBezTo>
                      <a:pt x="1504" y="814"/>
                      <a:pt x="1504" y="814"/>
                      <a:pt x="1504" y="814"/>
                    </a:cubicBezTo>
                    <a:cubicBezTo>
                      <a:pt x="1499" y="814"/>
                      <a:pt x="1498" y="814"/>
                      <a:pt x="1494" y="811"/>
                    </a:cubicBezTo>
                    <a:cubicBezTo>
                      <a:pt x="1489" y="808"/>
                      <a:pt x="1478" y="798"/>
                      <a:pt x="1475" y="793"/>
                    </a:cubicBezTo>
                    <a:cubicBezTo>
                      <a:pt x="1474" y="792"/>
                      <a:pt x="1471" y="790"/>
                      <a:pt x="1469" y="788"/>
                    </a:cubicBezTo>
                    <a:cubicBezTo>
                      <a:pt x="1465" y="786"/>
                      <a:pt x="1462" y="784"/>
                      <a:pt x="1461" y="781"/>
                    </a:cubicBezTo>
                    <a:cubicBezTo>
                      <a:pt x="1460" y="779"/>
                      <a:pt x="1453" y="768"/>
                      <a:pt x="1451" y="766"/>
                    </a:cubicBezTo>
                    <a:cubicBezTo>
                      <a:pt x="1450" y="764"/>
                      <a:pt x="1444" y="760"/>
                      <a:pt x="1441" y="758"/>
                    </a:cubicBezTo>
                    <a:cubicBezTo>
                      <a:pt x="1435" y="754"/>
                      <a:pt x="1432" y="751"/>
                      <a:pt x="1430" y="750"/>
                    </a:cubicBezTo>
                    <a:cubicBezTo>
                      <a:pt x="1429" y="749"/>
                      <a:pt x="1426" y="746"/>
                      <a:pt x="1423" y="743"/>
                    </a:cubicBezTo>
                    <a:cubicBezTo>
                      <a:pt x="1417" y="737"/>
                      <a:pt x="1414" y="735"/>
                      <a:pt x="1413" y="734"/>
                    </a:cubicBezTo>
                    <a:cubicBezTo>
                      <a:pt x="1412" y="733"/>
                      <a:pt x="1407" y="731"/>
                      <a:pt x="1405" y="731"/>
                    </a:cubicBezTo>
                    <a:cubicBezTo>
                      <a:pt x="1402" y="731"/>
                      <a:pt x="1398" y="731"/>
                      <a:pt x="1395" y="727"/>
                    </a:cubicBezTo>
                    <a:cubicBezTo>
                      <a:pt x="1395" y="726"/>
                      <a:pt x="1390" y="725"/>
                      <a:pt x="1388" y="725"/>
                    </a:cubicBezTo>
                    <a:cubicBezTo>
                      <a:pt x="1384" y="725"/>
                      <a:pt x="1377" y="722"/>
                      <a:pt x="1375" y="721"/>
                    </a:cubicBezTo>
                    <a:cubicBezTo>
                      <a:pt x="1373" y="720"/>
                      <a:pt x="1368" y="718"/>
                      <a:pt x="1367" y="718"/>
                    </a:cubicBezTo>
                    <a:cubicBezTo>
                      <a:pt x="1362" y="721"/>
                      <a:pt x="1354" y="719"/>
                      <a:pt x="1353" y="719"/>
                    </a:cubicBezTo>
                    <a:cubicBezTo>
                      <a:pt x="1352" y="719"/>
                      <a:pt x="1351" y="719"/>
                      <a:pt x="1350" y="719"/>
                    </a:cubicBezTo>
                    <a:cubicBezTo>
                      <a:pt x="1348" y="718"/>
                      <a:pt x="1346" y="717"/>
                      <a:pt x="1344" y="718"/>
                    </a:cubicBezTo>
                    <a:cubicBezTo>
                      <a:pt x="1338" y="718"/>
                      <a:pt x="1335" y="716"/>
                      <a:pt x="1331" y="713"/>
                    </a:cubicBezTo>
                    <a:cubicBezTo>
                      <a:pt x="1329" y="712"/>
                      <a:pt x="1329" y="712"/>
                      <a:pt x="1329" y="712"/>
                    </a:cubicBezTo>
                    <a:cubicBezTo>
                      <a:pt x="1326" y="710"/>
                      <a:pt x="1314" y="709"/>
                      <a:pt x="1309" y="710"/>
                    </a:cubicBezTo>
                    <a:cubicBezTo>
                      <a:pt x="1303" y="710"/>
                      <a:pt x="1294" y="706"/>
                      <a:pt x="1293" y="701"/>
                    </a:cubicBezTo>
                    <a:cubicBezTo>
                      <a:pt x="1293" y="701"/>
                      <a:pt x="1292" y="699"/>
                      <a:pt x="1288" y="698"/>
                    </a:cubicBezTo>
                    <a:cubicBezTo>
                      <a:pt x="1287" y="698"/>
                      <a:pt x="1285" y="698"/>
                      <a:pt x="1284" y="697"/>
                    </a:cubicBezTo>
                    <a:cubicBezTo>
                      <a:pt x="1281" y="697"/>
                      <a:pt x="1279" y="697"/>
                      <a:pt x="1277" y="696"/>
                    </a:cubicBezTo>
                    <a:cubicBezTo>
                      <a:pt x="1274" y="695"/>
                      <a:pt x="1271" y="692"/>
                      <a:pt x="1269" y="688"/>
                    </a:cubicBezTo>
                    <a:cubicBezTo>
                      <a:pt x="1268" y="687"/>
                      <a:pt x="1268" y="687"/>
                      <a:pt x="1268" y="687"/>
                    </a:cubicBezTo>
                    <a:cubicBezTo>
                      <a:pt x="1267" y="687"/>
                      <a:pt x="1265" y="688"/>
                      <a:pt x="1264" y="689"/>
                    </a:cubicBezTo>
                    <a:cubicBezTo>
                      <a:pt x="1263" y="689"/>
                      <a:pt x="1262" y="689"/>
                      <a:pt x="1261" y="690"/>
                    </a:cubicBezTo>
                    <a:cubicBezTo>
                      <a:pt x="1259" y="690"/>
                      <a:pt x="1257" y="690"/>
                      <a:pt x="1256" y="689"/>
                    </a:cubicBezTo>
                    <a:cubicBezTo>
                      <a:pt x="1253" y="687"/>
                      <a:pt x="1252" y="682"/>
                      <a:pt x="1252" y="674"/>
                    </a:cubicBezTo>
                    <a:cubicBezTo>
                      <a:pt x="1252" y="668"/>
                      <a:pt x="1249" y="663"/>
                      <a:pt x="1248" y="661"/>
                    </a:cubicBezTo>
                    <a:cubicBezTo>
                      <a:pt x="1248" y="661"/>
                      <a:pt x="1248" y="660"/>
                      <a:pt x="1248" y="660"/>
                    </a:cubicBezTo>
                    <a:cubicBezTo>
                      <a:pt x="1247" y="658"/>
                      <a:pt x="1244" y="652"/>
                      <a:pt x="1246" y="648"/>
                    </a:cubicBezTo>
                    <a:cubicBezTo>
                      <a:pt x="1247" y="647"/>
                      <a:pt x="1247" y="647"/>
                      <a:pt x="1248" y="645"/>
                    </a:cubicBezTo>
                    <a:cubicBezTo>
                      <a:pt x="1249" y="643"/>
                      <a:pt x="1250" y="639"/>
                      <a:pt x="1253" y="634"/>
                    </a:cubicBezTo>
                    <a:cubicBezTo>
                      <a:pt x="1257" y="627"/>
                      <a:pt x="1263" y="621"/>
                      <a:pt x="1266" y="618"/>
                    </a:cubicBezTo>
                    <a:cubicBezTo>
                      <a:pt x="1268" y="617"/>
                      <a:pt x="1268" y="617"/>
                      <a:pt x="1268" y="617"/>
                    </a:cubicBezTo>
                    <a:cubicBezTo>
                      <a:pt x="1269" y="616"/>
                      <a:pt x="1270" y="615"/>
                      <a:pt x="1272" y="614"/>
                    </a:cubicBezTo>
                    <a:cubicBezTo>
                      <a:pt x="1273" y="613"/>
                      <a:pt x="1275" y="612"/>
                      <a:pt x="1276" y="611"/>
                    </a:cubicBezTo>
                    <a:cubicBezTo>
                      <a:pt x="1276" y="609"/>
                      <a:pt x="1276" y="600"/>
                      <a:pt x="1275" y="596"/>
                    </a:cubicBezTo>
                    <a:cubicBezTo>
                      <a:pt x="1275" y="595"/>
                      <a:pt x="1275" y="593"/>
                      <a:pt x="1275" y="592"/>
                    </a:cubicBezTo>
                    <a:cubicBezTo>
                      <a:pt x="1275" y="591"/>
                      <a:pt x="1275" y="591"/>
                      <a:pt x="1275" y="591"/>
                    </a:cubicBezTo>
                    <a:cubicBezTo>
                      <a:pt x="1275" y="588"/>
                      <a:pt x="1275" y="586"/>
                      <a:pt x="1276" y="584"/>
                    </a:cubicBezTo>
                    <a:cubicBezTo>
                      <a:pt x="1276" y="583"/>
                      <a:pt x="1277" y="581"/>
                      <a:pt x="1281" y="577"/>
                    </a:cubicBezTo>
                    <a:cubicBezTo>
                      <a:pt x="1282" y="575"/>
                      <a:pt x="1284" y="573"/>
                      <a:pt x="1285" y="572"/>
                    </a:cubicBezTo>
                    <a:cubicBezTo>
                      <a:pt x="1287" y="569"/>
                      <a:pt x="1288" y="567"/>
                      <a:pt x="1288" y="566"/>
                    </a:cubicBezTo>
                    <a:cubicBezTo>
                      <a:pt x="1285" y="562"/>
                      <a:pt x="1288" y="559"/>
                      <a:pt x="1290" y="554"/>
                    </a:cubicBezTo>
                    <a:cubicBezTo>
                      <a:pt x="1291" y="553"/>
                      <a:pt x="1289" y="551"/>
                      <a:pt x="1288" y="550"/>
                    </a:cubicBezTo>
                    <a:cubicBezTo>
                      <a:pt x="1287" y="549"/>
                      <a:pt x="1287" y="549"/>
                      <a:pt x="1287" y="549"/>
                    </a:cubicBezTo>
                    <a:cubicBezTo>
                      <a:pt x="1285" y="546"/>
                      <a:pt x="1284" y="543"/>
                      <a:pt x="1285" y="537"/>
                    </a:cubicBezTo>
                    <a:cubicBezTo>
                      <a:pt x="1286" y="534"/>
                      <a:pt x="1283" y="530"/>
                      <a:pt x="1281" y="527"/>
                    </a:cubicBezTo>
                    <a:cubicBezTo>
                      <a:pt x="1281" y="527"/>
                      <a:pt x="1281" y="527"/>
                      <a:pt x="1281" y="527"/>
                    </a:cubicBezTo>
                    <a:cubicBezTo>
                      <a:pt x="1280" y="526"/>
                      <a:pt x="1279" y="525"/>
                      <a:pt x="1278" y="524"/>
                    </a:cubicBezTo>
                    <a:cubicBezTo>
                      <a:pt x="1276" y="521"/>
                      <a:pt x="1273" y="518"/>
                      <a:pt x="1273" y="513"/>
                    </a:cubicBezTo>
                    <a:cubicBezTo>
                      <a:pt x="1272" y="510"/>
                      <a:pt x="1270" y="507"/>
                      <a:pt x="1269" y="504"/>
                    </a:cubicBezTo>
                    <a:cubicBezTo>
                      <a:pt x="1266" y="500"/>
                      <a:pt x="1267" y="493"/>
                      <a:pt x="1269" y="485"/>
                    </a:cubicBezTo>
                    <a:cubicBezTo>
                      <a:pt x="1270" y="480"/>
                      <a:pt x="1267" y="476"/>
                      <a:pt x="1266" y="475"/>
                    </a:cubicBezTo>
                    <a:cubicBezTo>
                      <a:pt x="1264" y="472"/>
                      <a:pt x="1264" y="467"/>
                      <a:pt x="1265" y="463"/>
                    </a:cubicBezTo>
                    <a:cubicBezTo>
                      <a:pt x="1265" y="462"/>
                      <a:pt x="1263" y="460"/>
                      <a:pt x="1260" y="459"/>
                    </a:cubicBezTo>
                    <a:cubicBezTo>
                      <a:pt x="1257" y="457"/>
                      <a:pt x="1253" y="455"/>
                      <a:pt x="1251" y="454"/>
                    </a:cubicBezTo>
                    <a:cubicBezTo>
                      <a:pt x="1248" y="451"/>
                      <a:pt x="1249" y="447"/>
                      <a:pt x="1250" y="443"/>
                    </a:cubicBezTo>
                    <a:cubicBezTo>
                      <a:pt x="1250" y="442"/>
                      <a:pt x="1250" y="441"/>
                      <a:pt x="1250" y="440"/>
                    </a:cubicBezTo>
                    <a:cubicBezTo>
                      <a:pt x="1250" y="440"/>
                      <a:pt x="1250" y="440"/>
                      <a:pt x="1250" y="440"/>
                    </a:cubicBezTo>
                    <a:cubicBezTo>
                      <a:pt x="1249" y="443"/>
                      <a:pt x="1247" y="444"/>
                      <a:pt x="1244" y="445"/>
                    </a:cubicBezTo>
                    <a:cubicBezTo>
                      <a:pt x="1241" y="447"/>
                      <a:pt x="1238" y="444"/>
                      <a:pt x="1236" y="442"/>
                    </a:cubicBezTo>
                    <a:cubicBezTo>
                      <a:pt x="1235" y="442"/>
                      <a:pt x="1235" y="442"/>
                      <a:pt x="1235" y="441"/>
                    </a:cubicBezTo>
                    <a:cubicBezTo>
                      <a:pt x="1233" y="440"/>
                      <a:pt x="1230" y="437"/>
                      <a:pt x="1229" y="435"/>
                    </a:cubicBezTo>
                    <a:cubicBezTo>
                      <a:pt x="1226" y="433"/>
                      <a:pt x="1225" y="426"/>
                      <a:pt x="1225" y="424"/>
                    </a:cubicBez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3" y="424"/>
                      <a:pt x="1220" y="425"/>
                      <a:pt x="1217" y="422"/>
                    </a:cubicBezTo>
                    <a:cubicBezTo>
                      <a:pt x="1217" y="422"/>
                      <a:pt x="1215" y="421"/>
                      <a:pt x="1215" y="421"/>
                    </a:cubicBezTo>
                    <a:cubicBezTo>
                      <a:pt x="1213" y="422"/>
                      <a:pt x="1211" y="425"/>
                      <a:pt x="1207" y="424"/>
                    </a:cubicBezTo>
                    <a:cubicBezTo>
                      <a:pt x="1203" y="423"/>
                      <a:pt x="1199" y="422"/>
                      <a:pt x="1196" y="420"/>
                    </a:cubicBezTo>
                    <a:cubicBezTo>
                      <a:pt x="1193" y="418"/>
                      <a:pt x="1193" y="415"/>
                      <a:pt x="1192" y="414"/>
                    </a:cubicBezTo>
                    <a:cubicBezTo>
                      <a:pt x="1192" y="413"/>
                      <a:pt x="1192" y="413"/>
                      <a:pt x="1192" y="413"/>
                    </a:cubicBezTo>
                    <a:cubicBezTo>
                      <a:pt x="1191" y="412"/>
                      <a:pt x="1189" y="412"/>
                      <a:pt x="1188" y="411"/>
                    </a:cubicBezTo>
                    <a:cubicBezTo>
                      <a:pt x="1186" y="410"/>
                      <a:pt x="1184" y="409"/>
                      <a:pt x="1183" y="408"/>
                    </a:cubicBezTo>
                    <a:cubicBezTo>
                      <a:pt x="1182" y="408"/>
                      <a:pt x="1182" y="406"/>
                      <a:pt x="1180" y="404"/>
                    </a:cubicBezTo>
                    <a:cubicBezTo>
                      <a:pt x="1180" y="403"/>
                      <a:pt x="1179" y="401"/>
                      <a:pt x="1179" y="401"/>
                    </a:cubicBezTo>
                    <a:cubicBezTo>
                      <a:pt x="1178" y="400"/>
                      <a:pt x="1177" y="399"/>
                      <a:pt x="1175" y="398"/>
                    </a:cubicBezTo>
                    <a:cubicBezTo>
                      <a:pt x="1173" y="396"/>
                      <a:pt x="1171" y="394"/>
                      <a:pt x="1170" y="393"/>
                    </a:cubicBezTo>
                    <a:cubicBezTo>
                      <a:pt x="1168" y="390"/>
                      <a:pt x="1168" y="387"/>
                      <a:pt x="1169" y="385"/>
                    </a:cubicBezTo>
                    <a:cubicBezTo>
                      <a:pt x="1169" y="383"/>
                      <a:pt x="1169" y="380"/>
                      <a:pt x="1169" y="379"/>
                    </a:cubicBezTo>
                    <a:cubicBezTo>
                      <a:pt x="1168" y="380"/>
                      <a:pt x="1166" y="380"/>
                      <a:pt x="1165" y="380"/>
                    </a:cubicBezTo>
                    <a:cubicBezTo>
                      <a:pt x="1163" y="379"/>
                      <a:pt x="1161" y="378"/>
                      <a:pt x="1160" y="373"/>
                    </a:cubicBezTo>
                    <a:cubicBezTo>
                      <a:pt x="1159" y="372"/>
                      <a:pt x="1159" y="371"/>
                      <a:pt x="1159" y="370"/>
                    </a:cubicBezTo>
                    <a:cubicBezTo>
                      <a:pt x="1158" y="366"/>
                      <a:pt x="1158" y="365"/>
                      <a:pt x="1157" y="365"/>
                    </a:cubicBezTo>
                    <a:cubicBezTo>
                      <a:pt x="1153" y="364"/>
                      <a:pt x="1150" y="362"/>
                      <a:pt x="1149" y="361"/>
                    </a:cubicBezTo>
                    <a:cubicBezTo>
                      <a:pt x="1148" y="360"/>
                      <a:pt x="1148" y="359"/>
                      <a:pt x="1147" y="359"/>
                    </a:cubicBezTo>
                    <a:cubicBezTo>
                      <a:pt x="1146" y="359"/>
                      <a:pt x="1146" y="359"/>
                      <a:pt x="1146" y="359"/>
                    </a:cubicBezTo>
                    <a:cubicBezTo>
                      <a:pt x="1144" y="358"/>
                      <a:pt x="1141" y="356"/>
                      <a:pt x="1141" y="353"/>
                    </a:cubicBezTo>
                    <a:cubicBezTo>
                      <a:pt x="1140" y="350"/>
                      <a:pt x="1142" y="347"/>
                      <a:pt x="1142" y="346"/>
                    </a:cubicBezTo>
                    <a:cubicBezTo>
                      <a:pt x="1145" y="343"/>
                      <a:pt x="1145" y="340"/>
                      <a:pt x="1144" y="340"/>
                    </a:cubicBezTo>
                    <a:cubicBezTo>
                      <a:pt x="1142" y="338"/>
                      <a:pt x="1140" y="335"/>
                      <a:pt x="1138" y="331"/>
                    </a:cubicBezTo>
                    <a:cubicBezTo>
                      <a:pt x="1137" y="330"/>
                      <a:pt x="1136" y="328"/>
                      <a:pt x="1136" y="327"/>
                    </a:cubicBezTo>
                    <a:cubicBezTo>
                      <a:pt x="1135" y="326"/>
                      <a:pt x="1134" y="325"/>
                      <a:pt x="1133" y="324"/>
                    </a:cubicBezTo>
                    <a:cubicBezTo>
                      <a:pt x="1132" y="323"/>
                      <a:pt x="1132" y="321"/>
                      <a:pt x="1131" y="321"/>
                    </a:cubicBezTo>
                    <a:cubicBezTo>
                      <a:pt x="1129" y="320"/>
                      <a:pt x="1129" y="318"/>
                      <a:pt x="1129" y="316"/>
                    </a:cubicBezTo>
                    <a:cubicBezTo>
                      <a:pt x="1129" y="314"/>
                      <a:pt x="1129" y="311"/>
                      <a:pt x="1132" y="309"/>
                    </a:cubicBezTo>
                    <a:cubicBezTo>
                      <a:pt x="1136" y="306"/>
                      <a:pt x="1137" y="304"/>
                      <a:pt x="1137" y="303"/>
                    </a:cubicBezTo>
                    <a:cubicBezTo>
                      <a:pt x="1137" y="302"/>
                      <a:pt x="1137" y="302"/>
                      <a:pt x="1137" y="302"/>
                    </a:cubicBezTo>
                    <a:cubicBezTo>
                      <a:pt x="1137" y="302"/>
                      <a:pt x="1136" y="300"/>
                      <a:pt x="1136" y="299"/>
                    </a:cubicBezTo>
                    <a:cubicBezTo>
                      <a:pt x="1136" y="297"/>
                      <a:pt x="1138" y="296"/>
                      <a:pt x="1139" y="295"/>
                    </a:cubicBezTo>
                    <a:cubicBezTo>
                      <a:pt x="1138" y="295"/>
                      <a:pt x="1138" y="294"/>
                      <a:pt x="1138" y="294"/>
                    </a:cubicBezTo>
                    <a:cubicBezTo>
                      <a:pt x="1137" y="293"/>
                      <a:pt x="1134" y="293"/>
                      <a:pt x="1132" y="294"/>
                    </a:cubicBezTo>
                    <a:cubicBezTo>
                      <a:pt x="1131" y="294"/>
                      <a:pt x="1131" y="294"/>
                      <a:pt x="1131" y="294"/>
                    </a:cubicBezTo>
                    <a:cubicBezTo>
                      <a:pt x="1129" y="294"/>
                      <a:pt x="1125" y="295"/>
                      <a:pt x="1122" y="296"/>
                    </a:cubicBezTo>
                    <a:cubicBezTo>
                      <a:pt x="1117" y="297"/>
                      <a:pt x="1111" y="294"/>
                      <a:pt x="1107" y="291"/>
                    </a:cubicBezTo>
                    <a:cubicBezTo>
                      <a:pt x="1106" y="291"/>
                      <a:pt x="1106" y="291"/>
                      <a:pt x="1106" y="291"/>
                    </a:cubicBezTo>
                    <a:cubicBezTo>
                      <a:pt x="1103" y="288"/>
                      <a:pt x="1099" y="285"/>
                      <a:pt x="1093" y="285"/>
                    </a:cubicBezTo>
                    <a:cubicBezTo>
                      <a:pt x="1088" y="285"/>
                      <a:pt x="1086" y="286"/>
                      <a:pt x="1084" y="288"/>
                    </a:cubicBezTo>
                    <a:cubicBezTo>
                      <a:pt x="1083" y="289"/>
                      <a:pt x="1082" y="289"/>
                      <a:pt x="1082" y="290"/>
                    </a:cubicBezTo>
                    <a:cubicBezTo>
                      <a:pt x="1080" y="292"/>
                      <a:pt x="1078" y="294"/>
                      <a:pt x="1075" y="293"/>
                    </a:cubicBezTo>
                    <a:cubicBezTo>
                      <a:pt x="1074" y="293"/>
                      <a:pt x="1074" y="293"/>
                      <a:pt x="1074" y="293"/>
                    </a:cubicBezTo>
                    <a:cubicBezTo>
                      <a:pt x="1074" y="294"/>
                      <a:pt x="1074" y="294"/>
                      <a:pt x="1074" y="294"/>
                    </a:cubicBezTo>
                    <a:cubicBezTo>
                      <a:pt x="1074" y="296"/>
                      <a:pt x="1075" y="297"/>
                      <a:pt x="1077" y="299"/>
                    </a:cubicBezTo>
                    <a:cubicBezTo>
                      <a:pt x="1079" y="300"/>
                      <a:pt x="1080" y="302"/>
                      <a:pt x="1080" y="304"/>
                    </a:cubicBezTo>
                    <a:cubicBezTo>
                      <a:pt x="1080" y="306"/>
                      <a:pt x="1079" y="308"/>
                      <a:pt x="1077" y="310"/>
                    </a:cubicBezTo>
                    <a:cubicBezTo>
                      <a:pt x="1076" y="311"/>
                      <a:pt x="1075" y="311"/>
                      <a:pt x="1075" y="313"/>
                    </a:cubicBezTo>
                    <a:cubicBezTo>
                      <a:pt x="1075" y="314"/>
                      <a:pt x="1075" y="315"/>
                      <a:pt x="1074" y="317"/>
                    </a:cubicBezTo>
                    <a:cubicBezTo>
                      <a:pt x="1073" y="321"/>
                      <a:pt x="1071" y="322"/>
                      <a:pt x="1068" y="325"/>
                    </a:cubicBezTo>
                    <a:cubicBezTo>
                      <a:pt x="1067" y="325"/>
                      <a:pt x="1066" y="326"/>
                      <a:pt x="1064" y="328"/>
                    </a:cubicBezTo>
                    <a:cubicBezTo>
                      <a:pt x="1058" y="333"/>
                      <a:pt x="1053" y="336"/>
                      <a:pt x="1047" y="336"/>
                    </a:cubicBezTo>
                    <a:cubicBezTo>
                      <a:pt x="1045" y="336"/>
                      <a:pt x="1044" y="336"/>
                      <a:pt x="1043" y="337"/>
                    </a:cubicBezTo>
                    <a:cubicBezTo>
                      <a:pt x="1039" y="337"/>
                      <a:pt x="1033" y="338"/>
                      <a:pt x="1026" y="336"/>
                    </a:cubicBezTo>
                    <a:cubicBezTo>
                      <a:pt x="1018" y="333"/>
                      <a:pt x="1017" y="333"/>
                      <a:pt x="1015" y="333"/>
                    </a:cubicBezTo>
                    <a:cubicBezTo>
                      <a:pt x="1014" y="333"/>
                      <a:pt x="1013" y="333"/>
                      <a:pt x="1012" y="333"/>
                    </a:cubicBezTo>
                    <a:cubicBezTo>
                      <a:pt x="1010" y="333"/>
                      <a:pt x="1006" y="332"/>
                      <a:pt x="1005" y="334"/>
                    </a:cubicBezTo>
                    <a:cubicBezTo>
                      <a:pt x="1004" y="335"/>
                      <a:pt x="1001" y="341"/>
                      <a:pt x="998" y="346"/>
                    </a:cubicBezTo>
                    <a:cubicBezTo>
                      <a:pt x="995" y="350"/>
                      <a:pt x="993" y="355"/>
                      <a:pt x="991" y="357"/>
                    </a:cubicBezTo>
                    <a:cubicBezTo>
                      <a:pt x="989" y="360"/>
                      <a:pt x="989" y="361"/>
                      <a:pt x="990" y="363"/>
                    </a:cubicBezTo>
                    <a:cubicBezTo>
                      <a:pt x="992" y="367"/>
                      <a:pt x="991" y="374"/>
                      <a:pt x="990" y="379"/>
                    </a:cubicBezTo>
                    <a:cubicBezTo>
                      <a:pt x="989" y="382"/>
                      <a:pt x="987" y="389"/>
                      <a:pt x="985" y="396"/>
                    </a:cubicBezTo>
                    <a:cubicBezTo>
                      <a:pt x="984" y="401"/>
                      <a:pt x="984" y="403"/>
                      <a:pt x="984" y="408"/>
                    </a:cubicBezTo>
                    <a:cubicBezTo>
                      <a:pt x="984" y="410"/>
                      <a:pt x="984" y="410"/>
                      <a:pt x="984" y="410"/>
                    </a:cubicBezTo>
                    <a:cubicBezTo>
                      <a:pt x="984" y="416"/>
                      <a:pt x="983" y="426"/>
                      <a:pt x="980" y="432"/>
                    </a:cubicBezTo>
                    <a:cubicBezTo>
                      <a:pt x="980" y="432"/>
                      <a:pt x="980" y="433"/>
                      <a:pt x="980" y="434"/>
                    </a:cubicBezTo>
                    <a:cubicBezTo>
                      <a:pt x="978" y="439"/>
                      <a:pt x="975" y="447"/>
                      <a:pt x="963" y="447"/>
                    </a:cubicBezTo>
                    <a:cubicBezTo>
                      <a:pt x="958" y="447"/>
                      <a:pt x="952" y="448"/>
                      <a:pt x="943" y="449"/>
                    </a:cubicBezTo>
                    <a:cubicBezTo>
                      <a:pt x="942" y="449"/>
                      <a:pt x="940" y="450"/>
                      <a:pt x="939" y="451"/>
                    </a:cubicBezTo>
                    <a:cubicBezTo>
                      <a:pt x="933" y="453"/>
                      <a:pt x="927" y="455"/>
                      <a:pt x="924" y="450"/>
                    </a:cubicBezTo>
                    <a:cubicBezTo>
                      <a:pt x="921" y="444"/>
                      <a:pt x="919" y="441"/>
                      <a:pt x="904" y="439"/>
                    </a:cubicBezTo>
                    <a:cubicBezTo>
                      <a:pt x="903" y="439"/>
                      <a:pt x="900" y="439"/>
                      <a:pt x="899" y="436"/>
                    </a:cubicBezTo>
                    <a:cubicBezTo>
                      <a:pt x="898" y="435"/>
                      <a:pt x="893" y="434"/>
                      <a:pt x="889" y="434"/>
                    </a:cubicBezTo>
                    <a:cubicBezTo>
                      <a:pt x="888" y="435"/>
                      <a:pt x="888" y="435"/>
                      <a:pt x="888" y="435"/>
                    </a:cubicBezTo>
                    <a:cubicBezTo>
                      <a:pt x="883" y="435"/>
                      <a:pt x="877" y="435"/>
                      <a:pt x="872" y="431"/>
                    </a:cubicBezTo>
                    <a:cubicBezTo>
                      <a:pt x="871" y="430"/>
                      <a:pt x="870" y="430"/>
                      <a:pt x="869" y="430"/>
                    </a:cubicBezTo>
                    <a:cubicBezTo>
                      <a:pt x="868" y="430"/>
                      <a:pt x="868" y="430"/>
                      <a:pt x="867" y="429"/>
                    </a:cubicBezTo>
                    <a:cubicBezTo>
                      <a:pt x="864" y="429"/>
                      <a:pt x="861" y="427"/>
                      <a:pt x="854" y="422"/>
                    </a:cubicBezTo>
                    <a:cubicBezTo>
                      <a:pt x="853" y="421"/>
                      <a:pt x="853" y="421"/>
                      <a:pt x="853" y="421"/>
                    </a:cubicBezTo>
                    <a:cubicBezTo>
                      <a:pt x="850" y="419"/>
                      <a:pt x="847" y="416"/>
                      <a:pt x="844" y="413"/>
                    </a:cubicBezTo>
                    <a:cubicBezTo>
                      <a:pt x="842" y="411"/>
                      <a:pt x="840" y="408"/>
                      <a:pt x="839" y="407"/>
                    </a:cubicBezTo>
                    <a:cubicBezTo>
                      <a:pt x="835" y="404"/>
                      <a:pt x="829" y="399"/>
                      <a:pt x="827" y="397"/>
                    </a:cubicBezTo>
                    <a:cubicBezTo>
                      <a:pt x="826" y="397"/>
                      <a:pt x="826" y="396"/>
                      <a:pt x="825" y="396"/>
                    </a:cubicBezTo>
                    <a:cubicBezTo>
                      <a:pt x="822" y="400"/>
                      <a:pt x="818" y="407"/>
                      <a:pt x="816" y="409"/>
                    </a:cubicBezTo>
                    <a:cubicBezTo>
                      <a:pt x="814" y="410"/>
                      <a:pt x="814" y="410"/>
                      <a:pt x="814" y="410"/>
                    </a:cubicBezTo>
                    <a:cubicBezTo>
                      <a:pt x="811" y="414"/>
                      <a:pt x="808" y="417"/>
                      <a:pt x="806" y="418"/>
                    </a:cubicBezTo>
                    <a:cubicBezTo>
                      <a:pt x="806" y="419"/>
                      <a:pt x="805" y="420"/>
                      <a:pt x="805" y="421"/>
                    </a:cubicBezTo>
                    <a:cubicBezTo>
                      <a:pt x="805" y="422"/>
                      <a:pt x="804" y="423"/>
                      <a:pt x="804" y="423"/>
                    </a:cubicBezTo>
                    <a:cubicBezTo>
                      <a:pt x="803" y="426"/>
                      <a:pt x="802" y="427"/>
                      <a:pt x="799" y="430"/>
                    </a:cubicBezTo>
                    <a:cubicBezTo>
                      <a:pt x="797" y="432"/>
                      <a:pt x="795" y="434"/>
                      <a:pt x="794" y="436"/>
                    </a:cubicBezTo>
                    <a:cubicBezTo>
                      <a:pt x="794" y="436"/>
                      <a:pt x="794" y="438"/>
                      <a:pt x="793" y="440"/>
                    </a:cubicBezTo>
                    <a:cubicBezTo>
                      <a:pt x="792" y="443"/>
                      <a:pt x="791" y="448"/>
                      <a:pt x="789" y="451"/>
                    </a:cubicBezTo>
                    <a:cubicBezTo>
                      <a:pt x="789" y="451"/>
                      <a:pt x="779" y="466"/>
                      <a:pt x="774" y="469"/>
                    </a:cubicBezTo>
                    <a:cubicBezTo>
                      <a:pt x="772" y="471"/>
                      <a:pt x="767" y="478"/>
                      <a:pt x="765" y="482"/>
                    </a:cubicBezTo>
                    <a:cubicBezTo>
                      <a:pt x="764" y="483"/>
                      <a:pt x="764" y="484"/>
                      <a:pt x="763" y="484"/>
                    </a:cubicBezTo>
                    <a:cubicBezTo>
                      <a:pt x="761" y="488"/>
                      <a:pt x="759" y="491"/>
                      <a:pt x="757" y="493"/>
                    </a:cubicBezTo>
                    <a:cubicBezTo>
                      <a:pt x="755" y="494"/>
                      <a:pt x="754" y="496"/>
                      <a:pt x="754" y="498"/>
                    </a:cubicBezTo>
                    <a:cubicBezTo>
                      <a:pt x="754" y="503"/>
                      <a:pt x="752" y="505"/>
                      <a:pt x="751" y="506"/>
                    </a:cubicBezTo>
                    <a:cubicBezTo>
                      <a:pt x="750" y="507"/>
                      <a:pt x="750" y="507"/>
                      <a:pt x="750" y="507"/>
                    </a:cubicBezTo>
                    <a:cubicBezTo>
                      <a:pt x="745" y="513"/>
                      <a:pt x="743" y="518"/>
                      <a:pt x="742" y="520"/>
                    </a:cubicBezTo>
                    <a:cubicBezTo>
                      <a:pt x="742" y="522"/>
                      <a:pt x="744" y="527"/>
                      <a:pt x="746" y="529"/>
                    </a:cubicBezTo>
                    <a:cubicBezTo>
                      <a:pt x="749" y="534"/>
                      <a:pt x="752" y="544"/>
                      <a:pt x="751" y="549"/>
                    </a:cubicBezTo>
                    <a:cubicBezTo>
                      <a:pt x="751" y="552"/>
                      <a:pt x="750" y="554"/>
                      <a:pt x="749" y="555"/>
                    </a:cubicBezTo>
                    <a:cubicBezTo>
                      <a:pt x="747" y="557"/>
                      <a:pt x="744" y="556"/>
                      <a:pt x="743" y="556"/>
                    </a:cubicBezTo>
                    <a:cubicBezTo>
                      <a:pt x="743" y="556"/>
                      <a:pt x="743" y="556"/>
                      <a:pt x="742" y="556"/>
                    </a:cubicBezTo>
                    <a:cubicBezTo>
                      <a:pt x="740" y="556"/>
                      <a:pt x="738" y="556"/>
                      <a:pt x="735" y="555"/>
                    </a:cubicBezTo>
                    <a:cubicBezTo>
                      <a:pt x="733" y="554"/>
                      <a:pt x="731" y="553"/>
                      <a:pt x="729" y="553"/>
                    </a:cubicBezTo>
                    <a:cubicBezTo>
                      <a:pt x="728" y="553"/>
                      <a:pt x="728" y="553"/>
                      <a:pt x="728" y="553"/>
                    </a:cubicBezTo>
                    <a:cubicBezTo>
                      <a:pt x="721" y="551"/>
                      <a:pt x="715" y="550"/>
                      <a:pt x="712" y="546"/>
                    </a:cubicBezTo>
                    <a:cubicBezTo>
                      <a:pt x="711" y="545"/>
                      <a:pt x="711" y="544"/>
                      <a:pt x="710" y="543"/>
                    </a:cubicBezTo>
                    <a:cubicBezTo>
                      <a:pt x="709" y="541"/>
                      <a:pt x="705" y="535"/>
                      <a:pt x="703" y="535"/>
                    </a:cubicBezTo>
                    <a:cubicBezTo>
                      <a:pt x="696" y="532"/>
                      <a:pt x="691" y="532"/>
                      <a:pt x="689" y="534"/>
                    </a:cubicBezTo>
                    <a:cubicBezTo>
                      <a:pt x="682" y="540"/>
                      <a:pt x="676" y="538"/>
                      <a:pt x="673" y="537"/>
                    </a:cubicBezTo>
                    <a:cubicBezTo>
                      <a:pt x="669" y="536"/>
                      <a:pt x="660" y="535"/>
                      <a:pt x="657" y="536"/>
                    </a:cubicBezTo>
                    <a:cubicBezTo>
                      <a:pt x="651" y="540"/>
                      <a:pt x="646" y="538"/>
                      <a:pt x="644" y="538"/>
                    </a:cubicBezTo>
                    <a:cubicBezTo>
                      <a:pt x="643" y="537"/>
                      <a:pt x="638" y="535"/>
                      <a:pt x="635" y="533"/>
                    </a:cubicBezTo>
                    <a:cubicBezTo>
                      <a:pt x="635" y="533"/>
                      <a:pt x="635" y="533"/>
                      <a:pt x="635" y="534"/>
                    </a:cubicBezTo>
                    <a:cubicBezTo>
                      <a:pt x="633" y="536"/>
                      <a:pt x="629" y="538"/>
                      <a:pt x="624" y="536"/>
                    </a:cubicBezTo>
                    <a:cubicBezTo>
                      <a:pt x="623" y="536"/>
                      <a:pt x="622" y="534"/>
                      <a:pt x="621" y="533"/>
                    </a:cubicBezTo>
                    <a:cubicBezTo>
                      <a:pt x="621" y="533"/>
                      <a:pt x="620" y="532"/>
                      <a:pt x="620" y="532"/>
                    </a:cubicBezTo>
                    <a:cubicBezTo>
                      <a:pt x="620" y="532"/>
                      <a:pt x="619" y="532"/>
                      <a:pt x="618" y="532"/>
                    </a:cubicBezTo>
                    <a:cubicBezTo>
                      <a:pt x="617" y="533"/>
                      <a:pt x="615" y="535"/>
                      <a:pt x="611" y="534"/>
                    </a:cubicBezTo>
                    <a:cubicBezTo>
                      <a:pt x="606" y="533"/>
                      <a:pt x="601" y="533"/>
                      <a:pt x="598" y="533"/>
                    </a:cubicBezTo>
                    <a:cubicBezTo>
                      <a:pt x="593" y="535"/>
                      <a:pt x="591" y="535"/>
                      <a:pt x="587" y="534"/>
                    </a:cubicBezTo>
                    <a:cubicBezTo>
                      <a:pt x="586" y="534"/>
                      <a:pt x="586" y="534"/>
                      <a:pt x="586" y="534"/>
                    </a:cubicBezTo>
                    <a:cubicBezTo>
                      <a:pt x="584" y="534"/>
                      <a:pt x="583" y="535"/>
                      <a:pt x="581" y="536"/>
                    </a:cubicBezTo>
                    <a:cubicBezTo>
                      <a:pt x="581" y="536"/>
                      <a:pt x="581" y="536"/>
                      <a:pt x="581" y="536"/>
                    </a:cubicBezTo>
                    <a:cubicBezTo>
                      <a:pt x="584" y="538"/>
                      <a:pt x="584" y="541"/>
                      <a:pt x="584" y="543"/>
                    </a:cubicBezTo>
                    <a:cubicBezTo>
                      <a:pt x="584" y="543"/>
                      <a:pt x="584" y="544"/>
                      <a:pt x="584" y="544"/>
                    </a:cubicBezTo>
                    <a:cubicBezTo>
                      <a:pt x="584" y="544"/>
                      <a:pt x="584" y="544"/>
                      <a:pt x="585" y="544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6" y="545"/>
                      <a:pt x="586" y="545"/>
                      <a:pt x="586" y="545"/>
                    </a:cubicBezTo>
                    <a:cubicBezTo>
                      <a:pt x="587" y="544"/>
                      <a:pt x="587" y="544"/>
                      <a:pt x="587" y="544"/>
                    </a:cubicBezTo>
                    <a:cubicBezTo>
                      <a:pt x="591" y="543"/>
                      <a:pt x="593" y="545"/>
                      <a:pt x="594" y="546"/>
                    </a:cubicBezTo>
                    <a:cubicBezTo>
                      <a:pt x="596" y="548"/>
                      <a:pt x="597" y="550"/>
                      <a:pt x="597" y="551"/>
                    </a:cubicBezTo>
                    <a:cubicBezTo>
                      <a:pt x="597" y="551"/>
                      <a:pt x="597" y="552"/>
                      <a:pt x="597" y="552"/>
                    </a:cubicBezTo>
                    <a:cubicBezTo>
                      <a:pt x="600" y="555"/>
                      <a:pt x="600" y="556"/>
                      <a:pt x="601" y="566"/>
                    </a:cubicBezTo>
                    <a:cubicBezTo>
                      <a:pt x="602" y="577"/>
                      <a:pt x="597" y="593"/>
                      <a:pt x="594" y="600"/>
                    </a:cubicBezTo>
                    <a:cubicBezTo>
                      <a:pt x="592" y="604"/>
                      <a:pt x="593" y="611"/>
                      <a:pt x="594" y="618"/>
                    </a:cubicBezTo>
                    <a:cubicBezTo>
                      <a:pt x="594" y="622"/>
                      <a:pt x="594" y="625"/>
                      <a:pt x="594" y="628"/>
                    </a:cubicBezTo>
                    <a:cubicBezTo>
                      <a:pt x="595" y="637"/>
                      <a:pt x="593" y="644"/>
                      <a:pt x="592" y="646"/>
                    </a:cubicBezTo>
                    <a:cubicBezTo>
                      <a:pt x="592" y="647"/>
                      <a:pt x="593" y="650"/>
                      <a:pt x="594" y="654"/>
                    </a:cubicBezTo>
                    <a:cubicBezTo>
                      <a:pt x="595" y="660"/>
                      <a:pt x="596" y="665"/>
                      <a:pt x="595" y="669"/>
                    </a:cubicBezTo>
                    <a:cubicBezTo>
                      <a:pt x="595" y="669"/>
                      <a:pt x="595" y="670"/>
                      <a:pt x="595" y="671"/>
                    </a:cubicBezTo>
                    <a:cubicBezTo>
                      <a:pt x="596" y="673"/>
                      <a:pt x="596" y="675"/>
                      <a:pt x="595" y="679"/>
                    </a:cubicBezTo>
                    <a:cubicBezTo>
                      <a:pt x="594" y="683"/>
                      <a:pt x="592" y="685"/>
                      <a:pt x="591" y="686"/>
                    </a:cubicBezTo>
                    <a:cubicBezTo>
                      <a:pt x="591" y="687"/>
                      <a:pt x="591" y="687"/>
                      <a:pt x="591" y="688"/>
                    </a:cubicBezTo>
                    <a:cubicBezTo>
                      <a:pt x="591" y="688"/>
                      <a:pt x="591" y="688"/>
                      <a:pt x="591" y="688"/>
                    </a:cubicBezTo>
                    <a:cubicBezTo>
                      <a:pt x="591" y="688"/>
                      <a:pt x="591" y="688"/>
                      <a:pt x="591" y="689"/>
                    </a:cubicBezTo>
                    <a:cubicBezTo>
                      <a:pt x="593" y="693"/>
                      <a:pt x="593" y="699"/>
                      <a:pt x="592" y="702"/>
                    </a:cubicBezTo>
                    <a:cubicBezTo>
                      <a:pt x="591" y="706"/>
                      <a:pt x="585" y="709"/>
                      <a:pt x="580" y="707"/>
                    </a:cubicBezTo>
                    <a:cubicBezTo>
                      <a:pt x="578" y="706"/>
                      <a:pt x="576" y="707"/>
                      <a:pt x="574" y="708"/>
                    </a:cubicBezTo>
                    <a:cubicBezTo>
                      <a:pt x="573" y="708"/>
                      <a:pt x="573" y="709"/>
                      <a:pt x="572" y="709"/>
                    </a:cubicBezTo>
                    <a:cubicBezTo>
                      <a:pt x="570" y="710"/>
                      <a:pt x="568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0"/>
                      <a:pt x="566" y="710"/>
                      <a:pt x="566" y="710"/>
                    </a:cubicBezTo>
                    <a:cubicBezTo>
                      <a:pt x="566" y="712"/>
                      <a:pt x="565" y="713"/>
                      <a:pt x="564" y="715"/>
                    </a:cubicBezTo>
                    <a:cubicBezTo>
                      <a:pt x="566" y="717"/>
                      <a:pt x="567" y="722"/>
                      <a:pt x="565" y="725"/>
                    </a:cubicBezTo>
                    <a:cubicBezTo>
                      <a:pt x="564" y="727"/>
                      <a:pt x="561" y="727"/>
                      <a:pt x="557" y="727"/>
                    </a:cubicBezTo>
                    <a:cubicBezTo>
                      <a:pt x="557" y="727"/>
                      <a:pt x="557" y="727"/>
                      <a:pt x="556" y="727"/>
                    </a:cubicBezTo>
                    <a:cubicBezTo>
                      <a:pt x="556" y="728"/>
                      <a:pt x="555" y="728"/>
                      <a:pt x="553" y="728"/>
                    </a:cubicBezTo>
                    <a:cubicBezTo>
                      <a:pt x="552" y="728"/>
                      <a:pt x="549" y="728"/>
                      <a:pt x="547" y="727"/>
                    </a:cubicBezTo>
                    <a:cubicBezTo>
                      <a:pt x="547" y="727"/>
                      <a:pt x="547" y="727"/>
                      <a:pt x="547" y="727"/>
                    </a:cubicBezTo>
                    <a:cubicBezTo>
                      <a:pt x="546" y="729"/>
                      <a:pt x="544" y="731"/>
                      <a:pt x="542" y="733"/>
                    </a:cubicBezTo>
                    <a:cubicBezTo>
                      <a:pt x="541" y="734"/>
                      <a:pt x="540" y="734"/>
                      <a:pt x="540" y="735"/>
                    </a:cubicBezTo>
                    <a:cubicBezTo>
                      <a:pt x="540" y="735"/>
                      <a:pt x="539" y="735"/>
                      <a:pt x="539" y="736"/>
                    </a:cubicBezTo>
                    <a:cubicBezTo>
                      <a:pt x="539" y="736"/>
                      <a:pt x="539" y="737"/>
                      <a:pt x="539" y="738"/>
                    </a:cubicBezTo>
                    <a:cubicBezTo>
                      <a:pt x="539" y="740"/>
                      <a:pt x="540" y="741"/>
                      <a:pt x="540" y="743"/>
                    </a:cubicBezTo>
                    <a:cubicBezTo>
                      <a:pt x="540" y="744"/>
                      <a:pt x="540" y="745"/>
                      <a:pt x="540" y="746"/>
                    </a:cubicBezTo>
                    <a:cubicBezTo>
                      <a:pt x="543" y="747"/>
                      <a:pt x="543" y="747"/>
                      <a:pt x="543" y="747"/>
                    </a:cubicBezTo>
                    <a:cubicBezTo>
                      <a:pt x="541" y="751"/>
                      <a:pt x="541" y="751"/>
                      <a:pt x="541" y="751"/>
                    </a:cubicBezTo>
                    <a:cubicBezTo>
                      <a:pt x="540" y="751"/>
                      <a:pt x="538" y="755"/>
                      <a:pt x="536" y="759"/>
                    </a:cubicBezTo>
                    <a:cubicBezTo>
                      <a:pt x="535" y="760"/>
                      <a:pt x="535" y="762"/>
                      <a:pt x="535" y="764"/>
                    </a:cubicBezTo>
                    <a:cubicBezTo>
                      <a:pt x="535" y="765"/>
                      <a:pt x="535" y="767"/>
                      <a:pt x="534" y="768"/>
                    </a:cubicBezTo>
                    <a:cubicBezTo>
                      <a:pt x="534" y="770"/>
                      <a:pt x="533" y="771"/>
                      <a:pt x="531" y="772"/>
                    </a:cubicBezTo>
                    <a:cubicBezTo>
                      <a:pt x="531" y="772"/>
                      <a:pt x="531" y="772"/>
                      <a:pt x="531" y="773"/>
                    </a:cubicBezTo>
                    <a:cubicBezTo>
                      <a:pt x="530" y="773"/>
                      <a:pt x="530" y="774"/>
                      <a:pt x="530" y="774"/>
                    </a:cubicBezTo>
                    <a:cubicBezTo>
                      <a:pt x="528" y="777"/>
                      <a:pt x="526" y="779"/>
                      <a:pt x="520" y="779"/>
                    </a:cubicBezTo>
                    <a:cubicBezTo>
                      <a:pt x="517" y="779"/>
                      <a:pt x="514" y="781"/>
                      <a:pt x="511" y="784"/>
                    </a:cubicBezTo>
                    <a:cubicBezTo>
                      <a:pt x="510" y="785"/>
                      <a:pt x="509" y="786"/>
                      <a:pt x="508" y="786"/>
                    </a:cubicBezTo>
                    <a:cubicBezTo>
                      <a:pt x="506" y="788"/>
                      <a:pt x="505" y="789"/>
                      <a:pt x="504" y="789"/>
                    </a:cubicBezTo>
                    <a:cubicBezTo>
                      <a:pt x="502" y="790"/>
                      <a:pt x="501" y="791"/>
                      <a:pt x="500" y="793"/>
                    </a:cubicBezTo>
                    <a:cubicBezTo>
                      <a:pt x="496" y="797"/>
                      <a:pt x="494" y="798"/>
                      <a:pt x="489" y="797"/>
                    </a:cubicBezTo>
                    <a:cubicBezTo>
                      <a:pt x="489" y="797"/>
                      <a:pt x="488" y="797"/>
                      <a:pt x="487" y="796"/>
                    </a:cubicBezTo>
                    <a:cubicBezTo>
                      <a:pt x="486" y="796"/>
                      <a:pt x="485" y="796"/>
                      <a:pt x="484" y="796"/>
                    </a:cubicBezTo>
                    <a:cubicBezTo>
                      <a:pt x="482" y="797"/>
                      <a:pt x="477" y="799"/>
                      <a:pt x="474" y="798"/>
                    </a:cubicBezTo>
                    <a:cubicBezTo>
                      <a:pt x="473" y="798"/>
                      <a:pt x="473" y="798"/>
                      <a:pt x="472" y="797"/>
                    </a:cubicBezTo>
                    <a:cubicBezTo>
                      <a:pt x="470" y="796"/>
                      <a:pt x="469" y="796"/>
                      <a:pt x="468" y="796"/>
                    </a:cubicBezTo>
                    <a:cubicBezTo>
                      <a:pt x="467" y="797"/>
                      <a:pt x="465" y="797"/>
                      <a:pt x="464" y="797"/>
                    </a:cubicBezTo>
                    <a:cubicBezTo>
                      <a:pt x="463" y="797"/>
                      <a:pt x="462" y="797"/>
                      <a:pt x="462" y="797"/>
                    </a:cubicBezTo>
                    <a:cubicBezTo>
                      <a:pt x="460" y="801"/>
                      <a:pt x="454" y="801"/>
                      <a:pt x="449" y="802"/>
                    </a:cubicBezTo>
                    <a:cubicBezTo>
                      <a:pt x="448" y="802"/>
                      <a:pt x="447" y="802"/>
                      <a:pt x="446" y="802"/>
                    </a:cubicBezTo>
                    <a:cubicBezTo>
                      <a:pt x="445" y="802"/>
                      <a:pt x="445" y="802"/>
                      <a:pt x="445" y="802"/>
                    </a:cubicBezTo>
                    <a:cubicBezTo>
                      <a:pt x="442" y="802"/>
                      <a:pt x="435" y="803"/>
                      <a:pt x="434" y="804"/>
                    </a:cubicBezTo>
                    <a:cubicBezTo>
                      <a:pt x="432" y="805"/>
                      <a:pt x="426" y="809"/>
                      <a:pt x="420" y="807"/>
                    </a:cubicBezTo>
                    <a:cubicBezTo>
                      <a:pt x="419" y="807"/>
                      <a:pt x="419" y="807"/>
                      <a:pt x="418" y="808"/>
                    </a:cubicBezTo>
                    <a:cubicBezTo>
                      <a:pt x="417" y="809"/>
                      <a:pt x="416" y="810"/>
                      <a:pt x="415" y="810"/>
                    </a:cubicBezTo>
                    <a:cubicBezTo>
                      <a:pt x="413" y="812"/>
                      <a:pt x="409" y="812"/>
                      <a:pt x="405" y="813"/>
                    </a:cubicBezTo>
                    <a:cubicBezTo>
                      <a:pt x="404" y="813"/>
                      <a:pt x="403" y="813"/>
                      <a:pt x="402" y="813"/>
                    </a:cubicBezTo>
                    <a:cubicBezTo>
                      <a:pt x="396" y="814"/>
                      <a:pt x="385" y="815"/>
                      <a:pt x="381" y="812"/>
                    </a:cubicBezTo>
                    <a:cubicBezTo>
                      <a:pt x="379" y="811"/>
                      <a:pt x="369" y="810"/>
                      <a:pt x="327" y="822"/>
                    </a:cubicBezTo>
                    <a:cubicBezTo>
                      <a:pt x="325" y="823"/>
                      <a:pt x="324" y="823"/>
                      <a:pt x="323" y="824"/>
                    </a:cubicBezTo>
                    <a:cubicBezTo>
                      <a:pt x="315" y="826"/>
                      <a:pt x="308" y="824"/>
                      <a:pt x="306" y="824"/>
                    </a:cubicBezTo>
                    <a:cubicBezTo>
                      <a:pt x="305" y="823"/>
                      <a:pt x="304" y="823"/>
                      <a:pt x="303" y="822"/>
                    </a:cubicBezTo>
                    <a:cubicBezTo>
                      <a:pt x="301" y="822"/>
                      <a:pt x="298" y="821"/>
                      <a:pt x="296" y="820"/>
                    </a:cubicBezTo>
                    <a:cubicBezTo>
                      <a:pt x="294" y="818"/>
                      <a:pt x="292" y="816"/>
                      <a:pt x="292" y="814"/>
                    </a:cubicBezTo>
                    <a:cubicBezTo>
                      <a:pt x="291" y="813"/>
                      <a:pt x="290" y="813"/>
                      <a:pt x="290" y="813"/>
                    </a:cubicBezTo>
                    <a:cubicBezTo>
                      <a:pt x="287" y="816"/>
                      <a:pt x="285" y="816"/>
                      <a:pt x="283" y="816"/>
                    </a:cubicBezTo>
                    <a:cubicBezTo>
                      <a:pt x="283" y="817"/>
                      <a:pt x="282" y="818"/>
                      <a:pt x="281" y="818"/>
                    </a:cubicBezTo>
                    <a:cubicBezTo>
                      <a:pt x="279" y="820"/>
                      <a:pt x="277" y="820"/>
                      <a:pt x="275" y="819"/>
                    </a:cubicBezTo>
                    <a:cubicBezTo>
                      <a:pt x="275" y="820"/>
                      <a:pt x="275" y="820"/>
                      <a:pt x="275" y="820"/>
                    </a:cubicBezTo>
                    <a:cubicBezTo>
                      <a:pt x="274" y="821"/>
                      <a:pt x="274" y="822"/>
                      <a:pt x="273" y="822"/>
                    </a:cubicBezTo>
                    <a:cubicBezTo>
                      <a:pt x="274" y="822"/>
                      <a:pt x="273" y="823"/>
                      <a:pt x="273" y="823"/>
                    </a:cubicBezTo>
                    <a:cubicBezTo>
                      <a:pt x="273" y="825"/>
                      <a:pt x="271" y="828"/>
                      <a:pt x="268" y="830"/>
                    </a:cubicBezTo>
                    <a:cubicBezTo>
                      <a:pt x="268" y="831"/>
                      <a:pt x="267" y="831"/>
                      <a:pt x="266" y="831"/>
                    </a:cubicBezTo>
                    <a:cubicBezTo>
                      <a:pt x="264" y="833"/>
                      <a:pt x="263" y="834"/>
                      <a:pt x="262" y="835"/>
                    </a:cubicBezTo>
                    <a:cubicBezTo>
                      <a:pt x="261" y="839"/>
                      <a:pt x="256" y="847"/>
                      <a:pt x="252" y="851"/>
                    </a:cubicBezTo>
                    <a:cubicBezTo>
                      <a:pt x="250" y="853"/>
                      <a:pt x="250" y="853"/>
                      <a:pt x="250" y="853"/>
                    </a:cubicBezTo>
                    <a:cubicBezTo>
                      <a:pt x="248" y="856"/>
                      <a:pt x="246" y="858"/>
                      <a:pt x="243" y="859"/>
                    </a:cubicBezTo>
                    <a:cubicBezTo>
                      <a:pt x="239" y="861"/>
                      <a:pt x="232" y="861"/>
                      <a:pt x="229" y="860"/>
                    </a:cubicBezTo>
                    <a:cubicBezTo>
                      <a:pt x="226" y="858"/>
                      <a:pt x="226" y="856"/>
                      <a:pt x="226" y="855"/>
                    </a:cubicBezTo>
                    <a:cubicBezTo>
                      <a:pt x="226" y="855"/>
                      <a:pt x="225" y="855"/>
                      <a:pt x="225" y="855"/>
                    </a:cubicBezTo>
                    <a:cubicBezTo>
                      <a:pt x="225" y="855"/>
                      <a:pt x="225" y="855"/>
                      <a:pt x="225" y="855"/>
                    </a:cubicBezTo>
                    <a:cubicBezTo>
                      <a:pt x="224" y="855"/>
                      <a:pt x="223" y="855"/>
                      <a:pt x="223" y="855"/>
                    </a:cubicBezTo>
                    <a:cubicBezTo>
                      <a:pt x="220" y="856"/>
                      <a:pt x="217" y="855"/>
                      <a:pt x="216" y="854"/>
                    </a:cubicBezTo>
                    <a:cubicBezTo>
                      <a:pt x="215" y="854"/>
                      <a:pt x="213" y="854"/>
                      <a:pt x="213" y="854"/>
                    </a:cubicBezTo>
                    <a:cubicBezTo>
                      <a:pt x="211" y="855"/>
                      <a:pt x="209" y="855"/>
                      <a:pt x="207" y="854"/>
                    </a:cubicBezTo>
                    <a:cubicBezTo>
                      <a:pt x="207" y="854"/>
                      <a:pt x="206" y="854"/>
                      <a:pt x="206" y="855"/>
                    </a:cubicBezTo>
                    <a:cubicBezTo>
                      <a:pt x="201" y="858"/>
                      <a:pt x="195" y="856"/>
                      <a:pt x="193" y="853"/>
                    </a:cubicBezTo>
                    <a:cubicBezTo>
                      <a:pt x="193" y="853"/>
                      <a:pt x="192" y="853"/>
                      <a:pt x="189" y="853"/>
                    </a:cubicBezTo>
                    <a:cubicBezTo>
                      <a:pt x="183" y="852"/>
                      <a:pt x="183" y="847"/>
                      <a:pt x="184" y="844"/>
                    </a:cubicBezTo>
                    <a:cubicBezTo>
                      <a:pt x="184" y="843"/>
                      <a:pt x="184" y="843"/>
                      <a:pt x="183" y="843"/>
                    </a:cubicBezTo>
                    <a:cubicBezTo>
                      <a:pt x="183" y="840"/>
                      <a:pt x="184" y="838"/>
                      <a:pt x="186" y="836"/>
                    </a:cubicBezTo>
                    <a:cubicBezTo>
                      <a:pt x="187" y="836"/>
                      <a:pt x="187" y="835"/>
                      <a:pt x="188" y="835"/>
                    </a:cubicBezTo>
                    <a:cubicBezTo>
                      <a:pt x="188" y="834"/>
                      <a:pt x="188" y="834"/>
                      <a:pt x="188" y="834"/>
                    </a:cubicBezTo>
                    <a:cubicBezTo>
                      <a:pt x="186" y="832"/>
                      <a:pt x="186" y="829"/>
                      <a:pt x="187" y="828"/>
                    </a:cubicBezTo>
                    <a:cubicBezTo>
                      <a:pt x="187" y="827"/>
                      <a:pt x="187" y="827"/>
                      <a:pt x="187" y="826"/>
                    </a:cubicBezTo>
                    <a:cubicBezTo>
                      <a:pt x="187" y="825"/>
                      <a:pt x="187" y="823"/>
                      <a:pt x="188" y="821"/>
                    </a:cubicBezTo>
                    <a:cubicBezTo>
                      <a:pt x="188" y="820"/>
                      <a:pt x="188" y="819"/>
                      <a:pt x="188" y="819"/>
                    </a:cubicBezTo>
                    <a:cubicBezTo>
                      <a:pt x="187" y="819"/>
                      <a:pt x="181" y="822"/>
                      <a:pt x="175" y="825"/>
                    </a:cubicBezTo>
                    <a:cubicBezTo>
                      <a:pt x="171" y="827"/>
                      <a:pt x="164" y="827"/>
                      <a:pt x="159" y="827"/>
                    </a:cubicBezTo>
                    <a:cubicBezTo>
                      <a:pt x="157" y="827"/>
                      <a:pt x="157" y="827"/>
                      <a:pt x="157" y="827"/>
                    </a:cubicBezTo>
                    <a:cubicBezTo>
                      <a:pt x="152" y="827"/>
                      <a:pt x="143" y="823"/>
                      <a:pt x="141" y="817"/>
                    </a:cubicBezTo>
                    <a:cubicBezTo>
                      <a:pt x="141" y="817"/>
                      <a:pt x="141" y="817"/>
                      <a:pt x="141" y="817"/>
                    </a:cubicBezTo>
                    <a:cubicBezTo>
                      <a:pt x="140" y="816"/>
                      <a:pt x="140" y="816"/>
                      <a:pt x="140" y="815"/>
                    </a:cubicBezTo>
                    <a:cubicBezTo>
                      <a:pt x="139" y="815"/>
                      <a:pt x="139" y="816"/>
                      <a:pt x="139" y="816"/>
                    </a:cubicBezTo>
                    <a:cubicBezTo>
                      <a:pt x="139" y="816"/>
                      <a:pt x="139" y="817"/>
                      <a:pt x="139" y="817"/>
                    </a:cubicBezTo>
                    <a:cubicBezTo>
                      <a:pt x="139" y="818"/>
                      <a:pt x="139" y="818"/>
                      <a:pt x="140" y="819"/>
                    </a:cubicBezTo>
                    <a:cubicBezTo>
                      <a:pt x="140" y="819"/>
                      <a:pt x="141" y="820"/>
                      <a:pt x="142" y="822"/>
                    </a:cubicBezTo>
                    <a:cubicBezTo>
                      <a:pt x="142" y="822"/>
                      <a:pt x="142" y="823"/>
                      <a:pt x="143" y="823"/>
                    </a:cubicBezTo>
                    <a:cubicBezTo>
                      <a:pt x="145" y="826"/>
                      <a:pt x="143" y="828"/>
                      <a:pt x="142" y="830"/>
                    </a:cubicBezTo>
                    <a:cubicBezTo>
                      <a:pt x="140" y="831"/>
                      <a:pt x="138" y="832"/>
                      <a:pt x="136" y="831"/>
                    </a:cubicBezTo>
                    <a:cubicBezTo>
                      <a:pt x="134" y="831"/>
                      <a:pt x="131" y="829"/>
                      <a:pt x="129" y="826"/>
                    </a:cubicBezTo>
                    <a:cubicBezTo>
                      <a:pt x="129" y="826"/>
                      <a:pt x="128" y="825"/>
                      <a:pt x="125" y="826"/>
                    </a:cubicBezTo>
                    <a:cubicBezTo>
                      <a:pt x="123" y="827"/>
                      <a:pt x="121" y="827"/>
                      <a:pt x="119" y="828"/>
                    </a:cubicBezTo>
                    <a:cubicBezTo>
                      <a:pt x="117" y="828"/>
                      <a:pt x="115" y="828"/>
                      <a:pt x="115" y="828"/>
                    </a:cubicBezTo>
                    <a:cubicBezTo>
                      <a:pt x="114" y="829"/>
                      <a:pt x="113" y="830"/>
                      <a:pt x="112" y="831"/>
                    </a:cubicBezTo>
                    <a:cubicBezTo>
                      <a:pt x="110" y="833"/>
                      <a:pt x="107" y="835"/>
                      <a:pt x="104" y="836"/>
                    </a:cubicBezTo>
                    <a:cubicBezTo>
                      <a:pt x="98" y="839"/>
                      <a:pt x="92" y="838"/>
                      <a:pt x="89" y="834"/>
                    </a:cubicBezTo>
                    <a:cubicBezTo>
                      <a:pt x="88" y="834"/>
                      <a:pt x="87" y="833"/>
                      <a:pt x="87" y="832"/>
                    </a:cubicBezTo>
                    <a:cubicBezTo>
                      <a:pt x="83" y="832"/>
                      <a:pt x="76" y="832"/>
                      <a:pt x="72" y="831"/>
                    </a:cubicBezTo>
                    <a:cubicBezTo>
                      <a:pt x="72" y="831"/>
                      <a:pt x="71" y="831"/>
                      <a:pt x="70" y="830"/>
                    </a:cubicBezTo>
                    <a:cubicBezTo>
                      <a:pt x="70" y="830"/>
                      <a:pt x="70" y="830"/>
                      <a:pt x="70" y="830"/>
                    </a:cubicBezTo>
                    <a:cubicBezTo>
                      <a:pt x="70" y="832"/>
                      <a:pt x="70" y="833"/>
                      <a:pt x="69" y="833"/>
                    </a:cubicBezTo>
                    <a:cubicBezTo>
                      <a:pt x="68" y="838"/>
                      <a:pt x="66" y="842"/>
                      <a:pt x="61" y="845"/>
                    </a:cubicBezTo>
                    <a:cubicBezTo>
                      <a:pt x="57" y="847"/>
                      <a:pt x="55" y="849"/>
                      <a:pt x="55" y="850"/>
                    </a:cubicBezTo>
                    <a:cubicBezTo>
                      <a:pt x="56" y="851"/>
                      <a:pt x="56" y="852"/>
                      <a:pt x="56" y="852"/>
                    </a:cubicBezTo>
                    <a:cubicBezTo>
                      <a:pt x="57" y="855"/>
                      <a:pt x="57" y="856"/>
                      <a:pt x="55" y="860"/>
                    </a:cubicBezTo>
                    <a:cubicBezTo>
                      <a:pt x="54" y="864"/>
                      <a:pt x="51" y="866"/>
                      <a:pt x="48" y="869"/>
                    </a:cubicBezTo>
                    <a:cubicBezTo>
                      <a:pt x="46" y="870"/>
                      <a:pt x="46" y="870"/>
                      <a:pt x="46" y="870"/>
                    </a:cubicBezTo>
                    <a:cubicBezTo>
                      <a:pt x="42" y="873"/>
                      <a:pt x="36" y="875"/>
                      <a:pt x="32" y="874"/>
                    </a:cubicBezTo>
                    <a:cubicBezTo>
                      <a:pt x="30" y="874"/>
                      <a:pt x="30" y="874"/>
                      <a:pt x="28" y="875"/>
                    </a:cubicBezTo>
                    <a:cubicBezTo>
                      <a:pt x="27" y="875"/>
                      <a:pt x="26" y="876"/>
                      <a:pt x="26" y="876"/>
                    </a:cubicBezTo>
                    <a:cubicBezTo>
                      <a:pt x="22" y="877"/>
                      <a:pt x="19" y="879"/>
                      <a:pt x="18" y="881"/>
                    </a:cubicBezTo>
                    <a:cubicBezTo>
                      <a:pt x="17" y="882"/>
                      <a:pt x="17" y="882"/>
                      <a:pt x="18" y="883"/>
                    </a:cubicBezTo>
                    <a:cubicBezTo>
                      <a:pt x="21" y="884"/>
                      <a:pt x="27" y="891"/>
                      <a:pt x="26" y="898"/>
                    </a:cubicBezTo>
                    <a:cubicBezTo>
                      <a:pt x="26" y="901"/>
                      <a:pt x="26" y="905"/>
                      <a:pt x="27" y="907"/>
                    </a:cubicBezTo>
                    <a:cubicBezTo>
                      <a:pt x="27" y="908"/>
                      <a:pt x="27" y="908"/>
                      <a:pt x="27" y="908"/>
                    </a:cubicBezTo>
                    <a:cubicBezTo>
                      <a:pt x="29" y="910"/>
                      <a:pt x="33" y="913"/>
                      <a:pt x="31" y="918"/>
                    </a:cubicBezTo>
                    <a:cubicBezTo>
                      <a:pt x="30" y="923"/>
                      <a:pt x="27" y="926"/>
                      <a:pt x="22" y="926"/>
                    </a:cubicBezTo>
                    <a:cubicBezTo>
                      <a:pt x="21" y="926"/>
                      <a:pt x="20" y="926"/>
                      <a:pt x="19" y="926"/>
                    </a:cubicBezTo>
                    <a:cubicBezTo>
                      <a:pt x="17" y="925"/>
                      <a:pt x="15" y="925"/>
                      <a:pt x="13" y="926"/>
                    </a:cubicBezTo>
                    <a:cubicBezTo>
                      <a:pt x="10" y="928"/>
                      <a:pt x="9" y="929"/>
                      <a:pt x="8" y="929"/>
                    </a:cubicBezTo>
                    <a:cubicBezTo>
                      <a:pt x="10" y="932"/>
                      <a:pt x="15" y="938"/>
                      <a:pt x="16" y="942"/>
                    </a:cubicBezTo>
                    <a:cubicBezTo>
                      <a:pt x="16" y="943"/>
                      <a:pt x="16" y="944"/>
                      <a:pt x="16" y="945"/>
                    </a:cubicBezTo>
                    <a:cubicBezTo>
                      <a:pt x="16" y="946"/>
                      <a:pt x="16" y="946"/>
                      <a:pt x="17" y="946"/>
                    </a:cubicBezTo>
                    <a:cubicBezTo>
                      <a:pt x="17" y="947"/>
                      <a:pt x="17" y="948"/>
                      <a:pt x="17" y="948"/>
                    </a:cubicBezTo>
                    <a:cubicBezTo>
                      <a:pt x="10" y="951"/>
                      <a:pt x="10" y="951"/>
                      <a:pt x="10" y="951"/>
                    </a:cubicBezTo>
                    <a:cubicBezTo>
                      <a:pt x="9" y="950"/>
                      <a:pt x="9" y="948"/>
                      <a:pt x="9" y="947"/>
                    </a:cubicBezTo>
                    <a:cubicBezTo>
                      <a:pt x="9" y="947"/>
                      <a:pt x="9" y="946"/>
                      <a:pt x="9" y="946"/>
                    </a:cubicBezTo>
                    <a:cubicBezTo>
                      <a:pt x="9" y="945"/>
                      <a:pt x="9" y="944"/>
                      <a:pt x="8" y="944"/>
                    </a:cubicBezTo>
                    <a:cubicBezTo>
                      <a:pt x="8" y="942"/>
                      <a:pt x="4" y="936"/>
                      <a:pt x="2" y="933"/>
                    </a:cubicBezTo>
                    <a:cubicBezTo>
                      <a:pt x="0" y="932"/>
                      <a:pt x="0" y="930"/>
                      <a:pt x="0" y="928"/>
                    </a:cubicBezTo>
                    <a:cubicBezTo>
                      <a:pt x="1" y="925"/>
                      <a:pt x="4" y="922"/>
                      <a:pt x="9" y="919"/>
                    </a:cubicBezTo>
                    <a:cubicBezTo>
                      <a:pt x="14" y="917"/>
                      <a:pt x="18" y="918"/>
                      <a:pt x="20" y="918"/>
                    </a:cubicBezTo>
                    <a:cubicBezTo>
                      <a:pt x="21" y="918"/>
                      <a:pt x="22" y="918"/>
                      <a:pt x="22" y="918"/>
                    </a:cubicBezTo>
                    <a:cubicBezTo>
                      <a:pt x="23" y="918"/>
                      <a:pt x="23" y="917"/>
                      <a:pt x="24" y="916"/>
                    </a:cubicBezTo>
                    <a:cubicBezTo>
                      <a:pt x="23" y="915"/>
                      <a:pt x="22" y="914"/>
                      <a:pt x="21" y="913"/>
                    </a:cubicBezTo>
                    <a:cubicBezTo>
                      <a:pt x="20" y="912"/>
                      <a:pt x="19" y="911"/>
                      <a:pt x="19" y="910"/>
                    </a:cubicBezTo>
                    <a:cubicBezTo>
                      <a:pt x="19" y="909"/>
                      <a:pt x="18" y="901"/>
                      <a:pt x="18" y="897"/>
                    </a:cubicBezTo>
                    <a:cubicBezTo>
                      <a:pt x="19" y="895"/>
                      <a:pt x="16" y="890"/>
                      <a:pt x="14" y="889"/>
                    </a:cubicBezTo>
                    <a:cubicBezTo>
                      <a:pt x="9" y="885"/>
                      <a:pt x="9" y="881"/>
                      <a:pt x="12" y="876"/>
                    </a:cubicBezTo>
                    <a:cubicBezTo>
                      <a:pt x="14" y="873"/>
                      <a:pt x="17" y="871"/>
                      <a:pt x="23" y="869"/>
                    </a:cubicBezTo>
                    <a:cubicBezTo>
                      <a:pt x="24" y="868"/>
                      <a:pt x="24" y="868"/>
                      <a:pt x="25" y="868"/>
                    </a:cubicBezTo>
                    <a:cubicBezTo>
                      <a:pt x="27" y="867"/>
                      <a:pt x="29" y="866"/>
                      <a:pt x="33" y="867"/>
                    </a:cubicBezTo>
                    <a:cubicBezTo>
                      <a:pt x="34" y="867"/>
                      <a:pt x="39" y="866"/>
                      <a:pt x="41" y="864"/>
                    </a:cubicBezTo>
                    <a:cubicBezTo>
                      <a:pt x="42" y="863"/>
                      <a:pt x="43" y="863"/>
                      <a:pt x="43" y="862"/>
                    </a:cubicBezTo>
                    <a:cubicBezTo>
                      <a:pt x="46" y="861"/>
                      <a:pt x="47" y="859"/>
                      <a:pt x="48" y="857"/>
                    </a:cubicBezTo>
                    <a:cubicBezTo>
                      <a:pt x="49" y="856"/>
                      <a:pt x="49" y="856"/>
                      <a:pt x="49" y="855"/>
                    </a:cubicBezTo>
                    <a:cubicBezTo>
                      <a:pt x="49" y="855"/>
                      <a:pt x="49" y="855"/>
                      <a:pt x="49" y="855"/>
                    </a:cubicBezTo>
                    <a:cubicBezTo>
                      <a:pt x="49" y="854"/>
                      <a:pt x="48" y="854"/>
                      <a:pt x="48" y="852"/>
                    </a:cubicBezTo>
                    <a:cubicBezTo>
                      <a:pt x="46" y="847"/>
                      <a:pt x="50" y="842"/>
                      <a:pt x="57" y="838"/>
                    </a:cubicBezTo>
                    <a:cubicBezTo>
                      <a:pt x="59" y="837"/>
                      <a:pt x="61" y="834"/>
                      <a:pt x="62" y="831"/>
                    </a:cubicBezTo>
                    <a:cubicBezTo>
                      <a:pt x="62" y="831"/>
                      <a:pt x="62" y="830"/>
                      <a:pt x="62" y="828"/>
                    </a:cubicBezTo>
                    <a:cubicBezTo>
                      <a:pt x="62" y="827"/>
                      <a:pt x="62" y="826"/>
                      <a:pt x="61" y="826"/>
                    </a:cubicBezTo>
                    <a:cubicBezTo>
                      <a:pt x="60" y="822"/>
                      <a:pt x="62" y="821"/>
                      <a:pt x="63" y="820"/>
                    </a:cubicBezTo>
                    <a:cubicBezTo>
                      <a:pt x="64" y="820"/>
                      <a:pt x="66" y="819"/>
                      <a:pt x="68" y="822"/>
                    </a:cubicBezTo>
                    <a:cubicBezTo>
                      <a:pt x="68" y="822"/>
                      <a:pt x="69" y="822"/>
                      <a:pt x="69" y="822"/>
                    </a:cubicBezTo>
                    <a:cubicBezTo>
                      <a:pt x="70" y="822"/>
                      <a:pt x="71" y="823"/>
                      <a:pt x="72" y="823"/>
                    </a:cubicBezTo>
                    <a:cubicBezTo>
                      <a:pt x="73" y="823"/>
                      <a:pt x="74" y="823"/>
                      <a:pt x="75" y="824"/>
                    </a:cubicBezTo>
                    <a:cubicBezTo>
                      <a:pt x="77" y="824"/>
                      <a:pt x="85" y="824"/>
                      <a:pt x="86" y="824"/>
                    </a:cubicBezTo>
                    <a:cubicBezTo>
                      <a:pt x="89" y="823"/>
                      <a:pt x="92" y="824"/>
                      <a:pt x="94" y="828"/>
                    </a:cubicBezTo>
                    <a:cubicBezTo>
                      <a:pt x="94" y="828"/>
                      <a:pt x="94" y="829"/>
                      <a:pt x="94" y="829"/>
                    </a:cubicBezTo>
                    <a:cubicBezTo>
                      <a:pt x="95" y="830"/>
                      <a:pt x="98" y="831"/>
                      <a:pt x="100" y="830"/>
                    </a:cubicBezTo>
                    <a:cubicBezTo>
                      <a:pt x="103" y="828"/>
                      <a:pt x="105" y="826"/>
                      <a:pt x="107" y="825"/>
                    </a:cubicBezTo>
                    <a:cubicBezTo>
                      <a:pt x="108" y="824"/>
                      <a:pt x="109" y="823"/>
                      <a:pt x="110" y="822"/>
                    </a:cubicBezTo>
                    <a:cubicBezTo>
                      <a:pt x="113" y="820"/>
                      <a:pt x="115" y="820"/>
                      <a:pt x="118" y="820"/>
                    </a:cubicBezTo>
                    <a:cubicBezTo>
                      <a:pt x="120" y="820"/>
                      <a:pt x="121" y="820"/>
                      <a:pt x="123" y="819"/>
                    </a:cubicBezTo>
                    <a:cubicBezTo>
                      <a:pt x="126" y="818"/>
                      <a:pt x="129" y="818"/>
                      <a:pt x="131" y="818"/>
                    </a:cubicBezTo>
                    <a:cubicBezTo>
                      <a:pt x="131" y="816"/>
                      <a:pt x="131" y="814"/>
                      <a:pt x="132" y="813"/>
                    </a:cubicBezTo>
                    <a:cubicBezTo>
                      <a:pt x="133" y="810"/>
                      <a:pt x="136" y="808"/>
                      <a:pt x="138" y="808"/>
                    </a:cubicBezTo>
                    <a:cubicBezTo>
                      <a:pt x="145" y="806"/>
                      <a:pt x="147" y="810"/>
                      <a:pt x="148" y="814"/>
                    </a:cubicBezTo>
                    <a:cubicBezTo>
                      <a:pt x="148" y="814"/>
                      <a:pt x="148" y="814"/>
                      <a:pt x="148" y="814"/>
                    </a:cubicBezTo>
                    <a:cubicBezTo>
                      <a:pt x="149" y="816"/>
                      <a:pt x="154" y="819"/>
                      <a:pt x="157" y="819"/>
                    </a:cubicBezTo>
                    <a:cubicBezTo>
                      <a:pt x="159" y="819"/>
                      <a:pt x="159" y="819"/>
                      <a:pt x="159" y="819"/>
                    </a:cubicBezTo>
                    <a:cubicBezTo>
                      <a:pt x="163" y="819"/>
                      <a:pt x="169" y="819"/>
                      <a:pt x="172" y="818"/>
                    </a:cubicBezTo>
                    <a:cubicBezTo>
                      <a:pt x="175" y="816"/>
                      <a:pt x="184" y="811"/>
                      <a:pt x="189" y="812"/>
                    </a:cubicBezTo>
                    <a:cubicBezTo>
                      <a:pt x="191" y="812"/>
                      <a:pt x="193" y="813"/>
                      <a:pt x="195" y="815"/>
                    </a:cubicBezTo>
                    <a:cubicBezTo>
                      <a:pt x="196" y="818"/>
                      <a:pt x="196" y="821"/>
                      <a:pt x="195" y="824"/>
                    </a:cubicBezTo>
                    <a:cubicBezTo>
                      <a:pt x="195" y="825"/>
                      <a:pt x="195" y="825"/>
                      <a:pt x="195" y="826"/>
                    </a:cubicBezTo>
                    <a:cubicBezTo>
                      <a:pt x="195" y="827"/>
                      <a:pt x="195" y="828"/>
                      <a:pt x="194" y="828"/>
                    </a:cubicBezTo>
                    <a:cubicBezTo>
                      <a:pt x="195" y="829"/>
                      <a:pt x="196" y="830"/>
                      <a:pt x="196" y="833"/>
                    </a:cubicBezTo>
                    <a:cubicBezTo>
                      <a:pt x="197" y="837"/>
                      <a:pt x="195" y="838"/>
                      <a:pt x="193" y="840"/>
                    </a:cubicBezTo>
                    <a:cubicBezTo>
                      <a:pt x="192" y="841"/>
                      <a:pt x="192" y="841"/>
                      <a:pt x="192" y="841"/>
                    </a:cubicBezTo>
                    <a:cubicBezTo>
                      <a:pt x="192" y="842"/>
                      <a:pt x="191" y="842"/>
                      <a:pt x="191" y="842"/>
                    </a:cubicBezTo>
                    <a:cubicBezTo>
                      <a:pt x="191" y="843"/>
                      <a:pt x="191" y="844"/>
                      <a:pt x="191" y="845"/>
                    </a:cubicBezTo>
                    <a:cubicBezTo>
                      <a:pt x="191" y="845"/>
                      <a:pt x="191" y="845"/>
                      <a:pt x="191" y="845"/>
                    </a:cubicBezTo>
                    <a:cubicBezTo>
                      <a:pt x="195" y="846"/>
                      <a:pt x="197" y="847"/>
                      <a:pt x="199" y="848"/>
                    </a:cubicBezTo>
                    <a:cubicBezTo>
                      <a:pt x="199" y="848"/>
                      <a:pt x="200" y="849"/>
                      <a:pt x="201" y="848"/>
                    </a:cubicBezTo>
                    <a:cubicBezTo>
                      <a:pt x="204" y="846"/>
                      <a:pt x="205" y="846"/>
                      <a:pt x="205" y="846"/>
                    </a:cubicBezTo>
                    <a:cubicBezTo>
                      <a:pt x="207" y="845"/>
                      <a:pt x="207" y="845"/>
                      <a:pt x="207" y="845"/>
                    </a:cubicBezTo>
                    <a:cubicBezTo>
                      <a:pt x="209" y="846"/>
                      <a:pt x="209" y="846"/>
                      <a:pt x="209" y="846"/>
                    </a:cubicBezTo>
                    <a:cubicBezTo>
                      <a:pt x="210" y="846"/>
                      <a:pt x="210" y="847"/>
                      <a:pt x="211" y="847"/>
                    </a:cubicBezTo>
                    <a:cubicBezTo>
                      <a:pt x="213" y="846"/>
                      <a:pt x="216" y="846"/>
                      <a:pt x="218" y="846"/>
                    </a:cubicBezTo>
                    <a:cubicBezTo>
                      <a:pt x="220" y="846"/>
                      <a:pt x="220" y="846"/>
                      <a:pt x="220" y="846"/>
                    </a:cubicBezTo>
                    <a:cubicBezTo>
                      <a:pt x="221" y="847"/>
                      <a:pt x="221" y="847"/>
                      <a:pt x="221" y="847"/>
                    </a:cubicBezTo>
                    <a:cubicBezTo>
                      <a:pt x="223" y="847"/>
                      <a:pt x="224" y="847"/>
                      <a:pt x="225" y="847"/>
                    </a:cubicBezTo>
                    <a:cubicBezTo>
                      <a:pt x="229" y="847"/>
                      <a:pt x="232" y="849"/>
                      <a:pt x="233" y="853"/>
                    </a:cubicBezTo>
                    <a:cubicBezTo>
                      <a:pt x="235" y="853"/>
                      <a:pt x="238" y="853"/>
                      <a:pt x="239" y="852"/>
                    </a:cubicBezTo>
                    <a:cubicBezTo>
                      <a:pt x="241" y="851"/>
                      <a:pt x="242" y="850"/>
                      <a:pt x="244" y="848"/>
                    </a:cubicBezTo>
                    <a:cubicBezTo>
                      <a:pt x="246" y="846"/>
                      <a:pt x="246" y="846"/>
                      <a:pt x="246" y="846"/>
                    </a:cubicBezTo>
                    <a:cubicBezTo>
                      <a:pt x="249" y="842"/>
                      <a:pt x="254" y="835"/>
                      <a:pt x="255" y="832"/>
                    </a:cubicBezTo>
                    <a:cubicBezTo>
                      <a:pt x="257" y="828"/>
                      <a:pt x="260" y="826"/>
                      <a:pt x="263" y="825"/>
                    </a:cubicBezTo>
                    <a:cubicBezTo>
                      <a:pt x="263" y="824"/>
                      <a:pt x="263" y="824"/>
                      <a:pt x="264" y="824"/>
                    </a:cubicBezTo>
                    <a:cubicBezTo>
                      <a:pt x="265" y="823"/>
                      <a:pt x="265" y="822"/>
                      <a:pt x="266" y="820"/>
                    </a:cubicBezTo>
                    <a:cubicBezTo>
                      <a:pt x="266" y="819"/>
                      <a:pt x="267" y="818"/>
                      <a:pt x="267" y="817"/>
                    </a:cubicBezTo>
                    <a:cubicBezTo>
                      <a:pt x="268" y="817"/>
                      <a:pt x="268" y="817"/>
                      <a:pt x="268" y="816"/>
                    </a:cubicBezTo>
                    <a:cubicBezTo>
                      <a:pt x="269" y="814"/>
                      <a:pt x="272" y="810"/>
                      <a:pt x="276" y="811"/>
                    </a:cubicBezTo>
                    <a:cubicBezTo>
                      <a:pt x="276" y="812"/>
                      <a:pt x="276" y="812"/>
                      <a:pt x="276" y="812"/>
                    </a:cubicBezTo>
                    <a:cubicBezTo>
                      <a:pt x="277" y="812"/>
                      <a:pt x="277" y="812"/>
                      <a:pt x="277" y="812"/>
                    </a:cubicBezTo>
                    <a:cubicBezTo>
                      <a:pt x="277" y="811"/>
                      <a:pt x="277" y="811"/>
                      <a:pt x="277" y="811"/>
                    </a:cubicBezTo>
                    <a:cubicBezTo>
                      <a:pt x="278" y="811"/>
                      <a:pt x="279" y="809"/>
                      <a:pt x="281" y="809"/>
                    </a:cubicBezTo>
                    <a:cubicBezTo>
                      <a:pt x="282" y="809"/>
                      <a:pt x="282" y="809"/>
                      <a:pt x="282" y="809"/>
                    </a:cubicBezTo>
                    <a:cubicBezTo>
                      <a:pt x="283" y="809"/>
                      <a:pt x="283" y="809"/>
                      <a:pt x="284" y="808"/>
                    </a:cubicBezTo>
                    <a:cubicBezTo>
                      <a:pt x="287" y="805"/>
                      <a:pt x="292" y="805"/>
                      <a:pt x="295" y="807"/>
                    </a:cubicBezTo>
                    <a:cubicBezTo>
                      <a:pt x="299" y="808"/>
                      <a:pt x="300" y="811"/>
                      <a:pt x="300" y="812"/>
                    </a:cubicBezTo>
                    <a:cubicBezTo>
                      <a:pt x="300" y="812"/>
                      <a:pt x="300" y="812"/>
                      <a:pt x="300" y="812"/>
                    </a:cubicBezTo>
                    <a:cubicBezTo>
                      <a:pt x="300" y="813"/>
                      <a:pt x="301" y="813"/>
                      <a:pt x="301" y="814"/>
                    </a:cubicBezTo>
                    <a:cubicBezTo>
                      <a:pt x="302" y="814"/>
                      <a:pt x="303" y="814"/>
                      <a:pt x="304" y="815"/>
                    </a:cubicBezTo>
                    <a:cubicBezTo>
                      <a:pt x="306" y="815"/>
                      <a:pt x="308" y="816"/>
                      <a:pt x="310" y="817"/>
                    </a:cubicBezTo>
                    <a:cubicBezTo>
                      <a:pt x="311" y="817"/>
                      <a:pt x="315" y="817"/>
                      <a:pt x="321" y="816"/>
                    </a:cubicBezTo>
                    <a:cubicBezTo>
                      <a:pt x="322" y="816"/>
                      <a:pt x="323" y="815"/>
                      <a:pt x="325" y="815"/>
                    </a:cubicBezTo>
                    <a:cubicBezTo>
                      <a:pt x="364" y="804"/>
                      <a:pt x="381" y="801"/>
                      <a:pt x="386" y="806"/>
                    </a:cubicBezTo>
                    <a:cubicBezTo>
                      <a:pt x="388" y="807"/>
                      <a:pt x="395" y="806"/>
                      <a:pt x="401" y="805"/>
                    </a:cubicBezTo>
                    <a:cubicBezTo>
                      <a:pt x="402" y="805"/>
                      <a:pt x="403" y="805"/>
                      <a:pt x="404" y="805"/>
                    </a:cubicBezTo>
                    <a:cubicBezTo>
                      <a:pt x="406" y="805"/>
                      <a:pt x="410" y="804"/>
                      <a:pt x="411" y="804"/>
                    </a:cubicBezTo>
                    <a:cubicBezTo>
                      <a:pt x="412" y="803"/>
                      <a:pt x="412" y="803"/>
                      <a:pt x="413" y="802"/>
                    </a:cubicBezTo>
                    <a:cubicBezTo>
                      <a:pt x="414" y="801"/>
                      <a:pt x="417" y="799"/>
                      <a:pt x="422" y="800"/>
                    </a:cubicBezTo>
                    <a:cubicBezTo>
                      <a:pt x="423" y="800"/>
                      <a:pt x="425" y="800"/>
                      <a:pt x="430" y="797"/>
                    </a:cubicBezTo>
                    <a:cubicBezTo>
                      <a:pt x="432" y="796"/>
                      <a:pt x="437" y="795"/>
                      <a:pt x="444" y="794"/>
                    </a:cubicBezTo>
                    <a:cubicBezTo>
                      <a:pt x="445" y="794"/>
                      <a:pt x="445" y="794"/>
                      <a:pt x="445" y="794"/>
                    </a:cubicBezTo>
                    <a:cubicBezTo>
                      <a:pt x="446" y="794"/>
                      <a:pt x="447" y="794"/>
                      <a:pt x="448" y="794"/>
                    </a:cubicBezTo>
                    <a:cubicBezTo>
                      <a:pt x="451" y="794"/>
                      <a:pt x="455" y="793"/>
                      <a:pt x="456" y="792"/>
                    </a:cubicBezTo>
                    <a:cubicBezTo>
                      <a:pt x="458" y="789"/>
                      <a:pt x="461" y="789"/>
                      <a:pt x="464" y="789"/>
                    </a:cubicBezTo>
                    <a:cubicBezTo>
                      <a:pt x="465" y="789"/>
                      <a:pt x="466" y="789"/>
                      <a:pt x="467" y="789"/>
                    </a:cubicBezTo>
                    <a:cubicBezTo>
                      <a:pt x="470" y="788"/>
                      <a:pt x="474" y="789"/>
                      <a:pt x="475" y="790"/>
                    </a:cubicBezTo>
                    <a:cubicBezTo>
                      <a:pt x="476" y="790"/>
                      <a:pt x="476" y="791"/>
                      <a:pt x="476" y="791"/>
                    </a:cubicBezTo>
                    <a:cubicBezTo>
                      <a:pt x="477" y="791"/>
                      <a:pt x="479" y="790"/>
                      <a:pt x="480" y="789"/>
                    </a:cubicBezTo>
                    <a:cubicBezTo>
                      <a:pt x="483" y="787"/>
                      <a:pt x="487" y="788"/>
                      <a:pt x="489" y="789"/>
                    </a:cubicBezTo>
                    <a:cubicBezTo>
                      <a:pt x="490" y="789"/>
                      <a:pt x="491" y="789"/>
                      <a:pt x="491" y="789"/>
                    </a:cubicBezTo>
                    <a:cubicBezTo>
                      <a:pt x="492" y="790"/>
                      <a:pt x="492" y="790"/>
                      <a:pt x="492" y="790"/>
                    </a:cubicBezTo>
                    <a:cubicBezTo>
                      <a:pt x="492" y="790"/>
                      <a:pt x="492" y="789"/>
                      <a:pt x="494" y="788"/>
                    </a:cubicBezTo>
                    <a:cubicBezTo>
                      <a:pt x="496" y="785"/>
                      <a:pt x="498" y="784"/>
                      <a:pt x="500" y="783"/>
                    </a:cubicBezTo>
                    <a:cubicBezTo>
                      <a:pt x="501" y="782"/>
                      <a:pt x="502" y="781"/>
                      <a:pt x="503" y="780"/>
                    </a:cubicBezTo>
                    <a:cubicBezTo>
                      <a:pt x="504" y="779"/>
                      <a:pt x="505" y="779"/>
                      <a:pt x="506" y="778"/>
                    </a:cubicBezTo>
                    <a:cubicBezTo>
                      <a:pt x="510" y="775"/>
                      <a:pt x="514" y="771"/>
                      <a:pt x="520" y="771"/>
                    </a:cubicBezTo>
                    <a:cubicBezTo>
                      <a:pt x="522" y="771"/>
                      <a:pt x="522" y="771"/>
                      <a:pt x="523" y="770"/>
                    </a:cubicBezTo>
                    <a:cubicBezTo>
                      <a:pt x="524" y="769"/>
                      <a:pt x="524" y="768"/>
                      <a:pt x="525" y="768"/>
                    </a:cubicBezTo>
                    <a:cubicBezTo>
                      <a:pt x="526" y="767"/>
                      <a:pt x="526" y="766"/>
                      <a:pt x="527" y="766"/>
                    </a:cubicBezTo>
                    <a:cubicBezTo>
                      <a:pt x="527" y="765"/>
                      <a:pt x="527" y="764"/>
                      <a:pt x="527" y="763"/>
                    </a:cubicBezTo>
                    <a:cubicBezTo>
                      <a:pt x="527" y="761"/>
                      <a:pt x="528" y="758"/>
                      <a:pt x="529" y="755"/>
                    </a:cubicBezTo>
                    <a:cubicBezTo>
                      <a:pt x="530" y="753"/>
                      <a:pt x="532" y="750"/>
                      <a:pt x="533" y="749"/>
                    </a:cubicBezTo>
                    <a:cubicBezTo>
                      <a:pt x="532" y="747"/>
                      <a:pt x="532" y="745"/>
                      <a:pt x="532" y="743"/>
                    </a:cubicBezTo>
                    <a:cubicBezTo>
                      <a:pt x="532" y="742"/>
                      <a:pt x="532" y="740"/>
                      <a:pt x="532" y="739"/>
                    </a:cubicBezTo>
                    <a:cubicBezTo>
                      <a:pt x="531" y="735"/>
                      <a:pt x="531" y="732"/>
                      <a:pt x="533" y="730"/>
                    </a:cubicBezTo>
                    <a:cubicBezTo>
                      <a:pt x="534" y="730"/>
                      <a:pt x="534" y="730"/>
                      <a:pt x="534" y="730"/>
                    </a:cubicBezTo>
                    <a:cubicBezTo>
                      <a:pt x="534" y="729"/>
                      <a:pt x="534" y="729"/>
                      <a:pt x="535" y="729"/>
                    </a:cubicBezTo>
                    <a:cubicBezTo>
                      <a:pt x="535" y="728"/>
                      <a:pt x="536" y="728"/>
                      <a:pt x="537" y="727"/>
                    </a:cubicBezTo>
                    <a:cubicBezTo>
                      <a:pt x="539" y="725"/>
                      <a:pt x="540" y="723"/>
                      <a:pt x="541" y="722"/>
                    </a:cubicBezTo>
                    <a:cubicBezTo>
                      <a:pt x="541" y="720"/>
                      <a:pt x="541" y="720"/>
                      <a:pt x="541" y="720"/>
                    </a:cubicBezTo>
                    <a:cubicBezTo>
                      <a:pt x="543" y="720"/>
                      <a:pt x="543" y="720"/>
                      <a:pt x="543" y="720"/>
                    </a:cubicBezTo>
                    <a:cubicBezTo>
                      <a:pt x="544" y="719"/>
                      <a:pt x="547" y="718"/>
                      <a:pt x="551" y="720"/>
                    </a:cubicBezTo>
                    <a:cubicBezTo>
                      <a:pt x="551" y="720"/>
                      <a:pt x="552" y="720"/>
                      <a:pt x="553" y="720"/>
                    </a:cubicBezTo>
                    <a:cubicBezTo>
                      <a:pt x="553" y="720"/>
                      <a:pt x="553" y="720"/>
                      <a:pt x="554" y="720"/>
                    </a:cubicBezTo>
                    <a:cubicBezTo>
                      <a:pt x="555" y="720"/>
                      <a:pt x="556" y="719"/>
                      <a:pt x="558" y="719"/>
                    </a:cubicBezTo>
                    <a:cubicBezTo>
                      <a:pt x="558" y="719"/>
                      <a:pt x="557" y="718"/>
                      <a:pt x="557" y="718"/>
                    </a:cubicBezTo>
                    <a:cubicBezTo>
                      <a:pt x="556" y="716"/>
                      <a:pt x="555" y="714"/>
                      <a:pt x="557" y="711"/>
                    </a:cubicBezTo>
                    <a:cubicBezTo>
                      <a:pt x="556" y="710"/>
                      <a:pt x="555" y="709"/>
                      <a:pt x="556" y="708"/>
                    </a:cubicBezTo>
                    <a:cubicBezTo>
                      <a:pt x="556" y="705"/>
                      <a:pt x="558" y="704"/>
                      <a:pt x="560" y="703"/>
                    </a:cubicBezTo>
                    <a:cubicBezTo>
                      <a:pt x="561" y="703"/>
                      <a:pt x="561" y="703"/>
                      <a:pt x="561" y="703"/>
                    </a:cubicBezTo>
                    <a:cubicBezTo>
                      <a:pt x="562" y="702"/>
                      <a:pt x="565" y="702"/>
                      <a:pt x="566" y="702"/>
                    </a:cubicBezTo>
                    <a:cubicBezTo>
                      <a:pt x="568" y="702"/>
                      <a:pt x="569" y="702"/>
                      <a:pt x="569" y="702"/>
                    </a:cubicBezTo>
                    <a:cubicBezTo>
                      <a:pt x="570" y="701"/>
                      <a:pt x="570" y="701"/>
                      <a:pt x="571" y="701"/>
                    </a:cubicBezTo>
                    <a:cubicBezTo>
                      <a:pt x="574" y="700"/>
                      <a:pt x="578" y="698"/>
                      <a:pt x="582" y="699"/>
                    </a:cubicBezTo>
                    <a:cubicBezTo>
                      <a:pt x="583" y="700"/>
                      <a:pt x="585" y="699"/>
                      <a:pt x="585" y="699"/>
                    </a:cubicBezTo>
                    <a:cubicBezTo>
                      <a:pt x="585" y="698"/>
                      <a:pt x="585" y="694"/>
                      <a:pt x="584" y="693"/>
                    </a:cubicBezTo>
                    <a:cubicBezTo>
                      <a:pt x="583" y="690"/>
                      <a:pt x="582" y="688"/>
                      <a:pt x="583" y="685"/>
                    </a:cubicBezTo>
                    <a:cubicBezTo>
                      <a:pt x="584" y="684"/>
                      <a:pt x="584" y="683"/>
                      <a:pt x="585" y="682"/>
                    </a:cubicBezTo>
                    <a:cubicBezTo>
                      <a:pt x="585" y="681"/>
                      <a:pt x="587" y="679"/>
                      <a:pt x="587" y="677"/>
                    </a:cubicBezTo>
                    <a:cubicBezTo>
                      <a:pt x="588" y="675"/>
                      <a:pt x="588" y="673"/>
                      <a:pt x="588" y="672"/>
                    </a:cubicBezTo>
                    <a:cubicBezTo>
                      <a:pt x="588" y="671"/>
                      <a:pt x="587" y="669"/>
                      <a:pt x="588" y="668"/>
                    </a:cubicBezTo>
                    <a:cubicBezTo>
                      <a:pt x="588" y="665"/>
                      <a:pt x="587" y="661"/>
                      <a:pt x="586" y="656"/>
                    </a:cubicBezTo>
                    <a:cubicBezTo>
                      <a:pt x="585" y="650"/>
                      <a:pt x="584" y="646"/>
                      <a:pt x="584" y="646"/>
                    </a:cubicBezTo>
                    <a:cubicBezTo>
                      <a:pt x="584" y="645"/>
                      <a:pt x="584" y="645"/>
                      <a:pt x="584" y="645"/>
                    </a:cubicBezTo>
                    <a:cubicBezTo>
                      <a:pt x="584" y="644"/>
                      <a:pt x="584" y="644"/>
                      <a:pt x="584" y="644"/>
                    </a:cubicBezTo>
                    <a:cubicBezTo>
                      <a:pt x="584" y="644"/>
                      <a:pt x="587" y="637"/>
                      <a:pt x="587" y="628"/>
                    </a:cubicBezTo>
                    <a:cubicBezTo>
                      <a:pt x="587" y="626"/>
                      <a:pt x="586" y="622"/>
                      <a:pt x="586" y="619"/>
                    </a:cubicBezTo>
                    <a:cubicBezTo>
                      <a:pt x="585" y="611"/>
                      <a:pt x="584" y="602"/>
                      <a:pt x="587" y="596"/>
                    </a:cubicBezTo>
                    <a:cubicBezTo>
                      <a:pt x="590" y="590"/>
                      <a:pt x="594" y="575"/>
                      <a:pt x="593" y="567"/>
                    </a:cubicBezTo>
                    <a:cubicBezTo>
                      <a:pt x="593" y="559"/>
                      <a:pt x="592" y="558"/>
                      <a:pt x="591" y="557"/>
                    </a:cubicBezTo>
                    <a:cubicBezTo>
                      <a:pt x="590" y="555"/>
                      <a:pt x="590" y="554"/>
                      <a:pt x="589" y="553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9" y="552"/>
                      <a:pt x="589" y="552"/>
                      <a:pt x="589" y="552"/>
                    </a:cubicBezTo>
                    <a:cubicBezTo>
                      <a:pt x="586" y="553"/>
                      <a:pt x="584" y="553"/>
                      <a:pt x="581" y="552"/>
                    </a:cubicBezTo>
                    <a:cubicBezTo>
                      <a:pt x="581" y="551"/>
                      <a:pt x="581" y="551"/>
                      <a:pt x="581" y="551"/>
                    </a:cubicBezTo>
                    <a:cubicBezTo>
                      <a:pt x="579" y="550"/>
                      <a:pt x="576" y="549"/>
                      <a:pt x="576" y="545"/>
                    </a:cubicBezTo>
                    <a:cubicBezTo>
                      <a:pt x="576" y="544"/>
                      <a:pt x="576" y="543"/>
                      <a:pt x="576" y="543"/>
                    </a:cubicBezTo>
                    <a:cubicBezTo>
                      <a:pt x="576" y="543"/>
                      <a:pt x="576" y="543"/>
                      <a:pt x="576" y="543"/>
                    </a:cubicBezTo>
                    <a:cubicBezTo>
                      <a:pt x="574" y="542"/>
                      <a:pt x="572" y="540"/>
                      <a:pt x="572" y="538"/>
                    </a:cubicBezTo>
                    <a:cubicBezTo>
                      <a:pt x="572" y="534"/>
                      <a:pt x="574" y="531"/>
                      <a:pt x="577" y="530"/>
                    </a:cubicBezTo>
                    <a:cubicBezTo>
                      <a:pt x="577" y="529"/>
                      <a:pt x="577" y="529"/>
                      <a:pt x="577" y="529"/>
                    </a:cubicBezTo>
                    <a:cubicBezTo>
                      <a:pt x="579" y="528"/>
                      <a:pt x="582" y="526"/>
                      <a:pt x="587" y="527"/>
                    </a:cubicBezTo>
                    <a:cubicBezTo>
                      <a:pt x="587" y="527"/>
                      <a:pt x="587" y="527"/>
                      <a:pt x="587" y="527"/>
                    </a:cubicBezTo>
                    <a:cubicBezTo>
                      <a:pt x="591" y="527"/>
                      <a:pt x="592" y="527"/>
                      <a:pt x="596" y="526"/>
                    </a:cubicBezTo>
                    <a:cubicBezTo>
                      <a:pt x="602" y="524"/>
                      <a:pt x="608" y="525"/>
                      <a:pt x="613" y="527"/>
                    </a:cubicBezTo>
                    <a:cubicBezTo>
                      <a:pt x="613" y="527"/>
                      <a:pt x="614" y="526"/>
                      <a:pt x="614" y="526"/>
                    </a:cubicBezTo>
                    <a:cubicBezTo>
                      <a:pt x="615" y="525"/>
                      <a:pt x="617" y="524"/>
                      <a:pt x="619" y="524"/>
                    </a:cubicBezTo>
                    <a:cubicBezTo>
                      <a:pt x="623" y="523"/>
                      <a:pt x="626" y="527"/>
                      <a:pt x="627" y="529"/>
                    </a:cubicBezTo>
                    <a:cubicBezTo>
                      <a:pt x="627" y="529"/>
                      <a:pt x="627" y="529"/>
                      <a:pt x="627" y="529"/>
                    </a:cubicBezTo>
                    <a:cubicBezTo>
                      <a:pt x="628" y="529"/>
                      <a:pt x="628" y="529"/>
                      <a:pt x="629" y="528"/>
                    </a:cubicBezTo>
                    <a:cubicBezTo>
                      <a:pt x="631" y="526"/>
                      <a:pt x="634" y="525"/>
                      <a:pt x="636" y="525"/>
                    </a:cubicBezTo>
                    <a:cubicBezTo>
                      <a:pt x="638" y="525"/>
                      <a:pt x="640" y="526"/>
                      <a:pt x="641" y="527"/>
                    </a:cubicBezTo>
                    <a:cubicBezTo>
                      <a:pt x="641" y="528"/>
                      <a:pt x="645" y="530"/>
                      <a:pt x="647" y="530"/>
                    </a:cubicBezTo>
                    <a:cubicBezTo>
                      <a:pt x="648" y="531"/>
                      <a:pt x="650" y="532"/>
                      <a:pt x="653" y="530"/>
                    </a:cubicBezTo>
                    <a:cubicBezTo>
                      <a:pt x="660" y="525"/>
                      <a:pt x="675" y="530"/>
                      <a:pt x="675" y="530"/>
                    </a:cubicBezTo>
                    <a:cubicBezTo>
                      <a:pt x="678" y="531"/>
                      <a:pt x="680" y="531"/>
                      <a:pt x="684" y="528"/>
                    </a:cubicBezTo>
                    <a:cubicBezTo>
                      <a:pt x="690" y="522"/>
                      <a:pt x="701" y="526"/>
                      <a:pt x="705" y="527"/>
                    </a:cubicBezTo>
                    <a:cubicBezTo>
                      <a:pt x="710" y="529"/>
                      <a:pt x="713" y="533"/>
                      <a:pt x="717" y="539"/>
                    </a:cubicBezTo>
                    <a:cubicBezTo>
                      <a:pt x="717" y="540"/>
                      <a:pt x="718" y="541"/>
                      <a:pt x="718" y="541"/>
                    </a:cubicBezTo>
                    <a:cubicBezTo>
                      <a:pt x="720" y="543"/>
                      <a:pt x="725" y="544"/>
                      <a:pt x="730" y="545"/>
                    </a:cubicBezTo>
                    <a:cubicBezTo>
                      <a:pt x="730" y="545"/>
                      <a:pt x="730" y="545"/>
                      <a:pt x="730" y="545"/>
                    </a:cubicBezTo>
                    <a:cubicBezTo>
                      <a:pt x="733" y="546"/>
                      <a:pt x="736" y="547"/>
                      <a:pt x="738" y="547"/>
                    </a:cubicBezTo>
                    <a:cubicBezTo>
                      <a:pt x="739" y="548"/>
                      <a:pt x="740" y="548"/>
                      <a:pt x="741" y="548"/>
                    </a:cubicBezTo>
                    <a:cubicBezTo>
                      <a:pt x="742" y="548"/>
                      <a:pt x="743" y="548"/>
                      <a:pt x="743" y="548"/>
                    </a:cubicBezTo>
                    <a:cubicBezTo>
                      <a:pt x="744" y="544"/>
                      <a:pt x="742" y="536"/>
                      <a:pt x="740" y="534"/>
                    </a:cubicBezTo>
                    <a:cubicBezTo>
                      <a:pt x="736" y="530"/>
                      <a:pt x="735" y="524"/>
                      <a:pt x="735" y="520"/>
                    </a:cubicBezTo>
                    <a:cubicBezTo>
                      <a:pt x="735" y="515"/>
                      <a:pt x="739" y="508"/>
                      <a:pt x="744" y="503"/>
                    </a:cubicBezTo>
                    <a:cubicBezTo>
                      <a:pt x="744" y="502"/>
                      <a:pt x="744" y="502"/>
                      <a:pt x="745" y="501"/>
                    </a:cubicBezTo>
                    <a:cubicBezTo>
                      <a:pt x="746" y="500"/>
                      <a:pt x="746" y="500"/>
                      <a:pt x="746" y="498"/>
                    </a:cubicBezTo>
                    <a:cubicBezTo>
                      <a:pt x="746" y="494"/>
                      <a:pt x="749" y="489"/>
                      <a:pt x="752" y="487"/>
                    </a:cubicBezTo>
                    <a:cubicBezTo>
                      <a:pt x="753" y="486"/>
                      <a:pt x="755" y="483"/>
                      <a:pt x="757" y="480"/>
                    </a:cubicBezTo>
                    <a:cubicBezTo>
                      <a:pt x="757" y="479"/>
                      <a:pt x="758" y="478"/>
                      <a:pt x="759" y="477"/>
                    </a:cubicBezTo>
                    <a:cubicBezTo>
                      <a:pt x="762" y="472"/>
                      <a:pt x="766" y="466"/>
                      <a:pt x="770" y="463"/>
                    </a:cubicBezTo>
                    <a:cubicBezTo>
                      <a:pt x="772" y="461"/>
                      <a:pt x="779" y="452"/>
                      <a:pt x="782" y="447"/>
                    </a:cubicBezTo>
                    <a:cubicBezTo>
                      <a:pt x="784" y="445"/>
                      <a:pt x="785" y="440"/>
                      <a:pt x="786" y="437"/>
                    </a:cubicBezTo>
                    <a:cubicBezTo>
                      <a:pt x="787" y="435"/>
                      <a:pt x="787" y="433"/>
                      <a:pt x="787" y="432"/>
                    </a:cubicBezTo>
                    <a:cubicBezTo>
                      <a:pt x="789" y="430"/>
                      <a:pt x="791" y="427"/>
                      <a:pt x="793" y="425"/>
                    </a:cubicBezTo>
                    <a:cubicBezTo>
                      <a:pt x="796" y="422"/>
                      <a:pt x="797" y="421"/>
                      <a:pt x="797" y="420"/>
                    </a:cubicBezTo>
                    <a:cubicBezTo>
                      <a:pt x="797" y="420"/>
                      <a:pt x="797" y="419"/>
                      <a:pt x="798" y="418"/>
                    </a:cubicBezTo>
                    <a:cubicBezTo>
                      <a:pt x="799" y="415"/>
                      <a:pt x="800" y="411"/>
                      <a:pt x="803" y="411"/>
                    </a:cubicBezTo>
                    <a:cubicBezTo>
                      <a:pt x="804" y="410"/>
                      <a:pt x="807" y="407"/>
                      <a:pt x="809" y="405"/>
                    </a:cubicBezTo>
                    <a:cubicBezTo>
                      <a:pt x="810" y="404"/>
                      <a:pt x="810" y="404"/>
                      <a:pt x="810" y="404"/>
                    </a:cubicBezTo>
                    <a:cubicBezTo>
                      <a:pt x="812" y="401"/>
                      <a:pt x="819" y="391"/>
                      <a:pt x="820" y="389"/>
                    </a:cubicBezTo>
                    <a:cubicBezTo>
                      <a:pt x="820" y="388"/>
                      <a:pt x="820" y="388"/>
                      <a:pt x="820" y="388"/>
                    </a:cubicBezTo>
                    <a:cubicBezTo>
                      <a:pt x="822" y="387"/>
                      <a:pt x="822" y="387"/>
                      <a:pt x="822" y="387"/>
                    </a:cubicBezTo>
                    <a:cubicBezTo>
                      <a:pt x="825" y="386"/>
                      <a:pt x="831" y="391"/>
                      <a:pt x="831" y="391"/>
                    </a:cubicBezTo>
                    <a:cubicBezTo>
                      <a:pt x="834" y="393"/>
                      <a:pt x="840" y="398"/>
                      <a:pt x="844" y="401"/>
                    </a:cubicBezTo>
                    <a:cubicBezTo>
                      <a:pt x="846" y="403"/>
                      <a:pt x="848" y="405"/>
                      <a:pt x="850" y="407"/>
                    </a:cubicBezTo>
                    <a:cubicBezTo>
                      <a:pt x="852" y="410"/>
                      <a:pt x="855" y="414"/>
                      <a:pt x="857" y="415"/>
                    </a:cubicBezTo>
                    <a:cubicBezTo>
                      <a:pt x="858" y="416"/>
                      <a:pt x="858" y="416"/>
                      <a:pt x="858" y="416"/>
                    </a:cubicBezTo>
                    <a:cubicBezTo>
                      <a:pt x="861" y="417"/>
                      <a:pt x="867" y="421"/>
                      <a:pt x="868" y="422"/>
                    </a:cubicBezTo>
                    <a:cubicBezTo>
                      <a:pt x="869" y="422"/>
                      <a:pt x="869" y="422"/>
                      <a:pt x="869" y="422"/>
                    </a:cubicBezTo>
                    <a:cubicBezTo>
                      <a:pt x="872" y="422"/>
                      <a:pt x="874" y="422"/>
                      <a:pt x="878" y="426"/>
                    </a:cubicBezTo>
                    <a:cubicBezTo>
                      <a:pt x="879" y="427"/>
                      <a:pt x="884" y="427"/>
                      <a:pt x="887" y="427"/>
                    </a:cubicBezTo>
                    <a:cubicBezTo>
                      <a:pt x="889" y="427"/>
                      <a:pt x="889" y="427"/>
                      <a:pt x="889" y="427"/>
                    </a:cubicBezTo>
                    <a:cubicBezTo>
                      <a:pt x="892" y="427"/>
                      <a:pt x="902" y="427"/>
                      <a:pt x="905" y="431"/>
                    </a:cubicBezTo>
                    <a:cubicBezTo>
                      <a:pt x="906" y="431"/>
                      <a:pt x="906" y="431"/>
                      <a:pt x="906" y="431"/>
                    </a:cubicBezTo>
                    <a:cubicBezTo>
                      <a:pt x="921" y="433"/>
                      <a:pt x="926" y="438"/>
                      <a:pt x="930" y="445"/>
                    </a:cubicBezTo>
                    <a:cubicBezTo>
                      <a:pt x="932" y="445"/>
                      <a:pt x="935" y="444"/>
                      <a:pt x="936" y="443"/>
                    </a:cubicBezTo>
                    <a:cubicBezTo>
                      <a:pt x="939" y="442"/>
                      <a:pt x="940" y="442"/>
                      <a:pt x="942" y="442"/>
                    </a:cubicBezTo>
                    <a:cubicBezTo>
                      <a:pt x="951" y="440"/>
                      <a:pt x="958" y="439"/>
                      <a:pt x="963" y="439"/>
                    </a:cubicBezTo>
                    <a:cubicBezTo>
                      <a:pt x="969" y="439"/>
                      <a:pt x="970" y="436"/>
                      <a:pt x="972" y="431"/>
                    </a:cubicBezTo>
                    <a:cubicBezTo>
                      <a:pt x="973" y="430"/>
                      <a:pt x="973" y="429"/>
                      <a:pt x="973" y="428"/>
                    </a:cubicBezTo>
                    <a:cubicBezTo>
                      <a:pt x="975" y="425"/>
                      <a:pt x="976" y="418"/>
                      <a:pt x="976" y="410"/>
                    </a:cubicBezTo>
                    <a:cubicBezTo>
                      <a:pt x="976" y="408"/>
                      <a:pt x="976" y="408"/>
                      <a:pt x="976" y="408"/>
                    </a:cubicBezTo>
                    <a:cubicBezTo>
                      <a:pt x="976" y="402"/>
                      <a:pt x="976" y="400"/>
                      <a:pt x="978" y="394"/>
                    </a:cubicBezTo>
                    <a:cubicBezTo>
                      <a:pt x="980" y="387"/>
                      <a:pt x="982" y="380"/>
                      <a:pt x="983" y="376"/>
                    </a:cubicBezTo>
                    <a:cubicBezTo>
                      <a:pt x="984" y="373"/>
                      <a:pt x="984" y="367"/>
                      <a:pt x="983" y="366"/>
                    </a:cubicBezTo>
                    <a:cubicBezTo>
                      <a:pt x="982" y="362"/>
                      <a:pt x="981" y="358"/>
                      <a:pt x="985" y="352"/>
                    </a:cubicBezTo>
                    <a:cubicBezTo>
                      <a:pt x="986" y="351"/>
                      <a:pt x="989" y="346"/>
                      <a:pt x="991" y="342"/>
                    </a:cubicBezTo>
                    <a:cubicBezTo>
                      <a:pt x="994" y="336"/>
                      <a:pt x="997" y="331"/>
                      <a:pt x="999" y="329"/>
                    </a:cubicBezTo>
                    <a:cubicBezTo>
                      <a:pt x="1003" y="324"/>
                      <a:pt x="1009" y="325"/>
                      <a:pt x="1013" y="325"/>
                    </a:cubicBezTo>
                    <a:cubicBezTo>
                      <a:pt x="1013" y="325"/>
                      <a:pt x="1014" y="326"/>
                      <a:pt x="1015" y="326"/>
                    </a:cubicBezTo>
                    <a:cubicBezTo>
                      <a:pt x="1018" y="326"/>
                      <a:pt x="1020" y="326"/>
                      <a:pt x="1028" y="328"/>
                    </a:cubicBezTo>
                    <a:cubicBezTo>
                      <a:pt x="1034" y="330"/>
                      <a:pt x="1038" y="329"/>
                      <a:pt x="1042" y="329"/>
                    </a:cubicBezTo>
                    <a:cubicBezTo>
                      <a:pt x="1043" y="329"/>
                      <a:pt x="1045" y="328"/>
                      <a:pt x="1046" y="328"/>
                    </a:cubicBezTo>
                    <a:cubicBezTo>
                      <a:pt x="1051" y="328"/>
                      <a:pt x="1054" y="326"/>
                      <a:pt x="1059" y="322"/>
                    </a:cubicBezTo>
                    <a:cubicBezTo>
                      <a:pt x="1061" y="321"/>
                      <a:pt x="1062" y="319"/>
                      <a:pt x="1063" y="319"/>
                    </a:cubicBezTo>
                    <a:cubicBezTo>
                      <a:pt x="1066" y="317"/>
                      <a:pt x="1066" y="316"/>
                      <a:pt x="1067" y="314"/>
                    </a:cubicBezTo>
                    <a:cubicBezTo>
                      <a:pt x="1067" y="313"/>
                      <a:pt x="1067" y="312"/>
                      <a:pt x="1067" y="312"/>
                    </a:cubicBezTo>
                    <a:cubicBezTo>
                      <a:pt x="1068" y="309"/>
                      <a:pt x="1069" y="307"/>
                      <a:pt x="1071" y="304"/>
                    </a:cubicBezTo>
                    <a:cubicBezTo>
                      <a:pt x="1069" y="302"/>
                      <a:pt x="1067" y="299"/>
                      <a:pt x="1067" y="295"/>
                    </a:cubicBezTo>
                    <a:cubicBezTo>
                      <a:pt x="1066" y="291"/>
                      <a:pt x="1067" y="289"/>
                      <a:pt x="1069" y="288"/>
                    </a:cubicBezTo>
                    <a:cubicBezTo>
                      <a:pt x="1070" y="286"/>
                      <a:pt x="1072" y="286"/>
                      <a:pt x="1075" y="286"/>
                    </a:cubicBezTo>
                    <a:cubicBezTo>
                      <a:pt x="1075" y="285"/>
                      <a:pt x="1076" y="285"/>
                      <a:pt x="1076" y="285"/>
                    </a:cubicBezTo>
                    <a:cubicBezTo>
                      <a:pt x="1077" y="284"/>
                      <a:pt x="1078" y="282"/>
                      <a:pt x="1079" y="282"/>
                    </a:cubicBezTo>
                    <a:cubicBezTo>
                      <a:pt x="1082" y="280"/>
                      <a:pt x="1086" y="277"/>
                      <a:pt x="1093" y="277"/>
                    </a:cubicBezTo>
                    <a:cubicBezTo>
                      <a:pt x="1101" y="277"/>
                      <a:pt x="1107" y="282"/>
                      <a:pt x="1111" y="284"/>
                    </a:cubicBezTo>
                    <a:cubicBezTo>
                      <a:pt x="1112" y="285"/>
                      <a:pt x="1112" y="285"/>
                      <a:pt x="1112" y="285"/>
                    </a:cubicBezTo>
                    <a:cubicBezTo>
                      <a:pt x="1117" y="289"/>
                      <a:pt x="1119" y="288"/>
                      <a:pt x="1120" y="288"/>
                    </a:cubicBezTo>
                    <a:cubicBezTo>
                      <a:pt x="1123" y="287"/>
                      <a:pt x="1128" y="286"/>
                      <a:pt x="1130" y="286"/>
                    </a:cubicBezTo>
                    <a:cubicBezTo>
                      <a:pt x="1131" y="286"/>
                      <a:pt x="1131" y="286"/>
                      <a:pt x="1131" y="286"/>
                    </a:cubicBezTo>
                    <a:cubicBezTo>
                      <a:pt x="1134" y="286"/>
                      <a:pt x="1139" y="285"/>
                      <a:pt x="1142" y="288"/>
                    </a:cubicBezTo>
                    <a:cubicBezTo>
                      <a:pt x="1145" y="290"/>
                      <a:pt x="1147" y="293"/>
                      <a:pt x="1147" y="296"/>
                    </a:cubicBezTo>
                    <a:cubicBezTo>
                      <a:pt x="1146" y="297"/>
                      <a:pt x="1146" y="299"/>
                      <a:pt x="1145" y="300"/>
                    </a:cubicBezTo>
                    <a:cubicBezTo>
                      <a:pt x="1145" y="301"/>
                      <a:pt x="1145" y="302"/>
                      <a:pt x="1145" y="303"/>
                    </a:cubicBezTo>
                    <a:cubicBezTo>
                      <a:pt x="1145" y="308"/>
                      <a:pt x="1141" y="312"/>
                      <a:pt x="1137" y="315"/>
                    </a:cubicBezTo>
                    <a:cubicBezTo>
                      <a:pt x="1137" y="315"/>
                      <a:pt x="1137" y="316"/>
                      <a:pt x="1137" y="316"/>
                    </a:cubicBezTo>
                    <a:cubicBezTo>
                      <a:pt x="1138" y="317"/>
                      <a:pt x="1139" y="318"/>
                      <a:pt x="1140" y="319"/>
                    </a:cubicBezTo>
                    <a:cubicBezTo>
                      <a:pt x="1140" y="320"/>
                      <a:pt x="1141" y="321"/>
                      <a:pt x="1142" y="322"/>
                    </a:cubicBezTo>
                    <a:cubicBezTo>
                      <a:pt x="1143" y="323"/>
                      <a:pt x="1143" y="325"/>
                      <a:pt x="1145" y="327"/>
                    </a:cubicBezTo>
                    <a:cubicBezTo>
                      <a:pt x="1146" y="329"/>
                      <a:pt x="1148" y="333"/>
                      <a:pt x="1149" y="334"/>
                    </a:cubicBezTo>
                    <a:cubicBezTo>
                      <a:pt x="1154" y="337"/>
                      <a:pt x="1153" y="344"/>
                      <a:pt x="1149" y="351"/>
                    </a:cubicBezTo>
                    <a:cubicBezTo>
                      <a:pt x="1149" y="351"/>
                      <a:pt x="1149" y="351"/>
                      <a:pt x="1148" y="351"/>
                    </a:cubicBezTo>
                    <a:cubicBezTo>
                      <a:pt x="1149" y="351"/>
                      <a:pt x="1149" y="351"/>
                      <a:pt x="1150" y="352"/>
                    </a:cubicBezTo>
                    <a:cubicBezTo>
                      <a:pt x="1150" y="352"/>
                      <a:pt x="1150" y="352"/>
                      <a:pt x="1150" y="352"/>
                    </a:cubicBezTo>
                    <a:cubicBezTo>
                      <a:pt x="1152" y="353"/>
                      <a:pt x="1153" y="354"/>
                      <a:pt x="1154" y="355"/>
                    </a:cubicBezTo>
                    <a:cubicBezTo>
                      <a:pt x="1156" y="356"/>
                      <a:pt x="1157" y="357"/>
                      <a:pt x="1159" y="358"/>
                    </a:cubicBezTo>
                    <a:cubicBezTo>
                      <a:pt x="1165" y="359"/>
                      <a:pt x="1166" y="365"/>
                      <a:pt x="1167" y="369"/>
                    </a:cubicBezTo>
                    <a:cubicBezTo>
                      <a:pt x="1167" y="369"/>
                      <a:pt x="1167" y="370"/>
                      <a:pt x="1167" y="370"/>
                    </a:cubicBezTo>
                    <a:cubicBezTo>
                      <a:pt x="1169" y="368"/>
                      <a:pt x="1171" y="369"/>
                      <a:pt x="1171" y="369"/>
                    </a:cubicBezTo>
                    <a:cubicBezTo>
                      <a:pt x="1175" y="370"/>
                      <a:pt x="1176" y="375"/>
                      <a:pt x="1177" y="377"/>
                    </a:cubicBezTo>
                    <a:cubicBezTo>
                      <a:pt x="1177" y="379"/>
                      <a:pt x="1176" y="384"/>
                      <a:pt x="1176" y="386"/>
                    </a:cubicBezTo>
                    <a:cubicBezTo>
                      <a:pt x="1176" y="386"/>
                      <a:pt x="1176" y="386"/>
                      <a:pt x="1176" y="386"/>
                    </a:cubicBezTo>
                    <a:cubicBezTo>
                      <a:pt x="1176" y="387"/>
                      <a:pt x="1176" y="388"/>
                      <a:pt x="1176" y="388"/>
                    </a:cubicBezTo>
                    <a:cubicBezTo>
                      <a:pt x="1177" y="389"/>
                      <a:pt x="1179" y="391"/>
                      <a:pt x="1180" y="392"/>
                    </a:cubicBezTo>
                    <a:cubicBezTo>
                      <a:pt x="1182" y="394"/>
                      <a:pt x="1184" y="395"/>
                      <a:pt x="1184" y="396"/>
                    </a:cubicBezTo>
                    <a:cubicBezTo>
                      <a:pt x="1185" y="397"/>
                      <a:pt x="1186" y="398"/>
                      <a:pt x="1187" y="400"/>
                    </a:cubicBezTo>
                    <a:cubicBezTo>
                      <a:pt x="1188" y="401"/>
                      <a:pt x="1188" y="402"/>
                      <a:pt x="1189" y="403"/>
                    </a:cubicBezTo>
                    <a:cubicBezTo>
                      <a:pt x="1189" y="403"/>
                      <a:pt x="1190" y="404"/>
                      <a:pt x="1191" y="404"/>
                    </a:cubicBezTo>
                    <a:cubicBezTo>
                      <a:pt x="1196" y="406"/>
                      <a:pt x="1198" y="407"/>
                      <a:pt x="1199" y="410"/>
                    </a:cubicBezTo>
                    <a:cubicBezTo>
                      <a:pt x="1200" y="411"/>
                      <a:pt x="1200" y="412"/>
                      <a:pt x="1200" y="412"/>
                    </a:cubicBezTo>
                    <a:cubicBezTo>
                      <a:pt x="1200" y="413"/>
                      <a:pt x="1200" y="413"/>
                      <a:pt x="1200" y="414"/>
                    </a:cubicBezTo>
                    <a:cubicBezTo>
                      <a:pt x="1202" y="415"/>
                      <a:pt x="1206" y="416"/>
                      <a:pt x="1208" y="416"/>
                    </a:cubicBezTo>
                    <a:cubicBezTo>
                      <a:pt x="1209" y="416"/>
                      <a:pt x="1209" y="416"/>
                      <a:pt x="1209" y="416"/>
                    </a:cubicBezTo>
                    <a:cubicBezTo>
                      <a:pt x="1210" y="415"/>
                      <a:pt x="1211" y="414"/>
                      <a:pt x="1212" y="414"/>
                    </a:cubicBezTo>
                    <a:cubicBezTo>
                      <a:pt x="1214" y="413"/>
                      <a:pt x="1219" y="414"/>
                      <a:pt x="1222" y="416"/>
                    </a:cubicBezTo>
                    <a:cubicBezTo>
                      <a:pt x="1225" y="415"/>
                      <a:pt x="1228" y="416"/>
                      <a:pt x="1230" y="417"/>
                    </a:cubicBezTo>
                    <a:cubicBezTo>
                      <a:pt x="1232" y="419"/>
                      <a:pt x="1233" y="420"/>
                      <a:pt x="1233" y="423"/>
                    </a:cubicBezTo>
                    <a:cubicBezTo>
                      <a:pt x="1233" y="424"/>
                      <a:pt x="1233" y="427"/>
                      <a:pt x="1234" y="428"/>
                    </a:cubicBezTo>
                    <a:cubicBezTo>
                      <a:pt x="1236" y="429"/>
                      <a:pt x="1237" y="431"/>
                      <a:pt x="1237" y="433"/>
                    </a:cubicBezTo>
                    <a:cubicBezTo>
                      <a:pt x="1237" y="433"/>
                      <a:pt x="1238" y="434"/>
                      <a:pt x="1239" y="435"/>
                    </a:cubicBezTo>
                    <a:cubicBezTo>
                      <a:pt x="1240" y="435"/>
                      <a:pt x="1240" y="436"/>
                      <a:pt x="1241" y="436"/>
                    </a:cubicBezTo>
                    <a:cubicBezTo>
                      <a:pt x="1241" y="437"/>
                      <a:pt x="1242" y="437"/>
                      <a:pt x="1242" y="438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2" y="437"/>
                      <a:pt x="1242" y="437"/>
                    </a:cubicBezTo>
                    <a:cubicBezTo>
                      <a:pt x="1242" y="437"/>
                      <a:pt x="1243" y="437"/>
                      <a:pt x="1243" y="437"/>
                    </a:cubicBezTo>
                    <a:cubicBezTo>
                      <a:pt x="1244" y="433"/>
                      <a:pt x="1248" y="432"/>
                      <a:pt x="1252" y="432"/>
                    </a:cubicBezTo>
                    <a:cubicBezTo>
                      <a:pt x="1256" y="433"/>
                      <a:pt x="1258" y="435"/>
                      <a:pt x="1258" y="439"/>
                    </a:cubicBezTo>
                    <a:cubicBezTo>
                      <a:pt x="1258" y="440"/>
                      <a:pt x="1258" y="442"/>
                      <a:pt x="1257" y="444"/>
                    </a:cubicBezTo>
                    <a:cubicBezTo>
                      <a:pt x="1257" y="445"/>
                      <a:pt x="1257" y="447"/>
                      <a:pt x="1257" y="448"/>
                    </a:cubicBezTo>
                    <a:cubicBezTo>
                      <a:pt x="1259" y="449"/>
                      <a:pt x="1261" y="451"/>
                      <a:pt x="1264" y="452"/>
                    </a:cubicBezTo>
                    <a:cubicBezTo>
                      <a:pt x="1270" y="455"/>
                      <a:pt x="1273" y="460"/>
                      <a:pt x="1273" y="464"/>
                    </a:cubicBezTo>
                    <a:cubicBezTo>
                      <a:pt x="1272" y="469"/>
                      <a:pt x="1272" y="470"/>
                      <a:pt x="1273" y="470"/>
                    </a:cubicBezTo>
                    <a:cubicBezTo>
                      <a:pt x="1274" y="472"/>
                      <a:pt x="1278" y="478"/>
                      <a:pt x="1276" y="486"/>
                    </a:cubicBezTo>
                    <a:cubicBezTo>
                      <a:pt x="1276" y="489"/>
                      <a:pt x="1274" y="498"/>
                      <a:pt x="1276" y="500"/>
                    </a:cubicBezTo>
                    <a:cubicBezTo>
                      <a:pt x="1277" y="503"/>
                      <a:pt x="1280" y="507"/>
                      <a:pt x="1280" y="512"/>
                    </a:cubicBezTo>
                    <a:cubicBezTo>
                      <a:pt x="1281" y="515"/>
                      <a:pt x="1282" y="517"/>
                      <a:pt x="1284" y="519"/>
                    </a:cubicBezTo>
                    <a:cubicBezTo>
                      <a:pt x="1285" y="520"/>
                      <a:pt x="1286" y="521"/>
                      <a:pt x="1287" y="522"/>
                    </a:cubicBezTo>
                    <a:cubicBezTo>
                      <a:pt x="1287" y="522"/>
                      <a:pt x="1287" y="522"/>
                      <a:pt x="1287" y="522"/>
                    </a:cubicBezTo>
                    <a:cubicBezTo>
                      <a:pt x="1290" y="526"/>
                      <a:pt x="1294" y="532"/>
                      <a:pt x="1293" y="539"/>
                    </a:cubicBezTo>
                    <a:cubicBezTo>
                      <a:pt x="1292" y="543"/>
                      <a:pt x="1293" y="543"/>
                      <a:pt x="1293" y="544"/>
                    </a:cubicBezTo>
                    <a:cubicBezTo>
                      <a:pt x="1293" y="544"/>
                      <a:pt x="1293" y="544"/>
                      <a:pt x="1293" y="544"/>
                    </a:cubicBezTo>
                    <a:cubicBezTo>
                      <a:pt x="1295" y="546"/>
                      <a:pt x="1301" y="552"/>
                      <a:pt x="1297" y="558"/>
                    </a:cubicBezTo>
                    <a:cubicBezTo>
                      <a:pt x="1296" y="560"/>
                      <a:pt x="1295" y="561"/>
                      <a:pt x="1295" y="562"/>
                    </a:cubicBezTo>
                    <a:cubicBezTo>
                      <a:pt x="1297" y="566"/>
                      <a:pt x="1295" y="572"/>
                      <a:pt x="1291" y="576"/>
                    </a:cubicBezTo>
                    <a:cubicBezTo>
                      <a:pt x="1290" y="578"/>
                      <a:pt x="1288" y="580"/>
                      <a:pt x="1287" y="582"/>
                    </a:cubicBezTo>
                    <a:cubicBezTo>
                      <a:pt x="1285" y="584"/>
                      <a:pt x="1283" y="587"/>
                      <a:pt x="1283" y="588"/>
                    </a:cubicBezTo>
                    <a:cubicBezTo>
                      <a:pt x="1283" y="588"/>
                      <a:pt x="1283" y="589"/>
                      <a:pt x="1283" y="590"/>
                    </a:cubicBezTo>
                    <a:cubicBezTo>
                      <a:pt x="1283" y="592"/>
                      <a:pt x="1283" y="592"/>
                      <a:pt x="1283" y="592"/>
                    </a:cubicBezTo>
                    <a:cubicBezTo>
                      <a:pt x="1283" y="593"/>
                      <a:pt x="1283" y="594"/>
                      <a:pt x="1283" y="595"/>
                    </a:cubicBezTo>
                    <a:cubicBezTo>
                      <a:pt x="1284" y="603"/>
                      <a:pt x="1284" y="610"/>
                      <a:pt x="1283" y="613"/>
                    </a:cubicBezTo>
                    <a:cubicBezTo>
                      <a:pt x="1282" y="617"/>
                      <a:pt x="1279" y="619"/>
                      <a:pt x="1276" y="621"/>
                    </a:cubicBezTo>
                    <a:cubicBezTo>
                      <a:pt x="1275" y="621"/>
                      <a:pt x="1274" y="622"/>
                      <a:pt x="1273" y="623"/>
                    </a:cubicBezTo>
                    <a:cubicBezTo>
                      <a:pt x="1272" y="624"/>
                      <a:pt x="1272" y="624"/>
                      <a:pt x="1272" y="624"/>
                    </a:cubicBezTo>
                    <a:cubicBezTo>
                      <a:pt x="1268" y="627"/>
                      <a:pt x="1263" y="632"/>
                      <a:pt x="1260" y="638"/>
                    </a:cubicBezTo>
                    <a:cubicBezTo>
                      <a:pt x="1257" y="642"/>
                      <a:pt x="1256" y="646"/>
                      <a:pt x="1255" y="648"/>
                    </a:cubicBezTo>
                    <a:cubicBezTo>
                      <a:pt x="1254" y="650"/>
                      <a:pt x="1254" y="651"/>
                      <a:pt x="1253" y="652"/>
                    </a:cubicBezTo>
                    <a:cubicBezTo>
                      <a:pt x="1253" y="652"/>
                      <a:pt x="1254" y="655"/>
                      <a:pt x="1255" y="657"/>
                    </a:cubicBezTo>
                    <a:cubicBezTo>
                      <a:pt x="1255" y="657"/>
                      <a:pt x="1255" y="657"/>
                      <a:pt x="1255" y="658"/>
                    </a:cubicBezTo>
                    <a:cubicBezTo>
                      <a:pt x="1256" y="660"/>
                      <a:pt x="1259" y="666"/>
                      <a:pt x="1260" y="674"/>
                    </a:cubicBezTo>
                    <a:cubicBezTo>
                      <a:pt x="1260" y="678"/>
                      <a:pt x="1260" y="681"/>
                      <a:pt x="1260" y="682"/>
                    </a:cubicBezTo>
                    <a:cubicBezTo>
                      <a:pt x="1260" y="682"/>
                      <a:pt x="1261" y="682"/>
                      <a:pt x="1261" y="682"/>
                    </a:cubicBezTo>
                    <a:cubicBezTo>
                      <a:pt x="1264" y="680"/>
                      <a:pt x="1270" y="678"/>
                      <a:pt x="1274" y="683"/>
                    </a:cubicBezTo>
                    <a:cubicBezTo>
                      <a:pt x="1275" y="683"/>
                      <a:pt x="1275" y="683"/>
                      <a:pt x="1275" y="683"/>
                    </a:cubicBezTo>
                    <a:cubicBezTo>
                      <a:pt x="1276" y="685"/>
                      <a:pt x="1278" y="688"/>
                      <a:pt x="1280" y="689"/>
                    </a:cubicBezTo>
                    <a:cubicBezTo>
                      <a:pt x="1281" y="689"/>
                      <a:pt x="1283" y="689"/>
                      <a:pt x="1285" y="690"/>
                    </a:cubicBezTo>
                    <a:cubicBezTo>
                      <a:pt x="1287" y="690"/>
                      <a:pt x="1288" y="690"/>
                      <a:pt x="1289" y="690"/>
                    </a:cubicBezTo>
                    <a:cubicBezTo>
                      <a:pt x="1295" y="692"/>
                      <a:pt x="1299" y="695"/>
                      <a:pt x="1300" y="698"/>
                    </a:cubicBezTo>
                    <a:cubicBezTo>
                      <a:pt x="1301" y="700"/>
                      <a:pt x="1305" y="702"/>
                      <a:pt x="1308" y="702"/>
                    </a:cubicBezTo>
                    <a:cubicBezTo>
                      <a:pt x="1312" y="701"/>
                      <a:pt x="1328" y="702"/>
                      <a:pt x="1334" y="706"/>
                    </a:cubicBezTo>
                    <a:cubicBezTo>
                      <a:pt x="1335" y="707"/>
                      <a:pt x="1335" y="707"/>
                      <a:pt x="1335" y="707"/>
                    </a:cubicBezTo>
                    <a:cubicBezTo>
                      <a:pt x="1339" y="710"/>
                      <a:pt x="1340" y="710"/>
                      <a:pt x="1343" y="710"/>
                    </a:cubicBezTo>
                    <a:cubicBezTo>
                      <a:pt x="1347" y="709"/>
                      <a:pt x="1350" y="710"/>
                      <a:pt x="1353" y="711"/>
                    </a:cubicBezTo>
                    <a:cubicBezTo>
                      <a:pt x="1353" y="711"/>
                      <a:pt x="1354" y="711"/>
                      <a:pt x="1355" y="712"/>
                    </a:cubicBezTo>
                    <a:cubicBezTo>
                      <a:pt x="1358" y="712"/>
                      <a:pt x="1362" y="712"/>
                      <a:pt x="1363" y="712"/>
                    </a:cubicBezTo>
                    <a:cubicBezTo>
                      <a:pt x="1368" y="709"/>
                      <a:pt x="1377" y="713"/>
                      <a:pt x="1379" y="714"/>
                    </a:cubicBezTo>
                    <a:cubicBezTo>
                      <a:pt x="1381" y="715"/>
                      <a:pt x="1386" y="717"/>
                      <a:pt x="1388" y="717"/>
                    </a:cubicBezTo>
                    <a:cubicBezTo>
                      <a:pt x="1388" y="717"/>
                      <a:pt x="1399" y="718"/>
                      <a:pt x="1402" y="723"/>
                    </a:cubicBezTo>
                    <a:cubicBezTo>
                      <a:pt x="1403" y="723"/>
                      <a:pt x="1403" y="724"/>
                      <a:pt x="1405" y="724"/>
                    </a:cubicBezTo>
                    <a:cubicBezTo>
                      <a:pt x="1408" y="724"/>
                      <a:pt x="1417" y="726"/>
                      <a:pt x="1419" y="729"/>
                    </a:cubicBezTo>
                    <a:cubicBezTo>
                      <a:pt x="1420" y="730"/>
                      <a:pt x="1425" y="734"/>
                      <a:pt x="1428" y="737"/>
                    </a:cubicBezTo>
                    <a:cubicBezTo>
                      <a:pt x="1432" y="740"/>
                      <a:pt x="1435" y="743"/>
                      <a:pt x="1436" y="744"/>
                    </a:cubicBezTo>
                    <a:cubicBezTo>
                      <a:pt x="1437" y="745"/>
                      <a:pt x="1442" y="749"/>
                      <a:pt x="1445" y="751"/>
                    </a:cubicBezTo>
                    <a:cubicBezTo>
                      <a:pt x="1451" y="756"/>
                      <a:pt x="1455" y="759"/>
                      <a:pt x="1457" y="761"/>
                    </a:cubicBezTo>
                    <a:cubicBezTo>
                      <a:pt x="1459" y="763"/>
                      <a:pt x="1467" y="775"/>
                      <a:pt x="1469" y="778"/>
                    </a:cubicBezTo>
                    <a:cubicBezTo>
                      <a:pt x="1469" y="779"/>
                      <a:pt x="1471" y="780"/>
                      <a:pt x="1473" y="781"/>
                    </a:cubicBezTo>
                    <a:cubicBezTo>
                      <a:pt x="1476" y="784"/>
                      <a:pt x="1480" y="786"/>
                      <a:pt x="1482" y="789"/>
                    </a:cubicBezTo>
                    <a:cubicBezTo>
                      <a:pt x="1485" y="793"/>
                      <a:pt x="1495" y="803"/>
                      <a:pt x="1498" y="805"/>
                    </a:cubicBezTo>
                    <a:cubicBezTo>
                      <a:pt x="1501" y="807"/>
                      <a:pt x="1501" y="807"/>
                      <a:pt x="1504" y="807"/>
                    </a:cubicBezTo>
                    <a:cubicBezTo>
                      <a:pt x="1505" y="807"/>
                      <a:pt x="1505" y="807"/>
                      <a:pt x="1505" y="807"/>
                    </a:cubicBezTo>
                    <a:cubicBezTo>
                      <a:pt x="1510" y="807"/>
                      <a:pt x="1524" y="807"/>
                      <a:pt x="1524" y="807"/>
                    </a:cubicBezTo>
                    <a:cubicBezTo>
                      <a:pt x="1525" y="807"/>
                      <a:pt x="1525" y="807"/>
                      <a:pt x="1525" y="807"/>
                    </a:cubicBezTo>
                    <a:cubicBezTo>
                      <a:pt x="1526" y="808"/>
                      <a:pt x="1526" y="808"/>
                      <a:pt x="1526" y="808"/>
                    </a:cubicBezTo>
                    <a:cubicBezTo>
                      <a:pt x="1528" y="808"/>
                      <a:pt x="1531" y="811"/>
                      <a:pt x="1531" y="814"/>
                    </a:cubicBezTo>
                    <a:cubicBezTo>
                      <a:pt x="1531" y="815"/>
                      <a:pt x="1530" y="817"/>
                      <a:pt x="1528" y="818"/>
                    </a:cubicBezTo>
                    <a:cubicBezTo>
                      <a:pt x="1527" y="819"/>
                      <a:pt x="1526" y="823"/>
                      <a:pt x="1525" y="826"/>
                    </a:cubicBezTo>
                    <a:cubicBezTo>
                      <a:pt x="1525" y="827"/>
                      <a:pt x="1525" y="827"/>
                      <a:pt x="1525" y="827"/>
                    </a:cubicBezTo>
                    <a:cubicBezTo>
                      <a:pt x="1525" y="828"/>
                      <a:pt x="1524" y="830"/>
                      <a:pt x="1524" y="831"/>
                    </a:cubicBezTo>
                    <a:cubicBezTo>
                      <a:pt x="1524" y="832"/>
                      <a:pt x="1523" y="833"/>
                      <a:pt x="1523" y="833"/>
                    </a:cubicBezTo>
                    <a:cubicBezTo>
                      <a:pt x="1524" y="834"/>
                      <a:pt x="1526" y="834"/>
                      <a:pt x="1527" y="834"/>
                    </a:cubicBezTo>
                    <a:cubicBezTo>
                      <a:pt x="1528" y="834"/>
                      <a:pt x="1529" y="835"/>
                      <a:pt x="1530" y="835"/>
                    </a:cubicBezTo>
                    <a:cubicBezTo>
                      <a:pt x="1535" y="836"/>
                      <a:pt x="1536" y="839"/>
                      <a:pt x="1538" y="846"/>
                    </a:cubicBezTo>
                    <a:cubicBezTo>
                      <a:pt x="1538" y="849"/>
                      <a:pt x="1539" y="853"/>
                      <a:pt x="1539" y="858"/>
                    </a:cubicBezTo>
                    <a:cubicBezTo>
                      <a:pt x="1540" y="864"/>
                      <a:pt x="1541" y="873"/>
                      <a:pt x="1542" y="875"/>
                    </a:cubicBezTo>
                    <a:cubicBezTo>
                      <a:pt x="1545" y="879"/>
                      <a:pt x="1548" y="891"/>
                      <a:pt x="1548" y="896"/>
                    </a:cubicBezTo>
                    <a:cubicBezTo>
                      <a:pt x="1548" y="898"/>
                      <a:pt x="1548" y="898"/>
                      <a:pt x="1548" y="898"/>
                    </a:cubicBezTo>
                    <a:cubicBezTo>
                      <a:pt x="1547" y="900"/>
                      <a:pt x="1547" y="908"/>
                      <a:pt x="1548" y="909"/>
                    </a:cubicBezTo>
                    <a:cubicBezTo>
                      <a:pt x="1551" y="912"/>
                      <a:pt x="1565" y="932"/>
                      <a:pt x="1567" y="936"/>
                    </a:cubicBezTo>
                    <a:cubicBezTo>
                      <a:pt x="1567" y="936"/>
                      <a:pt x="1567" y="936"/>
                      <a:pt x="1567" y="936"/>
                    </a:cubicBezTo>
                    <a:cubicBezTo>
                      <a:pt x="1569" y="940"/>
                      <a:pt x="1571" y="945"/>
                      <a:pt x="1571" y="951"/>
                    </a:cubicBezTo>
                    <a:cubicBezTo>
                      <a:pt x="1571" y="952"/>
                      <a:pt x="1571" y="952"/>
                      <a:pt x="1572" y="953"/>
                    </a:cubicBezTo>
                    <a:cubicBezTo>
                      <a:pt x="1574" y="955"/>
                      <a:pt x="1578" y="958"/>
                      <a:pt x="1581" y="957"/>
                    </a:cubicBezTo>
                    <a:cubicBezTo>
                      <a:pt x="1585" y="957"/>
                      <a:pt x="1593" y="958"/>
                      <a:pt x="1602" y="959"/>
                    </a:cubicBezTo>
                    <a:cubicBezTo>
                      <a:pt x="1608" y="959"/>
                      <a:pt x="1614" y="960"/>
                      <a:pt x="1618" y="960"/>
                    </a:cubicBezTo>
                    <a:cubicBezTo>
                      <a:pt x="1620" y="960"/>
                      <a:pt x="1622" y="960"/>
                      <a:pt x="1623" y="959"/>
                    </a:cubicBezTo>
                    <a:cubicBezTo>
                      <a:pt x="1626" y="959"/>
                      <a:pt x="1628" y="959"/>
                      <a:pt x="1634" y="961"/>
                    </a:cubicBezTo>
                    <a:cubicBezTo>
                      <a:pt x="1641" y="964"/>
                      <a:pt x="1700" y="982"/>
                      <a:pt x="1709" y="984"/>
                    </a:cubicBezTo>
                    <a:cubicBezTo>
                      <a:pt x="1713" y="986"/>
                      <a:pt x="1721" y="987"/>
                      <a:pt x="1728" y="988"/>
                    </a:cubicBezTo>
                    <a:cubicBezTo>
                      <a:pt x="1734" y="989"/>
                      <a:pt x="1739" y="990"/>
                      <a:pt x="1741" y="991"/>
                    </a:cubicBezTo>
                    <a:cubicBezTo>
                      <a:pt x="1747" y="992"/>
                      <a:pt x="1754" y="994"/>
                      <a:pt x="1759" y="994"/>
                    </a:cubicBezTo>
                    <a:cubicBezTo>
                      <a:pt x="1763" y="995"/>
                      <a:pt x="1795" y="994"/>
                      <a:pt x="1800" y="994"/>
                    </a:cubicBezTo>
                    <a:cubicBezTo>
                      <a:pt x="1804" y="993"/>
                      <a:pt x="1807" y="994"/>
                      <a:pt x="1810" y="995"/>
                    </a:cubicBezTo>
                    <a:cubicBezTo>
                      <a:pt x="1812" y="995"/>
                      <a:pt x="1813" y="995"/>
                      <a:pt x="1814" y="995"/>
                    </a:cubicBezTo>
                    <a:cubicBezTo>
                      <a:pt x="1816" y="995"/>
                      <a:pt x="1817" y="995"/>
                      <a:pt x="1818" y="996"/>
                    </a:cubicBezTo>
                    <a:cubicBezTo>
                      <a:pt x="1818" y="996"/>
                      <a:pt x="1818" y="996"/>
                      <a:pt x="1818" y="996"/>
                    </a:cubicBezTo>
                    <a:cubicBezTo>
                      <a:pt x="1821" y="992"/>
                      <a:pt x="1829" y="991"/>
                      <a:pt x="1835" y="992"/>
                    </a:cubicBezTo>
                    <a:cubicBezTo>
                      <a:pt x="1836" y="992"/>
                      <a:pt x="1838" y="993"/>
                      <a:pt x="1840" y="993"/>
                    </a:cubicBezTo>
                    <a:cubicBezTo>
                      <a:pt x="1845" y="994"/>
                      <a:pt x="1852" y="995"/>
                      <a:pt x="1855" y="995"/>
                    </a:cubicBezTo>
                    <a:cubicBezTo>
                      <a:pt x="1859" y="995"/>
                      <a:pt x="1866" y="998"/>
                      <a:pt x="1874" y="1002"/>
                    </a:cubicBezTo>
                    <a:cubicBezTo>
                      <a:pt x="1876" y="1003"/>
                      <a:pt x="1876" y="1003"/>
                      <a:pt x="1876" y="1003"/>
                    </a:cubicBezTo>
                    <a:cubicBezTo>
                      <a:pt x="1881" y="1005"/>
                      <a:pt x="1905" y="1012"/>
                      <a:pt x="1915" y="1015"/>
                    </a:cubicBezTo>
                    <a:cubicBezTo>
                      <a:pt x="1920" y="1015"/>
                      <a:pt x="1928" y="1018"/>
                      <a:pt x="1931" y="1028"/>
                    </a:cubicBezTo>
                    <a:cubicBezTo>
                      <a:pt x="1934" y="1039"/>
                      <a:pt x="1938" y="1048"/>
                      <a:pt x="1948" y="1049"/>
                    </a:cubicBezTo>
                    <a:cubicBezTo>
                      <a:pt x="1964" y="1050"/>
                      <a:pt x="1974" y="1052"/>
                      <a:pt x="1984" y="1057"/>
                    </a:cubicBezTo>
                    <a:cubicBezTo>
                      <a:pt x="1988" y="1059"/>
                      <a:pt x="1994" y="1063"/>
                      <a:pt x="2001" y="1067"/>
                    </a:cubicBezTo>
                    <a:cubicBezTo>
                      <a:pt x="2013" y="1075"/>
                      <a:pt x="2031" y="1087"/>
                      <a:pt x="2038" y="1089"/>
                    </a:cubicBezTo>
                    <a:cubicBezTo>
                      <a:pt x="2048" y="1090"/>
                      <a:pt x="2058" y="1090"/>
                      <a:pt x="2064" y="1089"/>
                    </a:cubicBezTo>
                    <a:cubicBezTo>
                      <a:pt x="2066" y="1089"/>
                      <a:pt x="2066" y="1089"/>
                      <a:pt x="2066" y="1089"/>
                    </a:cubicBezTo>
                    <a:cubicBezTo>
                      <a:pt x="2072" y="1089"/>
                      <a:pt x="2092" y="1087"/>
                      <a:pt x="2092" y="1087"/>
                    </a:cubicBezTo>
                    <a:cubicBezTo>
                      <a:pt x="2096" y="1087"/>
                      <a:pt x="2096" y="1087"/>
                      <a:pt x="2096" y="1087"/>
                    </a:cubicBezTo>
                    <a:cubicBezTo>
                      <a:pt x="2097" y="1105"/>
                      <a:pt x="2097" y="1105"/>
                      <a:pt x="2097" y="1105"/>
                    </a:cubicBezTo>
                    <a:cubicBezTo>
                      <a:pt x="2106" y="1105"/>
                      <a:pt x="2118" y="1104"/>
                      <a:pt x="2120" y="1105"/>
                    </a:cubicBezTo>
                    <a:cubicBezTo>
                      <a:pt x="2120" y="1105"/>
                      <a:pt x="2123" y="1105"/>
                      <a:pt x="2131" y="1101"/>
                    </a:cubicBezTo>
                    <a:cubicBezTo>
                      <a:pt x="2138" y="1096"/>
                      <a:pt x="2163" y="1084"/>
                      <a:pt x="2171" y="1080"/>
                    </a:cubicBezTo>
                    <a:cubicBezTo>
                      <a:pt x="2180" y="1076"/>
                      <a:pt x="2222" y="1058"/>
                      <a:pt x="2224" y="1057"/>
                    </a:cubicBezTo>
                    <a:cubicBezTo>
                      <a:pt x="2226" y="1056"/>
                      <a:pt x="2249" y="1049"/>
                      <a:pt x="2254" y="1049"/>
                    </a:cubicBezTo>
                    <a:cubicBezTo>
                      <a:pt x="2256" y="1048"/>
                      <a:pt x="2257" y="1048"/>
                      <a:pt x="2259" y="1048"/>
                    </a:cubicBezTo>
                    <a:cubicBezTo>
                      <a:pt x="2261" y="1048"/>
                      <a:pt x="2266" y="1048"/>
                      <a:pt x="2267" y="1047"/>
                    </a:cubicBezTo>
                    <a:cubicBezTo>
                      <a:pt x="2269" y="1044"/>
                      <a:pt x="2274" y="1038"/>
                      <a:pt x="2279" y="1038"/>
                    </a:cubicBezTo>
                    <a:cubicBezTo>
                      <a:pt x="2282" y="1037"/>
                      <a:pt x="2289" y="1037"/>
                      <a:pt x="2293" y="1041"/>
                    </a:cubicBezTo>
                    <a:cubicBezTo>
                      <a:pt x="2294" y="1042"/>
                      <a:pt x="2303" y="1044"/>
                      <a:pt x="2306" y="1043"/>
                    </a:cubicBezTo>
                    <a:cubicBezTo>
                      <a:pt x="2308" y="1042"/>
                      <a:pt x="2310" y="1042"/>
                      <a:pt x="2312" y="1042"/>
                    </a:cubicBezTo>
                    <a:cubicBezTo>
                      <a:pt x="2315" y="1042"/>
                      <a:pt x="2319" y="1042"/>
                      <a:pt x="2320" y="1041"/>
                    </a:cubicBezTo>
                    <a:cubicBezTo>
                      <a:pt x="2326" y="1035"/>
                      <a:pt x="2335" y="1035"/>
                      <a:pt x="2337" y="1036"/>
                    </a:cubicBezTo>
                    <a:cubicBezTo>
                      <a:pt x="2339" y="1036"/>
                      <a:pt x="2344" y="1036"/>
                      <a:pt x="2348" y="1036"/>
                    </a:cubicBezTo>
                    <a:cubicBezTo>
                      <a:pt x="2355" y="1037"/>
                      <a:pt x="2359" y="1037"/>
                      <a:pt x="2360" y="1037"/>
                    </a:cubicBezTo>
                    <a:cubicBezTo>
                      <a:pt x="2363" y="1037"/>
                      <a:pt x="2372" y="1040"/>
                      <a:pt x="2375" y="1041"/>
                    </a:cubicBezTo>
                    <a:cubicBezTo>
                      <a:pt x="2376" y="1041"/>
                      <a:pt x="2380" y="1040"/>
                      <a:pt x="2382" y="1039"/>
                    </a:cubicBezTo>
                    <a:cubicBezTo>
                      <a:pt x="2385" y="1036"/>
                      <a:pt x="2389" y="1037"/>
                      <a:pt x="2393" y="1038"/>
                    </a:cubicBezTo>
                    <a:cubicBezTo>
                      <a:pt x="2394" y="1038"/>
                      <a:pt x="2395" y="1038"/>
                      <a:pt x="2396" y="1038"/>
                    </a:cubicBezTo>
                    <a:cubicBezTo>
                      <a:pt x="2397" y="1038"/>
                      <a:pt x="2398" y="1038"/>
                      <a:pt x="2399" y="1038"/>
                    </a:cubicBezTo>
                    <a:cubicBezTo>
                      <a:pt x="2402" y="1039"/>
                      <a:pt x="2408" y="1039"/>
                      <a:pt x="2410" y="1038"/>
                    </a:cubicBezTo>
                    <a:cubicBezTo>
                      <a:pt x="2411" y="1037"/>
                      <a:pt x="2412" y="1037"/>
                      <a:pt x="2414" y="1037"/>
                    </a:cubicBezTo>
                    <a:cubicBezTo>
                      <a:pt x="2417" y="1036"/>
                      <a:pt x="2421" y="1035"/>
                      <a:pt x="2426" y="1030"/>
                    </a:cubicBezTo>
                    <a:cubicBezTo>
                      <a:pt x="2427" y="1028"/>
                      <a:pt x="2428" y="1027"/>
                      <a:pt x="2429" y="1025"/>
                    </a:cubicBezTo>
                    <a:cubicBezTo>
                      <a:pt x="2433" y="1020"/>
                      <a:pt x="2435" y="1019"/>
                      <a:pt x="2444" y="1018"/>
                    </a:cubicBezTo>
                    <a:cubicBezTo>
                      <a:pt x="2451" y="1018"/>
                      <a:pt x="2460" y="1017"/>
                      <a:pt x="2463" y="1014"/>
                    </a:cubicBezTo>
                    <a:cubicBezTo>
                      <a:pt x="2466" y="1011"/>
                      <a:pt x="2467" y="1010"/>
                      <a:pt x="2470" y="1009"/>
                    </a:cubicBezTo>
                    <a:cubicBezTo>
                      <a:pt x="2470" y="1009"/>
                      <a:pt x="2470" y="1009"/>
                      <a:pt x="2471" y="1009"/>
                    </a:cubicBezTo>
                    <a:cubicBezTo>
                      <a:pt x="2472" y="1008"/>
                      <a:pt x="2473" y="1008"/>
                      <a:pt x="2474" y="1006"/>
                    </a:cubicBezTo>
                    <a:cubicBezTo>
                      <a:pt x="2475" y="1005"/>
                      <a:pt x="2475" y="1004"/>
                      <a:pt x="2477" y="1003"/>
                    </a:cubicBezTo>
                    <a:cubicBezTo>
                      <a:pt x="2479" y="1001"/>
                      <a:pt x="2489" y="991"/>
                      <a:pt x="2493" y="981"/>
                    </a:cubicBezTo>
                    <a:cubicBezTo>
                      <a:pt x="2497" y="973"/>
                      <a:pt x="2501" y="968"/>
                      <a:pt x="2504" y="965"/>
                    </a:cubicBezTo>
                    <a:cubicBezTo>
                      <a:pt x="2505" y="964"/>
                      <a:pt x="2506" y="963"/>
                      <a:pt x="2506" y="962"/>
                    </a:cubicBezTo>
                    <a:cubicBezTo>
                      <a:pt x="2509" y="958"/>
                      <a:pt x="2514" y="951"/>
                      <a:pt x="2522" y="950"/>
                    </a:cubicBezTo>
                    <a:cubicBezTo>
                      <a:pt x="2528" y="949"/>
                      <a:pt x="2531" y="947"/>
                      <a:pt x="2535" y="944"/>
                    </a:cubicBezTo>
                    <a:cubicBezTo>
                      <a:pt x="2536" y="943"/>
                      <a:pt x="2537" y="943"/>
                      <a:pt x="2537" y="942"/>
                    </a:cubicBezTo>
                    <a:cubicBezTo>
                      <a:pt x="2539" y="941"/>
                      <a:pt x="2540" y="939"/>
                      <a:pt x="2544" y="939"/>
                    </a:cubicBezTo>
                    <a:cubicBezTo>
                      <a:pt x="2546" y="939"/>
                      <a:pt x="2547" y="939"/>
                      <a:pt x="2549" y="939"/>
                    </a:cubicBezTo>
                    <a:cubicBezTo>
                      <a:pt x="2553" y="940"/>
                      <a:pt x="2554" y="940"/>
                      <a:pt x="2555" y="938"/>
                    </a:cubicBezTo>
                    <a:cubicBezTo>
                      <a:pt x="2557" y="932"/>
                      <a:pt x="2559" y="931"/>
                      <a:pt x="2561" y="929"/>
                    </a:cubicBezTo>
                    <a:cubicBezTo>
                      <a:pt x="2561" y="928"/>
                      <a:pt x="2562" y="928"/>
                      <a:pt x="2562" y="927"/>
                    </a:cubicBezTo>
                    <a:cubicBezTo>
                      <a:pt x="2565" y="924"/>
                      <a:pt x="2566" y="924"/>
                      <a:pt x="2567" y="923"/>
                    </a:cubicBezTo>
                    <a:cubicBezTo>
                      <a:pt x="2568" y="922"/>
                      <a:pt x="2568" y="922"/>
                      <a:pt x="2568" y="922"/>
                    </a:cubicBezTo>
                    <a:cubicBezTo>
                      <a:pt x="2569" y="922"/>
                      <a:pt x="2569" y="921"/>
                      <a:pt x="2569" y="921"/>
                    </a:cubicBezTo>
                    <a:cubicBezTo>
                      <a:pt x="2570" y="920"/>
                      <a:pt x="2571" y="920"/>
                      <a:pt x="2571" y="917"/>
                    </a:cubicBezTo>
                    <a:cubicBezTo>
                      <a:pt x="2571" y="913"/>
                      <a:pt x="2569" y="911"/>
                      <a:pt x="2567" y="907"/>
                    </a:cubicBezTo>
                    <a:cubicBezTo>
                      <a:pt x="2563" y="903"/>
                      <a:pt x="2559" y="900"/>
                      <a:pt x="2556" y="898"/>
                    </a:cubicBezTo>
                    <a:cubicBezTo>
                      <a:pt x="2551" y="895"/>
                      <a:pt x="2548" y="891"/>
                      <a:pt x="2547" y="887"/>
                    </a:cubicBezTo>
                    <a:cubicBezTo>
                      <a:pt x="2546" y="886"/>
                      <a:pt x="2544" y="884"/>
                      <a:pt x="2544" y="880"/>
                    </a:cubicBezTo>
                    <a:cubicBezTo>
                      <a:pt x="2544" y="880"/>
                      <a:pt x="2544" y="880"/>
                      <a:pt x="2544" y="880"/>
                    </a:cubicBezTo>
                    <a:cubicBezTo>
                      <a:pt x="2544" y="876"/>
                      <a:pt x="2544" y="876"/>
                      <a:pt x="2543" y="874"/>
                    </a:cubicBezTo>
                    <a:cubicBezTo>
                      <a:pt x="2542" y="874"/>
                      <a:pt x="2542" y="873"/>
                      <a:pt x="2541" y="872"/>
                    </a:cubicBezTo>
                    <a:cubicBezTo>
                      <a:pt x="2539" y="870"/>
                      <a:pt x="2535" y="865"/>
                      <a:pt x="2539" y="859"/>
                    </a:cubicBezTo>
                    <a:cubicBezTo>
                      <a:pt x="2542" y="856"/>
                      <a:pt x="2544" y="848"/>
                      <a:pt x="2545" y="846"/>
                    </a:cubicBezTo>
                    <a:cubicBezTo>
                      <a:pt x="2545" y="845"/>
                      <a:pt x="2545" y="845"/>
                      <a:pt x="2545" y="845"/>
                    </a:cubicBezTo>
                    <a:cubicBezTo>
                      <a:pt x="2545" y="842"/>
                      <a:pt x="2546" y="836"/>
                      <a:pt x="2548" y="828"/>
                    </a:cubicBezTo>
                    <a:cubicBezTo>
                      <a:pt x="2548" y="826"/>
                      <a:pt x="2549" y="824"/>
                      <a:pt x="2549" y="823"/>
                    </a:cubicBezTo>
                    <a:cubicBezTo>
                      <a:pt x="2551" y="817"/>
                      <a:pt x="2552" y="812"/>
                      <a:pt x="2556" y="808"/>
                    </a:cubicBezTo>
                    <a:cubicBezTo>
                      <a:pt x="2560" y="804"/>
                      <a:pt x="2568" y="798"/>
                      <a:pt x="2570" y="797"/>
                    </a:cubicBezTo>
                    <a:cubicBezTo>
                      <a:pt x="2572" y="796"/>
                      <a:pt x="2575" y="796"/>
                      <a:pt x="2578" y="796"/>
                    </a:cubicBezTo>
                    <a:cubicBezTo>
                      <a:pt x="2580" y="797"/>
                      <a:pt x="2583" y="797"/>
                      <a:pt x="2586" y="797"/>
                    </a:cubicBezTo>
                    <a:cubicBezTo>
                      <a:pt x="2588" y="797"/>
                      <a:pt x="2590" y="797"/>
                      <a:pt x="2591" y="796"/>
                    </a:cubicBezTo>
                    <a:cubicBezTo>
                      <a:pt x="2595" y="796"/>
                      <a:pt x="2599" y="796"/>
                      <a:pt x="2603" y="798"/>
                    </a:cubicBezTo>
                    <a:cubicBezTo>
                      <a:pt x="2604" y="799"/>
                      <a:pt x="2607" y="802"/>
                      <a:pt x="2610" y="804"/>
                    </a:cubicBezTo>
                    <a:cubicBezTo>
                      <a:pt x="2615" y="808"/>
                      <a:pt x="2622" y="813"/>
                      <a:pt x="2624" y="814"/>
                    </a:cubicBezTo>
                    <a:cubicBezTo>
                      <a:pt x="2629" y="816"/>
                      <a:pt x="2636" y="818"/>
                      <a:pt x="2644" y="818"/>
                    </a:cubicBezTo>
                    <a:cubicBezTo>
                      <a:pt x="2648" y="818"/>
                      <a:pt x="2651" y="818"/>
                      <a:pt x="2654" y="818"/>
                    </a:cubicBezTo>
                    <a:cubicBezTo>
                      <a:pt x="2657" y="817"/>
                      <a:pt x="2660" y="817"/>
                      <a:pt x="2664" y="817"/>
                    </a:cubicBezTo>
                    <a:cubicBezTo>
                      <a:pt x="2670" y="818"/>
                      <a:pt x="2672" y="819"/>
                      <a:pt x="2674" y="820"/>
                    </a:cubicBezTo>
                    <a:cubicBezTo>
                      <a:pt x="2675" y="820"/>
                      <a:pt x="2675" y="821"/>
                      <a:pt x="2675" y="821"/>
                    </a:cubicBezTo>
                    <a:cubicBezTo>
                      <a:pt x="2677" y="821"/>
                      <a:pt x="2681" y="822"/>
                      <a:pt x="2683" y="819"/>
                    </a:cubicBezTo>
                    <a:cubicBezTo>
                      <a:pt x="2686" y="813"/>
                      <a:pt x="2693" y="807"/>
                      <a:pt x="2697" y="805"/>
                    </a:cubicBezTo>
                    <a:cubicBezTo>
                      <a:pt x="2698" y="805"/>
                      <a:pt x="2699" y="805"/>
                      <a:pt x="2700" y="805"/>
                    </a:cubicBezTo>
                    <a:cubicBezTo>
                      <a:pt x="2703" y="804"/>
                      <a:pt x="2707" y="803"/>
                      <a:pt x="2709" y="801"/>
                    </a:cubicBezTo>
                    <a:cubicBezTo>
                      <a:pt x="2712" y="796"/>
                      <a:pt x="2724" y="783"/>
                      <a:pt x="2726" y="782"/>
                    </a:cubicBezTo>
                    <a:cubicBezTo>
                      <a:pt x="2727" y="781"/>
                      <a:pt x="2729" y="777"/>
                      <a:pt x="2729" y="773"/>
                    </a:cubicBezTo>
                    <a:cubicBezTo>
                      <a:pt x="2730" y="766"/>
                      <a:pt x="2735" y="760"/>
                      <a:pt x="2741" y="758"/>
                    </a:cubicBezTo>
                    <a:cubicBezTo>
                      <a:pt x="2745" y="756"/>
                      <a:pt x="2749" y="758"/>
                      <a:pt x="2753" y="759"/>
                    </a:cubicBezTo>
                    <a:cubicBezTo>
                      <a:pt x="2755" y="760"/>
                      <a:pt x="2756" y="760"/>
                      <a:pt x="2757" y="760"/>
                    </a:cubicBezTo>
                    <a:cubicBezTo>
                      <a:pt x="2761" y="761"/>
                      <a:pt x="2762" y="761"/>
                      <a:pt x="2763" y="761"/>
                    </a:cubicBezTo>
                    <a:cubicBezTo>
                      <a:pt x="2765" y="760"/>
                      <a:pt x="2769" y="760"/>
                      <a:pt x="2775" y="760"/>
                    </a:cubicBezTo>
                    <a:cubicBezTo>
                      <a:pt x="2779" y="760"/>
                      <a:pt x="2785" y="760"/>
                      <a:pt x="2788" y="758"/>
                    </a:cubicBezTo>
                    <a:cubicBezTo>
                      <a:pt x="2789" y="758"/>
                      <a:pt x="2791" y="757"/>
                      <a:pt x="2792" y="756"/>
                    </a:cubicBezTo>
                    <a:cubicBezTo>
                      <a:pt x="2794" y="755"/>
                      <a:pt x="2796" y="755"/>
                      <a:pt x="2798" y="754"/>
                    </a:cubicBezTo>
                    <a:cubicBezTo>
                      <a:pt x="2801" y="752"/>
                      <a:pt x="2809" y="747"/>
                      <a:pt x="2814" y="741"/>
                    </a:cubicBezTo>
                    <a:cubicBezTo>
                      <a:pt x="2816" y="739"/>
                      <a:pt x="2817" y="737"/>
                      <a:pt x="2818" y="736"/>
                    </a:cubicBezTo>
                    <a:cubicBezTo>
                      <a:pt x="2820" y="733"/>
                      <a:pt x="2821" y="732"/>
                      <a:pt x="2826" y="731"/>
                    </a:cubicBezTo>
                    <a:cubicBezTo>
                      <a:pt x="2831" y="730"/>
                      <a:pt x="2835" y="728"/>
                      <a:pt x="2835" y="726"/>
                    </a:cubicBezTo>
                    <a:cubicBezTo>
                      <a:pt x="2836" y="722"/>
                      <a:pt x="2835" y="720"/>
                      <a:pt x="2835" y="716"/>
                    </a:cubicBezTo>
                    <a:cubicBezTo>
                      <a:pt x="2833" y="711"/>
                      <a:pt x="2835" y="708"/>
                      <a:pt x="2838" y="702"/>
                    </a:cubicBezTo>
                    <a:cubicBezTo>
                      <a:pt x="2841" y="697"/>
                      <a:pt x="2849" y="685"/>
                      <a:pt x="2850" y="681"/>
                    </a:cubicBezTo>
                    <a:cubicBezTo>
                      <a:pt x="2853" y="675"/>
                      <a:pt x="2857" y="672"/>
                      <a:pt x="2863" y="670"/>
                    </a:cubicBezTo>
                    <a:cubicBezTo>
                      <a:pt x="2867" y="669"/>
                      <a:pt x="2869" y="667"/>
                      <a:pt x="2871" y="667"/>
                    </a:cubicBezTo>
                    <a:cubicBezTo>
                      <a:pt x="2872" y="666"/>
                      <a:pt x="2873" y="666"/>
                      <a:pt x="2874" y="665"/>
                    </a:cubicBezTo>
                    <a:cubicBezTo>
                      <a:pt x="2876" y="664"/>
                      <a:pt x="2879" y="665"/>
                      <a:pt x="2881" y="665"/>
                    </a:cubicBezTo>
                    <a:cubicBezTo>
                      <a:pt x="2881" y="666"/>
                      <a:pt x="2882" y="666"/>
                      <a:pt x="2883" y="666"/>
                    </a:cubicBezTo>
                    <a:cubicBezTo>
                      <a:pt x="2883" y="666"/>
                      <a:pt x="2884" y="666"/>
                      <a:pt x="2886" y="666"/>
                    </a:cubicBezTo>
                    <a:cubicBezTo>
                      <a:pt x="2888" y="666"/>
                      <a:pt x="2895" y="667"/>
                      <a:pt x="2896" y="666"/>
                    </a:cubicBezTo>
                    <a:cubicBezTo>
                      <a:pt x="2898" y="666"/>
                      <a:pt x="2899" y="665"/>
                      <a:pt x="2900" y="665"/>
                    </a:cubicBezTo>
                    <a:cubicBezTo>
                      <a:pt x="2900" y="665"/>
                      <a:pt x="2901" y="665"/>
                      <a:pt x="2901" y="665"/>
                    </a:cubicBezTo>
                    <a:cubicBezTo>
                      <a:pt x="2901" y="664"/>
                      <a:pt x="2901" y="664"/>
                      <a:pt x="2901" y="664"/>
                    </a:cubicBezTo>
                    <a:cubicBezTo>
                      <a:pt x="2901" y="662"/>
                      <a:pt x="2901" y="661"/>
                      <a:pt x="2901" y="660"/>
                    </a:cubicBezTo>
                    <a:cubicBezTo>
                      <a:pt x="2901" y="658"/>
                      <a:pt x="2901" y="656"/>
                      <a:pt x="2902" y="653"/>
                    </a:cubicBezTo>
                    <a:cubicBezTo>
                      <a:pt x="2903" y="649"/>
                      <a:pt x="2905" y="645"/>
                      <a:pt x="2909" y="643"/>
                    </a:cubicBezTo>
                    <a:cubicBezTo>
                      <a:pt x="2911" y="643"/>
                      <a:pt x="2913" y="642"/>
                      <a:pt x="2916" y="643"/>
                    </a:cubicBezTo>
                    <a:cubicBezTo>
                      <a:pt x="2920" y="645"/>
                      <a:pt x="2922" y="647"/>
                      <a:pt x="2924" y="648"/>
                    </a:cubicBezTo>
                    <a:cubicBezTo>
                      <a:pt x="2925" y="648"/>
                      <a:pt x="2926" y="649"/>
                      <a:pt x="2926" y="649"/>
                    </a:cubicBezTo>
                    <a:cubicBezTo>
                      <a:pt x="2927" y="650"/>
                      <a:pt x="2929" y="648"/>
                      <a:pt x="2931" y="646"/>
                    </a:cubicBezTo>
                    <a:cubicBezTo>
                      <a:pt x="2934" y="642"/>
                      <a:pt x="2940" y="638"/>
                      <a:pt x="2943" y="636"/>
                    </a:cubicBezTo>
                    <a:cubicBezTo>
                      <a:pt x="2945" y="636"/>
                      <a:pt x="2946" y="635"/>
                      <a:pt x="2948" y="634"/>
                    </a:cubicBezTo>
                    <a:cubicBezTo>
                      <a:pt x="2948" y="633"/>
                      <a:pt x="2948" y="633"/>
                      <a:pt x="2948" y="633"/>
                    </a:cubicBezTo>
                    <a:cubicBezTo>
                      <a:pt x="2950" y="632"/>
                      <a:pt x="2952" y="631"/>
                      <a:pt x="2954" y="631"/>
                    </a:cubicBezTo>
                    <a:cubicBezTo>
                      <a:pt x="2954" y="631"/>
                      <a:pt x="2955" y="631"/>
                      <a:pt x="2955" y="631"/>
                    </a:cubicBezTo>
                    <a:cubicBezTo>
                      <a:pt x="2959" y="628"/>
                      <a:pt x="2963" y="627"/>
                      <a:pt x="2967" y="629"/>
                    </a:cubicBezTo>
                    <a:cubicBezTo>
                      <a:pt x="2971" y="631"/>
                      <a:pt x="2971" y="631"/>
                      <a:pt x="2972" y="630"/>
                    </a:cubicBezTo>
                    <a:cubicBezTo>
                      <a:pt x="2975" y="629"/>
                      <a:pt x="2980" y="629"/>
                      <a:pt x="2983" y="629"/>
                    </a:cubicBezTo>
                    <a:cubicBezTo>
                      <a:pt x="2983" y="629"/>
                      <a:pt x="2983" y="630"/>
                      <a:pt x="2983" y="630"/>
                    </a:cubicBezTo>
                    <a:cubicBezTo>
                      <a:pt x="2984" y="628"/>
                      <a:pt x="2986" y="624"/>
                      <a:pt x="2990" y="623"/>
                    </a:cubicBezTo>
                    <a:cubicBezTo>
                      <a:pt x="2992" y="623"/>
                      <a:pt x="2994" y="623"/>
                      <a:pt x="2996" y="625"/>
                    </a:cubicBezTo>
                    <a:cubicBezTo>
                      <a:pt x="2996" y="625"/>
                      <a:pt x="2997" y="626"/>
                      <a:pt x="2997" y="627"/>
                    </a:cubicBezTo>
                    <a:cubicBezTo>
                      <a:pt x="2997" y="627"/>
                      <a:pt x="2998" y="627"/>
                      <a:pt x="2998" y="627"/>
                    </a:cubicBezTo>
                    <a:cubicBezTo>
                      <a:pt x="3002" y="626"/>
                      <a:pt x="3005" y="628"/>
                      <a:pt x="3007" y="632"/>
                    </a:cubicBezTo>
                    <a:cubicBezTo>
                      <a:pt x="3007" y="632"/>
                      <a:pt x="3008" y="633"/>
                      <a:pt x="3009" y="633"/>
                    </a:cubicBezTo>
                    <a:cubicBezTo>
                      <a:pt x="3009" y="633"/>
                      <a:pt x="3009" y="633"/>
                      <a:pt x="3010" y="633"/>
                    </a:cubicBezTo>
                    <a:cubicBezTo>
                      <a:pt x="3013" y="634"/>
                      <a:pt x="3015" y="634"/>
                      <a:pt x="3016" y="634"/>
                    </a:cubicBezTo>
                    <a:cubicBezTo>
                      <a:pt x="3019" y="632"/>
                      <a:pt x="3021" y="632"/>
                      <a:pt x="3028" y="632"/>
                    </a:cubicBezTo>
                    <a:cubicBezTo>
                      <a:pt x="3033" y="633"/>
                      <a:pt x="3033" y="632"/>
                      <a:pt x="3035" y="631"/>
                    </a:cubicBezTo>
                    <a:cubicBezTo>
                      <a:pt x="3036" y="630"/>
                      <a:pt x="3036" y="630"/>
                      <a:pt x="3037" y="629"/>
                    </a:cubicBezTo>
                    <a:cubicBezTo>
                      <a:pt x="3040" y="627"/>
                      <a:pt x="3040" y="627"/>
                      <a:pt x="3041" y="626"/>
                    </a:cubicBezTo>
                    <a:cubicBezTo>
                      <a:pt x="3042" y="623"/>
                      <a:pt x="3043" y="622"/>
                      <a:pt x="3045" y="621"/>
                    </a:cubicBezTo>
                    <a:cubicBezTo>
                      <a:pt x="3046" y="620"/>
                      <a:pt x="3046" y="620"/>
                      <a:pt x="3046" y="620"/>
                    </a:cubicBezTo>
                    <a:cubicBezTo>
                      <a:pt x="3047" y="620"/>
                      <a:pt x="3047" y="620"/>
                      <a:pt x="3048" y="620"/>
                    </a:cubicBezTo>
                    <a:cubicBezTo>
                      <a:pt x="3048" y="620"/>
                      <a:pt x="3048" y="619"/>
                      <a:pt x="3048" y="619"/>
                    </a:cubicBezTo>
                    <a:cubicBezTo>
                      <a:pt x="3048" y="619"/>
                      <a:pt x="3048" y="618"/>
                      <a:pt x="3048" y="616"/>
                    </a:cubicBezTo>
                    <a:cubicBezTo>
                      <a:pt x="3048" y="611"/>
                      <a:pt x="3045" y="608"/>
                      <a:pt x="3043" y="606"/>
                    </a:cubicBezTo>
                    <a:cubicBezTo>
                      <a:pt x="3043" y="606"/>
                      <a:pt x="3042" y="606"/>
                      <a:pt x="3042" y="605"/>
                    </a:cubicBezTo>
                    <a:cubicBezTo>
                      <a:pt x="3037" y="600"/>
                      <a:pt x="3036" y="596"/>
                      <a:pt x="3036" y="593"/>
                    </a:cubicBezTo>
                    <a:cubicBezTo>
                      <a:pt x="3035" y="591"/>
                      <a:pt x="3035" y="588"/>
                      <a:pt x="3027" y="582"/>
                    </a:cubicBezTo>
                    <a:cubicBezTo>
                      <a:pt x="3016" y="572"/>
                      <a:pt x="3013" y="570"/>
                      <a:pt x="3013" y="570"/>
                    </a:cubicBezTo>
                    <a:cubicBezTo>
                      <a:pt x="3011" y="569"/>
                      <a:pt x="3009" y="568"/>
                      <a:pt x="3007" y="566"/>
                    </a:cubicBezTo>
                    <a:cubicBezTo>
                      <a:pt x="3006" y="565"/>
                      <a:pt x="3006" y="565"/>
                      <a:pt x="3006" y="565"/>
                    </a:cubicBezTo>
                    <a:cubicBezTo>
                      <a:pt x="3006" y="564"/>
                      <a:pt x="3004" y="562"/>
                      <a:pt x="3002" y="561"/>
                    </a:cubicBezTo>
                    <a:cubicBezTo>
                      <a:pt x="2999" y="559"/>
                      <a:pt x="2998" y="557"/>
                      <a:pt x="2997" y="556"/>
                    </a:cubicBezTo>
                    <a:cubicBezTo>
                      <a:pt x="2997" y="555"/>
                      <a:pt x="2996" y="554"/>
                      <a:pt x="2996" y="553"/>
                    </a:cubicBezTo>
                    <a:cubicBezTo>
                      <a:pt x="2996" y="552"/>
                      <a:pt x="2995" y="551"/>
                      <a:pt x="2994" y="550"/>
                    </a:cubicBezTo>
                    <a:cubicBezTo>
                      <a:pt x="2993" y="549"/>
                      <a:pt x="2989" y="548"/>
                      <a:pt x="2986" y="547"/>
                    </a:cubicBezTo>
                    <a:cubicBezTo>
                      <a:pt x="2979" y="545"/>
                      <a:pt x="2975" y="544"/>
                      <a:pt x="2973" y="542"/>
                    </a:cubicBezTo>
                    <a:cubicBezTo>
                      <a:pt x="2971" y="541"/>
                      <a:pt x="2962" y="532"/>
                      <a:pt x="2962" y="527"/>
                    </a:cubicBezTo>
                    <a:cubicBezTo>
                      <a:pt x="2962" y="526"/>
                      <a:pt x="2961" y="525"/>
                      <a:pt x="2960" y="524"/>
                    </a:cubicBezTo>
                    <a:cubicBezTo>
                      <a:pt x="2960" y="524"/>
                      <a:pt x="2959" y="524"/>
                      <a:pt x="2959" y="524"/>
                    </a:cubicBezTo>
                    <a:cubicBezTo>
                      <a:pt x="2958" y="524"/>
                      <a:pt x="2958" y="524"/>
                      <a:pt x="2958" y="524"/>
                    </a:cubicBezTo>
                    <a:cubicBezTo>
                      <a:pt x="2957" y="524"/>
                      <a:pt x="2957" y="524"/>
                      <a:pt x="2957" y="524"/>
                    </a:cubicBezTo>
                    <a:cubicBezTo>
                      <a:pt x="2956" y="524"/>
                      <a:pt x="2956" y="523"/>
                      <a:pt x="2955" y="523"/>
                    </a:cubicBezTo>
                    <a:cubicBezTo>
                      <a:pt x="2954" y="523"/>
                      <a:pt x="2954" y="523"/>
                      <a:pt x="2954" y="523"/>
                    </a:cubicBezTo>
                    <a:cubicBezTo>
                      <a:pt x="2948" y="523"/>
                      <a:pt x="2943" y="523"/>
                      <a:pt x="2939" y="521"/>
                    </a:cubicBezTo>
                    <a:cubicBezTo>
                      <a:pt x="2938" y="521"/>
                      <a:pt x="2935" y="521"/>
                      <a:pt x="2932" y="523"/>
                    </a:cubicBezTo>
                    <a:cubicBezTo>
                      <a:pt x="2928" y="526"/>
                      <a:pt x="2924" y="524"/>
                      <a:pt x="2922" y="524"/>
                    </a:cubicBezTo>
                    <a:cubicBezTo>
                      <a:pt x="2922" y="524"/>
                      <a:pt x="2922" y="524"/>
                      <a:pt x="2922" y="524"/>
                    </a:cubicBezTo>
                    <a:cubicBezTo>
                      <a:pt x="2918" y="529"/>
                      <a:pt x="2910" y="542"/>
                      <a:pt x="2908" y="545"/>
                    </a:cubicBezTo>
                    <a:cubicBezTo>
                      <a:pt x="2905" y="550"/>
                      <a:pt x="2900" y="556"/>
                      <a:pt x="2898" y="558"/>
                    </a:cubicBezTo>
                    <a:cubicBezTo>
                      <a:pt x="2893" y="560"/>
                      <a:pt x="2887" y="556"/>
                      <a:pt x="2883" y="551"/>
                    </a:cubicBezTo>
                    <a:cubicBezTo>
                      <a:pt x="2882" y="549"/>
                      <a:pt x="2878" y="547"/>
                      <a:pt x="2875" y="546"/>
                    </a:cubicBezTo>
                    <a:cubicBezTo>
                      <a:pt x="2873" y="545"/>
                      <a:pt x="2872" y="544"/>
                      <a:pt x="2870" y="543"/>
                    </a:cubicBezTo>
                    <a:cubicBezTo>
                      <a:pt x="2869" y="542"/>
                      <a:pt x="2869" y="542"/>
                      <a:pt x="2869" y="542"/>
                    </a:cubicBezTo>
                    <a:cubicBezTo>
                      <a:pt x="2868" y="540"/>
                      <a:pt x="2867" y="540"/>
                      <a:pt x="2865" y="540"/>
                    </a:cubicBezTo>
                    <a:cubicBezTo>
                      <a:pt x="2861" y="541"/>
                      <a:pt x="2856" y="539"/>
                      <a:pt x="2855" y="539"/>
                    </a:cubicBezTo>
                    <a:cubicBezTo>
                      <a:pt x="2854" y="539"/>
                      <a:pt x="2851" y="539"/>
                      <a:pt x="2850" y="540"/>
                    </a:cubicBezTo>
                    <a:cubicBezTo>
                      <a:pt x="2850" y="541"/>
                      <a:pt x="2850" y="541"/>
                      <a:pt x="2850" y="541"/>
                    </a:cubicBezTo>
                    <a:cubicBezTo>
                      <a:pt x="2846" y="544"/>
                      <a:pt x="2844" y="544"/>
                      <a:pt x="2836" y="544"/>
                    </a:cubicBezTo>
                    <a:cubicBezTo>
                      <a:pt x="2833" y="544"/>
                      <a:pt x="2831" y="543"/>
                      <a:pt x="2829" y="543"/>
                    </a:cubicBezTo>
                    <a:cubicBezTo>
                      <a:pt x="2824" y="543"/>
                      <a:pt x="2823" y="543"/>
                      <a:pt x="2822" y="544"/>
                    </a:cubicBezTo>
                    <a:cubicBezTo>
                      <a:pt x="2821" y="545"/>
                      <a:pt x="2820" y="547"/>
                      <a:pt x="2819" y="549"/>
                    </a:cubicBezTo>
                    <a:cubicBezTo>
                      <a:pt x="2816" y="554"/>
                      <a:pt x="2813" y="557"/>
                      <a:pt x="2811" y="559"/>
                    </a:cubicBezTo>
                    <a:cubicBezTo>
                      <a:pt x="2807" y="563"/>
                      <a:pt x="2801" y="558"/>
                      <a:pt x="2798" y="555"/>
                    </a:cubicBezTo>
                    <a:cubicBezTo>
                      <a:pt x="2797" y="555"/>
                      <a:pt x="2797" y="555"/>
                      <a:pt x="2797" y="555"/>
                    </a:cubicBezTo>
                    <a:cubicBezTo>
                      <a:pt x="2794" y="552"/>
                      <a:pt x="2785" y="543"/>
                      <a:pt x="2783" y="541"/>
                    </a:cubicBezTo>
                    <a:cubicBezTo>
                      <a:pt x="2781" y="539"/>
                      <a:pt x="2779" y="537"/>
                      <a:pt x="2779" y="530"/>
                    </a:cubicBezTo>
                    <a:cubicBezTo>
                      <a:pt x="2779" y="524"/>
                      <a:pt x="2780" y="512"/>
                      <a:pt x="2780" y="512"/>
                    </a:cubicBezTo>
                    <a:cubicBezTo>
                      <a:pt x="2780" y="510"/>
                      <a:pt x="2782" y="507"/>
                      <a:pt x="2788" y="504"/>
                    </a:cubicBezTo>
                    <a:cubicBezTo>
                      <a:pt x="2793" y="501"/>
                      <a:pt x="2793" y="499"/>
                      <a:pt x="2793" y="498"/>
                    </a:cubicBezTo>
                    <a:cubicBezTo>
                      <a:pt x="2793" y="496"/>
                      <a:pt x="2793" y="485"/>
                      <a:pt x="2792" y="481"/>
                    </a:cubicBezTo>
                    <a:cubicBezTo>
                      <a:pt x="2792" y="481"/>
                      <a:pt x="2792" y="481"/>
                      <a:pt x="2792" y="481"/>
                    </a:cubicBezTo>
                    <a:cubicBezTo>
                      <a:pt x="2792" y="480"/>
                      <a:pt x="2792" y="480"/>
                      <a:pt x="2792" y="480"/>
                    </a:cubicBezTo>
                    <a:cubicBezTo>
                      <a:pt x="2792" y="479"/>
                      <a:pt x="2793" y="473"/>
                      <a:pt x="2796" y="470"/>
                    </a:cubicBezTo>
                    <a:cubicBezTo>
                      <a:pt x="2798" y="468"/>
                      <a:pt x="2805" y="458"/>
                      <a:pt x="2806" y="456"/>
                    </a:cubicBezTo>
                    <a:cubicBezTo>
                      <a:pt x="2806" y="455"/>
                      <a:pt x="2806" y="455"/>
                      <a:pt x="2806" y="454"/>
                    </a:cubicBezTo>
                    <a:cubicBezTo>
                      <a:pt x="2805" y="452"/>
                      <a:pt x="2804" y="448"/>
                      <a:pt x="2806" y="444"/>
                    </a:cubicBezTo>
                    <a:cubicBezTo>
                      <a:pt x="2808" y="440"/>
                      <a:pt x="2814" y="424"/>
                      <a:pt x="2815" y="420"/>
                    </a:cubicBezTo>
                    <a:cubicBezTo>
                      <a:pt x="2817" y="416"/>
                      <a:pt x="2835" y="368"/>
                      <a:pt x="2837" y="363"/>
                    </a:cubicBezTo>
                    <a:cubicBezTo>
                      <a:pt x="2837" y="361"/>
                      <a:pt x="2839" y="358"/>
                      <a:pt x="2842" y="357"/>
                    </a:cubicBezTo>
                    <a:cubicBezTo>
                      <a:pt x="2845" y="356"/>
                      <a:pt x="2849" y="357"/>
                      <a:pt x="2854" y="361"/>
                    </a:cubicBezTo>
                    <a:cubicBezTo>
                      <a:pt x="2863" y="368"/>
                      <a:pt x="2873" y="372"/>
                      <a:pt x="2876" y="372"/>
                    </a:cubicBezTo>
                    <a:cubicBezTo>
                      <a:pt x="2877" y="372"/>
                      <a:pt x="2879" y="372"/>
                      <a:pt x="2881" y="372"/>
                    </a:cubicBezTo>
                    <a:cubicBezTo>
                      <a:pt x="2886" y="371"/>
                      <a:pt x="2894" y="370"/>
                      <a:pt x="2898" y="375"/>
                    </a:cubicBezTo>
                    <a:cubicBezTo>
                      <a:pt x="2899" y="376"/>
                      <a:pt x="2902" y="379"/>
                      <a:pt x="2905" y="377"/>
                    </a:cubicBezTo>
                    <a:cubicBezTo>
                      <a:pt x="2905" y="377"/>
                      <a:pt x="2912" y="373"/>
                      <a:pt x="2917" y="372"/>
                    </a:cubicBezTo>
                    <a:cubicBezTo>
                      <a:pt x="2924" y="370"/>
                      <a:pt x="2926" y="368"/>
                      <a:pt x="2926" y="368"/>
                    </a:cubicBezTo>
                    <a:cubicBezTo>
                      <a:pt x="2928" y="364"/>
                      <a:pt x="2933" y="358"/>
                      <a:pt x="2938" y="352"/>
                    </a:cubicBezTo>
                    <a:cubicBezTo>
                      <a:pt x="2938" y="351"/>
                      <a:pt x="2938" y="351"/>
                      <a:pt x="2938" y="351"/>
                    </a:cubicBezTo>
                    <a:cubicBezTo>
                      <a:pt x="2939" y="351"/>
                      <a:pt x="2939" y="350"/>
                      <a:pt x="2940" y="349"/>
                    </a:cubicBezTo>
                    <a:cubicBezTo>
                      <a:pt x="2942" y="346"/>
                      <a:pt x="2944" y="343"/>
                      <a:pt x="2950" y="341"/>
                    </a:cubicBezTo>
                    <a:cubicBezTo>
                      <a:pt x="2953" y="340"/>
                      <a:pt x="2955" y="340"/>
                      <a:pt x="2956" y="340"/>
                    </a:cubicBezTo>
                    <a:cubicBezTo>
                      <a:pt x="2958" y="339"/>
                      <a:pt x="2959" y="339"/>
                      <a:pt x="2959" y="339"/>
                    </a:cubicBezTo>
                    <a:cubicBezTo>
                      <a:pt x="2962" y="337"/>
                      <a:pt x="2965" y="337"/>
                      <a:pt x="2968" y="337"/>
                    </a:cubicBezTo>
                    <a:cubicBezTo>
                      <a:pt x="2970" y="337"/>
                      <a:pt x="2970" y="337"/>
                      <a:pt x="2970" y="337"/>
                    </a:cubicBezTo>
                    <a:cubicBezTo>
                      <a:pt x="2971" y="337"/>
                      <a:pt x="2973" y="337"/>
                      <a:pt x="2973" y="337"/>
                    </a:cubicBezTo>
                    <a:cubicBezTo>
                      <a:pt x="2973" y="337"/>
                      <a:pt x="2973" y="336"/>
                      <a:pt x="2974" y="335"/>
                    </a:cubicBezTo>
                    <a:cubicBezTo>
                      <a:pt x="2975" y="332"/>
                      <a:pt x="2978" y="330"/>
                      <a:pt x="2980" y="328"/>
                    </a:cubicBezTo>
                    <a:cubicBezTo>
                      <a:pt x="2981" y="327"/>
                      <a:pt x="2982" y="327"/>
                      <a:pt x="2983" y="326"/>
                    </a:cubicBezTo>
                    <a:cubicBezTo>
                      <a:pt x="2986" y="322"/>
                      <a:pt x="2986" y="321"/>
                      <a:pt x="2986" y="319"/>
                    </a:cubicBezTo>
                    <a:cubicBezTo>
                      <a:pt x="2985" y="314"/>
                      <a:pt x="2985" y="313"/>
                      <a:pt x="2986" y="311"/>
                    </a:cubicBezTo>
                    <a:cubicBezTo>
                      <a:pt x="2985" y="311"/>
                      <a:pt x="2985" y="311"/>
                      <a:pt x="2985" y="311"/>
                    </a:cubicBezTo>
                    <a:cubicBezTo>
                      <a:pt x="2980" y="311"/>
                      <a:pt x="2974" y="312"/>
                      <a:pt x="2972" y="305"/>
                    </a:cubicBezTo>
                    <a:cubicBezTo>
                      <a:pt x="2971" y="301"/>
                      <a:pt x="2972" y="299"/>
                      <a:pt x="2976" y="298"/>
                    </a:cubicBezTo>
                    <a:cubicBezTo>
                      <a:pt x="2976" y="297"/>
                      <a:pt x="2977" y="297"/>
                      <a:pt x="2977" y="297"/>
                    </a:cubicBezTo>
                    <a:cubicBezTo>
                      <a:pt x="2979" y="295"/>
                      <a:pt x="2979" y="295"/>
                      <a:pt x="2979" y="293"/>
                    </a:cubicBezTo>
                    <a:cubicBezTo>
                      <a:pt x="2979" y="288"/>
                      <a:pt x="2980" y="285"/>
                      <a:pt x="2982" y="282"/>
                    </a:cubicBezTo>
                    <a:cubicBezTo>
                      <a:pt x="2982" y="280"/>
                      <a:pt x="2984" y="278"/>
                      <a:pt x="2986" y="275"/>
                    </a:cubicBezTo>
                    <a:cubicBezTo>
                      <a:pt x="2988" y="274"/>
                      <a:pt x="2989" y="271"/>
                      <a:pt x="2990" y="270"/>
                    </a:cubicBezTo>
                    <a:cubicBezTo>
                      <a:pt x="2991" y="268"/>
                      <a:pt x="2991" y="265"/>
                      <a:pt x="2991" y="262"/>
                    </a:cubicBezTo>
                    <a:cubicBezTo>
                      <a:pt x="2990" y="255"/>
                      <a:pt x="2993" y="251"/>
                      <a:pt x="2995" y="249"/>
                    </a:cubicBezTo>
                    <a:cubicBezTo>
                      <a:pt x="2996" y="248"/>
                      <a:pt x="2996" y="248"/>
                      <a:pt x="2996" y="248"/>
                    </a:cubicBezTo>
                    <a:cubicBezTo>
                      <a:pt x="2998" y="246"/>
                      <a:pt x="3004" y="241"/>
                      <a:pt x="3003" y="237"/>
                    </a:cubicBezTo>
                    <a:cubicBezTo>
                      <a:pt x="3002" y="232"/>
                      <a:pt x="3001" y="228"/>
                      <a:pt x="3005" y="225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4"/>
                      <a:pt x="3006" y="224"/>
                      <a:pt x="3006" y="224"/>
                    </a:cubicBezTo>
                    <a:cubicBezTo>
                      <a:pt x="3006" y="223"/>
                      <a:pt x="3006" y="220"/>
                      <a:pt x="3009" y="217"/>
                    </a:cubicBezTo>
                    <a:cubicBezTo>
                      <a:pt x="3009" y="217"/>
                      <a:pt x="3010" y="216"/>
                      <a:pt x="3010" y="216"/>
                    </a:cubicBezTo>
                    <a:cubicBezTo>
                      <a:pt x="3010" y="216"/>
                      <a:pt x="3010" y="216"/>
                      <a:pt x="3010" y="216"/>
                    </a:cubicBezTo>
                    <a:cubicBezTo>
                      <a:pt x="3010" y="215"/>
                      <a:pt x="3010" y="214"/>
                      <a:pt x="3010" y="214"/>
                    </a:cubicBezTo>
                    <a:cubicBezTo>
                      <a:pt x="3010" y="212"/>
                      <a:pt x="3010" y="209"/>
                      <a:pt x="3013" y="208"/>
                    </a:cubicBezTo>
                    <a:cubicBezTo>
                      <a:pt x="3013" y="207"/>
                      <a:pt x="3013" y="206"/>
                      <a:pt x="3013" y="205"/>
                    </a:cubicBezTo>
                    <a:cubicBezTo>
                      <a:pt x="3013" y="204"/>
                      <a:pt x="3014" y="202"/>
                      <a:pt x="3014" y="201"/>
                    </a:cubicBezTo>
                    <a:cubicBezTo>
                      <a:pt x="3014" y="200"/>
                      <a:pt x="3015" y="199"/>
                      <a:pt x="3015" y="197"/>
                    </a:cubicBezTo>
                    <a:cubicBezTo>
                      <a:pt x="3015" y="195"/>
                      <a:pt x="3015" y="193"/>
                      <a:pt x="3015" y="192"/>
                    </a:cubicBezTo>
                    <a:cubicBezTo>
                      <a:pt x="3015" y="191"/>
                      <a:pt x="3015" y="190"/>
                      <a:pt x="3016" y="189"/>
                    </a:cubicBezTo>
                    <a:cubicBezTo>
                      <a:pt x="3016" y="185"/>
                      <a:pt x="3018" y="184"/>
                      <a:pt x="3020" y="182"/>
                    </a:cubicBezTo>
                    <a:cubicBezTo>
                      <a:pt x="3021" y="181"/>
                      <a:pt x="3021" y="181"/>
                      <a:pt x="3021" y="181"/>
                    </a:cubicBezTo>
                    <a:cubicBezTo>
                      <a:pt x="3023" y="179"/>
                      <a:pt x="3029" y="173"/>
                      <a:pt x="3031" y="170"/>
                    </a:cubicBezTo>
                    <a:cubicBezTo>
                      <a:pt x="3032" y="169"/>
                      <a:pt x="3032" y="169"/>
                      <a:pt x="3032" y="169"/>
                    </a:cubicBezTo>
                    <a:cubicBezTo>
                      <a:pt x="3033" y="168"/>
                      <a:pt x="3035" y="166"/>
                      <a:pt x="3039" y="163"/>
                    </a:cubicBezTo>
                    <a:cubicBezTo>
                      <a:pt x="3042" y="160"/>
                      <a:pt x="3047" y="156"/>
                      <a:pt x="3048" y="155"/>
                    </a:cubicBezTo>
                    <a:cubicBezTo>
                      <a:pt x="3049" y="153"/>
                      <a:pt x="3049" y="152"/>
                      <a:pt x="3049" y="150"/>
                    </a:cubicBezTo>
                    <a:cubicBezTo>
                      <a:pt x="3048" y="148"/>
                      <a:pt x="3049" y="146"/>
                      <a:pt x="3049" y="144"/>
                    </a:cubicBezTo>
                    <a:cubicBezTo>
                      <a:pt x="3049" y="142"/>
                      <a:pt x="3049" y="137"/>
                      <a:pt x="3048" y="136"/>
                    </a:cubicBezTo>
                    <a:cubicBezTo>
                      <a:pt x="3041" y="133"/>
                      <a:pt x="3039" y="130"/>
                      <a:pt x="3041" y="121"/>
                    </a:cubicBezTo>
                    <a:cubicBezTo>
                      <a:pt x="3043" y="116"/>
                      <a:pt x="3043" y="114"/>
                      <a:pt x="3043" y="112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3" y="111"/>
                      <a:pt x="3043" y="111"/>
                    </a:cubicBezTo>
                    <a:cubicBezTo>
                      <a:pt x="3043" y="111"/>
                      <a:pt x="3042" y="110"/>
                      <a:pt x="3041" y="110"/>
                    </a:cubicBezTo>
                    <a:cubicBezTo>
                      <a:pt x="3041" y="109"/>
                      <a:pt x="3040" y="109"/>
                      <a:pt x="3039" y="108"/>
                    </a:cubicBezTo>
                    <a:cubicBezTo>
                      <a:pt x="3035" y="106"/>
                      <a:pt x="3032" y="104"/>
                      <a:pt x="3028" y="107"/>
                    </a:cubicBezTo>
                    <a:cubicBezTo>
                      <a:pt x="3024" y="109"/>
                      <a:pt x="3017" y="113"/>
                      <a:pt x="3012" y="111"/>
                    </a:cubicBezTo>
                    <a:cubicBezTo>
                      <a:pt x="3011" y="110"/>
                      <a:pt x="3009" y="109"/>
                      <a:pt x="3009" y="107"/>
                    </a:cubicBezTo>
                    <a:cubicBezTo>
                      <a:pt x="3008" y="106"/>
                      <a:pt x="3008" y="106"/>
                      <a:pt x="3008" y="106"/>
                    </a:cubicBezTo>
                    <a:cubicBezTo>
                      <a:pt x="3007" y="103"/>
                      <a:pt x="3007" y="102"/>
                      <a:pt x="3009" y="98"/>
                    </a:cubicBezTo>
                    <a:cubicBezTo>
                      <a:pt x="3009" y="97"/>
                      <a:pt x="3010" y="96"/>
                      <a:pt x="3010" y="96"/>
                    </a:cubicBezTo>
                    <a:cubicBezTo>
                      <a:pt x="3008" y="94"/>
                      <a:pt x="3007" y="93"/>
                      <a:pt x="3007" y="90"/>
                    </a:cubicBezTo>
                    <a:cubicBezTo>
                      <a:pt x="3008" y="88"/>
                      <a:pt x="3009" y="86"/>
                      <a:pt x="3012" y="84"/>
                    </a:cubicBezTo>
                    <a:cubicBezTo>
                      <a:pt x="3013" y="83"/>
                      <a:pt x="3013" y="83"/>
                      <a:pt x="3013" y="83"/>
                    </a:cubicBezTo>
                    <a:cubicBezTo>
                      <a:pt x="3015" y="81"/>
                      <a:pt x="3016" y="80"/>
                      <a:pt x="3019" y="75"/>
                    </a:cubicBezTo>
                    <a:cubicBezTo>
                      <a:pt x="3021" y="71"/>
                      <a:pt x="3024" y="68"/>
                      <a:pt x="3028" y="64"/>
                    </a:cubicBezTo>
                    <a:cubicBezTo>
                      <a:pt x="3030" y="62"/>
                      <a:pt x="3032" y="59"/>
                      <a:pt x="3033" y="57"/>
                    </a:cubicBezTo>
                    <a:cubicBezTo>
                      <a:pt x="3035" y="56"/>
                      <a:pt x="3036" y="54"/>
                      <a:pt x="3036" y="54"/>
                    </a:cubicBezTo>
                    <a:cubicBezTo>
                      <a:pt x="3038" y="52"/>
                      <a:pt x="3038" y="52"/>
                      <a:pt x="3038" y="51"/>
                    </a:cubicBezTo>
                    <a:cubicBezTo>
                      <a:pt x="3038" y="50"/>
                      <a:pt x="3038" y="50"/>
                      <a:pt x="3038" y="49"/>
                    </a:cubicBezTo>
                    <a:cubicBezTo>
                      <a:pt x="3039" y="43"/>
                      <a:pt x="3042" y="41"/>
                      <a:pt x="3051" y="41"/>
                    </a:cubicBezTo>
                    <a:cubicBezTo>
                      <a:pt x="3055" y="40"/>
                      <a:pt x="3068" y="40"/>
                      <a:pt x="3074" y="37"/>
                    </a:cubicBezTo>
                    <a:cubicBezTo>
                      <a:pt x="3075" y="36"/>
                      <a:pt x="3077" y="35"/>
                      <a:pt x="3080" y="34"/>
                    </a:cubicBezTo>
                    <a:cubicBezTo>
                      <a:pt x="3084" y="32"/>
                      <a:pt x="3088" y="29"/>
                      <a:pt x="3092" y="28"/>
                    </a:cubicBezTo>
                    <a:cubicBezTo>
                      <a:pt x="3094" y="27"/>
                      <a:pt x="3094" y="27"/>
                      <a:pt x="3095" y="26"/>
                    </a:cubicBezTo>
                    <a:cubicBezTo>
                      <a:pt x="3098" y="25"/>
                      <a:pt x="3100" y="24"/>
                      <a:pt x="3105" y="24"/>
                    </a:cubicBezTo>
                    <a:cubicBezTo>
                      <a:pt x="3110" y="23"/>
                      <a:pt x="3110" y="23"/>
                      <a:pt x="3111" y="22"/>
                    </a:cubicBezTo>
                    <a:cubicBezTo>
                      <a:pt x="3111" y="21"/>
                      <a:pt x="3111" y="21"/>
                      <a:pt x="3111" y="21"/>
                    </a:cubicBezTo>
                    <a:cubicBezTo>
                      <a:pt x="3115" y="16"/>
                      <a:pt x="3121" y="14"/>
                      <a:pt x="3128" y="15"/>
                    </a:cubicBezTo>
                    <a:cubicBezTo>
                      <a:pt x="3134" y="17"/>
                      <a:pt x="3136" y="17"/>
                      <a:pt x="3140" y="16"/>
                    </a:cubicBezTo>
                    <a:cubicBezTo>
                      <a:pt x="3143" y="16"/>
                      <a:pt x="3145" y="16"/>
                      <a:pt x="3146" y="16"/>
                    </a:cubicBezTo>
                    <a:cubicBezTo>
                      <a:pt x="3147" y="16"/>
                      <a:pt x="3148" y="16"/>
                      <a:pt x="3149" y="15"/>
                    </a:cubicBezTo>
                    <a:cubicBezTo>
                      <a:pt x="3153" y="15"/>
                      <a:pt x="3156" y="14"/>
                      <a:pt x="3157" y="13"/>
                    </a:cubicBezTo>
                    <a:cubicBezTo>
                      <a:pt x="3159" y="10"/>
                      <a:pt x="3163" y="10"/>
                      <a:pt x="3165" y="10"/>
                    </a:cubicBezTo>
                    <a:cubicBezTo>
                      <a:pt x="3166" y="10"/>
                      <a:pt x="3167" y="10"/>
                      <a:pt x="3167" y="10"/>
                    </a:cubicBezTo>
                    <a:cubicBezTo>
                      <a:pt x="3168" y="9"/>
                      <a:pt x="3169" y="9"/>
                      <a:pt x="3170" y="8"/>
                    </a:cubicBezTo>
                    <a:cubicBezTo>
                      <a:pt x="3171" y="7"/>
                      <a:pt x="3172" y="7"/>
                      <a:pt x="3173" y="6"/>
                    </a:cubicBezTo>
                    <a:cubicBezTo>
                      <a:pt x="3176" y="1"/>
                      <a:pt x="3180" y="3"/>
                      <a:pt x="3184" y="4"/>
                    </a:cubicBezTo>
                    <a:cubicBezTo>
                      <a:pt x="3186" y="5"/>
                      <a:pt x="3187" y="5"/>
                      <a:pt x="3187" y="5"/>
                    </a:cubicBezTo>
                    <a:cubicBezTo>
                      <a:pt x="3188" y="4"/>
                      <a:pt x="3189" y="3"/>
                      <a:pt x="3190" y="3"/>
                    </a:cubicBezTo>
                    <a:cubicBezTo>
                      <a:pt x="3192" y="2"/>
                      <a:pt x="3193" y="3"/>
                      <a:pt x="3194" y="4"/>
                    </a:cubicBezTo>
                    <a:cubicBezTo>
                      <a:pt x="3198" y="1"/>
                      <a:pt x="3207" y="0"/>
                      <a:pt x="3212" y="4"/>
                    </a:cubicBezTo>
                    <a:cubicBezTo>
                      <a:pt x="3214" y="6"/>
                      <a:pt x="3217" y="7"/>
                      <a:pt x="3219" y="8"/>
                    </a:cubicBezTo>
                    <a:cubicBezTo>
                      <a:pt x="3221" y="9"/>
                      <a:pt x="3223" y="10"/>
                      <a:pt x="3224" y="11"/>
                    </a:cubicBezTo>
                    <a:cubicBezTo>
                      <a:pt x="3225" y="12"/>
                      <a:pt x="3226" y="12"/>
                      <a:pt x="3226" y="12"/>
                    </a:cubicBezTo>
                    <a:cubicBezTo>
                      <a:pt x="3229" y="10"/>
                      <a:pt x="3234" y="9"/>
                      <a:pt x="3239" y="12"/>
                    </a:cubicBezTo>
                    <a:cubicBezTo>
                      <a:pt x="3241" y="13"/>
                      <a:pt x="3242" y="14"/>
                      <a:pt x="3243" y="15"/>
                    </a:cubicBezTo>
                    <a:cubicBezTo>
                      <a:pt x="3247" y="21"/>
                      <a:pt x="3249" y="23"/>
                      <a:pt x="3250" y="23"/>
                    </a:cubicBezTo>
                    <a:cubicBezTo>
                      <a:pt x="3255" y="21"/>
                      <a:pt x="3260" y="19"/>
                      <a:pt x="3265" y="24"/>
                    </a:cubicBezTo>
                    <a:cubicBezTo>
                      <a:pt x="3266" y="25"/>
                      <a:pt x="3267" y="26"/>
                      <a:pt x="3268" y="26"/>
                    </a:cubicBezTo>
                    <a:cubicBezTo>
                      <a:pt x="3268" y="25"/>
                      <a:pt x="3268" y="25"/>
                      <a:pt x="3268" y="24"/>
                    </a:cubicBezTo>
                    <a:cubicBezTo>
                      <a:pt x="3269" y="22"/>
                      <a:pt x="3271" y="17"/>
                      <a:pt x="3278" y="17"/>
                    </a:cubicBezTo>
                    <a:cubicBezTo>
                      <a:pt x="3284" y="17"/>
                      <a:pt x="3288" y="18"/>
                      <a:pt x="3297" y="22"/>
                    </a:cubicBezTo>
                    <a:cubicBezTo>
                      <a:pt x="3303" y="25"/>
                      <a:pt x="3303" y="25"/>
                      <a:pt x="3306" y="25"/>
                    </a:cubicBezTo>
                    <a:cubicBezTo>
                      <a:pt x="3307" y="25"/>
                      <a:pt x="3308" y="25"/>
                      <a:pt x="3309" y="25"/>
                    </a:cubicBezTo>
                    <a:cubicBezTo>
                      <a:pt x="3315" y="25"/>
                      <a:pt x="3318" y="25"/>
                      <a:pt x="3320" y="31"/>
                    </a:cubicBezTo>
                    <a:cubicBezTo>
                      <a:pt x="3321" y="33"/>
                      <a:pt x="3322" y="35"/>
                      <a:pt x="3322" y="37"/>
                    </a:cubicBezTo>
                    <a:cubicBezTo>
                      <a:pt x="3323" y="37"/>
                      <a:pt x="3325" y="36"/>
                      <a:pt x="3326" y="36"/>
                    </a:cubicBezTo>
                    <a:cubicBezTo>
                      <a:pt x="3328" y="37"/>
                      <a:pt x="3329" y="37"/>
                      <a:pt x="3331" y="39"/>
                    </a:cubicBezTo>
                    <a:cubicBezTo>
                      <a:pt x="3331" y="40"/>
                      <a:pt x="3332" y="41"/>
                      <a:pt x="3332" y="41"/>
                    </a:cubicBezTo>
                    <a:cubicBezTo>
                      <a:pt x="3333" y="43"/>
                      <a:pt x="3335" y="45"/>
                      <a:pt x="3335" y="45"/>
                    </a:cubicBezTo>
                    <a:cubicBezTo>
                      <a:pt x="3336" y="45"/>
                      <a:pt x="3336" y="45"/>
                      <a:pt x="3336" y="45"/>
                    </a:cubicBezTo>
                    <a:cubicBezTo>
                      <a:pt x="3338" y="45"/>
                      <a:pt x="3342" y="44"/>
                      <a:pt x="3344" y="46"/>
                    </a:cubicBezTo>
                    <a:cubicBezTo>
                      <a:pt x="3345" y="47"/>
                      <a:pt x="3346" y="49"/>
                      <a:pt x="3346" y="51"/>
                    </a:cubicBezTo>
                    <a:cubicBezTo>
                      <a:pt x="3346" y="56"/>
                      <a:pt x="3344" y="58"/>
                      <a:pt x="3342" y="60"/>
                    </a:cubicBezTo>
                    <a:cubicBezTo>
                      <a:pt x="3342" y="60"/>
                      <a:pt x="3342" y="60"/>
                      <a:pt x="3342" y="60"/>
                    </a:cubicBezTo>
                    <a:cubicBezTo>
                      <a:pt x="3342" y="60"/>
                      <a:pt x="3341" y="61"/>
                      <a:pt x="3341" y="61"/>
                    </a:cubicBezTo>
                    <a:cubicBezTo>
                      <a:pt x="3341" y="61"/>
                      <a:pt x="3341" y="61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2" y="62"/>
                      <a:pt x="3342" y="62"/>
                      <a:pt x="3342" y="62"/>
                    </a:cubicBezTo>
                    <a:cubicBezTo>
                      <a:pt x="3344" y="61"/>
                      <a:pt x="3350" y="59"/>
                      <a:pt x="3354" y="66"/>
                    </a:cubicBezTo>
                    <a:cubicBezTo>
                      <a:pt x="3356" y="70"/>
                      <a:pt x="3359" y="72"/>
                      <a:pt x="3360" y="73"/>
                    </a:cubicBezTo>
                    <a:cubicBezTo>
                      <a:pt x="3365" y="75"/>
                      <a:pt x="3369" y="77"/>
                      <a:pt x="3370" y="80"/>
                    </a:cubicBezTo>
                    <a:cubicBezTo>
                      <a:pt x="3373" y="84"/>
                      <a:pt x="3369" y="89"/>
                      <a:pt x="3368" y="90"/>
                    </a:cubicBezTo>
                    <a:cubicBezTo>
                      <a:pt x="3368" y="90"/>
                      <a:pt x="3368" y="90"/>
                      <a:pt x="3368" y="91"/>
                    </a:cubicBezTo>
                    <a:cubicBezTo>
                      <a:pt x="3369" y="91"/>
                      <a:pt x="3370" y="91"/>
                      <a:pt x="3371" y="91"/>
                    </a:cubicBezTo>
                    <a:cubicBezTo>
                      <a:pt x="3372" y="91"/>
                      <a:pt x="3374" y="91"/>
                      <a:pt x="3375" y="92"/>
                    </a:cubicBezTo>
                    <a:cubicBezTo>
                      <a:pt x="3377" y="92"/>
                      <a:pt x="3379" y="94"/>
                      <a:pt x="3380" y="97"/>
                    </a:cubicBezTo>
                    <a:cubicBezTo>
                      <a:pt x="3381" y="100"/>
                      <a:pt x="3381" y="104"/>
                      <a:pt x="3379" y="107"/>
                    </a:cubicBezTo>
                    <a:cubicBezTo>
                      <a:pt x="3378" y="107"/>
                      <a:pt x="3377" y="109"/>
                      <a:pt x="3378" y="110"/>
                    </a:cubicBezTo>
                    <a:cubicBezTo>
                      <a:pt x="3379" y="111"/>
                      <a:pt x="3380" y="113"/>
                      <a:pt x="3381" y="114"/>
                    </a:cubicBezTo>
                    <a:cubicBezTo>
                      <a:pt x="3383" y="116"/>
                      <a:pt x="3385" y="118"/>
                      <a:pt x="3386" y="120"/>
                    </a:cubicBezTo>
                    <a:cubicBezTo>
                      <a:pt x="3387" y="121"/>
                      <a:pt x="3390" y="124"/>
                      <a:pt x="3391" y="125"/>
                    </a:cubicBezTo>
                    <a:cubicBezTo>
                      <a:pt x="3394" y="126"/>
                      <a:pt x="3397" y="131"/>
                      <a:pt x="3397" y="137"/>
                    </a:cubicBezTo>
                    <a:cubicBezTo>
                      <a:pt x="3397" y="140"/>
                      <a:pt x="3398" y="141"/>
                      <a:pt x="3399" y="141"/>
                    </a:cubicBezTo>
                    <a:cubicBezTo>
                      <a:pt x="3405" y="142"/>
                      <a:pt x="3405" y="147"/>
                      <a:pt x="3405" y="149"/>
                    </a:cubicBezTo>
                    <a:cubicBezTo>
                      <a:pt x="3405" y="149"/>
                      <a:pt x="3405" y="150"/>
                      <a:pt x="3406" y="150"/>
                    </a:cubicBezTo>
                    <a:cubicBezTo>
                      <a:pt x="3406" y="150"/>
                      <a:pt x="3406" y="150"/>
                      <a:pt x="3406" y="150"/>
                    </a:cubicBezTo>
                    <a:cubicBezTo>
                      <a:pt x="3406" y="151"/>
                      <a:pt x="3406" y="151"/>
                      <a:pt x="3407" y="151"/>
                    </a:cubicBezTo>
                    <a:cubicBezTo>
                      <a:pt x="3408" y="151"/>
                      <a:pt x="3411" y="153"/>
                      <a:pt x="3412" y="156"/>
                    </a:cubicBezTo>
                    <a:cubicBezTo>
                      <a:pt x="3412" y="157"/>
                      <a:pt x="3412" y="158"/>
                      <a:pt x="3411" y="159"/>
                    </a:cubicBezTo>
                    <a:cubicBezTo>
                      <a:pt x="3412" y="159"/>
                      <a:pt x="3412" y="159"/>
                      <a:pt x="3413" y="159"/>
                    </a:cubicBezTo>
                    <a:cubicBezTo>
                      <a:pt x="3418" y="161"/>
                      <a:pt x="3417" y="167"/>
                      <a:pt x="3416" y="174"/>
                    </a:cubicBezTo>
                    <a:cubicBezTo>
                      <a:pt x="3416" y="176"/>
                      <a:pt x="3416" y="178"/>
                      <a:pt x="3416" y="179"/>
                    </a:cubicBezTo>
                    <a:cubicBezTo>
                      <a:pt x="3416" y="180"/>
                      <a:pt x="3417" y="182"/>
                      <a:pt x="3418" y="184"/>
                    </a:cubicBezTo>
                    <a:cubicBezTo>
                      <a:pt x="3419" y="184"/>
                      <a:pt x="3421" y="185"/>
                      <a:pt x="3423" y="186"/>
                    </a:cubicBezTo>
                    <a:cubicBezTo>
                      <a:pt x="3426" y="188"/>
                      <a:pt x="3430" y="189"/>
                      <a:pt x="3432" y="192"/>
                    </a:cubicBezTo>
                    <a:cubicBezTo>
                      <a:pt x="3434" y="195"/>
                      <a:pt x="3435" y="196"/>
                      <a:pt x="3435" y="198"/>
                    </a:cubicBezTo>
                    <a:cubicBezTo>
                      <a:pt x="3435" y="198"/>
                      <a:pt x="3435" y="199"/>
                      <a:pt x="3436" y="199"/>
                    </a:cubicBezTo>
                    <a:cubicBezTo>
                      <a:pt x="3436" y="200"/>
                      <a:pt x="3439" y="203"/>
                      <a:pt x="3440" y="205"/>
                    </a:cubicBezTo>
                    <a:cubicBezTo>
                      <a:pt x="3440" y="205"/>
                      <a:pt x="3440" y="205"/>
                      <a:pt x="3440" y="205"/>
                    </a:cubicBezTo>
                    <a:cubicBezTo>
                      <a:pt x="3443" y="207"/>
                      <a:pt x="3446" y="210"/>
                      <a:pt x="3448" y="213"/>
                    </a:cubicBezTo>
                    <a:cubicBezTo>
                      <a:pt x="3451" y="218"/>
                      <a:pt x="3451" y="224"/>
                      <a:pt x="3450" y="226"/>
                    </a:cubicBezTo>
                    <a:cubicBezTo>
                      <a:pt x="3450" y="226"/>
                      <a:pt x="3450" y="226"/>
                      <a:pt x="3450" y="226"/>
                    </a:cubicBezTo>
                    <a:cubicBezTo>
                      <a:pt x="3450" y="227"/>
                      <a:pt x="3449" y="230"/>
                      <a:pt x="3449" y="231"/>
                    </a:cubicBezTo>
                    <a:cubicBezTo>
                      <a:pt x="3451" y="233"/>
                      <a:pt x="3452" y="236"/>
                      <a:pt x="3452" y="238"/>
                    </a:cubicBezTo>
                    <a:cubicBezTo>
                      <a:pt x="3453" y="240"/>
                      <a:pt x="3454" y="241"/>
                      <a:pt x="3455" y="242"/>
                    </a:cubicBezTo>
                    <a:cubicBezTo>
                      <a:pt x="3456" y="243"/>
                      <a:pt x="3457" y="244"/>
                      <a:pt x="3459" y="244"/>
                    </a:cubicBezTo>
                    <a:cubicBezTo>
                      <a:pt x="3461" y="245"/>
                      <a:pt x="3462" y="245"/>
                      <a:pt x="3462" y="245"/>
                    </a:cubicBezTo>
                    <a:cubicBezTo>
                      <a:pt x="3465" y="245"/>
                      <a:pt x="3467" y="247"/>
                      <a:pt x="3468" y="249"/>
                    </a:cubicBezTo>
                    <a:cubicBezTo>
                      <a:pt x="3470" y="251"/>
                      <a:pt x="3471" y="254"/>
                      <a:pt x="3470" y="260"/>
                    </a:cubicBezTo>
                    <a:cubicBezTo>
                      <a:pt x="3468" y="266"/>
                      <a:pt x="3467" y="270"/>
                      <a:pt x="3468" y="271"/>
                    </a:cubicBezTo>
                    <a:cubicBezTo>
                      <a:pt x="3468" y="272"/>
                      <a:pt x="3468" y="272"/>
                      <a:pt x="3468" y="272"/>
                    </a:cubicBezTo>
                    <a:cubicBezTo>
                      <a:pt x="3471" y="275"/>
                      <a:pt x="3471" y="276"/>
                      <a:pt x="3470" y="280"/>
                    </a:cubicBezTo>
                    <a:cubicBezTo>
                      <a:pt x="3470" y="282"/>
                      <a:pt x="3470" y="282"/>
                      <a:pt x="3470" y="282"/>
                    </a:cubicBezTo>
                    <a:cubicBezTo>
                      <a:pt x="3470" y="285"/>
                      <a:pt x="3471" y="286"/>
                      <a:pt x="3471" y="286"/>
                    </a:cubicBezTo>
                    <a:cubicBezTo>
                      <a:pt x="3471" y="286"/>
                      <a:pt x="3472" y="286"/>
                      <a:pt x="3472" y="285"/>
                    </a:cubicBezTo>
                    <a:cubicBezTo>
                      <a:pt x="3474" y="285"/>
                      <a:pt x="3477" y="285"/>
                      <a:pt x="3479" y="286"/>
                    </a:cubicBezTo>
                    <a:cubicBezTo>
                      <a:pt x="3481" y="288"/>
                      <a:pt x="3481" y="291"/>
                      <a:pt x="3481" y="292"/>
                    </a:cubicBezTo>
                    <a:cubicBezTo>
                      <a:pt x="3481" y="294"/>
                      <a:pt x="3484" y="298"/>
                      <a:pt x="3487" y="300"/>
                    </a:cubicBezTo>
                    <a:cubicBezTo>
                      <a:pt x="3488" y="300"/>
                      <a:pt x="3489" y="301"/>
                      <a:pt x="3490" y="301"/>
                    </a:cubicBezTo>
                    <a:cubicBezTo>
                      <a:pt x="3491" y="298"/>
                      <a:pt x="3493" y="297"/>
                      <a:pt x="3495" y="297"/>
                    </a:cubicBezTo>
                    <a:cubicBezTo>
                      <a:pt x="3495" y="297"/>
                      <a:pt x="3495" y="297"/>
                      <a:pt x="3495" y="297"/>
                    </a:cubicBezTo>
                    <a:cubicBezTo>
                      <a:pt x="3499" y="297"/>
                      <a:pt x="3501" y="301"/>
                      <a:pt x="3502" y="302"/>
                    </a:cubicBezTo>
                    <a:cubicBezTo>
                      <a:pt x="3503" y="304"/>
                      <a:pt x="3505" y="303"/>
                      <a:pt x="3506" y="303"/>
                    </a:cubicBezTo>
                    <a:cubicBezTo>
                      <a:pt x="3509" y="301"/>
                      <a:pt x="3513" y="300"/>
                      <a:pt x="3516" y="298"/>
                    </a:cubicBezTo>
                    <a:cubicBezTo>
                      <a:pt x="3520" y="297"/>
                      <a:pt x="3523" y="296"/>
                      <a:pt x="3527" y="294"/>
                    </a:cubicBezTo>
                    <a:cubicBezTo>
                      <a:pt x="3532" y="291"/>
                      <a:pt x="3535" y="293"/>
                      <a:pt x="3537" y="293"/>
                    </a:cubicBezTo>
                    <a:cubicBezTo>
                      <a:pt x="3537" y="293"/>
                      <a:pt x="3537" y="293"/>
                      <a:pt x="3537" y="293"/>
                    </a:cubicBezTo>
                    <a:cubicBezTo>
                      <a:pt x="3539" y="292"/>
                      <a:pt x="3543" y="291"/>
                      <a:pt x="3545" y="293"/>
                    </a:cubicBezTo>
                    <a:cubicBezTo>
                      <a:pt x="3547" y="294"/>
                      <a:pt x="3548" y="296"/>
                      <a:pt x="3547" y="299"/>
                    </a:cubicBezTo>
                    <a:cubicBezTo>
                      <a:pt x="3547" y="299"/>
                      <a:pt x="3547" y="299"/>
                      <a:pt x="3547" y="300"/>
                    </a:cubicBezTo>
                    <a:cubicBezTo>
                      <a:pt x="3547" y="300"/>
                      <a:pt x="3547" y="300"/>
                      <a:pt x="3547" y="300"/>
                    </a:cubicBezTo>
                    <a:cubicBezTo>
                      <a:pt x="3552" y="298"/>
                      <a:pt x="3562" y="296"/>
                      <a:pt x="3564" y="305"/>
                    </a:cubicBezTo>
                    <a:cubicBezTo>
                      <a:pt x="3565" y="306"/>
                      <a:pt x="3565" y="307"/>
                      <a:pt x="3565" y="307"/>
                    </a:cubicBezTo>
                    <a:cubicBezTo>
                      <a:pt x="3566" y="307"/>
                      <a:pt x="3566" y="307"/>
                      <a:pt x="3567" y="306"/>
                    </a:cubicBezTo>
                    <a:cubicBezTo>
                      <a:pt x="3569" y="305"/>
                      <a:pt x="3569" y="305"/>
                      <a:pt x="3569" y="305"/>
                    </a:cubicBezTo>
                    <a:cubicBezTo>
                      <a:pt x="3572" y="303"/>
                      <a:pt x="3573" y="302"/>
                      <a:pt x="3576" y="304"/>
                    </a:cubicBezTo>
                    <a:cubicBezTo>
                      <a:pt x="3576" y="302"/>
                      <a:pt x="3577" y="300"/>
                      <a:pt x="3579" y="298"/>
                    </a:cubicBezTo>
                    <a:cubicBezTo>
                      <a:pt x="3581" y="296"/>
                      <a:pt x="3584" y="297"/>
                      <a:pt x="3586" y="297"/>
                    </a:cubicBezTo>
                    <a:cubicBezTo>
                      <a:pt x="3590" y="298"/>
                      <a:pt x="3597" y="299"/>
                      <a:pt x="3597" y="306"/>
                    </a:cubicBezTo>
                    <a:cubicBezTo>
                      <a:pt x="3597" y="307"/>
                      <a:pt x="3597" y="307"/>
                      <a:pt x="3597" y="307"/>
                    </a:cubicBezTo>
                    <a:cubicBezTo>
                      <a:pt x="3601" y="306"/>
                      <a:pt x="3605" y="308"/>
                      <a:pt x="3607" y="312"/>
                    </a:cubicBezTo>
                    <a:cubicBezTo>
                      <a:pt x="3607" y="312"/>
                      <a:pt x="3607" y="313"/>
                      <a:pt x="3608" y="313"/>
                    </a:cubicBezTo>
                    <a:cubicBezTo>
                      <a:pt x="3608" y="313"/>
                      <a:pt x="3608" y="314"/>
                      <a:pt x="3608" y="314"/>
                    </a:cubicBezTo>
                    <a:cubicBezTo>
                      <a:pt x="3610" y="314"/>
                      <a:pt x="3613" y="314"/>
                      <a:pt x="3616" y="317"/>
                    </a:cubicBezTo>
                    <a:cubicBezTo>
                      <a:pt x="3619" y="319"/>
                      <a:pt x="3621" y="321"/>
                      <a:pt x="3623" y="323"/>
                    </a:cubicBezTo>
                    <a:cubicBezTo>
                      <a:pt x="3624" y="324"/>
                      <a:pt x="3625" y="326"/>
                      <a:pt x="3626" y="326"/>
                    </a:cubicBezTo>
                    <a:cubicBezTo>
                      <a:pt x="3626" y="326"/>
                      <a:pt x="3626" y="326"/>
                      <a:pt x="3626" y="326"/>
                    </a:cubicBezTo>
                    <a:cubicBezTo>
                      <a:pt x="3629" y="329"/>
                      <a:pt x="3633" y="332"/>
                      <a:pt x="3636" y="333"/>
                    </a:cubicBezTo>
                    <a:cubicBezTo>
                      <a:pt x="3640" y="335"/>
                      <a:pt x="3641" y="334"/>
                      <a:pt x="3641" y="334"/>
                    </a:cubicBezTo>
                    <a:cubicBezTo>
                      <a:pt x="3645" y="329"/>
                      <a:pt x="3650" y="331"/>
                      <a:pt x="3654" y="333"/>
                    </a:cubicBezTo>
                    <a:cubicBezTo>
                      <a:pt x="3656" y="334"/>
                      <a:pt x="3657" y="334"/>
                      <a:pt x="3658" y="335"/>
                    </a:cubicBezTo>
                    <a:cubicBezTo>
                      <a:pt x="3658" y="335"/>
                      <a:pt x="3659" y="335"/>
                      <a:pt x="3659" y="335"/>
                    </a:cubicBezTo>
                    <a:cubicBezTo>
                      <a:pt x="3662" y="333"/>
                      <a:pt x="3664" y="334"/>
                      <a:pt x="3665" y="335"/>
                    </a:cubicBezTo>
                    <a:cubicBezTo>
                      <a:pt x="3667" y="335"/>
                      <a:pt x="3668" y="337"/>
                      <a:pt x="3668" y="342"/>
                    </a:cubicBezTo>
                    <a:cubicBezTo>
                      <a:pt x="3667" y="344"/>
                      <a:pt x="3667" y="346"/>
                      <a:pt x="3666" y="348"/>
                    </a:cubicBezTo>
                    <a:cubicBezTo>
                      <a:pt x="3666" y="351"/>
                      <a:pt x="3665" y="353"/>
                      <a:pt x="3665" y="356"/>
                    </a:cubicBezTo>
                    <a:cubicBezTo>
                      <a:pt x="3665" y="356"/>
                      <a:pt x="3665" y="356"/>
                      <a:pt x="3665" y="357"/>
                    </a:cubicBezTo>
                    <a:cubicBezTo>
                      <a:pt x="3668" y="358"/>
                      <a:pt x="3670" y="362"/>
                      <a:pt x="3671" y="366"/>
                    </a:cubicBezTo>
                    <a:cubicBezTo>
                      <a:pt x="3673" y="364"/>
                      <a:pt x="3676" y="364"/>
                      <a:pt x="3678" y="364"/>
                    </a:cubicBezTo>
                    <a:cubicBezTo>
                      <a:pt x="3679" y="365"/>
                      <a:pt x="3682" y="367"/>
                      <a:pt x="3682" y="372"/>
                    </a:cubicBezTo>
                    <a:cubicBezTo>
                      <a:pt x="3682" y="376"/>
                      <a:pt x="3682" y="377"/>
                      <a:pt x="3682" y="377"/>
                    </a:cubicBezTo>
                    <a:cubicBezTo>
                      <a:pt x="3682" y="377"/>
                      <a:pt x="3682" y="377"/>
                      <a:pt x="3682" y="377"/>
                    </a:cubicBezTo>
                    <a:cubicBezTo>
                      <a:pt x="3682" y="377"/>
                      <a:pt x="3683" y="377"/>
                      <a:pt x="3683" y="378"/>
                    </a:cubicBezTo>
                    <a:cubicBezTo>
                      <a:pt x="3686" y="382"/>
                      <a:pt x="3688" y="386"/>
                      <a:pt x="3687" y="389"/>
                    </a:cubicBezTo>
                    <a:cubicBezTo>
                      <a:pt x="3687" y="390"/>
                      <a:pt x="3686" y="391"/>
                      <a:pt x="3686" y="392"/>
                    </a:cubicBezTo>
                    <a:cubicBezTo>
                      <a:pt x="3686" y="395"/>
                      <a:pt x="3686" y="399"/>
                      <a:pt x="3683" y="402"/>
                    </a:cubicBezTo>
                    <a:cubicBezTo>
                      <a:pt x="3683" y="402"/>
                      <a:pt x="3683" y="403"/>
                      <a:pt x="3683" y="404"/>
                    </a:cubicBezTo>
                    <a:cubicBezTo>
                      <a:pt x="3683" y="404"/>
                      <a:pt x="3683" y="405"/>
                      <a:pt x="3684" y="405"/>
                    </a:cubicBezTo>
                    <a:cubicBezTo>
                      <a:pt x="3687" y="407"/>
                      <a:pt x="3702" y="418"/>
                      <a:pt x="3703" y="422"/>
                    </a:cubicBezTo>
                    <a:cubicBezTo>
                      <a:pt x="3704" y="424"/>
                      <a:pt x="3706" y="428"/>
                      <a:pt x="3706" y="430"/>
                    </a:cubicBezTo>
                    <a:cubicBezTo>
                      <a:pt x="3707" y="431"/>
                      <a:pt x="3709" y="433"/>
                      <a:pt x="3711" y="433"/>
                    </a:cubicBezTo>
                    <a:cubicBezTo>
                      <a:pt x="3712" y="433"/>
                      <a:pt x="3714" y="433"/>
                      <a:pt x="3714" y="432"/>
                    </a:cubicBezTo>
                    <a:cubicBezTo>
                      <a:pt x="3715" y="432"/>
                      <a:pt x="3715" y="432"/>
                      <a:pt x="3715" y="432"/>
                    </a:cubicBezTo>
                    <a:cubicBezTo>
                      <a:pt x="3716" y="428"/>
                      <a:pt x="3719" y="424"/>
                      <a:pt x="3728" y="423"/>
                    </a:cubicBezTo>
                    <a:cubicBezTo>
                      <a:pt x="3735" y="422"/>
                      <a:pt x="3739" y="422"/>
                      <a:pt x="3742" y="425"/>
                    </a:cubicBezTo>
                    <a:cubicBezTo>
                      <a:pt x="3743" y="426"/>
                      <a:pt x="3745" y="426"/>
                      <a:pt x="3745" y="426"/>
                    </a:cubicBezTo>
                    <a:cubicBezTo>
                      <a:pt x="3746" y="426"/>
                      <a:pt x="3746" y="426"/>
                      <a:pt x="3746" y="426"/>
                    </a:cubicBezTo>
                    <a:cubicBezTo>
                      <a:pt x="3748" y="424"/>
                      <a:pt x="3750" y="422"/>
                      <a:pt x="3754" y="422"/>
                    </a:cubicBezTo>
                    <a:cubicBezTo>
                      <a:pt x="3755" y="422"/>
                      <a:pt x="3755" y="422"/>
                      <a:pt x="3756" y="422"/>
                    </a:cubicBezTo>
                    <a:cubicBezTo>
                      <a:pt x="3758" y="422"/>
                      <a:pt x="3761" y="422"/>
                      <a:pt x="3762" y="421"/>
                    </a:cubicBezTo>
                    <a:cubicBezTo>
                      <a:pt x="3763" y="421"/>
                      <a:pt x="3764" y="420"/>
                      <a:pt x="3765" y="420"/>
                    </a:cubicBezTo>
                    <a:cubicBezTo>
                      <a:pt x="3766" y="420"/>
                      <a:pt x="3767" y="419"/>
                      <a:pt x="3767" y="419"/>
                    </a:cubicBezTo>
                    <a:cubicBezTo>
                      <a:pt x="3769" y="417"/>
                      <a:pt x="3772" y="417"/>
                      <a:pt x="3777" y="416"/>
                    </a:cubicBezTo>
                    <a:cubicBezTo>
                      <a:pt x="3777" y="416"/>
                      <a:pt x="3778" y="416"/>
                      <a:pt x="3779" y="416"/>
                    </a:cubicBezTo>
                    <a:cubicBezTo>
                      <a:pt x="3779" y="416"/>
                      <a:pt x="3779" y="416"/>
                      <a:pt x="3779" y="416"/>
                    </a:cubicBezTo>
                    <a:cubicBezTo>
                      <a:pt x="3779" y="415"/>
                      <a:pt x="3780" y="415"/>
                      <a:pt x="3780" y="414"/>
                    </a:cubicBezTo>
                    <a:cubicBezTo>
                      <a:pt x="3781" y="413"/>
                      <a:pt x="3782" y="411"/>
                      <a:pt x="3785" y="410"/>
                    </a:cubicBezTo>
                    <a:cubicBezTo>
                      <a:pt x="3787" y="409"/>
                      <a:pt x="3790" y="409"/>
                      <a:pt x="3792" y="410"/>
                    </a:cubicBezTo>
                    <a:cubicBezTo>
                      <a:pt x="3794" y="411"/>
                      <a:pt x="3796" y="411"/>
                      <a:pt x="3796" y="411"/>
                    </a:cubicBezTo>
                    <a:cubicBezTo>
                      <a:pt x="3797" y="410"/>
                      <a:pt x="3797" y="410"/>
                      <a:pt x="3796" y="408"/>
                    </a:cubicBezTo>
                    <a:cubicBezTo>
                      <a:pt x="3795" y="404"/>
                      <a:pt x="3796" y="400"/>
                      <a:pt x="3797" y="397"/>
                    </a:cubicBezTo>
                    <a:cubicBezTo>
                      <a:pt x="3797" y="397"/>
                      <a:pt x="3797" y="396"/>
                      <a:pt x="3797" y="395"/>
                    </a:cubicBezTo>
                    <a:cubicBezTo>
                      <a:pt x="3798" y="395"/>
                      <a:pt x="3798" y="394"/>
                      <a:pt x="3798" y="394"/>
                    </a:cubicBezTo>
                    <a:cubicBezTo>
                      <a:pt x="3798" y="392"/>
                      <a:pt x="3798" y="390"/>
                      <a:pt x="3799" y="388"/>
                    </a:cubicBezTo>
                    <a:cubicBezTo>
                      <a:pt x="3801" y="387"/>
                      <a:pt x="3804" y="387"/>
                      <a:pt x="3804" y="387"/>
                    </a:cubicBezTo>
                    <a:cubicBezTo>
                      <a:pt x="3805" y="387"/>
                      <a:pt x="3806" y="387"/>
                      <a:pt x="3807" y="387"/>
                    </a:cubicBezTo>
                    <a:cubicBezTo>
                      <a:pt x="3807" y="384"/>
                      <a:pt x="3807" y="381"/>
                      <a:pt x="3812" y="380"/>
                    </a:cubicBezTo>
                    <a:cubicBezTo>
                      <a:pt x="3812" y="379"/>
                      <a:pt x="3813" y="379"/>
                      <a:pt x="3813" y="379"/>
                    </a:cubicBezTo>
                    <a:cubicBezTo>
                      <a:pt x="3815" y="379"/>
                      <a:pt x="3815" y="379"/>
                      <a:pt x="3815" y="378"/>
                    </a:cubicBezTo>
                    <a:cubicBezTo>
                      <a:pt x="3816" y="373"/>
                      <a:pt x="3821" y="366"/>
                      <a:pt x="3827" y="366"/>
                    </a:cubicBezTo>
                    <a:cubicBezTo>
                      <a:pt x="3828" y="366"/>
                      <a:pt x="3829" y="366"/>
                      <a:pt x="3830" y="366"/>
                    </a:cubicBezTo>
                    <a:cubicBezTo>
                      <a:pt x="3831" y="366"/>
                      <a:pt x="3834" y="366"/>
                      <a:pt x="3835" y="366"/>
                    </a:cubicBezTo>
                    <a:cubicBezTo>
                      <a:pt x="3836" y="365"/>
                      <a:pt x="3836" y="365"/>
                      <a:pt x="3836" y="364"/>
                    </a:cubicBezTo>
                    <a:cubicBezTo>
                      <a:pt x="3838" y="362"/>
                      <a:pt x="3840" y="362"/>
                      <a:pt x="3842" y="362"/>
                    </a:cubicBezTo>
                    <a:cubicBezTo>
                      <a:pt x="3843" y="362"/>
                      <a:pt x="3843" y="362"/>
                      <a:pt x="3844" y="362"/>
                    </a:cubicBezTo>
                    <a:cubicBezTo>
                      <a:pt x="3845" y="363"/>
                      <a:pt x="3846" y="363"/>
                      <a:pt x="3847" y="363"/>
                    </a:cubicBezTo>
                    <a:cubicBezTo>
                      <a:pt x="3847" y="363"/>
                      <a:pt x="3847" y="362"/>
                      <a:pt x="3847" y="362"/>
                    </a:cubicBezTo>
                    <a:cubicBezTo>
                      <a:pt x="3847" y="361"/>
                      <a:pt x="3847" y="360"/>
                      <a:pt x="3847" y="359"/>
                    </a:cubicBezTo>
                    <a:cubicBezTo>
                      <a:pt x="3847" y="355"/>
                      <a:pt x="3849" y="354"/>
                      <a:pt x="3853" y="353"/>
                    </a:cubicBezTo>
                    <a:cubicBezTo>
                      <a:pt x="3853" y="353"/>
                      <a:pt x="3853" y="353"/>
                      <a:pt x="3853" y="353"/>
                    </a:cubicBezTo>
                    <a:cubicBezTo>
                      <a:pt x="3853" y="353"/>
                      <a:pt x="3854" y="353"/>
                      <a:pt x="3854" y="352"/>
                    </a:cubicBezTo>
                    <a:cubicBezTo>
                      <a:pt x="3855" y="349"/>
                      <a:pt x="3859" y="344"/>
                      <a:pt x="3865" y="343"/>
                    </a:cubicBezTo>
                    <a:cubicBezTo>
                      <a:pt x="3866" y="343"/>
                      <a:pt x="3866" y="343"/>
                      <a:pt x="3867" y="343"/>
                    </a:cubicBezTo>
                    <a:cubicBezTo>
                      <a:pt x="3867" y="343"/>
                      <a:pt x="3867" y="342"/>
                      <a:pt x="3867" y="342"/>
                    </a:cubicBezTo>
                    <a:cubicBezTo>
                      <a:pt x="3867" y="342"/>
                      <a:pt x="3867" y="342"/>
                      <a:pt x="3867" y="341"/>
                    </a:cubicBezTo>
                    <a:cubicBezTo>
                      <a:pt x="3867" y="340"/>
                      <a:pt x="3867" y="335"/>
                      <a:pt x="3873" y="334"/>
                    </a:cubicBezTo>
                    <a:cubicBezTo>
                      <a:pt x="3874" y="334"/>
                      <a:pt x="3874" y="334"/>
                      <a:pt x="3875" y="333"/>
                    </a:cubicBezTo>
                    <a:cubicBezTo>
                      <a:pt x="3876" y="333"/>
                      <a:pt x="3876" y="333"/>
                      <a:pt x="3877" y="332"/>
                    </a:cubicBezTo>
                    <a:cubicBezTo>
                      <a:pt x="3878" y="331"/>
                      <a:pt x="3879" y="331"/>
                      <a:pt x="3879" y="330"/>
                    </a:cubicBezTo>
                    <a:cubicBezTo>
                      <a:pt x="3881" y="328"/>
                      <a:pt x="3883" y="326"/>
                      <a:pt x="3887" y="326"/>
                    </a:cubicBezTo>
                    <a:cubicBezTo>
                      <a:pt x="3889" y="326"/>
                      <a:pt x="3889" y="325"/>
                      <a:pt x="3890" y="325"/>
                    </a:cubicBezTo>
                    <a:cubicBezTo>
                      <a:pt x="3891" y="325"/>
                      <a:pt x="3892" y="324"/>
                      <a:pt x="3895" y="323"/>
                    </a:cubicBezTo>
                    <a:cubicBezTo>
                      <a:pt x="3897" y="323"/>
                      <a:pt x="3897" y="323"/>
                      <a:pt x="3898" y="322"/>
                    </a:cubicBezTo>
                    <a:cubicBezTo>
                      <a:pt x="3901" y="320"/>
                      <a:pt x="3903" y="319"/>
                      <a:pt x="3908" y="320"/>
                    </a:cubicBezTo>
                    <a:cubicBezTo>
                      <a:pt x="3913" y="321"/>
                      <a:pt x="3915" y="320"/>
                      <a:pt x="3916" y="319"/>
                    </a:cubicBezTo>
                    <a:cubicBezTo>
                      <a:pt x="3916" y="318"/>
                      <a:pt x="3916" y="318"/>
                      <a:pt x="3916" y="317"/>
                    </a:cubicBezTo>
                    <a:cubicBezTo>
                      <a:pt x="3917" y="315"/>
                      <a:pt x="3918" y="312"/>
                      <a:pt x="3922" y="311"/>
                    </a:cubicBezTo>
                    <a:cubicBezTo>
                      <a:pt x="3926" y="309"/>
                      <a:pt x="3929" y="309"/>
                      <a:pt x="3931" y="310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3" y="311"/>
                      <a:pt x="3933" y="311"/>
                      <a:pt x="3933" y="311"/>
                    </a:cubicBezTo>
                    <a:cubicBezTo>
                      <a:pt x="3937" y="316"/>
                      <a:pt x="3933" y="321"/>
                      <a:pt x="3932" y="323"/>
                    </a:cubicBezTo>
                    <a:cubicBezTo>
                      <a:pt x="3930" y="326"/>
                      <a:pt x="3927" y="329"/>
                      <a:pt x="3924" y="331"/>
                    </a:cubicBezTo>
                    <a:cubicBezTo>
                      <a:pt x="3922" y="333"/>
                      <a:pt x="3919" y="335"/>
                      <a:pt x="3919" y="336"/>
                    </a:cubicBezTo>
                    <a:cubicBezTo>
                      <a:pt x="3918" y="338"/>
                      <a:pt x="3917" y="340"/>
                      <a:pt x="3917" y="343"/>
                    </a:cubicBezTo>
                    <a:cubicBezTo>
                      <a:pt x="3917" y="343"/>
                      <a:pt x="3917" y="344"/>
                      <a:pt x="3917" y="344"/>
                    </a:cubicBezTo>
                    <a:cubicBezTo>
                      <a:pt x="3918" y="347"/>
                      <a:pt x="3919" y="352"/>
                      <a:pt x="3916" y="355"/>
                    </a:cubicBezTo>
                    <a:cubicBezTo>
                      <a:pt x="3915" y="358"/>
                      <a:pt x="3915" y="359"/>
                      <a:pt x="3916" y="361"/>
                    </a:cubicBezTo>
                    <a:cubicBezTo>
                      <a:pt x="3917" y="364"/>
                      <a:pt x="3917" y="365"/>
                      <a:pt x="3918" y="365"/>
                    </a:cubicBezTo>
                    <a:cubicBezTo>
                      <a:pt x="3923" y="365"/>
                      <a:pt x="3924" y="369"/>
                      <a:pt x="3924" y="371"/>
                    </a:cubicBezTo>
                    <a:cubicBezTo>
                      <a:pt x="3925" y="372"/>
                      <a:pt x="3927" y="372"/>
                      <a:pt x="3928" y="374"/>
                    </a:cubicBezTo>
                    <a:cubicBezTo>
                      <a:pt x="3931" y="377"/>
                      <a:pt x="3932" y="379"/>
                      <a:pt x="3931" y="387"/>
                    </a:cubicBezTo>
                    <a:cubicBezTo>
                      <a:pt x="3931" y="392"/>
                      <a:pt x="3929" y="395"/>
                      <a:pt x="3928" y="397"/>
                    </a:cubicBezTo>
                    <a:cubicBezTo>
                      <a:pt x="3928" y="397"/>
                      <a:pt x="3928" y="398"/>
                      <a:pt x="3927" y="399"/>
                    </a:cubicBezTo>
                    <a:cubicBezTo>
                      <a:pt x="3927" y="400"/>
                      <a:pt x="3927" y="400"/>
                      <a:pt x="3927" y="401"/>
                    </a:cubicBezTo>
                    <a:cubicBezTo>
                      <a:pt x="3927" y="402"/>
                      <a:pt x="3927" y="403"/>
                      <a:pt x="3926" y="405"/>
                    </a:cubicBezTo>
                    <a:cubicBezTo>
                      <a:pt x="3925" y="410"/>
                      <a:pt x="3922" y="411"/>
                      <a:pt x="3920" y="412"/>
                    </a:cubicBezTo>
                    <a:cubicBezTo>
                      <a:pt x="3919" y="412"/>
                      <a:pt x="3919" y="412"/>
                      <a:pt x="3919" y="412"/>
                    </a:cubicBezTo>
                    <a:cubicBezTo>
                      <a:pt x="3918" y="412"/>
                      <a:pt x="3912" y="416"/>
                      <a:pt x="3910" y="420"/>
                    </a:cubicBezTo>
                    <a:cubicBezTo>
                      <a:pt x="3907" y="427"/>
                      <a:pt x="3908" y="428"/>
                      <a:pt x="3908" y="428"/>
                    </a:cubicBezTo>
                    <a:cubicBezTo>
                      <a:pt x="3914" y="435"/>
                      <a:pt x="3914" y="441"/>
                      <a:pt x="3910" y="446"/>
                    </a:cubicBezTo>
                    <a:cubicBezTo>
                      <a:pt x="3907" y="448"/>
                      <a:pt x="3906" y="454"/>
                      <a:pt x="3907" y="460"/>
                    </a:cubicBezTo>
                    <a:cubicBezTo>
                      <a:pt x="3908" y="464"/>
                      <a:pt x="3909" y="468"/>
                      <a:pt x="3909" y="471"/>
                    </a:cubicBezTo>
                    <a:cubicBezTo>
                      <a:pt x="3910" y="473"/>
                      <a:pt x="3910" y="475"/>
                      <a:pt x="3910" y="477"/>
                    </a:cubicBezTo>
                    <a:cubicBezTo>
                      <a:pt x="3911" y="481"/>
                      <a:pt x="3911" y="483"/>
                      <a:pt x="3908" y="488"/>
                    </a:cubicBezTo>
                    <a:cubicBezTo>
                      <a:pt x="3906" y="492"/>
                      <a:pt x="3905" y="498"/>
                      <a:pt x="3906" y="499"/>
                    </a:cubicBezTo>
                    <a:cubicBezTo>
                      <a:pt x="3906" y="501"/>
                      <a:pt x="3907" y="503"/>
                      <a:pt x="3908" y="505"/>
                    </a:cubicBezTo>
                    <a:cubicBezTo>
                      <a:pt x="3910" y="508"/>
                      <a:pt x="3911" y="511"/>
                      <a:pt x="3911" y="514"/>
                    </a:cubicBezTo>
                    <a:cubicBezTo>
                      <a:pt x="3911" y="515"/>
                      <a:pt x="3911" y="515"/>
                      <a:pt x="3911" y="515"/>
                    </a:cubicBezTo>
                    <a:cubicBezTo>
                      <a:pt x="3911" y="517"/>
                      <a:pt x="3912" y="525"/>
                      <a:pt x="3907" y="529"/>
                    </a:cubicBezTo>
                    <a:cubicBezTo>
                      <a:pt x="3904" y="532"/>
                      <a:pt x="3905" y="533"/>
                      <a:pt x="3905" y="534"/>
                    </a:cubicBezTo>
                    <a:cubicBezTo>
                      <a:pt x="3909" y="540"/>
                      <a:pt x="3907" y="546"/>
                      <a:pt x="3905" y="550"/>
                    </a:cubicBezTo>
                    <a:cubicBezTo>
                      <a:pt x="3903" y="552"/>
                      <a:pt x="3903" y="555"/>
                      <a:pt x="3903" y="555"/>
                    </a:cubicBezTo>
                    <a:cubicBezTo>
                      <a:pt x="3902" y="558"/>
                      <a:pt x="3900" y="560"/>
                      <a:pt x="3897" y="561"/>
                    </a:cubicBezTo>
                    <a:cubicBezTo>
                      <a:pt x="3900" y="564"/>
                      <a:pt x="3899" y="566"/>
                      <a:pt x="3898" y="569"/>
                    </a:cubicBezTo>
                    <a:cubicBezTo>
                      <a:pt x="3898" y="570"/>
                      <a:pt x="3898" y="570"/>
                      <a:pt x="3898" y="570"/>
                    </a:cubicBezTo>
                    <a:cubicBezTo>
                      <a:pt x="3898" y="571"/>
                      <a:pt x="3898" y="571"/>
                      <a:pt x="3898" y="572"/>
                    </a:cubicBezTo>
                    <a:cubicBezTo>
                      <a:pt x="3899" y="574"/>
                      <a:pt x="3899" y="576"/>
                      <a:pt x="3899" y="578"/>
                    </a:cubicBezTo>
                    <a:cubicBezTo>
                      <a:pt x="3899" y="579"/>
                      <a:pt x="3898" y="579"/>
                      <a:pt x="3898" y="580"/>
                    </a:cubicBezTo>
                    <a:cubicBezTo>
                      <a:pt x="3897" y="586"/>
                      <a:pt x="3895" y="588"/>
                      <a:pt x="3891" y="591"/>
                    </a:cubicBezTo>
                    <a:cubicBezTo>
                      <a:pt x="3889" y="593"/>
                      <a:pt x="3889" y="593"/>
                      <a:pt x="3889" y="593"/>
                    </a:cubicBezTo>
                    <a:cubicBezTo>
                      <a:pt x="3887" y="595"/>
                      <a:pt x="3886" y="599"/>
                      <a:pt x="3886" y="603"/>
                    </a:cubicBezTo>
                    <a:cubicBezTo>
                      <a:pt x="3886" y="605"/>
                      <a:pt x="3886" y="606"/>
                      <a:pt x="3885" y="608"/>
                    </a:cubicBezTo>
                    <a:cubicBezTo>
                      <a:pt x="3884" y="614"/>
                      <a:pt x="3886" y="616"/>
                      <a:pt x="3888" y="617"/>
                    </a:cubicBezTo>
                    <a:cubicBezTo>
                      <a:pt x="3888" y="617"/>
                      <a:pt x="3889" y="618"/>
                      <a:pt x="3890" y="619"/>
                    </a:cubicBezTo>
                    <a:cubicBezTo>
                      <a:pt x="3894" y="625"/>
                      <a:pt x="3889" y="634"/>
                      <a:pt x="3887" y="637"/>
                    </a:cubicBezTo>
                    <a:cubicBezTo>
                      <a:pt x="3886" y="640"/>
                      <a:pt x="3882" y="643"/>
                      <a:pt x="3876" y="643"/>
                    </a:cubicBezTo>
                    <a:cubicBezTo>
                      <a:pt x="3873" y="644"/>
                      <a:pt x="3871" y="644"/>
                      <a:pt x="3867" y="643"/>
                    </a:cubicBezTo>
                    <a:cubicBezTo>
                      <a:pt x="3863" y="643"/>
                      <a:pt x="3855" y="642"/>
                      <a:pt x="3847" y="641"/>
                    </a:cubicBezTo>
                    <a:cubicBezTo>
                      <a:pt x="3841" y="640"/>
                      <a:pt x="3835" y="640"/>
                      <a:pt x="3833" y="640"/>
                    </a:cubicBezTo>
                    <a:cubicBezTo>
                      <a:pt x="3829" y="639"/>
                      <a:pt x="3829" y="639"/>
                      <a:pt x="3829" y="639"/>
                    </a:cubicBezTo>
                    <a:cubicBezTo>
                      <a:pt x="3824" y="639"/>
                      <a:pt x="3818" y="638"/>
                      <a:pt x="3814" y="637"/>
                    </a:cubicBezTo>
                    <a:cubicBezTo>
                      <a:pt x="3811" y="636"/>
                      <a:pt x="3809" y="635"/>
                      <a:pt x="3807" y="634"/>
                    </a:cubicBezTo>
                    <a:cubicBezTo>
                      <a:pt x="3807" y="636"/>
                      <a:pt x="3805" y="639"/>
                      <a:pt x="3802" y="642"/>
                    </a:cubicBezTo>
                    <a:cubicBezTo>
                      <a:pt x="3801" y="643"/>
                      <a:pt x="3800" y="646"/>
                      <a:pt x="3800" y="648"/>
                    </a:cubicBezTo>
                    <a:cubicBezTo>
                      <a:pt x="3800" y="649"/>
                      <a:pt x="3800" y="649"/>
                      <a:pt x="3800" y="650"/>
                    </a:cubicBezTo>
                    <a:cubicBezTo>
                      <a:pt x="3799" y="652"/>
                      <a:pt x="3798" y="655"/>
                      <a:pt x="3795" y="659"/>
                    </a:cubicBezTo>
                    <a:cubicBezTo>
                      <a:pt x="3794" y="660"/>
                      <a:pt x="3794" y="661"/>
                      <a:pt x="3793" y="661"/>
                    </a:cubicBezTo>
                    <a:cubicBezTo>
                      <a:pt x="3793" y="661"/>
                      <a:pt x="3793" y="662"/>
                      <a:pt x="3793" y="663"/>
                    </a:cubicBezTo>
                    <a:cubicBezTo>
                      <a:pt x="3793" y="668"/>
                      <a:pt x="3791" y="671"/>
                      <a:pt x="3785" y="673"/>
                    </a:cubicBezTo>
                    <a:cubicBezTo>
                      <a:pt x="3782" y="674"/>
                      <a:pt x="3779" y="674"/>
                      <a:pt x="3777" y="674"/>
                    </a:cubicBezTo>
                    <a:cubicBezTo>
                      <a:pt x="3775" y="676"/>
                      <a:pt x="3773" y="676"/>
                      <a:pt x="3772" y="676"/>
                    </a:cubicBezTo>
                    <a:cubicBezTo>
                      <a:pt x="3771" y="676"/>
                      <a:pt x="3771" y="676"/>
                      <a:pt x="3771" y="676"/>
                    </a:cubicBezTo>
                    <a:cubicBezTo>
                      <a:pt x="3770" y="676"/>
                      <a:pt x="3769" y="676"/>
                      <a:pt x="3769" y="676"/>
                    </a:cubicBezTo>
                    <a:cubicBezTo>
                      <a:pt x="3768" y="676"/>
                      <a:pt x="3768" y="676"/>
                      <a:pt x="3767" y="677"/>
                    </a:cubicBezTo>
                    <a:cubicBezTo>
                      <a:pt x="3766" y="680"/>
                      <a:pt x="3765" y="681"/>
                      <a:pt x="3764" y="683"/>
                    </a:cubicBezTo>
                    <a:cubicBezTo>
                      <a:pt x="3766" y="683"/>
                      <a:pt x="3768" y="684"/>
                      <a:pt x="3770" y="687"/>
                    </a:cubicBezTo>
                    <a:cubicBezTo>
                      <a:pt x="3772" y="691"/>
                      <a:pt x="3789" y="722"/>
                      <a:pt x="3789" y="722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8" y="738"/>
                      <a:pt x="3798" y="738"/>
                      <a:pt x="3798" y="738"/>
                    </a:cubicBezTo>
                    <a:cubicBezTo>
                      <a:pt x="3799" y="741"/>
                      <a:pt x="3799" y="741"/>
                      <a:pt x="3799" y="741"/>
                    </a:cubicBezTo>
                    <a:cubicBezTo>
                      <a:pt x="3800" y="743"/>
                      <a:pt x="3801" y="750"/>
                      <a:pt x="3797" y="753"/>
                    </a:cubicBezTo>
                    <a:cubicBezTo>
                      <a:pt x="3796" y="754"/>
                      <a:pt x="3796" y="754"/>
                      <a:pt x="3796" y="755"/>
                    </a:cubicBezTo>
                    <a:cubicBezTo>
                      <a:pt x="3796" y="756"/>
                      <a:pt x="3796" y="756"/>
                      <a:pt x="3796" y="757"/>
                    </a:cubicBezTo>
                    <a:cubicBezTo>
                      <a:pt x="3796" y="757"/>
                      <a:pt x="3796" y="757"/>
                      <a:pt x="3797" y="757"/>
                    </a:cubicBezTo>
                    <a:cubicBezTo>
                      <a:pt x="3797" y="759"/>
                      <a:pt x="3798" y="761"/>
                      <a:pt x="3797" y="766"/>
                    </a:cubicBezTo>
                    <a:cubicBezTo>
                      <a:pt x="3796" y="769"/>
                      <a:pt x="3797" y="770"/>
                      <a:pt x="3798" y="772"/>
                    </a:cubicBezTo>
                    <a:cubicBezTo>
                      <a:pt x="3798" y="773"/>
                      <a:pt x="3798" y="773"/>
                      <a:pt x="3798" y="773"/>
                    </a:cubicBezTo>
                    <a:cubicBezTo>
                      <a:pt x="3801" y="777"/>
                      <a:pt x="3802" y="781"/>
                      <a:pt x="3802" y="788"/>
                    </a:cubicBezTo>
                    <a:cubicBezTo>
                      <a:pt x="3802" y="789"/>
                      <a:pt x="3802" y="790"/>
                      <a:pt x="3802" y="791"/>
                    </a:cubicBezTo>
                    <a:cubicBezTo>
                      <a:pt x="3802" y="791"/>
                      <a:pt x="3802" y="792"/>
                      <a:pt x="3802" y="792"/>
                    </a:cubicBezTo>
                    <a:cubicBezTo>
                      <a:pt x="3808" y="792"/>
                      <a:pt x="3811" y="798"/>
                      <a:pt x="3812" y="801"/>
                    </a:cubicBezTo>
                    <a:cubicBezTo>
                      <a:pt x="3812" y="802"/>
                      <a:pt x="3813" y="811"/>
                      <a:pt x="3810" y="816"/>
                    </a:cubicBezTo>
                    <a:cubicBezTo>
                      <a:pt x="3809" y="818"/>
                      <a:pt x="3809" y="819"/>
                      <a:pt x="3809" y="820"/>
                    </a:cubicBezTo>
                    <a:cubicBezTo>
                      <a:pt x="3810" y="822"/>
                      <a:pt x="3810" y="824"/>
                      <a:pt x="3810" y="829"/>
                    </a:cubicBezTo>
                    <a:cubicBezTo>
                      <a:pt x="3810" y="829"/>
                      <a:pt x="3810" y="829"/>
                      <a:pt x="3810" y="829"/>
                    </a:cubicBezTo>
                    <a:cubicBezTo>
                      <a:pt x="3810" y="831"/>
                      <a:pt x="3810" y="833"/>
                      <a:pt x="3809" y="836"/>
                    </a:cubicBezTo>
                    <a:cubicBezTo>
                      <a:pt x="3807" y="838"/>
                      <a:pt x="3807" y="843"/>
                      <a:pt x="3807" y="844"/>
                    </a:cubicBezTo>
                    <a:cubicBezTo>
                      <a:pt x="3810" y="849"/>
                      <a:pt x="3807" y="853"/>
                      <a:pt x="3806" y="854"/>
                    </a:cubicBezTo>
                    <a:cubicBezTo>
                      <a:pt x="3804" y="856"/>
                      <a:pt x="3799" y="862"/>
                      <a:pt x="3795" y="862"/>
                    </a:cubicBezTo>
                    <a:cubicBezTo>
                      <a:pt x="3793" y="862"/>
                      <a:pt x="3790" y="863"/>
                      <a:pt x="3789" y="865"/>
                    </a:cubicBezTo>
                    <a:cubicBezTo>
                      <a:pt x="3785" y="868"/>
                      <a:pt x="3780" y="871"/>
                      <a:pt x="3776" y="871"/>
                    </a:cubicBezTo>
                    <a:cubicBezTo>
                      <a:pt x="3775" y="871"/>
                      <a:pt x="3775" y="871"/>
                      <a:pt x="3774" y="872"/>
                    </a:cubicBezTo>
                    <a:cubicBezTo>
                      <a:pt x="3774" y="872"/>
                      <a:pt x="3774" y="872"/>
                      <a:pt x="3774" y="873"/>
                    </a:cubicBezTo>
                    <a:cubicBezTo>
                      <a:pt x="3776" y="872"/>
                      <a:pt x="3778" y="872"/>
                      <a:pt x="3779" y="873"/>
                    </a:cubicBezTo>
                    <a:cubicBezTo>
                      <a:pt x="3781" y="874"/>
                      <a:pt x="3782" y="876"/>
                      <a:pt x="3782" y="879"/>
                    </a:cubicBezTo>
                    <a:cubicBezTo>
                      <a:pt x="3782" y="879"/>
                      <a:pt x="3782" y="880"/>
                      <a:pt x="3782" y="880"/>
                    </a:cubicBezTo>
                    <a:cubicBezTo>
                      <a:pt x="3784" y="881"/>
                      <a:pt x="3786" y="884"/>
                      <a:pt x="3786" y="887"/>
                    </a:cubicBezTo>
                    <a:cubicBezTo>
                      <a:pt x="3786" y="889"/>
                      <a:pt x="3786" y="889"/>
                      <a:pt x="3787" y="890"/>
                    </a:cubicBezTo>
                    <a:cubicBezTo>
                      <a:pt x="3788" y="891"/>
                      <a:pt x="3788" y="892"/>
                      <a:pt x="3789" y="893"/>
                    </a:cubicBezTo>
                    <a:cubicBezTo>
                      <a:pt x="3789" y="894"/>
                      <a:pt x="3789" y="894"/>
                      <a:pt x="3790" y="894"/>
                    </a:cubicBezTo>
                    <a:cubicBezTo>
                      <a:pt x="3792" y="897"/>
                      <a:pt x="3790" y="899"/>
                      <a:pt x="3789" y="902"/>
                    </a:cubicBezTo>
                    <a:cubicBezTo>
                      <a:pt x="3788" y="902"/>
                      <a:pt x="3788" y="902"/>
                      <a:pt x="3788" y="902"/>
                    </a:cubicBezTo>
                    <a:cubicBezTo>
                      <a:pt x="3787" y="903"/>
                      <a:pt x="3787" y="905"/>
                      <a:pt x="3785" y="906"/>
                    </a:cubicBezTo>
                    <a:cubicBezTo>
                      <a:pt x="3782" y="908"/>
                      <a:pt x="3782" y="908"/>
                      <a:pt x="3782" y="908"/>
                    </a:cubicBezTo>
                    <a:cubicBezTo>
                      <a:pt x="3780" y="905"/>
                      <a:pt x="3780" y="905"/>
                      <a:pt x="3780" y="905"/>
                    </a:cubicBezTo>
                    <a:cubicBezTo>
                      <a:pt x="3778" y="903"/>
                      <a:pt x="3777" y="901"/>
                      <a:pt x="3776" y="899"/>
                    </a:cubicBezTo>
                    <a:cubicBezTo>
                      <a:pt x="3776" y="898"/>
                      <a:pt x="3776" y="897"/>
                      <a:pt x="3775" y="896"/>
                    </a:cubicBezTo>
                    <a:cubicBezTo>
                      <a:pt x="3774" y="897"/>
                      <a:pt x="3772" y="897"/>
                      <a:pt x="3771" y="897"/>
                    </a:cubicBezTo>
                    <a:cubicBezTo>
                      <a:pt x="3768" y="897"/>
                      <a:pt x="3764" y="894"/>
                      <a:pt x="3762" y="892"/>
                    </a:cubicBezTo>
                    <a:cubicBezTo>
                      <a:pt x="3751" y="884"/>
                      <a:pt x="3746" y="878"/>
                      <a:pt x="3747" y="874"/>
                    </a:cubicBezTo>
                    <a:cubicBezTo>
                      <a:pt x="3747" y="873"/>
                      <a:pt x="3748" y="872"/>
                      <a:pt x="3748" y="871"/>
                    </a:cubicBezTo>
                    <a:cubicBezTo>
                      <a:pt x="3748" y="871"/>
                      <a:pt x="3748" y="870"/>
                      <a:pt x="3748" y="870"/>
                    </a:cubicBezTo>
                    <a:cubicBezTo>
                      <a:pt x="3745" y="870"/>
                      <a:pt x="3741" y="869"/>
                      <a:pt x="3739" y="866"/>
                    </a:cubicBezTo>
                    <a:cubicBezTo>
                      <a:pt x="3738" y="866"/>
                      <a:pt x="3737" y="867"/>
                      <a:pt x="3735" y="866"/>
                    </a:cubicBezTo>
                    <a:cubicBezTo>
                      <a:pt x="3734" y="866"/>
                      <a:pt x="3732" y="866"/>
                      <a:pt x="3731" y="865"/>
                    </a:cubicBezTo>
                    <a:cubicBezTo>
                      <a:pt x="3730" y="866"/>
                      <a:pt x="3729" y="869"/>
                      <a:pt x="3729" y="873"/>
                    </a:cubicBezTo>
                    <a:cubicBezTo>
                      <a:pt x="3729" y="876"/>
                      <a:pt x="3729" y="876"/>
                      <a:pt x="3729" y="876"/>
                    </a:cubicBezTo>
                    <a:cubicBezTo>
                      <a:pt x="3730" y="886"/>
                      <a:pt x="3730" y="899"/>
                      <a:pt x="3730" y="904"/>
                    </a:cubicBezTo>
                    <a:cubicBezTo>
                      <a:pt x="3729" y="917"/>
                      <a:pt x="3727" y="918"/>
                      <a:pt x="3724" y="919"/>
                    </a:cubicBezTo>
                    <a:cubicBezTo>
                      <a:pt x="3724" y="919"/>
                      <a:pt x="3723" y="919"/>
                      <a:pt x="3722" y="919"/>
                    </a:cubicBezTo>
                    <a:cubicBezTo>
                      <a:pt x="3722" y="920"/>
                      <a:pt x="3722" y="920"/>
                      <a:pt x="3721" y="921"/>
                    </a:cubicBezTo>
                    <a:cubicBezTo>
                      <a:pt x="3719" y="925"/>
                      <a:pt x="3716" y="926"/>
                      <a:pt x="3714" y="926"/>
                    </a:cubicBezTo>
                    <a:cubicBezTo>
                      <a:pt x="3714" y="926"/>
                      <a:pt x="3714" y="926"/>
                      <a:pt x="3714" y="926"/>
                    </a:cubicBezTo>
                    <a:cubicBezTo>
                      <a:pt x="3713" y="926"/>
                      <a:pt x="3711" y="926"/>
                      <a:pt x="3709" y="922"/>
                    </a:cubicBezTo>
                    <a:cubicBezTo>
                      <a:pt x="3709" y="922"/>
                      <a:pt x="3708" y="922"/>
                      <a:pt x="3708" y="922"/>
                    </a:cubicBezTo>
                    <a:cubicBezTo>
                      <a:pt x="3707" y="922"/>
                      <a:pt x="3705" y="922"/>
                      <a:pt x="3704" y="924"/>
                    </a:cubicBezTo>
                    <a:cubicBezTo>
                      <a:pt x="3699" y="929"/>
                      <a:pt x="3699" y="929"/>
                      <a:pt x="3699" y="932"/>
                    </a:cubicBezTo>
                    <a:cubicBezTo>
                      <a:pt x="3699" y="937"/>
                      <a:pt x="3699" y="941"/>
                      <a:pt x="3697" y="945"/>
                    </a:cubicBezTo>
                    <a:cubicBezTo>
                      <a:pt x="3697" y="946"/>
                      <a:pt x="3695" y="948"/>
                      <a:pt x="3693" y="950"/>
                    </a:cubicBezTo>
                    <a:cubicBezTo>
                      <a:pt x="3692" y="952"/>
                      <a:pt x="3689" y="955"/>
                      <a:pt x="3689" y="956"/>
                    </a:cubicBezTo>
                    <a:cubicBezTo>
                      <a:pt x="3688" y="959"/>
                      <a:pt x="3685" y="964"/>
                      <a:pt x="3682" y="965"/>
                    </a:cubicBezTo>
                    <a:cubicBezTo>
                      <a:pt x="3680" y="966"/>
                      <a:pt x="3678" y="966"/>
                      <a:pt x="3676" y="965"/>
                    </a:cubicBezTo>
                    <a:cubicBezTo>
                      <a:pt x="3674" y="965"/>
                      <a:pt x="3667" y="966"/>
                      <a:pt x="3665" y="968"/>
                    </a:cubicBezTo>
                    <a:cubicBezTo>
                      <a:pt x="3661" y="972"/>
                      <a:pt x="3657" y="973"/>
                      <a:pt x="3653" y="973"/>
                    </a:cubicBezTo>
                    <a:cubicBezTo>
                      <a:pt x="3652" y="973"/>
                      <a:pt x="3651" y="973"/>
                      <a:pt x="3649" y="973"/>
                    </a:cubicBezTo>
                    <a:cubicBezTo>
                      <a:pt x="3647" y="973"/>
                      <a:pt x="3645" y="973"/>
                      <a:pt x="3643" y="973"/>
                    </a:cubicBezTo>
                    <a:cubicBezTo>
                      <a:pt x="3642" y="974"/>
                      <a:pt x="3642" y="974"/>
                      <a:pt x="3642" y="974"/>
                    </a:cubicBez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39" y="973"/>
                      <a:pt x="3634" y="973"/>
                      <a:pt x="3626" y="974"/>
                    </a:cubicBezTo>
                    <a:cubicBezTo>
                      <a:pt x="3626" y="974"/>
                      <a:pt x="3626" y="975"/>
                      <a:pt x="3625" y="975"/>
                    </a:cubicBezTo>
                    <a:cubicBezTo>
                      <a:pt x="3626" y="975"/>
                      <a:pt x="3626" y="976"/>
                      <a:pt x="3626" y="976"/>
                    </a:cubicBezTo>
                    <a:cubicBezTo>
                      <a:pt x="3629" y="976"/>
                      <a:pt x="3630" y="978"/>
                      <a:pt x="3634" y="983"/>
                    </a:cubicBezTo>
                    <a:cubicBezTo>
                      <a:pt x="3635" y="985"/>
                      <a:pt x="3636" y="987"/>
                      <a:pt x="3637" y="989"/>
                    </a:cubicBezTo>
                    <a:cubicBezTo>
                      <a:pt x="3638" y="991"/>
                      <a:pt x="3639" y="993"/>
                      <a:pt x="3640" y="993"/>
                    </a:cubicBezTo>
                    <a:cubicBezTo>
                      <a:pt x="3641" y="994"/>
                      <a:pt x="3643" y="995"/>
                      <a:pt x="3645" y="996"/>
                    </a:cubicBezTo>
                    <a:cubicBezTo>
                      <a:pt x="3648" y="998"/>
                      <a:pt x="3649" y="999"/>
                      <a:pt x="3650" y="1000"/>
                    </a:cubicBezTo>
                    <a:cubicBezTo>
                      <a:pt x="3652" y="1002"/>
                      <a:pt x="3653" y="1009"/>
                      <a:pt x="3652" y="1014"/>
                    </a:cubicBezTo>
                    <a:cubicBezTo>
                      <a:pt x="3652" y="1015"/>
                      <a:pt x="3651" y="1016"/>
                      <a:pt x="3651" y="1017"/>
                    </a:cubicBezTo>
                    <a:cubicBezTo>
                      <a:pt x="3651" y="1018"/>
                      <a:pt x="3651" y="1019"/>
                      <a:pt x="3650" y="1022"/>
                    </a:cubicBezTo>
                    <a:cubicBezTo>
                      <a:pt x="3649" y="1024"/>
                      <a:pt x="3648" y="1025"/>
                      <a:pt x="3648" y="1026"/>
                    </a:cubicBezTo>
                    <a:cubicBezTo>
                      <a:pt x="3647" y="1027"/>
                      <a:pt x="3647" y="1027"/>
                      <a:pt x="3646" y="1029"/>
                    </a:cubicBezTo>
                    <a:cubicBezTo>
                      <a:pt x="3645" y="1030"/>
                      <a:pt x="3644" y="1033"/>
                      <a:pt x="3641" y="1034"/>
                    </a:cubicBezTo>
                    <a:cubicBezTo>
                      <a:pt x="3638" y="1034"/>
                      <a:pt x="3637" y="1032"/>
                      <a:pt x="3635" y="1031"/>
                    </a:cubicBezTo>
                    <a:cubicBezTo>
                      <a:pt x="3635" y="1030"/>
                      <a:pt x="3635" y="1030"/>
                      <a:pt x="3634" y="1029"/>
                    </a:cubicBezTo>
                    <a:cubicBezTo>
                      <a:pt x="3633" y="1027"/>
                      <a:pt x="3629" y="1027"/>
                      <a:pt x="3628" y="1028"/>
                    </a:cubicBezTo>
                    <a:cubicBezTo>
                      <a:pt x="3628" y="1028"/>
                      <a:pt x="3628" y="1028"/>
                      <a:pt x="3628" y="1028"/>
                    </a:cubicBezTo>
                    <a:cubicBezTo>
                      <a:pt x="3628" y="1028"/>
                      <a:pt x="3627" y="1028"/>
                      <a:pt x="3626" y="1029"/>
                    </a:cubicBezTo>
                    <a:cubicBezTo>
                      <a:pt x="3625" y="1030"/>
                      <a:pt x="3625" y="1030"/>
                      <a:pt x="3625" y="1030"/>
                    </a:cubicBezTo>
                    <a:cubicBezTo>
                      <a:pt x="3622" y="1033"/>
                      <a:pt x="3619" y="1033"/>
                      <a:pt x="3617" y="1032"/>
                    </a:cubicBezTo>
                    <a:cubicBezTo>
                      <a:pt x="3615" y="1032"/>
                      <a:pt x="3614" y="1032"/>
                      <a:pt x="3613" y="1032"/>
                    </a:cubicBezTo>
                    <a:cubicBezTo>
                      <a:pt x="3607" y="1034"/>
                      <a:pt x="3603" y="1032"/>
                      <a:pt x="3601" y="1031"/>
                    </a:cubicBezTo>
                    <a:cubicBezTo>
                      <a:pt x="3601" y="1030"/>
                      <a:pt x="3601" y="1030"/>
                      <a:pt x="3600" y="1030"/>
                    </a:cubicBezTo>
                    <a:cubicBezTo>
                      <a:pt x="3600" y="1030"/>
                      <a:pt x="3598" y="1030"/>
                      <a:pt x="3596" y="1031"/>
                    </a:cubicBezTo>
                    <a:cubicBezTo>
                      <a:pt x="3596" y="1031"/>
                      <a:pt x="3594" y="1031"/>
                      <a:pt x="3593" y="1032"/>
                    </a:cubicBezTo>
                    <a:cubicBezTo>
                      <a:pt x="3588" y="1033"/>
                      <a:pt x="3584" y="1033"/>
                      <a:pt x="3581" y="1032"/>
                    </a:cubicBezTo>
                    <a:cubicBezTo>
                      <a:pt x="3580" y="1031"/>
                      <a:pt x="3580" y="1030"/>
                      <a:pt x="3579" y="1029"/>
                    </a:cubicBezTo>
                    <a:cubicBezTo>
                      <a:pt x="3579" y="1029"/>
                      <a:pt x="3578" y="1029"/>
                      <a:pt x="3577" y="1029"/>
                    </a:cubicBezTo>
                    <a:cubicBezTo>
                      <a:pt x="3576" y="1029"/>
                      <a:pt x="3573" y="1029"/>
                      <a:pt x="3571" y="1027"/>
                    </a:cubicBezTo>
                    <a:cubicBezTo>
                      <a:pt x="3569" y="1025"/>
                      <a:pt x="3570" y="1023"/>
                      <a:pt x="3570" y="1021"/>
                    </a:cubicBezTo>
                    <a:cubicBezTo>
                      <a:pt x="3570" y="1021"/>
                      <a:pt x="3570" y="1021"/>
                      <a:pt x="3569" y="1021"/>
                    </a:cubicBezTo>
                    <a:cubicBezTo>
                      <a:pt x="3567" y="1020"/>
                      <a:pt x="3563" y="1017"/>
                      <a:pt x="3564" y="1013"/>
                    </a:cubicBezTo>
                    <a:cubicBezTo>
                      <a:pt x="3563" y="1013"/>
                      <a:pt x="3562" y="1012"/>
                      <a:pt x="3560" y="1011"/>
                    </a:cubicBezTo>
                    <a:cubicBezTo>
                      <a:pt x="3560" y="1011"/>
                      <a:pt x="3559" y="1011"/>
                      <a:pt x="3558" y="1011"/>
                    </a:cubicBezTo>
                    <a:cubicBezTo>
                      <a:pt x="3558" y="1010"/>
                      <a:pt x="3558" y="1010"/>
                      <a:pt x="3558" y="1010"/>
                    </a:cubicBezTo>
                    <a:cubicBezTo>
                      <a:pt x="3556" y="1014"/>
                      <a:pt x="3554" y="1016"/>
                      <a:pt x="3551" y="1016"/>
                    </a:cubicBezTo>
                    <a:cubicBezTo>
                      <a:pt x="3550" y="1016"/>
                      <a:pt x="3549" y="1016"/>
                      <a:pt x="3548" y="1016"/>
                    </a:cubicBezTo>
                    <a:cubicBezTo>
                      <a:pt x="3548" y="1016"/>
                      <a:pt x="3548" y="1016"/>
                      <a:pt x="3548" y="1016"/>
                    </a:cubicBezTo>
                    <a:cubicBezTo>
                      <a:pt x="3547" y="1019"/>
                      <a:pt x="3545" y="1020"/>
                      <a:pt x="3544" y="1021"/>
                    </a:cubicBezTo>
                    <a:cubicBezTo>
                      <a:pt x="3543" y="1022"/>
                      <a:pt x="3542" y="1022"/>
                      <a:pt x="3542" y="1023"/>
                    </a:cubicBezTo>
                    <a:cubicBezTo>
                      <a:pt x="3541" y="1025"/>
                      <a:pt x="3541" y="1026"/>
                      <a:pt x="3542" y="1029"/>
                    </a:cubicBezTo>
                    <a:cubicBezTo>
                      <a:pt x="3543" y="1033"/>
                      <a:pt x="3543" y="1036"/>
                      <a:pt x="3542" y="1038"/>
                    </a:cubicBezTo>
                    <a:cubicBezTo>
                      <a:pt x="3542" y="1039"/>
                      <a:pt x="3542" y="1040"/>
                      <a:pt x="3542" y="1040"/>
                    </a:cubicBezTo>
                    <a:cubicBezTo>
                      <a:pt x="3542" y="1041"/>
                      <a:pt x="3542" y="1042"/>
                      <a:pt x="3542" y="1042"/>
                    </a:cubicBezTo>
                    <a:cubicBezTo>
                      <a:pt x="3542" y="1042"/>
                      <a:pt x="3542" y="1042"/>
                      <a:pt x="3542" y="1043"/>
                    </a:cubicBezTo>
                    <a:cubicBezTo>
                      <a:pt x="3542" y="1043"/>
                      <a:pt x="3543" y="1044"/>
                      <a:pt x="3543" y="1044"/>
                    </a:cubicBezTo>
                    <a:cubicBezTo>
                      <a:pt x="3544" y="1046"/>
                      <a:pt x="3546" y="1047"/>
                      <a:pt x="3546" y="1049"/>
                    </a:cubicBezTo>
                    <a:cubicBezTo>
                      <a:pt x="3545" y="1050"/>
                      <a:pt x="3545" y="1052"/>
                      <a:pt x="3543" y="1053"/>
                    </a:cubicBezTo>
                    <a:cubicBezTo>
                      <a:pt x="3542" y="1054"/>
                      <a:pt x="3539" y="1055"/>
                      <a:pt x="3536" y="1053"/>
                    </a:cubicBezTo>
                    <a:cubicBezTo>
                      <a:pt x="3536" y="1054"/>
                      <a:pt x="3536" y="1055"/>
                      <a:pt x="3535" y="1055"/>
                    </a:cubicBezTo>
                    <a:cubicBezTo>
                      <a:pt x="3534" y="1057"/>
                      <a:pt x="3534" y="1058"/>
                      <a:pt x="3534" y="1059"/>
                    </a:cubicBezTo>
                    <a:cubicBezTo>
                      <a:pt x="3533" y="1060"/>
                      <a:pt x="3533" y="1060"/>
                      <a:pt x="3533" y="1061"/>
                    </a:cubicBezTo>
                    <a:cubicBezTo>
                      <a:pt x="3533" y="1064"/>
                      <a:pt x="3532" y="1066"/>
                      <a:pt x="3531" y="1067"/>
                    </a:cubicBezTo>
                    <a:cubicBezTo>
                      <a:pt x="3531" y="1067"/>
                      <a:pt x="3530" y="1068"/>
                      <a:pt x="3530" y="1069"/>
                    </a:cubicBezTo>
                    <a:cubicBezTo>
                      <a:pt x="3529" y="1070"/>
                      <a:pt x="3527" y="1073"/>
                      <a:pt x="3525" y="1075"/>
                    </a:cubicBezTo>
                    <a:cubicBezTo>
                      <a:pt x="3524" y="1077"/>
                      <a:pt x="3522" y="1078"/>
                      <a:pt x="3522" y="1079"/>
                    </a:cubicBezTo>
                    <a:cubicBezTo>
                      <a:pt x="3522" y="1079"/>
                      <a:pt x="3522" y="1080"/>
                      <a:pt x="3522" y="1080"/>
                    </a:cubicBezTo>
                    <a:cubicBezTo>
                      <a:pt x="3522" y="1081"/>
                      <a:pt x="3521" y="1082"/>
                      <a:pt x="3520" y="1083"/>
                    </a:cubicBezTo>
                    <a:cubicBezTo>
                      <a:pt x="3519" y="1085"/>
                      <a:pt x="3519" y="1086"/>
                      <a:pt x="3518" y="1087"/>
                    </a:cubicBezTo>
                    <a:cubicBezTo>
                      <a:pt x="3518" y="1087"/>
                      <a:pt x="3518" y="1087"/>
                      <a:pt x="3517" y="1088"/>
                    </a:cubicBezTo>
                    <a:cubicBezTo>
                      <a:pt x="3517" y="1088"/>
                      <a:pt x="3517" y="1089"/>
                      <a:pt x="3517" y="1089"/>
                    </a:cubicBezTo>
                    <a:cubicBezTo>
                      <a:pt x="3517" y="1089"/>
                      <a:pt x="3516" y="1090"/>
                      <a:pt x="3516" y="1091"/>
                    </a:cubicBezTo>
                    <a:cubicBezTo>
                      <a:pt x="3516" y="1091"/>
                      <a:pt x="3516" y="1092"/>
                      <a:pt x="3516" y="1092"/>
                    </a:cubicBezTo>
                    <a:cubicBezTo>
                      <a:pt x="3515" y="1098"/>
                      <a:pt x="3513" y="1100"/>
                      <a:pt x="3506" y="1100"/>
                    </a:cubicBezTo>
                    <a:cubicBezTo>
                      <a:pt x="3502" y="1100"/>
                      <a:pt x="3500" y="1102"/>
                      <a:pt x="3498" y="1103"/>
                    </a:cubicBezTo>
                    <a:cubicBezTo>
                      <a:pt x="3498" y="1104"/>
                      <a:pt x="3497" y="1104"/>
                      <a:pt x="3496" y="1105"/>
                    </a:cubicBezTo>
                    <a:cubicBezTo>
                      <a:pt x="3496" y="1105"/>
                      <a:pt x="3494" y="1108"/>
                      <a:pt x="3494" y="1109"/>
                    </a:cubicBezTo>
                    <a:cubicBezTo>
                      <a:pt x="3494" y="1111"/>
                      <a:pt x="3494" y="1114"/>
                      <a:pt x="3492" y="1116"/>
                    </a:cubicBezTo>
                    <a:cubicBezTo>
                      <a:pt x="3491" y="1117"/>
                      <a:pt x="3489" y="1117"/>
                      <a:pt x="3487" y="1117"/>
                    </a:cubicBezTo>
                    <a:cubicBezTo>
                      <a:pt x="3486" y="1117"/>
                      <a:pt x="3486" y="1117"/>
                      <a:pt x="3486" y="1117"/>
                    </a:cubicBezTo>
                    <a:cubicBezTo>
                      <a:pt x="3486" y="1117"/>
                      <a:pt x="3486" y="1117"/>
                      <a:pt x="3485" y="1117"/>
                    </a:cubicBezTo>
                    <a:cubicBezTo>
                      <a:pt x="3484" y="1120"/>
                      <a:pt x="3482" y="1121"/>
                      <a:pt x="3480" y="1122"/>
                    </a:cubicBezTo>
                    <a:cubicBezTo>
                      <a:pt x="3480" y="1122"/>
                      <a:pt x="3480" y="1122"/>
                      <a:pt x="3480" y="1123"/>
                    </a:cubicBezTo>
                    <a:cubicBezTo>
                      <a:pt x="3480" y="1124"/>
                      <a:pt x="3481" y="1127"/>
                      <a:pt x="3479" y="1129"/>
                    </a:cubicBezTo>
                    <a:cubicBezTo>
                      <a:pt x="3476" y="1131"/>
                      <a:pt x="3473" y="1129"/>
                      <a:pt x="3471" y="1128"/>
                    </a:cubicBezTo>
                    <a:cubicBezTo>
                      <a:pt x="3470" y="1128"/>
                      <a:pt x="3469" y="1127"/>
                      <a:pt x="3469" y="1127"/>
                    </a:cubicBezTo>
                    <a:cubicBezTo>
                      <a:pt x="3468" y="1128"/>
                      <a:pt x="3468" y="1128"/>
                      <a:pt x="3468" y="1128"/>
                    </a:cubicBezTo>
                    <a:cubicBezTo>
                      <a:pt x="3468" y="1129"/>
                      <a:pt x="3467" y="1130"/>
                      <a:pt x="3467" y="1130"/>
                    </a:cubicBezTo>
                    <a:cubicBezTo>
                      <a:pt x="3466" y="1132"/>
                      <a:pt x="3466" y="1132"/>
                      <a:pt x="3466" y="1132"/>
                    </a:cubicBezTo>
                    <a:cubicBezTo>
                      <a:pt x="3464" y="1135"/>
                      <a:pt x="3463" y="1136"/>
                      <a:pt x="3458" y="1137"/>
                    </a:cubicBezTo>
                    <a:cubicBezTo>
                      <a:pt x="3457" y="1138"/>
                      <a:pt x="3456" y="1138"/>
                      <a:pt x="3456" y="1138"/>
                    </a:cubicBezTo>
                    <a:cubicBezTo>
                      <a:pt x="3456" y="1138"/>
                      <a:pt x="3456" y="1139"/>
                      <a:pt x="3456" y="1139"/>
                    </a:cubicBezTo>
                    <a:cubicBezTo>
                      <a:pt x="3457" y="1144"/>
                      <a:pt x="3452" y="1147"/>
                      <a:pt x="3448" y="1148"/>
                    </a:cubicBezTo>
                    <a:cubicBezTo>
                      <a:pt x="3447" y="1149"/>
                      <a:pt x="3446" y="1150"/>
                      <a:pt x="3445" y="1151"/>
                    </a:cubicBezTo>
                    <a:cubicBezTo>
                      <a:pt x="3444" y="1152"/>
                      <a:pt x="3444" y="1152"/>
                      <a:pt x="3444" y="1152"/>
                    </a:cubicBezTo>
                    <a:cubicBezTo>
                      <a:pt x="3443" y="1153"/>
                      <a:pt x="3442" y="1154"/>
                      <a:pt x="3440" y="1156"/>
                    </a:cubicBezTo>
                    <a:cubicBezTo>
                      <a:pt x="3437" y="1161"/>
                      <a:pt x="3431" y="1167"/>
                      <a:pt x="3428" y="1170"/>
                    </a:cubicBezTo>
                    <a:cubicBezTo>
                      <a:pt x="3426" y="1172"/>
                      <a:pt x="3425" y="1176"/>
                      <a:pt x="3423" y="1179"/>
                    </a:cubicBezTo>
                    <a:cubicBezTo>
                      <a:pt x="3423" y="1180"/>
                      <a:pt x="3422" y="1181"/>
                      <a:pt x="3422" y="1181"/>
                    </a:cubicBezTo>
                    <a:cubicBezTo>
                      <a:pt x="3421" y="1183"/>
                      <a:pt x="3421" y="1183"/>
                      <a:pt x="3420" y="1184"/>
                    </a:cubicBezTo>
                    <a:cubicBezTo>
                      <a:pt x="3420" y="1185"/>
                      <a:pt x="3419" y="1186"/>
                      <a:pt x="3419" y="1187"/>
                    </a:cubicBezTo>
                    <a:cubicBezTo>
                      <a:pt x="3419" y="1188"/>
                      <a:pt x="3419" y="1189"/>
                      <a:pt x="3419" y="1189"/>
                    </a:cubicBezTo>
                    <a:cubicBezTo>
                      <a:pt x="3419" y="1190"/>
                      <a:pt x="3419" y="1191"/>
                      <a:pt x="3418" y="1193"/>
                    </a:cubicBezTo>
                    <a:close/>
                    <a:moveTo>
                      <a:pt x="1817" y="996"/>
                    </a:moveTo>
                    <a:cubicBezTo>
                      <a:pt x="1817" y="996"/>
                      <a:pt x="1817" y="996"/>
                      <a:pt x="1817" y="996"/>
                    </a:cubicBezTo>
                    <a:cubicBezTo>
                      <a:pt x="1817" y="996"/>
                      <a:pt x="1817" y="996"/>
                      <a:pt x="1817" y="996"/>
                    </a:cubicBezTo>
                    <a:close/>
                    <a:moveTo>
                      <a:pt x="3641" y="973"/>
                    </a:moveTo>
                    <a:cubicBezTo>
                      <a:pt x="3641" y="973"/>
                      <a:pt x="3641" y="973"/>
                      <a:pt x="3641" y="973"/>
                    </a:cubicBezTo>
                    <a:cubicBezTo>
                      <a:pt x="3641" y="973"/>
                      <a:pt x="3641" y="973"/>
                      <a:pt x="3641" y="973"/>
                    </a:cubicBezTo>
                    <a:close/>
                    <a:moveTo>
                      <a:pt x="3725" y="912"/>
                    </a:moveTo>
                    <a:cubicBezTo>
                      <a:pt x="3725" y="912"/>
                      <a:pt x="3725" y="912"/>
                      <a:pt x="3725" y="912"/>
                    </a:cubicBezTo>
                    <a:cubicBezTo>
                      <a:pt x="3725" y="912"/>
                      <a:pt x="3725" y="912"/>
                      <a:pt x="3725" y="912"/>
                    </a:cubicBezTo>
                    <a:close/>
                    <a:moveTo>
                      <a:pt x="210" y="847"/>
                    </a:moveTo>
                    <a:cubicBezTo>
                      <a:pt x="210" y="847"/>
                      <a:pt x="210" y="847"/>
                      <a:pt x="210" y="847"/>
                    </a:cubicBezTo>
                    <a:cubicBezTo>
                      <a:pt x="210" y="847"/>
                      <a:pt x="210" y="847"/>
                      <a:pt x="210" y="847"/>
                    </a:cubicBezTo>
                    <a:close/>
                    <a:moveTo>
                      <a:pt x="3808" y="819"/>
                    </a:moveTo>
                    <a:cubicBezTo>
                      <a:pt x="3808" y="819"/>
                      <a:pt x="3808" y="819"/>
                      <a:pt x="3808" y="819"/>
                    </a:cubicBezTo>
                    <a:cubicBezTo>
                      <a:pt x="3808" y="819"/>
                      <a:pt x="3808" y="819"/>
                      <a:pt x="3808" y="819"/>
                    </a:cubicBezTo>
                    <a:close/>
                    <a:moveTo>
                      <a:pt x="540" y="746"/>
                    </a:moveTo>
                    <a:cubicBezTo>
                      <a:pt x="540" y="746"/>
                      <a:pt x="540" y="746"/>
                      <a:pt x="540" y="746"/>
                    </a:cubicBezTo>
                    <a:cubicBezTo>
                      <a:pt x="540" y="746"/>
                      <a:pt x="540" y="746"/>
                      <a:pt x="540" y="746"/>
                    </a:cubicBezTo>
                    <a:close/>
                    <a:moveTo>
                      <a:pt x="3792" y="744"/>
                    </a:moveTo>
                    <a:cubicBezTo>
                      <a:pt x="3793" y="745"/>
                      <a:pt x="3794" y="746"/>
                      <a:pt x="3796" y="746"/>
                    </a:cubicBezTo>
                    <a:cubicBezTo>
                      <a:pt x="3796" y="746"/>
                      <a:pt x="3796" y="746"/>
                      <a:pt x="3796" y="746"/>
                    </a:cubicBezTo>
                    <a:cubicBezTo>
                      <a:pt x="3796" y="744"/>
                      <a:pt x="3796" y="744"/>
                      <a:pt x="3796" y="744"/>
                    </a:cubicBezTo>
                    <a:lnTo>
                      <a:pt x="3792" y="744"/>
                    </a:lnTo>
                    <a:close/>
                    <a:moveTo>
                      <a:pt x="3013" y="570"/>
                    </a:moveTo>
                    <a:cubicBezTo>
                      <a:pt x="3013" y="570"/>
                      <a:pt x="3013" y="570"/>
                      <a:pt x="3013" y="570"/>
                    </a:cubicBezTo>
                    <a:close/>
                    <a:moveTo>
                      <a:pt x="3895" y="561"/>
                    </a:moveTo>
                    <a:cubicBezTo>
                      <a:pt x="3895" y="561"/>
                      <a:pt x="3895" y="561"/>
                      <a:pt x="3895" y="561"/>
                    </a:cubicBezTo>
                    <a:cubicBezTo>
                      <a:pt x="3895" y="561"/>
                      <a:pt x="3895" y="561"/>
                      <a:pt x="3895" y="561"/>
                    </a:cubicBezTo>
                    <a:close/>
                    <a:moveTo>
                      <a:pt x="3897" y="560"/>
                    </a:move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ubicBezTo>
                      <a:pt x="3897" y="560"/>
                      <a:pt x="3897" y="560"/>
                      <a:pt x="3897" y="560"/>
                    </a:cubicBezTo>
                    <a:close/>
                    <a:moveTo>
                      <a:pt x="743" y="556"/>
                    </a:moveTo>
                    <a:cubicBezTo>
                      <a:pt x="743" y="556"/>
                      <a:pt x="743" y="556"/>
                      <a:pt x="743" y="556"/>
                    </a:cubicBezTo>
                    <a:cubicBezTo>
                      <a:pt x="743" y="556"/>
                      <a:pt x="743" y="556"/>
                      <a:pt x="743" y="556"/>
                    </a:cubicBezTo>
                    <a:close/>
                    <a:moveTo>
                      <a:pt x="3895" y="554"/>
                    </a:moveTo>
                    <a:cubicBezTo>
                      <a:pt x="3895" y="554"/>
                      <a:pt x="3895" y="554"/>
                      <a:pt x="3895" y="554"/>
                    </a:cubicBezTo>
                    <a:cubicBezTo>
                      <a:pt x="3895" y="554"/>
                      <a:pt x="3895" y="554"/>
                      <a:pt x="3895" y="554"/>
                    </a:cubicBezTo>
                    <a:close/>
                    <a:moveTo>
                      <a:pt x="743" y="549"/>
                    </a:moveTo>
                    <a:cubicBezTo>
                      <a:pt x="743" y="549"/>
                      <a:pt x="743" y="549"/>
                      <a:pt x="743" y="549"/>
                    </a:cubicBezTo>
                    <a:cubicBezTo>
                      <a:pt x="743" y="549"/>
                      <a:pt x="743" y="549"/>
                      <a:pt x="743" y="549"/>
                    </a:cubicBezTo>
                    <a:close/>
                    <a:moveTo>
                      <a:pt x="2787" y="534"/>
                    </a:moveTo>
                    <a:cubicBezTo>
                      <a:pt x="2787" y="534"/>
                      <a:pt x="2787" y="534"/>
                      <a:pt x="2787" y="534"/>
                    </a:cubicBezTo>
                    <a:close/>
                    <a:moveTo>
                      <a:pt x="2788" y="513"/>
                    </a:moveTo>
                    <a:cubicBezTo>
                      <a:pt x="2788" y="513"/>
                      <a:pt x="2788" y="513"/>
                      <a:pt x="2788" y="513"/>
                    </a:cubicBezTo>
                    <a:cubicBezTo>
                      <a:pt x="2788" y="513"/>
                      <a:pt x="2788" y="513"/>
                      <a:pt x="2788" y="513"/>
                    </a:cubicBezTo>
                    <a:close/>
                    <a:moveTo>
                      <a:pt x="1232" y="428"/>
                    </a:moveTo>
                    <a:cubicBezTo>
                      <a:pt x="1232" y="428"/>
                      <a:pt x="1232" y="428"/>
                      <a:pt x="1232" y="428"/>
                    </a:cubicBezTo>
                    <a:cubicBezTo>
                      <a:pt x="1232" y="428"/>
                      <a:pt x="1232" y="428"/>
                      <a:pt x="1232" y="428"/>
                    </a:cubicBezTo>
                    <a:close/>
                    <a:moveTo>
                      <a:pt x="3696" y="425"/>
                    </a:moveTo>
                    <a:cubicBezTo>
                      <a:pt x="3696" y="425"/>
                      <a:pt x="3696" y="425"/>
                      <a:pt x="3696" y="425"/>
                    </a:cubicBezTo>
                    <a:cubicBezTo>
                      <a:pt x="3696" y="425"/>
                      <a:pt x="3696" y="425"/>
                      <a:pt x="3696" y="425"/>
                    </a:cubicBezTo>
                    <a:close/>
                    <a:moveTo>
                      <a:pt x="3773" y="424"/>
                    </a:moveTo>
                    <a:cubicBezTo>
                      <a:pt x="3773" y="424"/>
                      <a:pt x="3773" y="424"/>
                      <a:pt x="3773" y="424"/>
                    </a:cubicBezTo>
                    <a:cubicBezTo>
                      <a:pt x="3773" y="424"/>
                      <a:pt x="3773" y="424"/>
                      <a:pt x="3773" y="424"/>
                    </a:cubicBezTo>
                    <a:close/>
                    <a:moveTo>
                      <a:pt x="1225" y="423"/>
                    </a:moveTo>
                    <a:cubicBezTo>
                      <a:pt x="1225" y="423"/>
                      <a:pt x="1225" y="423"/>
                      <a:pt x="1225" y="423"/>
                    </a:cubicBezTo>
                    <a:cubicBezTo>
                      <a:pt x="1225" y="423"/>
                      <a:pt x="1225" y="423"/>
                      <a:pt x="1225" y="423"/>
                    </a:cubicBezTo>
                    <a:close/>
                    <a:moveTo>
                      <a:pt x="3780" y="416"/>
                    </a:moveTo>
                    <a:cubicBezTo>
                      <a:pt x="3780" y="416"/>
                      <a:pt x="3780" y="416"/>
                      <a:pt x="3780" y="416"/>
                    </a:cubicBezTo>
                    <a:close/>
                    <a:moveTo>
                      <a:pt x="1193" y="413"/>
                    </a:moveTo>
                    <a:cubicBezTo>
                      <a:pt x="1193" y="413"/>
                      <a:pt x="1193" y="413"/>
                      <a:pt x="1193" y="413"/>
                    </a:cubicBezTo>
                    <a:close/>
                    <a:moveTo>
                      <a:pt x="1168" y="373"/>
                    </a:moveTo>
                    <a:cubicBezTo>
                      <a:pt x="1168" y="373"/>
                      <a:pt x="1168" y="373"/>
                      <a:pt x="1168" y="373"/>
                    </a:cubicBezTo>
                    <a:close/>
                    <a:moveTo>
                      <a:pt x="3674" y="371"/>
                    </a:moveTo>
                    <a:cubicBezTo>
                      <a:pt x="3674" y="371"/>
                      <a:pt x="3674" y="371"/>
                      <a:pt x="3674" y="371"/>
                    </a:cubicBezTo>
                    <a:cubicBezTo>
                      <a:pt x="3674" y="371"/>
                      <a:pt x="3674" y="371"/>
                      <a:pt x="3674" y="371"/>
                    </a:cubicBezTo>
                    <a:close/>
                    <a:moveTo>
                      <a:pt x="3926" y="317"/>
                    </a:moveTo>
                    <a:cubicBezTo>
                      <a:pt x="3926" y="318"/>
                      <a:pt x="3926" y="318"/>
                      <a:pt x="3925" y="318"/>
                    </a:cubicBezTo>
                    <a:cubicBezTo>
                      <a:pt x="3924" y="318"/>
                      <a:pt x="3924" y="318"/>
                      <a:pt x="3923" y="320"/>
                    </a:cubicBezTo>
                    <a:cubicBezTo>
                      <a:pt x="3923" y="320"/>
                      <a:pt x="3923" y="321"/>
                      <a:pt x="3923" y="321"/>
                    </a:cubicBezTo>
                    <a:cubicBezTo>
                      <a:pt x="3924" y="320"/>
                      <a:pt x="3925" y="319"/>
                      <a:pt x="3926" y="318"/>
                    </a:cubicBezTo>
                    <a:cubicBezTo>
                      <a:pt x="3926" y="318"/>
                      <a:pt x="3926" y="318"/>
                      <a:pt x="3926" y="317"/>
                    </a:cubicBezTo>
                    <a:close/>
                    <a:moveTo>
                      <a:pt x="3494" y="305"/>
                    </a:moveTo>
                    <a:cubicBezTo>
                      <a:pt x="3494" y="305"/>
                      <a:pt x="3494" y="305"/>
                      <a:pt x="3494" y="305"/>
                    </a:cubicBezTo>
                    <a:close/>
                    <a:moveTo>
                      <a:pt x="1072" y="304"/>
                    </a:moveTo>
                    <a:cubicBezTo>
                      <a:pt x="1072" y="304"/>
                      <a:pt x="1072" y="304"/>
                      <a:pt x="1072" y="304"/>
                    </a:cubicBezTo>
                    <a:close/>
                    <a:moveTo>
                      <a:pt x="3407" y="167"/>
                    </a:moveTo>
                    <a:cubicBezTo>
                      <a:pt x="3407" y="167"/>
                      <a:pt x="3407" y="167"/>
                      <a:pt x="3407" y="167"/>
                    </a:cubicBezTo>
                    <a:cubicBezTo>
                      <a:pt x="3407" y="167"/>
                      <a:pt x="3407" y="167"/>
                      <a:pt x="3407" y="167"/>
                    </a:cubicBezTo>
                    <a:close/>
                    <a:moveTo>
                      <a:pt x="3398" y="149"/>
                    </a:moveTo>
                    <a:cubicBezTo>
                      <a:pt x="3398" y="149"/>
                      <a:pt x="3398" y="149"/>
                      <a:pt x="3398" y="149"/>
                    </a:cubicBezTo>
                    <a:cubicBezTo>
                      <a:pt x="3398" y="149"/>
                      <a:pt x="3398" y="149"/>
                      <a:pt x="3398" y="149"/>
                    </a:cubicBezTo>
                    <a:close/>
                    <a:moveTo>
                      <a:pt x="3016" y="105"/>
                    </a:moveTo>
                    <a:cubicBezTo>
                      <a:pt x="3016" y="105"/>
                      <a:pt x="3016" y="105"/>
                      <a:pt x="3016" y="105"/>
                    </a:cubicBezTo>
                    <a:cubicBezTo>
                      <a:pt x="3016" y="105"/>
                      <a:pt x="3016" y="105"/>
                      <a:pt x="3016" y="105"/>
                    </a:cubicBezTo>
                    <a:close/>
                    <a:moveTo>
                      <a:pt x="3342" y="63"/>
                    </a:moveTo>
                    <a:cubicBezTo>
                      <a:pt x="3342" y="63"/>
                      <a:pt x="3342" y="63"/>
                      <a:pt x="3342" y="63"/>
                    </a:cubicBezTo>
                    <a:close/>
                    <a:moveTo>
                      <a:pt x="54" y="1093"/>
                    </a:moveTo>
                    <a:cubicBezTo>
                      <a:pt x="52" y="1093"/>
                      <a:pt x="50" y="1092"/>
                      <a:pt x="49" y="1091"/>
                    </a:cubicBezTo>
                    <a:cubicBezTo>
                      <a:pt x="49" y="1091"/>
                      <a:pt x="48" y="1091"/>
                      <a:pt x="47" y="1092"/>
                    </a:cubicBezTo>
                    <a:cubicBezTo>
                      <a:pt x="42" y="1086"/>
                      <a:pt x="42" y="1086"/>
                      <a:pt x="42" y="1086"/>
                    </a:cubicBezTo>
                    <a:cubicBezTo>
                      <a:pt x="45" y="1083"/>
                      <a:pt x="50" y="1082"/>
                      <a:pt x="54" y="1085"/>
                    </a:cubicBezTo>
                    <a:cubicBezTo>
                      <a:pt x="55" y="1085"/>
                      <a:pt x="56" y="1084"/>
                      <a:pt x="57" y="1084"/>
                    </a:cubicBezTo>
                    <a:cubicBezTo>
                      <a:pt x="57" y="1082"/>
                      <a:pt x="58" y="1079"/>
                      <a:pt x="56" y="1078"/>
                    </a:cubicBezTo>
                    <a:cubicBezTo>
                      <a:pt x="51" y="1074"/>
                      <a:pt x="49" y="1069"/>
                      <a:pt x="50" y="1065"/>
                    </a:cubicBezTo>
                    <a:cubicBezTo>
                      <a:pt x="50" y="1064"/>
                      <a:pt x="49" y="1063"/>
                      <a:pt x="49" y="1062"/>
                    </a:cubicBezTo>
                    <a:cubicBezTo>
                      <a:pt x="47" y="1060"/>
                      <a:pt x="45" y="1057"/>
                      <a:pt x="47" y="1054"/>
                    </a:cubicBezTo>
                    <a:cubicBezTo>
                      <a:pt x="47" y="1053"/>
                      <a:pt x="49" y="1051"/>
                      <a:pt x="52" y="1051"/>
                    </a:cubicBezTo>
                    <a:cubicBezTo>
                      <a:pt x="53" y="1058"/>
                      <a:pt x="53" y="1058"/>
                      <a:pt x="53" y="1058"/>
                    </a:cubicBezTo>
                    <a:cubicBezTo>
                      <a:pt x="53" y="1058"/>
                      <a:pt x="54" y="1057"/>
                      <a:pt x="54" y="1056"/>
                    </a:cubicBezTo>
                    <a:cubicBezTo>
                      <a:pt x="54" y="1056"/>
                      <a:pt x="55" y="1057"/>
                      <a:pt x="55" y="1058"/>
                    </a:cubicBezTo>
                    <a:cubicBezTo>
                      <a:pt x="57" y="1060"/>
                      <a:pt x="58" y="1063"/>
                      <a:pt x="58" y="1065"/>
                    </a:cubicBezTo>
                    <a:cubicBezTo>
                      <a:pt x="57" y="1067"/>
                      <a:pt x="58" y="1070"/>
                      <a:pt x="61" y="1071"/>
                    </a:cubicBezTo>
                    <a:cubicBezTo>
                      <a:pt x="66" y="1075"/>
                      <a:pt x="66" y="1082"/>
                      <a:pt x="64" y="1087"/>
                    </a:cubicBezTo>
                    <a:cubicBezTo>
                      <a:pt x="63" y="1089"/>
                      <a:pt x="60" y="1092"/>
                      <a:pt x="56" y="1093"/>
                    </a:cubicBezTo>
                    <a:cubicBezTo>
                      <a:pt x="56" y="1093"/>
                      <a:pt x="55" y="1093"/>
                      <a:pt x="54" y="1093"/>
                    </a:cubicBezTo>
                    <a:close/>
                    <a:moveTo>
                      <a:pt x="50" y="1065"/>
                    </a:moveTo>
                    <a:cubicBezTo>
                      <a:pt x="50" y="1065"/>
                      <a:pt x="50" y="1065"/>
                      <a:pt x="50" y="1065"/>
                    </a:cubicBezTo>
                    <a:cubicBezTo>
                      <a:pt x="50" y="1065"/>
                      <a:pt x="50" y="1065"/>
                      <a:pt x="50" y="1065"/>
                    </a:cubicBezTo>
                    <a:close/>
                    <a:moveTo>
                      <a:pt x="50" y="1064"/>
                    </a:moveTo>
                    <a:cubicBezTo>
                      <a:pt x="50" y="1064"/>
                      <a:pt x="50" y="1064"/>
                      <a:pt x="50" y="1064"/>
                    </a:cubicBezTo>
                    <a:cubicBezTo>
                      <a:pt x="50" y="1064"/>
                      <a:pt x="50" y="1064"/>
                      <a:pt x="50" y="1064"/>
                    </a:cubicBezTo>
                    <a:close/>
                    <a:moveTo>
                      <a:pt x="59" y="1041"/>
                    </a:moveTo>
                    <a:cubicBezTo>
                      <a:pt x="58" y="1035"/>
                      <a:pt x="59" y="1031"/>
                      <a:pt x="60" y="1029"/>
                    </a:cubicBezTo>
                    <a:cubicBezTo>
                      <a:pt x="60" y="1028"/>
                      <a:pt x="60" y="1028"/>
                      <a:pt x="60" y="1028"/>
                    </a:cubicBezTo>
                    <a:cubicBezTo>
                      <a:pt x="61" y="1027"/>
                      <a:pt x="61" y="1025"/>
                      <a:pt x="60" y="1024"/>
                    </a:cubicBezTo>
                    <a:cubicBezTo>
                      <a:pt x="58" y="1022"/>
                      <a:pt x="56" y="1015"/>
                      <a:pt x="59" y="1009"/>
                    </a:cubicBezTo>
                    <a:cubicBezTo>
                      <a:pt x="59" y="1008"/>
                      <a:pt x="59" y="1007"/>
                      <a:pt x="60" y="1005"/>
                    </a:cubicBezTo>
                    <a:cubicBezTo>
                      <a:pt x="60" y="1001"/>
                      <a:pt x="60" y="997"/>
                      <a:pt x="64" y="994"/>
                    </a:cubicBezTo>
                    <a:cubicBezTo>
                      <a:pt x="65" y="993"/>
                      <a:pt x="66" y="992"/>
                      <a:pt x="67" y="991"/>
                    </a:cubicBezTo>
                    <a:cubicBezTo>
                      <a:pt x="73" y="996"/>
                      <a:pt x="73" y="996"/>
                      <a:pt x="73" y="996"/>
                    </a:cubicBezTo>
                    <a:cubicBezTo>
                      <a:pt x="72" y="997"/>
                      <a:pt x="70" y="999"/>
                      <a:pt x="69" y="1000"/>
                    </a:cubicBezTo>
                    <a:cubicBezTo>
                      <a:pt x="68" y="1001"/>
                      <a:pt x="68" y="1003"/>
                      <a:pt x="67" y="1006"/>
                    </a:cubicBezTo>
                    <a:cubicBezTo>
                      <a:pt x="67" y="1008"/>
                      <a:pt x="67" y="1010"/>
                      <a:pt x="66" y="1013"/>
                    </a:cubicBezTo>
                    <a:cubicBezTo>
                      <a:pt x="65" y="1015"/>
                      <a:pt x="65" y="1018"/>
                      <a:pt x="66" y="1019"/>
                    </a:cubicBezTo>
                    <a:cubicBezTo>
                      <a:pt x="69" y="1022"/>
                      <a:pt x="69" y="1028"/>
                      <a:pt x="68" y="1031"/>
                    </a:cubicBezTo>
                    <a:cubicBezTo>
                      <a:pt x="67" y="1032"/>
                      <a:pt x="67" y="1032"/>
                      <a:pt x="67" y="1032"/>
                    </a:cubicBezTo>
                    <a:cubicBezTo>
                      <a:pt x="66" y="1034"/>
                      <a:pt x="66" y="1036"/>
                      <a:pt x="66" y="1040"/>
                    </a:cubicBezTo>
                    <a:lnTo>
                      <a:pt x="59" y="1041"/>
                    </a:lnTo>
                    <a:close/>
                    <a:moveTo>
                      <a:pt x="61" y="969"/>
                    </a:moveTo>
                    <a:cubicBezTo>
                      <a:pt x="59" y="967"/>
                      <a:pt x="56" y="965"/>
                      <a:pt x="52" y="963"/>
                    </a:cubicBezTo>
                    <a:cubicBezTo>
                      <a:pt x="50" y="962"/>
                      <a:pt x="48" y="961"/>
                      <a:pt x="46" y="960"/>
                    </a:cubicBezTo>
                    <a:cubicBezTo>
                      <a:pt x="44" y="959"/>
                      <a:pt x="41" y="957"/>
                      <a:pt x="40" y="958"/>
                    </a:cubicBezTo>
                    <a:cubicBezTo>
                      <a:pt x="39" y="958"/>
                      <a:pt x="37" y="959"/>
                      <a:pt x="36" y="960"/>
                    </a:cubicBezTo>
                    <a:cubicBezTo>
                      <a:pt x="33" y="962"/>
                      <a:pt x="29" y="965"/>
                      <a:pt x="25" y="964"/>
                    </a:cubicBezTo>
                    <a:cubicBezTo>
                      <a:pt x="23" y="964"/>
                      <a:pt x="22" y="963"/>
                      <a:pt x="20" y="962"/>
                    </a:cubicBezTo>
                    <a:cubicBezTo>
                      <a:pt x="25" y="956"/>
                      <a:pt x="25" y="956"/>
                      <a:pt x="25" y="956"/>
                    </a:cubicBezTo>
                    <a:cubicBezTo>
                      <a:pt x="25" y="956"/>
                      <a:pt x="26" y="957"/>
                      <a:pt x="26" y="957"/>
                    </a:cubicBezTo>
                    <a:cubicBezTo>
                      <a:pt x="26" y="957"/>
                      <a:pt x="26" y="957"/>
                      <a:pt x="26" y="957"/>
                    </a:cubicBezTo>
                    <a:cubicBezTo>
                      <a:pt x="27" y="957"/>
                      <a:pt x="30" y="955"/>
                      <a:pt x="31" y="954"/>
                    </a:cubicBezTo>
                    <a:cubicBezTo>
                      <a:pt x="33" y="952"/>
                      <a:pt x="35" y="951"/>
                      <a:pt x="38" y="950"/>
                    </a:cubicBezTo>
                    <a:cubicBezTo>
                      <a:pt x="42" y="949"/>
                      <a:pt x="46" y="951"/>
                      <a:pt x="50" y="954"/>
                    </a:cubicBezTo>
                    <a:cubicBezTo>
                      <a:pt x="52" y="954"/>
                      <a:pt x="53" y="955"/>
                      <a:pt x="55" y="956"/>
                    </a:cubicBezTo>
                    <a:cubicBezTo>
                      <a:pt x="60" y="958"/>
                      <a:pt x="64" y="961"/>
                      <a:pt x="67" y="964"/>
                    </a:cubicBezTo>
                    <a:lnTo>
                      <a:pt x="61" y="96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ïşḻïḋe">
                <a:extLst>
                  <a:ext uri="{FF2B5EF4-FFF2-40B4-BE49-F238E27FC236}">
                    <a16:creationId xmlns="" xmlns:a16="http://schemas.microsoft.com/office/drawing/2014/main" id="{F721DF7F-FAB3-4332-BABF-AC1F6DE7A789}"/>
                  </a:ext>
                </a:extLst>
              </p:cNvPr>
              <p:cNvSpPr/>
              <p:nvPr/>
            </p:nvSpPr>
            <p:spPr bwMode="auto">
              <a:xfrm>
                <a:off x="9412288" y="5032375"/>
                <a:ext cx="1233488" cy="1827213"/>
              </a:xfrm>
              <a:custGeom>
                <a:avLst/>
                <a:gdLst>
                  <a:gd name="T0" fmla="*/ 777 w 777"/>
                  <a:gd name="T1" fmla="*/ 1151 h 1151"/>
                  <a:gd name="T2" fmla="*/ 0 w 777"/>
                  <a:gd name="T3" fmla="*/ 1151 h 1151"/>
                  <a:gd name="T4" fmla="*/ 0 w 777"/>
                  <a:gd name="T5" fmla="*/ 0 h 1151"/>
                  <a:gd name="T6" fmla="*/ 777 w 777"/>
                  <a:gd name="T7" fmla="*/ 0 h 1151"/>
                  <a:gd name="T8" fmla="*/ 777 w 777"/>
                  <a:gd name="T9" fmla="*/ 1151 h 1151"/>
                  <a:gd name="T10" fmla="*/ 7 w 777"/>
                  <a:gd name="T11" fmla="*/ 1143 h 1151"/>
                  <a:gd name="T12" fmla="*/ 769 w 777"/>
                  <a:gd name="T13" fmla="*/ 1143 h 1151"/>
                  <a:gd name="T14" fmla="*/ 769 w 777"/>
                  <a:gd name="T15" fmla="*/ 8 h 1151"/>
                  <a:gd name="T16" fmla="*/ 7 w 777"/>
                  <a:gd name="T17" fmla="*/ 8 h 1151"/>
                  <a:gd name="T18" fmla="*/ 7 w 777"/>
                  <a:gd name="T19" fmla="*/ 1143 h 1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7" h="1151">
                    <a:moveTo>
                      <a:pt x="777" y="1151"/>
                    </a:moveTo>
                    <a:lnTo>
                      <a:pt x="0" y="115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7" y="1151"/>
                    </a:lnTo>
                    <a:close/>
                    <a:moveTo>
                      <a:pt x="7" y="1143"/>
                    </a:moveTo>
                    <a:lnTo>
                      <a:pt x="769" y="1143"/>
                    </a:lnTo>
                    <a:lnTo>
                      <a:pt x="769" y="8"/>
                    </a:lnTo>
                    <a:lnTo>
                      <a:pt x="7" y="8"/>
                    </a:lnTo>
                    <a:lnTo>
                      <a:pt x="7" y="1143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iṣḷíḍê">
                <a:extLst>
                  <a:ext uri="{FF2B5EF4-FFF2-40B4-BE49-F238E27FC236}">
                    <a16:creationId xmlns="" xmlns:a16="http://schemas.microsoft.com/office/drawing/2014/main" id="{55EC318C-816A-47A4-8F96-DB38D615F6EC}"/>
                  </a:ext>
                </a:extLst>
              </p:cNvPr>
              <p:cNvSpPr/>
              <p:nvPr/>
            </p:nvSpPr>
            <p:spPr bwMode="auto">
              <a:xfrm>
                <a:off x="9974263" y="6680200"/>
                <a:ext cx="141288" cy="139700"/>
              </a:xfrm>
              <a:custGeom>
                <a:avLst/>
                <a:gdLst>
                  <a:gd name="T0" fmla="*/ 31 w 66"/>
                  <a:gd name="T1" fmla="*/ 6 h 65"/>
                  <a:gd name="T2" fmla="*/ 32 w 66"/>
                  <a:gd name="T3" fmla="*/ 0 h 65"/>
                  <a:gd name="T4" fmla="*/ 39 w 66"/>
                  <a:gd name="T5" fmla="*/ 3 h 65"/>
                  <a:gd name="T6" fmla="*/ 37 w 66"/>
                  <a:gd name="T7" fmla="*/ 4 h 65"/>
                  <a:gd name="T8" fmla="*/ 58 w 66"/>
                  <a:gd name="T9" fmla="*/ 11 h 65"/>
                  <a:gd name="T10" fmla="*/ 66 w 66"/>
                  <a:gd name="T11" fmla="*/ 12 h 65"/>
                  <a:gd name="T12" fmla="*/ 65 w 66"/>
                  <a:gd name="T13" fmla="*/ 13 h 65"/>
                  <a:gd name="T14" fmla="*/ 34 w 66"/>
                  <a:gd name="T15" fmla="*/ 13 h 65"/>
                  <a:gd name="T16" fmla="*/ 53 w 66"/>
                  <a:gd name="T17" fmla="*/ 23 h 65"/>
                  <a:gd name="T18" fmla="*/ 60 w 66"/>
                  <a:gd name="T19" fmla="*/ 23 h 65"/>
                  <a:gd name="T20" fmla="*/ 60 w 66"/>
                  <a:gd name="T21" fmla="*/ 24 h 65"/>
                  <a:gd name="T22" fmla="*/ 58 w 66"/>
                  <a:gd name="T23" fmla="*/ 58 h 65"/>
                  <a:gd name="T24" fmla="*/ 50 w 66"/>
                  <a:gd name="T25" fmla="*/ 65 h 65"/>
                  <a:gd name="T26" fmla="*/ 48 w 66"/>
                  <a:gd name="T27" fmla="*/ 62 h 65"/>
                  <a:gd name="T28" fmla="*/ 42 w 66"/>
                  <a:gd name="T29" fmla="*/ 58 h 65"/>
                  <a:gd name="T30" fmla="*/ 54 w 66"/>
                  <a:gd name="T31" fmla="*/ 57 h 65"/>
                  <a:gd name="T32" fmla="*/ 42 w 66"/>
                  <a:gd name="T33" fmla="*/ 25 h 65"/>
                  <a:gd name="T34" fmla="*/ 45 w 66"/>
                  <a:gd name="T35" fmla="*/ 27 h 65"/>
                  <a:gd name="T36" fmla="*/ 42 w 66"/>
                  <a:gd name="T37" fmla="*/ 28 h 65"/>
                  <a:gd name="T38" fmla="*/ 43 w 66"/>
                  <a:gd name="T39" fmla="*/ 37 h 65"/>
                  <a:gd name="T40" fmla="*/ 49 w 66"/>
                  <a:gd name="T41" fmla="*/ 38 h 65"/>
                  <a:gd name="T42" fmla="*/ 49 w 66"/>
                  <a:gd name="T43" fmla="*/ 39 h 65"/>
                  <a:gd name="T44" fmla="*/ 34 w 66"/>
                  <a:gd name="T45" fmla="*/ 39 h 65"/>
                  <a:gd name="T46" fmla="*/ 44 w 66"/>
                  <a:gd name="T47" fmla="*/ 47 h 65"/>
                  <a:gd name="T48" fmla="*/ 51 w 66"/>
                  <a:gd name="T49" fmla="*/ 48 h 65"/>
                  <a:gd name="T50" fmla="*/ 50 w 66"/>
                  <a:gd name="T51" fmla="*/ 49 h 65"/>
                  <a:gd name="T52" fmla="*/ 34 w 66"/>
                  <a:gd name="T53" fmla="*/ 55 h 65"/>
                  <a:gd name="T54" fmla="*/ 34 w 66"/>
                  <a:gd name="T55" fmla="*/ 62 h 65"/>
                  <a:gd name="T56" fmla="*/ 30 w 66"/>
                  <a:gd name="T57" fmla="*/ 64 h 65"/>
                  <a:gd name="T58" fmla="*/ 30 w 66"/>
                  <a:gd name="T59" fmla="*/ 49 h 65"/>
                  <a:gd name="T60" fmla="*/ 20 w 66"/>
                  <a:gd name="T61" fmla="*/ 49 h 65"/>
                  <a:gd name="T62" fmla="*/ 13 w 66"/>
                  <a:gd name="T63" fmla="*/ 47 h 65"/>
                  <a:gd name="T64" fmla="*/ 30 w 66"/>
                  <a:gd name="T65" fmla="*/ 47 h 65"/>
                  <a:gd name="T66" fmla="*/ 21 w 66"/>
                  <a:gd name="T67" fmla="*/ 39 h 65"/>
                  <a:gd name="T68" fmla="*/ 14 w 66"/>
                  <a:gd name="T69" fmla="*/ 37 h 65"/>
                  <a:gd name="T70" fmla="*/ 33 w 66"/>
                  <a:gd name="T71" fmla="*/ 37 h 65"/>
                  <a:gd name="T72" fmla="*/ 37 w 66"/>
                  <a:gd name="T73" fmla="*/ 30 h 65"/>
                  <a:gd name="T74" fmla="*/ 22 w 66"/>
                  <a:gd name="T75" fmla="*/ 25 h 65"/>
                  <a:gd name="T76" fmla="*/ 29 w 66"/>
                  <a:gd name="T77" fmla="*/ 31 h 65"/>
                  <a:gd name="T78" fmla="*/ 28 w 66"/>
                  <a:gd name="T79" fmla="*/ 35 h 65"/>
                  <a:gd name="T80" fmla="*/ 26 w 66"/>
                  <a:gd name="T81" fmla="*/ 35 h 65"/>
                  <a:gd name="T82" fmla="*/ 24 w 66"/>
                  <a:gd name="T83" fmla="*/ 31 h 65"/>
                  <a:gd name="T84" fmla="*/ 12 w 66"/>
                  <a:gd name="T85" fmla="*/ 25 h 65"/>
                  <a:gd name="T86" fmla="*/ 12 w 66"/>
                  <a:gd name="T87" fmla="*/ 63 h 65"/>
                  <a:gd name="T88" fmla="*/ 8 w 66"/>
                  <a:gd name="T89" fmla="*/ 51 h 65"/>
                  <a:gd name="T90" fmla="*/ 8 w 66"/>
                  <a:gd name="T91" fmla="*/ 18 h 65"/>
                  <a:gd name="T92" fmla="*/ 28 w 66"/>
                  <a:gd name="T93" fmla="*/ 23 h 65"/>
                  <a:gd name="T94" fmla="*/ 11 w 66"/>
                  <a:gd name="T95" fmla="*/ 13 h 65"/>
                  <a:gd name="T96" fmla="*/ 0 w 66"/>
                  <a:gd name="T97" fmla="*/ 11 h 65"/>
                  <a:gd name="T98" fmla="*/ 2 w 66"/>
                  <a:gd name="T99" fmla="*/ 1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6" h="65">
                    <a:moveTo>
                      <a:pt x="31" y="11"/>
                    </a:moveTo>
                    <a:cubicBezTo>
                      <a:pt x="31" y="10"/>
                      <a:pt x="31" y="8"/>
                      <a:pt x="31" y="6"/>
                    </a:cubicBezTo>
                    <a:cubicBezTo>
                      <a:pt x="32" y="4"/>
                      <a:pt x="32" y="3"/>
                      <a:pt x="3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3"/>
                      <a:pt x="39" y="3"/>
                      <a:pt x="39" y="3"/>
                    </a:cubicBezTo>
                    <a:cubicBezTo>
                      <a:pt x="39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3"/>
                      <a:pt x="66" y="13"/>
                      <a:pt x="65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0" y="23"/>
                      <a:pt x="60" y="23"/>
                      <a:pt x="61" y="24"/>
                    </a:cubicBezTo>
                    <a:cubicBezTo>
                      <a:pt x="61" y="24"/>
                      <a:pt x="60" y="24"/>
                      <a:pt x="60" y="24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60"/>
                      <a:pt x="58" y="61"/>
                      <a:pt x="57" y="62"/>
                    </a:cubicBezTo>
                    <a:cubicBezTo>
                      <a:pt x="56" y="63"/>
                      <a:pt x="54" y="64"/>
                      <a:pt x="50" y="65"/>
                    </a:cubicBezTo>
                    <a:cubicBezTo>
                      <a:pt x="50" y="64"/>
                      <a:pt x="50" y="64"/>
                      <a:pt x="50" y="63"/>
                    </a:cubicBezTo>
                    <a:cubicBezTo>
                      <a:pt x="50" y="63"/>
                      <a:pt x="49" y="62"/>
                      <a:pt x="48" y="62"/>
                    </a:cubicBezTo>
                    <a:cubicBezTo>
                      <a:pt x="47" y="61"/>
                      <a:pt x="45" y="60"/>
                      <a:pt x="42" y="59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9" y="59"/>
                      <a:pt x="52" y="60"/>
                      <a:pt x="53" y="59"/>
                    </a:cubicBezTo>
                    <a:cubicBezTo>
                      <a:pt x="53" y="59"/>
                      <a:pt x="54" y="58"/>
                      <a:pt x="54" y="57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4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0" y="32"/>
                      <a:pt x="38" y="35"/>
                      <a:pt x="36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50" y="38"/>
                      <a:pt x="50" y="39"/>
                      <a:pt x="50" y="39"/>
                    </a:cubicBezTo>
                    <a:cubicBezTo>
                      <a:pt x="50" y="39"/>
                      <a:pt x="49" y="39"/>
                      <a:pt x="49" y="39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51" y="48"/>
                      <a:pt x="51" y="48"/>
                      <a:pt x="51" y="48"/>
                    </a:cubicBezTo>
                    <a:cubicBezTo>
                      <a:pt x="51" y="48"/>
                      <a:pt x="51" y="49"/>
                      <a:pt x="51" y="49"/>
                    </a:cubicBezTo>
                    <a:cubicBezTo>
                      <a:pt x="51" y="49"/>
                      <a:pt x="51" y="49"/>
                      <a:pt x="50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1" y="63"/>
                      <a:pt x="30" y="64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9" y="49"/>
                      <a:pt x="18" y="49"/>
                      <a:pt x="15" y="50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0" y="39"/>
                      <a:pt x="18" y="40"/>
                      <a:pt x="17" y="40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6"/>
                      <a:pt x="34" y="36"/>
                      <a:pt x="34" y="35"/>
                    </a:cubicBezTo>
                    <a:cubicBezTo>
                      <a:pt x="35" y="35"/>
                      <a:pt x="35" y="33"/>
                      <a:pt x="37" y="30"/>
                    </a:cubicBezTo>
                    <a:cubicBezTo>
                      <a:pt x="38" y="28"/>
                      <a:pt x="38" y="26"/>
                      <a:pt x="39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30"/>
                      <a:pt x="29" y="30"/>
                      <a:pt x="29" y="31"/>
                    </a:cubicBezTo>
                    <a:cubicBezTo>
                      <a:pt x="29" y="31"/>
                      <a:pt x="29" y="32"/>
                      <a:pt x="29" y="33"/>
                    </a:cubicBezTo>
                    <a:cubicBezTo>
                      <a:pt x="29" y="34"/>
                      <a:pt x="28" y="34"/>
                      <a:pt x="28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3" y="29"/>
                      <a:pt x="22" y="27"/>
                      <a:pt x="20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63"/>
                      <a:pt x="12" y="63"/>
                      <a:pt x="12" y="63"/>
                    </a:cubicBezTo>
                    <a:cubicBezTo>
                      <a:pt x="10" y="64"/>
                      <a:pt x="8" y="65"/>
                      <a:pt x="8" y="65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3"/>
                      <a:pt x="6" y="13"/>
                      <a:pt x="3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1" y="11"/>
                      <a:pt x="31" y="11"/>
                      <a:pt x="31" y="11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íSļîďè">
                <a:extLst>
                  <a:ext uri="{FF2B5EF4-FFF2-40B4-BE49-F238E27FC236}">
                    <a16:creationId xmlns="" xmlns:a16="http://schemas.microsoft.com/office/drawing/2014/main" id="{A4583715-4D85-4C16-8179-42177C12AD04}"/>
                  </a:ext>
                </a:extLst>
              </p:cNvPr>
              <p:cNvSpPr/>
              <p:nvPr/>
            </p:nvSpPr>
            <p:spPr bwMode="auto">
              <a:xfrm>
                <a:off x="10125075" y="6678613"/>
                <a:ext cx="141288" cy="142875"/>
              </a:xfrm>
              <a:custGeom>
                <a:avLst/>
                <a:gdLst>
                  <a:gd name="T0" fmla="*/ 62 w 66"/>
                  <a:gd name="T1" fmla="*/ 12 h 67"/>
                  <a:gd name="T2" fmla="*/ 16 w 66"/>
                  <a:gd name="T3" fmla="*/ 27 h 67"/>
                  <a:gd name="T4" fmla="*/ 27 w 66"/>
                  <a:gd name="T5" fmla="*/ 9 h 67"/>
                  <a:gd name="T6" fmla="*/ 36 w 66"/>
                  <a:gd name="T7" fmla="*/ 4 h 67"/>
                  <a:gd name="T8" fmla="*/ 30 w 66"/>
                  <a:gd name="T9" fmla="*/ 10 h 67"/>
                  <a:gd name="T10" fmla="*/ 34 w 66"/>
                  <a:gd name="T11" fmla="*/ 38 h 67"/>
                  <a:gd name="T12" fmla="*/ 38 w 66"/>
                  <a:gd name="T13" fmla="*/ 50 h 67"/>
                  <a:gd name="T14" fmla="*/ 36 w 66"/>
                  <a:gd name="T15" fmla="*/ 44 h 67"/>
                  <a:gd name="T16" fmla="*/ 35 w 66"/>
                  <a:gd name="T17" fmla="*/ 22 h 67"/>
                  <a:gd name="T18" fmla="*/ 42 w 66"/>
                  <a:gd name="T19" fmla="*/ 32 h 67"/>
                  <a:gd name="T20" fmla="*/ 38 w 66"/>
                  <a:gd name="T21" fmla="*/ 29 h 67"/>
                  <a:gd name="T22" fmla="*/ 59 w 66"/>
                  <a:gd name="T23" fmla="*/ 47 h 67"/>
                  <a:gd name="T24" fmla="*/ 53 w 66"/>
                  <a:gd name="T25" fmla="*/ 53 h 67"/>
                  <a:gd name="T26" fmla="*/ 44 w 66"/>
                  <a:gd name="T27" fmla="*/ 67 h 67"/>
                  <a:gd name="T28" fmla="*/ 37 w 66"/>
                  <a:gd name="T29" fmla="*/ 61 h 67"/>
                  <a:gd name="T30" fmla="*/ 45 w 66"/>
                  <a:gd name="T31" fmla="*/ 61 h 67"/>
                  <a:gd name="T32" fmla="*/ 49 w 66"/>
                  <a:gd name="T33" fmla="*/ 53 h 67"/>
                  <a:gd name="T34" fmla="*/ 18 w 66"/>
                  <a:gd name="T35" fmla="*/ 52 h 67"/>
                  <a:gd name="T36" fmla="*/ 21 w 66"/>
                  <a:gd name="T37" fmla="*/ 36 h 67"/>
                  <a:gd name="T38" fmla="*/ 24 w 66"/>
                  <a:gd name="T39" fmla="*/ 34 h 67"/>
                  <a:gd name="T40" fmla="*/ 51 w 66"/>
                  <a:gd name="T41" fmla="*/ 20 h 67"/>
                  <a:gd name="T42" fmla="*/ 58 w 66"/>
                  <a:gd name="T43" fmla="*/ 21 h 67"/>
                  <a:gd name="T44" fmla="*/ 54 w 66"/>
                  <a:gd name="T45" fmla="*/ 34 h 67"/>
                  <a:gd name="T46" fmla="*/ 66 w 66"/>
                  <a:gd name="T47" fmla="*/ 35 h 67"/>
                  <a:gd name="T48" fmla="*/ 54 w 66"/>
                  <a:gd name="T49" fmla="*/ 36 h 67"/>
                  <a:gd name="T50" fmla="*/ 53 w 66"/>
                  <a:gd name="T51" fmla="*/ 51 h 67"/>
                  <a:gd name="T52" fmla="*/ 59 w 66"/>
                  <a:gd name="T53" fmla="*/ 47 h 67"/>
                  <a:gd name="T54" fmla="*/ 50 w 66"/>
                  <a:gd name="T55" fmla="*/ 47 h 67"/>
                  <a:gd name="T56" fmla="*/ 27 w 66"/>
                  <a:gd name="T57" fmla="*/ 36 h 67"/>
                  <a:gd name="T58" fmla="*/ 50 w 66"/>
                  <a:gd name="T59" fmla="*/ 34 h 67"/>
                  <a:gd name="T60" fmla="*/ 27 w 66"/>
                  <a:gd name="T61" fmla="*/ 34 h 67"/>
                  <a:gd name="T62" fmla="*/ 14 w 66"/>
                  <a:gd name="T63" fmla="*/ 30 h 67"/>
                  <a:gd name="T64" fmla="*/ 10 w 66"/>
                  <a:gd name="T65" fmla="*/ 50 h 67"/>
                  <a:gd name="T66" fmla="*/ 11 w 66"/>
                  <a:gd name="T67" fmla="*/ 62 h 67"/>
                  <a:gd name="T68" fmla="*/ 6 w 66"/>
                  <a:gd name="T69" fmla="*/ 62 h 67"/>
                  <a:gd name="T70" fmla="*/ 5 w 66"/>
                  <a:gd name="T71" fmla="*/ 58 h 67"/>
                  <a:gd name="T72" fmla="*/ 7 w 66"/>
                  <a:gd name="T73" fmla="*/ 51 h 67"/>
                  <a:gd name="T74" fmla="*/ 0 w 66"/>
                  <a:gd name="T75" fmla="*/ 45 h 67"/>
                  <a:gd name="T76" fmla="*/ 18 w 66"/>
                  <a:gd name="T77" fmla="*/ 12 h 67"/>
                  <a:gd name="T78" fmla="*/ 0 w 66"/>
                  <a:gd name="T79" fmla="*/ 17 h 67"/>
                  <a:gd name="T80" fmla="*/ 9 w 66"/>
                  <a:gd name="T81" fmla="*/ 24 h 67"/>
                  <a:gd name="T82" fmla="*/ 5 w 66"/>
                  <a:gd name="T83" fmla="*/ 25 h 67"/>
                  <a:gd name="T84" fmla="*/ 6 w 66"/>
                  <a:gd name="T85" fmla="*/ 2 h 67"/>
                  <a:gd name="T86" fmla="*/ 16 w 66"/>
                  <a:gd name="T87" fmla="*/ 11 h 67"/>
                  <a:gd name="T88" fmla="*/ 11 w 66"/>
                  <a:gd name="T89" fmla="*/ 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7">
                    <a:moveTo>
                      <a:pt x="57" y="6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3" y="12"/>
                      <a:pt x="63" y="12"/>
                      <a:pt x="62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3" y="20"/>
                      <a:pt x="20" y="24"/>
                      <a:pt x="19" y="25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8" y="23"/>
                      <a:pt x="21" y="19"/>
                      <a:pt x="22" y="17"/>
                    </a:cubicBezTo>
                    <a:cubicBezTo>
                      <a:pt x="24" y="14"/>
                      <a:pt x="25" y="12"/>
                      <a:pt x="27" y="9"/>
                    </a:cubicBezTo>
                    <a:cubicBezTo>
                      <a:pt x="28" y="6"/>
                      <a:pt x="30" y="3"/>
                      <a:pt x="31" y="0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3"/>
                      <a:pt x="36" y="4"/>
                      <a:pt x="36" y="4"/>
                    </a:cubicBezTo>
                    <a:cubicBezTo>
                      <a:pt x="36" y="4"/>
                      <a:pt x="36" y="4"/>
                      <a:pt x="35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7" y="6"/>
                      <a:pt x="57" y="6"/>
                      <a:pt x="57" y="6"/>
                    </a:cubicBezTo>
                    <a:close/>
                    <a:moveTo>
                      <a:pt x="34" y="38"/>
                    </a:moveTo>
                    <a:cubicBezTo>
                      <a:pt x="38" y="40"/>
                      <a:pt x="41" y="43"/>
                      <a:pt x="41" y="45"/>
                    </a:cubicBezTo>
                    <a:cubicBezTo>
                      <a:pt x="41" y="47"/>
                      <a:pt x="41" y="48"/>
                      <a:pt x="40" y="49"/>
                    </a:cubicBezTo>
                    <a:cubicBezTo>
                      <a:pt x="39" y="50"/>
                      <a:pt x="39" y="50"/>
                      <a:pt x="38" y="50"/>
                    </a:cubicBezTo>
                    <a:cubicBezTo>
                      <a:pt x="38" y="50"/>
                      <a:pt x="37" y="50"/>
                      <a:pt x="37" y="50"/>
                    </a:cubicBezTo>
                    <a:cubicBezTo>
                      <a:pt x="37" y="49"/>
                      <a:pt x="37" y="49"/>
                      <a:pt x="37" y="48"/>
                    </a:cubicBezTo>
                    <a:cubicBezTo>
                      <a:pt x="37" y="46"/>
                      <a:pt x="37" y="45"/>
                      <a:pt x="36" y="44"/>
                    </a:cubicBezTo>
                    <a:cubicBezTo>
                      <a:pt x="36" y="42"/>
                      <a:pt x="35" y="40"/>
                      <a:pt x="33" y="38"/>
                    </a:cubicBezTo>
                    <a:cubicBezTo>
                      <a:pt x="34" y="38"/>
                      <a:pt x="34" y="38"/>
                      <a:pt x="34" y="38"/>
                    </a:cubicBezTo>
                    <a:close/>
                    <a:moveTo>
                      <a:pt x="35" y="22"/>
                    </a:moveTo>
                    <a:cubicBezTo>
                      <a:pt x="38" y="24"/>
                      <a:pt x="39" y="25"/>
                      <a:pt x="41" y="26"/>
                    </a:cubicBezTo>
                    <a:cubicBezTo>
                      <a:pt x="42" y="27"/>
                      <a:pt x="43" y="28"/>
                      <a:pt x="43" y="29"/>
                    </a:cubicBezTo>
                    <a:cubicBezTo>
                      <a:pt x="42" y="31"/>
                      <a:pt x="42" y="32"/>
                      <a:pt x="42" y="32"/>
                    </a:cubicBezTo>
                    <a:cubicBezTo>
                      <a:pt x="41" y="33"/>
                      <a:pt x="40" y="33"/>
                      <a:pt x="40" y="33"/>
                    </a:cubicBezTo>
                    <a:cubicBezTo>
                      <a:pt x="39" y="33"/>
                      <a:pt x="39" y="33"/>
                      <a:pt x="39" y="32"/>
                    </a:cubicBezTo>
                    <a:cubicBezTo>
                      <a:pt x="39" y="32"/>
                      <a:pt x="38" y="31"/>
                      <a:pt x="38" y="29"/>
                    </a:cubicBezTo>
                    <a:cubicBezTo>
                      <a:pt x="37" y="27"/>
                      <a:pt x="36" y="25"/>
                      <a:pt x="35" y="23"/>
                    </a:cubicBezTo>
                    <a:cubicBezTo>
                      <a:pt x="35" y="22"/>
                      <a:pt x="35" y="22"/>
                      <a:pt x="35" y="22"/>
                    </a:cubicBezTo>
                    <a:close/>
                    <a:moveTo>
                      <a:pt x="59" y="47"/>
                    </a:moveTo>
                    <a:cubicBezTo>
                      <a:pt x="64" y="52"/>
                      <a:pt x="64" y="52"/>
                      <a:pt x="64" y="52"/>
                    </a:cubicBezTo>
                    <a:cubicBezTo>
                      <a:pt x="65" y="53"/>
                      <a:pt x="65" y="53"/>
                      <a:pt x="6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4"/>
                      <a:pt x="53" y="56"/>
                      <a:pt x="53" y="58"/>
                    </a:cubicBezTo>
                    <a:cubicBezTo>
                      <a:pt x="52" y="60"/>
                      <a:pt x="51" y="61"/>
                      <a:pt x="50" y="63"/>
                    </a:cubicBezTo>
                    <a:cubicBezTo>
                      <a:pt x="49" y="65"/>
                      <a:pt x="47" y="66"/>
                      <a:pt x="44" y="67"/>
                    </a:cubicBezTo>
                    <a:cubicBezTo>
                      <a:pt x="43" y="66"/>
                      <a:pt x="43" y="64"/>
                      <a:pt x="43" y="64"/>
                    </a:cubicBezTo>
                    <a:cubicBezTo>
                      <a:pt x="42" y="63"/>
                      <a:pt x="41" y="63"/>
                      <a:pt x="39" y="62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61"/>
                      <a:pt x="44" y="61"/>
                      <a:pt x="45" y="61"/>
                    </a:cubicBezTo>
                    <a:cubicBezTo>
                      <a:pt x="46" y="60"/>
                      <a:pt x="47" y="60"/>
                      <a:pt x="48" y="58"/>
                    </a:cubicBezTo>
                    <a:cubicBezTo>
                      <a:pt x="48" y="57"/>
                      <a:pt x="49" y="56"/>
                      <a:pt x="49" y="55"/>
                    </a:cubicBezTo>
                    <a:cubicBezTo>
                      <a:pt x="49" y="55"/>
                      <a:pt x="49" y="54"/>
                      <a:pt x="49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21" y="50"/>
                      <a:pt x="21" y="50"/>
                      <a:pt x="21" y="50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19" y="36"/>
                      <a:pt x="18" y="37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2"/>
                      <a:pt x="57" y="22"/>
                      <a:pt x="57" y="22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4" y="34"/>
                      <a:pt x="54" y="34"/>
                      <a:pt x="54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5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8"/>
                      <a:pt x="54" y="41"/>
                      <a:pt x="54" y="44"/>
                    </a:cubicBezTo>
                    <a:cubicBezTo>
                      <a:pt x="54" y="46"/>
                      <a:pt x="53" y="48"/>
                      <a:pt x="53" y="49"/>
                    </a:cubicBezTo>
                    <a:cubicBezTo>
                      <a:pt x="53" y="50"/>
                      <a:pt x="53" y="50"/>
                      <a:pt x="53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9" y="47"/>
                      <a:pt x="59" y="47"/>
                      <a:pt x="59" y="47"/>
                    </a:cubicBezTo>
                    <a:close/>
                    <a:moveTo>
                      <a:pt x="24" y="51"/>
                    </a:moveTo>
                    <a:cubicBezTo>
                      <a:pt x="49" y="51"/>
                      <a:pt x="49" y="51"/>
                      <a:pt x="49" y="51"/>
                    </a:cubicBezTo>
                    <a:cubicBezTo>
                      <a:pt x="49" y="50"/>
                      <a:pt x="49" y="49"/>
                      <a:pt x="50" y="47"/>
                    </a:cubicBezTo>
                    <a:cubicBezTo>
                      <a:pt x="50" y="44"/>
                      <a:pt x="50" y="43"/>
                      <a:pt x="50" y="42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6" y="42"/>
                      <a:pt x="25" y="47"/>
                      <a:pt x="24" y="51"/>
                    </a:cubicBezTo>
                    <a:close/>
                    <a:moveTo>
                      <a:pt x="27" y="34"/>
                    </a:moveTo>
                    <a:cubicBezTo>
                      <a:pt x="50" y="34"/>
                      <a:pt x="50" y="34"/>
                      <a:pt x="50" y="34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7" y="34"/>
                      <a:pt x="27" y="34"/>
                      <a:pt x="27" y="34"/>
                    </a:cubicBezTo>
                    <a:close/>
                    <a:moveTo>
                      <a:pt x="19" y="12"/>
                    </a:moveTo>
                    <a:cubicBezTo>
                      <a:pt x="19" y="14"/>
                      <a:pt x="18" y="16"/>
                      <a:pt x="17" y="18"/>
                    </a:cubicBezTo>
                    <a:cubicBezTo>
                      <a:pt x="17" y="21"/>
                      <a:pt x="15" y="25"/>
                      <a:pt x="14" y="30"/>
                    </a:cubicBezTo>
                    <a:cubicBezTo>
                      <a:pt x="13" y="35"/>
                      <a:pt x="12" y="39"/>
                      <a:pt x="11" y="40"/>
                    </a:cubicBezTo>
                    <a:cubicBezTo>
                      <a:pt x="11" y="41"/>
                      <a:pt x="11" y="43"/>
                      <a:pt x="11" y="45"/>
                    </a:cubicBezTo>
                    <a:cubicBezTo>
                      <a:pt x="10" y="47"/>
                      <a:pt x="10" y="49"/>
                      <a:pt x="10" y="50"/>
                    </a:cubicBezTo>
                    <a:cubicBezTo>
                      <a:pt x="10" y="52"/>
                      <a:pt x="10" y="53"/>
                      <a:pt x="10" y="54"/>
                    </a:cubicBezTo>
                    <a:cubicBezTo>
                      <a:pt x="10" y="55"/>
                      <a:pt x="10" y="57"/>
                      <a:pt x="10" y="58"/>
                    </a:cubicBezTo>
                    <a:cubicBezTo>
                      <a:pt x="11" y="60"/>
                      <a:pt x="11" y="61"/>
                      <a:pt x="11" y="62"/>
                    </a:cubicBezTo>
                    <a:cubicBezTo>
                      <a:pt x="11" y="63"/>
                      <a:pt x="10" y="64"/>
                      <a:pt x="8" y="64"/>
                    </a:cubicBezTo>
                    <a:cubicBezTo>
                      <a:pt x="8" y="64"/>
                      <a:pt x="8" y="64"/>
                      <a:pt x="7" y="63"/>
                    </a:cubicBezTo>
                    <a:cubicBezTo>
                      <a:pt x="6" y="63"/>
                      <a:pt x="6" y="63"/>
                      <a:pt x="6" y="62"/>
                    </a:cubicBezTo>
                    <a:cubicBezTo>
                      <a:pt x="5" y="62"/>
                      <a:pt x="5" y="62"/>
                      <a:pt x="5" y="61"/>
                    </a:cubicBezTo>
                    <a:cubicBezTo>
                      <a:pt x="5" y="61"/>
                      <a:pt x="5" y="60"/>
                      <a:pt x="5" y="60"/>
                    </a:cubicBezTo>
                    <a:cubicBezTo>
                      <a:pt x="5" y="59"/>
                      <a:pt x="5" y="59"/>
                      <a:pt x="5" y="58"/>
                    </a:cubicBezTo>
                    <a:cubicBezTo>
                      <a:pt x="5" y="58"/>
                      <a:pt x="5" y="58"/>
                      <a:pt x="6" y="57"/>
                    </a:cubicBezTo>
                    <a:cubicBezTo>
                      <a:pt x="6" y="56"/>
                      <a:pt x="6" y="54"/>
                      <a:pt x="6" y="53"/>
                    </a:cubicBezTo>
                    <a:cubicBezTo>
                      <a:pt x="6" y="52"/>
                      <a:pt x="7" y="51"/>
                      <a:pt x="7" y="51"/>
                    </a:cubicBezTo>
                    <a:cubicBezTo>
                      <a:pt x="6" y="49"/>
                      <a:pt x="6" y="48"/>
                      <a:pt x="6" y="48"/>
                    </a:cubicBezTo>
                    <a:cubicBezTo>
                      <a:pt x="5" y="47"/>
                      <a:pt x="3" y="46"/>
                      <a:pt x="0" y="46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3" y="45"/>
                      <a:pt x="5" y="45"/>
                      <a:pt x="6" y="44"/>
                    </a:cubicBezTo>
                    <a:cubicBezTo>
                      <a:pt x="6" y="44"/>
                      <a:pt x="7" y="42"/>
                      <a:pt x="8" y="39"/>
                    </a:cubicBezTo>
                    <a:cubicBezTo>
                      <a:pt x="10" y="35"/>
                      <a:pt x="13" y="27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lose/>
                    <a:moveTo>
                      <a:pt x="0" y="18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3" y="18"/>
                      <a:pt x="4" y="19"/>
                      <a:pt x="6" y="20"/>
                    </a:cubicBezTo>
                    <a:cubicBezTo>
                      <a:pt x="8" y="21"/>
                      <a:pt x="9" y="23"/>
                      <a:pt x="9" y="24"/>
                    </a:cubicBezTo>
                    <a:cubicBezTo>
                      <a:pt x="9" y="26"/>
                      <a:pt x="9" y="27"/>
                      <a:pt x="8" y="28"/>
                    </a:cubicBezTo>
                    <a:cubicBezTo>
                      <a:pt x="7" y="29"/>
                      <a:pt x="6" y="30"/>
                      <a:pt x="6" y="29"/>
                    </a:cubicBezTo>
                    <a:cubicBezTo>
                      <a:pt x="6" y="29"/>
                      <a:pt x="5" y="28"/>
                      <a:pt x="5" y="25"/>
                    </a:cubicBezTo>
                    <a:cubicBezTo>
                      <a:pt x="4" y="23"/>
                      <a:pt x="2" y="21"/>
                      <a:pt x="0" y="18"/>
                    </a:cubicBezTo>
                    <a:close/>
                    <a:moveTo>
                      <a:pt x="6" y="3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9" y="3"/>
                      <a:pt x="10" y="4"/>
                    </a:cubicBezTo>
                    <a:cubicBezTo>
                      <a:pt x="11" y="5"/>
                      <a:pt x="13" y="6"/>
                      <a:pt x="15" y="7"/>
                    </a:cubicBezTo>
                    <a:cubicBezTo>
                      <a:pt x="17" y="8"/>
                      <a:pt x="17" y="10"/>
                      <a:pt x="16" y="11"/>
                    </a:cubicBezTo>
                    <a:cubicBezTo>
                      <a:pt x="14" y="13"/>
                      <a:pt x="13" y="14"/>
                      <a:pt x="13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9" y="7"/>
                      <a:pt x="8" y="5"/>
                      <a:pt x="6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iṣḻîḑê">
                <a:extLst>
                  <a:ext uri="{FF2B5EF4-FFF2-40B4-BE49-F238E27FC236}">
                    <a16:creationId xmlns="" xmlns:a16="http://schemas.microsoft.com/office/drawing/2014/main" id="{4063BFD0-F2C3-4544-B7BE-554CF88B8D2D}"/>
                  </a:ext>
                </a:extLst>
              </p:cNvPr>
              <p:cNvSpPr/>
              <p:nvPr/>
            </p:nvSpPr>
            <p:spPr bwMode="auto">
              <a:xfrm>
                <a:off x="10274300" y="6678613"/>
                <a:ext cx="146050" cy="142875"/>
              </a:xfrm>
              <a:custGeom>
                <a:avLst/>
                <a:gdLst>
                  <a:gd name="T0" fmla="*/ 37 w 68"/>
                  <a:gd name="T1" fmla="*/ 14 h 67"/>
                  <a:gd name="T2" fmla="*/ 24 w 68"/>
                  <a:gd name="T3" fmla="*/ 15 h 67"/>
                  <a:gd name="T4" fmla="*/ 37 w 68"/>
                  <a:gd name="T5" fmla="*/ 12 h 67"/>
                  <a:gd name="T6" fmla="*/ 36 w 68"/>
                  <a:gd name="T7" fmla="*/ 0 h 67"/>
                  <a:gd name="T8" fmla="*/ 43 w 68"/>
                  <a:gd name="T9" fmla="*/ 3 h 67"/>
                  <a:gd name="T10" fmla="*/ 41 w 68"/>
                  <a:gd name="T11" fmla="*/ 5 h 67"/>
                  <a:gd name="T12" fmla="*/ 45 w 68"/>
                  <a:gd name="T13" fmla="*/ 12 h 67"/>
                  <a:gd name="T14" fmla="*/ 52 w 68"/>
                  <a:gd name="T15" fmla="*/ 12 h 67"/>
                  <a:gd name="T16" fmla="*/ 63 w 68"/>
                  <a:gd name="T17" fmla="*/ 7 h 67"/>
                  <a:gd name="T18" fmla="*/ 62 w 68"/>
                  <a:gd name="T19" fmla="*/ 8 h 67"/>
                  <a:gd name="T20" fmla="*/ 59 w 68"/>
                  <a:gd name="T21" fmla="*/ 10 h 67"/>
                  <a:gd name="T22" fmla="*/ 47 w 68"/>
                  <a:gd name="T23" fmla="*/ 24 h 67"/>
                  <a:gd name="T24" fmla="*/ 62 w 68"/>
                  <a:gd name="T25" fmla="*/ 21 h 67"/>
                  <a:gd name="T26" fmla="*/ 68 w 68"/>
                  <a:gd name="T27" fmla="*/ 26 h 67"/>
                  <a:gd name="T28" fmla="*/ 63 w 68"/>
                  <a:gd name="T29" fmla="*/ 26 h 67"/>
                  <a:gd name="T30" fmla="*/ 36 w 68"/>
                  <a:gd name="T31" fmla="*/ 36 h 67"/>
                  <a:gd name="T32" fmla="*/ 55 w 68"/>
                  <a:gd name="T33" fmla="*/ 33 h 67"/>
                  <a:gd name="T34" fmla="*/ 60 w 68"/>
                  <a:gd name="T35" fmla="*/ 36 h 67"/>
                  <a:gd name="T36" fmla="*/ 57 w 68"/>
                  <a:gd name="T37" fmla="*/ 39 h 67"/>
                  <a:gd name="T38" fmla="*/ 58 w 68"/>
                  <a:gd name="T39" fmla="*/ 65 h 67"/>
                  <a:gd name="T40" fmla="*/ 53 w 68"/>
                  <a:gd name="T41" fmla="*/ 59 h 67"/>
                  <a:gd name="T42" fmla="*/ 33 w 68"/>
                  <a:gd name="T43" fmla="*/ 65 h 67"/>
                  <a:gd name="T44" fmla="*/ 29 w 68"/>
                  <a:gd name="T45" fmla="*/ 61 h 67"/>
                  <a:gd name="T46" fmla="*/ 18 w 68"/>
                  <a:gd name="T47" fmla="*/ 48 h 67"/>
                  <a:gd name="T48" fmla="*/ 29 w 68"/>
                  <a:gd name="T49" fmla="*/ 38 h 67"/>
                  <a:gd name="T50" fmla="*/ 28 w 68"/>
                  <a:gd name="T51" fmla="*/ 33 h 67"/>
                  <a:gd name="T52" fmla="*/ 36 w 68"/>
                  <a:gd name="T53" fmla="*/ 31 h 67"/>
                  <a:gd name="T54" fmla="*/ 41 w 68"/>
                  <a:gd name="T55" fmla="*/ 26 h 67"/>
                  <a:gd name="T56" fmla="*/ 20 w 68"/>
                  <a:gd name="T57" fmla="*/ 27 h 67"/>
                  <a:gd name="T58" fmla="*/ 37 w 68"/>
                  <a:gd name="T59" fmla="*/ 24 h 67"/>
                  <a:gd name="T60" fmla="*/ 51 w 68"/>
                  <a:gd name="T61" fmla="*/ 14 h 67"/>
                  <a:gd name="T62" fmla="*/ 41 w 68"/>
                  <a:gd name="T63" fmla="*/ 24 h 67"/>
                  <a:gd name="T64" fmla="*/ 53 w 68"/>
                  <a:gd name="T65" fmla="*/ 37 h 67"/>
                  <a:gd name="T66" fmla="*/ 33 w 68"/>
                  <a:gd name="T67" fmla="*/ 38 h 67"/>
                  <a:gd name="T68" fmla="*/ 53 w 68"/>
                  <a:gd name="T69" fmla="*/ 46 h 67"/>
                  <a:gd name="T70" fmla="*/ 33 w 68"/>
                  <a:gd name="T71" fmla="*/ 58 h 67"/>
                  <a:gd name="T72" fmla="*/ 53 w 68"/>
                  <a:gd name="T73" fmla="*/ 48 h 67"/>
                  <a:gd name="T74" fmla="*/ 33 w 68"/>
                  <a:gd name="T75" fmla="*/ 58 h 67"/>
                  <a:gd name="T76" fmla="*/ 9 w 68"/>
                  <a:gd name="T77" fmla="*/ 25 h 67"/>
                  <a:gd name="T78" fmla="*/ 16 w 68"/>
                  <a:gd name="T79" fmla="*/ 25 h 67"/>
                  <a:gd name="T80" fmla="*/ 16 w 68"/>
                  <a:gd name="T81" fmla="*/ 26 h 67"/>
                  <a:gd name="T82" fmla="*/ 14 w 68"/>
                  <a:gd name="T83" fmla="*/ 54 h 67"/>
                  <a:gd name="T84" fmla="*/ 26 w 68"/>
                  <a:gd name="T85" fmla="*/ 47 h 67"/>
                  <a:gd name="T86" fmla="*/ 21 w 68"/>
                  <a:gd name="T87" fmla="*/ 52 h 67"/>
                  <a:gd name="T88" fmla="*/ 7 w 68"/>
                  <a:gd name="T89" fmla="*/ 59 h 67"/>
                  <a:gd name="T90" fmla="*/ 10 w 68"/>
                  <a:gd name="T91" fmla="*/ 52 h 67"/>
                  <a:gd name="T92" fmla="*/ 6 w 68"/>
                  <a:gd name="T93" fmla="*/ 27 h 67"/>
                  <a:gd name="T94" fmla="*/ 0 w 68"/>
                  <a:gd name="T95" fmla="*/ 26 h 67"/>
                  <a:gd name="T96" fmla="*/ 7 w 68"/>
                  <a:gd name="T97" fmla="*/ 3 h 67"/>
                  <a:gd name="T98" fmla="*/ 16 w 68"/>
                  <a:gd name="T99" fmla="*/ 9 h 67"/>
                  <a:gd name="T100" fmla="*/ 17 w 68"/>
                  <a:gd name="T101" fmla="*/ 15 h 67"/>
                  <a:gd name="T102" fmla="*/ 14 w 68"/>
                  <a:gd name="T103" fmla="*/ 15 h 67"/>
                  <a:gd name="T104" fmla="*/ 7 w 68"/>
                  <a:gd name="T105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8" h="67">
                    <a:moveTo>
                      <a:pt x="37" y="24"/>
                    </a:moveTo>
                    <a:cubicBezTo>
                      <a:pt x="37" y="14"/>
                      <a:pt x="37" y="14"/>
                      <a:pt x="37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5" y="14"/>
                      <a:pt x="24" y="15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3" y="2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4" y="9"/>
                      <a:pt x="56" y="6"/>
                      <a:pt x="58" y="3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10"/>
                      <a:pt x="59" y="10"/>
                    </a:cubicBezTo>
                    <a:cubicBezTo>
                      <a:pt x="58" y="11"/>
                      <a:pt x="57" y="13"/>
                      <a:pt x="55" y="16"/>
                    </a:cubicBezTo>
                    <a:cubicBezTo>
                      <a:pt x="52" y="19"/>
                      <a:pt x="50" y="22"/>
                      <a:pt x="4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8" y="26"/>
                      <a:pt x="68" y="26"/>
                      <a:pt x="68" y="26"/>
                    </a:cubicBezTo>
                    <a:cubicBezTo>
                      <a:pt x="68" y="26"/>
                      <a:pt x="67" y="26"/>
                      <a:pt x="67" y="26"/>
                    </a:cubicBezTo>
                    <a:cubicBezTo>
                      <a:pt x="63" y="26"/>
                      <a:pt x="63" y="26"/>
                      <a:pt x="63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9"/>
                      <a:pt x="39" y="32"/>
                      <a:pt x="36" y="36"/>
                    </a:cubicBezTo>
                    <a:cubicBezTo>
                      <a:pt x="53" y="36"/>
                      <a:pt x="53" y="36"/>
                      <a:pt x="53" y="36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7"/>
                      <a:pt x="59" y="37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6" y="66"/>
                      <a:pt x="55" y="66"/>
                      <a:pt x="53" y="67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3" y="59"/>
                      <a:pt x="33" y="59"/>
                      <a:pt x="33" y="59"/>
                    </a:cubicBezTo>
                    <a:cubicBezTo>
                      <a:pt x="33" y="65"/>
                      <a:pt x="33" y="65"/>
                      <a:pt x="33" y="65"/>
                    </a:cubicBezTo>
                    <a:cubicBezTo>
                      <a:pt x="31" y="66"/>
                      <a:pt x="30" y="67"/>
                      <a:pt x="28" y="67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5" y="44"/>
                      <a:pt x="21" y="46"/>
                      <a:pt x="18" y="48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22" y="44"/>
                      <a:pt x="26" y="41"/>
                      <a:pt x="29" y="3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4" y="33"/>
                      <a:pt x="35" y="32"/>
                      <a:pt x="36" y="31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2" y="27"/>
                      <a:pt x="20" y="27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37" y="24"/>
                      <a:pt x="37" y="24"/>
                      <a:pt x="37" y="24"/>
                    </a:cubicBezTo>
                    <a:close/>
                    <a:moveTo>
                      <a:pt x="43" y="24"/>
                    </a:moveTo>
                    <a:cubicBezTo>
                      <a:pt x="46" y="21"/>
                      <a:pt x="49" y="17"/>
                      <a:pt x="5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3" y="24"/>
                      <a:pt x="43" y="24"/>
                      <a:pt x="43" y="24"/>
                    </a:cubicBezTo>
                    <a:close/>
                    <a:moveTo>
                      <a:pt x="53" y="37"/>
                    </a:move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37"/>
                      <a:pt x="53" y="37"/>
                      <a:pt x="53" y="37"/>
                    </a:cubicBezTo>
                    <a:close/>
                    <a:moveTo>
                      <a:pt x="33" y="58"/>
                    </a:move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3" y="58"/>
                      <a:pt x="33" y="58"/>
                      <a:pt x="33" y="58"/>
                    </a:cubicBezTo>
                    <a:close/>
                    <a:moveTo>
                      <a:pt x="0" y="26"/>
                    </a:moveTo>
                    <a:cubicBezTo>
                      <a:pt x="9" y="25"/>
                      <a:pt x="9" y="25"/>
                      <a:pt x="9" y="25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8" y="51"/>
                      <a:pt x="22" y="49"/>
                      <a:pt x="26" y="46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8"/>
                      <a:pt x="25" y="48"/>
                      <a:pt x="25" y="48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17" y="56"/>
                      <a:pt x="13" y="60"/>
                      <a:pt x="11" y="63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8" y="57"/>
                      <a:pt x="9" y="56"/>
                      <a:pt x="10" y="55"/>
                    </a:cubicBezTo>
                    <a:cubicBezTo>
                      <a:pt x="10" y="55"/>
                      <a:pt x="10" y="53"/>
                      <a:pt x="10" y="5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5" y="27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11" y="5"/>
                      <a:pt x="13" y="6"/>
                      <a:pt x="14" y="7"/>
                    </a:cubicBezTo>
                    <a:cubicBezTo>
                      <a:pt x="15" y="7"/>
                      <a:pt x="16" y="8"/>
                      <a:pt x="16" y="9"/>
                    </a:cubicBezTo>
                    <a:cubicBezTo>
                      <a:pt x="17" y="10"/>
                      <a:pt x="18" y="11"/>
                      <a:pt x="18" y="12"/>
                    </a:cubicBezTo>
                    <a:cubicBezTo>
                      <a:pt x="18" y="12"/>
                      <a:pt x="17" y="13"/>
                      <a:pt x="17" y="15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5"/>
                    </a:cubicBezTo>
                    <a:cubicBezTo>
                      <a:pt x="14" y="15"/>
                      <a:pt x="13" y="14"/>
                      <a:pt x="13" y="12"/>
                    </a:cubicBezTo>
                    <a:cubicBezTo>
                      <a:pt x="12" y="10"/>
                      <a:pt x="10" y="7"/>
                      <a:pt x="7" y="3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îṥlíḓè">
                <a:extLst>
                  <a:ext uri="{FF2B5EF4-FFF2-40B4-BE49-F238E27FC236}">
                    <a16:creationId xmlns="" xmlns:a16="http://schemas.microsoft.com/office/drawing/2014/main" id="{000DCE69-4CAE-45A5-9D61-A557C89A7361}"/>
                  </a:ext>
                </a:extLst>
              </p:cNvPr>
              <p:cNvSpPr/>
              <p:nvPr/>
            </p:nvSpPr>
            <p:spPr bwMode="auto">
              <a:xfrm>
                <a:off x="10437813" y="6675438"/>
                <a:ext cx="123825" cy="144463"/>
              </a:xfrm>
              <a:custGeom>
                <a:avLst/>
                <a:gdLst>
                  <a:gd name="T0" fmla="*/ 13 w 58"/>
                  <a:gd name="T1" fmla="*/ 13 h 67"/>
                  <a:gd name="T2" fmla="*/ 50 w 58"/>
                  <a:gd name="T3" fmla="*/ 34 h 67"/>
                  <a:gd name="T4" fmla="*/ 57 w 58"/>
                  <a:gd name="T5" fmla="*/ 34 h 67"/>
                  <a:gd name="T6" fmla="*/ 57 w 58"/>
                  <a:gd name="T7" fmla="*/ 36 h 67"/>
                  <a:gd name="T8" fmla="*/ 55 w 58"/>
                  <a:gd name="T9" fmla="*/ 45 h 67"/>
                  <a:gd name="T10" fmla="*/ 51 w 58"/>
                  <a:gd name="T11" fmla="*/ 63 h 67"/>
                  <a:gd name="T12" fmla="*/ 43 w 58"/>
                  <a:gd name="T13" fmla="*/ 65 h 67"/>
                  <a:gd name="T14" fmla="*/ 37 w 58"/>
                  <a:gd name="T15" fmla="*/ 61 h 67"/>
                  <a:gd name="T16" fmla="*/ 46 w 58"/>
                  <a:gd name="T17" fmla="*/ 61 h 67"/>
                  <a:gd name="T18" fmla="*/ 51 w 58"/>
                  <a:gd name="T19" fmla="*/ 46 h 67"/>
                  <a:gd name="T20" fmla="*/ 13 w 58"/>
                  <a:gd name="T21" fmla="*/ 36 h 67"/>
                  <a:gd name="T22" fmla="*/ 6 w 58"/>
                  <a:gd name="T23" fmla="*/ 35 h 67"/>
                  <a:gd name="T24" fmla="*/ 9 w 58"/>
                  <a:gd name="T25" fmla="*/ 14 h 67"/>
                  <a:gd name="T26" fmla="*/ 13 w 58"/>
                  <a:gd name="T27" fmla="*/ 11 h 67"/>
                  <a:gd name="T28" fmla="*/ 18 w 58"/>
                  <a:gd name="T29" fmla="*/ 9 h 67"/>
                  <a:gd name="T30" fmla="*/ 20 w 58"/>
                  <a:gd name="T31" fmla="*/ 2 h 67"/>
                  <a:gd name="T32" fmla="*/ 25 w 58"/>
                  <a:gd name="T33" fmla="*/ 3 h 67"/>
                  <a:gd name="T34" fmla="*/ 25 w 58"/>
                  <a:gd name="T35" fmla="*/ 4 h 67"/>
                  <a:gd name="T36" fmla="*/ 19 w 58"/>
                  <a:gd name="T37" fmla="*/ 11 h 67"/>
                  <a:gd name="T38" fmla="*/ 42 w 58"/>
                  <a:gd name="T39" fmla="*/ 8 h 67"/>
                  <a:gd name="T40" fmla="*/ 47 w 58"/>
                  <a:gd name="T41" fmla="*/ 11 h 67"/>
                  <a:gd name="T42" fmla="*/ 45 w 58"/>
                  <a:gd name="T43" fmla="*/ 13 h 67"/>
                  <a:gd name="T44" fmla="*/ 42 w 58"/>
                  <a:gd name="T45" fmla="*/ 28 h 67"/>
                  <a:gd name="T46" fmla="*/ 35 w 58"/>
                  <a:gd name="T47" fmla="*/ 31 h 67"/>
                  <a:gd name="T48" fmla="*/ 28 w 58"/>
                  <a:gd name="T49" fmla="*/ 27 h 67"/>
                  <a:gd name="T50" fmla="*/ 36 w 58"/>
                  <a:gd name="T51" fmla="*/ 27 h 67"/>
                  <a:gd name="T52" fmla="*/ 39 w 58"/>
                  <a:gd name="T53" fmla="*/ 23 h 67"/>
                  <a:gd name="T54" fmla="*/ 41 w 58"/>
                  <a:gd name="T55" fmla="*/ 13 h 67"/>
                  <a:gd name="T56" fmla="*/ 2 w 58"/>
                  <a:gd name="T57" fmla="*/ 41 h 67"/>
                  <a:gd name="T58" fmla="*/ 8 w 58"/>
                  <a:gd name="T59" fmla="*/ 44 h 67"/>
                  <a:gd name="T60" fmla="*/ 6 w 58"/>
                  <a:gd name="T61" fmla="*/ 45 h 67"/>
                  <a:gd name="T62" fmla="*/ 19 w 58"/>
                  <a:gd name="T63" fmla="*/ 55 h 67"/>
                  <a:gd name="T64" fmla="*/ 18 w 58"/>
                  <a:gd name="T65" fmla="*/ 39 h 67"/>
                  <a:gd name="T66" fmla="*/ 24 w 58"/>
                  <a:gd name="T67" fmla="*/ 41 h 67"/>
                  <a:gd name="T68" fmla="*/ 22 w 58"/>
                  <a:gd name="T69" fmla="*/ 43 h 67"/>
                  <a:gd name="T70" fmla="*/ 36 w 58"/>
                  <a:gd name="T71" fmla="*/ 54 h 67"/>
                  <a:gd name="T72" fmla="*/ 35 w 58"/>
                  <a:gd name="T73" fmla="*/ 41 h 67"/>
                  <a:gd name="T74" fmla="*/ 41 w 58"/>
                  <a:gd name="T75" fmla="*/ 43 h 67"/>
                  <a:gd name="T76" fmla="*/ 39 w 58"/>
                  <a:gd name="T77" fmla="*/ 45 h 67"/>
                  <a:gd name="T78" fmla="*/ 40 w 58"/>
                  <a:gd name="T79" fmla="*/ 56 h 67"/>
                  <a:gd name="T80" fmla="*/ 37 w 58"/>
                  <a:gd name="T81" fmla="*/ 58 h 67"/>
                  <a:gd name="T82" fmla="*/ 36 w 58"/>
                  <a:gd name="T83" fmla="*/ 56 h 67"/>
                  <a:gd name="T84" fmla="*/ 4 w 58"/>
                  <a:gd name="T85" fmla="*/ 59 h 67"/>
                  <a:gd name="T86" fmla="*/ 2 w 58"/>
                  <a:gd name="T87" fmla="*/ 54 h 67"/>
                  <a:gd name="T88" fmla="*/ 2 w 58"/>
                  <a:gd name="T89" fmla="*/ 41 h 67"/>
                  <a:gd name="T90" fmla="*/ 26 w 58"/>
                  <a:gd name="T91" fmla="*/ 17 h 67"/>
                  <a:gd name="T92" fmla="*/ 30 w 58"/>
                  <a:gd name="T93" fmla="*/ 21 h 67"/>
                  <a:gd name="T94" fmla="*/ 27 w 58"/>
                  <a:gd name="T95" fmla="*/ 23 h 67"/>
                  <a:gd name="T96" fmla="*/ 18 w 58"/>
                  <a:gd name="T97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8" h="67">
                    <a:moveTo>
                      <a:pt x="41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8" y="34"/>
                      <a:pt x="58" y="35"/>
                      <a:pt x="58" y="35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5" y="41"/>
                      <a:pt x="55" y="43"/>
                      <a:pt x="55" y="45"/>
                    </a:cubicBezTo>
                    <a:cubicBezTo>
                      <a:pt x="54" y="47"/>
                      <a:pt x="54" y="50"/>
                      <a:pt x="54" y="54"/>
                    </a:cubicBezTo>
                    <a:cubicBezTo>
                      <a:pt x="53" y="58"/>
                      <a:pt x="52" y="61"/>
                      <a:pt x="51" y="63"/>
                    </a:cubicBezTo>
                    <a:cubicBezTo>
                      <a:pt x="49" y="65"/>
                      <a:pt x="47" y="67"/>
                      <a:pt x="44" y="67"/>
                    </a:cubicBezTo>
                    <a:cubicBezTo>
                      <a:pt x="44" y="67"/>
                      <a:pt x="43" y="66"/>
                      <a:pt x="43" y="65"/>
                    </a:cubicBezTo>
                    <a:cubicBezTo>
                      <a:pt x="43" y="64"/>
                      <a:pt x="42" y="63"/>
                      <a:pt x="42" y="63"/>
                    </a:cubicBezTo>
                    <a:cubicBezTo>
                      <a:pt x="41" y="62"/>
                      <a:pt x="39" y="62"/>
                      <a:pt x="37" y="61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1"/>
                      <a:pt x="45" y="61"/>
                      <a:pt x="46" y="61"/>
                    </a:cubicBezTo>
                    <a:cubicBezTo>
                      <a:pt x="47" y="60"/>
                      <a:pt x="49" y="59"/>
                      <a:pt x="49" y="56"/>
                    </a:cubicBezTo>
                    <a:cubicBezTo>
                      <a:pt x="50" y="54"/>
                      <a:pt x="50" y="50"/>
                      <a:pt x="51" y="46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0"/>
                      <a:pt x="18" y="9"/>
                      <a:pt x="18" y="9"/>
                    </a:cubicBezTo>
                    <a:cubicBezTo>
                      <a:pt x="18" y="8"/>
                      <a:pt x="19" y="7"/>
                      <a:pt x="19" y="6"/>
                    </a:cubicBezTo>
                    <a:cubicBezTo>
                      <a:pt x="20" y="4"/>
                      <a:pt x="20" y="3"/>
                      <a:pt x="20" y="2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5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2" y="7"/>
                      <a:pt x="20" y="9"/>
                      <a:pt x="19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7" y="10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2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5"/>
                      <a:pt x="44" y="17"/>
                      <a:pt x="44" y="20"/>
                    </a:cubicBezTo>
                    <a:cubicBezTo>
                      <a:pt x="44" y="23"/>
                      <a:pt x="43" y="26"/>
                      <a:pt x="42" y="28"/>
                    </a:cubicBezTo>
                    <a:cubicBezTo>
                      <a:pt x="41" y="29"/>
                      <a:pt x="38" y="31"/>
                      <a:pt x="35" y="32"/>
                    </a:cubicBezTo>
                    <a:cubicBezTo>
                      <a:pt x="35" y="32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29"/>
                    </a:cubicBezTo>
                    <a:cubicBezTo>
                      <a:pt x="33" y="29"/>
                      <a:pt x="31" y="28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2" y="27"/>
                      <a:pt x="34" y="27"/>
                      <a:pt x="36" y="27"/>
                    </a:cubicBezTo>
                    <a:cubicBezTo>
                      <a:pt x="37" y="27"/>
                      <a:pt x="37" y="26"/>
                      <a:pt x="38" y="26"/>
                    </a:cubicBezTo>
                    <a:cubicBezTo>
                      <a:pt x="38" y="25"/>
                      <a:pt x="39" y="25"/>
                      <a:pt x="39" y="23"/>
                    </a:cubicBezTo>
                    <a:cubicBezTo>
                      <a:pt x="40" y="22"/>
                      <a:pt x="40" y="20"/>
                      <a:pt x="40" y="17"/>
                    </a:cubicBezTo>
                    <a:cubicBezTo>
                      <a:pt x="40" y="15"/>
                      <a:pt x="41" y="14"/>
                      <a:pt x="41" y="13"/>
                    </a:cubicBezTo>
                    <a:cubicBezTo>
                      <a:pt x="41" y="13"/>
                      <a:pt x="41" y="13"/>
                      <a:pt x="41" y="13"/>
                    </a:cubicBezTo>
                    <a:close/>
                    <a:moveTo>
                      <a:pt x="2" y="41"/>
                    </a:move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8" y="44"/>
                      <a:pt x="8" y="44"/>
                    </a:cubicBezTo>
                    <a:cubicBezTo>
                      <a:pt x="8" y="44"/>
                      <a:pt x="8" y="44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45"/>
                      <a:pt x="19" y="45"/>
                      <a:pt x="19" y="45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3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40" y="56"/>
                      <a:pt x="40" y="56"/>
                      <a:pt x="40" y="56"/>
                    </a:cubicBezTo>
                    <a:cubicBezTo>
                      <a:pt x="39" y="56"/>
                      <a:pt x="39" y="57"/>
                      <a:pt x="38" y="57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5"/>
                      <a:pt x="2" y="54"/>
                      <a:pt x="2" y="54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2" y="41"/>
                      <a:pt x="2" y="41"/>
                      <a:pt x="2" y="41"/>
                    </a:cubicBezTo>
                    <a:close/>
                    <a:moveTo>
                      <a:pt x="18" y="16"/>
                    </a:moveTo>
                    <a:cubicBezTo>
                      <a:pt x="22" y="17"/>
                      <a:pt x="25" y="17"/>
                      <a:pt x="26" y="17"/>
                    </a:cubicBezTo>
                    <a:cubicBezTo>
                      <a:pt x="27" y="18"/>
                      <a:pt x="28" y="18"/>
                      <a:pt x="29" y="19"/>
                    </a:cubicBezTo>
                    <a:cubicBezTo>
                      <a:pt x="29" y="19"/>
                      <a:pt x="30" y="20"/>
                      <a:pt x="30" y="21"/>
                    </a:cubicBezTo>
                    <a:cubicBezTo>
                      <a:pt x="30" y="22"/>
                      <a:pt x="30" y="23"/>
                      <a:pt x="29" y="24"/>
                    </a:cubicBezTo>
                    <a:cubicBezTo>
                      <a:pt x="28" y="24"/>
                      <a:pt x="28" y="24"/>
                      <a:pt x="27" y="23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4" y="20"/>
                      <a:pt x="21" y="18"/>
                      <a:pt x="18" y="17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îṥľíḓe">
                <a:extLst>
                  <a:ext uri="{FF2B5EF4-FFF2-40B4-BE49-F238E27FC236}">
                    <a16:creationId xmlns="" xmlns:a16="http://schemas.microsoft.com/office/drawing/2014/main" id="{1C45527F-CE28-4839-A04C-2BBDE4FC0E34}"/>
                  </a:ext>
                </a:extLst>
              </p:cNvPr>
              <p:cNvSpPr/>
              <p:nvPr/>
            </p:nvSpPr>
            <p:spPr bwMode="auto">
              <a:xfrm>
                <a:off x="9888538" y="6642100"/>
                <a:ext cx="746125" cy="209550"/>
              </a:xfrm>
              <a:custGeom>
                <a:avLst/>
                <a:gdLst>
                  <a:gd name="T0" fmla="*/ 8 w 470"/>
                  <a:gd name="T1" fmla="*/ 132 h 132"/>
                  <a:gd name="T2" fmla="*/ 0 w 470"/>
                  <a:gd name="T3" fmla="*/ 132 h 132"/>
                  <a:gd name="T4" fmla="*/ 0 w 470"/>
                  <a:gd name="T5" fmla="*/ 0 h 132"/>
                  <a:gd name="T6" fmla="*/ 470 w 470"/>
                  <a:gd name="T7" fmla="*/ 0 h 132"/>
                  <a:gd name="T8" fmla="*/ 470 w 470"/>
                  <a:gd name="T9" fmla="*/ 6 h 132"/>
                  <a:gd name="T10" fmla="*/ 8 w 470"/>
                  <a:gd name="T11" fmla="*/ 6 h 132"/>
                  <a:gd name="T12" fmla="*/ 8 w 470"/>
                  <a:gd name="T13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0" h="132">
                    <a:moveTo>
                      <a:pt x="8" y="132"/>
                    </a:moveTo>
                    <a:lnTo>
                      <a:pt x="0" y="132"/>
                    </a:lnTo>
                    <a:lnTo>
                      <a:pt x="0" y="0"/>
                    </a:lnTo>
                    <a:lnTo>
                      <a:pt x="470" y="0"/>
                    </a:lnTo>
                    <a:lnTo>
                      <a:pt x="470" y="6"/>
                    </a:lnTo>
                    <a:lnTo>
                      <a:pt x="8" y="6"/>
                    </a:lnTo>
                    <a:lnTo>
                      <a:pt x="8" y="132"/>
                    </a:lnTo>
                    <a:close/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î$1íḑê">
                <a:extLst>
                  <a:ext uri="{FF2B5EF4-FFF2-40B4-BE49-F238E27FC236}">
                    <a16:creationId xmlns="" xmlns:a16="http://schemas.microsoft.com/office/drawing/2014/main" id="{9D644810-7C54-42D3-A98B-5AAC25B2A346}"/>
                  </a:ext>
                </a:extLst>
              </p:cNvPr>
              <p:cNvSpPr/>
              <p:nvPr/>
            </p:nvSpPr>
            <p:spPr bwMode="auto">
              <a:xfrm>
                <a:off x="5599113" y="5203825"/>
                <a:ext cx="52388" cy="109538"/>
              </a:xfrm>
              <a:custGeom>
                <a:avLst/>
                <a:gdLst>
                  <a:gd name="T0" fmla="*/ 2 w 25"/>
                  <a:gd name="T1" fmla="*/ 51 h 51"/>
                  <a:gd name="T2" fmla="*/ 0 w 25"/>
                  <a:gd name="T3" fmla="*/ 46 h 51"/>
                  <a:gd name="T4" fmla="*/ 5 w 25"/>
                  <a:gd name="T5" fmla="*/ 43 h 51"/>
                  <a:gd name="T6" fmla="*/ 7 w 25"/>
                  <a:gd name="T7" fmla="*/ 49 h 51"/>
                  <a:gd name="T8" fmla="*/ 2 w 25"/>
                  <a:gd name="T9" fmla="*/ 51 h 51"/>
                  <a:gd name="T10" fmla="*/ 18 w 25"/>
                  <a:gd name="T11" fmla="*/ 42 h 51"/>
                  <a:gd name="T12" fmla="*/ 14 w 25"/>
                  <a:gd name="T13" fmla="*/ 38 h 51"/>
                  <a:gd name="T14" fmla="*/ 17 w 25"/>
                  <a:gd name="T15" fmla="*/ 35 h 51"/>
                  <a:gd name="T16" fmla="*/ 18 w 25"/>
                  <a:gd name="T17" fmla="*/ 35 h 51"/>
                  <a:gd name="T18" fmla="*/ 23 w 25"/>
                  <a:gd name="T19" fmla="*/ 37 h 51"/>
                  <a:gd name="T20" fmla="*/ 21 w 25"/>
                  <a:gd name="T21" fmla="*/ 39 h 51"/>
                  <a:gd name="T22" fmla="*/ 18 w 25"/>
                  <a:gd name="T23" fmla="*/ 42 h 51"/>
                  <a:gd name="T24" fmla="*/ 25 w 25"/>
                  <a:gd name="T25" fmla="*/ 25 h 51"/>
                  <a:gd name="T26" fmla="*/ 19 w 25"/>
                  <a:gd name="T27" fmla="*/ 24 h 51"/>
                  <a:gd name="T28" fmla="*/ 19 w 25"/>
                  <a:gd name="T29" fmla="*/ 19 h 51"/>
                  <a:gd name="T30" fmla="*/ 22 w 25"/>
                  <a:gd name="T31" fmla="*/ 19 h 51"/>
                  <a:gd name="T32" fmla="*/ 25 w 25"/>
                  <a:gd name="T33" fmla="*/ 19 h 51"/>
                  <a:gd name="T34" fmla="*/ 25 w 25"/>
                  <a:gd name="T35" fmla="*/ 25 h 51"/>
                  <a:gd name="T36" fmla="*/ 19 w 25"/>
                  <a:gd name="T37" fmla="*/ 8 h 51"/>
                  <a:gd name="T38" fmla="*/ 17 w 25"/>
                  <a:gd name="T39" fmla="*/ 2 h 51"/>
                  <a:gd name="T40" fmla="*/ 23 w 25"/>
                  <a:gd name="T41" fmla="*/ 0 h 51"/>
                  <a:gd name="T42" fmla="*/ 25 w 25"/>
                  <a:gd name="T43" fmla="*/ 6 h 51"/>
                  <a:gd name="T44" fmla="*/ 19 w 25"/>
                  <a:gd name="T45" fmla="*/ 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" h="51">
                    <a:moveTo>
                      <a:pt x="2" y="51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" y="45"/>
                      <a:pt x="3" y="44"/>
                      <a:pt x="5" y="43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5" y="50"/>
                      <a:pt x="4" y="50"/>
                      <a:pt x="2" y="51"/>
                    </a:cubicBezTo>
                    <a:close/>
                    <a:moveTo>
                      <a:pt x="18" y="42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7"/>
                      <a:pt x="16" y="36"/>
                      <a:pt x="17" y="35"/>
                    </a:cubicBezTo>
                    <a:cubicBezTo>
                      <a:pt x="17" y="35"/>
                      <a:pt x="17" y="35"/>
                      <a:pt x="18" y="35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2" y="38"/>
                      <a:pt x="22" y="39"/>
                      <a:pt x="21" y="39"/>
                    </a:cubicBezTo>
                    <a:cubicBezTo>
                      <a:pt x="21" y="40"/>
                      <a:pt x="19" y="41"/>
                      <a:pt x="18" y="42"/>
                    </a:cubicBezTo>
                    <a:close/>
                    <a:moveTo>
                      <a:pt x="25" y="25"/>
                    </a:move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2"/>
                      <a:pt x="19" y="21"/>
                      <a:pt x="19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21"/>
                      <a:pt x="25" y="23"/>
                      <a:pt x="25" y="25"/>
                    </a:cubicBezTo>
                    <a:close/>
                    <a:moveTo>
                      <a:pt x="19" y="8"/>
                    </a:moveTo>
                    <a:cubicBezTo>
                      <a:pt x="18" y="6"/>
                      <a:pt x="18" y="4"/>
                      <a:pt x="17" y="2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2"/>
                      <a:pt x="24" y="4"/>
                      <a:pt x="25" y="6"/>
                    </a:cubicBezTo>
                    <a:lnTo>
                      <a:pt x="19" y="8"/>
                    </a:lnTo>
                    <a:close/>
                  </a:path>
                </a:pathLst>
              </a:custGeom>
              <a:solidFill>
                <a:srgbClr val="59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" name="ïşliḍê">
              <a:extLst>
                <a:ext uri="{FF2B5EF4-FFF2-40B4-BE49-F238E27FC236}">
                  <a16:creationId xmlns="" xmlns:a16="http://schemas.microsoft.com/office/drawing/2014/main" id="{B494C896-EF03-49CE-9123-8C9F07272666}"/>
                </a:ext>
              </a:extLst>
            </p:cNvPr>
            <p:cNvSpPr txBox="1"/>
            <p:nvPr/>
          </p:nvSpPr>
          <p:spPr>
            <a:xfrm>
              <a:off x="669924" y="5879517"/>
              <a:ext cx="3024627" cy="264108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 lnSpcReduction="10000"/>
            </a:bodyPr>
            <a:lstStyle/>
            <a:p>
              <a:r>
                <a:rPr lang="zh-CN" altLang="en-US" sz="600" dirty="0"/>
                <a:t>*地图素材来源于国家测绘局</a:t>
              </a:r>
              <a:endParaRPr lang="en-US" altLang="zh-CN" sz="600" dirty="0"/>
            </a:p>
            <a:p>
              <a:r>
                <a:rPr lang="zh-CN" altLang="en-US" sz="600" dirty="0"/>
                <a:t> 审图号：</a:t>
              </a:r>
              <a:r>
                <a:rPr lang="en-US" altLang="zh-CN" sz="600" dirty="0"/>
                <a:t>GS(2008)1503</a:t>
              </a:r>
              <a:r>
                <a:rPr lang="zh-CN" altLang="en-US" sz="600" dirty="0"/>
                <a:t>号</a:t>
              </a: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2CDFB193-914A-4746-B670-0E9BC3092796}"/>
                </a:ext>
              </a:extLst>
            </p:cNvPr>
            <p:cNvCxnSpPr/>
            <p:nvPr/>
          </p:nvCxnSpPr>
          <p:spPr>
            <a:xfrm>
              <a:off x="5421000" y="1125538"/>
              <a:ext cx="0" cy="501808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Sľîḋé">
              <a:extLst>
                <a:ext uri="{FF2B5EF4-FFF2-40B4-BE49-F238E27FC236}">
                  <a16:creationId xmlns="" xmlns:a16="http://schemas.microsoft.com/office/drawing/2014/main" id="{538D5160-7130-4D42-B11F-3F3F98133729}"/>
                </a:ext>
              </a:extLst>
            </p:cNvPr>
            <p:cNvGrpSpPr/>
            <p:nvPr/>
          </p:nvGrpSpPr>
          <p:grpSpPr>
            <a:xfrm>
              <a:off x="5778287" y="1224000"/>
              <a:ext cx="5742201" cy="1382273"/>
              <a:chOff x="727728" y="3108439"/>
              <a:chExt cx="5742201" cy="1382273"/>
            </a:xfrm>
          </p:grpSpPr>
          <p:sp>
            <p:nvSpPr>
              <p:cNvPr id="20" name="işliďê">
                <a:extLst>
                  <a:ext uri="{FF2B5EF4-FFF2-40B4-BE49-F238E27FC236}">
                    <a16:creationId xmlns="" xmlns:a16="http://schemas.microsoft.com/office/drawing/2014/main" id="{0BC7F781-41A0-4601-887C-279165A6B63A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01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i$ľïdé">
                <a:extLst>
                  <a:ext uri="{FF2B5EF4-FFF2-40B4-BE49-F238E27FC236}">
                    <a16:creationId xmlns="" xmlns:a16="http://schemas.microsoft.com/office/drawing/2014/main" id="{A6CFED6F-97CC-4722-B9EE-BFB3DBD06409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22" name="ïṧḷiḑê">
                <a:extLst>
                  <a:ext uri="{FF2B5EF4-FFF2-40B4-BE49-F238E27FC236}">
                    <a16:creationId xmlns="" xmlns:a16="http://schemas.microsoft.com/office/drawing/2014/main" id="{C7EE55C2-1C2B-46AF-BB80-32EE3172A1A1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ṩļïde">
              <a:extLst>
                <a:ext uri="{FF2B5EF4-FFF2-40B4-BE49-F238E27FC236}">
                  <a16:creationId xmlns="" xmlns:a16="http://schemas.microsoft.com/office/drawing/2014/main" id="{F8C4A06D-B6FF-49BD-A0BD-25BC13195C0D}"/>
                </a:ext>
              </a:extLst>
            </p:cNvPr>
            <p:cNvGrpSpPr/>
            <p:nvPr/>
          </p:nvGrpSpPr>
          <p:grpSpPr>
            <a:xfrm>
              <a:off x="5778287" y="2950407"/>
              <a:ext cx="5742201" cy="1382273"/>
              <a:chOff x="727728" y="3108439"/>
              <a:chExt cx="5742201" cy="1382273"/>
            </a:xfrm>
          </p:grpSpPr>
          <p:sp>
            <p:nvSpPr>
              <p:cNvPr id="17" name="ísľídê">
                <a:extLst>
                  <a:ext uri="{FF2B5EF4-FFF2-40B4-BE49-F238E27FC236}">
                    <a16:creationId xmlns="" xmlns:a16="http://schemas.microsoft.com/office/drawing/2014/main" id="{006E6B31-03D3-4234-92AE-C88C4DB58890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02</a:t>
                </a:r>
                <a:endParaRPr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íŝ1ïďé">
                <a:extLst>
                  <a:ext uri="{FF2B5EF4-FFF2-40B4-BE49-F238E27FC236}">
                    <a16:creationId xmlns="" xmlns:a16="http://schemas.microsoft.com/office/drawing/2014/main" id="{020DE5BF-D082-449C-8F14-9B586B6AFFCD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9" name="îṥ1íḋê">
                <a:extLst>
                  <a:ext uri="{FF2B5EF4-FFF2-40B4-BE49-F238E27FC236}">
                    <a16:creationId xmlns="" xmlns:a16="http://schemas.microsoft.com/office/drawing/2014/main" id="{9F3AD928-AC74-40DF-8A0F-DFDA8B45EC0F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56515433-22C0-4D98-B597-93E4544414A0}"/>
                </a:ext>
              </a:extLst>
            </p:cNvPr>
            <p:cNvCxnSpPr/>
            <p:nvPr/>
          </p:nvCxnSpPr>
          <p:spPr>
            <a:xfrm>
              <a:off x="6591000" y="2730565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ḷïḍé">
              <a:extLst>
                <a:ext uri="{FF2B5EF4-FFF2-40B4-BE49-F238E27FC236}">
                  <a16:creationId xmlns="" xmlns:a16="http://schemas.microsoft.com/office/drawing/2014/main" id="{3983B164-DA3C-428D-9585-B4260464B3C3}"/>
                </a:ext>
              </a:extLst>
            </p:cNvPr>
            <p:cNvGrpSpPr/>
            <p:nvPr/>
          </p:nvGrpSpPr>
          <p:grpSpPr>
            <a:xfrm>
              <a:off x="5778287" y="4676814"/>
              <a:ext cx="5742201" cy="1382273"/>
              <a:chOff x="727728" y="3108439"/>
              <a:chExt cx="5742201" cy="1382273"/>
            </a:xfrm>
          </p:grpSpPr>
          <p:sp>
            <p:nvSpPr>
              <p:cNvPr id="14" name="iṥļíḋè">
                <a:extLst>
                  <a:ext uri="{FF2B5EF4-FFF2-40B4-BE49-F238E27FC236}">
                    <a16:creationId xmlns="" xmlns:a16="http://schemas.microsoft.com/office/drawing/2014/main" id="{3C255C5A-F545-4A84-8157-99C23E54F19F}"/>
                  </a:ext>
                </a:extLst>
              </p:cNvPr>
              <p:cNvSpPr/>
              <p:nvPr/>
            </p:nvSpPr>
            <p:spPr>
              <a:xfrm>
                <a:off x="727728" y="3304653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 sz="3200"/>
                </a:pPr>
                <a:r>
                  <a:rPr lang="en-US" altLang="zh-CN" sz="1600" b="1" dirty="0">
                    <a:solidFill>
                      <a:schemeClr val="bg1"/>
                    </a:solidFill>
                  </a:rPr>
                  <a:t>03</a:t>
                </a:r>
              </a:p>
            </p:txBody>
          </p:sp>
          <p:sp>
            <p:nvSpPr>
              <p:cNvPr id="15" name="ïṥ1íḑê">
                <a:extLst>
                  <a:ext uri="{FF2B5EF4-FFF2-40B4-BE49-F238E27FC236}">
                    <a16:creationId xmlns="" xmlns:a16="http://schemas.microsoft.com/office/drawing/2014/main" id="{EF330A84-E0B2-49E0-AF1B-F19741BA3158}"/>
                  </a:ext>
                </a:extLst>
              </p:cNvPr>
              <p:cNvSpPr/>
              <p:nvPr/>
            </p:nvSpPr>
            <p:spPr bwMode="auto">
              <a:xfrm>
                <a:off x="1420537" y="3521319"/>
                <a:ext cx="5049392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You can use the icon library in </a:t>
                </a:r>
                <a:r>
                  <a:rPr lang="en-US" altLang="zh-CN" sz="1100" dirty="0" err="1"/>
                  <a:t>iSlide</a:t>
                </a:r>
                <a:r>
                  <a:rPr lang="en-US" altLang="zh-CN" sz="11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iṣľíḑè">
                <a:extLst>
                  <a:ext uri="{FF2B5EF4-FFF2-40B4-BE49-F238E27FC236}">
                    <a16:creationId xmlns="" xmlns:a16="http://schemas.microsoft.com/office/drawing/2014/main" id="{318B0A4D-1F38-4822-94C5-DA2F3A403AA7}"/>
                  </a:ext>
                </a:extLst>
              </p:cNvPr>
              <p:cNvSpPr txBox="1"/>
              <p:nvPr/>
            </p:nvSpPr>
            <p:spPr bwMode="auto">
              <a:xfrm>
                <a:off x="1420537" y="3108439"/>
                <a:ext cx="5049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190A7B2E-5566-4A2C-9243-20F9CBCBBF13}"/>
                </a:ext>
              </a:extLst>
            </p:cNvPr>
            <p:cNvCxnSpPr/>
            <p:nvPr/>
          </p:nvCxnSpPr>
          <p:spPr>
            <a:xfrm>
              <a:off x="6591000" y="4398558"/>
              <a:ext cx="492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133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72BCB0-DDAA-4B89-B11B-0817C2545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4A9418D-F799-4263-90DA-5AE05A29E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4B7B11A-1B0F-4440-9A2C-3EE2B5F36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4de2957c-41a6-4efc-9d05-3e49b3770d22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B03F04B2-EBD2-4BD2-A2CA-C862396C15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937" y="1192976"/>
            <a:ext cx="9976126" cy="4801024"/>
            <a:chOff x="1107937" y="1192976"/>
            <a:chExt cx="9976126" cy="4801024"/>
          </a:xfrm>
        </p:grpSpPr>
        <p:sp>
          <p:nvSpPr>
            <p:cNvPr id="6" name="ïSļïḋé">
              <a:extLst>
                <a:ext uri="{FF2B5EF4-FFF2-40B4-BE49-F238E27FC236}">
                  <a16:creationId xmlns="" xmlns:a16="http://schemas.microsoft.com/office/drawing/2014/main" id="{C4DCC734-046D-420A-B1D6-0BCD4F07E0B7}"/>
                </a:ext>
              </a:extLst>
            </p:cNvPr>
            <p:cNvSpPr/>
            <p:nvPr/>
          </p:nvSpPr>
          <p:spPr>
            <a:xfrm flipV="1">
              <a:off x="3938760" y="3269548"/>
              <a:ext cx="1691792" cy="14309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ṣlíḋê">
              <a:extLst>
                <a:ext uri="{FF2B5EF4-FFF2-40B4-BE49-F238E27FC236}">
                  <a16:creationId xmlns="" xmlns:a16="http://schemas.microsoft.com/office/drawing/2014/main" id="{75C8F897-309F-40AF-A7FB-ED9A0FCAE334}"/>
                </a:ext>
              </a:extLst>
            </p:cNvPr>
            <p:cNvSpPr/>
            <p:nvPr/>
          </p:nvSpPr>
          <p:spPr bwMode="auto">
            <a:xfrm>
              <a:off x="4479992" y="3129808"/>
              <a:ext cx="609329" cy="60932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ṥ1ïḋè">
              <a:extLst>
                <a:ext uri="{FF2B5EF4-FFF2-40B4-BE49-F238E27FC236}">
                  <a16:creationId xmlns="" xmlns:a16="http://schemas.microsoft.com/office/drawing/2014/main" id="{123225FA-5AC4-40E1-B558-C7C8B55243B3}"/>
                </a:ext>
              </a:extLst>
            </p:cNvPr>
            <p:cNvSpPr txBox="1"/>
            <p:nvPr/>
          </p:nvSpPr>
          <p:spPr bwMode="auto">
            <a:xfrm>
              <a:off x="4483292" y="2648349"/>
              <a:ext cx="602729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>
                  <a:solidFill>
                    <a:schemeClr val="accent2"/>
                  </a:solidFill>
                  <a:effectLst/>
                  <a:latin typeface="Impact" panose="020B0806030902050204" pitchFamily="34" charset="0"/>
                </a:rPr>
                <a:t>2016</a:t>
              </a:r>
            </a:p>
          </p:txBody>
        </p:sp>
        <p:grpSp>
          <p:nvGrpSpPr>
            <p:cNvPr id="9" name="îṩ1îḓé">
              <a:extLst>
                <a:ext uri="{FF2B5EF4-FFF2-40B4-BE49-F238E27FC236}">
                  <a16:creationId xmlns="" xmlns:a16="http://schemas.microsoft.com/office/drawing/2014/main" id="{2C8CB94C-0C0E-4EC4-ACE0-9CF1581500CC}"/>
                </a:ext>
              </a:extLst>
            </p:cNvPr>
            <p:cNvGrpSpPr/>
            <p:nvPr/>
          </p:nvGrpSpPr>
          <p:grpSpPr>
            <a:xfrm>
              <a:off x="3730625" y="4325964"/>
              <a:ext cx="2108063" cy="944997"/>
              <a:chOff x="1326000" y="4868424"/>
              <a:chExt cx="2108063" cy="944997"/>
            </a:xfrm>
          </p:grpSpPr>
          <p:sp>
            <p:nvSpPr>
              <p:cNvPr id="28" name="íṣļïḍé">
                <a:extLst>
                  <a:ext uri="{FF2B5EF4-FFF2-40B4-BE49-F238E27FC236}">
                    <a16:creationId xmlns="" xmlns:a16="http://schemas.microsoft.com/office/drawing/2014/main" id="{AF640BD5-D6D2-4380-A025-79B5811958DD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iṡļiḑè">
                <a:extLst>
                  <a:ext uri="{FF2B5EF4-FFF2-40B4-BE49-F238E27FC236}">
                    <a16:creationId xmlns="" xmlns:a16="http://schemas.microsoft.com/office/drawing/2014/main" id="{64CEDEBA-C433-4F58-B48B-624226D09AF1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0" name="î$1idê">
              <a:extLst>
                <a:ext uri="{FF2B5EF4-FFF2-40B4-BE49-F238E27FC236}">
                  <a16:creationId xmlns="" xmlns:a16="http://schemas.microsoft.com/office/drawing/2014/main" id="{ABB4F784-6C36-47D5-B81E-46DF67EDA3F9}"/>
                </a:ext>
              </a:extLst>
            </p:cNvPr>
            <p:cNvSpPr/>
            <p:nvPr/>
          </p:nvSpPr>
          <p:spPr>
            <a:xfrm flipV="1">
              <a:off x="9184135" y="1820127"/>
              <a:ext cx="1691792" cy="14309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ḷiḍè">
              <a:extLst>
                <a:ext uri="{FF2B5EF4-FFF2-40B4-BE49-F238E27FC236}">
                  <a16:creationId xmlns="" xmlns:a16="http://schemas.microsoft.com/office/drawing/2014/main" id="{E10F7D02-CBAD-419B-8F63-5CDD55E555C6}"/>
                </a:ext>
              </a:extLst>
            </p:cNvPr>
            <p:cNvSpPr/>
            <p:nvPr/>
          </p:nvSpPr>
          <p:spPr bwMode="auto">
            <a:xfrm>
              <a:off x="9725367" y="1688331"/>
              <a:ext cx="609329" cy="60932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liḍê">
              <a:extLst>
                <a:ext uri="{FF2B5EF4-FFF2-40B4-BE49-F238E27FC236}">
                  <a16:creationId xmlns="" xmlns:a16="http://schemas.microsoft.com/office/drawing/2014/main" id="{686E433B-23AB-4839-945C-576C62B61A53}"/>
                </a:ext>
              </a:extLst>
            </p:cNvPr>
            <p:cNvSpPr txBox="1"/>
            <p:nvPr/>
          </p:nvSpPr>
          <p:spPr bwMode="auto">
            <a:xfrm>
              <a:off x="9729468" y="1192976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4"/>
                  </a:solidFill>
                  <a:effectLst/>
                  <a:latin typeface="Impact" panose="020B0806030902050204" pitchFamily="34" charset="0"/>
                </a:rPr>
                <a:t>2018</a:t>
              </a:r>
            </a:p>
          </p:txBody>
        </p:sp>
        <p:grpSp>
          <p:nvGrpSpPr>
            <p:cNvPr id="13" name="îŝlíďe">
              <a:extLst>
                <a:ext uri="{FF2B5EF4-FFF2-40B4-BE49-F238E27FC236}">
                  <a16:creationId xmlns="" xmlns:a16="http://schemas.microsoft.com/office/drawing/2014/main" id="{BD18554E-E7E2-42BD-8D0E-F43633001662}"/>
                </a:ext>
              </a:extLst>
            </p:cNvPr>
            <p:cNvGrpSpPr/>
            <p:nvPr/>
          </p:nvGrpSpPr>
          <p:grpSpPr>
            <a:xfrm>
              <a:off x="8976000" y="2876543"/>
              <a:ext cx="2108063" cy="944997"/>
              <a:chOff x="1326000" y="4868424"/>
              <a:chExt cx="2108063" cy="944997"/>
            </a:xfrm>
          </p:grpSpPr>
          <p:sp>
            <p:nvSpPr>
              <p:cNvPr id="26" name="iṩľíḓê">
                <a:extLst>
                  <a:ext uri="{FF2B5EF4-FFF2-40B4-BE49-F238E27FC236}">
                    <a16:creationId xmlns="" xmlns:a16="http://schemas.microsoft.com/office/drawing/2014/main" id="{91FE8204-C0BA-4F01-BA50-22858D4110B2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îsļïḓê">
                <a:extLst>
                  <a:ext uri="{FF2B5EF4-FFF2-40B4-BE49-F238E27FC236}">
                    <a16:creationId xmlns="" xmlns:a16="http://schemas.microsoft.com/office/drawing/2014/main" id="{D0D107AA-3027-4533-A454-578E7C8B4F25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4" name="iṣ1ïḑe">
              <a:extLst>
                <a:ext uri="{FF2B5EF4-FFF2-40B4-BE49-F238E27FC236}">
                  <a16:creationId xmlns="" xmlns:a16="http://schemas.microsoft.com/office/drawing/2014/main" id="{30F897C7-C17D-423E-A14A-7C200C3A4AEB}"/>
                </a:ext>
              </a:extLst>
            </p:cNvPr>
            <p:cNvSpPr/>
            <p:nvPr/>
          </p:nvSpPr>
          <p:spPr>
            <a:xfrm flipV="1">
              <a:off x="6561448" y="2547047"/>
              <a:ext cx="1691792" cy="143097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ľiḓé">
              <a:extLst>
                <a:ext uri="{FF2B5EF4-FFF2-40B4-BE49-F238E27FC236}">
                  <a16:creationId xmlns="" xmlns:a16="http://schemas.microsoft.com/office/drawing/2014/main" id="{7B5D0937-12ED-496A-90AE-ADF97981C3E9}"/>
                </a:ext>
              </a:extLst>
            </p:cNvPr>
            <p:cNvSpPr/>
            <p:nvPr/>
          </p:nvSpPr>
          <p:spPr bwMode="auto">
            <a:xfrm>
              <a:off x="7102680" y="2351017"/>
              <a:ext cx="609329" cy="60932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lide">
              <a:extLst>
                <a:ext uri="{FF2B5EF4-FFF2-40B4-BE49-F238E27FC236}">
                  <a16:creationId xmlns="" xmlns:a16="http://schemas.microsoft.com/office/drawing/2014/main" id="{1D051D93-9F73-4900-A246-89D5156A9735}"/>
                </a:ext>
              </a:extLst>
            </p:cNvPr>
            <p:cNvSpPr txBox="1"/>
            <p:nvPr/>
          </p:nvSpPr>
          <p:spPr bwMode="auto">
            <a:xfrm>
              <a:off x="7129223" y="1922464"/>
              <a:ext cx="556243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3"/>
                  </a:solidFill>
                  <a:effectLst/>
                  <a:latin typeface="Impact" panose="020B0806030902050204" pitchFamily="34" charset="0"/>
                </a:rPr>
                <a:t>2017</a:t>
              </a:r>
            </a:p>
          </p:txBody>
        </p:sp>
        <p:grpSp>
          <p:nvGrpSpPr>
            <p:cNvPr id="17" name="ísḷiḋê">
              <a:extLst>
                <a:ext uri="{FF2B5EF4-FFF2-40B4-BE49-F238E27FC236}">
                  <a16:creationId xmlns="" xmlns:a16="http://schemas.microsoft.com/office/drawing/2014/main" id="{8836845F-B048-49B4-AFF6-6449F0562D14}"/>
                </a:ext>
              </a:extLst>
            </p:cNvPr>
            <p:cNvGrpSpPr/>
            <p:nvPr/>
          </p:nvGrpSpPr>
          <p:grpSpPr>
            <a:xfrm>
              <a:off x="6353313" y="3603463"/>
              <a:ext cx="2108063" cy="944997"/>
              <a:chOff x="1326000" y="4868424"/>
              <a:chExt cx="2108063" cy="944997"/>
            </a:xfrm>
          </p:grpSpPr>
          <p:sp>
            <p:nvSpPr>
              <p:cNvPr id="24" name="ísḻîďe">
                <a:extLst>
                  <a:ext uri="{FF2B5EF4-FFF2-40B4-BE49-F238E27FC236}">
                    <a16:creationId xmlns="" xmlns:a16="http://schemas.microsoft.com/office/drawing/2014/main" id="{142F7B13-B136-45BF-8225-5ED14D24F0EF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ïṩļíḍê">
                <a:extLst>
                  <a:ext uri="{FF2B5EF4-FFF2-40B4-BE49-F238E27FC236}">
                    <a16:creationId xmlns="" xmlns:a16="http://schemas.microsoft.com/office/drawing/2014/main" id="{F06FF523-CEC6-496E-8AD7-42D9A9F853EF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8" name="íśḻïdê">
              <a:extLst>
                <a:ext uri="{FF2B5EF4-FFF2-40B4-BE49-F238E27FC236}">
                  <a16:creationId xmlns="" xmlns:a16="http://schemas.microsoft.com/office/drawing/2014/main" id="{231659F2-A809-4049-9C25-DB3A4784507E}"/>
                </a:ext>
              </a:extLst>
            </p:cNvPr>
            <p:cNvSpPr/>
            <p:nvPr/>
          </p:nvSpPr>
          <p:spPr>
            <a:xfrm flipV="1">
              <a:off x="1316072" y="3992587"/>
              <a:ext cx="1691792" cy="14309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scene3d>
              <a:camera prst="perspectiveRelaxed" fov="5700000">
                <a:rot lat="16800000" lon="0" rev="0"/>
              </a:camera>
              <a:lightRig rig="soft" dir="t">
                <a:rot lat="0" lon="0" rev="4800000"/>
              </a:lightRig>
            </a:scene3d>
            <a:sp3d extrusionH="57150" prstMaterial="plastic">
              <a:bevelT w="0" h="12700"/>
              <a:bevelB w="0" h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šḷiḍê">
              <a:extLst>
                <a:ext uri="{FF2B5EF4-FFF2-40B4-BE49-F238E27FC236}">
                  <a16:creationId xmlns="" xmlns:a16="http://schemas.microsoft.com/office/drawing/2014/main" id="{635B7D60-7C19-4850-B3B8-2BF22D4AA7DC}"/>
                </a:ext>
              </a:extLst>
            </p:cNvPr>
            <p:cNvSpPr/>
            <p:nvPr/>
          </p:nvSpPr>
          <p:spPr bwMode="auto">
            <a:xfrm>
              <a:off x="1857304" y="3784124"/>
              <a:ext cx="609329" cy="60932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ïḓè">
              <a:extLst>
                <a:ext uri="{FF2B5EF4-FFF2-40B4-BE49-F238E27FC236}">
                  <a16:creationId xmlns="" xmlns:a16="http://schemas.microsoft.com/office/drawing/2014/main" id="{02F577C9-8DFA-49F3-AE12-F4C952EB15EB}"/>
                </a:ext>
              </a:extLst>
            </p:cNvPr>
            <p:cNvSpPr txBox="1"/>
            <p:nvPr/>
          </p:nvSpPr>
          <p:spPr bwMode="auto">
            <a:xfrm>
              <a:off x="1861405" y="3368478"/>
              <a:ext cx="601127" cy="369332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>
              <a:normAutofit/>
            </a:bodyPr>
            <a:lstStyle/>
            <a:p>
              <a:r>
                <a:rPr lang="en-US" altLang="ko-KR" sz="2400" b="0" dirty="0">
                  <a:solidFill>
                    <a:schemeClr val="accent1"/>
                  </a:solidFill>
                  <a:effectLst/>
                  <a:latin typeface="Impact" panose="020B0806030902050204" pitchFamily="34" charset="0"/>
                </a:rPr>
                <a:t>2015</a:t>
              </a:r>
            </a:p>
          </p:txBody>
        </p:sp>
        <p:grpSp>
          <p:nvGrpSpPr>
            <p:cNvPr id="21" name="îSļiḓê">
              <a:extLst>
                <a:ext uri="{FF2B5EF4-FFF2-40B4-BE49-F238E27FC236}">
                  <a16:creationId xmlns="" xmlns:a16="http://schemas.microsoft.com/office/drawing/2014/main" id="{BAE9C26D-19DA-4E62-B097-CC40C3539A39}"/>
                </a:ext>
              </a:extLst>
            </p:cNvPr>
            <p:cNvGrpSpPr/>
            <p:nvPr/>
          </p:nvGrpSpPr>
          <p:grpSpPr>
            <a:xfrm>
              <a:off x="1107937" y="5049003"/>
              <a:ext cx="2108063" cy="944997"/>
              <a:chOff x="1326000" y="4868424"/>
              <a:chExt cx="2108063" cy="944997"/>
            </a:xfrm>
          </p:grpSpPr>
          <p:sp>
            <p:nvSpPr>
              <p:cNvPr id="22" name="îṥ1íḑé">
                <a:extLst>
                  <a:ext uri="{FF2B5EF4-FFF2-40B4-BE49-F238E27FC236}">
                    <a16:creationId xmlns="" xmlns:a16="http://schemas.microsoft.com/office/drawing/2014/main" id="{F49F59AE-C9DE-49C2-BEAF-A1C15B318D59}"/>
                  </a:ext>
                </a:extLst>
              </p:cNvPr>
              <p:cNvSpPr/>
              <p:nvPr/>
            </p:nvSpPr>
            <p:spPr bwMode="auto">
              <a:xfrm>
                <a:off x="1326000" y="525602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ïśḷïďe">
                <a:extLst>
                  <a:ext uri="{FF2B5EF4-FFF2-40B4-BE49-F238E27FC236}">
                    <a16:creationId xmlns="" xmlns:a16="http://schemas.microsoft.com/office/drawing/2014/main" id="{016F435C-413E-4245-9957-21E2E457947B}"/>
                  </a:ext>
                </a:extLst>
              </p:cNvPr>
              <p:cNvSpPr txBox="1"/>
              <p:nvPr/>
            </p:nvSpPr>
            <p:spPr bwMode="auto">
              <a:xfrm>
                <a:off x="1326000" y="486842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22380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fb30c7c3-e246-498b-b436-812c23f7ea9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622FD7F0-CDDC-43C0-8C40-1E24FE601E1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5378" y="1916831"/>
            <a:ext cx="10830539" cy="3024337"/>
            <a:chOff x="685378" y="1916831"/>
            <a:chExt cx="10830539" cy="3024337"/>
          </a:xfrm>
        </p:grpSpPr>
        <p:sp>
          <p:nvSpPr>
            <p:cNvPr id="6" name="îšḻiḓê">
              <a:extLst>
                <a:ext uri="{FF2B5EF4-FFF2-40B4-BE49-F238E27FC236}">
                  <a16:creationId xmlns="" xmlns:a16="http://schemas.microsoft.com/office/drawing/2014/main" id="{9244FC86-D478-42B5-9AD3-B4DF70A26349}"/>
                </a:ext>
              </a:extLst>
            </p:cNvPr>
            <p:cNvSpPr/>
            <p:nvPr/>
          </p:nvSpPr>
          <p:spPr>
            <a:xfrm>
              <a:off x="685576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7" name="islîde">
              <a:extLst>
                <a:ext uri="{FF2B5EF4-FFF2-40B4-BE49-F238E27FC236}">
                  <a16:creationId xmlns="" xmlns:a16="http://schemas.microsoft.com/office/drawing/2014/main" id="{0EE48DE1-9525-4588-97CB-7E7DA0D04543}"/>
                </a:ext>
              </a:extLst>
            </p:cNvPr>
            <p:cNvSpPr/>
            <p:nvPr/>
          </p:nvSpPr>
          <p:spPr>
            <a:xfrm rot="5400000">
              <a:off x="722088" y="1880319"/>
              <a:ext cx="840739" cy="91376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ļïḓè">
              <a:extLst>
                <a:ext uri="{FF2B5EF4-FFF2-40B4-BE49-F238E27FC236}">
                  <a16:creationId xmlns="" xmlns:a16="http://schemas.microsoft.com/office/drawing/2014/main" id="{4A663757-8727-414D-B768-25D54878789A}"/>
                </a:ext>
              </a:extLst>
            </p:cNvPr>
            <p:cNvSpPr/>
            <p:nvPr/>
          </p:nvSpPr>
          <p:spPr>
            <a:xfrm rot="16200000">
              <a:off x="2085184" y="3994938"/>
              <a:ext cx="906847" cy="985614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ļide">
              <a:extLst>
                <a:ext uri="{FF2B5EF4-FFF2-40B4-BE49-F238E27FC236}">
                  <a16:creationId xmlns="" xmlns:a16="http://schemas.microsoft.com/office/drawing/2014/main" id="{FF3CC29D-8907-4E9C-8129-45D3EA761B44}"/>
                </a:ext>
              </a:extLst>
            </p:cNvPr>
            <p:cNvSpPr txBox="1"/>
            <p:nvPr/>
          </p:nvSpPr>
          <p:spPr>
            <a:xfrm>
              <a:off x="6855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0" name="íṧliḓè">
              <a:extLst>
                <a:ext uri="{FF2B5EF4-FFF2-40B4-BE49-F238E27FC236}">
                  <a16:creationId xmlns="" xmlns:a16="http://schemas.microsoft.com/office/drawing/2014/main" id="{DCB8CFB6-1925-4CB6-8F34-3BD12F360252}"/>
                </a:ext>
              </a:extLst>
            </p:cNvPr>
            <p:cNvSpPr txBox="1"/>
            <p:nvPr/>
          </p:nvSpPr>
          <p:spPr>
            <a:xfrm rot="18969360">
              <a:off x="685378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íṡ1íďê">
              <a:extLst>
                <a:ext uri="{FF2B5EF4-FFF2-40B4-BE49-F238E27FC236}">
                  <a16:creationId xmlns="" xmlns:a16="http://schemas.microsoft.com/office/drawing/2014/main" id="{C5310B31-6CE5-46CB-BB8E-046402C98B68}"/>
                </a:ext>
              </a:extLst>
            </p:cNvPr>
            <p:cNvSpPr/>
            <p:nvPr/>
          </p:nvSpPr>
          <p:spPr bwMode="auto">
            <a:xfrm>
              <a:off x="6855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ṥḻïdé">
              <a:extLst>
                <a:ext uri="{FF2B5EF4-FFF2-40B4-BE49-F238E27FC236}">
                  <a16:creationId xmlns="" xmlns:a16="http://schemas.microsoft.com/office/drawing/2014/main" id="{2C37542B-5901-40DE-AFD2-08DC6C3943DC}"/>
                </a:ext>
              </a:extLst>
            </p:cNvPr>
            <p:cNvSpPr/>
            <p:nvPr/>
          </p:nvSpPr>
          <p:spPr>
            <a:xfrm>
              <a:off x="3513743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îṣļiḋê">
              <a:extLst>
                <a:ext uri="{FF2B5EF4-FFF2-40B4-BE49-F238E27FC236}">
                  <a16:creationId xmlns="" xmlns:a16="http://schemas.microsoft.com/office/drawing/2014/main" id="{BAAA65EB-81D4-4EC1-9BB5-07A11913AF15}"/>
                </a:ext>
              </a:extLst>
            </p:cNvPr>
            <p:cNvSpPr/>
            <p:nvPr/>
          </p:nvSpPr>
          <p:spPr>
            <a:xfrm rot="5400000">
              <a:off x="3550256" y="1880319"/>
              <a:ext cx="840739" cy="91376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íḑé">
              <a:extLst>
                <a:ext uri="{FF2B5EF4-FFF2-40B4-BE49-F238E27FC236}">
                  <a16:creationId xmlns="" xmlns:a16="http://schemas.microsoft.com/office/drawing/2014/main" id="{D7ED00D7-6A58-46B0-B424-A1464660E8AF}"/>
                </a:ext>
              </a:extLst>
            </p:cNvPr>
            <p:cNvSpPr/>
            <p:nvPr/>
          </p:nvSpPr>
          <p:spPr>
            <a:xfrm rot="16200000">
              <a:off x="4913352" y="3994938"/>
              <a:ext cx="906847" cy="985614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ṡḻîďe">
              <a:extLst>
                <a:ext uri="{FF2B5EF4-FFF2-40B4-BE49-F238E27FC236}">
                  <a16:creationId xmlns="" xmlns:a16="http://schemas.microsoft.com/office/drawing/2014/main" id="{9F88239E-EFEB-46C0-8AD1-033460E3D684}"/>
                </a:ext>
              </a:extLst>
            </p:cNvPr>
            <p:cNvSpPr txBox="1"/>
            <p:nvPr/>
          </p:nvSpPr>
          <p:spPr>
            <a:xfrm>
              <a:off x="3513742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16" name="îšlïḋê">
              <a:extLst>
                <a:ext uri="{FF2B5EF4-FFF2-40B4-BE49-F238E27FC236}">
                  <a16:creationId xmlns="" xmlns:a16="http://schemas.microsoft.com/office/drawing/2014/main" id="{8234AC4E-F023-4B20-9975-7E9B2D231B7B}"/>
                </a:ext>
              </a:extLst>
            </p:cNvPr>
            <p:cNvSpPr txBox="1"/>
            <p:nvPr/>
          </p:nvSpPr>
          <p:spPr>
            <a:xfrm rot="18969360">
              <a:off x="3601405" y="1977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7" name="ïṩḷîde">
              <a:extLst>
                <a:ext uri="{FF2B5EF4-FFF2-40B4-BE49-F238E27FC236}">
                  <a16:creationId xmlns="" xmlns:a16="http://schemas.microsoft.com/office/drawing/2014/main" id="{0E9F0B58-84A7-4B63-BCC8-74F6E393B500}"/>
                </a:ext>
              </a:extLst>
            </p:cNvPr>
            <p:cNvSpPr/>
            <p:nvPr/>
          </p:nvSpPr>
          <p:spPr bwMode="auto">
            <a:xfrm>
              <a:off x="3513740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1ïḍè">
              <a:extLst>
                <a:ext uri="{FF2B5EF4-FFF2-40B4-BE49-F238E27FC236}">
                  <a16:creationId xmlns="" xmlns:a16="http://schemas.microsoft.com/office/drawing/2014/main" id="{59E63EE4-CD90-4F24-993E-F2888854189E}"/>
                </a:ext>
              </a:extLst>
            </p:cNvPr>
            <p:cNvSpPr/>
            <p:nvPr/>
          </p:nvSpPr>
          <p:spPr>
            <a:xfrm>
              <a:off x="6341910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" name="îśľîḓé">
              <a:extLst>
                <a:ext uri="{FF2B5EF4-FFF2-40B4-BE49-F238E27FC236}">
                  <a16:creationId xmlns="" xmlns:a16="http://schemas.microsoft.com/office/drawing/2014/main" id="{B15A64A1-EDE5-410B-8B12-FA843FC2D9AC}"/>
                </a:ext>
              </a:extLst>
            </p:cNvPr>
            <p:cNvSpPr/>
            <p:nvPr/>
          </p:nvSpPr>
          <p:spPr>
            <a:xfrm rot="5400000">
              <a:off x="6378423" y="1880319"/>
              <a:ext cx="840739" cy="91376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šḷíḍé">
              <a:extLst>
                <a:ext uri="{FF2B5EF4-FFF2-40B4-BE49-F238E27FC236}">
                  <a16:creationId xmlns="" xmlns:a16="http://schemas.microsoft.com/office/drawing/2014/main" id="{7735EE07-517B-44B2-9C0E-3E558C2D6958}"/>
                </a:ext>
              </a:extLst>
            </p:cNvPr>
            <p:cNvSpPr/>
            <p:nvPr/>
          </p:nvSpPr>
          <p:spPr>
            <a:xfrm rot="16200000">
              <a:off x="7741519" y="3994938"/>
              <a:ext cx="906847" cy="985614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$ļïḋe">
              <a:extLst>
                <a:ext uri="{FF2B5EF4-FFF2-40B4-BE49-F238E27FC236}">
                  <a16:creationId xmlns="" xmlns:a16="http://schemas.microsoft.com/office/drawing/2014/main" id="{2166762C-1829-4BF4-BBAD-F445AE7DA30E}"/>
                </a:ext>
              </a:extLst>
            </p:cNvPr>
            <p:cNvSpPr txBox="1"/>
            <p:nvPr/>
          </p:nvSpPr>
          <p:spPr>
            <a:xfrm>
              <a:off x="6341909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2" name="íšľïdê">
              <a:extLst>
                <a:ext uri="{FF2B5EF4-FFF2-40B4-BE49-F238E27FC236}">
                  <a16:creationId xmlns="" xmlns:a16="http://schemas.microsoft.com/office/drawing/2014/main" id="{171F696B-3B05-4133-8EAE-3785F1FB8CB8}"/>
                </a:ext>
              </a:extLst>
            </p:cNvPr>
            <p:cNvSpPr txBox="1"/>
            <p:nvPr/>
          </p:nvSpPr>
          <p:spPr>
            <a:xfrm rot="18969360">
              <a:off x="6401587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3" name="iŝ1iďe">
              <a:extLst>
                <a:ext uri="{FF2B5EF4-FFF2-40B4-BE49-F238E27FC236}">
                  <a16:creationId xmlns="" xmlns:a16="http://schemas.microsoft.com/office/drawing/2014/main" id="{19C15C24-5D66-4FFB-BF32-C11E8B89F702}"/>
                </a:ext>
              </a:extLst>
            </p:cNvPr>
            <p:cNvSpPr/>
            <p:nvPr/>
          </p:nvSpPr>
          <p:spPr bwMode="auto">
            <a:xfrm>
              <a:off x="6341907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îSḻîdé">
              <a:extLst>
                <a:ext uri="{FF2B5EF4-FFF2-40B4-BE49-F238E27FC236}">
                  <a16:creationId xmlns="" xmlns:a16="http://schemas.microsoft.com/office/drawing/2014/main" id="{4EB3662C-4A7C-4240-8ED8-1EC86DD78857}"/>
                </a:ext>
              </a:extLst>
            </p:cNvPr>
            <p:cNvSpPr/>
            <p:nvPr/>
          </p:nvSpPr>
          <p:spPr>
            <a:xfrm>
              <a:off x="9170077" y="1916832"/>
              <a:ext cx="2345839" cy="3024336"/>
            </a:xfrm>
            <a:prstGeom prst="rect">
              <a:avLst/>
            </a:prstGeom>
            <a:noFill/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5" name="îs1îďè">
              <a:extLst>
                <a:ext uri="{FF2B5EF4-FFF2-40B4-BE49-F238E27FC236}">
                  <a16:creationId xmlns="" xmlns:a16="http://schemas.microsoft.com/office/drawing/2014/main" id="{A2ECF35A-26F9-4965-B9CE-AC6C0420A4A7}"/>
                </a:ext>
              </a:extLst>
            </p:cNvPr>
            <p:cNvSpPr/>
            <p:nvPr/>
          </p:nvSpPr>
          <p:spPr>
            <a:xfrm rot="5400000">
              <a:off x="9206590" y="1880319"/>
              <a:ext cx="840739" cy="91376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ṣ1iḑê">
              <a:extLst>
                <a:ext uri="{FF2B5EF4-FFF2-40B4-BE49-F238E27FC236}">
                  <a16:creationId xmlns="" xmlns:a16="http://schemas.microsoft.com/office/drawing/2014/main" id="{838E2715-5B62-4583-9F09-65C539C71EC0}"/>
                </a:ext>
              </a:extLst>
            </p:cNvPr>
            <p:cNvSpPr/>
            <p:nvPr/>
          </p:nvSpPr>
          <p:spPr>
            <a:xfrm rot="16200000">
              <a:off x="10569686" y="3994938"/>
              <a:ext cx="906847" cy="985614"/>
            </a:xfrm>
            <a:prstGeom prst="rtTriangle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ṥľïḍé">
              <a:extLst>
                <a:ext uri="{FF2B5EF4-FFF2-40B4-BE49-F238E27FC236}">
                  <a16:creationId xmlns="" xmlns:a16="http://schemas.microsoft.com/office/drawing/2014/main" id="{205F8574-4829-482A-B454-DCA94A004610}"/>
                </a:ext>
              </a:extLst>
            </p:cNvPr>
            <p:cNvSpPr txBox="1"/>
            <p:nvPr/>
          </p:nvSpPr>
          <p:spPr>
            <a:xfrm>
              <a:off x="9170076" y="2665091"/>
              <a:ext cx="2345840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867" b="1" dirty="0"/>
                <a:t>Text here</a:t>
              </a:r>
              <a:endParaRPr lang="zh-CN" altLang="en-US" sz="1867" b="1" dirty="0"/>
            </a:p>
          </p:txBody>
        </p:sp>
        <p:sp>
          <p:nvSpPr>
            <p:cNvPr id="28" name="išlîḍe">
              <a:extLst>
                <a:ext uri="{FF2B5EF4-FFF2-40B4-BE49-F238E27FC236}">
                  <a16:creationId xmlns="" xmlns:a16="http://schemas.microsoft.com/office/drawing/2014/main" id="{089A11A6-264F-4784-ACDD-6CFFCE328332}"/>
                </a:ext>
              </a:extLst>
            </p:cNvPr>
            <p:cNvSpPr txBox="1"/>
            <p:nvPr/>
          </p:nvSpPr>
          <p:spPr>
            <a:xfrm rot="18969360">
              <a:off x="9229754" y="1977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9" name="îSḻîḓè">
              <a:extLst>
                <a:ext uri="{FF2B5EF4-FFF2-40B4-BE49-F238E27FC236}">
                  <a16:creationId xmlns="" xmlns:a16="http://schemas.microsoft.com/office/drawing/2014/main" id="{F2423777-2A18-4FC9-8EBE-39E7AC4E7732}"/>
                </a:ext>
              </a:extLst>
            </p:cNvPr>
            <p:cNvSpPr/>
            <p:nvPr/>
          </p:nvSpPr>
          <p:spPr bwMode="auto">
            <a:xfrm>
              <a:off x="9170074" y="3151880"/>
              <a:ext cx="2345842" cy="840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70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7DEE583-5EBE-40F8-A8FD-88E4EC8E2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466F4A7-62F4-4BA0-B852-29E1CB16B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A9B5E8D-2EE8-453A-B6EF-318A6DC17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fd818ff2-bc69-4b9a-801c-00d9153c8ef3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1AF8373E-69EA-4A4E-8747-B6BC297BA49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022350" y="207904"/>
            <a:ext cx="14097000" cy="8642409"/>
            <a:chOff x="-1022350" y="207904"/>
            <a:chExt cx="14097000" cy="8642409"/>
          </a:xfrm>
        </p:grpSpPr>
        <p:grpSp>
          <p:nvGrpSpPr>
            <p:cNvPr id="6" name="iṣlíḑè">
              <a:extLst>
                <a:ext uri="{FF2B5EF4-FFF2-40B4-BE49-F238E27FC236}">
                  <a16:creationId xmlns="" xmlns:a16="http://schemas.microsoft.com/office/drawing/2014/main" id="{8431C650-1007-493B-AD0C-4A6F9F35F4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77" y="2292350"/>
              <a:ext cx="3357565" cy="1485900"/>
              <a:chOff x="0" y="0"/>
              <a:chExt cx="4231" cy="1872"/>
            </a:xfrm>
          </p:grpSpPr>
          <p:sp>
            <p:nvSpPr>
              <p:cNvPr id="60" name="îṥliḍe">
                <a:extLst>
                  <a:ext uri="{FF2B5EF4-FFF2-40B4-BE49-F238E27FC236}">
                    <a16:creationId xmlns="" xmlns:a16="http://schemas.microsoft.com/office/drawing/2014/main" id="{073D980C-E8FB-4E02-87FD-F7D5BA4D03AA}"/>
                  </a:ext>
                </a:extLst>
              </p:cNvPr>
              <p:cNvSpPr/>
              <p:nvPr/>
            </p:nvSpPr>
            <p:spPr bwMode="auto">
              <a:xfrm>
                <a:off x="347" y="683"/>
                <a:ext cx="840" cy="841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šḻïḓè">
                <a:extLst>
                  <a:ext uri="{FF2B5EF4-FFF2-40B4-BE49-F238E27FC236}">
                    <a16:creationId xmlns="" xmlns:a16="http://schemas.microsoft.com/office/drawing/2014/main" id="{DFA61F24-2720-4937-94B1-E5D75510211F}"/>
                  </a:ext>
                </a:extLst>
              </p:cNvPr>
              <p:cNvSpPr/>
              <p:nvPr/>
            </p:nvSpPr>
            <p:spPr bwMode="auto">
              <a:xfrm>
                <a:off x="0" y="1023"/>
                <a:ext cx="686" cy="688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1íḍè">
                <a:extLst>
                  <a:ext uri="{FF2B5EF4-FFF2-40B4-BE49-F238E27FC236}">
                    <a16:creationId xmlns="" xmlns:a16="http://schemas.microsoft.com/office/drawing/2014/main" id="{94F13965-3C8F-4C12-BAE8-818F4DB5D36A}"/>
                  </a:ext>
                </a:extLst>
              </p:cNvPr>
              <p:cNvSpPr/>
              <p:nvPr/>
            </p:nvSpPr>
            <p:spPr bwMode="auto">
              <a:xfrm>
                <a:off x="1877" y="0"/>
                <a:ext cx="1630" cy="1632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ṣļíḍe">
                <a:extLst>
                  <a:ext uri="{FF2B5EF4-FFF2-40B4-BE49-F238E27FC236}">
                    <a16:creationId xmlns="" xmlns:a16="http://schemas.microsoft.com/office/drawing/2014/main" id="{B3BA63C8-9BB1-4CDF-9FF1-00007D4830A0}"/>
                  </a:ext>
                </a:extLst>
              </p:cNvPr>
              <p:cNvSpPr/>
              <p:nvPr/>
            </p:nvSpPr>
            <p:spPr bwMode="auto">
              <a:xfrm>
                <a:off x="1199" y="501"/>
                <a:ext cx="1117" cy="932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şļiďê">
                <a:extLst>
                  <a:ext uri="{FF2B5EF4-FFF2-40B4-BE49-F238E27FC236}">
                    <a16:creationId xmlns="" xmlns:a16="http://schemas.microsoft.com/office/drawing/2014/main" id="{3A2C687C-E1E1-4ABA-9DBC-6D92D96399C8}"/>
                  </a:ext>
                </a:extLst>
              </p:cNvPr>
              <p:cNvSpPr/>
              <p:nvPr/>
            </p:nvSpPr>
            <p:spPr bwMode="auto">
              <a:xfrm>
                <a:off x="860" y="1031"/>
                <a:ext cx="1009" cy="841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ḷîḍe">
                <a:extLst>
                  <a:ext uri="{FF2B5EF4-FFF2-40B4-BE49-F238E27FC236}">
                    <a16:creationId xmlns="" xmlns:a16="http://schemas.microsoft.com/office/drawing/2014/main" id="{5FDE32FD-3923-42BB-966D-45237E7558E0}"/>
                  </a:ext>
                </a:extLst>
              </p:cNvPr>
              <p:cNvSpPr/>
              <p:nvPr/>
            </p:nvSpPr>
            <p:spPr bwMode="auto">
              <a:xfrm>
                <a:off x="1245" y="563"/>
                <a:ext cx="1116" cy="1119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ṥliḓé">
                <a:extLst>
                  <a:ext uri="{FF2B5EF4-FFF2-40B4-BE49-F238E27FC236}">
                    <a16:creationId xmlns="" xmlns:a16="http://schemas.microsoft.com/office/drawing/2014/main" id="{C2FA2077-9239-4C74-8853-EF38C17418D5}"/>
                  </a:ext>
                </a:extLst>
              </p:cNvPr>
              <p:cNvSpPr/>
              <p:nvPr/>
            </p:nvSpPr>
            <p:spPr bwMode="auto">
              <a:xfrm>
                <a:off x="864" y="1127"/>
                <a:ext cx="687" cy="68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ïḓé">
                <a:extLst>
                  <a:ext uri="{FF2B5EF4-FFF2-40B4-BE49-F238E27FC236}">
                    <a16:creationId xmlns="" xmlns:a16="http://schemas.microsoft.com/office/drawing/2014/main" id="{3F766DF6-A42F-4989-81FB-FC5570F4705D}"/>
                  </a:ext>
                </a:extLst>
              </p:cNvPr>
              <p:cNvSpPr/>
              <p:nvPr/>
            </p:nvSpPr>
            <p:spPr bwMode="auto">
              <a:xfrm>
                <a:off x="2920" y="265"/>
                <a:ext cx="1311" cy="1094"/>
              </a:xfrm>
              <a:prstGeom prst="ellipse">
                <a:avLst/>
              </a:prstGeom>
              <a:solidFill>
                <a:srgbClr val="FFFEFE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ṡļíde">
                <a:extLst>
                  <a:ext uri="{FF2B5EF4-FFF2-40B4-BE49-F238E27FC236}">
                    <a16:creationId xmlns="" xmlns:a16="http://schemas.microsoft.com/office/drawing/2014/main" id="{532CFC0C-CCE1-47B3-BA3B-A4CED24AABFA}"/>
                  </a:ext>
                </a:extLst>
              </p:cNvPr>
              <p:cNvSpPr/>
              <p:nvPr/>
            </p:nvSpPr>
            <p:spPr bwMode="auto">
              <a:xfrm>
                <a:off x="2721" y="364"/>
                <a:ext cx="1415" cy="1417"/>
              </a:xfrm>
              <a:prstGeom prst="ellipse">
                <a:avLst/>
              </a:prstGeom>
              <a:solidFill>
                <a:srgbClr val="E6E6E6"/>
              </a:solidFill>
              <a:ln w="25400">
                <a:solidFill>
                  <a:schemeClr val="tx1">
                    <a:alpha val="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1iḑè">
              <a:extLst>
                <a:ext uri="{FF2B5EF4-FFF2-40B4-BE49-F238E27FC236}">
                  <a16:creationId xmlns="" xmlns:a16="http://schemas.microsoft.com/office/drawing/2014/main" id="{EB242AB2-4D67-4266-93DC-F10249A986F3}"/>
                </a:ext>
              </a:extLst>
            </p:cNvPr>
            <p:cNvSpPr/>
            <p:nvPr/>
          </p:nvSpPr>
          <p:spPr bwMode="auto">
            <a:xfrm>
              <a:off x="5295107" y="2077244"/>
              <a:ext cx="4009231" cy="3580606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ḻiḍè">
              <a:extLst>
                <a:ext uri="{FF2B5EF4-FFF2-40B4-BE49-F238E27FC236}">
                  <a16:creationId xmlns="" xmlns:a16="http://schemas.microsoft.com/office/drawing/2014/main" id="{A95A6D7E-699D-4644-B57C-D9B643632E8F}"/>
                </a:ext>
              </a:extLst>
            </p:cNvPr>
            <p:cNvSpPr/>
            <p:nvPr/>
          </p:nvSpPr>
          <p:spPr bwMode="auto">
            <a:xfrm>
              <a:off x="5688807" y="3835400"/>
              <a:ext cx="4009231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ľïḑê">
              <a:extLst>
                <a:ext uri="{FF2B5EF4-FFF2-40B4-BE49-F238E27FC236}">
                  <a16:creationId xmlns="" xmlns:a16="http://schemas.microsoft.com/office/drawing/2014/main" id="{E36CAEDB-AE81-406F-A870-F5670C3A3615}"/>
                </a:ext>
              </a:extLst>
            </p:cNvPr>
            <p:cNvSpPr/>
            <p:nvPr/>
          </p:nvSpPr>
          <p:spPr bwMode="auto">
            <a:xfrm>
              <a:off x="3517900" y="4495800"/>
              <a:ext cx="4008438" cy="3579813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ïḓè">
              <a:extLst>
                <a:ext uri="{FF2B5EF4-FFF2-40B4-BE49-F238E27FC236}">
                  <a16:creationId xmlns="" xmlns:a16="http://schemas.microsoft.com/office/drawing/2014/main" id="{4C39AA9B-E147-4837-A1EA-DC829C20842E}"/>
                </a:ext>
              </a:extLst>
            </p:cNvPr>
            <p:cNvSpPr/>
            <p:nvPr/>
          </p:nvSpPr>
          <p:spPr bwMode="auto">
            <a:xfrm>
              <a:off x="-1022350" y="3890963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9999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ṣliḋé">
              <a:extLst>
                <a:ext uri="{FF2B5EF4-FFF2-40B4-BE49-F238E27FC236}">
                  <a16:creationId xmlns="" xmlns:a16="http://schemas.microsoft.com/office/drawing/2014/main" id="{A1558E9E-E3FD-4BD0-83DF-81AA7128CEFA}"/>
                </a:ext>
              </a:extLst>
            </p:cNvPr>
            <p:cNvSpPr/>
            <p:nvPr/>
          </p:nvSpPr>
          <p:spPr bwMode="auto">
            <a:xfrm>
              <a:off x="704850" y="2279650"/>
              <a:ext cx="5549900" cy="4959350"/>
            </a:xfrm>
            <a:custGeom>
              <a:avLst/>
              <a:gdLst>
                <a:gd name="T0" fmla="*/ 21600 w 21600"/>
                <a:gd name="T1" fmla="*/ 0 h 21600"/>
                <a:gd name="T2" fmla="*/ 6911 w 21600"/>
                <a:gd name="T3" fmla="*/ 21600 h 21600"/>
                <a:gd name="T4" fmla="*/ 0 w 21600"/>
                <a:gd name="T5" fmla="*/ 7462 h 21600"/>
                <a:gd name="T6" fmla="*/ 21600 w 21600"/>
                <a:gd name="T7" fmla="*/ 0 h 21600"/>
                <a:gd name="T8" fmla="*/ 21600 w 21600"/>
                <a:gd name="T9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6911" y="21600"/>
                  </a:lnTo>
                  <a:lnTo>
                    <a:pt x="0" y="7462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adFill rotWithShape="0">
              <a:gsLst>
                <a:gs pos="28000">
                  <a:srgbClr val="FFFEFE">
                    <a:alpha val="0"/>
                  </a:srgbClr>
                </a:gs>
                <a:gs pos="100000">
                  <a:schemeClr val="bg1">
                    <a:lumMod val="50000"/>
                    <a:alpha val="22000"/>
                  </a:schemeClr>
                </a:gs>
              </a:gsLst>
              <a:lin ang="19440000" scaled="0"/>
            </a:gra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íṡ1ïdè">
              <a:extLst>
                <a:ext uri="{FF2B5EF4-FFF2-40B4-BE49-F238E27FC236}">
                  <a16:creationId xmlns="" xmlns:a16="http://schemas.microsoft.com/office/drawing/2014/main" id="{308F316B-A84D-4ADE-8ADA-6E5EA963C7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523" y="3555207"/>
              <a:ext cx="4749800" cy="3143250"/>
              <a:chOff x="0" y="0"/>
              <a:chExt cx="5983" cy="3960"/>
            </a:xfrm>
          </p:grpSpPr>
          <p:sp>
            <p:nvSpPr>
              <p:cNvPr id="56" name="ísľîḓe">
                <a:extLst>
                  <a:ext uri="{FF2B5EF4-FFF2-40B4-BE49-F238E27FC236}">
                    <a16:creationId xmlns="" xmlns:a16="http://schemas.microsoft.com/office/drawing/2014/main" id="{CB61DE90-6DEC-4F38-8E7D-C483CC6832C9}"/>
                  </a:ext>
                </a:extLst>
              </p:cNvPr>
              <p:cNvSpPr/>
              <p:nvPr/>
            </p:nvSpPr>
            <p:spPr bwMode="auto">
              <a:xfrm>
                <a:off x="1890" y="88"/>
                <a:ext cx="3957" cy="340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ṣḻïḑê">
                <a:extLst>
                  <a:ext uri="{FF2B5EF4-FFF2-40B4-BE49-F238E27FC236}">
                    <a16:creationId xmlns="" xmlns:a16="http://schemas.microsoft.com/office/drawing/2014/main" id="{0838BD4C-7ECD-499B-B249-5E84CE1ADB82}"/>
                  </a:ext>
                </a:extLst>
              </p:cNvPr>
              <p:cNvSpPr/>
              <p:nvPr/>
            </p:nvSpPr>
            <p:spPr bwMode="auto">
              <a:xfrm>
                <a:off x="1862" y="79"/>
                <a:ext cx="4051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îṩḷïdé">
                <a:extLst>
                  <a:ext uri="{FF2B5EF4-FFF2-40B4-BE49-F238E27FC236}">
                    <a16:creationId xmlns="" xmlns:a16="http://schemas.microsoft.com/office/drawing/2014/main" id="{37846AC0-2C19-4CA8-8BB0-1995F6502F8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şḷîdé">
                <a:extLst>
                  <a:ext uri="{FF2B5EF4-FFF2-40B4-BE49-F238E27FC236}">
                    <a16:creationId xmlns="" xmlns:a16="http://schemas.microsoft.com/office/drawing/2014/main" id="{4BE9EA39-0365-4E7D-8ADC-4459A7B5598C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íṡḻîďê">
              <a:extLst>
                <a:ext uri="{FF2B5EF4-FFF2-40B4-BE49-F238E27FC236}">
                  <a16:creationId xmlns="" xmlns:a16="http://schemas.microsoft.com/office/drawing/2014/main" id="{EF0918F8-875C-4AA5-8FC0-DE10D5BD0C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19700" y="4413248"/>
              <a:ext cx="2451100" cy="1619250"/>
              <a:chOff x="0" y="0"/>
              <a:chExt cx="3087" cy="2039"/>
            </a:xfrm>
          </p:grpSpPr>
          <p:sp>
            <p:nvSpPr>
              <p:cNvPr id="52" name="íşḷîḋê">
                <a:extLst>
                  <a:ext uri="{FF2B5EF4-FFF2-40B4-BE49-F238E27FC236}">
                    <a16:creationId xmlns="" xmlns:a16="http://schemas.microsoft.com/office/drawing/2014/main" id="{2B4F18F4-D7DF-445F-B46A-00CA07DDE695}"/>
                  </a:ext>
                </a:extLst>
              </p:cNvPr>
              <p:cNvSpPr/>
              <p:nvPr/>
            </p:nvSpPr>
            <p:spPr bwMode="auto">
              <a:xfrm>
                <a:off x="975" y="45"/>
                <a:ext cx="2042" cy="1754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ṥḷíḓe">
                <a:extLst>
                  <a:ext uri="{FF2B5EF4-FFF2-40B4-BE49-F238E27FC236}">
                    <a16:creationId xmlns="" xmlns:a16="http://schemas.microsoft.com/office/drawing/2014/main" id="{BDCFB9D6-4BC0-4D72-A18D-B67F769AF69D}"/>
                  </a:ext>
                </a:extLst>
              </p:cNvPr>
              <p:cNvSpPr/>
              <p:nvPr/>
            </p:nvSpPr>
            <p:spPr bwMode="auto">
              <a:xfrm>
                <a:off x="961" y="40"/>
                <a:ext cx="2090" cy="1790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Sľiďe">
                <a:extLst>
                  <a:ext uri="{FF2B5EF4-FFF2-40B4-BE49-F238E27FC236}">
                    <a16:creationId xmlns="" xmlns:a16="http://schemas.microsoft.com/office/drawing/2014/main" id="{6CE41B91-5827-483E-B0B1-38A4FBE2B0CA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3087" cy="965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ḻïḋe">
                <a:extLst>
                  <a:ext uri="{FF2B5EF4-FFF2-40B4-BE49-F238E27FC236}">
                    <a16:creationId xmlns="" xmlns:a16="http://schemas.microsoft.com/office/drawing/2014/main" id="{6093DCB8-084E-4891-AD21-371141482F4F}"/>
                  </a:ext>
                </a:extLst>
              </p:cNvPr>
              <p:cNvSpPr/>
              <p:nvPr/>
            </p:nvSpPr>
            <p:spPr bwMode="auto">
              <a:xfrm>
                <a:off x="1208" y="15"/>
                <a:ext cx="1840" cy="2024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4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ṣḷîḓe">
              <a:extLst>
                <a:ext uri="{FF2B5EF4-FFF2-40B4-BE49-F238E27FC236}">
                  <a16:creationId xmlns="" xmlns:a16="http://schemas.microsoft.com/office/drawing/2014/main" id="{8B4A442F-3296-4813-A15D-DEEBB34ADD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8268" y="1963468"/>
              <a:ext cx="1676400" cy="1111248"/>
              <a:chOff x="0" y="0"/>
              <a:chExt cx="2111" cy="1400"/>
            </a:xfrm>
          </p:grpSpPr>
          <p:sp>
            <p:nvSpPr>
              <p:cNvPr id="48" name="îşļïḓe">
                <a:extLst>
                  <a:ext uri="{FF2B5EF4-FFF2-40B4-BE49-F238E27FC236}">
                    <a16:creationId xmlns="" xmlns:a16="http://schemas.microsoft.com/office/drawing/2014/main" id="{4B27B68D-7625-44F5-B436-C3876B768400}"/>
                  </a:ext>
                </a:extLst>
              </p:cNvPr>
              <p:cNvSpPr/>
              <p:nvPr/>
            </p:nvSpPr>
            <p:spPr bwMode="auto">
              <a:xfrm>
                <a:off x="667" y="31"/>
                <a:ext cx="1396" cy="120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ŝ1ïḋê">
                <a:extLst>
                  <a:ext uri="{FF2B5EF4-FFF2-40B4-BE49-F238E27FC236}">
                    <a16:creationId xmlns="" xmlns:a16="http://schemas.microsoft.com/office/drawing/2014/main" id="{6ECE167E-3115-47B9-BFAB-8283B866A6A9}"/>
                  </a:ext>
                </a:extLst>
              </p:cNvPr>
              <p:cNvSpPr/>
              <p:nvPr/>
            </p:nvSpPr>
            <p:spPr bwMode="auto">
              <a:xfrm>
                <a:off x="657" y="27"/>
                <a:ext cx="1429" cy="1229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śľïḓe">
                <a:extLst>
                  <a:ext uri="{FF2B5EF4-FFF2-40B4-BE49-F238E27FC236}">
                    <a16:creationId xmlns="" xmlns:a16="http://schemas.microsoft.com/office/drawing/2014/main" id="{6508B8F5-0DEF-4304-A6DB-4F361CD951AB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111" cy="662"/>
              </a:xfrm>
              <a:custGeom>
                <a:avLst/>
                <a:gdLst>
                  <a:gd name="T0" fmla="*/ 0 w 21600"/>
                  <a:gd name="T1" fmla="*/ 0 h 21600"/>
                  <a:gd name="T2" fmla="*/ 1 w 21600"/>
                  <a:gd name="T3" fmla="*/ 0 h 21600"/>
                  <a:gd name="T4" fmla="*/ 2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ṡļîďe">
                <a:extLst>
                  <a:ext uri="{FF2B5EF4-FFF2-40B4-BE49-F238E27FC236}">
                    <a16:creationId xmlns="" xmlns:a16="http://schemas.microsoft.com/office/drawing/2014/main" id="{A1CB68E2-A874-443B-A4AA-23C619510F8C}"/>
                  </a:ext>
                </a:extLst>
              </p:cNvPr>
              <p:cNvSpPr/>
              <p:nvPr/>
            </p:nvSpPr>
            <p:spPr bwMode="auto">
              <a:xfrm>
                <a:off x="826" y="10"/>
                <a:ext cx="1258" cy="139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2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ŝḻíḍe">
              <a:extLst>
                <a:ext uri="{FF2B5EF4-FFF2-40B4-BE49-F238E27FC236}">
                  <a16:creationId xmlns="" xmlns:a16="http://schemas.microsoft.com/office/drawing/2014/main" id="{52E2309B-4B12-44FA-BBDE-0F20A7A7F8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16850" y="2044700"/>
              <a:ext cx="1498601" cy="990602"/>
              <a:chOff x="0" y="0"/>
              <a:chExt cx="1888" cy="1248"/>
            </a:xfrm>
          </p:grpSpPr>
          <p:sp>
            <p:nvSpPr>
              <p:cNvPr id="44" name="işḻïḓé">
                <a:extLst>
                  <a:ext uri="{FF2B5EF4-FFF2-40B4-BE49-F238E27FC236}">
                    <a16:creationId xmlns="" xmlns:a16="http://schemas.microsoft.com/office/drawing/2014/main" id="{D4CE5976-420A-492E-AB40-E58A6AFFF4D2}"/>
                  </a:ext>
                </a:extLst>
              </p:cNvPr>
              <p:cNvSpPr/>
              <p:nvPr/>
            </p:nvSpPr>
            <p:spPr bwMode="auto">
              <a:xfrm>
                <a:off x="596" y="27"/>
                <a:ext cx="1249" cy="1073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ṡḷíde">
                <a:extLst>
                  <a:ext uri="{FF2B5EF4-FFF2-40B4-BE49-F238E27FC236}">
                    <a16:creationId xmlns="" xmlns:a16="http://schemas.microsoft.com/office/drawing/2014/main" id="{3EBBF201-F37C-44D7-B9AB-94589B0606D2}"/>
                  </a:ext>
                </a:extLst>
              </p:cNvPr>
              <p:cNvSpPr/>
              <p:nvPr/>
            </p:nvSpPr>
            <p:spPr bwMode="auto">
              <a:xfrm>
                <a:off x="587" y="24"/>
                <a:ext cx="1278" cy="1095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ḑe">
                <a:extLst>
                  <a:ext uri="{FF2B5EF4-FFF2-40B4-BE49-F238E27FC236}">
                    <a16:creationId xmlns="" xmlns:a16="http://schemas.microsoft.com/office/drawing/2014/main" id="{54C52A42-C34D-4195-A880-AF983F656FA9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88" cy="590"/>
              </a:xfrm>
              <a:custGeom>
                <a:avLst/>
                <a:gdLst>
                  <a:gd name="T0" fmla="*/ 0 w 21600"/>
                  <a:gd name="T1" fmla="*/ 12991 h 21600"/>
                  <a:gd name="T2" fmla="*/ 6723 w 21600"/>
                  <a:gd name="T3" fmla="*/ 21600 h 21600"/>
                  <a:gd name="T4" fmla="*/ 21600 w 21600"/>
                  <a:gd name="T5" fmla="*/ 0 h 21600"/>
                  <a:gd name="T6" fmla="*/ 0 w 21600"/>
                  <a:gd name="T7" fmla="*/ 12991 h 21600"/>
                  <a:gd name="T8" fmla="*/ 0 w 21600"/>
                  <a:gd name="T9" fmla="*/ 1299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sḷîḓé">
                <a:extLst>
                  <a:ext uri="{FF2B5EF4-FFF2-40B4-BE49-F238E27FC236}">
                    <a16:creationId xmlns="" xmlns:a16="http://schemas.microsoft.com/office/drawing/2014/main" id="{96A6DCB0-A345-42AD-8167-C7A678027497}"/>
                  </a:ext>
                </a:extLst>
              </p:cNvPr>
              <p:cNvSpPr/>
              <p:nvPr/>
            </p:nvSpPr>
            <p:spPr bwMode="auto">
              <a:xfrm>
                <a:off x="738" y="9"/>
                <a:ext cx="1125" cy="1239"/>
              </a:xfrm>
              <a:custGeom>
                <a:avLst/>
                <a:gdLst>
                  <a:gd name="T0" fmla="*/ 0 w 21600"/>
                  <a:gd name="T1" fmla="*/ 10747 h 21600"/>
                  <a:gd name="T2" fmla="*/ 21600 w 21600"/>
                  <a:gd name="T3" fmla="*/ 0 h 21600"/>
                  <a:gd name="T4" fmla="*/ 7562 w 21600"/>
                  <a:gd name="T5" fmla="*/ 21600 h 21600"/>
                  <a:gd name="T6" fmla="*/ 0 w 21600"/>
                  <a:gd name="T7" fmla="*/ 10747 h 21600"/>
                  <a:gd name="T8" fmla="*/ 0 w 21600"/>
                  <a:gd name="T9" fmla="*/ 1074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3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îşḷïďê">
              <a:extLst>
                <a:ext uri="{FF2B5EF4-FFF2-40B4-BE49-F238E27FC236}">
                  <a16:creationId xmlns="" xmlns:a16="http://schemas.microsoft.com/office/drawing/2014/main" id="{4F71720D-67B4-4F42-B577-98C21BDA4D9D}"/>
                </a:ext>
              </a:extLst>
            </p:cNvPr>
            <p:cNvSpPr/>
            <p:nvPr/>
          </p:nvSpPr>
          <p:spPr bwMode="auto">
            <a:xfrm>
              <a:off x="7112000" y="5816600"/>
              <a:ext cx="1289050" cy="128905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Sḻíḓê">
              <a:extLst>
                <a:ext uri="{FF2B5EF4-FFF2-40B4-BE49-F238E27FC236}">
                  <a16:creationId xmlns="" xmlns:a16="http://schemas.microsoft.com/office/drawing/2014/main" id="{AEA2F234-4C66-4F75-AED4-2F36642C1576}"/>
                </a:ext>
              </a:extLst>
            </p:cNvPr>
            <p:cNvSpPr/>
            <p:nvPr/>
          </p:nvSpPr>
          <p:spPr bwMode="auto">
            <a:xfrm>
              <a:off x="6578600" y="6337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S1íḋê">
              <a:extLst>
                <a:ext uri="{FF2B5EF4-FFF2-40B4-BE49-F238E27FC236}">
                  <a16:creationId xmlns="" xmlns:a16="http://schemas.microsoft.com/office/drawing/2014/main" id="{2163694E-18B2-4F2A-B420-6CDDE137B9F5}"/>
                </a:ext>
              </a:extLst>
            </p:cNvPr>
            <p:cNvSpPr/>
            <p:nvPr/>
          </p:nvSpPr>
          <p:spPr bwMode="auto">
            <a:xfrm>
              <a:off x="9461500" y="4768850"/>
              <a:ext cx="2501900" cy="25019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liḑè">
              <a:extLst>
                <a:ext uri="{FF2B5EF4-FFF2-40B4-BE49-F238E27FC236}">
                  <a16:creationId xmlns="" xmlns:a16="http://schemas.microsoft.com/office/drawing/2014/main" id="{04092568-BC8D-49DC-AAE4-A855689FFBFE}"/>
                </a:ext>
              </a:extLst>
            </p:cNvPr>
            <p:cNvSpPr/>
            <p:nvPr/>
          </p:nvSpPr>
          <p:spPr bwMode="auto">
            <a:xfrm>
              <a:off x="5803900" y="671830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ṥḷîḍê">
              <a:extLst>
                <a:ext uri="{FF2B5EF4-FFF2-40B4-BE49-F238E27FC236}">
                  <a16:creationId xmlns="" xmlns:a16="http://schemas.microsoft.com/office/drawing/2014/main" id="{FF6D2A90-C152-4C62-9512-8ED9367BA062}"/>
                </a:ext>
              </a:extLst>
            </p:cNvPr>
            <p:cNvSpPr/>
            <p:nvPr/>
          </p:nvSpPr>
          <p:spPr bwMode="auto">
            <a:xfrm>
              <a:off x="8420100" y="5537200"/>
              <a:ext cx="1714500" cy="14287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ṩlídé">
              <a:extLst>
                <a:ext uri="{FF2B5EF4-FFF2-40B4-BE49-F238E27FC236}">
                  <a16:creationId xmlns="" xmlns:a16="http://schemas.microsoft.com/office/drawing/2014/main" id="{637D866F-C550-4231-8AED-7B2AAF2EB19A}"/>
                </a:ext>
              </a:extLst>
            </p:cNvPr>
            <p:cNvSpPr/>
            <p:nvPr/>
          </p:nvSpPr>
          <p:spPr bwMode="auto">
            <a:xfrm>
              <a:off x="7899400" y="6350000"/>
              <a:ext cx="1549400" cy="128905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ŝļïďe">
              <a:extLst>
                <a:ext uri="{FF2B5EF4-FFF2-40B4-BE49-F238E27FC236}">
                  <a16:creationId xmlns="" xmlns:a16="http://schemas.microsoft.com/office/drawing/2014/main" id="{8586851D-CA73-4046-9D82-060F7D9BF9D6}"/>
                </a:ext>
              </a:extLst>
            </p:cNvPr>
            <p:cNvSpPr/>
            <p:nvPr/>
          </p:nvSpPr>
          <p:spPr bwMode="auto">
            <a:xfrm>
              <a:off x="8489950" y="5632450"/>
              <a:ext cx="1714500" cy="17145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ļïḍé">
              <a:extLst>
                <a:ext uri="{FF2B5EF4-FFF2-40B4-BE49-F238E27FC236}">
                  <a16:creationId xmlns="" xmlns:a16="http://schemas.microsoft.com/office/drawing/2014/main" id="{BCB28D4A-3B14-4937-BEEF-5BFE8D103D2A}"/>
                </a:ext>
              </a:extLst>
            </p:cNvPr>
            <p:cNvSpPr/>
            <p:nvPr/>
          </p:nvSpPr>
          <p:spPr bwMode="auto">
            <a:xfrm>
              <a:off x="7905750" y="6496050"/>
              <a:ext cx="1054100" cy="10541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šḻîḑê">
              <a:extLst>
                <a:ext uri="{FF2B5EF4-FFF2-40B4-BE49-F238E27FC236}">
                  <a16:creationId xmlns="" xmlns:a16="http://schemas.microsoft.com/office/drawing/2014/main" id="{6AC9F9FF-4A6F-4BC4-8C72-A8B99FB56A18}"/>
                </a:ext>
              </a:extLst>
            </p:cNvPr>
            <p:cNvSpPr/>
            <p:nvPr/>
          </p:nvSpPr>
          <p:spPr bwMode="auto">
            <a:xfrm>
              <a:off x="11061700" y="5175250"/>
              <a:ext cx="2012950" cy="1676400"/>
            </a:xfrm>
            <a:prstGeom prst="ellipse">
              <a:avLst/>
            </a:prstGeom>
            <a:solidFill>
              <a:srgbClr val="FFFEFE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ṡľíḑè">
              <a:extLst>
                <a:ext uri="{FF2B5EF4-FFF2-40B4-BE49-F238E27FC236}">
                  <a16:creationId xmlns="" xmlns:a16="http://schemas.microsoft.com/office/drawing/2014/main" id="{FC3A8CDF-6060-450A-A884-A79E20A32E8C}"/>
                </a:ext>
              </a:extLst>
            </p:cNvPr>
            <p:cNvSpPr/>
            <p:nvPr/>
          </p:nvSpPr>
          <p:spPr bwMode="auto">
            <a:xfrm>
              <a:off x="10756900" y="5327650"/>
              <a:ext cx="2171700" cy="2171700"/>
            </a:xfrm>
            <a:prstGeom prst="ellipse">
              <a:avLst/>
            </a:prstGeom>
            <a:solidFill>
              <a:srgbClr val="E6E6E6"/>
            </a:solidFill>
            <a:ln w="25400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ïṩ1ïďé">
              <a:extLst>
                <a:ext uri="{FF2B5EF4-FFF2-40B4-BE49-F238E27FC236}">
                  <a16:creationId xmlns="" xmlns:a16="http://schemas.microsoft.com/office/drawing/2014/main" id="{8D714614-EFEE-4758-85CF-DD4151E2B5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28896" y="3703638"/>
              <a:ext cx="944562" cy="625475"/>
              <a:chOff x="0" y="0"/>
              <a:chExt cx="5983" cy="3960"/>
            </a:xfrm>
          </p:grpSpPr>
          <p:sp>
            <p:nvSpPr>
              <p:cNvPr id="40" name="ïşļidè">
                <a:extLst>
                  <a:ext uri="{FF2B5EF4-FFF2-40B4-BE49-F238E27FC236}">
                    <a16:creationId xmlns="" xmlns:a16="http://schemas.microsoft.com/office/drawing/2014/main" id="{9A8B0D99-3C2C-4E35-A8E9-3C6750A735C5}"/>
                  </a:ext>
                </a:extLst>
              </p:cNvPr>
              <p:cNvSpPr/>
              <p:nvPr/>
            </p:nvSpPr>
            <p:spPr bwMode="auto">
              <a:xfrm>
                <a:off x="1890" y="90"/>
                <a:ext cx="3957" cy="3402"/>
              </a:xfrm>
              <a:custGeom>
                <a:avLst/>
                <a:gdLst>
                  <a:gd name="T0" fmla="*/ 577 w 21600"/>
                  <a:gd name="T1" fmla="*/ 11364 h 21600"/>
                  <a:gd name="T2" fmla="*/ 0 w 21600"/>
                  <a:gd name="T3" fmla="*/ 21600 h 21600"/>
                  <a:gd name="T4" fmla="*/ 21600 w 21600"/>
                  <a:gd name="T5" fmla="*/ 0 h 21600"/>
                  <a:gd name="T6" fmla="*/ 577 w 21600"/>
                  <a:gd name="T7" fmla="*/ 11364 h 21600"/>
                  <a:gd name="T8" fmla="*/ 577 w 21600"/>
                  <a:gd name="T9" fmla="*/ 11364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577" y="11364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577" y="11364"/>
                    </a:lnTo>
                    <a:close/>
                    <a:moveTo>
                      <a:pt x="577" y="11364"/>
                    </a:move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šḻíḍé">
                <a:extLst>
                  <a:ext uri="{FF2B5EF4-FFF2-40B4-BE49-F238E27FC236}">
                    <a16:creationId xmlns="" xmlns:a16="http://schemas.microsoft.com/office/drawing/2014/main" id="{003C596F-6F58-46D7-A7F5-52A5EE44564D}"/>
                  </a:ext>
                </a:extLst>
              </p:cNvPr>
              <p:cNvSpPr/>
              <p:nvPr/>
            </p:nvSpPr>
            <p:spPr bwMode="auto">
              <a:xfrm>
                <a:off x="1860" y="80"/>
                <a:ext cx="4052" cy="3473"/>
              </a:xfrm>
              <a:custGeom>
                <a:avLst/>
                <a:gdLst>
                  <a:gd name="T0" fmla="*/ 338 w 21600"/>
                  <a:gd name="T1" fmla="*/ 10512 h 21600"/>
                  <a:gd name="T2" fmla="*/ 0 w 21600"/>
                  <a:gd name="T3" fmla="*/ 21600 h 21600"/>
                  <a:gd name="T4" fmla="*/ 2612 w 21600"/>
                  <a:gd name="T5" fmla="*/ 12113 h 21600"/>
                  <a:gd name="T6" fmla="*/ 21600 w 21600"/>
                  <a:gd name="T7" fmla="*/ 0 h 21600"/>
                  <a:gd name="T8" fmla="*/ 14474 w 21600"/>
                  <a:gd name="T9" fmla="*/ 1859 h 21600"/>
                  <a:gd name="T10" fmla="*/ 338 w 21600"/>
                  <a:gd name="T11" fmla="*/ 10512 h 21600"/>
                  <a:gd name="T12" fmla="*/ 338 w 21600"/>
                  <a:gd name="T13" fmla="*/ 1051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1600">
                    <a:moveTo>
                      <a:pt x="338" y="10512"/>
                    </a:moveTo>
                    <a:lnTo>
                      <a:pt x="0" y="21600"/>
                    </a:lnTo>
                    <a:lnTo>
                      <a:pt x="2612" y="12113"/>
                    </a:lnTo>
                    <a:lnTo>
                      <a:pt x="21600" y="0"/>
                    </a:lnTo>
                    <a:lnTo>
                      <a:pt x="14474" y="1859"/>
                    </a:lnTo>
                    <a:lnTo>
                      <a:pt x="338" y="10512"/>
                    </a:lnTo>
                    <a:close/>
                    <a:moveTo>
                      <a:pt x="338" y="10512"/>
                    </a:move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1idè">
                <a:extLst>
                  <a:ext uri="{FF2B5EF4-FFF2-40B4-BE49-F238E27FC236}">
                    <a16:creationId xmlns="" xmlns:a16="http://schemas.microsoft.com/office/drawing/2014/main" id="{FD0DF54E-34E3-42EC-92C6-A833213B01D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5983" cy="1874"/>
              </a:xfrm>
              <a:custGeom>
                <a:avLst/>
                <a:gdLst>
                  <a:gd name="T0" fmla="*/ 0 w 21600"/>
                  <a:gd name="T1" fmla="*/ 1 h 21600"/>
                  <a:gd name="T2" fmla="*/ 40 w 21600"/>
                  <a:gd name="T3" fmla="*/ 1 h 21600"/>
                  <a:gd name="T4" fmla="*/ 127 w 21600"/>
                  <a:gd name="T5" fmla="*/ 0 h 21600"/>
                  <a:gd name="T6" fmla="*/ 0 w 21600"/>
                  <a:gd name="T7" fmla="*/ 1 h 21600"/>
                  <a:gd name="T8" fmla="*/ 0 w 21600"/>
                  <a:gd name="T9" fmla="*/ 1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2991"/>
                    </a:moveTo>
                    <a:lnTo>
                      <a:pt x="6723" y="21600"/>
                    </a:lnTo>
                    <a:lnTo>
                      <a:pt x="21600" y="0"/>
                    </a:lnTo>
                    <a:lnTo>
                      <a:pt x="0" y="12991"/>
                    </a:lnTo>
                    <a:close/>
                    <a:moveTo>
                      <a:pt x="0" y="12991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1íḍé">
                <a:extLst>
                  <a:ext uri="{FF2B5EF4-FFF2-40B4-BE49-F238E27FC236}">
                    <a16:creationId xmlns="" xmlns:a16="http://schemas.microsoft.com/office/drawing/2014/main" id="{9D38EF91-1424-4B2A-A039-468D9308BFCE}"/>
                  </a:ext>
                </a:extLst>
              </p:cNvPr>
              <p:cNvSpPr/>
              <p:nvPr/>
            </p:nvSpPr>
            <p:spPr bwMode="auto">
              <a:xfrm>
                <a:off x="2341" y="30"/>
                <a:ext cx="3565" cy="3930"/>
              </a:xfrm>
              <a:custGeom>
                <a:avLst/>
                <a:gdLst>
                  <a:gd name="T0" fmla="*/ 0 w 21600"/>
                  <a:gd name="T1" fmla="*/ 12 h 21600"/>
                  <a:gd name="T2" fmla="*/ 16 w 21600"/>
                  <a:gd name="T3" fmla="*/ 0 h 21600"/>
                  <a:gd name="T4" fmla="*/ 6 w 21600"/>
                  <a:gd name="T5" fmla="*/ 24 h 21600"/>
                  <a:gd name="T6" fmla="*/ 0 w 21600"/>
                  <a:gd name="T7" fmla="*/ 12 h 21600"/>
                  <a:gd name="T8" fmla="*/ 0 w 21600"/>
                  <a:gd name="T9" fmla="*/ 12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10747"/>
                    </a:moveTo>
                    <a:lnTo>
                      <a:pt x="21600" y="0"/>
                    </a:lnTo>
                    <a:lnTo>
                      <a:pt x="7562" y="21600"/>
                    </a:lnTo>
                    <a:lnTo>
                      <a:pt x="0" y="10747"/>
                    </a:lnTo>
                    <a:close/>
                    <a:moveTo>
                      <a:pt x="0" y="10747"/>
                    </a:moveTo>
                  </a:path>
                </a:pathLst>
              </a:custGeom>
              <a:solidFill>
                <a:schemeClr val="accent1"/>
              </a:solidFill>
              <a:ln w="25400" cap="flat">
                <a:solidFill>
                  <a:schemeClr val="tx1"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ïṣḻíďê">
              <a:extLst>
                <a:ext uri="{FF2B5EF4-FFF2-40B4-BE49-F238E27FC236}">
                  <a16:creationId xmlns="" xmlns:a16="http://schemas.microsoft.com/office/drawing/2014/main" id="{918BE6D5-3429-47E3-9545-2069284E8BD1}"/>
                </a:ext>
              </a:extLst>
            </p:cNvPr>
            <p:cNvSpPr txBox="1"/>
            <p:nvPr/>
          </p:nvSpPr>
          <p:spPr bwMode="auto">
            <a:xfrm>
              <a:off x="5700487" y="207904"/>
              <a:ext cx="169918" cy="184666"/>
            </a:xfrm>
            <a:prstGeom prst="rect">
              <a:avLst/>
            </a:prstGeom>
            <a:noFill/>
            <a:extLst>
              <a:ext uri="{909E8E84-426E-40dd-AFC4-6F175D3DCCD1}">
                <a14:hiddenFill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2312</a:t>
              </a:r>
            </a:p>
          </p:txBody>
        </p:sp>
        <p:grpSp>
          <p:nvGrpSpPr>
            <p:cNvPr id="28" name="isḷîḑé">
              <a:extLst>
                <a:ext uri="{FF2B5EF4-FFF2-40B4-BE49-F238E27FC236}">
                  <a16:creationId xmlns="" xmlns:a16="http://schemas.microsoft.com/office/drawing/2014/main" id="{81A2F840-F8EA-4002-921E-150594DD987E}"/>
                </a:ext>
              </a:extLst>
            </p:cNvPr>
            <p:cNvGrpSpPr/>
            <p:nvPr/>
          </p:nvGrpSpPr>
          <p:grpSpPr>
            <a:xfrm>
              <a:off x="9421021" y="1847561"/>
              <a:ext cx="2131080" cy="1043412"/>
              <a:chOff x="9477008" y="3764961"/>
              <a:chExt cx="1986154" cy="1043412"/>
            </a:xfrm>
          </p:grpSpPr>
          <p:sp>
            <p:nvSpPr>
              <p:cNvPr id="38" name="íṥ1idê">
                <a:extLst>
                  <a:ext uri="{FF2B5EF4-FFF2-40B4-BE49-F238E27FC236}">
                    <a16:creationId xmlns="" xmlns:a16="http://schemas.microsoft.com/office/drawing/2014/main" id="{C7D9FBCC-6328-4A1A-B2FC-FF4EE6EBE254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9" name="ísḻídè">
                <a:extLst>
                  <a:ext uri="{FF2B5EF4-FFF2-40B4-BE49-F238E27FC236}">
                    <a16:creationId xmlns="" xmlns:a16="http://schemas.microsoft.com/office/drawing/2014/main" id="{52EA81FF-746D-47B2-8DD1-7C6D49D091AA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29" name="ïŝlîḑe">
              <a:extLst>
                <a:ext uri="{FF2B5EF4-FFF2-40B4-BE49-F238E27FC236}">
                  <a16:creationId xmlns="" xmlns:a16="http://schemas.microsoft.com/office/drawing/2014/main" id="{43934F1E-600E-4AAD-8C00-D16698FF704B}"/>
                </a:ext>
              </a:extLst>
            </p:cNvPr>
            <p:cNvGrpSpPr/>
            <p:nvPr/>
          </p:nvGrpSpPr>
          <p:grpSpPr>
            <a:xfrm>
              <a:off x="7383617" y="4646187"/>
              <a:ext cx="2131080" cy="1043412"/>
              <a:chOff x="9477008" y="3764961"/>
              <a:chExt cx="1986154" cy="1043412"/>
            </a:xfrm>
          </p:grpSpPr>
          <p:sp>
            <p:nvSpPr>
              <p:cNvPr id="36" name="îṧľíḋé">
                <a:extLst>
                  <a:ext uri="{FF2B5EF4-FFF2-40B4-BE49-F238E27FC236}">
                    <a16:creationId xmlns="" xmlns:a16="http://schemas.microsoft.com/office/drawing/2014/main" id="{FFA4E5D7-F443-4E5D-B2AD-8545A1F537C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7" name="ïṩľïḑe">
                <a:extLst>
                  <a:ext uri="{FF2B5EF4-FFF2-40B4-BE49-F238E27FC236}">
                    <a16:creationId xmlns="" xmlns:a16="http://schemas.microsoft.com/office/drawing/2014/main" id="{4755A33C-9F56-4A0A-9C74-FE0EDB71E410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0" name="ïšľíḋe">
              <a:extLst>
                <a:ext uri="{FF2B5EF4-FFF2-40B4-BE49-F238E27FC236}">
                  <a16:creationId xmlns="" xmlns:a16="http://schemas.microsoft.com/office/drawing/2014/main" id="{01A6B0B9-B8AB-4395-85E6-B22F30980154}"/>
                </a:ext>
              </a:extLst>
            </p:cNvPr>
            <p:cNvGrpSpPr/>
            <p:nvPr/>
          </p:nvGrpSpPr>
          <p:grpSpPr>
            <a:xfrm>
              <a:off x="5982739" y="2174210"/>
              <a:ext cx="2131080" cy="1043412"/>
              <a:chOff x="9539084" y="3764961"/>
              <a:chExt cx="1986154" cy="1043412"/>
            </a:xfrm>
          </p:grpSpPr>
          <p:sp>
            <p:nvSpPr>
              <p:cNvPr id="34" name="iŝļidè">
                <a:extLst>
                  <a:ext uri="{FF2B5EF4-FFF2-40B4-BE49-F238E27FC236}">
                    <a16:creationId xmlns="" xmlns:a16="http://schemas.microsoft.com/office/drawing/2014/main" id="{A4AB9D8B-BA62-47F8-B8B5-0BB34EAD4142}"/>
                  </a:ext>
                </a:extLst>
              </p:cNvPr>
              <p:cNvSpPr txBox="1"/>
              <p:nvPr/>
            </p:nvSpPr>
            <p:spPr bwMode="auto">
              <a:xfrm>
                <a:off x="9539084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5" name="íś1iďê">
                <a:extLst>
                  <a:ext uri="{FF2B5EF4-FFF2-40B4-BE49-F238E27FC236}">
                    <a16:creationId xmlns="" xmlns:a16="http://schemas.microsoft.com/office/drawing/2014/main" id="{747D7147-14C8-4369-950A-24FA974D7323}"/>
                  </a:ext>
                </a:extLst>
              </p:cNvPr>
              <p:cNvSpPr txBox="1"/>
              <p:nvPr/>
            </p:nvSpPr>
            <p:spPr bwMode="auto">
              <a:xfrm>
                <a:off x="9539086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  <p:grpSp>
          <p:nvGrpSpPr>
            <p:cNvPr id="31" name="ïṥḷiḓê">
              <a:extLst>
                <a:ext uri="{FF2B5EF4-FFF2-40B4-BE49-F238E27FC236}">
                  <a16:creationId xmlns="" xmlns:a16="http://schemas.microsoft.com/office/drawing/2014/main" id="{CFC41025-2028-4223-A1CD-7F230E0C4D71}"/>
                </a:ext>
              </a:extLst>
            </p:cNvPr>
            <p:cNvGrpSpPr/>
            <p:nvPr/>
          </p:nvGrpSpPr>
          <p:grpSpPr>
            <a:xfrm>
              <a:off x="1458791" y="1579747"/>
              <a:ext cx="2131080" cy="1043412"/>
              <a:chOff x="9477008" y="3764961"/>
              <a:chExt cx="1986154" cy="1043412"/>
            </a:xfrm>
          </p:grpSpPr>
          <p:sp>
            <p:nvSpPr>
              <p:cNvPr id="32" name="î$1iḑê">
                <a:extLst>
                  <a:ext uri="{FF2B5EF4-FFF2-40B4-BE49-F238E27FC236}">
                    <a16:creationId xmlns="" xmlns:a16="http://schemas.microsoft.com/office/drawing/2014/main" id="{CA6B91DC-1884-482D-BB02-EA78DF93D520}"/>
                  </a:ext>
                </a:extLst>
              </p:cNvPr>
              <p:cNvSpPr txBox="1"/>
              <p:nvPr/>
            </p:nvSpPr>
            <p:spPr bwMode="auto">
              <a:xfrm>
                <a:off x="9477008" y="3764961"/>
                <a:ext cx="1986152" cy="309958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l" latinLnBrk="0"/>
                <a:r>
                  <a:rPr lang="en-US" altLang="zh-CN" sz="1400" b="1" dirty="0">
                    <a:effectLst/>
                  </a:rPr>
                  <a:t>Text here</a:t>
                </a:r>
                <a:endParaRPr lang="zh-CN" altLang="en-US" sz="1400" b="1" dirty="0">
                  <a:effectLst/>
                </a:endParaRPr>
              </a:p>
            </p:txBody>
          </p:sp>
          <p:sp>
            <p:nvSpPr>
              <p:cNvPr id="33" name="íṡlîḑé">
                <a:extLst>
                  <a:ext uri="{FF2B5EF4-FFF2-40B4-BE49-F238E27FC236}">
                    <a16:creationId xmlns="" xmlns:a16="http://schemas.microsoft.com/office/drawing/2014/main" id="{21D3D135-D988-4D33-B9FE-44A77BD7F6F9}"/>
                  </a:ext>
                </a:extLst>
              </p:cNvPr>
              <p:cNvSpPr txBox="1"/>
              <p:nvPr/>
            </p:nvSpPr>
            <p:spPr bwMode="auto">
              <a:xfrm>
                <a:off x="9477010" y="4074918"/>
                <a:ext cx="1986152" cy="733455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0">
                <a:normAutofit fontScale="92500" lnSpcReduction="20000"/>
              </a:bodyPr>
              <a:lstStyle/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  <a:endParaRPr lang="zh-CN" altLang="en-US" sz="1000" dirty="0"/>
              </a:p>
              <a:p>
                <a:pPr marL="171450" indent="-171450">
                  <a:lnSpc>
                    <a:spcPct val="17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4202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901710" y="3126207"/>
            <a:ext cx="1029773" cy="89535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78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64bd2d8d-d957-4a4d-bbfe-00bba9dfdb0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65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4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20e9ef-e51a-4c8d-a2a5-fbcde349bfc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2b597d9-a166-4dd7-a8ca-33a0088795b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6fc6e5-a154-403d-8e74-746dcb1601e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d0f251-761d-48b7-9e77-ec2841965b1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20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69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38886e-2382-4dbe-abe1-b9c3aaa0a32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0250236-6939-4acf-a6d3-d094263215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da0e3e-e51d-4a1a-856e-f5ff383e567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8ddc0b-6e9a-4720-90a3-ca5dda9eabb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2957c-41a6-4efc-9d05-3e49b3770d2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b30c7c3-e246-498b-b436-812c23f7ea9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18ff2-bc69-4b9a-801c-00d9153c8ef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fbb72a8-5dff-466b-9c6a-8e58da746473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6F7B8E"/>
      </a:dk2>
      <a:lt2>
        <a:srgbClr val="F0F0F0"/>
      </a:lt2>
      <a:accent1>
        <a:srgbClr val="192D4C"/>
      </a:accent1>
      <a:accent2>
        <a:srgbClr val="185F6E"/>
      </a:accent2>
      <a:accent3>
        <a:srgbClr val="198C8C"/>
      </a:accent3>
      <a:accent4>
        <a:srgbClr val="E29435"/>
      </a:accent4>
      <a:accent5>
        <a:srgbClr val="EC8E86"/>
      </a:accent5>
      <a:accent6>
        <a:srgbClr val="34A96E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6F7B8E"/>
    </a:dk2>
    <a:lt2>
      <a:srgbClr val="F0F0F0"/>
    </a:lt2>
    <a:accent1>
      <a:srgbClr val="192D4C"/>
    </a:accent1>
    <a:accent2>
      <a:srgbClr val="185F6E"/>
    </a:accent2>
    <a:accent3>
      <a:srgbClr val="198C8C"/>
    </a:accent3>
    <a:accent4>
      <a:srgbClr val="E29435"/>
    </a:accent4>
    <a:accent5>
      <a:srgbClr val="EC8E86"/>
    </a:accent5>
    <a:accent6>
      <a:srgbClr val="34A96E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14</TotalTime>
  <Words>3753</Words>
  <Application>Microsoft Office PowerPoint</Application>
  <PresentationFormat>宽屏</PresentationFormat>
  <Paragraphs>649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9" baseType="lpstr">
      <vt:lpstr>等线</vt:lpstr>
      <vt:lpstr>宋体</vt:lpstr>
      <vt:lpstr>微软雅黑</vt:lpstr>
      <vt:lpstr>Arial</vt:lpstr>
      <vt:lpstr>Calibri</vt:lpstr>
      <vt:lpstr>Impact</vt:lpstr>
      <vt:lpstr>Segoe UI Light</vt:lpstr>
      <vt:lpstr>主题5</vt:lpstr>
      <vt:lpstr>科技扁平风PPT模板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21</cp:revision>
  <cp:lastPrinted>2018-05-15T16:00:00Z</cp:lastPrinted>
  <dcterms:created xsi:type="dcterms:W3CDTF">2018-05-15T16:00:00Z</dcterms:created>
  <dcterms:modified xsi:type="dcterms:W3CDTF">2018-12-01T15:44:54Z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